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Condensed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22" Type="http://schemas.openxmlformats.org/officeDocument/2006/relationships/font" Target="fonts/RobotoCondensed-italic.fntdata"/><Relationship Id="rId21" Type="http://schemas.openxmlformats.org/officeDocument/2006/relationships/font" Target="fonts/RobotoCondensed-bold.fntdata"/><Relationship Id="rId24" Type="http://schemas.openxmlformats.org/officeDocument/2006/relationships/font" Target="fonts/Oswald-regular.fntdata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Oswald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28100c55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28100c55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6fd29f2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6fd29f2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ce23324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ce23324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ce23324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ce23324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ce233240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ce233240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ce233240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ce233240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d1f13a5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d1f13a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28100c55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28100c55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472d658a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472d658a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200"/>
              <a:buFont typeface="Open Sans"/>
              <a:buNone/>
              <a:defRPr b="1" sz="5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Open Sans"/>
              <a:buNone/>
              <a:defRPr b="1" sz="28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kobashikawa/express-personas" TargetMode="External"/><Relationship Id="rId4" Type="http://schemas.openxmlformats.org/officeDocument/2006/relationships/hyperlink" Target="https://expressjs.com/es/" TargetMode="External"/><Relationship Id="rId5" Type="http://schemas.openxmlformats.org/officeDocument/2006/relationships/hyperlink" Target="https://getbootstrap.com/" TargetMode="External"/><Relationship Id="rId6" Type="http://schemas.openxmlformats.org/officeDocument/2006/relationships/hyperlink" Target="https://vuejs.org/" TargetMode="External"/><Relationship Id="rId7" Type="http://schemas.openxmlformats.org/officeDocument/2006/relationships/hyperlink" Target="https://axios-http.com/" TargetMode="External"/><Relationship Id="rId8" Type="http://schemas.openxmlformats.org/officeDocument/2006/relationships/hyperlink" Target="https://rend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Desarrollo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rápido para hacer aplicaciones web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37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Sesión 9:</a:t>
            </a:r>
            <a:br>
              <a:rPr i="1" lang="es-419"/>
            </a:br>
            <a:r>
              <a:rPr b="1" i="1" lang="es-419"/>
              <a:t>Express API REST, Vue</a:t>
            </a:r>
            <a:endParaRPr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Antonio Kobashikawa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</a:rPr>
              <a:t>akobashikawa@gmail.com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Node</a:t>
            </a:r>
            <a:r>
              <a:rPr lang="es-419"/>
              <a:t>: API REST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GET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http://myserver.com</a:t>
            </a:r>
            <a:r>
              <a:rPr b="1" lang="es-419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?id=123&amp;x=1&amp;y=2</a:t>
            </a:r>
            <a:endParaRPr b="1" sz="24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2633100" y="2006700"/>
            <a:ext cx="3855000" cy="390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4143425" y="2070075"/>
            <a:ext cx="2154600" cy="25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query string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806625" y="2070075"/>
            <a:ext cx="1336800" cy="25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{ </a:t>
            </a:r>
            <a:r>
              <a:rPr b="1" lang="es-419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"nombre": "Ana", "x":1, "y":2 </a:t>
            </a:r>
            <a:r>
              <a:rPr b="1" lang="es-419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1" sz="24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2633100" y="2006700"/>
            <a:ext cx="3855000" cy="390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2806625" y="2070075"/>
            <a:ext cx="1336800" cy="25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4143425" y="2528750"/>
            <a:ext cx="2154600" cy="89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body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3892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POST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http://myserver.com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2633100" y="2006700"/>
            <a:ext cx="3855000" cy="390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4143425" y="2070075"/>
            <a:ext cx="2154600" cy="25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query string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2806625" y="2070075"/>
            <a:ext cx="1336800" cy="25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4143425" y="2528750"/>
            <a:ext cx="2154600" cy="89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body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38613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PUT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http://myserver.com</a:t>
            </a:r>
            <a:r>
              <a:rPr b="1" lang="es-419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?id=123</a:t>
            </a:r>
            <a:endParaRPr b="1" sz="24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{ "nombre": "Alicia" }</a:t>
            </a:r>
            <a:endParaRPr b="1" sz="24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2633100" y="2006700"/>
            <a:ext cx="3855000" cy="390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4143425" y="2070075"/>
            <a:ext cx="2154600" cy="25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query string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2806625" y="2070075"/>
            <a:ext cx="1336800" cy="25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38613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DELETE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http://myserver.com</a:t>
            </a:r>
            <a:r>
              <a:rPr b="1" lang="es-419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?id=123</a:t>
            </a:r>
            <a:endParaRPr b="1" sz="24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38613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de una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arquitectura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de app para express</a:t>
            </a:r>
            <a:endParaRPr b="1" sz="24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1368050" y="1968188"/>
            <a:ext cx="1160400" cy="62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PUBLIC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3326650" y="1968188"/>
            <a:ext cx="1160400" cy="621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APP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4971150" y="1968188"/>
            <a:ext cx="1160400" cy="621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ROUTES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6615650" y="1968188"/>
            <a:ext cx="1160400" cy="621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SERVICES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6" name="Google Shape;106;p19"/>
          <p:cNvCxnSpPr>
            <a:stCxn id="105" idx="1"/>
            <a:endCxn id="104" idx="3"/>
          </p:cNvCxnSpPr>
          <p:nvPr/>
        </p:nvCxnSpPr>
        <p:spPr>
          <a:xfrm rot="10800000">
            <a:off x="6131450" y="2279138"/>
            <a:ext cx="48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9"/>
          <p:cNvCxnSpPr>
            <a:stCxn id="104" idx="1"/>
            <a:endCxn id="103" idx="3"/>
          </p:cNvCxnSpPr>
          <p:nvPr/>
        </p:nvCxnSpPr>
        <p:spPr>
          <a:xfrm rot="10800000">
            <a:off x="4486950" y="2279138"/>
            <a:ext cx="48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9"/>
          <p:cNvCxnSpPr>
            <a:stCxn id="103" idx="1"/>
            <a:endCxn id="102" idx="3"/>
          </p:cNvCxnSpPr>
          <p:nvPr/>
        </p:nvCxnSpPr>
        <p:spPr>
          <a:xfrm rot="10800000">
            <a:off x="2528350" y="2279138"/>
            <a:ext cx="79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9"/>
          <p:cNvSpPr txBox="1"/>
          <p:nvPr/>
        </p:nvSpPr>
        <p:spPr>
          <a:xfrm>
            <a:off x="1367950" y="1334213"/>
            <a:ext cx="1160400" cy="400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326650" y="1334213"/>
            <a:ext cx="4449300" cy="400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BACKEND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971150" y="2904500"/>
            <a:ext cx="11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 Condensed"/>
                <a:ea typeface="Roboto Condensed"/>
                <a:cs typeface="Roboto Condensed"/>
                <a:sym typeface="Roboto Condensed"/>
              </a:rPr>
              <a:t>Controladores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615650" y="2904500"/>
            <a:ext cx="11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 Condensed"/>
                <a:ea typeface="Roboto Condensed"/>
                <a:cs typeface="Roboto Condensed"/>
                <a:sym typeface="Roboto Condensed"/>
              </a:rPr>
              <a:t>Modelos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1368050" y="2904500"/>
            <a:ext cx="11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 Condensed"/>
                <a:ea typeface="Roboto Condensed"/>
                <a:cs typeface="Roboto Condensed"/>
                <a:sym typeface="Roboto Condensed"/>
              </a:rPr>
              <a:t>Vistas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de Referencia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https://github.com/akobashikawa/express-personas</a:t>
            </a:r>
            <a:r>
              <a:rPr lang="es-419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Ejemplo de API REST usando ExpressJS.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https://expressjs.com/es/</a:t>
            </a:r>
            <a:r>
              <a:rPr lang="es-419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ExpressJS Framework: javascript para el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https://getbootstrap.com/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Bootstrap: estilos para el 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6"/>
              </a:rPr>
              <a:t>https://vuejs.org/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VueJS: javascript para el 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7"/>
              </a:rPr>
              <a:t>https://axios-http.com/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Axios: para las solicitudes del frontend al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8"/>
              </a:rPr>
              <a:t>https://render.com/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Para alojar web services en la nube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