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6373C-3806-4E36-99E9-069716ADD7E1}" v="25" dt="2023-03-03T19:50:22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kobetich" userId="f8aab243d6baed32" providerId="LiveId" clId="{A426373C-3806-4E36-99E9-069716ADD7E1}"/>
    <pc:docChg chg="custSel addSld delSld modSld sldOrd">
      <pc:chgData name="alex kobetich" userId="f8aab243d6baed32" providerId="LiveId" clId="{A426373C-3806-4E36-99E9-069716ADD7E1}" dt="2023-03-03T21:12:23.197" v="844" actId="20577"/>
      <pc:docMkLst>
        <pc:docMk/>
      </pc:docMkLst>
      <pc:sldChg chg="addSp delSp modSp mod">
        <pc:chgData name="alex kobetich" userId="f8aab243d6baed32" providerId="LiveId" clId="{A426373C-3806-4E36-99E9-069716ADD7E1}" dt="2023-03-03T19:51:11.588" v="735" actId="1076"/>
        <pc:sldMkLst>
          <pc:docMk/>
          <pc:sldMk cId="1650390965" sldId="258"/>
        </pc:sldMkLst>
        <pc:spChg chg="mod">
          <ac:chgData name="alex kobetich" userId="f8aab243d6baed32" providerId="LiveId" clId="{A426373C-3806-4E36-99E9-069716ADD7E1}" dt="2023-03-03T19:51:11.588" v="735" actId="1076"/>
          <ac:spMkLst>
            <pc:docMk/>
            <pc:sldMk cId="1650390965" sldId="258"/>
            <ac:spMk id="2" creationId="{DA4D5CA0-F2FC-82DD-5AAF-B9AEB4D457DA}"/>
          </ac:spMkLst>
        </pc:spChg>
        <pc:spChg chg="add del mod">
          <ac:chgData name="alex kobetich" userId="f8aab243d6baed32" providerId="LiveId" clId="{A426373C-3806-4E36-99E9-069716ADD7E1}" dt="2023-03-03T19:51:06.102" v="733" actId="478"/>
          <ac:spMkLst>
            <pc:docMk/>
            <pc:sldMk cId="1650390965" sldId="258"/>
            <ac:spMk id="3" creationId="{799E23B0-449D-60D2-2C84-E6237254455F}"/>
          </ac:spMkLst>
        </pc:spChg>
        <pc:spChg chg="add del mod">
          <ac:chgData name="alex kobetich" userId="f8aab243d6baed32" providerId="LiveId" clId="{A426373C-3806-4E36-99E9-069716ADD7E1}" dt="2023-03-03T19:38:39.712" v="512"/>
          <ac:spMkLst>
            <pc:docMk/>
            <pc:sldMk cId="1650390965" sldId="258"/>
            <ac:spMk id="4" creationId="{1D84C13B-47BD-3C3A-E7A6-BA8341EAEAE3}"/>
          </ac:spMkLst>
        </pc:spChg>
        <pc:spChg chg="add del mod">
          <ac:chgData name="alex kobetich" userId="f8aab243d6baed32" providerId="LiveId" clId="{A426373C-3806-4E36-99E9-069716ADD7E1}" dt="2023-03-03T19:51:07.727" v="734" actId="478"/>
          <ac:spMkLst>
            <pc:docMk/>
            <pc:sldMk cId="1650390965" sldId="258"/>
            <ac:spMk id="8" creationId="{43492174-FF65-D2C7-D363-5E1DDE69F3A5}"/>
          </ac:spMkLst>
        </pc:spChg>
        <pc:picChg chg="add del mod">
          <ac:chgData name="alex kobetich" userId="f8aab243d6baed32" providerId="LiveId" clId="{A426373C-3806-4E36-99E9-069716ADD7E1}" dt="2023-03-03T19:50:59.451" v="732" actId="478"/>
          <ac:picMkLst>
            <pc:docMk/>
            <pc:sldMk cId="1650390965" sldId="258"/>
            <ac:picMk id="6" creationId="{6AEE49D5-CCC6-B3E0-E46B-D320A7A621E2}"/>
          </ac:picMkLst>
        </pc:picChg>
      </pc:sldChg>
      <pc:sldChg chg="modSp mod">
        <pc:chgData name="alex kobetich" userId="f8aab243d6baed32" providerId="LiveId" clId="{A426373C-3806-4E36-99E9-069716ADD7E1}" dt="2023-03-03T19:51:39.611" v="742" actId="20577"/>
        <pc:sldMkLst>
          <pc:docMk/>
          <pc:sldMk cId="1870251243" sldId="259"/>
        </pc:sldMkLst>
        <pc:spChg chg="mod">
          <ac:chgData name="alex kobetich" userId="f8aab243d6baed32" providerId="LiveId" clId="{A426373C-3806-4E36-99E9-069716ADD7E1}" dt="2023-03-03T18:58:00.216" v="150" actId="255"/>
          <ac:spMkLst>
            <pc:docMk/>
            <pc:sldMk cId="1870251243" sldId="259"/>
            <ac:spMk id="2" creationId="{A2D6AB75-B66E-7AF9-51ED-87E171AE663D}"/>
          </ac:spMkLst>
        </pc:spChg>
        <pc:spChg chg="mod">
          <ac:chgData name="alex kobetich" userId="f8aab243d6baed32" providerId="LiveId" clId="{A426373C-3806-4E36-99E9-069716ADD7E1}" dt="2023-03-03T19:51:39.611" v="742" actId="20577"/>
          <ac:spMkLst>
            <pc:docMk/>
            <pc:sldMk cId="1870251243" sldId="259"/>
            <ac:spMk id="3" creationId="{F8F44665-BD7D-D223-9053-62DC707A7DD0}"/>
          </ac:spMkLst>
        </pc:spChg>
      </pc:sldChg>
      <pc:sldChg chg="modSp del mod ord">
        <pc:chgData name="alex kobetich" userId="f8aab243d6baed32" providerId="LiveId" clId="{A426373C-3806-4E36-99E9-069716ADD7E1}" dt="2023-03-03T20:17:20.697" v="743" actId="2696"/>
        <pc:sldMkLst>
          <pc:docMk/>
          <pc:sldMk cId="2884652499" sldId="260"/>
        </pc:sldMkLst>
        <pc:spChg chg="mod">
          <ac:chgData name="alex kobetich" userId="f8aab243d6baed32" providerId="LiveId" clId="{A426373C-3806-4E36-99E9-069716ADD7E1}" dt="2023-03-03T18:58:31.485" v="170" actId="255"/>
          <ac:spMkLst>
            <pc:docMk/>
            <pc:sldMk cId="2884652499" sldId="260"/>
            <ac:spMk id="2" creationId="{41E82443-355D-02CF-6484-A1668855480F}"/>
          </ac:spMkLst>
        </pc:spChg>
      </pc:sldChg>
      <pc:sldChg chg="modSp new mod ord">
        <pc:chgData name="alex kobetich" userId="f8aab243d6baed32" providerId="LiveId" clId="{A426373C-3806-4E36-99E9-069716ADD7E1}" dt="2023-03-03T21:12:23.197" v="844" actId="20577"/>
        <pc:sldMkLst>
          <pc:docMk/>
          <pc:sldMk cId="1591856831" sldId="261"/>
        </pc:sldMkLst>
        <pc:spChg chg="mod">
          <ac:chgData name="alex kobetich" userId="f8aab243d6baed32" providerId="LiveId" clId="{A426373C-3806-4E36-99E9-069716ADD7E1}" dt="2023-03-03T18:57:47.278" v="149" actId="255"/>
          <ac:spMkLst>
            <pc:docMk/>
            <pc:sldMk cId="1591856831" sldId="261"/>
            <ac:spMk id="2" creationId="{37E032D9-F3F4-2FC4-5F48-B51B1B71D555}"/>
          </ac:spMkLst>
        </pc:spChg>
        <pc:spChg chg="mod">
          <ac:chgData name="alex kobetich" userId="f8aab243d6baed32" providerId="LiveId" clId="{A426373C-3806-4E36-99E9-069716ADD7E1}" dt="2023-03-03T21:12:23.197" v="844" actId="20577"/>
          <ac:spMkLst>
            <pc:docMk/>
            <pc:sldMk cId="1591856831" sldId="261"/>
            <ac:spMk id="3" creationId="{669DB2B2-13F8-83B4-27C6-3A53FCC6EA8B}"/>
          </ac:spMkLst>
        </pc:spChg>
      </pc:sldChg>
      <pc:sldChg chg="modSp new mod">
        <pc:chgData name="alex kobetich" userId="f8aab243d6baed32" providerId="LiveId" clId="{A426373C-3806-4E36-99E9-069716ADD7E1}" dt="2023-03-03T21:11:27.221" v="836" actId="27636"/>
        <pc:sldMkLst>
          <pc:docMk/>
          <pc:sldMk cId="125812446" sldId="262"/>
        </pc:sldMkLst>
        <pc:spChg chg="mod">
          <ac:chgData name="alex kobetich" userId="f8aab243d6baed32" providerId="LiveId" clId="{A426373C-3806-4E36-99E9-069716ADD7E1}" dt="2023-03-03T18:57:30.396" v="146" actId="255"/>
          <ac:spMkLst>
            <pc:docMk/>
            <pc:sldMk cId="125812446" sldId="262"/>
            <ac:spMk id="2" creationId="{C84DB994-6813-832D-561A-0EBFEAE349F3}"/>
          </ac:spMkLst>
        </pc:spChg>
        <pc:spChg chg="mod">
          <ac:chgData name="alex kobetich" userId="f8aab243d6baed32" providerId="LiveId" clId="{A426373C-3806-4E36-99E9-069716ADD7E1}" dt="2023-03-03T21:11:27.221" v="836" actId="27636"/>
          <ac:spMkLst>
            <pc:docMk/>
            <pc:sldMk cId="125812446" sldId="262"/>
            <ac:spMk id="3" creationId="{FBAF4F1D-9288-50E7-39FE-446FCD6B9E61}"/>
          </ac:spMkLst>
        </pc:spChg>
      </pc:sldChg>
      <pc:sldChg chg="addSp delSp modSp new mod">
        <pc:chgData name="alex kobetich" userId="f8aab243d6baed32" providerId="LiveId" clId="{A426373C-3806-4E36-99E9-069716ADD7E1}" dt="2023-03-03T20:47:23.340" v="807" actId="20577"/>
        <pc:sldMkLst>
          <pc:docMk/>
          <pc:sldMk cId="759727931" sldId="263"/>
        </pc:sldMkLst>
        <pc:spChg chg="mod">
          <ac:chgData name="alex kobetich" userId="f8aab243d6baed32" providerId="LiveId" clId="{A426373C-3806-4E36-99E9-069716ADD7E1}" dt="2023-03-03T19:17:06.708" v="422" actId="255"/>
          <ac:spMkLst>
            <pc:docMk/>
            <pc:sldMk cId="759727931" sldId="263"/>
            <ac:spMk id="2" creationId="{62C6ED58-97BD-44D2-C273-DF8DF2163E47}"/>
          </ac:spMkLst>
        </pc:spChg>
        <pc:spChg chg="add del mod">
          <ac:chgData name="alex kobetich" userId="f8aab243d6baed32" providerId="LiveId" clId="{A426373C-3806-4E36-99E9-069716ADD7E1}" dt="2023-03-03T20:47:23.340" v="807" actId="20577"/>
          <ac:spMkLst>
            <pc:docMk/>
            <pc:sldMk cId="759727931" sldId="263"/>
            <ac:spMk id="3" creationId="{20B5A300-CCA5-3C80-4A8D-EEAB44931E39}"/>
          </ac:spMkLst>
        </pc:spChg>
        <pc:spChg chg="add del mod">
          <ac:chgData name="alex kobetich" userId="f8aab243d6baed32" providerId="LiveId" clId="{A426373C-3806-4E36-99E9-069716ADD7E1}" dt="2023-03-03T19:17:54.954" v="429"/>
          <ac:spMkLst>
            <pc:docMk/>
            <pc:sldMk cId="759727931" sldId="263"/>
            <ac:spMk id="4" creationId="{435B28D2-CD69-C6DE-6BA9-4265792CDDB6}"/>
          </ac:spMkLst>
        </pc:spChg>
      </pc:sldChg>
      <pc:sldChg chg="addSp delSp modSp new mod">
        <pc:chgData name="alex kobetich" userId="f8aab243d6baed32" providerId="LiveId" clId="{A426373C-3806-4E36-99E9-069716ADD7E1}" dt="2023-03-03T19:48:56.651" v="652" actId="14100"/>
        <pc:sldMkLst>
          <pc:docMk/>
          <pc:sldMk cId="720732807" sldId="264"/>
        </pc:sldMkLst>
        <pc:spChg chg="del">
          <ac:chgData name="alex kobetich" userId="f8aab243d6baed32" providerId="LiveId" clId="{A426373C-3806-4E36-99E9-069716ADD7E1}" dt="2023-03-03T19:46:37.008" v="557" actId="478"/>
          <ac:spMkLst>
            <pc:docMk/>
            <pc:sldMk cId="720732807" sldId="264"/>
            <ac:spMk id="2" creationId="{01F10FC1-4741-3572-6726-A890368AE006}"/>
          </ac:spMkLst>
        </pc:spChg>
        <pc:spChg chg="del">
          <ac:chgData name="alex kobetich" userId="f8aab243d6baed32" providerId="LiveId" clId="{A426373C-3806-4E36-99E9-069716ADD7E1}" dt="2023-03-03T19:46:35.879" v="556" actId="478"/>
          <ac:spMkLst>
            <pc:docMk/>
            <pc:sldMk cId="720732807" sldId="264"/>
            <ac:spMk id="3" creationId="{BEC43F35-8BE9-123F-BA27-902BAB553002}"/>
          </ac:spMkLst>
        </pc:spChg>
        <pc:spChg chg="add mod">
          <ac:chgData name="alex kobetich" userId="f8aab243d6baed32" providerId="LiveId" clId="{A426373C-3806-4E36-99E9-069716ADD7E1}" dt="2023-03-03T19:48:48.932" v="650" actId="1076"/>
          <ac:spMkLst>
            <pc:docMk/>
            <pc:sldMk cId="720732807" sldId="264"/>
            <ac:spMk id="4" creationId="{68DECEF2-211E-D95C-8B24-0FF78900716D}"/>
          </ac:spMkLst>
        </pc:spChg>
        <pc:spChg chg="add mod">
          <ac:chgData name="alex kobetich" userId="f8aab243d6baed32" providerId="LiveId" clId="{A426373C-3806-4E36-99E9-069716ADD7E1}" dt="2023-03-03T19:48:56.651" v="652" actId="14100"/>
          <ac:spMkLst>
            <pc:docMk/>
            <pc:sldMk cId="720732807" sldId="264"/>
            <ac:spMk id="5" creationId="{B1319364-65C6-3B59-D513-D5DD5BB61E2C}"/>
          </ac:spMkLst>
        </pc:spChg>
        <pc:picChg chg="add mod">
          <ac:chgData name="alex kobetich" userId="f8aab243d6baed32" providerId="LiveId" clId="{A426373C-3806-4E36-99E9-069716ADD7E1}" dt="2023-03-03T19:46:42.523" v="559" actId="1076"/>
          <ac:picMkLst>
            <pc:docMk/>
            <pc:sldMk cId="720732807" sldId="264"/>
            <ac:picMk id="3073" creationId="{D51239BB-64AD-4568-B09E-2B7EF1280038}"/>
          </ac:picMkLst>
        </pc:picChg>
        <pc:picChg chg="add mod">
          <ac:chgData name="alex kobetich" userId="f8aab243d6baed32" providerId="LiveId" clId="{A426373C-3806-4E36-99E9-069716ADD7E1}" dt="2023-03-03T19:47:12.590" v="561" actId="1076"/>
          <ac:picMkLst>
            <pc:docMk/>
            <pc:sldMk cId="720732807" sldId="264"/>
            <ac:picMk id="3074" creationId="{3D87CC4E-054D-535E-9FBB-062C8BF7B708}"/>
          </ac:picMkLst>
        </pc:picChg>
      </pc:sldChg>
      <pc:sldChg chg="addSp delSp modSp new mod">
        <pc:chgData name="alex kobetich" userId="f8aab243d6baed32" providerId="LiveId" clId="{A426373C-3806-4E36-99E9-069716ADD7E1}" dt="2023-03-03T19:50:50.270" v="731" actId="1076"/>
        <pc:sldMkLst>
          <pc:docMk/>
          <pc:sldMk cId="1518404603" sldId="265"/>
        </pc:sldMkLst>
        <pc:spChg chg="del">
          <ac:chgData name="alex kobetich" userId="f8aab243d6baed32" providerId="LiveId" clId="{A426373C-3806-4E36-99E9-069716ADD7E1}" dt="2023-03-03T19:49:34.610" v="654" actId="478"/>
          <ac:spMkLst>
            <pc:docMk/>
            <pc:sldMk cId="1518404603" sldId="265"/>
            <ac:spMk id="2" creationId="{B5D872CD-EE24-EA3E-6AD6-CCC8C3A7CE09}"/>
          </ac:spMkLst>
        </pc:spChg>
        <pc:spChg chg="del">
          <ac:chgData name="alex kobetich" userId="f8aab243d6baed32" providerId="LiveId" clId="{A426373C-3806-4E36-99E9-069716ADD7E1}" dt="2023-03-03T19:49:36.163" v="655" actId="478"/>
          <ac:spMkLst>
            <pc:docMk/>
            <pc:sldMk cId="1518404603" sldId="265"/>
            <ac:spMk id="3" creationId="{EBBDFB73-004E-6D4C-4332-79340EC05105}"/>
          </ac:spMkLst>
        </pc:spChg>
        <pc:spChg chg="add mod">
          <ac:chgData name="alex kobetich" userId="f8aab243d6baed32" providerId="LiveId" clId="{A426373C-3806-4E36-99E9-069716ADD7E1}" dt="2023-03-03T19:50:50.270" v="731" actId="1076"/>
          <ac:spMkLst>
            <pc:docMk/>
            <pc:sldMk cId="1518404603" sldId="265"/>
            <ac:spMk id="4" creationId="{49320855-3B56-EA1B-9D4D-CB0B8FB60053}"/>
          </ac:spMkLst>
        </pc:spChg>
        <pc:picChg chg="add mod">
          <ac:chgData name="alex kobetich" userId="f8aab243d6baed32" providerId="LiveId" clId="{A426373C-3806-4E36-99E9-069716ADD7E1}" dt="2023-03-03T19:50:17.474" v="659" actId="1076"/>
          <ac:picMkLst>
            <pc:docMk/>
            <pc:sldMk cId="1518404603" sldId="265"/>
            <ac:picMk id="4097" creationId="{89905951-A21A-7F61-CA99-87DA142816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81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7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71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49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29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6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82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77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7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38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75178C4-FA2A-46EF-BBDA-21AAC16F2BC4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B1B33F-63B8-4423-8679-891E930A8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6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B08C-C1B3-4654-DBE3-D05E102C7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Deployment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91B1-879D-6AAD-89ED-F2E9E325A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Kobetich</a:t>
            </a:r>
          </a:p>
        </p:txBody>
      </p:sp>
    </p:spTree>
    <p:extLst>
      <p:ext uri="{BB962C8B-B14F-4D97-AF65-F5344CB8AC3E}">
        <p14:creationId xmlns:p14="http://schemas.microsoft.com/office/powerpoint/2010/main" val="363403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13C8-AE0D-787C-E506-B91F80A9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9207-7C7F-140F-268D-8000498F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15329"/>
            <a:ext cx="7729728" cy="176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dirty="0"/>
              <a:t>To predict loan eligibility based on customer details </a:t>
            </a:r>
          </a:p>
        </p:txBody>
      </p:sp>
    </p:spTree>
    <p:extLst>
      <p:ext uri="{BB962C8B-B14F-4D97-AF65-F5344CB8AC3E}">
        <p14:creationId xmlns:p14="http://schemas.microsoft.com/office/powerpoint/2010/main" val="398056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5CA0-F2FC-82DD-5AAF-B9AEB4D4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743" y="2550895"/>
            <a:ext cx="8116513" cy="1246663"/>
          </a:xfrm>
        </p:spPr>
        <p:txBody>
          <a:bodyPr>
            <a:noAutofit/>
          </a:bodyPr>
          <a:lstStyle/>
          <a:p>
            <a:r>
              <a:rPr lang="en-CA" sz="50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5039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D51239BB-64AD-4568-B09E-2B7EF128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" y="1586204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D87CC4E-054D-535E-9FBB-062C8BF7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88" y="1586204"/>
            <a:ext cx="5257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ECEF2-211E-D95C-8B24-0FF78900716D}"/>
              </a:ext>
            </a:extLst>
          </p:cNvPr>
          <p:cNvSpPr txBox="1"/>
          <p:nvPr/>
        </p:nvSpPr>
        <p:spPr>
          <a:xfrm>
            <a:off x="1324947" y="968639"/>
            <a:ext cx="3974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Distribution of Applicant Income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19364-65C6-3B59-D513-D5DD5BB61E2C}"/>
              </a:ext>
            </a:extLst>
          </p:cNvPr>
          <p:cNvSpPr txBox="1"/>
          <p:nvPr/>
        </p:nvSpPr>
        <p:spPr>
          <a:xfrm>
            <a:off x="6982408" y="968639"/>
            <a:ext cx="405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Distribution of Loan Amount </a:t>
            </a:r>
          </a:p>
        </p:txBody>
      </p:sp>
    </p:spTree>
    <p:extLst>
      <p:ext uri="{BB962C8B-B14F-4D97-AF65-F5344CB8AC3E}">
        <p14:creationId xmlns:p14="http://schemas.microsoft.com/office/powerpoint/2010/main" val="72073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89905951-A21A-7F61-CA99-87DA1428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92" y="839753"/>
            <a:ext cx="7268547" cy="580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20855-3B56-EA1B-9D4D-CB0B8FB60053}"/>
              </a:ext>
            </a:extLst>
          </p:cNvPr>
          <p:cNvSpPr txBox="1"/>
          <p:nvPr/>
        </p:nvSpPr>
        <p:spPr>
          <a:xfrm>
            <a:off x="3023119" y="317241"/>
            <a:ext cx="5850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Distribution of Applicant Income by Education </a:t>
            </a:r>
          </a:p>
        </p:txBody>
      </p:sp>
    </p:spTree>
    <p:extLst>
      <p:ext uri="{BB962C8B-B14F-4D97-AF65-F5344CB8AC3E}">
        <p14:creationId xmlns:p14="http://schemas.microsoft.com/office/powerpoint/2010/main" val="151840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AB75-B66E-7AF9-51ED-87E171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0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4665-BD7D-D223-9053-62DC707A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EDA </a:t>
            </a:r>
          </a:p>
          <a:p>
            <a:r>
              <a:rPr lang="en-CA" sz="2400" dirty="0"/>
              <a:t>Numerical features: </a:t>
            </a:r>
            <a:r>
              <a:rPr lang="en-CA" sz="2400" dirty="0" err="1"/>
              <a:t>NaN’s</a:t>
            </a:r>
            <a:r>
              <a:rPr lang="en-CA" sz="2400" dirty="0"/>
              <a:t> replaced with mean, scaled </a:t>
            </a:r>
          </a:p>
          <a:p>
            <a:r>
              <a:rPr lang="en-CA" sz="2400" dirty="0"/>
              <a:t>Categorical Features: </a:t>
            </a:r>
            <a:r>
              <a:rPr lang="en-CA" sz="2400" dirty="0" err="1"/>
              <a:t>NaN’s</a:t>
            </a:r>
            <a:r>
              <a:rPr lang="en-CA" sz="2400" dirty="0"/>
              <a:t> replaced with mode, one-hot-encoded</a:t>
            </a:r>
          </a:p>
          <a:p>
            <a:r>
              <a:rPr lang="en-CA" sz="2400" dirty="0"/>
              <a:t>Pipeline: Logistic regression, SVC, select k-best </a:t>
            </a:r>
          </a:p>
          <a:p>
            <a:r>
              <a:rPr lang="en-CA" sz="2400" dirty="0"/>
              <a:t>Deployment </a:t>
            </a:r>
          </a:p>
          <a:p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87025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ED58-97BD-44D2-C273-DF8DF216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000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A300-CCA5-3C80-4A8D-EEAB4493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Test set accuracy: 0.813</a:t>
            </a:r>
          </a:p>
          <a:p>
            <a:r>
              <a:rPr lang="en-CA" sz="2400" dirty="0"/>
              <a:t>Achieved with Logistic Regression and 3 features</a:t>
            </a:r>
          </a:p>
        </p:txBody>
      </p:sp>
    </p:spTree>
    <p:extLst>
      <p:ext uri="{BB962C8B-B14F-4D97-AF65-F5344CB8AC3E}">
        <p14:creationId xmlns:p14="http://schemas.microsoft.com/office/powerpoint/2010/main" val="75972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32D9-F3F4-2FC4-5F48-B51B1B71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000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B2B2-13F8-83B4-27C6-3A53FCC6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issues with flask/API </a:t>
            </a:r>
          </a:p>
        </p:txBody>
      </p:sp>
    </p:spTree>
    <p:extLst>
      <p:ext uri="{BB962C8B-B14F-4D97-AF65-F5344CB8AC3E}">
        <p14:creationId xmlns:p14="http://schemas.microsoft.com/office/powerpoint/2010/main" val="159185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B994-6813-832D-561A-0EBFEAE3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000" dirty="0"/>
              <a:t>Future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4F1D-9288-50E7-39FE-446FCD6B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588723"/>
          </a:xfrm>
        </p:spPr>
        <p:txBody>
          <a:bodyPr>
            <a:normAutofit/>
          </a:bodyPr>
          <a:lstStyle/>
          <a:p>
            <a:r>
              <a:rPr lang="en-CA" sz="3000" dirty="0"/>
              <a:t>Deeper look into the features </a:t>
            </a:r>
          </a:p>
          <a:p>
            <a:r>
              <a:rPr lang="en-CA" sz="3000" dirty="0"/>
              <a:t>Try other models </a:t>
            </a:r>
          </a:p>
          <a:p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258124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142</TotalTime>
  <Words>90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Deployment Project</vt:lpstr>
      <vt:lpstr>Goal </vt:lpstr>
      <vt:lpstr>Exploratory data analysis</vt:lpstr>
      <vt:lpstr>PowerPoint Presentation</vt:lpstr>
      <vt:lpstr>PowerPoint Presentation</vt:lpstr>
      <vt:lpstr>Process</vt:lpstr>
      <vt:lpstr>Final Model</vt:lpstr>
      <vt:lpstr>Challenges </vt:lpstr>
      <vt:lpstr>Future Goals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Project</dc:title>
  <dc:creator>alex kobetich</dc:creator>
  <cp:lastModifiedBy>alex kobetich</cp:lastModifiedBy>
  <cp:revision>1</cp:revision>
  <dcterms:created xsi:type="dcterms:W3CDTF">2023-03-03T18:49:44Z</dcterms:created>
  <dcterms:modified xsi:type="dcterms:W3CDTF">2023-03-03T21:12:28Z</dcterms:modified>
</cp:coreProperties>
</file>