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09" r:id="rId2"/>
    <p:sldId id="256" r:id="rId3"/>
    <p:sldId id="311" r:id="rId4"/>
    <p:sldId id="257" r:id="rId5"/>
    <p:sldId id="303" r:id="rId6"/>
    <p:sldId id="304" r:id="rId7"/>
    <p:sldId id="310" r:id="rId8"/>
    <p:sldId id="271" r:id="rId9"/>
    <p:sldId id="272" r:id="rId10"/>
    <p:sldId id="258" r:id="rId11"/>
    <p:sldId id="275" r:id="rId12"/>
    <p:sldId id="276" r:id="rId13"/>
    <p:sldId id="308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312" r:id="rId31"/>
    <p:sldId id="313" r:id="rId32"/>
  </p:sldIdLst>
  <p:sldSz cx="9144000" cy="6858000" type="screen4x3"/>
  <p:notesSz cx="9947275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522" y="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E53BD-4655-4E52-886E-3A87739A03D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9D96-675E-47FB-B5F6-E691B5F38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4673-EA09-4D55-A765-EC5DEA3D12D2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83F3A-26BB-46EC-8877-EBFDBCD09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26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430588" y="857250"/>
            <a:ext cx="3086100" cy="2314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370D9-C74D-4C50-AA6A-7E45739040C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81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DB90294-B8B7-486B-B3B6-CD195E5D965E}" type="slidenum">
              <a:rPr lang="ru-RU" smtClean="0"/>
              <a:pPr eaLnBrk="1" hangingPunct="1"/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213E36D-4593-4BB2-90EE-D96461B1E345}" type="slidenum">
              <a:rPr lang="ru-RU" smtClean="0"/>
              <a:pPr eaLnBrk="1" hangingPunct="1"/>
              <a:t>15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131D6F2-F605-4137-867F-989BF1F8856F}" type="slidenum">
              <a:rPr lang="ru-RU" smtClean="0"/>
              <a:pPr eaLnBrk="1" hangingPunct="1"/>
              <a:t>16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39533" y="857049"/>
            <a:ext cx="3068210" cy="231499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727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1346" indent="-28562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2507" indent="-22786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599832" indent="-22786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155" indent="-22786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9293" indent="-2278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81430" indent="-2278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43568" indent="-2278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05706" indent="-2278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86B746-AE63-441C-899F-459D2E12BBBE}" type="slidenum">
              <a:rPr lang="ru-RU" altLang="ru-RU" smtClean="0">
                <a:latin typeface="Georgia" pitchFamily="18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ru-RU" altLang="ru-RU" smtClean="0">
              <a:latin typeface="Georgia" pitchFamily="18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9E9F75-DC61-420D-96CB-FED2FBCE0995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B44D69-8530-4693-8BCD-120467485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E9F75-DC61-420D-96CB-FED2FBCE0995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44D69-8530-4693-8BCD-120467485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E9F75-DC61-420D-96CB-FED2FBCE0995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44D69-8530-4693-8BCD-120467485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E9F75-DC61-420D-96CB-FED2FBCE0995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44D69-8530-4693-8BCD-1204674850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E9F75-DC61-420D-96CB-FED2FBCE0995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44D69-8530-4693-8BCD-1204674850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E9F75-DC61-420D-96CB-FED2FBCE0995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44D69-8530-4693-8BCD-1204674850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E9F75-DC61-420D-96CB-FED2FBCE0995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44D69-8530-4693-8BCD-120467485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E9F75-DC61-420D-96CB-FED2FBCE0995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44D69-8530-4693-8BCD-1204674850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E9F75-DC61-420D-96CB-FED2FBCE0995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44D69-8530-4693-8BCD-120467485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D9E9F75-DC61-420D-96CB-FED2FBCE0995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B44D69-8530-4693-8BCD-120467485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9E9F75-DC61-420D-96CB-FED2FBCE0995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B44D69-8530-4693-8BCD-12046748501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D9E9F75-DC61-420D-96CB-FED2FBCE0995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B44D69-8530-4693-8BCD-120467485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pow_poin.ppt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dilnoza9866@mail.r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0" y="-42041"/>
            <a:ext cx="9144000" cy="1580830"/>
            <a:chOff x="335361" y="260655"/>
            <a:chExt cx="9721081" cy="1153012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3"/>
            <a:srcRect t="12810" r="16230" b="62876"/>
            <a:stretch/>
          </p:blipFill>
          <p:spPr>
            <a:xfrm>
              <a:off x="335361" y="260655"/>
              <a:ext cx="7056784" cy="1152127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3"/>
            <a:srcRect t="61461" r="68372" b="14247"/>
            <a:stretch/>
          </p:blipFill>
          <p:spPr>
            <a:xfrm>
              <a:off x="7392145" y="262607"/>
              <a:ext cx="2664297" cy="1151060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556210"/>
            <a:ext cx="2662900" cy="26789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15322" t="20546" r="15322" b="27091"/>
          <a:stretch/>
        </p:blipFill>
        <p:spPr>
          <a:xfrm>
            <a:off x="99515" y="5464082"/>
            <a:ext cx="657397" cy="701222"/>
          </a:xfrm>
          <a:prstGeom prst="rect">
            <a:avLst/>
          </a:prstGeom>
          <a:noFill/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6"/>
          <a:srcRect l="8195" t="20673" r="8195" b="23931"/>
          <a:stretch/>
        </p:blipFill>
        <p:spPr>
          <a:xfrm>
            <a:off x="81650" y="6179287"/>
            <a:ext cx="675262" cy="6377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5919" y="6146720"/>
            <a:ext cx="38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+mj-lt"/>
                <a:cs typeface="Calibri" panose="020F0502020204030204" pitchFamily="34" charset="0"/>
              </a:rPr>
              <a:t>«</a:t>
            </a:r>
            <a:r>
              <a:rPr lang="en-US" sz="1400" dirty="0" smtClean="0">
                <a:latin typeface="+mj-lt"/>
                <a:cs typeface="Calibri" panose="020F0502020204030204" pitchFamily="34" charset="0"/>
              </a:rPr>
              <a:t>Axborot </a:t>
            </a:r>
            <a:r>
              <a:rPr lang="en-US" sz="1400" dirty="0" err="1" smtClean="0">
                <a:latin typeface="+mj-lt"/>
                <a:cs typeface="Calibri" panose="020F0502020204030204" pitchFamily="34" charset="0"/>
              </a:rPr>
              <a:t>texnologiyalari</a:t>
            </a:r>
            <a:r>
              <a:rPr lang="ru-RU" sz="1400" dirty="0" smtClean="0">
                <a:latin typeface="+mj-lt"/>
                <a:cs typeface="Calibri" panose="020F0502020204030204" pitchFamily="34" charset="0"/>
              </a:rPr>
              <a:t>»</a:t>
            </a:r>
            <a:endParaRPr lang="en-US" sz="1400" dirty="0" smtClean="0">
              <a:latin typeface="+mj-lt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400" dirty="0" err="1" smtClean="0">
                <a:latin typeface="+mj-lt"/>
                <a:cs typeface="Calibri" panose="020F0502020204030204" pitchFamily="34" charset="0"/>
              </a:rPr>
              <a:t>kafedrasi</a:t>
            </a:r>
            <a:r>
              <a:rPr lang="en-US" sz="1400" dirty="0" smtClean="0">
                <a:latin typeface="+mj-lt"/>
                <a:cs typeface="Calibri" panose="020F0502020204030204" pitchFamily="34" charset="0"/>
              </a:rPr>
              <a:t>  </a:t>
            </a:r>
            <a:r>
              <a:rPr lang="en-US" sz="1400" dirty="0" err="1" smtClean="0">
                <a:latin typeface="+mj-lt"/>
                <a:cs typeface="Calibri" panose="020F0502020204030204" pitchFamily="34" charset="0"/>
              </a:rPr>
              <a:t>dotsenti</a:t>
            </a:r>
            <a:endParaRPr lang="uz-Cyrl-UZ" sz="1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6912" y="5607010"/>
            <a:ext cx="277837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Raxmankulova</a:t>
            </a:r>
            <a:r>
              <a:rPr lang="en-US" sz="16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Barna</a:t>
            </a:r>
            <a:r>
              <a:rPr lang="en-US" sz="16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+mj-lt"/>
                <a:cs typeface="Calibri" panose="020F0502020204030204" pitchFamily="34" charset="0"/>
              </a:rPr>
              <a:t>Oktamxanovna</a:t>
            </a:r>
            <a:endParaRPr lang="ru-RU" sz="16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Прямоугольник 24">
            <a:extLst/>
          </p:cNvPr>
          <p:cNvSpPr>
            <a:spLocks noChangeAspect="1"/>
          </p:cNvSpPr>
          <p:nvPr/>
        </p:nvSpPr>
        <p:spPr>
          <a:xfrm>
            <a:off x="0" y="3816858"/>
            <a:ext cx="6311371" cy="15621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6" name="POWERPOINT TEMPLATE"/>
          <p:cNvSpPr>
            <a:spLocks noChangeArrowheads="1"/>
          </p:cNvSpPr>
          <p:nvPr/>
        </p:nvSpPr>
        <p:spPr bwMode="auto">
          <a:xfrm>
            <a:off x="1223628" y="3912373"/>
            <a:ext cx="5087744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Mutaxassislik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masalalarida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axborot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texnologiyalarini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qo`llash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taqdimot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muxarrirlari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POWERPOINT TEMPLATE"/>
          <p:cNvSpPr>
            <a:spLocks noChangeArrowheads="1"/>
          </p:cNvSpPr>
          <p:nvPr/>
        </p:nvSpPr>
        <p:spPr bwMode="auto">
          <a:xfrm>
            <a:off x="43402" y="3877458"/>
            <a:ext cx="1026437" cy="13696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18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6000" b="1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en-US" altLang="ru-RU" sz="6000" b="1" dirty="0" smtClean="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2400" b="1" dirty="0" err="1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mavzu</a:t>
            </a:r>
            <a:endParaRPr lang="en-US" altLang="ru-RU" sz="2400" b="1" dirty="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8" name="Прямая соединительная линия 27">
            <a:extLst/>
          </p:cNvPr>
          <p:cNvCxnSpPr>
            <a:cxnSpLocks/>
          </p:cNvCxnSpPr>
          <p:nvPr/>
        </p:nvCxnSpPr>
        <p:spPr>
          <a:xfrm>
            <a:off x="1071563" y="3912108"/>
            <a:ext cx="0" cy="1357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Прямоугольник 28">
            <a:extLst/>
          </p:cNvPr>
          <p:cNvSpPr>
            <a:spLocks noChangeAspect="1"/>
          </p:cNvSpPr>
          <p:nvPr/>
        </p:nvSpPr>
        <p:spPr>
          <a:xfrm>
            <a:off x="3491881" y="1866900"/>
            <a:ext cx="5638982" cy="156210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0" name="POWERPOINT TEMPLATE"/>
          <p:cNvSpPr>
            <a:spLocks noChangeArrowheads="1"/>
          </p:cNvSpPr>
          <p:nvPr/>
        </p:nvSpPr>
        <p:spPr bwMode="auto">
          <a:xfrm>
            <a:off x="4715508" y="2003967"/>
            <a:ext cx="4361483" cy="12403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Axborot texnologiyalari va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jarayonlarni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matematik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itchFamily="18" charset="0"/>
              </a:rPr>
              <a:t>modellashtirish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1" name="POWERPOINT TEMPLATE"/>
          <p:cNvSpPr>
            <a:spLocks noChangeArrowheads="1"/>
          </p:cNvSpPr>
          <p:nvPr/>
        </p:nvSpPr>
        <p:spPr bwMode="auto">
          <a:xfrm>
            <a:off x="3535282" y="2327614"/>
            <a:ext cx="1026437" cy="5693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ru-RU" sz="3200" b="1" dirty="0" smtClean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FAN</a:t>
            </a:r>
            <a:r>
              <a:rPr lang="ru-RU" altLang="ru-RU" sz="3200" b="1" dirty="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  <a:endParaRPr lang="en-US" altLang="ru-RU" sz="3200" b="1" dirty="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2" name="Прямая соединительная линия 31">
            <a:extLst/>
          </p:cNvPr>
          <p:cNvCxnSpPr>
            <a:cxnSpLocks/>
          </p:cNvCxnSpPr>
          <p:nvPr/>
        </p:nvCxnSpPr>
        <p:spPr>
          <a:xfrm>
            <a:off x="4563443" y="1962150"/>
            <a:ext cx="0" cy="1357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2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484784"/>
            <a:ext cx="8715436" cy="4536504"/>
          </a:xfrm>
        </p:spPr>
        <p:txBody>
          <a:bodyPr>
            <a:normAutofit/>
          </a:bodyPr>
          <a:lstStyle/>
          <a:p>
            <a:pPr marL="168275" indent="-58738" algn="just">
              <a:buNone/>
            </a:pPr>
            <a:r>
              <a:rPr lang="ru-RU" sz="2800" dirty="0" smtClean="0">
                <a:solidFill>
                  <a:srgbClr val="0033CC"/>
                </a:solidFill>
              </a:rPr>
              <a:t>	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grafiklar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izohlar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ko’rinishda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formatlash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o’zgartirish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68275" indent="-58738" algn="just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grafiklar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ob’ekt</a:t>
            </a:r>
            <a:r>
              <a:rPr lang="ru-RU" sz="3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ru-RU" sz="3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68275" indent="-58738" algn="just">
              <a:buNone/>
            </a:pPr>
            <a:r>
              <a:rPr lang="ru-RU" sz="3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Ob’ekt</a:t>
            </a:r>
            <a:r>
              <a:rPr lang="ru-RU" sz="3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figuralarni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yozilgan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izohlarni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hidden">
          <a:xfrm>
            <a:off x="395536" y="332656"/>
            <a:ext cx="8229600" cy="792088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Mutaxassislik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masalalarini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hujjatlashtirishda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Word</a:t>
            </a:r>
            <a:r>
              <a:rPr lang="ru-RU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dasturida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Ob’ektlardan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endParaRPr lang="ru-RU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500063"/>
            <a:ext cx="8785671" cy="6143625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36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PowerPoint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amaliy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dasturi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sz="28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		</a:t>
            </a:r>
          </a:p>
          <a:p>
            <a:pPr marL="90488" indent="19050" algn="just" eaLnBrk="1" hangingPunct="1">
              <a:lnSpc>
                <a:spcPct val="90000"/>
              </a:lnSpc>
              <a:buFontTx/>
              <a:buNone/>
            </a:pPr>
            <a:r>
              <a:rPr lang="ru-RU" sz="28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Dasturning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asosiy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vazifasi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ma’ruzalar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tadbirlar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reklamalar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taqdimotlar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tayyorlash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ularni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turli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ko’rinishda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formatlash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marL="90488" indent="19050" algn="just" eaLnBrk="1" hangingPunct="1">
              <a:lnSpc>
                <a:spcPct val="90000"/>
              </a:lnSpc>
              <a:buFontTx/>
              <a:buNone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Taqdimotlar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yaratishda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jadvallar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rasmlar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diagrammalar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grafiklar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fil’m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ovoz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yozuvlaridan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boshqa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amaliy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dasturlarda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hosil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qilingan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ob’ektlardan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foydalaniladi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0488" indent="19050" algn="just" eaLnBrk="1" hangingPunct="1">
              <a:lnSpc>
                <a:spcPct val="90000"/>
              </a:lnSpc>
              <a:buFontTx/>
              <a:buNone/>
            </a:pPr>
            <a:r>
              <a:rPr lang="ru-RU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dasturda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hosil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qilingan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hujjat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prezentatsiya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taqdimot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deb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ataladi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3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ppt</a:t>
            </a:r>
            <a:r>
              <a:rPr lang="ru-RU" sz="3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kengaytmasiga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bo’ladi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96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Содержимое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4925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hlinkClick r:id="rId4" action="ppaction://hlinkpres?slideindex=1&amp;slidetitle="/>
          </p:cNvPr>
          <p:cNvSpPr/>
          <p:nvPr/>
        </p:nvSpPr>
        <p:spPr>
          <a:xfrm>
            <a:off x="4399826" y="1844824"/>
            <a:ext cx="4572032" cy="400109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B0F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sz="2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ru-RU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Главная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menyusiga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kirish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§"/>
              <a:defRPr/>
            </a:pP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slayd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osil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§"/>
              <a:defRPr/>
            </a:pP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Slaydga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maket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tanlash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§"/>
              <a:defRPr/>
            </a:pP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Slaydga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kerakli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ma’lumot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l">
              <a:defRPr/>
            </a:pP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ob’ektlarni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kiritish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§"/>
              <a:defRPr/>
            </a:pP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Slayd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dizayn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tanlash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§"/>
              <a:defRPr/>
            </a:pP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Slayd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parametrlarini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o’rnatish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§"/>
              <a:defRPr/>
            </a:pP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Fonga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rang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tanlash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§"/>
              <a:defRPr/>
            </a:pP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Slaydga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animatsiya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tanlash</a:t>
            </a:r>
            <a:r>
              <a:rPr lang="en-US" sz="2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r>
              <a:rPr lang="ru-RU" sz="2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7030A0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slayd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5149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6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57188"/>
            <a:ext cx="409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286500" y="357188"/>
            <a:ext cx="2143125" cy="369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Aft>
                <a:spcPts val="1000"/>
              </a:spcAft>
            </a:pPr>
            <a:r>
              <a:rPr lang="ru-RU" b="1">
                <a:solidFill>
                  <a:srgbClr val="0033CC"/>
                </a:solidFill>
                <a:cs typeface="Arial" pitchFamily="34" charset="0"/>
              </a:rPr>
              <a:t>Кнопка «</a:t>
            </a:r>
            <a:r>
              <a:rPr lang="en-US" b="1">
                <a:solidFill>
                  <a:srgbClr val="0033CC"/>
                </a:solidFill>
                <a:cs typeface="Arial" pitchFamily="34" charset="0"/>
              </a:rPr>
              <a:t>Office</a:t>
            </a:r>
            <a:r>
              <a:rPr lang="ru-RU" b="1">
                <a:solidFill>
                  <a:srgbClr val="0033CC"/>
                </a:solidFill>
                <a:cs typeface="Arial" pitchFamily="34" charset="0"/>
              </a:rPr>
              <a:t>»</a:t>
            </a:r>
          </a:p>
        </p:txBody>
      </p:sp>
      <p:pic>
        <p:nvPicPr>
          <p:cNvPr id="12292" name="Содержимое 9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6313" y="1071563"/>
            <a:ext cx="4286250" cy="4295775"/>
          </a:xfrm>
        </p:spPr>
      </p:pic>
      <p:sp>
        <p:nvSpPr>
          <p:cNvPr id="12" name="Прямоугольник 11"/>
          <p:cNvSpPr/>
          <p:nvPr/>
        </p:nvSpPr>
        <p:spPr bwMode="ltGray">
          <a:xfrm>
            <a:off x="271562" y="590529"/>
            <a:ext cx="4176464" cy="48936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§"/>
              <a:defRPr/>
            </a:pP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prizentatsiya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hosil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Xotiradagi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tayyor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prizentatsiyani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ochish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Prizentatsiyani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xotirada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saqlash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Prizentatsiya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nomini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o’zgartirish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Prizentatsiyani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chop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etish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Faol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prizentatsiyani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ekrandan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tashlash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PowerPoint 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dasturi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parametrlarini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sozlash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PowerPoint 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dasturidan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chiqish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57188"/>
            <a:ext cx="84296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285852" y="2071678"/>
            <a:ext cx="6858048" cy="415498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ru-RU" sz="240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Buferdagi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ob’ektni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kerakli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joyga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qo’yish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hosil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maketlar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tanlash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Slaydni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olib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tashlash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Shrift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tiplarini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o’lchamlarini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o’rnatish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Matn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joylashishini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xil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tekislash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yo’nalishini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aniqlash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Kerakli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so’z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jumlalarni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topish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Belgilarni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boshqasiga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almashtirish</a:t>
            </a:r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u-RU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723" y="-171400"/>
            <a:ext cx="109728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Прямоугольник 5"/>
          <p:cNvSpPr>
            <a:spLocks noChangeArrowheads="1"/>
          </p:cNvSpPr>
          <p:nvPr/>
        </p:nvSpPr>
        <p:spPr bwMode="auto">
          <a:xfrm>
            <a:off x="1196114" y="2060848"/>
            <a:ext cx="6715125" cy="4031873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ru-RU" sz="3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Jadval</a:t>
            </a:r>
            <a:r>
              <a:rPr lang="ru-RU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rasm</a:t>
            </a:r>
            <a:r>
              <a:rPr lang="ru-RU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klip</a:t>
            </a:r>
            <a:r>
              <a:rPr lang="ru-RU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xil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figura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diagrammalar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qo’yish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3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ru-RU" sz="3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Fotoal’bom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yaratish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3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ru-RU" sz="3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Izohlar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yozish</a:t>
            </a:r>
            <a:r>
              <a:rPr lang="ru-RU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WordArt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ob’ektlarni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qo’yish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3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ru-RU" sz="3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Slaydga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tartib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nomerlar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qo’yish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3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ru-RU" sz="3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Slaydga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fil’mli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ovozli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fayllarni</a:t>
            </a:r>
            <a:r>
              <a:rPr lang="en-US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qo’yish</a:t>
            </a:r>
            <a:r>
              <a:rPr lang="ru-RU" sz="3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Прямоугольник 5"/>
          <p:cNvSpPr>
            <a:spLocks noChangeArrowheads="1"/>
          </p:cNvSpPr>
          <p:nvPr/>
        </p:nvSpPr>
        <p:spPr bwMode="auto">
          <a:xfrm>
            <a:off x="1928813" y="4335463"/>
            <a:ext cx="6858000" cy="2246769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ru-RU" sz="2400" dirty="0">
                <a:solidFill>
                  <a:srgbClr val="0033CC"/>
                </a:solidFill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Sahifa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parametrlarini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tanlash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yo’nalishini</a:t>
            </a:r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(книжная</a:t>
            </a: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альбомная)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aniqlash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Slaydga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fon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unga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xil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ranglar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tanlash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Slayddagi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matnlar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shriftlar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tanlash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Прямоугольник 4"/>
          <p:cNvSpPr>
            <a:spLocks noChangeArrowheads="1"/>
          </p:cNvSpPr>
          <p:nvPr/>
        </p:nvSpPr>
        <p:spPr bwMode="auto">
          <a:xfrm>
            <a:off x="6643688" y="1643063"/>
            <a:ext cx="3357562" cy="397031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Slaydga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animatsiyalar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tanlash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ularni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o’zgartirish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Slaydga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xil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ovozlar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qo’yish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ritmlarini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o’rnatish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Slaydlar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almashish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tartibini</a:t>
            </a:r>
            <a:r>
              <a:rPr lang="en-US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o’rnatish</a:t>
            </a:r>
            <a:r>
              <a:rPr lang="ru-RU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908720"/>
            <a:ext cx="7772400" cy="936104"/>
          </a:xfrm>
        </p:spPr>
        <p:txBody>
          <a:bodyPr>
            <a:normAutofit/>
          </a:bodyPr>
          <a:lstStyle/>
          <a:p>
            <a:pPr algn="ctr"/>
            <a:r>
              <a:rPr lang="en-US" i="1" dirty="0" err="1" smtClean="0">
                <a:solidFill>
                  <a:srgbClr val="FF0000"/>
                </a:solidFill>
              </a:rPr>
              <a:t>Mavzu</a:t>
            </a:r>
            <a:r>
              <a:rPr lang="en-US" i="1" dirty="0" smtClean="0">
                <a:solidFill>
                  <a:srgbClr val="FF0000"/>
                </a:solidFill>
              </a:rPr>
              <a:t>: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2132856"/>
            <a:ext cx="7929618" cy="2016224"/>
          </a:xfrm>
        </p:spPr>
        <p:txBody>
          <a:bodyPr>
            <a:normAutofit fontScale="92500" lnSpcReduction="20000"/>
          </a:bodyPr>
          <a:lstStyle/>
          <a:p>
            <a:pPr algn="l"/>
            <a:endParaRPr lang="ru-RU" b="1" dirty="0" smtClean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900" b="1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Mutaxassislik</a:t>
            </a:r>
            <a:r>
              <a:rPr lang="en-US" sz="39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masalalari</a:t>
            </a:r>
            <a:r>
              <a:rPr lang="ru-RU" sz="39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у</a:t>
            </a:r>
            <a:r>
              <a:rPr lang="en-US" sz="3900" b="1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echishda</a:t>
            </a:r>
            <a:r>
              <a:rPr lang="en-US" sz="39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axborot</a:t>
            </a:r>
            <a:r>
              <a:rPr lang="en-US" sz="39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texnologiyalarini</a:t>
            </a:r>
            <a:r>
              <a:rPr lang="en-US" sz="39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qo’llash</a:t>
            </a:r>
            <a:r>
              <a:rPr lang="en-US" sz="39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en-US" sz="3900" b="1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Matn</a:t>
            </a:r>
            <a:r>
              <a:rPr lang="en-US" sz="39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9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taqdimot</a:t>
            </a:r>
            <a:r>
              <a:rPr lang="en-US" sz="3900" b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muharrirlari</a:t>
            </a:r>
            <a:endParaRPr lang="ru-RU" sz="3900" b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0"/>
            <a:ext cx="109728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2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109728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Прямоугольник 5"/>
          <p:cNvSpPr>
            <a:spLocks noChangeArrowheads="1"/>
          </p:cNvSpPr>
          <p:nvPr/>
        </p:nvSpPr>
        <p:spPr bwMode="auto">
          <a:xfrm>
            <a:off x="3059832" y="1975753"/>
            <a:ext cx="6912768" cy="375487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ru-RU" sz="3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Slaydlarni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xil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holatda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namoyish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3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3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Slaydlarni</a:t>
            </a:r>
            <a:r>
              <a:rPr lang="en-US" sz="3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ko’rinmas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holga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keltirish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3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3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Slaydlarga</a:t>
            </a:r>
            <a:r>
              <a:rPr lang="ru-RU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ma’ruza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ovozini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o’rnatish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3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3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Slaydlarga</a:t>
            </a:r>
            <a:r>
              <a:rPr lang="ru-RU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namoyish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vaqtini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ko’rsatuvchi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soat</a:t>
            </a:r>
            <a:r>
              <a:rPr lang="en-US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o’rnatish</a:t>
            </a:r>
            <a:r>
              <a:rPr lang="ru-RU" sz="3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4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25"/>
            <a:ext cx="109728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6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5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 3" pitchFamily="18" charset="2"/>
              <a:buNone/>
            </a:pPr>
            <a:r>
              <a:rPr lang="en-US" sz="4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Fuguralarga</a:t>
            </a:r>
            <a:r>
              <a:rPr lang="en-US" sz="4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oid</a:t>
            </a:r>
            <a:r>
              <a:rPr lang="en-US" sz="4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en-US" sz="4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slayd</a:t>
            </a:r>
            <a:r>
              <a:rPr lang="en-US" sz="4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tayyorlashda</a:t>
            </a:r>
            <a:r>
              <a:rPr lang="en-US" sz="4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bajariladigan</a:t>
            </a:r>
            <a:r>
              <a:rPr lang="en-US" sz="4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amallar</a:t>
            </a:r>
            <a:r>
              <a:rPr lang="en-US" sz="4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ketma-ketligi</a:t>
            </a:r>
            <a:r>
              <a:rPr lang="en-US" sz="4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4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tanishib</a:t>
            </a:r>
            <a:r>
              <a:rPr lang="en-US" sz="4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chiqamiz</a:t>
            </a:r>
            <a:endParaRPr lang="ru-RU" sz="48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8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4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0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28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5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685800"/>
            <a:ext cx="109728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6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1.A</a:t>
            </a:r>
            <a:r>
              <a:rPr lang="uz-Cyrl-UZ" sz="2800" dirty="0">
                <a:latin typeface="Times New Roman" pitchFamily="18" charset="0"/>
                <a:cs typeface="Times New Roman" pitchFamily="18" charset="0"/>
              </a:rPr>
              <a:t>бдуллаев З.С., Мирзаев С.С., Шодмонова Г., Шамсиддинов Н.Б. “Информатика ва ахборот технологиялари” Ўқув қўлланма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z-Cyrl-UZ" sz="2800" dirty="0">
                <a:latin typeface="Times New Roman" pitchFamily="18" charset="0"/>
                <a:cs typeface="Times New Roman" pitchFamily="18" charset="0"/>
              </a:rPr>
              <a:t>Ташкент 2012.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99-133, 212-229-</a:t>
            </a:r>
            <a:r>
              <a:rPr lang="uz-Cyrl-UZ" sz="2800" dirty="0">
                <a:latin typeface="Times New Roman" pitchFamily="18" charset="0"/>
                <a:cs typeface="Times New Roman" pitchFamily="18" charset="0"/>
              </a:rPr>
              <a:t>бетлар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2.Z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Abdullaev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Yusupov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Raxmankulova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Aynakulov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Amaliy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axborot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texnologiyalari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Tashkent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2019.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84-122, 192-209-betlar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Raxmankulova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B.O.,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Ziyaeva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Sh.K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Kubyashev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K.E.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Axborot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texnologiyalari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jarayonlarnni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matematik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modellashtirish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O’quv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qo’llanma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Toshkent 2020.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Foydalaniladigan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adabiyotlar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0825" y="692151"/>
            <a:ext cx="8642350" cy="5617170"/>
          </a:xfrm>
        </p:spPr>
        <p:txBody>
          <a:bodyPr>
            <a:normAutofit/>
          </a:bodyPr>
          <a:lstStyle/>
          <a:p>
            <a:pPr marL="109537" indent="0" algn="just">
              <a:buFont typeface="Wingdings 3" pitchFamily="18" charset="2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muharriri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nimani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bilasiz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algn="just">
              <a:buFont typeface="Wingdings 3" pitchFamily="18" charset="2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Hujjatlarni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shakllantirish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ko’rinishda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tasvirlash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maqsadida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foydalaniladigan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dasturlar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qanday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ataladi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algn="just">
              <a:buFont typeface="Wingdings 3" pitchFamily="18" charset="2"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uz-Cyrl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Offic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algn="just">
              <a:buFont typeface="Wingdings 3" pitchFamily="18" charset="2"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Point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Slayd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Prezentatsiya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deganda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tushunasiz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Power Point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aqdimot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tavsiflab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/>
          <a:lstStyle/>
          <a:p>
            <a:pPr algn="ctr">
              <a:defRPr/>
            </a:pP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Savol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topshiriqlar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64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Группа 19"/>
          <p:cNvGrpSpPr>
            <a:grpSpLocks/>
          </p:cNvGrpSpPr>
          <p:nvPr/>
        </p:nvGrpSpPr>
        <p:grpSpPr bwMode="auto">
          <a:xfrm>
            <a:off x="111125" y="-96838"/>
            <a:ext cx="9043988" cy="1577976"/>
            <a:chOff x="335361" y="260655"/>
            <a:chExt cx="9721081" cy="1153012"/>
          </a:xfrm>
        </p:grpSpPr>
        <p:pic>
          <p:nvPicPr>
            <p:cNvPr id="61452" name="Рисунок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10" r="16229" b="62875"/>
            <a:stretch>
              <a:fillRect/>
            </a:stretch>
          </p:blipFill>
          <p:spPr bwMode="auto">
            <a:xfrm>
              <a:off x="335361" y="260655"/>
              <a:ext cx="7056784" cy="1152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3" name="Рисунок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461" r="68372" b="14247"/>
            <a:stretch>
              <a:fillRect/>
            </a:stretch>
          </p:blipFill>
          <p:spPr bwMode="auto">
            <a:xfrm>
              <a:off x="7392145" y="262607"/>
              <a:ext cx="2664297" cy="1151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43" y="3050743"/>
            <a:ext cx="5184576" cy="26765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44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20546" r="15321" b="27090"/>
          <a:stretch>
            <a:fillRect/>
          </a:stretch>
        </p:blipFill>
        <p:spPr bwMode="auto">
          <a:xfrm>
            <a:off x="100013" y="5464175"/>
            <a:ext cx="657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20673" r="8195" b="23930"/>
          <a:stretch>
            <a:fillRect/>
          </a:stretch>
        </p:blipFill>
        <p:spPr bwMode="auto">
          <a:xfrm>
            <a:off x="80963" y="6178550"/>
            <a:ext cx="676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Box 16"/>
          <p:cNvSpPr txBox="1">
            <a:spLocks noChangeArrowheads="1"/>
          </p:cNvSpPr>
          <p:nvPr/>
        </p:nvSpPr>
        <p:spPr bwMode="auto">
          <a:xfrm>
            <a:off x="755650" y="6146800"/>
            <a:ext cx="380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altLang="ru-RU" sz="1400" b="1">
                <a:latin typeface="Times New Roman" pitchFamily="18" charset="0"/>
                <a:cs typeface="Times New Roman" pitchFamily="18" charset="0"/>
              </a:rPr>
              <a:t>Axborot texnologiyalari</a:t>
            </a:r>
            <a:r>
              <a:rPr lang="ru-RU" altLang="ru-RU" sz="1400" b="1">
                <a:latin typeface="Times New Roman" pitchFamily="18" charset="0"/>
                <a:cs typeface="Times New Roman" pitchFamily="18" charset="0"/>
              </a:rPr>
              <a:t>»</a:t>
            </a:r>
            <a:endParaRPr lang="en-US" altLang="ru-RU" sz="14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b="1">
                <a:latin typeface="Times New Roman" pitchFamily="18" charset="0"/>
                <a:cs typeface="Times New Roman" pitchFamily="18" charset="0"/>
              </a:rPr>
              <a:t> kafedrasi  dotsenti</a:t>
            </a:r>
            <a:endParaRPr lang="uz-Cyrl-UZ" altLang="ru-RU" sz="1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7" name="TextBox 20"/>
          <p:cNvSpPr txBox="1">
            <a:spLocks noChangeArrowheads="1"/>
          </p:cNvSpPr>
          <p:nvPr/>
        </p:nvSpPr>
        <p:spPr bwMode="auto">
          <a:xfrm>
            <a:off x="757238" y="5607050"/>
            <a:ext cx="27781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Times New Roman" pitchFamily="18" charset="0"/>
                <a:cs typeface="Times New Roman" pitchFamily="18" charset="0"/>
              </a:rPr>
              <a:t>Raxmankulova Barna Oktamxanovna</a:t>
            </a:r>
            <a:endParaRPr lang="ru-RU" altLang="ru-RU" sz="16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Прямая соединительная линия 27">
            <a:extLst/>
          </p:cNvPr>
          <p:cNvCxnSpPr>
            <a:cxnSpLocks/>
          </p:cNvCxnSpPr>
          <p:nvPr/>
        </p:nvCxnSpPr>
        <p:spPr>
          <a:xfrm>
            <a:off x="1071563" y="3911600"/>
            <a:ext cx="0" cy="13573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Прямоугольник 28">
            <a:extLst/>
          </p:cNvPr>
          <p:cNvSpPr>
            <a:spLocks noChangeAspect="1"/>
          </p:cNvSpPr>
          <p:nvPr/>
        </p:nvSpPr>
        <p:spPr>
          <a:xfrm>
            <a:off x="757238" y="1330325"/>
            <a:ext cx="7721600" cy="156210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1450" name="POWERPOINT TEMPLATE"/>
          <p:cNvSpPr>
            <a:spLocks noChangeArrowheads="1"/>
          </p:cNvSpPr>
          <p:nvPr/>
        </p:nvSpPr>
        <p:spPr bwMode="auto">
          <a:xfrm>
            <a:off x="757238" y="1717675"/>
            <a:ext cx="7345362" cy="741363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0668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10668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10668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10668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10668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0668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0668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0668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10668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r>
              <a:rPr lang="en-US" altLang="ru-RU" sz="4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E’tiboringiz uchun rahmat!</a:t>
            </a:r>
            <a:endParaRPr lang="ru-RU" altLang="ru-RU" sz="48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3700" y="5727700"/>
            <a:ext cx="3475038" cy="87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("/>
              <a:defRPr/>
            </a:pPr>
            <a:r>
              <a:rPr lang="en-US" sz="2800" b="1" dirty="0">
                <a:ln w="0"/>
                <a:solidFill>
                  <a:srgbClr val="4F81BD">
                    <a:lumMod val="50000"/>
                  </a:srgbClr>
                </a:solidFill>
                <a:latin typeface="Calibri"/>
                <a:cs typeface="Times New Roman" pitchFamily="18" charset="0"/>
              </a:rPr>
              <a:t>+ </a:t>
            </a:r>
            <a:r>
              <a:rPr lang="en-US" sz="2000" b="1" dirty="0">
                <a:ln w="0"/>
                <a:solidFill>
                  <a:srgbClr val="4F81BD">
                    <a:lumMod val="50000"/>
                  </a:srgbClr>
                </a:solidFill>
              </a:rPr>
              <a:t>998 </a:t>
            </a:r>
            <a:r>
              <a:rPr lang="uz-Cyrl-UZ" sz="2000" b="1" dirty="0">
                <a:ln w="0"/>
                <a:solidFill>
                  <a:srgbClr val="4F81BD">
                    <a:lumMod val="50000"/>
                  </a:srgbClr>
                </a:solidFill>
              </a:rPr>
              <a:t>90974</a:t>
            </a:r>
            <a:r>
              <a:rPr lang="en-US" sz="2000" b="1" dirty="0">
                <a:ln w="0"/>
                <a:solidFill>
                  <a:srgbClr val="4F81BD">
                    <a:lumMod val="50000"/>
                  </a:srgbClr>
                </a:solidFill>
              </a:rPr>
              <a:t>7</a:t>
            </a:r>
            <a:r>
              <a:rPr lang="uz-Cyrl-UZ" sz="2000" b="1" dirty="0">
                <a:ln w="0"/>
                <a:solidFill>
                  <a:srgbClr val="4F81BD">
                    <a:lumMod val="50000"/>
                  </a:srgbClr>
                </a:solidFill>
              </a:rPr>
              <a:t>425</a:t>
            </a:r>
          </a:p>
          <a:p>
            <a:pPr>
              <a:defRPr/>
            </a:pPr>
            <a:endParaRPr lang="ru-RU" sz="700" dirty="0">
              <a:solidFill>
                <a:prstClr val="black"/>
              </a:solidFill>
              <a:latin typeface="Calibri"/>
              <a:cs typeface="Arial" charset="0"/>
            </a:endParaRPr>
          </a:p>
          <a:p>
            <a:pPr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hlinkClick r:id="rId7"/>
              </a:rPr>
              <a:t>dilnoza9866@mail.ru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endParaRPr lang="ru-RU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5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060848"/>
            <a:ext cx="8286808" cy="3384376"/>
          </a:xfrm>
        </p:spPr>
        <p:txBody>
          <a:bodyPr>
            <a:normAutofit fontScale="25000" lnSpcReduction="20000"/>
          </a:bodyPr>
          <a:lstStyle/>
          <a:p>
            <a:pPr lvl="0" algn="just">
              <a:buNone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Tahrirlovchi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dasturlar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turlari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uz-Cyrl-UZ" sz="11200" dirty="0">
                <a:latin typeface="Times New Roman" pitchFamily="18" charset="0"/>
                <a:cs typeface="Times New Roman" pitchFamily="18" charset="0"/>
              </a:rPr>
              <a:t>MS Offic</a:t>
            </a: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е 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amaliy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dasturlari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asosiy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vazifalari</a:t>
            </a:r>
            <a:endParaRPr lang="en-US" sz="11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Word  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matn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muharriri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imkoniyatlari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 algn="just"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Mutaxassislik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masalalarini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echishda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Wordda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ob’ektlardan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foydalanish</a:t>
            </a:r>
            <a:endParaRPr lang="en-US" sz="11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5. PowerPoint</a:t>
            </a:r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amaliy</a:t>
            </a:r>
            <a:r>
              <a:rPr lang="en-US" sz="1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dasturi</a:t>
            </a:r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1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Mutaxassislik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masalalarini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taqdimotini</a:t>
            </a:r>
            <a:r>
              <a:rPr lang="ru-RU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err="1">
                <a:latin typeface="Times New Roman" pitchFamily="18" charset="0"/>
                <a:cs typeface="Times New Roman" pitchFamily="18" charset="0"/>
              </a:rPr>
              <a:t>yaratish</a:t>
            </a:r>
            <a:r>
              <a:rPr lang="ru-RU" sz="11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None/>
            </a:pPr>
            <a:endParaRPr lang="ru-RU" sz="9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64704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sz="40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678768" cy="5507249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dirty="0" smtClean="0"/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Hujjatlarni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shakllantirish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xil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ko’rinishda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tasvirlash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maqsadida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foydalaniladigan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dasturlarga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та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hrirlovchi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dasturlar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deb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ataladi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Tahrirlovchi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dasturlarni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ikki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guruhga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ajratish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ichki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tashqi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tahrirlovchi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dasturlar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OT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o’z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ichiga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olgan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TDlar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ichki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tashqaridagi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TDlar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tashqi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Т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dlar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deb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ataladi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Misol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sifatida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ichki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Dga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О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Tda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mavjud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bo’lgan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yozuv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dasturini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tashqi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TDga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Leksikon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Foton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Bloknot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Word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kabi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dasturlarni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keltirishimiz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Ichki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TDlarning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imkoniyati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tashqi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TDlarga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nisbatan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ancha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chegaralangan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bo’ladi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Tashqi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TDlar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formatlash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imkoniyatiga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Ichki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TDlarda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bunday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imkoniyat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mavjud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emas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Formatlash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deganda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hujjatni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xil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ko’rinishda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ifodalash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imkoniyati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tushuniladi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buNone/>
            </a:pPr>
            <a:endParaRPr lang="ru-RU" sz="2200" dirty="0" smtClean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2200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07699"/>
            <a:ext cx="6286544" cy="439718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Tahrirlovchi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ru-RU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(Т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00034" y="764704"/>
            <a:ext cx="835824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8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496944" cy="5472608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sz="36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Offic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paketi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dasturlarni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uz-Cyrl-UZ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uz-Cyrl-UZ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Excel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uz-Cyrl-UZ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PowerPoint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uz-Cyrl-UZ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Access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buNone/>
              <a:defRPr/>
            </a:pPr>
            <a:r>
              <a:rPr lang="uz-Cyrl-UZ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just">
              <a:buNone/>
              <a:defRPr/>
            </a:pPr>
            <a:r>
              <a:rPr lang="uz-Cyrl-UZ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z-Cyrl-UZ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uz-Cyrl-U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paketidagi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buNone/>
              <a:defRPr/>
            </a:pPr>
            <a:endParaRPr lang="ru-RU" sz="2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2163" indent="-342900" algn="just">
              <a:defRPr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Matnli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hujjatlarni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uz-Cyrl-UZ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2163" indent="-342900" algn="just">
              <a:defRPr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a’lumotlar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hisob-kitobi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tahlili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92163" indent="-342900" algn="just">
              <a:defRPr/>
            </a:pP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prezentatsiya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rasmlarni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tahrirlash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92163" indent="-342900" algn="just">
              <a:defRPr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hajmdagi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sohaga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axborotlar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bazasini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92163" indent="-342900" algn="just">
              <a:defRPr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Foydalanuvchilarning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xborot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tizimlarini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hakozalar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Tx/>
              <a:buNone/>
            </a:pPr>
            <a:endParaRPr lang="ru-RU" sz="2200" dirty="0" smtClean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8596" y="188640"/>
            <a:ext cx="8501122" cy="525716"/>
          </a:xfrm>
        </p:spPr>
        <p:txBody>
          <a:bodyPr>
            <a:noAutofit/>
          </a:bodyPr>
          <a:lstStyle/>
          <a:p>
            <a:pPr algn="ctr"/>
            <a:r>
              <a:rPr lang="uz-Cyrl-UZ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MS Offic</a:t>
            </a:r>
            <a:r>
              <a:rPr lang="ru-RU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е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amaliy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dasturlari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asosiy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vazifalari</a:t>
            </a:r>
            <a:endParaRPr lang="ru-RU" sz="24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00034" y="764704"/>
            <a:ext cx="8358246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00808"/>
            <a:ext cx="8712968" cy="430648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menyular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vositalar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oynasi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xolat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qatori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bor.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muharriri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matnlar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jadvalli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ma’lumolarni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matnga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rasmlarni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ornatish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hujjtni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qo’shish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g’risida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nimani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bilasiz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9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4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Word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eng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mashhur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matnlar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ustida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ishlash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dasturiy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ta’minot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ilovasidir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 algn="just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uz-Cyrl-UZ" sz="3000" dirty="0" smtClean="0">
                <a:latin typeface="Times New Roman" pitchFamily="18" charset="0"/>
                <a:cs typeface="Times New Roman" pitchFamily="18" charset="0"/>
              </a:rPr>
              <a:t>Matnlar </a:t>
            </a:r>
            <a:r>
              <a:rPr lang="uz-Cyrl-UZ" sz="3000" dirty="0">
                <a:latin typeface="Times New Roman" pitchFamily="18" charset="0"/>
                <a:cs typeface="Times New Roman" pitchFamily="18" charset="0"/>
              </a:rPr>
              <a:t>ustida ishlash dasturiy ta’minoti matnli fayllarni yaratish, o’zgartirish, formatlash, nashr qilish va saqlash uchun xizmat qiladi. Word protsessorlari eng ko’p tarqalgan dasturiy ta’minot ilovalaridan hisoblanadi. Ular ichidan eng mashhurlari: Microsoft Word;  Writer;  Wordpad;  Text Editor;  Star Word.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dasturda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hosil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qilingan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hujjat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Dokument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Hujjat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deb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ataladi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ru-RU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8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doc</a:t>
            </a:r>
            <a:r>
              <a:rPr lang="ru-RU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kengaytmasiga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bo’ladi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562074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Word 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matn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muharriri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imkoniyatlari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Xujjatlarni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yaratish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ujjatlarni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saqlash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Hujja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larni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chop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etish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ujjatlarni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tahrirlash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Matnni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bichimlash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Matnga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qo’shimcha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ma’lumotlar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kiri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ish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MS Word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dasturida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jadvallar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yaratish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Word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dasturida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ob’ektlar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ishlash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Elektron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pochtadan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olingan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ma’lumotlarni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qayta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ishlash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h.k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Word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dasturi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quyidagi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imkoniyatlarga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: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700</TotalTime>
  <Words>722</Words>
  <Application>Microsoft Office PowerPoint</Application>
  <PresentationFormat>Экран (4:3)</PresentationFormat>
  <Paragraphs>142</Paragraphs>
  <Slides>31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Открытая</vt:lpstr>
      <vt:lpstr>Презентация PowerPoint</vt:lpstr>
      <vt:lpstr>Mavzu:</vt:lpstr>
      <vt:lpstr>Foydalaniladigan adabiyotlar</vt:lpstr>
      <vt:lpstr>Reja:</vt:lpstr>
      <vt:lpstr>Tahrirlovchi  dasturlar (ТD)</vt:lpstr>
      <vt:lpstr>MS Officе amaliy dasturlari va ularning asosiy vazifalari</vt:lpstr>
      <vt:lpstr>Ms Word dasturi to’ g’risida nimani bilasiz?</vt:lpstr>
      <vt:lpstr>Ms Word  matn muharriri va uning imkoniyatlari </vt:lpstr>
      <vt:lpstr>Ms Word dasturi quyidagi imkoniyatlarga ega :</vt:lpstr>
      <vt:lpstr>Mutaxassislik masalalarini hujjatlashtirishda Word dasturida  Ob’ektlardan foydalanish</vt:lpstr>
      <vt:lpstr>Презентация PowerPoint</vt:lpstr>
      <vt:lpstr>Презентация PowerPoint</vt:lpstr>
      <vt:lpstr>Yangi slayd yaratish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Savol va topshiriqlar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Мавзу:</dc:title>
  <dc:creator>home</dc:creator>
  <cp:lastModifiedBy>user</cp:lastModifiedBy>
  <cp:revision>75</cp:revision>
  <cp:lastPrinted>2019-09-18T07:50:40Z</cp:lastPrinted>
  <dcterms:created xsi:type="dcterms:W3CDTF">1999-12-31T19:43:11Z</dcterms:created>
  <dcterms:modified xsi:type="dcterms:W3CDTF">2021-04-25T04:27:45Z</dcterms:modified>
</cp:coreProperties>
</file>