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300" r:id="rId2"/>
    <p:sldId id="256" r:id="rId3"/>
    <p:sldId id="291" r:id="rId4"/>
    <p:sldId id="281" r:id="rId5"/>
    <p:sldId id="303" r:id="rId6"/>
    <p:sldId id="299" r:id="rId7"/>
    <p:sldId id="270" r:id="rId8"/>
    <p:sldId id="304" r:id="rId9"/>
    <p:sldId id="292" r:id="rId10"/>
    <p:sldId id="293" r:id="rId11"/>
    <p:sldId id="305" r:id="rId12"/>
    <p:sldId id="276" r:id="rId13"/>
    <p:sldId id="295" r:id="rId14"/>
    <p:sldId id="296" r:id="rId15"/>
    <p:sldId id="279" r:id="rId16"/>
    <p:sldId id="297" r:id="rId17"/>
    <p:sldId id="288" r:id="rId18"/>
    <p:sldId id="298" r:id="rId19"/>
    <p:sldId id="302" r:id="rId20"/>
    <p:sldId id="301" r:id="rId21"/>
  </p:sldIdLst>
  <p:sldSz cx="9144000" cy="6858000" type="screen4x3"/>
  <p:notesSz cx="9947275" cy="6858000"/>
  <p:custDataLst>
    <p:tags r:id="rId2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5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5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0FF0C-AE85-482A-9070-7EE7D3E91F0C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4334"/>
            <a:ext cx="4310486" cy="3425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34487" y="6514334"/>
            <a:ext cx="4310486" cy="3425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DD848-8227-4324-9445-4A8C62335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796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34038" y="0"/>
            <a:ext cx="431165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5769-3B52-4F55-A64B-EFCE36B0183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5363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AECB-F0C1-42A9-9BB5-52FE40652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76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430588" y="857250"/>
            <a:ext cx="308610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370D9-C74D-4C50-AA6A-7E45739040C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81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AECB-F0C1-42A9-9BB5-52FE4065232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5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430588" y="857250"/>
            <a:ext cx="308610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370D9-C74D-4C50-AA6A-7E45739040CF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81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34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64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0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48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36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98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34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83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9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9BDA-06CF-462A-804A-A90396F7BE3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ED8E-C03D-4903-9DE8-11E6C911D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9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0" y="-42041"/>
            <a:ext cx="9144000" cy="1580830"/>
            <a:chOff x="335361" y="260655"/>
            <a:chExt cx="9721081" cy="1153012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3"/>
            <a:srcRect t="12810" r="16230" b="62876"/>
            <a:stretch/>
          </p:blipFill>
          <p:spPr>
            <a:xfrm>
              <a:off x="335361" y="260655"/>
              <a:ext cx="7056784" cy="1152127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3"/>
            <a:srcRect t="61461" r="68372" b="14247"/>
            <a:stretch/>
          </p:blipFill>
          <p:spPr>
            <a:xfrm>
              <a:off x="7392145" y="262607"/>
              <a:ext cx="2664297" cy="1151060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556210"/>
            <a:ext cx="2662900" cy="26789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15322" t="20546" r="15322" b="27091"/>
          <a:stretch/>
        </p:blipFill>
        <p:spPr>
          <a:xfrm>
            <a:off x="99515" y="5464082"/>
            <a:ext cx="657397" cy="701222"/>
          </a:xfrm>
          <a:prstGeom prst="rect">
            <a:avLst/>
          </a:prstGeom>
          <a:noFill/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/>
          <a:srcRect l="8195" t="20673" r="8195" b="23931"/>
          <a:stretch/>
        </p:blipFill>
        <p:spPr>
          <a:xfrm>
            <a:off x="81650" y="6179287"/>
            <a:ext cx="675262" cy="6377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919" y="6146720"/>
            <a:ext cx="38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  <a:cs typeface="Calibri" panose="020F0502020204030204" pitchFamily="34" charset="0"/>
              </a:rPr>
              <a:t>«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Axborot texnologiyalari</a:t>
            </a:r>
            <a:r>
              <a:rPr lang="ru-RU" sz="1400" dirty="0" smtClean="0">
                <a:latin typeface="+mj-lt"/>
                <a:cs typeface="Calibri" panose="020F0502020204030204" pitchFamily="34" charset="0"/>
              </a:rPr>
              <a:t>»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+mj-lt"/>
                <a:cs typeface="Calibri" panose="020F0502020204030204" pitchFamily="34" charset="0"/>
              </a:rPr>
              <a:t>kafedrasi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+mj-lt"/>
                <a:cs typeface="Calibri" panose="020F0502020204030204" pitchFamily="34" charset="0"/>
              </a:rPr>
              <a:t>dotsenti</a:t>
            </a:r>
            <a:endParaRPr lang="uz-Cyrl-UZ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912" y="5607010"/>
            <a:ext cx="2778370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Raxmankulova</a:t>
            </a:r>
            <a:r>
              <a:rPr lang="en-US" sz="16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Barna</a:t>
            </a:r>
            <a:r>
              <a:rPr lang="en-US" sz="16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Oktamxanovna</a:t>
            </a:r>
            <a:endParaRPr lang="ru-RU" sz="16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Прямоугольник 24">
            <a:extLst/>
          </p:cNvPr>
          <p:cNvSpPr>
            <a:spLocks noChangeAspect="1"/>
          </p:cNvSpPr>
          <p:nvPr/>
        </p:nvSpPr>
        <p:spPr>
          <a:xfrm>
            <a:off x="0" y="3816858"/>
            <a:ext cx="6311371" cy="110895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6" name="POWERPOINT TEMPLATE"/>
          <p:cNvSpPr>
            <a:spLocks noChangeArrowheads="1"/>
          </p:cNvSpPr>
          <p:nvPr/>
        </p:nvSpPr>
        <p:spPr bwMode="auto">
          <a:xfrm>
            <a:off x="1071564" y="3686534"/>
            <a:ext cx="5444652" cy="12403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uz-Cyrl-UZ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Mutaxassislik </a:t>
            </a:r>
            <a:r>
              <a:rPr lang="uz-Cyrl-UZ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masalalarini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takrorlanuvch</a:t>
            </a:r>
            <a:r>
              <a:rPr lang="uz-Cyrl-UZ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uz-Cyrl-UZ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algoritmlar yordamida </a:t>
            </a:r>
            <a:r>
              <a:rPr lang="uz-Cyrl-UZ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endParaRPr lang="ru-RU" sz="1800" dirty="0"/>
          </a:p>
        </p:txBody>
      </p:sp>
      <p:sp>
        <p:nvSpPr>
          <p:cNvPr id="27" name="POWERPOINT TEMPLATE"/>
          <p:cNvSpPr>
            <a:spLocks noChangeArrowheads="1"/>
          </p:cNvSpPr>
          <p:nvPr/>
        </p:nvSpPr>
        <p:spPr bwMode="auto">
          <a:xfrm>
            <a:off x="69635" y="3621901"/>
            <a:ext cx="1026437" cy="13696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60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2400" b="1" dirty="0" err="1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mavzu</a:t>
            </a:r>
            <a:endParaRPr lang="en-US" altLang="ru-RU" sz="2400" b="1" dirty="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8" name="Прямая соединительная линия 27">
            <a:extLst/>
          </p:cNvPr>
          <p:cNvCxnSpPr>
            <a:cxnSpLocks/>
          </p:cNvCxnSpPr>
          <p:nvPr/>
        </p:nvCxnSpPr>
        <p:spPr>
          <a:xfrm>
            <a:off x="1071563" y="3912108"/>
            <a:ext cx="0" cy="1357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Прямоугольник 28">
            <a:extLst/>
          </p:cNvPr>
          <p:cNvSpPr>
            <a:spLocks noChangeAspect="1"/>
          </p:cNvSpPr>
          <p:nvPr/>
        </p:nvSpPr>
        <p:spPr>
          <a:xfrm>
            <a:off x="3491881" y="1866900"/>
            <a:ext cx="5638982" cy="156210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0" name="POWERPOINT TEMPLATE"/>
          <p:cNvSpPr>
            <a:spLocks noChangeArrowheads="1"/>
          </p:cNvSpPr>
          <p:nvPr/>
        </p:nvSpPr>
        <p:spPr bwMode="auto">
          <a:xfrm>
            <a:off x="4715508" y="2003967"/>
            <a:ext cx="4361483" cy="12403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Axborot texnologiyalari va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jarayonlarni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matematik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modellashtirish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" name="POWERPOINT TEMPLATE"/>
          <p:cNvSpPr>
            <a:spLocks noChangeArrowheads="1"/>
          </p:cNvSpPr>
          <p:nvPr/>
        </p:nvSpPr>
        <p:spPr bwMode="auto">
          <a:xfrm>
            <a:off x="3535282" y="2327614"/>
            <a:ext cx="1026437" cy="5693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32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FAN</a:t>
            </a:r>
            <a:r>
              <a:rPr lang="ru-RU" altLang="ru-RU" sz="3200" b="1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endParaRPr lang="en-US" altLang="ru-RU" sz="3200" b="1" dirty="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2" name="Прямая соединительная линия 31">
            <a:extLst/>
          </p:cNvPr>
          <p:cNvCxnSpPr>
            <a:cxnSpLocks/>
          </p:cNvCxnSpPr>
          <p:nvPr/>
        </p:nvCxnSpPr>
        <p:spPr>
          <a:xfrm>
            <a:off x="4563443" y="1962150"/>
            <a:ext cx="0" cy="1357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da 100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yig'indisini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628800"/>
            <a:ext cx="7200800" cy="50405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 &lt;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sum,i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0;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100;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300;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sum +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&lt;&lt;"summa="&lt;&lt;sum;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16288" cy="525658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Sikldagi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takrorlanishlar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noma’lum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bo`lib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shartga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bog‘liq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siklni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qilishda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operatorining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shakli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9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// </a:t>
            </a:r>
            <a:r>
              <a:rPr lang="en-US" sz="9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// ...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0" y="1340768"/>
            <a:ext cx="4038600" cy="504056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yolg`on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so'ng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to'xtaydi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1171" y="-365"/>
            <a:ext cx="903649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	2-M</a:t>
            </a:r>
            <a:r>
              <a:rPr kumimoji="0" lang="en-US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isol.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Haqiqiy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soni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berilgan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Quyidagi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shartni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qanoatlantiruvchi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eng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kichik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ni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toping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7920880" cy="305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5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712968" cy="9087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/>
            <a:r>
              <a:rPr lang="en-US" alt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/>
            </a:r>
            <a:br>
              <a:rPr lang="en-US" alt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</a:br>
            <a:r>
              <a:rPr lang="en-US" altLang="ru-RU" sz="3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Berilgan</a:t>
            </a:r>
            <a:r>
              <a:rPr lang="en-US" alt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shartni</a:t>
            </a:r>
            <a:r>
              <a:rPr lang="en-US" alt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qanoatlantiruvchi</a:t>
            </a:r>
            <a:r>
              <a:rPr lang="en-US" alt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eng</a:t>
            </a:r>
            <a:r>
              <a:rPr lang="en-US" alt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kichik</a:t>
            </a:r>
            <a:r>
              <a:rPr lang="en-US" alt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ni</a:t>
            </a:r>
            <a:r>
              <a:rPr lang="en-US" alt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topish</a:t>
            </a:r>
            <a:r>
              <a:rPr lang="en-US" alt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uchun</a:t>
            </a:r>
            <a:r>
              <a:rPr lang="en-US" alt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tuzilgan</a:t>
            </a:r>
            <a:r>
              <a:rPr lang="en-US" alt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dastur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496944" cy="5472608"/>
          </a:xfrm>
        </p:spPr>
        <p:txBody>
          <a:bodyPr>
            <a:normAutofit fontScale="25000" lnSpcReduction="20000"/>
          </a:bodyPr>
          <a:lstStyle/>
          <a:p>
            <a:pPr marL="533400" indent="0">
              <a:buNone/>
            </a:pP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 &lt;</a:t>
            </a:r>
            <a:r>
              <a:rPr lang="en-US" sz="8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8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8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{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a</a:t>
            </a:r>
            <a:r>
              <a:rPr lang="en-US" sz="8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</a:t>
            </a: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 </a:t>
            </a:r>
            <a:r>
              <a:rPr lang="en-US" sz="8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8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8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2.2;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1;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1.0/n;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(sum &lt;= a)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     </a:t>
            </a:r>
          </a:p>
          <a:p>
            <a:pPr marL="533400" indent="0">
              <a:buNone/>
            </a:pPr>
            <a:r>
              <a:rPr lang="en-US" sz="8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 = sum + 1.0/n;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&lt;&lt;"\n sum="&lt;&lt;sum;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0">
              <a:buNone/>
            </a:pPr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Do… while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16624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takrorlanishlar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bo‘lmagan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sikllarni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etishda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operatorning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qadamdan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tekshiriladi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do...while</a:t>
            </a:r>
            <a:r>
              <a:rPr lang="en-US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operatorida</a:t>
            </a:r>
            <a:r>
              <a:rPr lang="en-US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takrorlanishlar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kamida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do…while</a:t>
            </a:r>
            <a:r>
              <a:rPr lang="en-US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opratorining</a:t>
            </a:r>
            <a:r>
              <a:rPr lang="en-US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operatorlaridan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farqi</a:t>
            </a:r>
            <a:r>
              <a:rPr lang="en-US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oxirida</a:t>
            </a:r>
            <a:r>
              <a:rPr lang="en-US" sz="5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tekshiriladi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5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5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while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operatorining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shakli</a:t>
            </a:r>
            <a:r>
              <a:rPr lang="en-US" sz="5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5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US" sz="39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5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ru-RU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5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5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 </a:t>
            </a:r>
            <a:r>
              <a:rPr lang="en-US" sz="51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5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endParaRPr lang="ru-RU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5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...</a:t>
            </a:r>
            <a:endParaRPr lang="ru-RU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5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5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51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5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2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332656"/>
            <a:ext cx="871296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3-Misol.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Argument  </a:t>
            </a:r>
            <a:r>
              <a:rPr kumimoji="0" lang="en-US" altLang="ru-RU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 a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qadam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o‘zgarganda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qiymatlarini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dasturini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while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tuzamiz</a:t>
            </a:r>
            <a:r>
              <a:rPr kumimoji="0" lang="en-US" alt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   </a:t>
            </a:r>
            <a:endParaRPr kumimoji="0" lang="en-US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73567"/>
              </p:ext>
            </p:extLst>
          </p:nvPr>
        </p:nvGraphicFramePr>
        <p:xfrm>
          <a:off x="256020" y="3212976"/>
          <a:ext cx="8559951" cy="172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r:id="rId3" imgW="1422400" imgH="241300" progId="Equation.3">
                  <p:embed/>
                </p:oleObj>
              </mc:Choice>
              <mc:Fallback>
                <p:oleObj r:id="rId3" imgW="14224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20" y="3212976"/>
                        <a:ext cx="8559951" cy="1729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1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0840"/>
            <a:ext cx="8229600" cy="576064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453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 &lt;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 &lt;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a,b,h,c,y,x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a,b,h,c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larni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\n";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&gt;&gt;a&gt;&gt;b&gt;&gt;h&gt;&gt;c;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x=a;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(x))+log(x+4)/log(c);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x="&lt;&lt;x&lt;&lt;"   y="&lt;&lt;y&lt;&lt;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x+=h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b="1" i="1" dirty="0" smtClean="0"/>
              <a:t>while </a:t>
            </a:r>
            <a:r>
              <a:rPr lang="en-US" sz="2400" b="1" i="1" dirty="0"/>
              <a:t>(x&lt;=b); </a:t>
            </a:r>
            <a:endParaRPr lang="ru-RU" sz="2400" dirty="0"/>
          </a:p>
          <a:p>
            <a:pPr marL="0" indent="0">
              <a:buNone/>
            </a:pPr>
            <a:r>
              <a:rPr lang="en-US" sz="2400" b="1" i="1" dirty="0"/>
              <a:t>}</a:t>
            </a:r>
            <a:endParaRPr lang="ru-RU" sz="2400" dirty="0"/>
          </a:p>
          <a:p>
            <a:pPr marL="0" indent="0">
              <a:buNone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4425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Uyga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vazifa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988840"/>
            <a:ext cx="6400800" cy="396044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Mutaxassislik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fanlaridan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chiziqli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tarmoqlanuvchi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takrorlanuvchi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algoritmlarga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masalalar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topib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kelish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!!!</a:t>
            </a:r>
            <a:endParaRPr lang="ru-RU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Mavzuni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mustahkamlash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savollar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Takrorlanuvchi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ta’rif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Takrorlanuvchi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qanaqa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buAutoNum type="arabicPeriod"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qachon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qo’llaniladi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514350" indent="-514350">
              <a:buAutoNum type="arabicPeriod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Do… while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qachon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qo’llaniladi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qachon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qo’llaniladi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Do… while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farqi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3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964488" cy="47667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Takrorlanuvchi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algoritmlarga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savollari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692696"/>
            <a:ext cx="4320480" cy="616530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takrorlash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operator-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larini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  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 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povtor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tekshiriladigan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do-while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Go-for  c)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d) return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yechishda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qatnashgan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takrorlanuvchi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algoritmlar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c)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chiziqli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d)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yo’q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692696"/>
            <a:ext cx="4244280" cy="616530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C++ da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takrorlanishlar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bo’lmasa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qo’llaniladi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 b) for c)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d) return</a:t>
            </a:r>
          </a:p>
          <a:p>
            <a:pPr marL="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Blok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boshlanishi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tugallanishini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Informatsiya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yonalishini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ko’rsatadi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xotiradagi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qo’shish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h.k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belgilaydi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qachon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qo’llaniladi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AutoNum type="alphaLcParenR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Takrorlanishlar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bo’lganda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O’shish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oralig’i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bo’lganda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yo’q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Takrorlanishlar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noaniq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bo’lganda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4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12968" cy="6192688"/>
          </a:xfrm>
        </p:spPr>
        <p:txBody>
          <a:bodyPr>
            <a:noAutofit/>
          </a:bodyPr>
          <a:lstStyle/>
          <a:p>
            <a:r>
              <a:rPr lang="en-US" sz="5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Mavzu</a:t>
            </a:r>
            <a:r>
              <a:rPr lang="en-US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Mutaxassislik</a:t>
            </a:r>
            <a:r>
              <a:rPr lang="en-US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masalalarini</a:t>
            </a:r>
            <a:r>
              <a:rPr lang="en-US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5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takrorlanuvchi</a:t>
            </a:r>
            <a:r>
              <a:rPr lang="en-US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algoritmlar</a:t>
            </a:r>
            <a:r>
              <a:rPr lang="en-US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ru-RU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Ma’ruzachi</a:t>
            </a:r>
            <a:r>
              <a:rPr lang="en-US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dots.B.O.Raxmankulova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0" y="-42041"/>
            <a:ext cx="9144000" cy="1580830"/>
            <a:chOff x="335361" y="260655"/>
            <a:chExt cx="9721081" cy="1153012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3"/>
            <a:srcRect t="12810" r="16230" b="62876"/>
            <a:stretch/>
          </p:blipFill>
          <p:spPr>
            <a:xfrm>
              <a:off x="335361" y="260655"/>
              <a:ext cx="7056784" cy="1152127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3"/>
            <a:srcRect t="61461" r="68372" b="14247"/>
            <a:stretch/>
          </p:blipFill>
          <p:spPr>
            <a:xfrm>
              <a:off x="7392145" y="262607"/>
              <a:ext cx="2664297" cy="1151060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556210"/>
            <a:ext cx="2662900" cy="26789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15322" t="20546" r="15322" b="27091"/>
          <a:stretch/>
        </p:blipFill>
        <p:spPr>
          <a:xfrm>
            <a:off x="99515" y="5464082"/>
            <a:ext cx="657397" cy="701222"/>
          </a:xfrm>
          <a:prstGeom prst="rect">
            <a:avLst/>
          </a:prstGeom>
          <a:noFill/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/>
          <a:srcRect l="8195" t="20673" r="8195" b="23931"/>
          <a:stretch/>
        </p:blipFill>
        <p:spPr>
          <a:xfrm>
            <a:off x="81650" y="6179287"/>
            <a:ext cx="675262" cy="6377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919" y="6146720"/>
            <a:ext cx="38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  <a:cs typeface="Calibri" panose="020F0502020204030204" pitchFamily="34" charset="0"/>
              </a:rPr>
              <a:t>«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Axborot texnologiyalari</a:t>
            </a:r>
            <a:r>
              <a:rPr lang="ru-RU" sz="1400" dirty="0" smtClean="0">
                <a:latin typeface="+mj-lt"/>
                <a:cs typeface="Calibri" panose="020F0502020204030204" pitchFamily="34" charset="0"/>
              </a:rPr>
              <a:t>»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+mj-lt"/>
                <a:cs typeface="Calibri" panose="020F0502020204030204" pitchFamily="34" charset="0"/>
              </a:rPr>
              <a:t>kafedrasi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+mj-lt"/>
                <a:cs typeface="Calibri" panose="020F0502020204030204" pitchFamily="34" charset="0"/>
              </a:rPr>
              <a:t>dotsenti</a:t>
            </a:r>
            <a:endParaRPr lang="uz-Cyrl-UZ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912" y="5607010"/>
            <a:ext cx="2778370" cy="4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Raxmankulova</a:t>
            </a:r>
            <a:r>
              <a:rPr lang="en-US" sz="16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Barna</a:t>
            </a:r>
            <a:r>
              <a:rPr lang="en-US" sz="16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Oktamxanovna</a:t>
            </a:r>
            <a:endParaRPr lang="ru-RU" sz="16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6" name="POWERPOINT TEMPLATE"/>
          <p:cNvSpPr>
            <a:spLocks noChangeArrowheads="1"/>
          </p:cNvSpPr>
          <p:nvPr/>
        </p:nvSpPr>
        <p:spPr bwMode="auto">
          <a:xfrm>
            <a:off x="755919" y="2455546"/>
            <a:ext cx="7488489" cy="6309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E’tiboringiz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rahmat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4000" dirty="0"/>
          </a:p>
        </p:txBody>
      </p:sp>
      <p:cxnSp>
        <p:nvCxnSpPr>
          <p:cNvPr id="28" name="Прямая соединительная линия 27">
            <a:extLst/>
          </p:cNvPr>
          <p:cNvCxnSpPr>
            <a:cxnSpLocks/>
          </p:cNvCxnSpPr>
          <p:nvPr/>
        </p:nvCxnSpPr>
        <p:spPr>
          <a:xfrm>
            <a:off x="1071563" y="3912108"/>
            <a:ext cx="0" cy="1357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uz-Cyrl-UZ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44824"/>
            <a:ext cx="8892480" cy="3240360"/>
          </a:xfrm>
        </p:spPr>
        <p:txBody>
          <a:bodyPr>
            <a:normAutofit fontScale="92500"/>
          </a:bodyPr>
          <a:lstStyle/>
          <a:p>
            <a:pPr marL="1192212" indent="-742950">
              <a:buAutoNum type="arabicPeriod"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Takrorlanuvchi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tushunchasi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2212" indent="-742950">
              <a:buAutoNum type="arabicPeriod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92212" indent="-742950">
              <a:buAutoNum type="arabicPeriod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92212" indent="-742950">
              <a:buAutoNum type="arabicPeriod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do…while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z-Cyrl-UZ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772400" cy="504056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Foydalaniladigan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adabiyotlar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169368"/>
            <a:ext cx="8640960" cy="5139952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1.A</a:t>
            </a:r>
            <a:r>
              <a:rPr lang="uz-Cyrl-UZ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бдуллаев З.С., Мирзаев С.С., Шодмонова Г., Шамсиддинов Н.Б. “Информатика ва ахборот технологиялари” Ўқув қўлланма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z-Cyrl-UZ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Ташкент </a:t>
            </a:r>
            <a:r>
              <a:rPr lang="uz-Cyrl-UZ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2012.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370-388-</a:t>
            </a:r>
            <a:r>
              <a:rPr lang="uz-Cyrl-UZ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бетлар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dasturlash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tili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asoslari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fanidan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uslubiy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llanma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TIQXMMI.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2018. </a:t>
            </a:r>
            <a:r>
              <a:rPr lang="uz-Cyrl-UZ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41-48-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betlar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3.Z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Abdullaev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Yusupov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Raxmankulova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Aynakulov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Amaliy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axborot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texnologiyalari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Tashkent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2019. 317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Шмидский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Я.К. Программирования на языке С + + : Самоучитель. Учебное пособие, М.: Диалектика. 2004, 361 с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ЛуисД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 и С++. Справочник.. М: Бином, 1997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6.B.J.Boltaev,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A.R.Azamatov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A.D.Raximov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boshqalar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dasturlash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tili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asoslari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Amaliy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qo’llanma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Nazariya,masalalar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mulohazalar,yechimlar,tavsiyalar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Toshkent. 142-171 -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betlar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3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O’tilgan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mavzuni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mustahka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mlash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qanaqa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aytiladi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Tarmoqlanuvchi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ta’rif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tarmoqlanuvchi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farqini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keltiring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Chiziqli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operatorlarni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Tarmoqlanuvchi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algoritmlarni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dasturlashda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qo’llaniladigan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operatorlani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Takrorlanuvchi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algoritmlar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639000" cy="576064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Ko'pincha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masalalarni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dasturlashda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ketma-ketligini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bajarishga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to`g`ri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masalani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yechishda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qatnashgan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qiymatlarida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bajariladigan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takrorlanuvchi</a:t>
            </a:r>
            <a:r>
              <a:rPr lang="en-US" sz="1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algoritmlar</a:t>
            </a:r>
            <a:r>
              <a:rPr lang="en-US" sz="1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sz="1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ru-RU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Takrorlanuvchi</a:t>
            </a:r>
            <a:r>
              <a:rPr lang="en-US" sz="1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algoritmlarda</a:t>
            </a:r>
            <a:r>
              <a:rPr lang="en-US" sz="1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takrorlanishlar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soni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nechta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bo’lishi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12800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n-US" sz="1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Takrorlanuvchi</a:t>
            </a:r>
            <a:r>
              <a:rPr lang="en-US" sz="1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algoritmlar</a:t>
            </a:r>
            <a:r>
              <a:rPr lang="en-US" sz="12800" b="1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1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800" b="1" dirty="0" err="1" smtClean="0">
                <a:latin typeface="Times New Roman" pitchFamily="18" charset="0"/>
                <a:cs typeface="Times New Roman" pitchFamily="18" charset="0"/>
              </a:rPr>
              <a:t>bajariladigan</a:t>
            </a:r>
            <a:r>
              <a:rPr lang="en-US" sz="1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amallar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soni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 smtClean="0">
                <a:latin typeface="Times New Roman" pitchFamily="18" charset="0"/>
                <a:cs typeface="Times New Roman" pitchFamily="18" charset="0"/>
              </a:rPr>
              <a:t>takrorlanishlar</a:t>
            </a:r>
            <a:r>
              <a:rPr lang="en-US" sz="1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soni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berilgan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masalaga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bog’liq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ravishda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nechta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bo’lib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soni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aniq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noaniq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bo’lishi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800" b="1" dirty="0" err="1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1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85887"/>
            <a:ext cx="7488832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64134"/>
            <a:ext cx="8424936" cy="56938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Agar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algoritmda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takrorlanishlar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initsializatsiya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o'sish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...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5040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61662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initsalizatsiya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o`zlashtirish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bo`lib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o`zgaruvchisining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boshlang`ich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o`garuvchi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bosharuvchi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xisoblagich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vazifasini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o'zgaruvchisining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tekshiriladigan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aniqlanadi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o'sish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iteratsiyadan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o'zgaruvchisining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o'zgarishini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bajarilaveradi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Ifodaning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yolg`on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so'ng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to'xtaydi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8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1-misol.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yig'indisini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toping.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44824"/>
            <a:ext cx="8445624" cy="468052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Yechish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tuzamiz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1.Yig’indini S=0 deb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olamiz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2.S=0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yig’indiga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a1=100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qo’shamiz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S=100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a2=101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qo’shamiz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S=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S+ak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qo’shamiz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olsak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={a1, a2, …,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8b12caebd6dfd8bba1b936bdab3ce2ef8b2e1d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Words>840</Words>
  <Application>Microsoft Office PowerPoint</Application>
  <PresentationFormat>Экран (4:3)</PresentationFormat>
  <Paragraphs>151</Paragraphs>
  <Slides>20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Тема Office</vt:lpstr>
      <vt:lpstr>Microsoft Equation 3.0</vt:lpstr>
      <vt:lpstr>Презентация PowerPoint</vt:lpstr>
      <vt:lpstr>Mavzu:  Mutaxassislik masalalarini  takrorlanuvchi algoritmlar yordamida dasturlash  Ma’ruzachi: dots.B.O.Raxmankulova</vt:lpstr>
      <vt:lpstr>Reja:</vt:lpstr>
      <vt:lpstr>Foydalaniladigan adabiyotlar:</vt:lpstr>
      <vt:lpstr>O’tilgan mavzuni mustahkamlash</vt:lpstr>
      <vt:lpstr>Takrorlanuvchi algoritmlar</vt:lpstr>
      <vt:lpstr>Презентация PowerPoint</vt:lpstr>
      <vt:lpstr>bu yerda: </vt:lpstr>
      <vt:lpstr> 1-misol.  100 dan 300 gacha bo'lgan butun sonlarning yig'indisini toping. </vt:lpstr>
      <vt:lpstr> C++ da 100 dan 300 gacha bo'lgan butun sonlarning yig'indisini topish dasturi quyidagicha bo'lagi. </vt:lpstr>
      <vt:lpstr>while operatori</vt:lpstr>
      <vt:lpstr>Презентация PowerPoint</vt:lpstr>
      <vt:lpstr> Berilgan shartni qanoatlantiruvchi eng kichik n ni topish uchun tuzilgan dastur </vt:lpstr>
      <vt:lpstr>Do… while  operatori</vt:lpstr>
      <vt:lpstr>Презентация PowerPoint</vt:lpstr>
      <vt:lpstr>Dasturi</vt:lpstr>
      <vt:lpstr>Uyga vazifa:</vt:lpstr>
      <vt:lpstr>Mavzuni mustahkamlash uchun savollar</vt:lpstr>
      <vt:lpstr> Takrorlanuvchi algoritmlarga doir test savollari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дастурида чизиқли, тармоқланувчи ва такрорланувчи алгоритмлар</dc:title>
  <dc:creator>user</dc:creator>
  <cp:lastModifiedBy>user</cp:lastModifiedBy>
  <cp:revision>77</cp:revision>
  <cp:lastPrinted>2019-12-02T03:23:36Z</cp:lastPrinted>
  <dcterms:created xsi:type="dcterms:W3CDTF">2019-10-24T15:04:21Z</dcterms:created>
  <dcterms:modified xsi:type="dcterms:W3CDTF">2021-04-25T05:42:45Z</dcterms:modified>
</cp:coreProperties>
</file>