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7" r:id="rId3"/>
    <p:sldId id="296" r:id="rId4"/>
    <p:sldId id="299" r:id="rId5"/>
    <p:sldId id="297" r:id="rId6"/>
    <p:sldId id="300" r:id="rId7"/>
    <p:sldId id="301" r:id="rId8"/>
    <p:sldId id="302" r:id="rId9"/>
    <p:sldId id="298" r:id="rId10"/>
    <p:sldId id="303" r:id="rId11"/>
    <p:sldId id="304" r:id="rId12"/>
    <p:sldId id="305" r:id="rId13"/>
    <p:sldId id="295" r:id="rId14"/>
  </p:sldIdLst>
  <p:sldSz cx="9144000" cy="5143500" type="screen16x9"/>
  <p:notesSz cx="6858000" cy="9144000"/>
  <p:embeddedFontLst>
    <p:embeddedFont>
      <p:font typeface="EB Garamond Medium" panose="020B0604020202020204" charset="0"/>
      <p:regular r:id="rId16"/>
      <p:bold r:id="rId17"/>
      <p:italic r:id="rId18"/>
      <p:boldItalic r:id="rId19"/>
    </p:embeddedFont>
    <p:embeddedFont>
      <p:font typeface="Libre Baskerville"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9">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6DC714-484B-4EF7-8DF7-E77E0FDC4045}">
  <a:tblStyle styleId="{826DC714-484B-4EF7-8DF7-E77E0FDC40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5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824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49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88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513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196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983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506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93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944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871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98feb88a6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98feb88a6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75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62588" y="1322251"/>
            <a:ext cx="4654500" cy="108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7200"/>
              <a:buNone/>
              <a:defRPr sz="5300" b="0"/>
            </a:lvl1pPr>
            <a:lvl2pPr lvl="1" algn="ctr">
              <a:lnSpc>
                <a:spcPct val="80000"/>
              </a:lnSpc>
              <a:spcBef>
                <a:spcPts val="0"/>
              </a:spcBef>
              <a:spcAft>
                <a:spcPts val="0"/>
              </a:spcAft>
              <a:buSzPts val="7200"/>
              <a:buNone/>
              <a:defRPr sz="7200"/>
            </a:lvl2pPr>
            <a:lvl3pPr lvl="2" algn="ctr">
              <a:lnSpc>
                <a:spcPct val="80000"/>
              </a:lnSpc>
              <a:spcBef>
                <a:spcPts val="0"/>
              </a:spcBef>
              <a:spcAft>
                <a:spcPts val="0"/>
              </a:spcAft>
              <a:buSzPts val="7200"/>
              <a:buNone/>
              <a:defRPr sz="7200"/>
            </a:lvl3pPr>
            <a:lvl4pPr lvl="3" algn="ctr">
              <a:lnSpc>
                <a:spcPct val="80000"/>
              </a:lnSpc>
              <a:spcBef>
                <a:spcPts val="0"/>
              </a:spcBef>
              <a:spcAft>
                <a:spcPts val="0"/>
              </a:spcAft>
              <a:buSzPts val="7200"/>
              <a:buNone/>
              <a:defRPr sz="7200"/>
            </a:lvl4pPr>
            <a:lvl5pPr lvl="4" algn="ctr">
              <a:lnSpc>
                <a:spcPct val="80000"/>
              </a:lnSpc>
              <a:spcBef>
                <a:spcPts val="0"/>
              </a:spcBef>
              <a:spcAft>
                <a:spcPts val="0"/>
              </a:spcAft>
              <a:buSzPts val="7200"/>
              <a:buNone/>
              <a:defRPr sz="7200"/>
            </a:lvl5pPr>
            <a:lvl6pPr lvl="5" algn="ctr">
              <a:lnSpc>
                <a:spcPct val="80000"/>
              </a:lnSpc>
              <a:spcBef>
                <a:spcPts val="0"/>
              </a:spcBef>
              <a:spcAft>
                <a:spcPts val="0"/>
              </a:spcAft>
              <a:buSzPts val="7200"/>
              <a:buNone/>
              <a:defRPr sz="7200"/>
            </a:lvl6pPr>
            <a:lvl7pPr lvl="6" algn="ctr">
              <a:lnSpc>
                <a:spcPct val="80000"/>
              </a:lnSpc>
              <a:spcBef>
                <a:spcPts val="0"/>
              </a:spcBef>
              <a:spcAft>
                <a:spcPts val="0"/>
              </a:spcAft>
              <a:buSzPts val="7200"/>
              <a:buNone/>
              <a:defRPr sz="7200"/>
            </a:lvl7pPr>
            <a:lvl8pPr lvl="7" algn="ctr">
              <a:lnSpc>
                <a:spcPct val="80000"/>
              </a:lnSpc>
              <a:spcBef>
                <a:spcPts val="0"/>
              </a:spcBef>
              <a:spcAft>
                <a:spcPts val="0"/>
              </a:spcAft>
              <a:buSzPts val="7200"/>
              <a:buNone/>
              <a:defRPr sz="7200"/>
            </a:lvl8pPr>
            <a:lvl9pPr lvl="8" algn="ctr">
              <a:lnSpc>
                <a:spcPct val="80000"/>
              </a:lnSpc>
              <a:spcBef>
                <a:spcPts val="0"/>
              </a:spcBef>
              <a:spcAft>
                <a:spcPts val="0"/>
              </a:spcAft>
              <a:buSzPts val="7200"/>
              <a:buNone/>
              <a:defRPr sz="7200"/>
            </a:lvl9pPr>
          </a:lstStyle>
          <a:p>
            <a:endParaRPr/>
          </a:p>
        </p:txBody>
      </p:sp>
      <p:sp>
        <p:nvSpPr>
          <p:cNvPr id="10" name="Google Shape;10;p2"/>
          <p:cNvSpPr txBox="1">
            <a:spLocks noGrp="1"/>
          </p:cNvSpPr>
          <p:nvPr>
            <p:ph type="subTitle" idx="1"/>
          </p:nvPr>
        </p:nvSpPr>
        <p:spPr>
          <a:xfrm>
            <a:off x="1228400" y="804698"/>
            <a:ext cx="984900" cy="424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400"/>
              <a:buNone/>
              <a:defRPr sz="2100"/>
            </a:lvl1pPr>
            <a:lvl2pPr lvl="1" algn="ctr">
              <a:lnSpc>
                <a:spcPct val="100000"/>
              </a:lnSpc>
              <a:spcBef>
                <a:spcPts val="0"/>
              </a:spcBef>
              <a:spcAft>
                <a:spcPts val="0"/>
              </a:spcAft>
              <a:buClr>
                <a:schemeClr val="accent1"/>
              </a:buClr>
              <a:buSzPts val="2400"/>
              <a:buNone/>
              <a:defRPr sz="2400">
                <a:solidFill>
                  <a:schemeClr val="accent1"/>
                </a:solidFill>
              </a:defRPr>
            </a:lvl2pPr>
            <a:lvl3pPr lvl="2" algn="ctr">
              <a:lnSpc>
                <a:spcPct val="100000"/>
              </a:lnSpc>
              <a:spcBef>
                <a:spcPts val="0"/>
              </a:spcBef>
              <a:spcAft>
                <a:spcPts val="0"/>
              </a:spcAft>
              <a:buClr>
                <a:schemeClr val="accent1"/>
              </a:buClr>
              <a:buSzPts val="2400"/>
              <a:buNone/>
              <a:defRPr sz="2400">
                <a:solidFill>
                  <a:schemeClr val="accent1"/>
                </a:solidFill>
              </a:defRPr>
            </a:lvl3pPr>
            <a:lvl4pPr lvl="3" algn="ctr">
              <a:lnSpc>
                <a:spcPct val="100000"/>
              </a:lnSpc>
              <a:spcBef>
                <a:spcPts val="0"/>
              </a:spcBef>
              <a:spcAft>
                <a:spcPts val="0"/>
              </a:spcAft>
              <a:buClr>
                <a:schemeClr val="accent1"/>
              </a:buClr>
              <a:buSzPts val="2400"/>
              <a:buNone/>
              <a:defRPr sz="2400">
                <a:solidFill>
                  <a:schemeClr val="accent1"/>
                </a:solidFill>
              </a:defRPr>
            </a:lvl4pPr>
            <a:lvl5pPr lvl="4" algn="ctr">
              <a:lnSpc>
                <a:spcPct val="100000"/>
              </a:lnSpc>
              <a:spcBef>
                <a:spcPts val="0"/>
              </a:spcBef>
              <a:spcAft>
                <a:spcPts val="0"/>
              </a:spcAft>
              <a:buClr>
                <a:schemeClr val="accent1"/>
              </a:buClr>
              <a:buSzPts val="2400"/>
              <a:buNone/>
              <a:defRPr sz="2400">
                <a:solidFill>
                  <a:schemeClr val="accent1"/>
                </a:solidFill>
              </a:defRPr>
            </a:lvl5pPr>
            <a:lvl6pPr lvl="5" algn="ctr">
              <a:lnSpc>
                <a:spcPct val="100000"/>
              </a:lnSpc>
              <a:spcBef>
                <a:spcPts val="0"/>
              </a:spcBef>
              <a:spcAft>
                <a:spcPts val="0"/>
              </a:spcAft>
              <a:buClr>
                <a:schemeClr val="accent1"/>
              </a:buClr>
              <a:buSzPts val="2400"/>
              <a:buNone/>
              <a:defRPr sz="2400">
                <a:solidFill>
                  <a:schemeClr val="accent1"/>
                </a:solidFill>
              </a:defRPr>
            </a:lvl6pPr>
            <a:lvl7pPr lvl="6" algn="ctr">
              <a:lnSpc>
                <a:spcPct val="100000"/>
              </a:lnSpc>
              <a:spcBef>
                <a:spcPts val="0"/>
              </a:spcBef>
              <a:spcAft>
                <a:spcPts val="0"/>
              </a:spcAft>
              <a:buClr>
                <a:schemeClr val="accent1"/>
              </a:buClr>
              <a:buSzPts val="2400"/>
              <a:buNone/>
              <a:defRPr sz="2400">
                <a:solidFill>
                  <a:schemeClr val="accent1"/>
                </a:solidFill>
              </a:defRPr>
            </a:lvl7pPr>
            <a:lvl8pPr lvl="7" algn="ctr">
              <a:lnSpc>
                <a:spcPct val="100000"/>
              </a:lnSpc>
              <a:spcBef>
                <a:spcPts val="0"/>
              </a:spcBef>
              <a:spcAft>
                <a:spcPts val="0"/>
              </a:spcAft>
              <a:buClr>
                <a:schemeClr val="accent1"/>
              </a:buClr>
              <a:buSzPts val="2400"/>
              <a:buNone/>
              <a:defRPr sz="2400">
                <a:solidFill>
                  <a:schemeClr val="accent1"/>
                </a:solidFill>
              </a:defRPr>
            </a:lvl8pPr>
            <a:lvl9pPr lvl="8" algn="ctr">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11" name="Google Shape;11;p2"/>
          <p:cNvSpPr txBox="1">
            <a:spLocks noGrp="1"/>
          </p:cNvSpPr>
          <p:nvPr>
            <p:ph type="ctrTitle" idx="2"/>
          </p:nvPr>
        </p:nvSpPr>
        <p:spPr>
          <a:xfrm>
            <a:off x="3294375" y="2562440"/>
            <a:ext cx="4719600" cy="108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7200"/>
              <a:buNone/>
              <a:defRPr sz="5300" b="0"/>
            </a:lvl1pPr>
            <a:lvl2pPr lvl="1" algn="ctr" rtl="0">
              <a:lnSpc>
                <a:spcPct val="80000"/>
              </a:lnSpc>
              <a:spcBef>
                <a:spcPts val="0"/>
              </a:spcBef>
              <a:spcAft>
                <a:spcPts val="0"/>
              </a:spcAft>
              <a:buSzPts val="7200"/>
              <a:buNone/>
              <a:defRPr sz="7200"/>
            </a:lvl2pPr>
            <a:lvl3pPr lvl="2" algn="ctr" rtl="0">
              <a:lnSpc>
                <a:spcPct val="80000"/>
              </a:lnSpc>
              <a:spcBef>
                <a:spcPts val="0"/>
              </a:spcBef>
              <a:spcAft>
                <a:spcPts val="0"/>
              </a:spcAft>
              <a:buSzPts val="7200"/>
              <a:buNone/>
              <a:defRPr sz="7200"/>
            </a:lvl3pPr>
            <a:lvl4pPr lvl="3" algn="ctr" rtl="0">
              <a:lnSpc>
                <a:spcPct val="80000"/>
              </a:lnSpc>
              <a:spcBef>
                <a:spcPts val="0"/>
              </a:spcBef>
              <a:spcAft>
                <a:spcPts val="0"/>
              </a:spcAft>
              <a:buSzPts val="7200"/>
              <a:buNone/>
              <a:defRPr sz="7200"/>
            </a:lvl4pPr>
            <a:lvl5pPr lvl="4" algn="ctr" rtl="0">
              <a:lnSpc>
                <a:spcPct val="80000"/>
              </a:lnSpc>
              <a:spcBef>
                <a:spcPts val="0"/>
              </a:spcBef>
              <a:spcAft>
                <a:spcPts val="0"/>
              </a:spcAft>
              <a:buSzPts val="7200"/>
              <a:buNone/>
              <a:defRPr sz="7200"/>
            </a:lvl5pPr>
            <a:lvl6pPr lvl="5" algn="ctr" rtl="0">
              <a:lnSpc>
                <a:spcPct val="80000"/>
              </a:lnSpc>
              <a:spcBef>
                <a:spcPts val="0"/>
              </a:spcBef>
              <a:spcAft>
                <a:spcPts val="0"/>
              </a:spcAft>
              <a:buSzPts val="7200"/>
              <a:buNone/>
              <a:defRPr sz="7200"/>
            </a:lvl6pPr>
            <a:lvl7pPr lvl="6" algn="ctr" rtl="0">
              <a:lnSpc>
                <a:spcPct val="80000"/>
              </a:lnSpc>
              <a:spcBef>
                <a:spcPts val="0"/>
              </a:spcBef>
              <a:spcAft>
                <a:spcPts val="0"/>
              </a:spcAft>
              <a:buSzPts val="7200"/>
              <a:buNone/>
              <a:defRPr sz="7200"/>
            </a:lvl7pPr>
            <a:lvl8pPr lvl="7" algn="ctr" rtl="0">
              <a:lnSpc>
                <a:spcPct val="80000"/>
              </a:lnSpc>
              <a:spcBef>
                <a:spcPts val="0"/>
              </a:spcBef>
              <a:spcAft>
                <a:spcPts val="0"/>
              </a:spcAft>
              <a:buSzPts val="7200"/>
              <a:buNone/>
              <a:defRPr sz="7200"/>
            </a:lvl8pPr>
            <a:lvl9pPr lvl="8" algn="ctr" rtl="0">
              <a:lnSpc>
                <a:spcPct val="80000"/>
              </a:lnSpc>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9" name="Google Shape;19;p4"/>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a:endParaRPr/>
          </a:p>
        </p:txBody>
      </p:sp>
      <p:grpSp>
        <p:nvGrpSpPr>
          <p:cNvPr id="20" name="Google Shape;20;p4"/>
          <p:cNvGrpSpPr/>
          <p:nvPr/>
        </p:nvGrpSpPr>
        <p:grpSpPr>
          <a:xfrm>
            <a:off x="447388" y="-14050"/>
            <a:ext cx="8249225" cy="5157425"/>
            <a:chOff x="400525" y="-14050"/>
            <a:chExt cx="8249225" cy="5157425"/>
          </a:xfrm>
        </p:grpSpPr>
        <p:cxnSp>
          <p:nvCxnSpPr>
            <p:cNvPr id="21" name="Google Shape;21;p4"/>
            <p:cNvCxnSpPr/>
            <p:nvPr/>
          </p:nvCxnSpPr>
          <p:spPr>
            <a:xfrm>
              <a:off x="400525" y="-14050"/>
              <a:ext cx="0" cy="4897500"/>
            </a:xfrm>
            <a:prstGeom prst="straightConnector1">
              <a:avLst/>
            </a:prstGeom>
            <a:noFill/>
            <a:ln w="19050" cap="flat" cmpd="sng">
              <a:solidFill>
                <a:schemeClr val="lt1"/>
              </a:solidFill>
              <a:prstDash val="solid"/>
              <a:round/>
              <a:headEnd type="none" w="med" len="med"/>
              <a:tailEnd type="none" w="med" len="med"/>
            </a:ln>
          </p:spPr>
        </p:cxnSp>
        <p:cxnSp>
          <p:nvCxnSpPr>
            <p:cNvPr id="22" name="Google Shape;22;p4"/>
            <p:cNvCxnSpPr/>
            <p:nvPr/>
          </p:nvCxnSpPr>
          <p:spPr>
            <a:xfrm>
              <a:off x="407550" y="4604450"/>
              <a:ext cx="8242200" cy="0"/>
            </a:xfrm>
            <a:prstGeom prst="straightConnector1">
              <a:avLst/>
            </a:prstGeom>
            <a:noFill/>
            <a:ln w="19050" cap="flat" cmpd="sng">
              <a:solidFill>
                <a:schemeClr val="lt1"/>
              </a:solidFill>
              <a:prstDash val="solid"/>
              <a:round/>
              <a:headEnd type="none" w="med" len="med"/>
              <a:tailEnd type="none" w="med" len="med"/>
            </a:ln>
          </p:spPr>
        </p:cxnSp>
        <p:cxnSp>
          <p:nvCxnSpPr>
            <p:cNvPr id="23" name="Google Shape;23;p4"/>
            <p:cNvCxnSpPr/>
            <p:nvPr/>
          </p:nvCxnSpPr>
          <p:spPr>
            <a:xfrm>
              <a:off x="8642700" y="3105775"/>
              <a:ext cx="0" cy="20376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0_1_1_1">
    <p:spTree>
      <p:nvGrpSpPr>
        <p:cNvPr id="1" name="Shape 118"/>
        <p:cNvGrpSpPr/>
        <p:nvPr/>
      </p:nvGrpSpPr>
      <p:grpSpPr>
        <a:xfrm>
          <a:off x="0" y="0"/>
          <a:ext cx="0" cy="0"/>
          <a:chOff x="0" y="0"/>
          <a:chExt cx="0" cy="0"/>
        </a:xfrm>
      </p:grpSpPr>
      <p:grpSp>
        <p:nvGrpSpPr>
          <p:cNvPr id="119" name="Google Shape;119;p22"/>
          <p:cNvGrpSpPr/>
          <p:nvPr/>
        </p:nvGrpSpPr>
        <p:grpSpPr>
          <a:xfrm>
            <a:off x="447388" y="-14050"/>
            <a:ext cx="8249225" cy="5157425"/>
            <a:chOff x="400525" y="-14050"/>
            <a:chExt cx="8249225" cy="5157425"/>
          </a:xfrm>
        </p:grpSpPr>
        <p:cxnSp>
          <p:nvCxnSpPr>
            <p:cNvPr id="120" name="Google Shape;120;p22"/>
            <p:cNvCxnSpPr/>
            <p:nvPr/>
          </p:nvCxnSpPr>
          <p:spPr>
            <a:xfrm>
              <a:off x="400525" y="-14050"/>
              <a:ext cx="0" cy="48975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22"/>
            <p:cNvCxnSpPr/>
            <p:nvPr/>
          </p:nvCxnSpPr>
          <p:spPr>
            <a:xfrm>
              <a:off x="407550" y="4604450"/>
              <a:ext cx="8242200" cy="0"/>
            </a:xfrm>
            <a:prstGeom prst="straightConnector1">
              <a:avLst/>
            </a:prstGeom>
            <a:noFill/>
            <a:ln w="19050" cap="flat" cmpd="sng">
              <a:solidFill>
                <a:schemeClr val="lt1"/>
              </a:solidFill>
              <a:prstDash val="solid"/>
              <a:round/>
              <a:headEnd type="none" w="med" len="med"/>
              <a:tailEnd type="none" w="med" len="med"/>
            </a:ln>
          </p:spPr>
        </p:cxnSp>
        <p:cxnSp>
          <p:nvCxnSpPr>
            <p:cNvPr id="122" name="Google Shape;122;p22"/>
            <p:cNvCxnSpPr/>
            <p:nvPr/>
          </p:nvCxnSpPr>
          <p:spPr>
            <a:xfrm>
              <a:off x="8642700" y="3105775"/>
              <a:ext cx="0" cy="2037600"/>
            </a:xfrm>
            <a:prstGeom prst="straightConnector1">
              <a:avLst/>
            </a:prstGeom>
            <a:noFill/>
            <a:ln w="19050" cap="flat" cmpd="sng">
              <a:solidFill>
                <a:schemeClr val="l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10_1_1_1_1">
    <p:spTree>
      <p:nvGrpSpPr>
        <p:cNvPr id="1" name="Shape 123"/>
        <p:cNvGrpSpPr/>
        <p:nvPr/>
      </p:nvGrpSpPr>
      <p:grpSpPr>
        <a:xfrm>
          <a:off x="0" y="0"/>
          <a:ext cx="0" cy="0"/>
          <a:chOff x="0" y="0"/>
          <a:chExt cx="0" cy="0"/>
        </a:xfrm>
      </p:grpSpPr>
      <p:cxnSp>
        <p:nvCxnSpPr>
          <p:cNvPr id="124" name="Google Shape;124;p23"/>
          <p:cNvCxnSpPr/>
          <p:nvPr/>
        </p:nvCxnSpPr>
        <p:spPr>
          <a:xfrm>
            <a:off x="4393825" y="1427675"/>
            <a:ext cx="0" cy="3715800"/>
          </a:xfrm>
          <a:prstGeom prst="straightConnector1">
            <a:avLst/>
          </a:prstGeom>
          <a:noFill/>
          <a:ln w="19050" cap="flat" cmpd="sng">
            <a:solidFill>
              <a:schemeClr val="lt1"/>
            </a:solidFill>
            <a:prstDash val="solid"/>
            <a:round/>
            <a:headEnd type="none" w="med" len="med"/>
            <a:tailEnd type="none" w="med" len="med"/>
          </a:ln>
        </p:spPr>
      </p:cxnSp>
      <p:cxnSp>
        <p:nvCxnSpPr>
          <p:cNvPr id="125" name="Google Shape;125;p23"/>
          <p:cNvCxnSpPr/>
          <p:nvPr/>
        </p:nvCxnSpPr>
        <p:spPr>
          <a:xfrm rot="10800000">
            <a:off x="6525" y="4771875"/>
            <a:ext cx="43938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D7CBB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83844"/>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1pPr>
            <a:lvl2pPr lvl="1"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2pPr>
            <a:lvl3pPr lvl="2"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3pPr>
            <a:lvl4pPr lvl="3"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4pPr>
            <a:lvl5pPr lvl="4"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5pPr>
            <a:lvl6pPr lvl="5"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6pPr>
            <a:lvl7pPr lvl="6"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7pPr>
            <a:lvl8pPr lvl="7"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8pPr>
            <a:lvl9pPr lvl="8" algn="ctr">
              <a:lnSpc>
                <a:spcPct val="80000"/>
              </a:lnSpc>
              <a:spcBef>
                <a:spcPts val="0"/>
              </a:spcBef>
              <a:spcAft>
                <a:spcPts val="0"/>
              </a:spcAft>
              <a:buClr>
                <a:schemeClr val="lt1"/>
              </a:buClr>
              <a:buSzPts val="2600"/>
              <a:buFont typeface="Libre Baskerville"/>
              <a:buNone/>
              <a:defRPr sz="2600" b="1">
                <a:solidFill>
                  <a:schemeClr val="lt1"/>
                </a:solidFill>
                <a:latin typeface="Libre Baskerville"/>
                <a:ea typeface="Libre Baskerville"/>
                <a:cs typeface="Libre Baskerville"/>
                <a:sym typeface="Libre Baskervill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1pPr>
            <a:lvl2pPr marL="914400" lvl="1"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2pPr>
            <a:lvl3pPr marL="1371600" lvl="2"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3pPr>
            <a:lvl4pPr marL="1828800" lvl="3"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4pPr>
            <a:lvl5pPr marL="2286000" lvl="4"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5pPr>
            <a:lvl6pPr marL="2743200" lvl="5"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6pPr>
            <a:lvl7pPr marL="3200400" lvl="6"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7pPr>
            <a:lvl8pPr marL="3657600" lvl="7"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8pPr>
            <a:lvl9pPr marL="4114800" lvl="8" indent="-330200">
              <a:lnSpc>
                <a:spcPct val="100000"/>
              </a:lnSpc>
              <a:spcBef>
                <a:spcPts val="0"/>
              </a:spcBef>
              <a:spcAft>
                <a:spcPts val="0"/>
              </a:spcAft>
              <a:buClr>
                <a:schemeClr val="lt1"/>
              </a:buClr>
              <a:buSzPts val="1600"/>
              <a:buFont typeface="EB Garamond Medium"/>
              <a:buChar char="■"/>
              <a:defRPr sz="1600">
                <a:solidFill>
                  <a:schemeClr val="lt1"/>
                </a:solidFill>
                <a:latin typeface="EB Garamond Medium"/>
                <a:ea typeface="EB Garamond Medium"/>
                <a:cs typeface="EB Garamond Medium"/>
                <a:sym typeface="EB Garamo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wikihow.com/Play-With-a-Goldfish#_note-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wikihow.com/Play-With-a-Goldfish#_note-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wikihow.com/Play-With-a-Goldfish#_note-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wikihow.com/Play-With-a-Goldfish#_note-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ikihow.com/Play-With-a-Goldfish#_note-1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wikihow.com/Play-With-a-Goldfish#_note-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wikihow.com/Play-With-a-Goldfish#_note-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wikihow.com/Play-With-a-Goldfish#_note-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wikihow.com/Play-With-a-Goldfish#_note-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p:nvPr/>
        </p:nvSpPr>
        <p:spPr>
          <a:xfrm>
            <a:off x="1130038" y="3709702"/>
            <a:ext cx="4719600" cy="6291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5" name="Google Shape;135;p26"/>
          <p:cNvSpPr/>
          <p:nvPr/>
        </p:nvSpPr>
        <p:spPr>
          <a:xfrm>
            <a:off x="1130038" y="1229323"/>
            <a:ext cx="4719600" cy="1238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6" name="Google Shape;136;p26"/>
          <p:cNvSpPr txBox="1">
            <a:spLocks noGrp="1"/>
          </p:cNvSpPr>
          <p:nvPr>
            <p:ph type="ctrTitle"/>
          </p:nvPr>
        </p:nvSpPr>
        <p:spPr>
          <a:xfrm>
            <a:off x="1162588" y="1322251"/>
            <a:ext cx="4654500" cy="10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rgbClr val="0070C0"/>
                </a:solidFill>
              </a:rPr>
              <a:t>Как играть</a:t>
            </a:r>
            <a:endParaRPr dirty="0">
              <a:solidFill>
                <a:srgbClr val="0070C0"/>
              </a:solidFill>
            </a:endParaRPr>
          </a:p>
        </p:txBody>
      </p:sp>
      <p:sp>
        <p:nvSpPr>
          <p:cNvPr id="137" name="Google Shape;137;p26"/>
          <p:cNvSpPr/>
          <p:nvPr/>
        </p:nvSpPr>
        <p:spPr>
          <a:xfrm>
            <a:off x="3294363" y="2469513"/>
            <a:ext cx="4719600" cy="1238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38" name="Google Shape;138;p26"/>
          <p:cNvSpPr txBox="1">
            <a:spLocks noGrp="1"/>
          </p:cNvSpPr>
          <p:nvPr>
            <p:ph type="ctrTitle" idx="2"/>
          </p:nvPr>
        </p:nvSpPr>
        <p:spPr>
          <a:xfrm>
            <a:off x="3294375" y="2562440"/>
            <a:ext cx="4719600" cy="108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3600" dirty="0">
                <a:solidFill>
                  <a:srgbClr val="0070C0"/>
                </a:solidFill>
              </a:rPr>
              <a:t>С морскими рыбками</a:t>
            </a:r>
            <a:endParaRPr sz="3600" dirty="0">
              <a:solidFill>
                <a:srgbClr val="0070C0"/>
              </a:solidFill>
            </a:endParaRPr>
          </a:p>
        </p:txBody>
      </p:sp>
      <p:pic>
        <p:nvPicPr>
          <p:cNvPr id="139" name="Google Shape;139;p26"/>
          <p:cNvPicPr preferRelativeResize="0"/>
          <p:nvPr/>
        </p:nvPicPr>
        <p:blipFill rotWithShape="1">
          <a:blip r:embed="rId3">
            <a:alphaModFix/>
          </a:blip>
          <a:srcRect/>
          <a:stretch/>
        </p:blipFill>
        <p:spPr>
          <a:xfrm rot="-252692" flipH="1">
            <a:off x="6242339" y="-274261"/>
            <a:ext cx="2553867" cy="3006916"/>
          </a:xfrm>
          <a:prstGeom prst="rect">
            <a:avLst/>
          </a:prstGeom>
          <a:noFill/>
          <a:ln>
            <a:noFill/>
          </a:ln>
        </p:spPr>
      </p:pic>
      <p:pic>
        <p:nvPicPr>
          <p:cNvPr id="140" name="Google Shape;140;p26"/>
          <p:cNvPicPr preferRelativeResize="0"/>
          <p:nvPr/>
        </p:nvPicPr>
        <p:blipFill>
          <a:blip r:embed="rId4">
            <a:alphaModFix/>
          </a:blip>
          <a:stretch>
            <a:fillRect/>
          </a:stretch>
        </p:blipFill>
        <p:spPr>
          <a:xfrm rot="-475971" flipH="1">
            <a:off x="474972" y="2558785"/>
            <a:ext cx="2924132" cy="1060180"/>
          </a:xfrm>
          <a:prstGeom prst="rect">
            <a:avLst/>
          </a:prstGeom>
          <a:noFill/>
          <a:ln>
            <a:noFill/>
          </a:ln>
        </p:spPr>
      </p:pic>
      <p:sp>
        <p:nvSpPr>
          <p:cNvPr id="141" name="Google Shape;141;p26"/>
          <p:cNvSpPr/>
          <p:nvPr/>
        </p:nvSpPr>
        <p:spPr>
          <a:xfrm>
            <a:off x="1130050" y="804698"/>
            <a:ext cx="1181700" cy="424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42" name="Google Shape;142;p26"/>
          <p:cNvSpPr txBox="1">
            <a:spLocks noGrp="1"/>
          </p:cNvSpPr>
          <p:nvPr>
            <p:ph type="subTitle" idx="1"/>
          </p:nvPr>
        </p:nvSpPr>
        <p:spPr>
          <a:xfrm>
            <a:off x="1228450" y="804698"/>
            <a:ext cx="9849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2000" dirty="0">
                <a:solidFill>
                  <a:srgbClr val="0070C0"/>
                </a:solidFill>
              </a:rPr>
              <a:t>Мастер</a:t>
            </a:r>
            <a:endParaRPr sz="2000" dirty="0">
              <a:solidFill>
                <a:srgbClr val="0070C0"/>
              </a:solidFill>
            </a:endParaRPr>
          </a:p>
        </p:txBody>
      </p:sp>
      <p:sp>
        <p:nvSpPr>
          <p:cNvPr id="143" name="Google Shape;143;p26"/>
          <p:cNvSpPr/>
          <p:nvPr/>
        </p:nvSpPr>
        <p:spPr>
          <a:xfrm>
            <a:off x="2311750" y="804698"/>
            <a:ext cx="1181700" cy="424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70C0"/>
              </a:solidFill>
            </a:endParaRPr>
          </a:p>
        </p:txBody>
      </p:sp>
      <p:sp>
        <p:nvSpPr>
          <p:cNvPr id="144" name="Google Shape;144;p26"/>
          <p:cNvSpPr txBox="1">
            <a:spLocks noGrp="1"/>
          </p:cNvSpPr>
          <p:nvPr>
            <p:ph type="subTitle" idx="1"/>
          </p:nvPr>
        </p:nvSpPr>
        <p:spPr>
          <a:xfrm>
            <a:off x="2410150" y="804698"/>
            <a:ext cx="9849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solidFill>
                  <a:srgbClr val="0070C0"/>
                </a:solidFill>
              </a:rPr>
              <a:t>Класс</a:t>
            </a:r>
            <a:endParaRPr dirty="0">
              <a:solidFill>
                <a:srgbClr val="0070C0"/>
              </a:solidFill>
            </a:endParaRPr>
          </a:p>
        </p:txBody>
      </p:sp>
      <p:sp>
        <p:nvSpPr>
          <p:cNvPr id="145" name="Google Shape;145;p26"/>
          <p:cNvSpPr txBox="1">
            <a:spLocks noGrp="1"/>
          </p:cNvSpPr>
          <p:nvPr>
            <p:ph type="subTitle" idx="1"/>
          </p:nvPr>
        </p:nvSpPr>
        <p:spPr>
          <a:xfrm>
            <a:off x="1130050" y="3812000"/>
            <a:ext cx="4719600" cy="42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sz="1800" dirty="0">
                <a:solidFill>
                  <a:srgbClr val="0070C0"/>
                </a:solidFill>
              </a:rPr>
              <a:t>Создано специально для сайта Водный Мир</a:t>
            </a:r>
            <a:endParaRPr sz="1800" dirty="0">
              <a:solidFill>
                <a:srgbClr val="0070C0"/>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Третий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Используйте большие и гладкие камешки с гравием.</a:t>
            </a:r>
            <a:r>
              <a:rPr lang="ru-RU" dirty="0">
                <a:solidFill>
                  <a:srgbClr val="0070C0"/>
                </a:solidFill>
              </a:rPr>
              <a:t> Золотые рыбки любят плавать по дну аквариума. Поэтому вам нужно убедиться, что ваши камни большие, чтобы их нельзя было проглотить. Также убедитесь, что у камней нет острых краев, чтобы золотые рыбки не порезали себе рот.</a:t>
            </a:r>
            <a:r>
              <a:rPr lang="ru-RU" baseline="30000" dirty="0">
                <a:solidFill>
                  <a:srgbClr val="0070C0"/>
                </a:solidFill>
                <a:hlinkClick r:id="rId3">
                  <a:extLst>
                    <a:ext uri="{A12FA001-AC4F-418D-AE19-62706E023703}">
                      <ahyp:hlinkClr xmlns:ahyp="http://schemas.microsoft.com/office/drawing/2018/hyperlinkcolor" val="tx"/>
                    </a:ext>
                  </a:extLst>
                </a:hlinkClick>
              </a:rPr>
              <a:t>[5]</a:t>
            </a:r>
            <a:r>
              <a:rPr lang="ru-RU" dirty="0">
                <a:solidFill>
                  <a:srgbClr val="0070C0"/>
                </a:solidFill>
              </a:rPr>
              <a:t>Убедитесь, что камни обработаны, чтобы они не изменили химический состав воды в аквариуме.</a:t>
            </a:r>
            <a:r>
              <a:rPr lang="ru-RU" baseline="30000" dirty="0">
                <a:solidFill>
                  <a:srgbClr val="0070C0"/>
                </a:solidFill>
                <a:hlinkClick r:id="rId4">
                  <a:extLst>
                    <a:ext uri="{A12FA001-AC4F-418D-AE19-62706E023703}">
                      <ahyp:hlinkClr xmlns:ahyp="http://schemas.microsoft.com/office/drawing/2018/hyperlinkcolor" val="tx"/>
                    </a:ext>
                  </a:extLst>
                </a:hlinkClick>
              </a:rPr>
              <a:t>[6]</a:t>
            </a:r>
            <a:endParaRPr lang="ru-RU" dirty="0">
              <a:solidFill>
                <a:srgbClr val="0070C0"/>
              </a:solidFill>
            </a:endParaRPr>
          </a:p>
          <a:p>
            <a:pPr fontAlgn="base"/>
            <a:r>
              <a:rPr lang="ru-RU" dirty="0">
                <a:solidFill>
                  <a:srgbClr val="0070C0"/>
                </a:solidFill>
              </a:rPr>
              <a:t>	Самый простой способ сделать это - купить камни в зоомагазине.</a:t>
            </a:r>
          </a:p>
          <a:p>
            <a:pPr fontAlgn="base"/>
            <a:r>
              <a:rPr lang="ru-RU" dirty="0">
                <a:solidFill>
                  <a:srgbClr val="0070C0"/>
                </a:solidFill>
              </a:rPr>
              <a:t>	Если вам необходимо собрать камни со своего участка, прокипятите их перед добавлением в аквариум. Также убедитесь, что они крупные и гладкие.</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5">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6">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976833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Третий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Сажайте искусственные растения.</a:t>
            </a:r>
            <a:r>
              <a:rPr lang="ru-RU" dirty="0">
                <a:solidFill>
                  <a:srgbClr val="0070C0"/>
                </a:solidFill>
              </a:rPr>
              <a:t> </a:t>
            </a:r>
          </a:p>
          <a:p>
            <a:pPr fontAlgn="base"/>
            <a:r>
              <a:rPr lang="ru-RU" dirty="0">
                <a:solidFill>
                  <a:srgbClr val="0070C0"/>
                </a:solidFill>
              </a:rPr>
              <a:t>Золотым рыбкам нравится находиться рядом с растениями. Однако им также нравится их есть. При обустройстве аквариума с золотыми рыбками используйте пластиковые растения из зоомагазина.</a:t>
            </a:r>
            <a:r>
              <a:rPr lang="ru-RU" baseline="30000" dirty="0">
                <a:solidFill>
                  <a:srgbClr val="0070C0"/>
                </a:solidFill>
                <a:hlinkClick r:id="rId3">
                  <a:extLst>
                    <a:ext uri="{A12FA001-AC4F-418D-AE19-62706E023703}">
                      <ahyp:hlinkClr xmlns:ahyp="http://schemas.microsoft.com/office/drawing/2018/hyperlinkcolor" val="tx"/>
                    </a:ext>
                  </a:extLst>
                </a:hlinkClick>
              </a:rPr>
              <a:t>[7]</a:t>
            </a:r>
            <a:r>
              <a:rPr lang="ru-RU" baseline="30000" dirty="0">
                <a:solidFill>
                  <a:srgbClr val="0070C0"/>
                </a:solidFill>
              </a:rPr>
              <a:t> </a:t>
            </a:r>
            <a:r>
              <a:rPr lang="ru-RU" dirty="0">
                <a:solidFill>
                  <a:srgbClr val="0070C0"/>
                </a:solidFill>
              </a:rPr>
              <a:t>Избегайте дешевого декора из растений, потому что пластик может привести к попаданию химикатов в воду для аквариума с золотыми рыбками.</a:t>
            </a:r>
            <a:endParaRPr lang="ru-RU" baseline="30000" dirty="0">
              <a:solidFill>
                <a:srgbClr val="0070C0"/>
              </a:solidFill>
            </a:endParaRPr>
          </a:p>
          <a:p>
            <a:pPr fontAlgn="base"/>
            <a:r>
              <a:rPr lang="ru-RU" b="1" dirty="0">
                <a:solidFill>
                  <a:srgbClr val="0070C0"/>
                </a:solidFill>
              </a:rPr>
              <a:t>Добавьте дерево.</a:t>
            </a:r>
          </a:p>
          <a:p>
            <a:pPr fontAlgn="base"/>
            <a:r>
              <a:rPr lang="ru-RU" dirty="0">
                <a:solidFill>
                  <a:srgbClr val="0070C0"/>
                </a:solidFill>
              </a:rPr>
              <a:t> Дерево придаст аквариуму с золотыми рыбками интерес и естественный вид. Поскольку древесину необходимо обработать, чтобы она не воздействовала на воду, не используйте древесину, которую вы найдете самостоятельно. Приобретите обработанную древесину или искусственную древесину, купленную в зоомагазине.</a:t>
            </a:r>
            <a:r>
              <a:rPr lang="ru-RU" baseline="30000" dirty="0">
                <a:solidFill>
                  <a:srgbClr val="0070C0"/>
                </a:solidFill>
                <a:hlinkClick r:id="rId4">
                  <a:extLst>
                    <a:ext uri="{A12FA001-AC4F-418D-AE19-62706E023703}">
                      <ahyp:hlinkClr xmlns:ahyp="http://schemas.microsoft.com/office/drawing/2018/hyperlinkcolor" val="tx"/>
                    </a:ext>
                  </a:extLst>
                </a:hlinkClick>
              </a:rPr>
              <a:t>[9]</a:t>
            </a:r>
            <a:r>
              <a:rPr lang="ru-RU" dirty="0">
                <a:solidFill>
                  <a:srgbClr val="0070C0"/>
                </a:solidFill>
              </a:rPr>
              <a:t>В аквариум для золотых рыбок можно добавить ветки и маленькие полые бревнышки.</a:t>
            </a:r>
          </a:p>
          <a:p>
            <a:pPr fontAlgn="base"/>
            <a:r>
              <a:rPr lang="ru-RU" dirty="0">
                <a:solidFill>
                  <a:srgbClr val="0070C0"/>
                </a:solidFill>
              </a:rPr>
              <a:t>Дерево может дать вашей рыбке возможность поплавать в течение дня.</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5">
            <a:alphaModFix/>
          </a:blip>
          <a:stretch>
            <a:fillRect/>
          </a:stretch>
        </p:blipFill>
        <p:spPr>
          <a:xfrm rot="-1248526">
            <a:off x="315100" y="3054907"/>
            <a:ext cx="1179324" cy="1025336"/>
          </a:xfrm>
          <a:prstGeom prst="rect">
            <a:avLst/>
          </a:prstGeom>
          <a:noFill/>
          <a:ln>
            <a:noFill/>
          </a:ln>
        </p:spPr>
      </p:pic>
    </p:spTree>
    <p:extLst>
      <p:ext uri="{BB962C8B-B14F-4D97-AF65-F5344CB8AC3E}">
        <p14:creationId xmlns:p14="http://schemas.microsoft.com/office/powerpoint/2010/main" val="525110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1">
                                            <p:txEl>
                                              <p:pRg st="4" end="4"/>
                                            </p:txEl>
                                          </p:spTgt>
                                        </p:tgtEl>
                                        <p:attrNameLst>
                                          <p:attrName>style.visibility</p:attrName>
                                        </p:attrNameLst>
                                      </p:cBhvr>
                                      <p:to>
                                        <p:strVal val="visible"/>
                                      </p:to>
                                    </p:set>
                                    <p:animEffect transition="in" filter="barn(inVertical)">
                                      <p:cBhvr>
                                        <p:cTn id="27" dur="500"/>
                                        <p:tgtEl>
                                          <p:spTgt spid="1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51">
                                            <p:txEl>
                                              <p:pRg st="5" end="5"/>
                                            </p:txEl>
                                          </p:spTgt>
                                        </p:tgtEl>
                                        <p:attrNameLst>
                                          <p:attrName>style.visibility</p:attrName>
                                        </p:attrNameLst>
                                      </p:cBhvr>
                                      <p:to>
                                        <p:strVal val="visible"/>
                                      </p:to>
                                    </p:set>
                                    <p:animEffect transition="in" filter="barn(inVertical)">
                                      <p:cBhvr>
                                        <p:cTn id="32" dur="500"/>
                                        <p:tgtEl>
                                          <p:spTgt spid="1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1" nodeType="clickEffect">
                                  <p:stCondLst>
                                    <p:cond delay="0"/>
                                  </p:stCondLst>
                                  <p:childTnLst>
                                    <p:set>
                                      <p:cBhvr>
                                        <p:cTn id="36" dur="1" fill="hold">
                                          <p:stCondLst>
                                            <p:cond delay="0"/>
                                          </p:stCondLst>
                                        </p:cTn>
                                        <p:tgtEl>
                                          <p:spTgt spid="151">
                                            <p:txEl>
                                              <p:pRg st="0" end="0"/>
                                            </p:txEl>
                                          </p:spTgt>
                                        </p:tgtEl>
                                        <p:attrNameLst>
                                          <p:attrName>style.visibility</p:attrName>
                                        </p:attrNameLst>
                                      </p:cBhvr>
                                      <p:to>
                                        <p:strVal val="visible"/>
                                      </p:to>
                                    </p:set>
                                    <p:animEffect transition="in" filter="barn(inVertical)">
                                      <p:cBhvr>
                                        <p:cTn id="37" dur="500"/>
                                        <p:tgtEl>
                                          <p:spTgt spid="15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1" nodeType="clickEffect">
                                  <p:stCondLst>
                                    <p:cond delay="0"/>
                                  </p:stCondLst>
                                  <p:childTnLst>
                                    <p:set>
                                      <p:cBhvr>
                                        <p:cTn id="41" dur="1" fill="hold">
                                          <p:stCondLst>
                                            <p:cond delay="0"/>
                                          </p:stCondLst>
                                        </p:cTn>
                                        <p:tgtEl>
                                          <p:spTgt spid="151">
                                            <p:txEl>
                                              <p:pRg st="1" end="1"/>
                                            </p:txEl>
                                          </p:spTgt>
                                        </p:tgtEl>
                                        <p:attrNameLst>
                                          <p:attrName>style.visibility</p:attrName>
                                        </p:attrNameLst>
                                      </p:cBhvr>
                                      <p:to>
                                        <p:strVal val="visible"/>
                                      </p:to>
                                    </p:set>
                                    <p:animEffect transition="in" filter="barn(inVertical)">
                                      <p:cBhvr>
                                        <p:cTn id="42" dur="500"/>
                                        <p:tgtEl>
                                          <p:spTgt spid="151">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1" nodeType="clickEffect">
                                  <p:stCondLst>
                                    <p:cond delay="0"/>
                                  </p:stCondLst>
                                  <p:childTnLst>
                                    <p:set>
                                      <p:cBhvr>
                                        <p:cTn id="46" dur="1" fill="hold">
                                          <p:stCondLst>
                                            <p:cond delay="0"/>
                                          </p:stCondLst>
                                        </p:cTn>
                                        <p:tgtEl>
                                          <p:spTgt spid="151">
                                            <p:txEl>
                                              <p:pRg st="2" end="2"/>
                                            </p:txEl>
                                          </p:spTgt>
                                        </p:tgtEl>
                                        <p:attrNameLst>
                                          <p:attrName>style.visibility</p:attrName>
                                        </p:attrNameLst>
                                      </p:cBhvr>
                                      <p:to>
                                        <p:strVal val="visible"/>
                                      </p:to>
                                    </p:set>
                                    <p:animEffect transition="in" filter="barn(inVertical)">
                                      <p:cBhvr>
                                        <p:cTn id="47" dur="500"/>
                                        <p:tgtEl>
                                          <p:spTgt spid="151">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1" nodeType="clickEffect">
                                  <p:stCondLst>
                                    <p:cond delay="0"/>
                                  </p:stCondLst>
                                  <p:childTnLst>
                                    <p:set>
                                      <p:cBhvr>
                                        <p:cTn id="51" dur="1" fill="hold">
                                          <p:stCondLst>
                                            <p:cond delay="0"/>
                                          </p:stCondLst>
                                        </p:cTn>
                                        <p:tgtEl>
                                          <p:spTgt spid="151">
                                            <p:txEl>
                                              <p:pRg st="3" end="3"/>
                                            </p:txEl>
                                          </p:spTgt>
                                        </p:tgtEl>
                                        <p:attrNameLst>
                                          <p:attrName>style.visibility</p:attrName>
                                        </p:attrNameLst>
                                      </p:cBhvr>
                                      <p:to>
                                        <p:strVal val="visible"/>
                                      </p:to>
                                    </p:set>
                                    <p:animEffect transition="in" filter="barn(inVertical)">
                                      <p:cBhvr>
                                        <p:cTn id="52" dur="500"/>
                                        <p:tgtEl>
                                          <p:spTgt spid="151">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1" nodeType="clickEffect">
                                  <p:stCondLst>
                                    <p:cond delay="0"/>
                                  </p:stCondLst>
                                  <p:childTnLst>
                                    <p:set>
                                      <p:cBhvr>
                                        <p:cTn id="56" dur="1" fill="hold">
                                          <p:stCondLst>
                                            <p:cond delay="0"/>
                                          </p:stCondLst>
                                        </p:cTn>
                                        <p:tgtEl>
                                          <p:spTgt spid="151">
                                            <p:txEl>
                                              <p:pRg st="4" end="4"/>
                                            </p:txEl>
                                          </p:spTgt>
                                        </p:tgtEl>
                                        <p:attrNameLst>
                                          <p:attrName>style.visibility</p:attrName>
                                        </p:attrNameLst>
                                      </p:cBhvr>
                                      <p:to>
                                        <p:strVal val="visible"/>
                                      </p:to>
                                    </p:set>
                                    <p:animEffect transition="in" filter="barn(inVertical)">
                                      <p:cBhvr>
                                        <p:cTn id="57" dur="500"/>
                                        <p:tgtEl>
                                          <p:spTgt spid="151">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1" nodeType="clickEffect">
                                  <p:stCondLst>
                                    <p:cond delay="0"/>
                                  </p:stCondLst>
                                  <p:childTnLst>
                                    <p:set>
                                      <p:cBhvr>
                                        <p:cTn id="61" dur="1" fill="hold">
                                          <p:stCondLst>
                                            <p:cond delay="0"/>
                                          </p:stCondLst>
                                        </p:cTn>
                                        <p:tgtEl>
                                          <p:spTgt spid="151">
                                            <p:txEl>
                                              <p:pRg st="5" end="5"/>
                                            </p:txEl>
                                          </p:spTgt>
                                        </p:tgtEl>
                                        <p:attrNameLst>
                                          <p:attrName>style.visibility</p:attrName>
                                        </p:attrNameLst>
                                      </p:cBhvr>
                                      <p:to>
                                        <p:strVal val="visible"/>
                                      </p:to>
                                    </p:set>
                                    <p:animEffect transition="in" filter="barn(inVertical)">
                                      <p:cBhvr>
                                        <p:cTn id="62" dur="500"/>
                                        <p:tgtEl>
                                          <p:spTgt spid="1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Третий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Дайте вашей золотой рыбке побольше места.</a:t>
            </a:r>
            <a:r>
              <a:rPr lang="ru-RU" dirty="0">
                <a:solidFill>
                  <a:srgbClr val="0070C0"/>
                </a:solidFill>
              </a:rPr>
              <a:t> Золотые рыбки быстро растут и производят много отходов. В связи с этим вам следует выделить один галлон места в аквариуме на каждые два дюйма золотых рыбок. Для одной золотой рыбки полезно иметь аквариум на десять галлонов, даже если он может показаться </a:t>
            </a:r>
            <a:r>
              <a:rPr lang="ru-RU" dirty="0" err="1">
                <a:solidFill>
                  <a:srgbClr val="0070C0"/>
                </a:solidFill>
              </a:rPr>
              <a:t>пустым.Золотые</a:t>
            </a:r>
            <a:r>
              <a:rPr lang="ru-RU" dirty="0">
                <a:solidFill>
                  <a:srgbClr val="0070C0"/>
                </a:solidFill>
              </a:rPr>
              <a:t> рыбки достигают полного размера за два года. Учитывайте это при покупке аквариума.</a:t>
            </a:r>
          </a:p>
          <a:p>
            <a:pPr fontAlgn="base"/>
            <a:r>
              <a:rPr lang="ru-RU" dirty="0">
                <a:solidFill>
                  <a:srgbClr val="0070C0"/>
                </a:solidFill>
              </a:rPr>
              <a:t>Большой аквариум также хорош для выполнения трюков. В нем достаточно места для передвижения рыб.</a:t>
            </a:r>
          </a:p>
          <a:p>
            <a:pPr fontAlgn="base"/>
            <a:r>
              <a:rPr lang="ru-RU" dirty="0">
                <a:solidFill>
                  <a:srgbClr val="0070C0"/>
                </a:solidFill>
              </a:rPr>
              <a:t>Золотая рыбка может вырасти до 6-16 дюймов, в зависимости от разновидности.</a:t>
            </a:r>
            <a:r>
              <a:rPr lang="ru-RU" baseline="30000" dirty="0">
                <a:solidFill>
                  <a:srgbClr val="0070C0"/>
                </a:solidFill>
                <a:hlinkClick r:id="rId3">
                  <a:extLst>
                    <a:ext uri="{A12FA001-AC4F-418D-AE19-62706E023703}">
                      <ahyp:hlinkClr xmlns:ahyp="http://schemas.microsoft.com/office/drawing/2018/hyperlinkcolor" val="tx"/>
                    </a:ext>
                  </a:extLst>
                </a:hlinkClick>
              </a:rPr>
              <a:t>[13]</a:t>
            </a:r>
            <a:endParaRPr lang="ru-RU" dirty="0">
              <a:solidFill>
                <a:srgbClr val="0070C0"/>
              </a:solidFill>
            </a:endParaRPr>
          </a:p>
          <a:p>
            <a:br>
              <a:rPr lang="ru-RU" dirty="0">
                <a:solidFill>
                  <a:srgbClr val="0070C0"/>
                </a:solidFill>
              </a:rPr>
            </a:br>
            <a:endParaRPr sz="2000" dirty="0">
              <a:solidFill>
                <a:srgbClr val="0070C0"/>
              </a:solidFill>
            </a:endParaRPr>
          </a:p>
        </p:txBody>
      </p:sp>
      <p:pic>
        <p:nvPicPr>
          <p:cNvPr id="152" name="Google Shape;152;p27"/>
          <p:cNvPicPr preferRelativeResize="0"/>
          <p:nvPr/>
        </p:nvPicPr>
        <p:blipFill>
          <a:blip r:embed="rId4">
            <a:alphaModFix/>
          </a:blip>
          <a:stretch>
            <a:fillRect/>
          </a:stretch>
        </p:blipFill>
        <p:spPr>
          <a:xfrm rot="-1248526">
            <a:off x="315100" y="3054907"/>
            <a:ext cx="1179324" cy="1025336"/>
          </a:xfrm>
          <a:prstGeom prst="rect">
            <a:avLst/>
          </a:prstGeom>
          <a:noFill/>
          <a:ln>
            <a:noFill/>
          </a:ln>
        </p:spPr>
      </p:pic>
    </p:spTree>
    <p:extLst>
      <p:ext uri="{BB962C8B-B14F-4D97-AF65-F5344CB8AC3E}">
        <p14:creationId xmlns:p14="http://schemas.microsoft.com/office/powerpoint/2010/main" val="2081698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1" nodeType="clickEffect">
                                  <p:stCondLst>
                                    <p:cond delay="0"/>
                                  </p:stCondLst>
                                  <p:childTnLst>
                                    <p:set>
                                      <p:cBhvr>
                                        <p:cTn id="26" dur="1" fill="hold">
                                          <p:stCondLst>
                                            <p:cond delay="0"/>
                                          </p:stCondLst>
                                        </p:cTn>
                                        <p:tgtEl>
                                          <p:spTgt spid="151">
                                            <p:txEl>
                                              <p:pRg st="0" end="0"/>
                                            </p:txEl>
                                          </p:spTgt>
                                        </p:tgtEl>
                                        <p:attrNameLst>
                                          <p:attrName>style.visibility</p:attrName>
                                        </p:attrNameLst>
                                      </p:cBhvr>
                                      <p:to>
                                        <p:strVal val="visible"/>
                                      </p:to>
                                    </p:set>
                                    <p:animEffect transition="in" filter="barn(inVertical)">
                                      <p:cBhvr>
                                        <p:cTn id="27" dur="500"/>
                                        <p:tgtEl>
                                          <p:spTgt spid="15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1" nodeType="clickEffect">
                                  <p:stCondLst>
                                    <p:cond delay="0"/>
                                  </p:stCondLst>
                                  <p:childTnLst>
                                    <p:set>
                                      <p:cBhvr>
                                        <p:cTn id="31" dur="1" fill="hold">
                                          <p:stCondLst>
                                            <p:cond delay="0"/>
                                          </p:stCondLst>
                                        </p:cTn>
                                        <p:tgtEl>
                                          <p:spTgt spid="151">
                                            <p:txEl>
                                              <p:pRg st="1" end="1"/>
                                            </p:txEl>
                                          </p:spTgt>
                                        </p:tgtEl>
                                        <p:attrNameLst>
                                          <p:attrName>style.visibility</p:attrName>
                                        </p:attrNameLst>
                                      </p:cBhvr>
                                      <p:to>
                                        <p:strVal val="visible"/>
                                      </p:to>
                                    </p:set>
                                    <p:animEffect transition="in" filter="barn(inVertical)">
                                      <p:cBhvr>
                                        <p:cTn id="32" dur="500"/>
                                        <p:tgtEl>
                                          <p:spTgt spid="15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1" nodeType="clickEffect">
                                  <p:stCondLst>
                                    <p:cond delay="0"/>
                                  </p:stCondLst>
                                  <p:childTnLst>
                                    <p:set>
                                      <p:cBhvr>
                                        <p:cTn id="36" dur="1" fill="hold">
                                          <p:stCondLst>
                                            <p:cond delay="0"/>
                                          </p:stCondLst>
                                        </p:cTn>
                                        <p:tgtEl>
                                          <p:spTgt spid="151">
                                            <p:txEl>
                                              <p:pRg st="2" end="2"/>
                                            </p:txEl>
                                          </p:spTgt>
                                        </p:tgtEl>
                                        <p:attrNameLst>
                                          <p:attrName>style.visibility</p:attrName>
                                        </p:attrNameLst>
                                      </p:cBhvr>
                                      <p:to>
                                        <p:strVal val="visible"/>
                                      </p:to>
                                    </p:set>
                                    <p:animEffect transition="in" filter="barn(inVertical)">
                                      <p:cBhvr>
                                        <p:cTn id="37" dur="500"/>
                                        <p:tgtEl>
                                          <p:spTgt spid="15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1" nodeType="clickEffect">
                                  <p:stCondLst>
                                    <p:cond delay="0"/>
                                  </p:stCondLst>
                                  <p:childTnLst>
                                    <p:set>
                                      <p:cBhvr>
                                        <p:cTn id="41" dur="1" fill="hold">
                                          <p:stCondLst>
                                            <p:cond delay="0"/>
                                          </p:stCondLst>
                                        </p:cTn>
                                        <p:tgtEl>
                                          <p:spTgt spid="151">
                                            <p:txEl>
                                              <p:pRg st="3" end="3"/>
                                            </p:txEl>
                                          </p:spTgt>
                                        </p:tgtEl>
                                        <p:attrNameLst>
                                          <p:attrName>style.visibility</p:attrName>
                                        </p:attrNameLst>
                                      </p:cBhvr>
                                      <p:to>
                                        <p:strVal val="visible"/>
                                      </p:to>
                                    </p:set>
                                    <p:animEffect transition="in" filter="barn(inVertical)">
                                      <p:cBhvr>
                                        <p:cTn id="42" dur="5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P spid="151"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8" name="Google Shape;604;p53">
            <a:extLst>
              <a:ext uri="{FF2B5EF4-FFF2-40B4-BE49-F238E27FC236}">
                <a16:creationId xmlns:a16="http://schemas.microsoft.com/office/drawing/2014/main" id="{05E679E5-C3AD-4CDC-817E-50E9F662163D}"/>
              </a:ext>
            </a:extLst>
          </p:cNvPr>
          <p:cNvPicPr preferRelativeResize="0"/>
          <p:nvPr/>
        </p:nvPicPr>
        <p:blipFill>
          <a:blip r:embed="rId3">
            <a:alphaModFix/>
          </a:blip>
          <a:stretch>
            <a:fillRect/>
          </a:stretch>
        </p:blipFill>
        <p:spPr>
          <a:xfrm>
            <a:off x="3611762" y="1126238"/>
            <a:ext cx="1025950" cy="2327400"/>
          </a:xfrm>
          <a:prstGeom prst="rect">
            <a:avLst/>
          </a:prstGeom>
          <a:noFill/>
          <a:ln>
            <a:noFill/>
          </a:ln>
        </p:spPr>
      </p:pic>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51" name="Google Shape;151;p27"/>
          <p:cNvSpPr txBox="1">
            <a:spLocks noGrp="1"/>
          </p:cNvSpPr>
          <p:nvPr>
            <p:ph type="subTitle" idx="1"/>
          </p:nvPr>
        </p:nvSpPr>
        <p:spPr>
          <a:xfrm>
            <a:off x="1895545" y="1949149"/>
            <a:ext cx="6114680" cy="25741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pPr>
            <a:r>
              <a:rPr lang="ru-RU" sz="4400" dirty="0">
                <a:solidFill>
                  <a:srgbClr val="0070C0"/>
                </a:solidFill>
              </a:rPr>
              <a:t>Спасибо за внимание</a:t>
            </a:r>
            <a:endParaRPr sz="4400" dirty="0">
              <a:solidFill>
                <a:srgbClr val="0070C0"/>
              </a:solidFill>
            </a:endParaRPr>
          </a:p>
        </p:txBody>
      </p:sp>
      <p:pic>
        <p:nvPicPr>
          <p:cNvPr id="7" name="Google Shape;409;p42">
            <a:extLst>
              <a:ext uri="{FF2B5EF4-FFF2-40B4-BE49-F238E27FC236}">
                <a16:creationId xmlns:a16="http://schemas.microsoft.com/office/drawing/2014/main" id="{8698C4A6-4FB6-4A79-ABEC-E1D8C6B95143}"/>
              </a:ext>
            </a:extLst>
          </p:cNvPr>
          <p:cNvPicPr preferRelativeResize="0"/>
          <p:nvPr/>
        </p:nvPicPr>
        <p:blipFill rotWithShape="1">
          <a:blip r:embed="rId4">
            <a:alphaModFix/>
          </a:blip>
          <a:srcRect l="32768"/>
          <a:stretch/>
        </p:blipFill>
        <p:spPr>
          <a:xfrm>
            <a:off x="1" y="3152675"/>
            <a:ext cx="1613475" cy="1990826"/>
          </a:xfrm>
          <a:prstGeom prst="rect">
            <a:avLst/>
          </a:prstGeom>
          <a:noFill/>
          <a:ln>
            <a:noFill/>
          </a:ln>
        </p:spPr>
      </p:pic>
      <p:pic>
        <p:nvPicPr>
          <p:cNvPr id="6" name="Google Shape;778;p58">
            <a:extLst>
              <a:ext uri="{FF2B5EF4-FFF2-40B4-BE49-F238E27FC236}">
                <a16:creationId xmlns:a16="http://schemas.microsoft.com/office/drawing/2014/main" id="{3654AD0E-E15D-4688-84E8-2360C78C3ACF}"/>
              </a:ext>
            </a:extLst>
          </p:cNvPr>
          <p:cNvPicPr preferRelativeResize="0"/>
          <p:nvPr/>
        </p:nvPicPr>
        <p:blipFill>
          <a:blip r:embed="rId5">
            <a:alphaModFix/>
          </a:blip>
          <a:stretch>
            <a:fillRect/>
          </a:stretch>
        </p:blipFill>
        <p:spPr>
          <a:xfrm>
            <a:off x="7517299" y="2995414"/>
            <a:ext cx="819975" cy="1527934"/>
          </a:xfrm>
          <a:prstGeom prst="rect">
            <a:avLst/>
          </a:prstGeom>
          <a:noFill/>
          <a:ln>
            <a:noFill/>
          </a:ln>
        </p:spPr>
      </p:pic>
      <p:pic>
        <p:nvPicPr>
          <p:cNvPr id="2054" name="Picture 6" descr="Picture background">
            <a:extLst>
              <a:ext uri="{FF2B5EF4-FFF2-40B4-BE49-F238E27FC236}">
                <a16:creationId xmlns:a16="http://schemas.microsoft.com/office/drawing/2014/main" id="{C4CE0EE6-8042-48BC-8B58-DBA0710974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6224" y="-41678"/>
            <a:ext cx="7443305" cy="5185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5791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Содержание</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mj-lt"/>
              <a:buAutoNum type="arabicPeriod"/>
            </a:pPr>
            <a:r>
              <a:rPr lang="ru-RU" sz="2000" dirty="0">
                <a:solidFill>
                  <a:srgbClr val="0070C0"/>
                </a:solidFill>
              </a:rPr>
              <a:t>Первый Способ</a:t>
            </a:r>
          </a:p>
          <a:p>
            <a:pPr marL="342900" lvl="0" indent="-342900" algn="l" rtl="0">
              <a:spcBef>
                <a:spcPts val="0"/>
              </a:spcBef>
              <a:spcAft>
                <a:spcPts val="0"/>
              </a:spcAft>
              <a:buClr>
                <a:schemeClr val="dk1"/>
              </a:buClr>
              <a:buSzPts val="1100"/>
              <a:buFont typeface="+mj-lt"/>
              <a:buAutoNum type="arabicPeriod"/>
            </a:pPr>
            <a:r>
              <a:rPr lang="ru-RU" sz="2000" dirty="0">
                <a:solidFill>
                  <a:srgbClr val="0070C0"/>
                </a:solidFill>
              </a:rPr>
              <a:t>Второй Способ</a:t>
            </a:r>
          </a:p>
          <a:p>
            <a:pPr marL="342900" lvl="0" indent="-342900" algn="l" rtl="0">
              <a:spcBef>
                <a:spcPts val="0"/>
              </a:spcBef>
              <a:spcAft>
                <a:spcPts val="0"/>
              </a:spcAft>
              <a:buClr>
                <a:schemeClr val="dk1"/>
              </a:buClr>
              <a:buSzPts val="1100"/>
              <a:buFont typeface="+mj-lt"/>
              <a:buAutoNum type="arabicPeriod"/>
            </a:pPr>
            <a:r>
              <a:rPr lang="ru-RU" sz="2000" dirty="0">
                <a:solidFill>
                  <a:srgbClr val="0070C0"/>
                </a:solidFill>
              </a:rPr>
              <a:t>Третий Способ</a:t>
            </a:r>
            <a:endParaRPr sz="2000"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Первый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r>
              <a:rPr lang="ru-RU" sz="2000" b="1" dirty="0">
                <a:solidFill>
                  <a:srgbClr val="0070C0"/>
                </a:solidFill>
              </a:rPr>
              <a:t>Кормите их из рук.</a:t>
            </a:r>
          </a:p>
          <a:p>
            <a:pPr fontAlgn="base"/>
            <a:r>
              <a:rPr lang="ru-RU" sz="2000" dirty="0">
                <a:solidFill>
                  <a:srgbClr val="0070C0"/>
                </a:solidFill>
              </a:rPr>
              <a:t> Золотые рыбки будут есть из рук своих хозяев после того, как привыкнут к аквариуму в течение нескольких недель. Такое поведение позволяет вам обучать их трюкам, используя еду в качестве награды.</a:t>
            </a:r>
            <a:endParaRPr lang="ru-RU" sz="2000" baseline="30000" dirty="0">
              <a:solidFill>
                <a:srgbClr val="0070C0"/>
              </a:solidFill>
            </a:endParaRPr>
          </a:p>
          <a:p>
            <a:pPr fontAlgn="base"/>
            <a:r>
              <a:rPr lang="ru-RU" dirty="0">
                <a:solidFill>
                  <a:srgbClr val="0070C0"/>
                </a:solidFill>
              </a:rPr>
              <a:t>Кормите золотых рыбок разными видами пищи.</a:t>
            </a:r>
          </a:p>
          <a:p>
            <a:pPr fontAlgn="base"/>
            <a:r>
              <a:rPr lang="ru-RU" dirty="0">
                <a:solidFill>
                  <a:srgbClr val="0070C0"/>
                </a:solidFill>
              </a:rPr>
              <a:t>Золотым рыбкам нравятся сублимированные корма, гранулы, хлопья, а также свежие или замороженные овощи.</a:t>
            </a:r>
            <a:r>
              <a:rPr lang="ru-RU" baseline="30000" dirty="0">
                <a:solidFill>
                  <a:srgbClr val="0070C0"/>
                </a:solidFill>
                <a:hlinkClick r:id="rId3">
                  <a:extLst>
                    <a:ext uri="{A12FA001-AC4F-418D-AE19-62706E023703}">
                      <ahyp:hlinkClr xmlns:ahyp="http://schemas.microsoft.com/office/drawing/2018/hyperlinkcolor" val="tx"/>
                    </a:ext>
                  </a:extLst>
                </a:hlinkClick>
              </a:rPr>
              <a:t>[2]</a:t>
            </a:r>
            <a:endParaRPr lang="ru-RU" dirty="0">
              <a:solidFill>
                <a:srgbClr val="0070C0"/>
              </a:solidFill>
            </a:endParaRPr>
          </a:p>
          <a:p>
            <a:pPr fontAlgn="base"/>
            <a:r>
              <a:rPr lang="ru-RU" dirty="0">
                <a:solidFill>
                  <a:srgbClr val="0070C0"/>
                </a:solidFill>
              </a:rPr>
              <a:t>Будьте осторожны и не перекармливайте рыбу. Это может привести к заболеванию, известному как плавательный пузырь. Золотая рыбка раздувается и плавает на поверхности воды. Решение состоит в том, чтобы воздержаться от еды на два дня или кормить ее только вареными бобами или горохом.</a:t>
            </a:r>
            <a:r>
              <a:rPr lang="ru-RU" baseline="30000" dirty="0">
                <a:solidFill>
                  <a:srgbClr val="0070C0"/>
                </a:solidFill>
                <a:hlinkClick r:id="rId4">
                  <a:extLst>
                    <a:ext uri="{A12FA001-AC4F-418D-AE19-62706E023703}">
                      <ahyp:hlinkClr xmlns:ahyp="http://schemas.microsoft.com/office/drawing/2018/hyperlinkcolor" val="tx"/>
                    </a:ext>
                  </a:extLst>
                </a:hlinkClick>
              </a:rPr>
              <a:t>[3]</a:t>
            </a:r>
            <a:endParaRPr lang="ru-RU" dirty="0">
              <a:solidFill>
                <a:srgbClr val="0070C0"/>
              </a:solidFill>
            </a:endParaRPr>
          </a:p>
          <a:p>
            <a:pPr marL="0" lvl="0" indent="0" algn="l" rtl="0">
              <a:spcBef>
                <a:spcPts val="0"/>
              </a:spcBef>
              <a:spcAft>
                <a:spcPts val="0"/>
              </a:spcAft>
              <a:buClr>
                <a:schemeClr val="dk1"/>
              </a:buClr>
              <a:buSzPts val="1100"/>
            </a:pPr>
            <a:endParaRPr sz="2000" dirty="0">
              <a:solidFill>
                <a:srgbClr val="0070C0"/>
              </a:solidFill>
            </a:endParaRPr>
          </a:p>
        </p:txBody>
      </p:sp>
      <p:pic>
        <p:nvPicPr>
          <p:cNvPr id="152" name="Google Shape;152;p27"/>
          <p:cNvPicPr preferRelativeResize="0"/>
          <p:nvPr/>
        </p:nvPicPr>
        <p:blipFill>
          <a:blip r:embed="rId5">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6">
            <a:alphaModFix/>
          </a:blip>
          <a:stretch>
            <a:fillRect/>
          </a:stretch>
        </p:blipFill>
        <p:spPr>
          <a:xfrm rot="865440" flipH="1">
            <a:off x="6983750" y="2234269"/>
            <a:ext cx="1809405" cy="674961"/>
          </a:xfrm>
          <a:prstGeom prst="rect">
            <a:avLst/>
          </a:prstGeom>
          <a:noFill/>
          <a:ln>
            <a:noFill/>
          </a:ln>
        </p:spPr>
      </p:pic>
    </p:spTree>
    <p:extLst>
      <p:ext uri="{BB962C8B-B14F-4D97-AF65-F5344CB8AC3E}">
        <p14:creationId xmlns:p14="http://schemas.microsoft.com/office/powerpoint/2010/main" val="2983501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1">
                                            <p:txEl>
                                              <p:pRg st="1" end="1"/>
                                            </p:txEl>
                                          </p:spTgt>
                                        </p:tgtEl>
                                        <p:attrNameLst>
                                          <p:attrName>style.visibility</p:attrName>
                                        </p:attrNameLst>
                                      </p:cBhvr>
                                      <p:to>
                                        <p:strVal val="visible"/>
                                      </p:to>
                                    </p:set>
                                    <p:animEffect transition="in" filter="barn(inVertical)">
                                      <p:cBhvr>
                                        <p:cTn id="10" dur="500"/>
                                        <p:tgtEl>
                                          <p:spTgt spid="151">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1">
                                            <p:txEl>
                                              <p:pRg st="2" end="2"/>
                                            </p:txEl>
                                          </p:spTgt>
                                        </p:tgtEl>
                                        <p:attrNameLst>
                                          <p:attrName>style.visibility</p:attrName>
                                        </p:attrNameLst>
                                      </p:cBhvr>
                                      <p:to>
                                        <p:strVal val="visible"/>
                                      </p:to>
                                    </p:set>
                                    <p:animEffect transition="in" filter="barn(inVertical)">
                                      <p:cBhvr>
                                        <p:cTn id="13" dur="500"/>
                                        <p:tgtEl>
                                          <p:spTgt spid="151">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51">
                                            <p:txEl>
                                              <p:pRg st="3" end="3"/>
                                            </p:txEl>
                                          </p:spTgt>
                                        </p:tgtEl>
                                        <p:attrNameLst>
                                          <p:attrName>style.visibility</p:attrName>
                                        </p:attrNameLst>
                                      </p:cBhvr>
                                      <p:to>
                                        <p:strVal val="visible"/>
                                      </p:to>
                                    </p:set>
                                    <p:animEffect transition="in" filter="barn(inVertical)">
                                      <p:cBhvr>
                                        <p:cTn id="16" dur="500"/>
                                        <p:tgtEl>
                                          <p:spTgt spid="151">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51">
                                            <p:txEl>
                                              <p:pRg st="4" end="4"/>
                                            </p:txEl>
                                          </p:spTgt>
                                        </p:tgtEl>
                                        <p:attrNameLst>
                                          <p:attrName>style.visibility</p:attrName>
                                        </p:attrNameLst>
                                      </p:cBhvr>
                                      <p:to>
                                        <p:strVal val="visible"/>
                                      </p:to>
                                    </p:set>
                                    <p:animEffect transition="in" filter="barn(inVertical)">
                                      <p:cBhvr>
                                        <p:cTn id="19" dur="500"/>
                                        <p:tgtEl>
                                          <p:spTgt spid="1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Первый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Используйте пищу для поощрения определенного поведения.</a:t>
            </a:r>
            <a:r>
              <a:rPr lang="ru-RU" dirty="0">
                <a:solidFill>
                  <a:srgbClr val="0070C0"/>
                </a:solidFill>
              </a:rPr>
              <a:t> Вы можете обучить свою золотую рыбку выполнять определенные действия, например, прыгать через обручи. Фактически, как и со щенком, вы можете приучить свою золотую рыбку выполнять эти действия, используя систему угощений. Покажите им, что вы хотите, чтобы они делали, а затем наградите их. В наборе для дрессировки может быть полая палочка, на которую можно насыпать корм, чтобы быстрее доставлять лакомство. Покажите им, что вы хотите, чтобы они сделали, показав фокус с едой, используя палочку для кормления или свои пальцы.</a:t>
            </a:r>
          </a:p>
          <a:p>
            <a:pPr fontAlgn="base"/>
            <a:r>
              <a:rPr lang="ru-RU" dirty="0">
                <a:solidFill>
                  <a:srgbClr val="0070C0"/>
                </a:solidFill>
              </a:rPr>
              <a:t>Например, если у вас есть обруч, установленный в воде, держите корм на противоположной стороне обруча от того места, где находится золотая рыбка. Дайте ей съесть корм после того, как она проплывет через обруч.</a:t>
            </a:r>
          </a:p>
          <a:p>
            <a:pPr fontAlgn="base"/>
            <a:r>
              <a:rPr lang="ru-RU" dirty="0">
                <a:solidFill>
                  <a:srgbClr val="0070C0"/>
                </a:solidFill>
              </a:rPr>
              <a:t>Повторите эту тренировочную процедуру с любым действием, которое вы хотите, чтобы совершила ваша золотая рыбка.</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228332" y="3061582"/>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1142869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Второй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Найдите тренировочный набор.</a:t>
            </a:r>
            <a:r>
              <a:rPr lang="ru-RU" dirty="0">
                <a:solidFill>
                  <a:srgbClr val="0070C0"/>
                </a:solidFill>
              </a:rPr>
              <a:t> </a:t>
            </a:r>
          </a:p>
          <a:p>
            <a:pPr fontAlgn="base"/>
            <a:r>
              <a:rPr lang="ru-RU" dirty="0">
                <a:solidFill>
                  <a:srgbClr val="0070C0"/>
                </a:solidFill>
              </a:rPr>
              <a:t>Золотую рыбку можно обучить выполнять трюки. Вы должны работать с ней последовательно, как с собаками. Один из способов приручить золотую рыбку - приобрести набор для обучения. Обычно к ним прилагаются игрушки, руководство и палочка для кормления, чтобы быстро получать </a:t>
            </a:r>
            <a:r>
              <a:rPr lang="ru-RU" dirty="0" err="1">
                <a:solidFill>
                  <a:srgbClr val="0070C0"/>
                </a:solidFill>
              </a:rPr>
              <a:t>награды.Посмотрите</a:t>
            </a:r>
            <a:r>
              <a:rPr lang="ru-RU" dirty="0">
                <a:solidFill>
                  <a:srgbClr val="0070C0"/>
                </a:solidFill>
              </a:rPr>
              <a:t> DVD и прочтите руководство, прилагаемое к вашему набору для обучения. Это поможет вам научиться дрессировать золотую рыбку.</a:t>
            </a:r>
          </a:p>
          <a:p>
            <a:pPr fontAlgn="base"/>
            <a:r>
              <a:rPr lang="ru-RU" dirty="0">
                <a:solidFill>
                  <a:srgbClr val="0070C0"/>
                </a:solidFill>
              </a:rPr>
              <a:t>         В некоторые наборы входят обруч, баскетбольная площадка, туннель, футбольные ворота, перекладина </a:t>
            </a:r>
            <a:r>
              <a:rPr lang="ru-RU" dirty="0" err="1">
                <a:solidFill>
                  <a:srgbClr val="0070C0"/>
                </a:solidFill>
              </a:rPr>
              <a:t>limbo</a:t>
            </a:r>
            <a:r>
              <a:rPr lang="ru-RU" dirty="0">
                <a:solidFill>
                  <a:srgbClr val="0070C0"/>
                </a:solidFill>
              </a:rPr>
              <a:t> и так далее.</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4819993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Второй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Найдите тренировочный набор.</a:t>
            </a:r>
            <a:r>
              <a:rPr lang="ru-RU" dirty="0">
                <a:solidFill>
                  <a:srgbClr val="0070C0"/>
                </a:solidFill>
              </a:rPr>
              <a:t> </a:t>
            </a:r>
          </a:p>
          <a:p>
            <a:pPr fontAlgn="base"/>
            <a:r>
              <a:rPr lang="ru-RU" dirty="0">
                <a:solidFill>
                  <a:srgbClr val="0070C0"/>
                </a:solidFill>
              </a:rPr>
              <a:t>Золотую рыбку можно обучить выполнять трюки. Вы должны работать с ней последовательно, как с собаками. Один из способов приручить золотую рыбку - приобрести набор для обучения. Обычно к ним прилагаются игрушки, руководство и палочка для кормления, чтобы быстро получать </a:t>
            </a:r>
            <a:r>
              <a:rPr lang="ru-RU" dirty="0" err="1">
                <a:solidFill>
                  <a:srgbClr val="0070C0"/>
                </a:solidFill>
              </a:rPr>
              <a:t>награды.Посмотрите</a:t>
            </a:r>
            <a:r>
              <a:rPr lang="ru-RU" dirty="0">
                <a:solidFill>
                  <a:srgbClr val="0070C0"/>
                </a:solidFill>
              </a:rPr>
              <a:t> DVD и прочтите руководство, прилагаемое к вашему набору для обучения. Это поможет вам научиться дрессировать золотую рыбку.</a:t>
            </a:r>
          </a:p>
          <a:p>
            <a:pPr fontAlgn="base"/>
            <a:r>
              <a:rPr lang="ru-RU" dirty="0">
                <a:solidFill>
                  <a:srgbClr val="0070C0"/>
                </a:solidFill>
              </a:rPr>
              <a:t>         В некоторые наборы входят обруч, баскетбольная площадка, туннель, футбольные ворота, перекладина </a:t>
            </a:r>
            <a:r>
              <a:rPr lang="ru-RU" dirty="0" err="1">
                <a:solidFill>
                  <a:srgbClr val="0070C0"/>
                </a:solidFill>
              </a:rPr>
              <a:t>limbo</a:t>
            </a:r>
            <a:r>
              <a:rPr lang="ru-RU" dirty="0">
                <a:solidFill>
                  <a:srgbClr val="0070C0"/>
                </a:solidFill>
              </a:rPr>
              <a:t> и так далее.</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3618559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Второй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Составьте расписание ежедневных тренировок.</a:t>
            </a:r>
            <a:r>
              <a:rPr lang="ru-RU" dirty="0">
                <a:solidFill>
                  <a:srgbClr val="0070C0"/>
                </a:solidFill>
              </a:rPr>
              <a:t> Если вы не собираетесь покупать обучающее видео, возможно, вы сможете дрессировать золотую рыбку самостоятельно. Начните с включения упражнений с золотой рыбкой в свой распорядок дня. Выделите несколько минут, которые вы сможете повторять каждый день. Тренируйтесь в одно и то же время </a:t>
            </a:r>
            <a:r>
              <a:rPr lang="ru-RU" dirty="0" err="1">
                <a:solidFill>
                  <a:srgbClr val="0070C0"/>
                </a:solidFill>
              </a:rPr>
              <a:t>дня.Имейте</a:t>
            </a:r>
            <a:r>
              <a:rPr lang="ru-RU" dirty="0">
                <a:solidFill>
                  <a:srgbClr val="0070C0"/>
                </a:solidFill>
              </a:rPr>
              <a:t> в виду, что золотая рыбка должна быть не менее двух дюймов в длину. Это потому, что рыбы такой длины или длиннее лучше поддаются дрессировке.</a:t>
            </a: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240753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Второй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Придумывайте свои собственные игры.</a:t>
            </a:r>
            <a:r>
              <a:rPr lang="ru-RU" dirty="0">
                <a:solidFill>
                  <a:srgbClr val="0070C0"/>
                </a:solidFill>
              </a:rPr>
              <a:t> Если у вас нет набора для обучения золотых рыбок, придумайте свои собственные игры. Например, положите на дно воды резиновую ленту так, чтобы она лежала на боку, как обруч. Протягивайте пищу через обруч пальцами, чтобы побудить золотую рыбку проплыть через него. Давайте ей корм каждый раз, когда она проплывает мимо.</a:t>
            </a:r>
          </a:p>
          <a:p>
            <a:pPr fontAlgn="base"/>
            <a:r>
              <a:rPr lang="ru-RU" dirty="0">
                <a:solidFill>
                  <a:srgbClr val="0070C0"/>
                </a:solidFill>
              </a:rPr>
              <a:t>Также подумайте о том, чтобы опустить в воду небольшой, тщательно вымытый мяч и поощрять золотую рыбку толкать его.</a:t>
            </a:r>
          </a:p>
        </p:txBody>
      </p:sp>
      <p:pic>
        <p:nvPicPr>
          <p:cNvPr id="152" name="Google Shape;152;p27"/>
          <p:cNvPicPr preferRelativeResize="0"/>
          <p:nvPr/>
        </p:nvPicPr>
        <p:blipFill>
          <a:blip r:embed="rId3">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4">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32786987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726225" y="483844"/>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solidFill>
                  <a:srgbClr val="0070C0"/>
                </a:solidFill>
              </a:rPr>
              <a:t>Третий Способ</a:t>
            </a:r>
            <a:endParaRPr dirty="0">
              <a:solidFill>
                <a:srgbClr val="0070C0"/>
              </a:solidFill>
            </a:endParaRPr>
          </a:p>
        </p:txBody>
      </p:sp>
      <p:sp>
        <p:nvSpPr>
          <p:cNvPr id="151" name="Google Shape;151;p27"/>
          <p:cNvSpPr txBox="1">
            <a:spLocks noGrp="1"/>
          </p:cNvSpPr>
          <p:nvPr>
            <p:ph type="subTitle" idx="1"/>
          </p:nvPr>
        </p:nvSpPr>
        <p:spPr>
          <a:xfrm>
            <a:off x="1133625" y="1001049"/>
            <a:ext cx="6876600" cy="3522300"/>
          </a:xfrm>
          <a:prstGeom prst="rect">
            <a:avLst/>
          </a:prstGeom>
        </p:spPr>
        <p:txBody>
          <a:bodyPr spcFirstLastPara="1" wrap="square" lIns="91425" tIns="91425" rIns="91425" bIns="91425" anchor="t" anchorCtr="0">
            <a:noAutofit/>
          </a:bodyPr>
          <a:lstStyle/>
          <a:p>
            <a:pPr fontAlgn="base"/>
            <a:br>
              <a:rPr lang="ru-RU" b="1" dirty="0">
                <a:solidFill>
                  <a:srgbClr val="0070C0"/>
                </a:solidFill>
              </a:rPr>
            </a:br>
            <a:r>
              <a:rPr lang="ru-RU" b="1" dirty="0">
                <a:solidFill>
                  <a:srgbClr val="0070C0"/>
                </a:solidFill>
              </a:rPr>
              <a:t>Используйте большие и гладкие камешки с гравием.</a:t>
            </a:r>
            <a:r>
              <a:rPr lang="ru-RU" dirty="0">
                <a:solidFill>
                  <a:srgbClr val="0070C0"/>
                </a:solidFill>
              </a:rPr>
              <a:t> Золотые рыбки любят плавать по дну аквариума. Поэтому вам нужно убедиться, что ваши камни большие, чтобы их нельзя было проглотить. Также убедитесь, что у камней нет острых краев, чтобы золотые рыбки не порезали себе рот.</a:t>
            </a:r>
            <a:r>
              <a:rPr lang="ru-RU" baseline="30000" dirty="0">
                <a:solidFill>
                  <a:srgbClr val="0070C0"/>
                </a:solidFill>
                <a:hlinkClick r:id="rId3">
                  <a:extLst>
                    <a:ext uri="{A12FA001-AC4F-418D-AE19-62706E023703}">
                      <ahyp:hlinkClr xmlns:ahyp="http://schemas.microsoft.com/office/drawing/2018/hyperlinkcolor" val="tx"/>
                    </a:ext>
                  </a:extLst>
                </a:hlinkClick>
              </a:rPr>
              <a:t>[5]</a:t>
            </a:r>
            <a:r>
              <a:rPr lang="ru-RU" dirty="0">
                <a:solidFill>
                  <a:srgbClr val="0070C0"/>
                </a:solidFill>
              </a:rPr>
              <a:t>Убедитесь, что камни обработаны, чтобы они не изменили химический состав воды в аквариуме.</a:t>
            </a:r>
            <a:r>
              <a:rPr lang="ru-RU" baseline="30000" dirty="0">
                <a:solidFill>
                  <a:srgbClr val="0070C0"/>
                </a:solidFill>
                <a:hlinkClick r:id="rId4">
                  <a:extLst>
                    <a:ext uri="{A12FA001-AC4F-418D-AE19-62706E023703}">
                      <ahyp:hlinkClr xmlns:ahyp="http://schemas.microsoft.com/office/drawing/2018/hyperlinkcolor" val="tx"/>
                    </a:ext>
                  </a:extLst>
                </a:hlinkClick>
              </a:rPr>
              <a:t>[6]</a:t>
            </a:r>
            <a:endParaRPr lang="ru-RU" dirty="0">
              <a:solidFill>
                <a:srgbClr val="0070C0"/>
              </a:solidFill>
            </a:endParaRPr>
          </a:p>
          <a:p>
            <a:pPr fontAlgn="base"/>
            <a:r>
              <a:rPr lang="ru-RU" dirty="0">
                <a:solidFill>
                  <a:srgbClr val="0070C0"/>
                </a:solidFill>
              </a:rPr>
              <a:t>	Самый простой способ сделать это - купить камни в зоомагазине.</a:t>
            </a:r>
          </a:p>
          <a:p>
            <a:pPr fontAlgn="base"/>
            <a:r>
              <a:rPr lang="ru-RU" dirty="0">
                <a:solidFill>
                  <a:srgbClr val="0070C0"/>
                </a:solidFill>
              </a:rPr>
              <a:t>	Если вам необходимо собрать камни со своего участка, прокипятите их перед добавлением в аквариум. Также убедитесь, что они крупные и гладкие.</a:t>
            </a:r>
          </a:p>
          <a:p>
            <a:br>
              <a:rPr lang="ru-RU" sz="2000" dirty="0">
                <a:solidFill>
                  <a:srgbClr val="0070C0"/>
                </a:solidFill>
              </a:rPr>
            </a:br>
            <a:endParaRPr sz="2000" dirty="0">
              <a:solidFill>
                <a:srgbClr val="0070C0"/>
              </a:solidFill>
            </a:endParaRPr>
          </a:p>
        </p:txBody>
      </p:sp>
      <p:pic>
        <p:nvPicPr>
          <p:cNvPr id="152" name="Google Shape;152;p27"/>
          <p:cNvPicPr preferRelativeResize="0"/>
          <p:nvPr/>
        </p:nvPicPr>
        <p:blipFill>
          <a:blip r:embed="rId5">
            <a:alphaModFix/>
          </a:blip>
          <a:stretch>
            <a:fillRect/>
          </a:stretch>
        </p:blipFill>
        <p:spPr>
          <a:xfrm rot="-1248526">
            <a:off x="315100" y="3054907"/>
            <a:ext cx="1179324" cy="1025336"/>
          </a:xfrm>
          <a:prstGeom prst="rect">
            <a:avLst/>
          </a:prstGeom>
          <a:noFill/>
          <a:ln>
            <a:noFill/>
          </a:ln>
        </p:spPr>
      </p:pic>
      <p:pic>
        <p:nvPicPr>
          <p:cNvPr id="153" name="Google Shape;153;p27"/>
          <p:cNvPicPr preferRelativeResize="0"/>
          <p:nvPr/>
        </p:nvPicPr>
        <p:blipFill>
          <a:blip r:embed="rId6">
            <a:alphaModFix/>
          </a:blip>
          <a:stretch>
            <a:fillRect/>
          </a:stretch>
        </p:blipFill>
        <p:spPr>
          <a:xfrm rot="865440" flipH="1">
            <a:off x="7010447" y="2163869"/>
            <a:ext cx="1809405" cy="674961"/>
          </a:xfrm>
          <a:prstGeom prst="rect">
            <a:avLst/>
          </a:prstGeom>
          <a:noFill/>
          <a:ln>
            <a:noFill/>
          </a:ln>
        </p:spPr>
      </p:pic>
    </p:spTree>
    <p:extLst>
      <p:ext uri="{BB962C8B-B14F-4D97-AF65-F5344CB8AC3E}">
        <p14:creationId xmlns:p14="http://schemas.microsoft.com/office/powerpoint/2010/main" val="34231947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1">
                                            <p:txEl>
                                              <p:pRg st="0" end="0"/>
                                            </p:txEl>
                                          </p:spTgt>
                                        </p:tgtEl>
                                        <p:attrNameLst>
                                          <p:attrName>style.visibility</p:attrName>
                                        </p:attrNameLst>
                                      </p:cBhvr>
                                      <p:to>
                                        <p:strVal val="visible"/>
                                      </p:to>
                                    </p:set>
                                    <p:animEffect transition="in" filter="barn(inVertical)">
                                      <p:cBhvr>
                                        <p:cTn id="7" dur="500"/>
                                        <p:tgtEl>
                                          <p:spTgt spid="1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1">
                                            <p:txEl>
                                              <p:pRg st="1" end="1"/>
                                            </p:txEl>
                                          </p:spTgt>
                                        </p:tgtEl>
                                        <p:attrNameLst>
                                          <p:attrName>style.visibility</p:attrName>
                                        </p:attrNameLst>
                                      </p:cBhvr>
                                      <p:to>
                                        <p:strVal val="visible"/>
                                      </p:to>
                                    </p:set>
                                    <p:animEffect transition="in" filter="barn(inVertical)">
                                      <p:cBhvr>
                                        <p:cTn id="12" dur="500"/>
                                        <p:tgtEl>
                                          <p:spTgt spid="1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1">
                                            <p:txEl>
                                              <p:pRg st="2" end="2"/>
                                            </p:txEl>
                                          </p:spTgt>
                                        </p:tgtEl>
                                        <p:attrNameLst>
                                          <p:attrName>style.visibility</p:attrName>
                                        </p:attrNameLst>
                                      </p:cBhvr>
                                      <p:to>
                                        <p:strVal val="visible"/>
                                      </p:to>
                                    </p:set>
                                    <p:animEffect transition="in" filter="barn(inVertical)">
                                      <p:cBhvr>
                                        <p:cTn id="17" dur="500"/>
                                        <p:tgtEl>
                                          <p:spTgt spid="1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1">
                                            <p:txEl>
                                              <p:pRg st="3" end="3"/>
                                            </p:txEl>
                                          </p:spTgt>
                                        </p:tgtEl>
                                        <p:attrNameLst>
                                          <p:attrName>style.visibility</p:attrName>
                                        </p:attrNameLst>
                                      </p:cBhvr>
                                      <p:to>
                                        <p:strVal val="visible"/>
                                      </p:to>
                                    </p:set>
                                    <p:animEffect transition="in" filter="barn(inVertical)">
                                      <p:cBhvr>
                                        <p:cTn id="22" dur="500"/>
                                        <p:tgtEl>
                                          <p:spTgt spid="1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uild="p"/>
    </p:bldLst>
  </p:timing>
</p:sld>
</file>

<file path=ppt/theme/theme1.xml><?xml version="1.0" encoding="utf-8"?>
<a:theme xmlns:a="http://schemas.openxmlformats.org/drawingml/2006/main" name="Aquarium Month by Slidesgo">
  <a:themeElements>
    <a:clrScheme name="Simple Light">
      <a:dk1>
        <a:srgbClr val="000000"/>
      </a:dk1>
      <a:lt1>
        <a:srgbClr val="FFFFFF"/>
      </a:lt1>
      <a:dk2>
        <a:srgbClr val="595959"/>
      </a:dk2>
      <a:lt2>
        <a:srgbClr val="EEEEEE"/>
      </a:lt2>
      <a:accent1>
        <a:srgbClr val="D7CBB4"/>
      </a:accent1>
      <a:accent2>
        <a:srgbClr val="B1180E"/>
      </a:accent2>
      <a:accent3>
        <a:srgbClr val="D98B6C"/>
      </a:accent3>
      <a:accent4>
        <a:srgbClr val="9DA7BC"/>
      </a:accent4>
      <a:accent5>
        <a:srgbClr val="DC6D52"/>
      </a:accent5>
      <a:accent6>
        <a:srgbClr val="7B8CA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48</Words>
  <Application>Microsoft Office PowerPoint</Application>
  <PresentationFormat>Экран (16:9)</PresentationFormat>
  <Paragraphs>58</Paragraphs>
  <Slides>13</Slides>
  <Notes>13</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EB Garamond Medium</vt:lpstr>
      <vt:lpstr>Libre Baskerville</vt:lpstr>
      <vt:lpstr>Arial</vt:lpstr>
      <vt:lpstr>Aquarium Month by Slidesgo</vt:lpstr>
      <vt:lpstr>Как играть</vt:lpstr>
      <vt:lpstr>Содержание</vt:lpstr>
      <vt:lpstr>Первый Способ</vt:lpstr>
      <vt:lpstr>Первый Способ</vt:lpstr>
      <vt:lpstr>Второй Способ</vt:lpstr>
      <vt:lpstr>Второй Способ</vt:lpstr>
      <vt:lpstr>Второй Способ</vt:lpstr>
      <vt:lpstr>Второй Способ</vt:lpstr>
      <vt:lpstr>Третий Способ</vt:lpstr>
      <vt:lpstr>Третий Способ</vt:lpstr>
      <vt:lpstr>Третий Способ</vt:lpstr>
      <vt:lpstr>Третий Способ</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Название</dc:title>
  <cp:lastModifiedBy>1</cp:lastModifiedBy>
  <cp:revision>52</cp:revision>
  <dcterms:modified xsi:type="dcterms:W3CDTF">2024-05-26T14:55:49Z</dcterms:modified>
</cp:coreProperties>
</file>