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</p:sldIdLst>
  <p:sldSz cx="9144000" cy="5143500" type="screen16x9"/>
  <p:notesSz cx="6858000" cy="9144000"/>
  <p:embeddedFontLst>
    <p:embeddedFont>
      <p:font typeface="EB Garamond Medium" panose="020B0604020202020204" charset="0"/>
      <p:regular r:id="rId11"/>
      <p:bold r:id="rId12"/>
      <p:italic r:id="rId13"/>
      <p:boldItalic r:id="rId14"/>
    </p:embeddedFont>
    <p:embeddedFont>
      <p:font typeface="Libre Baskerville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DC714-484B-4EF7-8DF7-E77E0FDC4045}">
  <a:tblStyle styleId="{826DC714-484B-4EF7-8DF7-E77E0FDC4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438"/>
      </p:cViewPr>
      <p:guideLst>
        <p:guide orient="horz" pos="5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6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51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28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3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87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51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2840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2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120" name="Google Shape;120;p22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2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2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4393825" y="1427675"/>
            <a:ext cx="0" cy="371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 rot="10800000">
            <a:off x="6525" y="4771875"/>
            <a:ext cx="4393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7CBB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30038" y="3709702"/>
            <a:ext cx="4719600" cy="629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1130038" y="122932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0070C0"/>
                </a:solidFill>
              </a:rPr>
              <a:t>Как ухаживать</a:t>
            </a:r>
            <a:endParaRPr sz="4400" dirty="0">
              <a:solidFill>
                <a:srgbClr val="0070C0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294363" y="246951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70C0"/>
                </a:solidFill>
              </a:rPr>
              <a:t>За морскими Рыбками</a:t>
            </a:r>
            <a:endParaRPr sz="3200" dirty="0">
              <a:solidFill>
                <a:srgbClr val="0070C0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2692" flipH="1">
            <a:off x="6242339" y="-274261"/>
            <a:ext cx="2553867" cy="300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5971" flipH="1">
            <a:off x="474972" y="2558785"/>
            <a:ext cx="2924132" cy="106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11300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12284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70C0"/>
                </a:solidFill>
              </a:rPr>
              <a:t>Мастер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3117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24101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Класс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1130050" y="3812000"/>
            <a:ext cx="4719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70C0"/>
                </a:solidFill>
              </a:rPr>
              <a:t>Создано специально для сайта Водный Мир</a:t>
            </a:r>
            <a:endParaRPr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4" grpId="0" build="p"/>
      <p:bldP spid="14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Содержание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4200" indent="-457200" fontAlgn="base">
              <a:buFont typeface="+mj-lt"/>
              <a:buAutoNum type="arabicPeriod"/>
            </a:pPr>
            <a:r>
              <a:rPr lang="ru-RU" sz="2000" b="1" dirty="0">
                <a:solidFill>
                  <a:srgbClr val="0070C0"/>
                </a:solidFill>
              </a:rPr>
              <a:t>Режим питания. </a:t>
            </a:r>
          </a:p>
          <a:p>
            <a:pPr marL="584200" indent="-457200" fontAlgn="base">
              <a:buFont typeface="+mj-lt"/>
              <a:buAutoNum type="arabicPeriod"/>
            </a:pPr>
            <a:r>
              <a:rPr lang="ru-RU" sz="2000" b="1" dirty="0">
                <a:solidFill>
                  <a:srgbClr val="0070C0"/>
                </a:solidFill>
              </a:rPr>
              <a:t>Соблюдение температурного режима. </a:t>
            </a:r>
          </a:p>
          <a:p>
            <a:pPr marL="584200" indent="-457200" fontAlgn="base">
              <a:buFont typeface="+mj-lt"/>
              <a:buAutoNum type="arabicPeriod"/>
            </a:pPr>
            <a:r>
              <a:rPr lang="ru-RU" sz="2000" b="1" dirty="0">
                <a:solidFill>
                  <a:srgbClr val="0070C0"/>
                </a:solidFill>
              </a:rPr>
              <a:t>Смена воды. </a:t>
            </a:r>
          </a:p>
          <a:p>
            <a:pPr marL="584200" indent="-457200" fontAlgn="base">
              <a:buFont typeface="+mj-lt"/>
              <a:buAutoNum type="arabicPeriod"/>
            </a:pPr>
            <a:r>
              <a:rPr lang="ru-RU" sz="2000" b="1" dirty="0">
                <a:solidFill>
                  <a:srgbClr val="0070C0"/>
                </a:solidFill>
              </a:rPr>
              <a:t>Проверка уровня кислорода. </a:t>
            </a:r>
          </a:p>
          <a:p>
            <a:pPr marL="584200" indent="-457200" fontAlgn="base">
              <a:buFont typeface="+mj-lt"/>
              <a:buAutoNum type="arabicPeriod"/>
            </a:pPr>
            <a:r>
              <a:rPr lang="ru-RU" sz="2000" b="1" dirty="0">
                <a:solidFill>
                  <a:srgbClr val="0070C0"/>
                </a:solidFill>
              </a:rPr>
              <a:t>Правильное освещение</a:t>
            </a: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5440" flipH="1">
            <a:off x="6960072" y="663568"/>
            <a:ext cx="1809405" cy="674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011521EE-060D-40A6-A255-DFFD650E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46" y="2762199"/>
            <a:ext cx="3103620" cy="18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409;p42">
            <a:extLst>
              <a:ext uri="{FF2B5EF4-FFF2-40B4-BE49-F238E27FC236}">
                <a16:creationId xmlns:a16="http://schemas.microsoft.com/office/drawing/2014/main" id="{2FECEAB6-FBBA-49FB-8230-5531FED643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2768"/>
          <a:stretch/>
        </p:blipFill>
        <p:spPr>
          <a:xfrm>
            <a:off x="1" y="3152675"/>
            <a:ext cx="1613475" cy="19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10;p42">
            <a:extLst>
              <a:ext uri="{FF2B5EF4-FFF2-40B4-BE49-F238E27FC236}">
                <a16:creationId xmlns:a16="http://schemas.microsoft.com/office/drawing/2014/main" id="{481B5D59-3E43-4436-BD93-19FF18A522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99153">
            <a:off x="5688589" y="2645610"/>
            <a:ext cx="2471427" cy="153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Режим питания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Существует несколько аспектов, правильного питания аквариумных рыб: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1)Регулярность кормления: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 каждой рыбы индивидуальный режим питания. Важно не перекармливать рыб, чтобы избежать проблем с пищеварением и загрязнением воды, также не съеденный корм осядет на дне, что создаст условия размножения вредных организмов.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2)Соблюдение рациона</a:t>
            </a:r>
            <a:r>
              <a:rPr lang="ru-RU" b="1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необходимо учитывать пищевые предпочтения и потребности конкретного вида рыб. Некоторые виды могут быть хищниками, другие - травоядными или всеядными.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3)Подготовка корма: </a:t>
            </a:r>
            <a:r>
              <a:rPr lang="ru-RU" dirty="0">
                <a:solidFill>
                  <a:schemeClr val="tx1"/>
                </a:solidFill>
              </a:rPr>
              <a:t>перед кормлением следует размочить сухие корма в небольшом количестве воды, чтобы предотвратить набухание в желудке рыб.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4)Разнообразие пищи: </a:t>
            </a:r>
            <a:r>
              <a:rPr lang="ru-RU" dirty="0">
                <a:solidFill>
                  <a:schemeClr val="tx1"/>
                </a:solidFill>
              </a:rPr>
              <a:t>важно обеспечить рыбам разнообразное питание, включая сухие корма, замороженную или свежую живую пищу (креветки, черви и т. д.), а также специальные корма для определенных видов рыб.</a:t>
            </a:r>
            <a:endParaRPr lang="ru-RU" sz="2000" dirty="0">
              <a:solidFill>
                <a:schemeClr val="tx1"/>
              </a:solidFill>
            </a:endParaRPr>
          </a:p>
          <a:p>
            <a:br>
              <a:rPr lang="ru-RU" sz="2000" dirty="0">
                <a:solidFill>
                  <a:srgbClr val="0070C0"/>
                </a:solidFill>
              </a:rPr>
            </a:b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95193" y="3528794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80;p58">
            <a:extLst>
              <a:ext uri="{FF2B5EF4-FFF2-40B4-BE49-F238E27FC236}">
                <a16:creationId xmlns:a16="http://schemas.microsoft.com/office/drawing/2014/main" id="{7CA37DED-3F92-4B83-8E10-910EF42B8C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004" y="3223093"/>
            <a:ext cx="1311926" cy="1372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412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46;p33">
            <a:extLst>
              <a:ext uri="{FF2B5EF4-FFF2-40B4-BE49-F238E27FC236}">
                <a16:creationId xmlns:a16="http://schemas.microsoft.com/office/drawing/2014/main" id="{6385DB4E-B993-484A-A30D-F64E45467C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4" y="2706900"/>
            <a:ext cx="1428001" cy="143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10;p42">
            <a:extLst>
              <a:ext uri="{FF2B5EF4-FFF2-40B4-BE49-F238E27FC236}">
                <a16:creationId xmlns:a16="http://schemas.microsoft.com/office/drawing/2014/main" id="{67F32D6F-25BB-4A22-9652-58BDE998DF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99153">
            <a:off x="6641055" y="1334788"/>
            <a:ext cx="2230927" cy="130257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>
                <a:solidFill>
                  <a:srgbClr val="0070C0"/>
                </a:solidFill>
              </a:rPr>
              <a:t>Соблюдение температурного режима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</a:rPr>
              <a:t>Соблюдение температурного режима является одним из ключевых аспектов ухода за аквариумными рыбками. Вот основные правила, которые следует учитывать.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1)Изучение потребностей видов рыб: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каждый вид рыб имеет свои предпочтения по температурному режиму. Перед приобретением рыбок важно изучить информацию о температурных условиях, которые им необходимы.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2)Использование термостата: </a:t>
            </a:r>
            <a:r>
              <a:rPr lang="ru-RU" sz="1200" dirty="0">
                <a:solidFill>
                  <a:schemeClr val="tx1"/>
                </a:solidFill>
              </a:rPr>
              <a:t>для поддержания стабильной температуры в аквариуме необходимо использовать надежный термостат. Он позволит автоматически регулировать нагрев воды и поддерживать оптимальный уровень температуры.</a:t>
            </a:r>
          </a:p>
          <a:p>
            <a:r>
              <a:rPr lang="ru-RU" sz="1200" b="1" dirty="0">
                <a:solidFill>
                  <a:srgbClr val="0070C0"/>
                </a:solidFill>
              </a:rPr>
              <a:t>3)Установка термометра: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для контроля температуры воды в аквариуме следует установить термометр. Это поможет вовремя заметить любые изменения и принять меры для коррекции.</a:t>
            </a:r>
          </a:p>
          <a:p>
            <a:r>
              <a:rPr lang="ru-RU" sz="1200" b="1" dirty="0">
                <a:solidFill>
                  <a:srgbClr val="0070C0"/>
                </a:solidFill>
              </a:rPr>
              <a:t>4)Избегание резких изменений: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резкие колебания температуры могут негативно сказаться на здоровье рыб. Поэтому важно избегать резких изменений и постепенно привыкать рыб к новым условиям, если необходимо повысить или понизить температуру.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5)Продуманное размещение аквариума: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аквариум следует устанавливать вдали от прямых солнечных лучей и источников тепла (радиаторов, кондиционеров и др.), чтобы избежать перегрева воды.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6)Регулярный контроль: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регулярно проверяйте температуру воды в аквариуме с помощью термометра и поддерживайте ее в допустимых пределах для конкретных видов рыб.</a:t>
            </a:r>
            <a:endParaRPr lang="ru-RU" sz="1800" dirty="0">
              <a:solidFill>
                <a:schemeClr val="tx1"/>
              </a:solidFill>
            </a:endParaRPr>
          </a:p>
          <a:p>
            <a:br>
              <a:rPr lang="ru-RU" sz="18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6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>
                <a:solidFill>
                  <a:srgbClr val="0070C0"/>
                </a:solidFill>
              </a:rPr>
              <a:t>Смена воды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1)Регулярность: </a:t>
            </a:r>
            <a:r>
              <a:rPr lang="ru-RU" dirty="0">
                <a:solidFill>
                  <a:schemeClr val="tx1"/>
                </a:solidFill>
              </a:rPr>
              <a:t>смену воды необходимо проводить регулярно, чтобы поддерживать оптимальные условия в аквариуме. Обычно рекомендуется менять 10-20% объема воды каждую неделю или 25-30% каждые две недели.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1.1)Подготовка воды: </a:t>
            </a:r>
            <a:r>
              <a:rPr lang="ru-RU" dirty="0">
                <a:solidFill>
                  <a:schemeClr val="tx1"/>
                </a:solidFill>
              </a:rPr>
              <a:t>перед добавлением новой воды в аквариум, ее необходимо подготовить. Вода должна быть декларирована (чтобы исключить хлор из воды) и прогрета до температуры, близкой к текущей температуре в аквариуме.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1.2)Удаление загрязнений: </a:t>
            </a:r>
            <a:r>
              <a:rPr lang="ru-RU" dirty="0">
                <a:solidFill>
                  <a:schemeClr val="tx1"/>
                </a:solidFill>
              </a:rPr>
              <a:t>перед сменой воды следует удалить пищевые остатки, отмершие растения, обломки и другие загрязнения из аквариума. Это поможет предотвратить разложение органических веществ и поддерживать чистоту воды.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2)Использование грунтового очистителя: </a:t>
            </a:r>
            <a:r>
              <a:rPr lang="ru-RU" dirty="0">
                <a:solidFill>
                  <a:schemeClr val="tx1"/>
                </a:solidFill>
              </a:rPr>
              <a:t>при необходимости можно использовать грунтовой очиститель для удаления загрязнений из грунта аквариума. Это поможет предотвратить накопление шлама и улучшить качество воды.</a:t>
            </a:r>
          </a:p>
          <a:p>
            <a:r>
              <a:rPr lang="ru-RU" b="1" dirty="0">
                <a:solidFill>
                  <a:srgbClr val="0070C0"/>
                </a:solidFill>
              </a:rPr>
              <a:t>3)Осторожность при перемещении рыб: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при смене воды следует быть осторожным, чтобы не повредить или напугать рыбок. Лучше использовать сифон для откачивания старой воды и добавления новой.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0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04;p53">
            <a:extLst>
              <a:ext uri="{FF2B5EF4-FFF2-40B4-BE49-F238E27FC236}">
                <a16:creationId xmlns:a16="http://schemas.microsoft.com/office/drawing/2014/main" id="{30966163-4785-4702-8D0E-8F09F7B1C3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250" y="244350"/>
            <a:ext cx="1025950" cy="2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76;p58">
            <a:extLst>
              <a:ext uri="{FF2B5EF4-FFF2-40B4-BE49-F238E27FC236}">
                <a16:creationId xmlns:a16="http://schemas.microsoft.com/office/drawing/2014/main" id="{96516A1B-6D2D-403D-B94F-2D418533FB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00000">
            <a:off x="406105" y="3264794"/>
            <a:ext cx="1333012" cy="118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>
                <a:solidFill>
                  <a:srgbClr val="0070C0"/>
                </a:solidFill>
              </a:rPr>
              <a:t>Проверка уровня кислорода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</a:rPr>
              <a:t>Проверка уровня кислорода в аквариуме является важным аспектом заботы о рыбках, так как кислород необходим для дыхания и жизнедеятельности рыб. Вот основные правила проверки уровня кислорода в аквариуме: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1)Использование тест-комплектов: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для определения уровня кислорода в воде аквариума можно использовать специальные тест-комплекты, которые доступны в зоомагазинах. Тесты могут быть </a:t>
            </a:r>
            <a:r>
              <a:rPr lang="ru-RU" sz="1200" b="1" dirty="0">
                <a:solidFill>
                  <a:schemeClr val="tx1"/>
                </a:solidFill>
              </a:rPr>
              <a:t>химическими</a:t>
            </a:r>
            <a:r>
              <a:rPr lang="ru-RU" sz="1200" dirty="0">
                <a:solidFill>
                  <a:schemeClr val="tx1"/>
                </a:solidFill>
              </a:rPr>
              <a:t> или </a:t>
            </a:r>
            <a:r>
              <a:rPr lang="ru-RU" sz="1200" b="1" dirty="0">
                <a:solidFill>
                  <a:schemeClr val="tx1"/>
                </a:solidFill>
              </a:rPr>
              <a:t>электронными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2)Проверка видимых признаков: </a:t>
            </a:r>
            <a:r>
              <a:rPr lang="ru-RU" sz="1200" dirty="0">
                <a:solidFill>
                  <a:schemeClr val="tx1"/>
                </a:solidFill>
              </a:rPr>
              <a:t>недостаток кислорода в аквариуме может проявляться следующими признаками: рыбы плавают ближе к поверхности воды, дышат быстрее, открывают рот для дыхания, плавают на боку или вверх тормашками. Если вы замечаете такие признаки, это может указывать на проблемы с уровнем кислорода.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3)Обеспечение хорошей циркуляции: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хорошая циркуляция воды в аквариуме помогает обогащать ее кислородом. Для этого можно использовать насосы или фильтры, которые обеспечат достаточное перемешивание и аэрацию воды.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4)Контроль температуры воды: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теплая вода содержит меньше кислорода, поэтому важно следить за температурой в аквариуме. Рекомендуемая температура для большинства аквариумных рыб – от 24°C до 26°C.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200" b="1" dirty="0">
                <a:solidFill>
                  <a:srgbClr val="0070C0"/>
                </a:solidFill>
              </a:rPr>
              <a:t>5)Проветривание воды: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для обогащения воды кислородом можно использовать дополнительные аэраторы или камни для аэрации. Они создадут пузырьки воздуха, которые помогут увеличить уровень кислорода в воде.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79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>
                <a:solidFill>
                  <a:srgbClr val="0070C0"/>
                </a:solidFill>
              </a:rPr>
              <a:t>Правильное освещение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100" b="1" dirty="0">
                <a:solidFill>
                  <a:schemeClr val="tx1"/>
                </a:solidFill>
              </a:rPr>
              <a:t>Правильное освещение играет важную роль в заботе о аквариумных рыбках, так как оно влияет на их общее здоровье, активность, цвет и рост. Вот основные правила правильного освещения для аквариумных рыбок: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rgbClr val="0070C0"/>
                </a:solidFill>
              </a:rPr>
              <a:t>1)Длительность освещения: </a:t>
            </a:r>
            <a:r>
              <a:rPr lang="ru-RU" sz="1100" dirty="0">
                <a:solidFill>
                  <a:schemeClr val="tx1"/>
                </a:solidFill>
              </a:rPr>
              <a:t>обычно рекомендуется освещать аквариум от 8 до 12 часов в сутки. Это позволяет создать оптимальный режим дня и ночи для рыбок, а также обеспечить им достаточное количество света для фотосинтеза растений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2)Интенсивность света: </a:t>
            </a:r>
            <a:r>
              <a:rPr lang="ru-RU" sz="1100" dirty="0">
                <a:solidFill>
                  <a:schemeClr val="tx1"/>
                </a:solidFill>
              </a:rPr>
              <a:t>выбор интенсивности света зависит от типа растений и рыб в аквариуме. Для большинства аквариумных растений и рыб подходит средняя интенсивность света. Однако, если у вас есть требовательные к свету растения или рыбы, может потребоваться более яркое освещение.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3)Спектр света: </a:t>
            </a:r>
            <a:r>
              <a:rPr lang="ru-RU" sz="1100" dirty="0">
                <a:solidFill>
                  <a:schemeClr val="tx1"/>
                </a:solidFill>
              </a:rPr>
              <a:t>для оптимального роста и развития растений и рыб в аквариуме важно выбирать правильный спектр света. Обычно используются специальные лампы или светодиодные осветительные приборы, которые имитируют дневной свет или специфический спектр для растений</a:t>
            </a:r>
            <a:r>
              <a:rPr lang="ru-RU" sz="1100" b="1" dirty="0">
                <a:solidFill>
                  <a:schemeClr val="tx1"/>
                </a:solidFill>
              </a:rPr>
              <a:t>.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rgbClr val="0070C0"/>
                </a:solidFill>
              </a:rPr>
              <a:t>4)Регулирование освещения: </a:t>
            </a:r>
            <a:r>
              <a:rPr lang="ru-RU" sz="1100" dirty="0">
                <a:solidFill>
                  <a:schemeClr val="tx1"/>
                </a:solidFill>
              </a:rPr>
              <a:t>для создания стабильного цикла освещения можно использовать таймеры, которые автоматически включают и выключают свет в определенное время. Это поможет поддерживать постоянный режим дня и ночи для рыбок.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5)Убедитесь в отсутствии перегрева:</a:t>
            </a:r>
            <a:r>
              <a:rPr lang="ru-RU" sz="1100" dirty="0">
                <a:solidFill>
                  <a:srgbClr val="0070C0"/>
                </a:solidFill>
              </a:rPr>
              <a:t> </a:t>
            </a:r>
            <a:r>
              <a:rPr lang="ru-RU" sz="1100" dirty="0">
                <a:solidFill>
                  <a:schemeClr val="tx1"/>
                </a:solidFill>
              </a:rPr>
              <a:t>при выборе и установке осветительных приборов важно учитывать возможность перегрева воды в аквариуме. Перегрев может привести к стрессу и даже гибели рыбок. Поэтому следите за температурой воды и при необходимости используйте охлаждающие устройства.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6)Обеспечьте равномерное освещение: </a:t>
            </a:r>
            <a:r>
              <a:rPr lang="ru-RU" sz="1100" dirty="0">
                <a:solidFill>
                  <a:schemeClr val="tx1"/>
                </a:solidFill>
              </a:rPr>
              <a:t>распределите свет равномерно по всему аквариуму, чтобы избежать образования теней и обеспечить равномерный доступ к свету для всех рыбок и растений.</a:t>
            </a:r>
          </a:p>
          <a:p>
            <a:br>
              <a:rPr lang="ru-RU" sz="1100" dirty="0">
                <a:solidFill>
                  <a:schemeClr val="tx1"/>
                </a:solidFill>
              </a:rPr>
            </a:br>
            <a:endParaRPr lang="ru-RU" sz="1100" dirty="0">
              <a:solidFill>
                <a:schemeClr val="tx1"/>
              </a:solidFill>
            </a:endParaRPr>
          </a:p>
          <a:p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144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04;p53">
            <a:extLst>
              <a:ext uri="{FF2B5EF4-FFF2-40B4-BE49-F238E27FC236}">
                <a16:creationId xmlns:a16="http://schemas.microsoft.com/office/drawing/2014/main" id="{05E679E5-C3AD-4CDC-817E-50E9F66216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62" y="1126238"/>
            <a:ext cx="1025950" cy="2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895545" y="1949149"/>
            <a:ext cx="6114680" cy="257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4400" dirty="0">
                <a:solidFill>
                  <a:srgbClr val="0070C0"/>
                </a:solidFill>
              </a:rPr>
              <a:t>Спасибо за внимание</a:t>
            </a:r>
            <a:endParaRPr sz="4400" dirty="0">
              <a:solidFill>
                <a:srgbClr val="0070C0"/>
              </a:solidFill>
            </a:endParaRPr>
          </a:p>
        </p:txBody>
      </p:sp>
      <p:pic>
        <p:nvPicPr>
          <p:cNvPr id="7" name="Google Shape;409;p42">
            <a:extLst>
              <a:ext uri="{FF2B5EF4-FFF2-40B4-BE49-F238E27FC236}">
                <a16:creationId xmlns:a16="http://schemas.microsoft.com/office/drawing/2014/main" id="{8698C4A6-4FB6-4A79-ABEC-E1D8C6B951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768"/>
          <a:stretch/>
        </p:blipFill>
        <p:spPr>
          <a:xfrm>
            <a:off x="1" y="3152675"/>
            <a:ext cx="1613475" cy="19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78;p58">
            <a:extLst>
              <a:ext uri="{FF2B5EF4-FFF2-40B4-BE49-F238E27FC236}">
                <a16:creationId xmlns:a16="http://schemas.microsoft.com/office/drawing/2014/main" id="{3654AD0E-E15D-4688-84E8-2360C78C3A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299" y="2995414"/>
            <a:ext cx="819975" cy="152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C4CE0EE6-8042-48BC-8B58-DBA07109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4" y="-41678"/>
            <a:ext cx="7443305" cy="51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579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quarium Mont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CBB4"/>
      </a:accent1>
      <a:accent2>
        <a:srgbClr val="B1180E"/>
      </a:accent2>
      <a:accent3>
        <a:srgbClr val="D98B6C"/>
      </a:accent3>
      <a:accent4>
        <a:srgbClr val="9DA7BC"/>
      </a:accent4>
      <a:accent5>
        <a:srgbClr val="DC6D52"/>
      </a:accent5>
      <a:accent6>
        <a:srgbClr val="7B8CA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1012</Words>
  <Application>Microsoft Office PowerPoint</Application>
  <PresentationFormat>Экран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EB Garamond Medium</vt:lpstr>
      <vt:lpstr>Libre Baskerville</vt:lpstr>
      <vt:lpstr>Arial</vt:lpstr>
      <vt:lpstr>Aquarium Month by Slidesgo</vt:lpstr>
      <vt:lpstr>Как ухаживать</vt:lpstr>
      <vt:lpstr>Содержание</vt:lpstr>
      <vt:lpstr>Режим питания</vt:lpstr>
      <vt:lpstr>Соблюдение температурного режима</vt:lpstr>
      <vt:lpstr>Смена воды</vt:lpstr>
      <vt:lpstr>Проверка уровня кислорода</vt:lpstr>
      <vt:lpstr>Правильное освещение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cp:lastModifiedBy>1</cp:lastModifiedBy>
  <cp:revision>71</cp:revision>
  <dcterms:modified xsi:type="dcterms:W3CDTF">2024-05-25T20:19:45Z</dcterms:modified>
</cp:coreProperties>
</file>