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1"/>
  </p:notesMasterIdLst>
  <p:sldIdLst>
    <p:sldId id="256" r:id="rId2"/>
    <p:sldId id="257" r:id="rId3"/>
    <p:sldId id="296" r:id="rId4"/>
    <p:sldId id="297" r:id="rId5"/>
    <p:sldId id="298" r:id="rId6"/>
    <p:sldId id="299" r:id="rId7"/>
    <p:sldId id="300" r:id="rId8"/>
    <p:sldId id="301" r:id="rId9"/>
    <p:sldId id="295" r:id="rId10"/>
  </p:sldIdLst>
  <p:sldSz cx="9144000" cy="5143500" type="screen16x9"/>
  <p:notesSz cx="6858000" cy="9144000"/>
  <p:embeddedFontLst>
    <p:embeddedFont>
      <p:font typeface="EB Garamond Medium" panose="020B0604020202020204" charset="0"/>
      <p:regular r:id="rId12"/>
      <p:bold r:id="rId13"/>
      <p:italic r:id="rId14"/>
      <p:boldItalic r:id="rId15"/>
    </p:embeddedFont>
    <p:embeddedFont>
      <p:font typeface="Libre Baskerville" panose="020B0604020202020204" charset="0"/>
      <p:regular r:id="rId16"/>
      <p:bold r:id="rId17"/>
      <p: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19">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26DC714-484B-4EF7-8DF7-E77E0FDC4045}">
  <a:tblStyle styleId="{826DC714-484B-4EF7-8DF7-E77E0FDC404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519"/>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0243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2802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3482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4047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603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5763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7513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62588" y="1322251"/>
            <a:ext cx="4654500" cy="1088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7200"/>
              <a:buNone/>
              <a:defRPr sz="5300" b="0"/>
            </a:lvl1pPr>
            <a:lvl2pPr lvl="1" algn="ctr">
              <a:lnSpc>
                <a:spcPct val="80000"/>
              </a:lnSpc>
              <a:spcBef>
                <a:spcPts val="0"/>
              </a:spcBef>
              <a:spcAft>
                <a:spcPts val="0"/>
              </a:spcAft>
              <a:buSzPts val="7200"/>
              <a:buNone/>
              <a:defRPr sz="7200"/>
            </a:lvl2pPr>
            <a:lvl3pPr lvl="2" algn="ctr">
              <a:lnSpc>
                <a:spcPct val="80000"/>
              </a:lnSpc>
              <a:spcBef>
                <a:spcPts val="0"/>
              </a:spcBef>
              <a:spcAft>
                <a:spcPts val="0"/>
              </a:spcAft>
              <a:buSzPts val="7200"/>
              <a:buNone/>
              <a:defRPr sz="7200"/>
            </a:lvl3pPr>
            <a:lvl4pPr lvl="3" algn="ctr">
              <a:lnSpc>
                <a:spcPct val="80000"/>
              </a:lnSpc>
              <a:spcBef>
                <a:spcPts val="0"/>
              </a:spcBef>
              <a:spcAft>
                <a:spcPts val="0"/>
              </a:spcAft>
              <a:buSzPts val="7200"/>
              <a:buNone/>
              <a:defRPr sz="7200"/>
            </a:lvl4pPr>
            <a:lvl5pPr lvl="4" algn="ctr">
              <a:lnSpc>
                <a:spcPct val="80000"/>
              </a:lnSpc>
              <a:spcBef>
                <a:spcPts val="0"/>
              </a:spcBef>
              <a:spcAft>
                <a:spcPts val="0"/>
              </a:spcAft>
              <a:buSzPts val="7200"/>
              <a:buNone/>
              <a:defRPr sz="7200"/>
            </a:lvl5pPr>
            <a:lvl6pPr lvl="5" algn="ctr">
              <a:lnSpc>
                <a:spcPct val="80000"/>
              </a:lnSpc>
              <a:spcBef>
                <a:spcPts val="0"/>
              </a:spcBef>
              <a:spcAft>
                <a:spcPts val="0"/>
              </a:spcAft>
              <a:buSzPts val="7200"/>
              <a:buNone/>
              <a:defRPr sz="7200"/>
            </a:lvl6pPr>
            <a:lvl7pPr lvl="6" algn="ctr">
              <a:lnSpc>
                <a:spcPct val="80000"/>
              </a:lnSpc>
              <a:spcBef>
                <a:spcPts val="0"/>
              </a:spcBef>
              <a:spcAft>
                <a:spcPts val="0"/>
              </a:spcAft>
              <a:buSzPts val="7200"/>
              <a:buNone/>
              <a:defRPr sz="7200"/>
            </a:lvl7pPr>
            <a:lvl8pPr lvl="7" algn="ctr">
              <a:lnSpc>
                <a:spcPct val="80000"/>
              </a:lnSpc>
              <a:spcBef>
                <a:spcPts val="0"/>
              </a:spcBef>
              <a:spcAft>
                <a:spcPts val="0"/>
              </a:spcAft>
              <a:buSzPts val="7200"/>
              <a:buNone/>
              <a:defRPr sz="7200"/>
            </a:lvl8pPr>
            <a:lvl9pPr lvl="8" algn="ctr">
              <a:lnSpc>
                <a:spcPct val="80000"/>
              </a:lnSpc>
              <a:spcBef>
                <a:spcPts val="0"/>
              </a:spcBef>
              <a:spcAft>
                <a:spcPts val="0"/>
              </a:spcAft>
              <a:buSzPts val="7200"/>
              <a:buNone/>
              <a:defRPr sz="7200"/>
            </a:lvl9pPr>
          </a:lstStyle>
          <a:p>
            <a:endParaRPr/>
          </a:p>
        </p:txBody>
      </p:sp>
      <p:sp>
        <p:nvSpPr>
          <p:cNvPr id="10" name="Google Shape;10;p2"/>
          <p:cNvSpPr txBox="1">
            <a:spLocks noGrp="1"/>
          </p:cNvSpPr>
          <p:nvPr>
            <p:ph type="subTitle" idx="1"/>
          </p:nvPr>
        </p:nvSpPr>
        <p:spPr>
          <a:xfrm>
            <a:off x="1228400" y="804698"/>
            <a:ext cx="984900" cy="424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2400"/>
              <a:buNone/>
              <a:defRPr sz="2100"/>
            </a:lvl1pPr>
            <a:lvl2pPr lvl="1" algn="ctr">
              <a:lnSpc>
                <a:spcPct val="100000"/>
              </a:lnSpc>
              <a:spcBef>
                <a:spcPts val="0"/>
              </a:spcBef>
              <a:spcAft>
                <a:spcPts val="0"/>
              </a:spcAft>
              <a:buClr>
                <a:schemeClr val="accent1"/>
              </a:buClr>
              <a:buSzPts val="2400"/>
              <a:buNone/>
              <a:defRPr sz="2400">
                <a:solidFill>
                  <a:schemeClr val="accent1"/>
                </a:solidFill>
              </a:defRPr>
            </a:lvl2pPr>
            <a:lvl3pPr lvl="2" algn="ctr">
              <a:lnSpc>
                <a:spcPct val="100000"/>
              </a:lnSpc>
              <a:spcBef>
                <a:spcPts val="0"/>
              </a:spcBef>
              <a:spcAft>
                <a:spcPts val="0"/>
              </a:spcAft>
              <a:buClr>
                <a:schemeClr val="accent1"/>
              </a:buClr>
              <a:buSzPts val="2400"/>
              <a:buNone/>
              <a:defRPr sz="2400">
                <a:solidFill>
                  <a:schemeClr val="accent1"/>
                </a:solidFill>
              </a:defRPr>
            </a:lvl3pPr>
            <a:lvl4pPr lvl="3" algn="ctr">
              <a:lnSpc>
                <a:spcPct val="100000"/>
              </a:lnSpc>
              <a:spcBef>
                <a:spcPts val="0"/>
              </a:spcBef>
              <a:spcAft>
                <a:spcPts val="0"/>
              </a:spcAft>
              <a:buClr>
                <a:schemeClr val="accent1"/>
              </a:buClr>
              <a:buSzPts val="2400"/>
              <a:buNone/>
              <a:defRPr sz="2400">
                <a:solidFill>
                  <a:schemeClr val="accent1"/>
                </a:solidFill>
              </a:defRPr>
            </a:lvl4pPr>
            <a:lvl5pPr lvl="4" algn="ctr">
              <a:lnSpc>
                <a:spcPct val="100000"/>
              </a:lnSpc>
              <a:spcBef>
                <a:spcPts val="0"/>
              </a:spcBef>
              <a:spcAft>
                <a:spcPts val="0"/>
              </a:spcAft>
              <a:buClr>
                <a:schemeClr val="accent1"/>
              </a:buClr>
              <a:buSzPts val="2400"/>
              <a:buNone/>
              <a:defRPr sz="2400">
                <a:solidFill>
                  <a:schemeClr val="accent1"/>
                </a:solidFill>
              </a:defRPr>
            </a:lvl5pPr>
            <a:lvl6pPr lvl="5" algn="ctr">
              <a:lnSpc>
                <a:spcPct val="100000"/>
              </a:lnSpc>
              <a:spcBef>
                <a:spcPts val="0"/>
              </a:spcBef>
              <a:spcAft>
                <a:spcPts val="0"/>
              </a:spcAft>
              <a:buClr>
                <a:schemeClr val="accent1"/>
              </a:buClr>
              <a:buSzPts val="2400"/>
              <a:buNone/>
              <a:defRPr sz="2400">
                <a:solidFill>
                  <a:schemeClr val="accent1"/>
                </a:solidFill>
              </a:defRPr>
            </a:lvl6pPr>
            <a:lvl7pPr lvl="6" algn="ctr">
              <a:lnSpc>
                <a:spcPct val="100000"/>
              </a:lnSpc>
              <a:spcBef>
                <a:spcPts val="0"/>
              </a:spcBef>
              <a:spcAft>
                <a:spcPts val="0"/>
              </a:spcAft>
              <a:buClr>
                <a:schemeClr val="accent1"/>
              </a:buClr>
              <a:buSzPts val="2400"/>
              <a:buNone/>
              <a:defRPr sz="2400">
                <a:solidFill>
                  <a:schemeClr val="accent1"/>
                </a:solidFill>
              </a:defRPr>
            </a:lvl7pPr>
            <a:lvl8pPr lvl="7" algn="ctr">
              <a:lnSpc>
                <a:spcPct val="100000"/>
              </a:lnSpc>
              <a:spcBef>
                <a:spcPts val="0"/>
              </a:spcBef>
              <a:spcAft>
                <a:spcPts val="0"/>
              </a:spcAft>
              <a:buClr>
                <a:schemeClr val="accent1"/>
              </a:buClr>
              <a:buSzPts val="2400"/>
              <a:buNone/>
              <a:defRPr sz="2400">
                <a:solidFill>
                  <a:schemeClr val="accent1"/>
                </a:solidFill>
              </a:defRPr>
            </a:lvl8pPr>
            <a:lvl9pPr lvl="8" algn="ctr">
              <a:lnSpc>
                <a:spcPct val="100000"/>
              </a:lnSpc>
              <a:spcBef>
                <a:spcPts val="0"/>
              </a:spcBef>
              <a:spcAft>
                <a:spcPts val="0"/>
              </a:spcAft>
              <a:buClr>
                <a:schemeClr val="accent1"/>
              </a:buClr>
              <a:buSzPts val="2400"/>
              <a:buNone/>
              <a:defRPr sz="2400">
                <a:solidFill>
                  <a:schemeClr val="accent1"/>
                </a:solidFill>
              </a:defRPr>
            </a:lvl9pPr>
          </a:lstStyle>
          <a:p>
            <a:endParaRPr/>
          </a:p>
        </p:txBody>
      </p:sp>
      <p:sp>
        <p:nvSpPr>
          <p:cNvPr id="11" name="Google Shape;11;p2"/>
          <p:cNvSpPr txBox="1">
            <a:spLocks noGrp="1"/>
          </p:cNvSpPr>
          <p:nvPr>
            <p:ph type="ctrTitle" idx="2"/>
          </p:nvPr>
        </p:nvSpPr>
        <p:spPr>
          <a:xfrm>
            <a:off x="3294375" y="2562440"/>
            <a:ext cx="4719600" cy="108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7200"/>
              <a:buNone/>
              <a:defRPr sz="5300" b="0"/>
            </a:lvl1pPr>
            <a:lvl2pPr lvl="1" algn="ctr" rtl="0">
              <a:lnSpc>
                <a:spcPct val="80000"/>
              </a:lnSpc>
              <a:spcBef>
                <a:spcPts val="0"/>
              </a:spcBef>
              <a:spcAft>
                <a:spcPts val="0"/>
              </a:spcAft>
              <a:buSzPts val="7200"/>
              <a:buNone/>
              <a:defRPr sz="7200"/>
            </a:lvl2pPr>
            <a:lvl3pPr lvl="2" algn="ctr" rtl="0">
              <a:lnSpc>
                <a:spcPct val="80000"/>
              </a:lnSpc>
              <a:spcBef>
                <a:spcPts val="0"/>
              </a:spcBef>
              <a:spcAft>
                <a:spcPts val="0"/>
              </a:spcAft>
              <a:buSzPts val="7200"/>
              <a:buNone/>
              <a:defRPr sz="7200"/>
            </a:lvl3pPr>
            <a:lvl4pPr lvl="3" algn="ctr" rtl="0">
              <a:lnSpc>
                <a:spcPct val="80000"/>
              </a:lnSpc>
              <a:spcBef>
                <a:spcPts val="0"/>
              </a:spcBef>
              <a:spcAft>
                <a:spcPts val="0"/>
              </a:spcAft>
              <a:buSzPts val="7200"/>
              <a:buNone/>
              <a:defRPr sz="7200"/>
            </a:lvl4pPr>
            <a:lvl5pPr lvl="4" algn="ctr" rtl="0">
              <a:lnSpc>
                <a:spcPct val="80000"/>
              </a:lnSpc>
              <a:spcBef>
                <a:spcPts val="0"/>
              </a:spcBef>
              <a:spcAft>
                <a:spcPts val="0"/>
              </a:spcAft>
              <a:buSzPts val="7200"/>
              <a:buNone/>
              <a:defRPr sz="7200"/>
            </a:lvl5pPr>
            <a:lvl6pPr lvl="5" algn="ctr" rtl="0">
              <a:lnSpc>
                <a:spcPct val="80000"/>
              </a:lnSpc>
              <a:spcBef>
                <a:spcPts val="0"/>
              </a:spcBef>
              <a:spcAft>
                <a:spcPts val="0"/>
              </a:spcAft>
              <a:buSzPts val="7200"/>
              <a:buNone/>
              <a:defRPr sz="7200"/>
            </a:lvl6pPr>
            <a:lvl7pPr lvl="6" algn="ctr" rtl="0">
              <a:lnSpc>
                <a:spcPct val="80000"/>
              </a:lnSpc>
              <a:spcBef>
                <a:spcPts val="0"/>
              </a:spcBef>
              <a:spcAft>
                <a:spcPts val="0"/>
              </a:spcAft>
              <a:buSzPts val="7200"/>
              <a:buNone/>
              <a:defRPr sz="7200"/>
            </a:lvl7pPr>
            <a:lvl8pPr lvl="7" algn="ctr" rtl="0">
              <a:lnSpc>
                <a:spcPct val="80000"/>
              </a:lnSpc>
              <a:spcBef>
                <a:spcPts val="0"/>
              </a:spcBef>
              <a:spcAft>
                <a:spcPts val="0"/>
              </a:spcAft>
              <a:buSzPts val="7200"/>
              <a:buNone/>
              <a:defRPr sz="7200"/>
            </a:lvl8pPr>
            <a:lvl9pPr lvl="8" algn="ctr" rtl="0">
              <a:lnSpc>
                <a:spcPct val="80000"/>
              </a:lnSpc>
              <a:spcBef>
                <a:spcPts val="0"/>
              </a:spcBef>
              <a:spcAft>
                <a:spcPts val="0"/>
              </a:spcAft>
              <a:buSzPts val="7200"/>
              <a:buNone/>
              <a:defRPr sz="7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26225" y="483844"/>
            <a:ext cx="76914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9" name="Google Shape;19;p4"/>
          <p:cNvSpPr txBox="1">
            <a:spLocks noGrp="1"/>
          </p:cNvSpPr>
          <p:nvPr>
            <p:ph type="subTitle" idx="1"/>
          </p:nvPr>
        </p:nvSpPr>
        <p:spPr>
          <a:xfrm>
            <a:off x="1133625" y="1001049"/>
            <a:ext cx="6876600" cy="352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300"/>
            </a:lvl1pPr>
            <a:lvl2pPr lvl="1" rtl="0">
              <a:spcBef>
                <a:spcPts val="0"/>
              </a:spcBef>
              <a:spcAft>
                <a:spcPts val="0"/>
              </a:spcAft>
              <a:buNone/>
              <a:defRPr sz="1300"/>
            </a:lvl2pPr>
            <a:lvl3pPr lvl="2" rtl="0">
              <a:spcBef>
                <a:spcPts val="0"/>
              </a:spcBef>
              <a:spcAft>
                <a:spcPts val="0"/>
              </a:spcAft>
              <a:buNone/>
              <a:defRPr sz="1300"/>
            </a:lvl3pPr>
            <a:lvl4pPr lvl="3" rtl="0">
              <a:spcBef>
                <a:spcPts val="0"/>
              </a:spcBef>
              <a:spcAft>
                <a:spcPts val="0"/>
              </a:spcAft>
              <a:buNone/>
              <a:defRPr sz="1300"/>
            </a:lvl4pPr>
            <a:lvl5pPr lvl="4" rtl="0">
              <a:spcBef>
                <a:spcPts val="0"/>
              </a:spcBef>
              <a:spcAft>
                <a:spcPts val="0"/>
              </a:spcAft>
              <a:buNone/>
              <a:defRPr sz="1300"/>
            </a:lvl5pPr>
            <a:lvl6pPr lvl="5" rtl="0">
              <a:spcBef>
                <a:spcPts val="0"/>
              </a:spcBef>
              <a:spcAft>
                <a:spcPts val="0"/>
              </a:spcAft>
              <a:buNone/>
              <a:defRPr sz="1300"/>
            </a:lvl6pPr>
            <a:lvl7pPr lvl="6" rtl="0">
              <a:spcBef>
                <a:spcPts val="0"/>
              </a:spcBef>
              <a:spcAft>
                <a:spcPts val="0"/>
              </a:spcAft>
              <a:buNone/>
              <a:defRPr sz="1300"/>
            </a:lvl7pPr>
            <a:lvl8pPr lvl="7" rtl="0">
              <a:spcBef>
                <a:spcPts val="0"/>
              </a:spcBef>
              <a:spcAft>
                <a:spcPts val="0"/>
              </a:spcAft>
              <a:buNone/>
              <a:defRPr sz="1300"/>
            </a:lvl8pPr>
            <a:lvl9pPr lvl="8" rtl="0">
              <a:spcBef>
                <a:spcPts val="0"/>
              </a:spcBef>
              <a:spcAft>
                <a:spcPts val="0"/>
              </a:spcAft>
              <a:buNone/>
              <a:defRPr sz="1300"/>
            </a:lvl9pPr>
          </a:lstStyle>
          <a:p>
            <a:endParaRPr/>
          </a:p>
        </p:txBody>
      </p:sp>
      <p:grpSp>
        <p:nvGrpSpPr>
          <p:cNvPr id="20" name="Google Shape;20;p4"/>
          <p:cNvGrpSpPr/>
          <p:nvPr/>
        </p:nvGrpSpPr>
        <p:grpSpPr>
          <a:xfrm>
            <a:off x="447388" y="-14050"/>
            <a:ext cx="8249225" cy="5157425"/>
            <a:chOff x="400525" y="-14050"/>
            <a:chExt cx="8249225" cy="5157425"/>
          </a:xfrm>
        </p:grpSpPr>
        <p:cxnSp>
          <p:nvCxnSpPr>
            <p:cNvPr id="21" name="Google Shape;21;p4"/>
            <p:cNvCxnSpPr/>
            <p:nvPr/>
          </p:nvCxnSpPr>
          <p:spPr>
            <a:xfrm>
              <a:off x="400525" y="-14050"/>
              <a:ext cx="0" cy="4897500"/>
            </a:xfrm>
            <a:prstGeom prst="straightConnector1">
              <a:avLst/>
            </a:prstGeom>
            <a:noFill/>
            <a:ln w="19050" cap="flat" cmpd="sng">
              <a:solidFill>
                <a:schemeClr val="lt1"/>
              </a:solidFill>
              <a:prstDash val="solid"/>
              <a:round/>
              <a:headEnd type="none" w="med" len="med"/>
              <a:tailEnd type="none" w="med" len="med"/>
            </a:ln>
          </p:spPr>
        </p:cxnSp>
        <p:cxnSp>
          <p:nvCxnSpPr>
            <p:cNvPr id="22" name="Google Shape;22;p4"/>
            <p:cNvCxnSpPr/>
            <p:nvPr/>
          </p:nvCxnSpPr>
          <p:spPr>
            <a:xfrm>
              <a:off x="407550" y="4604450"/>
              <a:ext cx="8242200" cy="0"/>
            </a:xfrm>
            <a:prstGeom prst="straightConnector1">
              <a:avLst/>
            </a:prstGeom>
            <a:noFill/>
            <a:ln w="19050" cap="flat" cmpd="sng">
              <a:solidFill>
                <a:schemeClr val="lt1"/>
              </a:solidFill>
              <a:prstDash val="solid"/>
              <a:round/>
              <a:headEnd type="none" w="med" len="med"/>
              <a:tailEnd type="none" w="med" len="med"/>
            </a:ln>
          </p:spPr>
        </p:cxnSp>
        <p:cxnSp>
          <p:nvCxnSpPr>
            <p:cNvPr id="23" name="Google Shape;23;p4"/>
            <p:cNvCxnSpPr/>
            <p:nvPr/>
          </p:nvCxnSpPr>
          <p:spPr>
            <a:xfrm>
              <a:off x="8642700" y="3105775"/>
              <a:ext cx="0" cy="2037600"/>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10_1_1_1">
    <p:spTree>
      <p:nvGrpSpPr>
        <p:cNvPr id="1" name="Shape 118"/>
        <p:cNvGrpSpPr/>
        <p:nvPr/>
      </p:nvGrpSpPr>
      <p:grpSpPr>
        <a:xfrm>
          <a:off x="0" y="0"/>
          <a:ext cx="0" cy="0"/>
          <a:chOff x="0" y="0"/>
          <a:chExt cx="0" cy="0"/>
        </a:xfrm>
      </p:grpSpPr>
      <p:grpSp>
        <p:nvGrpSpPr>
          <p:cNvPr id="119" name="Google Shape;119;p22"/>
          <p:cNvGrpSpPr/>
          <p:nvPr/>
        </p:nvGrpSpPr>
        <p:grpSpPr>
          <a:xfrm>
            <a:off x="447388" y="-14050"/>
            <a:ext cx="8249225" cy="5157425"/>
            <a:chOff x="400525" y="-14050"/>
            <a:chExt cx="8249225" cy="5157425"/>
          </a:xfrm>
        </p:grpSpPr>
        <p:cxnSp>
          <p:nvCxnSpPr>
            <p:cNvPr id="120" name="Google Shape;120;p22"/>
            <p:cNvCxnSpPr/>
            <p:nvPr/>
          </p:nvCxnSpPr>
          <p:spPr>
            <a:xfrm>
              <a:off x="400525" y="-14050"/>
              <a:ext cx="0" cy="4897500"/>
            </a:xfrm>
            <a:prstGeom prst="straightConnector1">
              <a:avLst/>
            </a:prstGeom>
            <a:noFill/>
            <a:ln w="19050" cap="flat" cmpd="sng">
              <a:solidFill>
                <a:schemeClr val="lt1"/>
              </a:solidFill>
              <a:prstDash val="solid"/>
              <a:round/>
              <a:headEnd type="none" w="med" len="med"/>
              <a:tailEnd type="none" w="med" len="med"/>
            </a:ln>
          </p:spPr>
        </p:cxnSp>
        <p:cxnSp>
          <p:nvCxnSpPr>
            <p:cNvPr id="121" name="Google Shape;121;p22"/>
            <p:cNvCxnSpPr/>
            <p:nvPr/>
          </p:nvCxnSpPr>
          <p:spPr>
            <a:xfrm>
              <a:off x="407550" y="4604450"/>
              <a:ext cx="8242200" cy="0"/>
            </a:xfrm>
            <a:prstGeom prst="straightConnector1">
              <a:avLst/>
            </a:prstGeom>
            <a:noFill/>
            <a:ln w="19050" cap="flat" cmpd="sng">
              <a:solidFill>
                <a:schemeClr val="lt1"/>
              </a:solidFill>
              <a:prstDash val="solid"/>
              <a:round/>
              <a:headEnd type="none" w="med" len="med"/>
              <a:tailEnd type="none" w="med" len="med"/>
            </a:ln>
          </p:spPr>
        </p:cxnSp>
        <p:cxnSp>
          <p:nvCxnSpPr>
            <p:cNvPr id="122" name="Google Shape;122;p22"/>
            <p:cNvCxnSpPr/>
            <p:nvPr/>
          </p:nvCxnSpPr>
          <p:spPr>
            <a:xfrm>
              <a:off x="8642700" y="3105775"/>
              <a:ext cx="0" cy="2037600"/>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CUSTOM_10_1_1_1_1">
    <p:spTree>
      <p:nvGrpSpPr>
        <p:cNvPr id="1" name="Shape 123"/>
        <p:cNvGrpSpPr/>
        <p:nvPr/>
      </p:nvGrpSpPr>
      <p:grpSpPr>
        <a:xfrm>
          <a:off x="0" y="0"/>
          <a:ext cx="0" cy="0"/>
          <a:chOff x="0" y="0"/>
          <a:chExt cx="0" cy="0"/>
        </a:xfrm>
      </p:grpSpPr>
      <p:cxnSp>
        <p:nvCxnSpPr>
          <p:cNvPr id="124" name="Google Shape;124;p23"/>
          <p:cNvCxnSpPr/>
          <p:nvPr/>
        </p:nvCxnSpPr>
        <p:spPr>
          <a:xfrm>
            <a:off x="4393825" y="1427675"/>
            <a:ext cx="0" cy="3715800"/>
          </a:xfrm>
          <a:prstGeom prst="straightConnector1">
            <a:avLst/>
          </a:prstGeom>
          <a:noFill/>
          <a:ln w="19050" cap="flat" cmpd="sng">
            <a:solidFill>
              <a:schemeClr val="lt1"/>
            </a:solidFill>
            <a:prstDash val="solid"/>
            <a:round/>
            <a:headEnd type="none" w="med" len="med"/>
            <a:tailEnd type="none" w="med" len="med"/>
          </a:ln>
        </p:spPr>
      </p:cxnSp>
      <p:cxnSp>
        <p:nvCxnSpPr>
          <p:cNvPr id="125" name="Google Shape;125;p23"/>
          <p:cNvCxnSpPr/>
          <p:nvPr/>
        </p:nvCxnSpPr>
        <p:spPr>
          <a:xfrm rot="10800000">
            <a:off x="6525" y="4771875"/>
            <a:ext cx="43938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D7CBB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6225" y="483844"/>
            <a:ext cx="7691400" cy="5727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lt1"/>
              </a:buClr>
              <a:buSzPts val="2600"/>
              <a:buFont typeface="Libre Baskerville"/>
              <a:buNone/>
              <a:defRPr sz="2600" b="1">
                <a:solidFill>
                  <a:schemeClr val="lt1"/>
                </a:solidFill>
                <a:latin typeface="Libre Baskerville"/>
                <a:ea typeface="Libre Baskerville"/>
                <a:cs typeface="Libre Baskerville"/>
                <a:sym typeface="Libre Baskerville"/>
              </a:defRPr>
            </a:lvl1pPr>
            <a:lvl2pPr lvl="1" algn="ctr">
              <a:lnSpc>
                <a:spcPct val="80000"/>
              </a:lnSpc>
              <a:spcBef>
                <a:spcPts val="0"/>
              </a:spcBef>
              <a:spcAft>
                <a:spcPts val="0"/>
              </a:spcAft>
              <a:buClr>
                <a:schemeClr val="lt1"/>
              </a:buClr>
              <a:buSzPts val="2600"/>
              <a:buFont typeface="Libre Baskerville"/>
              <a:buNone/>
              <a:defRPr sz="2600" b="1">
                <a:solidFill>
                  <a:schemeClr val="lt1"/>
                </a:solidFill>
                <a:latin typeface="Libre Baskerville"/>
                <a:ea typeface="Libre Baskerville"/>
                <a:cs typeface="Libre Baskerville"/>
                <a:sym typeface="Libre Baskerville"/>
              </a:defRPr>
            </a:lvl2pPr>
            <a:lvl3pPr lvl="2" algn="ctr">
              <a:lnSpc>
                <a:spcPct val="80000"/>
              </a:lnSpc>
              <a:spcBef>
                <a:spcPts val="0"/>
              </a:spcBef>
              <a:spcAft>
                <a:spcPts val="0"/>
              </a:spcAft>
              <a:buClr>
                <a:schemeClr val="lt1"/>
              </a:buClr>
              <a:buSzPts val="2600"/>
              <a:buFont typeface="Libre Baskerville"/>
              <a:buNone/>
              <a:defRPr sz="2600" b="1">
                <a:solidFill>
                  <a:schemeClr val="lt1"/>
                </a:solidFill>
                <a:latin typeface="Libre Baskerville"/>
                <a:ea typeface="Libre Baskerville"/>
                <a:cs typeface="Libre Baskerville"/>
                <a:sym typeface="Libre Baskerville"/>
              </a:defRPr>
            </a:lvl3pPr>
            <a:lvl4pPr lvl="3" algn="ctr">
              <a:lnSpc>
                <a:spcPct val="80000"/>
              </a:lnSpc>
              <a:spcBef>
                <a:spcPts val="0"/>
              </a:spcBef>
              <a:spcAft>
                <a:spcPts val="0"/>
              </a:spcAft>
              <a:buClr>
                <a:schemeClr val="lt1"/>
              </a:buClr>
              <a:buSzPts val="2600"/>
              <a:buFont typeface="Libre Baskerville"/>
              <a:buNone/>
              <a:defRPr sz="2600" b="1">
                <a:solidFill>
                  <a:schemeClr val="lt1"/>
                </a:solidFill>
                <a:latin typeface="Libre Baskerville"/>
                <a:ea typeface="Libre Baskerville"/>
                <a:cs typeface="Libre Baskerville"/>
                <a:sym typeface="Libre Baskerville"/>
              </a:defRPr>
            </a:lvl4pPr>
            <a:lvl5pPr lvl="4" algn="ctr">
              <a:lnSpc>
                <a:spcPct val="80000"/>
              </a:lnSpc>
              <a:spcBef>
                <a:spcPts val="0"/>
              </a:spcBef>
              <a:spcAft>
                <a:spcPts val="0"/>
              </a:spcAft>
              <a:buClr>
                <a:schemeClr val="lt1"/>
              </a:buClr>
              <a:buSzPts val="2600"/>
              <a:buFont typeface="Libre Baskerville"/>
              <a:buNone/>
              <a:defRPr sz="2600" b="1">
                <a:solidFill>
                  <a:schemeClr val="lt1"/>
                </a:solidFill>
                <a:latin typeface="Libre Baskerville"/>
                <a:ea typeface="Libre Baskerville"/>
                <a:cs typeface="Libre Baskerville"/>
                <a:sym typeface="Libre Baskerville"/>
              </a:defRPr>
            </a:lvl5pPr>
            <a:lvl6pPr lvl="5" algn="ctr">
              <a:lnSpc>
                <a:spcPct val="80000"/>
              </a:lnSpc>
              <a:spcBef>
                <a:spcPts val="0"/>
              </a:spcBef>
              <a:spcAft>
                <a:spcPts val="0"/>
              </a:spcAft>
              <a:buClr>
                <a:schemeClr val="lt1"/>
              </a:buClr>
              <a:buSzPts val="2600"/>
              <a:buFont typeface="Libre Baskerville"/>
              <a:buNone/>
              <a:defRPr sz="2600" b="1">
                <a:solidFill>
                  <a:schemeClr val="lt1"/>
                </a:solidFill>
                <a:latin typeface="Libre Baskerville"/>
                <a:ea typeface="Libre Baskerville"/>
                <a:cs typeface="Libre Baskerville"/>
                <a:sym typeface="Libre Baskerville"/>
              </a:defRPr>
            </a:lvl6pPr>
            <a:lvl7pPr lvl="6" algn="ctr">
              <a:lnSpc>
                <a:spcPct val="80000"/>
              </a:lnSpc>
              <a:spcBef>
                <a:spcPts val="0"/>
              </a:spcBef>
              <a:spcAft>
                <a:spcPts val="0"/>
              </a:spcAft>
              <a:buClr>
                <a:schemeClr val="lt1"/>
              </a:buClr>
              <a:buSzPts val="2600"/>
              <a:buFont typeface="Libre Baskerville"/>
              <a:buNone/>
              <a:defRPr sz="2600" b="1">
                <a:solidFill>
                  <a:schemeClr val="lt1"/>
                </a:solidFill>
                <a:latin typeface="Libre Baskerville"/>
                <a:ea typeface="Libre Baskerville"/>
                <a:cs typeface="Libre Baskerville"/>
                <a:sym typeface="Libre Baskerville"/>
              </a:defRPr>
            </a:lvl7pPr>
            <a:lvl8pPr lvl="7" algn="ctr">
              <a:lnSpc>
                <a:spcPct val="80000"/>
              </a:lnSpc>
              <a:spcBef>
                <a:spcPts val="0"/>
              </a:spcBef>
              <a:spcAft>
                <a:spcPts val="0"/>
              </a:spcAft>
              <a:buClr>
                <a:schemeClr val="lt1"/>
              </a:buClr>
              <a:buSzPts val="2600"/>
              <a:buFont typeface="Libre Baskerville"/>
              <a:buNone/>
              <a:defRPr sz="2600" b="1">
                <a:solidFill>
                  <a:schemeClr val="lt1"/>
                </a:solidFill>
                <a:latin typeface="Libre Baskerville"/>
                <a:ea typeface="Libre Baskerville"/>
                <a:cs typeface="Libre Baskerville"/>
                <a:sym typeface="Libre Baskerville"/>
              </a:defRPr>
            </a:lvl8pPr>
            <a:lvl9pPr lvl="8" algn="ctr">
              <a:lnSpc>
                <a:spcPct val="80000"/>
              </a:lnSpc>
              <a:spcBef>
                <a:spcPts val="0"/>
              </a:spcBef>
              <a:spcAft>
                <a:spcPts val="0"/>
              </a:spcAft>
              <a:buClr>
                <a:schemeClr val="lt1"/>
              </a:buClr>
              <a:buSzPts val="2600"/>
              <a:buFont typeface="Libre Baskerville"/>
              <a:buNone/>
              <a:defRPr sz="2600" b="1">
                <a:solidFill>
                  <a:schemeClr val="lt1"/>
                </a:solidFill>
                <a:latin typeface="Libre Baskerville"/>
                <a:ea typeface="Libre Baskerville"/>
                <a:cs typeface="Libre Baskerville"/>
                <a:sym typeface="Libre Baskervill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lt1"/>
              </a:buClr>
              <a:buSzPts val="1600"/>
              <a:buFont typeface="EB Garamond Medium"/>
              <a:buChar char="●"/>
              <a:defRPr sz="1600">
                <a:solidFill>
                  <a:schemeClr val="lt1"/>
                </a:solidFill>
                <a:latin typeface="EB Garamond Medium"/>
                <a:ea typeface="EB Garamond Medium"/>
                <a:cs typeface="EB Garamond Medium"/>
                <a:sym typeface="EB Garamond Medium"/>
              </a:defRPr>
            </a:lvl1pPr>
            <a:lvl2pPr marL="914400" lvl="1" indent="-330200">
              <a:lnSpc>
                <a:spcPct val="100000"/>
              </a:lnSpc>
              <a:spcBef>
                <a:spcPts val="0"/>
              </a:spcBef>
              <a:spcAft>
                <a:spcPts val="0"/>
              </a:spcAft>
              <a:buClr>
                <a:schemeClr val="lt1"/>
              </a:buClr>
              <a:buSzPts val="1600"/>
              <a:buFont typeface="EB Garamond Medium"/>
              <a:buChar char="○"/>
              <a:defRPr sz="1600">
                <a:solidFill>
                  <a:schemeClr val="lt1"/>
                </a:solidFill>
                <a:latin typeface="EB Garamond Medium"/>
                <a:ea typeface="EB Garamond Medium"/>
                <a:cs typeface="EB Garamond Medium"/>
                <a:sym typeface="EB Garamond Medium"/>
              </a:defRPr>
            </a:lvl2pPr>
            <a:lvl3pPr marL="1371600" lvl="2" indent="-330200">
              <a:lnSpc>
                <a:spcPct val="100000"/>
              </a:lnSpc>
              <a:spcBef>
                <a:spcPts val="0"/>
              </a:spcBef>
              <a:spcAft>
                <a:spcPts val="0"/>
              </a:spcAft>
              <a:buClr>
                <a:schemeClr val="lt1"/>
              </a:buClr>
              <a:buSzPts val="1600"/>
              <a:buFont typeface="EB Garamond Medium"/>
              <a:buChar char="■"/>
              <a:defRPr sz="1600">
                <a:solidFill>
                  <a:schemeClr val="lt1"/>
                </a:solidFill>
                <a:latin typeface="EB Garamond Medium"/>
                <a:ea typeface="EB Garamond Medium"/>
                <a:cs typeface="EB Garamond Medium"/>
                <a:sym typeface="EB Garamond Medium"/>
              </a:defRPr>
            </a:lvl3pPr>
            <a:lvl4pPr marL="1828800" lvl="3" indent="-330200">
              <a:lnSpc>
                <a:spcPct val="100000"/>
              </a:lnSpc>
              <a:spcBef>
                <a:spcPts val="0"/>
              </a:spcBef>
              <a:spcAft>
                <a:spcPts val="0"/>
              </a:spcAft>
              <a:buClr>
                <a:schemeClr val="lt1"/>
              </a:buClr>
              <a:buSzPts val="1600"/>
              <a:buFont typeface="EB Garamond Medium"/>
              <a:buChar char="●"/>
              <a:defRPr sz="1600">
                <a:solidFill>
                  <a:schemeClr val="lt1"/>
                </a:solidFill>
                <a:latin typeface="EB Garamond Medium"/>
                <a:ea typeface="EB Garamond Medium"/>
                <a:cs typeface="EB Garamond Medium"/>
                <a:sym typeface="EB Garamond Medium"/>
              </a:defRPr>
            </a:lvl4pPr>
            <a:lvl5pPr marL="2286000" lvl="4" indent="-330200">
              <a:lnSpc>
                <a:spcPct val="100000"/>
              </a:lnSpc>
              <a:spcBef>
                <a:spcPts val="0"/>
              </a:spcBef>
              <a:spcAft>
                <a:spcPts val="0"/>
              </a:spcAft>
              <a:buClr>
                <a:schemeClr val="lt1"/>
              </a:buClr>
              <a:buSzPts val="1600"/>
              <a:buFont typeface="EB Garamond Medium"/>
              <a:buChar char="○"/>
              <a:defRPr sz="1600">
                <a:solidFill>
                  <a:schemeClr val="lt1"/>
                </a:solidFill>
                <a:latin typeface="EB Garamond Medium"/>
                <a:ea typeface="EB Garamond Medium"/>
                <a:cs typeface="EB Garamond Medium"/>
                <a:sym typeface="EB Garamond Medium"/>
              </a:defRPr>
            </a:lvl5pPr>
            <a:lvl6pPr marL="2743200" lvl="5" indent="-330200">
              <a:lnSpc>
                <a:spcPct val="100000"/>
              </a:lnSpc>
              <a:spcBef>
                <a:spcPts val="0"/>
              </a:spcBef>
              <a:spcAft>
                <a:spcPts val="0"/>
              </a:spcAft>
              <a:buClr>
                <a:schemeClr val="lt1"/>
              </a:buClr>
              <a:buSzPts val="1600"/>
              <a:buFont typeface="EB Garamond Medium"/>
              <a:buChar char="■"/>
              <a:defRPr sz="1600">
                <a:solidFill>
                  <a:schemeClr val="lt1"/>
                </a:solidFill>
                <a:latin typeface="EB Garamond Medium"/>
                <a:ea typeface="EB Garamond Medium"/>
                <a:cs typeface="EB Garamond Medium"/>
                <a:sym typeface="EB Garamond Medium"/>
              </a:defRPr>
            </a:lvl6pPr>
            <a:lvl7pPr marL="3200400" lvl="6" indent="-330200">
              <a:lnSpc>
                <a:spcPct val="100000"/>
              </a:lnSpc>
              <a:spcBef>
                <a:spcPts val="0"/>
              </a:spcBef>
              <a:spcAft>
                <a:spcPts val="0"/>
              </a:spcAft>
              <a:buClr>
                <a:schemeClr val="lt1"/>
              </a:buClr>
              <a:buSzPts val="1600"/>
              <a:buFont typeface="EB Garamond Medium"/>
              <a:buChar char="●"/>
              <a:defRPr sz="1600">
                <a:solidFill>
                  <a:schemeClr val="lt1"/>
                </a:solidFill>
                <a:latin typeface="EB Garamond Medium"/>
                <a:ea typeface="EB Garamond Medium"/>
                <a:cs typeface="EB Garamond Medium"/>
                <a:sym typeface="EB Garamond Medium"/>
              </a:defRPr>
            </a:lvl7pPr>
            <a:lvl8pPr marL="3657600" lvl="7" indent="-330200">
              <a:lnSpc>
                <a:spcPct val="100000"/>
              </a:lnSpc>
              <a:spcBef>
                <a:spcPts val="0"/>
              </a:spcBef>
              <a:spcAft>
                <a:spcPts val="0"/>
              </a:spcAft>
              <a:buClr>
                <a:schemeClr val="lt1"/>
              </a:buClr>
              <a:buSzPts val="1600"/>
              <a:buFont typeface="EB Garamond Medium"/>
              <a:buChar char="○"/>
              <a:defRPr sz="1600">
                <a:solidFill>
                  <a:schemeClr val="lt1"/>
                </a:solidFill>
                <a:latin typeface="EB Garamond Medium"/>
                <a:ea typeface="EB Garamond Medium"/>
                <a:cs typeface="EB Garamond Medium"/>
                <a:sym typeface="EB Garamond Medium"/>
              </a:defRPr>
            </a:lvl8pPr>
            <a:lvl9pPr marL="4114800" lvl="8" indent="-330200">
              <a:lnSpc>
                <a:spcPct val="100000"/>
              </a:lnSpc>
              <a:spcBef>
                <a:spcPts val="0"/>
              </a:spcBef>
              <a:spcAft>
                <a:spcPts val="0"/>
              </a:spcAft>
              <a:buClr>
                <a:schemeClr val="lt1"/>
              </a:buClr>
              <a:buSzPts val="1600"/>
              <a:buFont typeface="EB Garamond Medium"/>
              <a:buChar char="■"/>
              <a:defRPr sz="1600">
                <a:solidFill>
                  <a:schemeClr val="lt1"/>
                </a:solidFill>
                <a:latin typeface="EB Garamond Medium"/>
                <a:ea typeface="EB Garamond Medium"/>
                <a:cs typeface="EB Garamond Medium"/>
                <a:sym typeface="EB Garamond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8" r:id="rId4"/>
    <p:sldLayoutId id="214748366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p:nvPr/>
        </p:nvSpPr>
        <p:spPr>
          <a:xfrm>
            <a:off x="1130038" y="3709702"/>
            <a:ext cx="4719600" cy="629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070C0"/>
              </a:solidFill>
            </a:endParaRPr>
          </a:p>
        </p:txBody>
      </p:sp>
      <p:sp>
        <p:nvSpPr>
          <p:cNvPr id="135" name="Google Shape;135;p26"/>
          <p:cNvSpPr/>
          <p:nvPr/>
        </p:nvSpPr>
        <p:spPr>
          <a:xfrm>
            <a:off x="1130038" y="1229323"/>
            <a:ext cx="4719600" cy="12387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070C0"/>
              </a:solidFill>
            </a:endParaRPr>
          </a:p>
        </p:txBody>
      </p:sp>
      <p:sp>
        <p:nvSpPr>
          <p:cNvPr id="136" name="Google Shape;136;p26"/>
          <p:cNvSpPr txBox="1">
            <a:spLocks noGrp="1"/>
          </p:cNvSpPr>
          <p:nvPr>
            <p:ph type="ctrTitle"/>
          </p:nvPr>
        </p:nvSpPr>
        <p:spPr>
          <a:xfrm>
            <a:off x="1162588" y="1322251"/>
            <a:ext cx="4654500" cy="108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sz="2800" dirty="0">
                <a:solidFill>
                  <a:srgbClr val="0070C0"/>
                </a:solidFill>
              </a:rPr>
              <a:t>Как создать Экосистему</a:t>
            </a:r>
            <a:endParaRPr sz="2800" dirty="0">
              <a:solidFill>
                <a:srgbClr val="0070C0"/>
              </a:solidFill>
            </a:endParaRPr>
          </a:p>
        </p:txBody>
      </p:sp>
      <p:sp>
        <p:nvSpPr>
          <p:cNvPr id="137" name="Google Shape;137;p26"/>
          <p:cNvSpPr/>
          <p:nvPr/>
        </p:nvSpPr>
        <p:spPr>
          <a:xfrm>
            <a:off x="3294363" y="2469513"/>
            <a:ext cx="4719600" cy="12387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070C0"/>
              </a:solidFill>
            </a:endParaRPr>
          </a:p>
        </p:txBody>
      </p:sp>
      <p:sp>
        <p:nvSpPr>
          <p:cNvPr id="138" name="Google Shape;138;p26"/>
          <p:cNvSpPr txBox="1">
            <a:spLocks noGrp="1"/>
          </p:cNvSpPr>
          <p:nvPr>
            <p:ph type="ctrTitle" idx="2"/>
          </p:nvPr>
        </p:nvSpPr>
        <p:spPr>
          <a:xfrm>
            <a:off x="3294375" y="2562440"/>
            <a:ext cx="4719600" cy="108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dirty="0">
                <a:solidFill>
                  <a:srgbClr val="0070C0"/>
                </a:solidFill>
              </a:rPr>
              <a:t>В Аквариуме</a:t>
            </a:r>
            <a:endParaRPr dirty="0">
              <a:solidFill>
                <a:srgbClr val="0070C0"/>
              </a:solidFill>
            </a:endParaRPr>
          </a:p>
        </p:txBody>
      </p:sp>
      <p:pic>
        <p:nvPicPr>
          <p:cNvPr id="139" name="Google Shape;139;p26"/>
          <p:cNvPicPr preferRelativeResize="0"/>
          <p:nvPr/>
        </p:nvPicPr>
        <p:blipFill rotWithShape="1">
          <a:blip r:embed="rId3">
            <a:alphaModFix/>
          </a:blip>
          <a:srcRect/>
          <a:stretch/>
        </p:blipFill>
        <p:spPr>
          <a:xfrm rot="-252692" flipH="1">
            <a:off x="6242339" y="-274261"/>
            <a:ext cx="2553867" cy="3006916"/>
          </a:xfrm>
          <a:prstGeom prst="rect">
            <a:avLst/>
          </a:prstGeom>
          <a:noFill/>
          <a:ln>
            <a:noFill/>
          </a:ln>
        </p:spPr>
      </p:pic>
      <p:pic>
        <p:nvPicPr>
          <p:cNvPr id="140" name="Google Shape;140;p26"/>
          <p:cNvPicPr preferRelativeResize="0"/>
          <p:nvPr/>
        </p:nvPicPr>
        <p:blipFill>
          <a:blip r:embed="rId4">
            <a:alphaModFix/>
          </a:blip>
          <a:stretch>
            <a:fillRect/>
          </a:stretch>
        </p:blipFill>
        <p:spPr>
          <a:xfrm rot="-475971" flipH="1">
            <a:off x="474972" y="2558785"/>
            <a:ext cx="2924132" cy="1060180"/>
          </a:xfrm>
          <a:prstGeom prst="rect">
            <a:avLst/>
          </a:prstGeom>
          <a:noFill/>
          <a:ln>
            <a:noFill/>
          </a:ln>
        </p:spPr>
      </p:pic>
      <p:sp>
        <p:nvSpPr>
          <p:cNvPr id="141" name="Google Shape;141;p26"/>
          <p:cNvSpPr/>
          <p:nvPr/>
        </p:nvSpPr>
        <p:spPr>
          <a:xfrm>
            <a:off x="1130050" y="804698"/>
            <a:ext cx="1181700" cy="4245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070C0"/>
              </a:solidFill>
            </a:endParaRPr>
          </a:p>
        </p:txBody>
      </p:sp>
      <p:sp>
        <p:nvSpPr>
          <p:cNvPr id="142" name="Google Shape;142;p26"/>
          <p:cNvSpPr txBox="1">
            <a:spLocks noGrp="1"/>
          </p:cNvSpPr>
          <p:nvPr>
            <p:ph type="subTitle" idx="1"/>
          </p:nvPr>
        </p:nvSpPr>
        <p:spPr>
          <a:xfrm>
            <a:off x="1228450" y="804698"/>
            <a:ext cx="984900" cy="42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sz="2000" dirty="0">
                <a:solidFill>
                  <a:srgbClr val="0070C0"/>
                </a:solidFill>
              </a:rPr>
              <a:t>Мастер</a:t>
            </a:r>
            <a:endParaRPr sz="2000" dirty="0">
              <a:solidFill>
                <a:srgbClr val="0070C0"/>
              </a:solidFill>
            </a:endParaRPr>
          </a:p>
        </p:txBody>
      </p:sp>
      <p:sp>
        <p:nvSpPr>
          <p:cNvPr id="143" name="Google Shape;143;p26"/>
          <p:cNvSpPr/>
          <p:nvPr/>
        </p:nvSpPr>
        <p:spPr>
          <a:xfrm>
            <a:off x="2311750" y="804698"/>
            <a:ext cx="1181700" cy="4245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070C0"/>
              </a:solidFill>
            </a:endParaRPr>
          </a:p>
        </p:txBody>
      </p:sp>
      <p:sp>
        <p:nvSpPr>
          <p:cNvPr id="144" name="Google Shape;144;p26"/>
          <p:cNvSpPr txBox="1">
            <a:spLocks noGrp="1"/>
          </p:cNvSpPr>
          <p:nvPr>
            <p:ph type="subTitle" idx="1"/>
          </p:nvPr>
        </p:nvSpPr>
        <p:spPr>
          <a:xfrm>
            <a:off x="2410150" y="804698"/>
            <a:ext cx="984900" cy="42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dirty="0">
                <a:solidFill>
                  <a:srgbClr val="0070C0"/>
                </a:solidFill>
              </a:rPr>
              <a:t>Класс</a:t>
            </a:r>
            <a:endParaRPr dirty="0">
              <a:solidFill>
                <a:srgbClr val="0070C0"/>
              </a:solidFill>
            </a:endParaRPr>
          </a:p>
        </p:txBody>
      </p:sp>
      <p:sp>
        <p:nvSpPr>
          <p:cNvPr id="145" name="Google Shape;145;p26"/>
          <p:cNvSpPr txBox="1">
            <a:spLocks noGrp="1"/>
          </p:cNvSpPr>
          <p:nvPr>
            <p:ph type="subTitle" idx="1"/>
          </p:nvPr>
        </p:nvSpPr>
        <p:spPr>
          <a:xfrm>
            <a:off x="1130050" y="3812000"/>
            <a:ext cx="4719600" cy="42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sz="1800" dirty="0">
                <a:solidFill>
                  <a:srgbClr val="0070C0"/>
                </a:solidFill>
              </a:rPr>
              <a:t>Создано специально для сайта Водный Мир</a:t>
            </a:r>
            <a:endParaRPr sz="1800" dirty="0">
              <a:solidFill>
                <a:srgbClr val="0070C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726225" y="483844"/>
            <a:ext cx="769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u-RU" dirty="0">
                <a:solidFill>
                  <a:srgbClr val="0070C0"/>
                </a:solidFill>
              </a:rPr>
              <a:t>Содержание</a:t>
            </a:r>
            <a:endParaRPr dirty="0">
              <a:solidFill>
                <a:srgbClr val="0070C0"/>
              </a:solidFill>
            </a:endParaRPr>
          </a:p>
        </p:txBody>
      </p:sp>
      <p:sp>
        <p:nvSpPr>
          <p:cNvPr id="151" name="Google Shape;151;p27"/>
          <p:cNvSpPr txBox="1">
            <a:spLocks noGrp="1"/>
          </p:cNvSpPr>
          <p:nvPr>
            <p:ph type="subTitle" idx="1"/>
          </p:nvPr>
        </p:nvSpPr>
        <p:spPr>
          <a:xfrm>
            <a:off x="1133625" y="1001049"/>
            <a:ext cx="6876600" cy="3522300"/>
          </a:xfrm>
          <a:prstGeom prst="rect">
            <a:avLst/>
          </a:prstGeom>
        </p:spPr>
        <p:txBody>
          <a:bodyPr spcFirstLastPara="1" wrap="square" lIns="91425" tIns="91425" rIns="91425" bIns="91425" anchor="t" anchorCtr="0">
            <a:noAutofit/>
          </a:bodyPr>
          <a:lstStyle/>
          <a:p>
            <a:pPr marL="342900" lvl="0" indent="-342900">
              <a:buClr>
                <a:schemeClr val="dk1"/>
              </a:buClr>
              <a:buSzPts val="1100"/>
              <a:buFont typeface="+mj-lt"/>
              <a:buAutoNum type="arabicPeriod"/>
            </a:pPr>
            <a:r>
              <a:rPr lang="ru-RU" dirty="0">
                <a:solidFill>
                  <a:srgbClr val="0070C0"/>
                </a:solidFill>
              </a:rPr>
              <a:t>Что такое замкнутая Экосистема?</a:t>
            </a:r>
          </a:p>
          <a:p>
            <a:pPr marL="342900" lvl="0" indent="-342900">
              <a:buClr>
                <a:schemeClr val="dk1"/>
              </a:buClr>
              <a:buSzPts val="1100"/>
              <a:buFont typeface="+mj-lt"/>
              <a:buAutoNum type="arabicPeriod"/>
            </a:pPr>
            <a:r>
              <a:rPr lang="ru-RU" dirty="0">
                <a:solidFill>
                  <a:srgbClr val="0070C0"/>
                </a:solidFill>
              </a:rPr>
              <a:t>Что нужно для Экосистемы</a:t>
            </a:r>
            <a:r>
              <a:rPr lang="en-US" dirty="0">
                <a:solidFill>
                  <a:srgbClr val="0070C0"/>
                </a:solidFill>
              </a:rPr>
              <a:t>?</a:t>
            </a:r>
            <a:endParaRPr lang="ru-RU" dirty="0">
              <a:solidFill>
                <a:srgbClr val="0070C0"/>
              </a:solidFill>
            </a:endParaRPr>
          </a:p>
          <a:p>
            <a:pPr marL="342900" lvl="0" indent="-342900">
              <a:buClr>
                <a:schemeClr val="dk1"/>
              </a:buClr>
              <a:buSzPts val="1100"/>
              <a:buFont typeface="+mj-lt"/>
              <a:buAutoNum type="arabicPeriod"/>
            </a:pPr>
            <a:r>
              <a:rPr lang="ru-RU" dirty="0">
                <a:solidFill>
                  <a:srgbClr val="0070C0"/>
                </a:solidFill>
              </a:rPr>
              <a:t>Этапы создания Экосистемы.</a:t>
            </a:r>
          </a:p>
          <a:p>
            <a:pPr marL="342900" lvl="0" indent="-342900">
              <a:buClr>
                <a:schemeClr val="dk1"/>
              </a:buClr>
              <a:buSzPts val="1100"/>
              <a:buFont typeface="+mj-lt"/>
              <a:buAutoNum type="arabicPeriod"/>
            </a:pPr>
            <a:r>
              <a:rPr lang="ru-RU" dirty="0">
                <a:solidFill>
                  <a:srgbClr val="0070C0"/>
                </a:solidFill>
              </a:rPr>
              <a:t>Кого можно добавить в Экосистему</a:t>
            </a:r>
            <a:r>
              <a:rPr lang="en-US" dirty="0">
                <a:solidFill>
                  <a:srgbClr val="0070C0"/>
                </a:solidFill>
              </a:rPr>
              <a:t>?</a:t>
            </a:r>
            <a:endParaRPr lang="ru-RU" dirty="0">
              <a:solidFill>
                <a:srgbClr val="0070C0"/>
              </a:solidFill>
            </a:endParaRPr>
          </a:p>
          <a:p>
            <a:pPr marL="342900" lvl="0" indent="-342900">
              <a:buClr>
                <a:schemeClr val="dk1"/>
              </a:buClr>
              <a:buSzPts val="1100"/>
              <a:buFont typeface="+mj-lt"/>
              <a:buAutoNum type="arabicPeriod"/>
            </a:pPr>
            <a:r>
              <a:rPr lang="ru-RU" dirty="0">
                <a:solidFill>
                  <a:srgbClr val="0070C0"/>
                </a:solidFill>
              </a:rPr>
              <a:t>Как поддерживать Экосистему</a:t>
            </a:r>
            <a:r>
              <a:rPr lang="en-US" dirty="0">
                <a:solidFill>
                  <a:srgbClr val="0070C0"/>
                </a:solidFill>
              </a:rPr>
              <a:t>?</a:t>
            </a:r>
            <a:endParaRPr lang="ru-RU" dirty="0">
              <a:solidFill>
                <a:srgbClr val="0070C0"/>
              </a:solidFill>
            </a:endParaRPr>
          </a:p>
        </p:txBody>
      </p:sp>
      <p:pic>
        <p:nvPicPr>
          <p:cNvPr id="152" name="Google Shape;152;p27"/>
          <p:cNvPicPr preferRelativeResize="0"/>
          <p:nvPr/>
        </p:nvPicPr>
        <p:blipFill>
          <a:blip r:embed="rId3">
            <a:alphaModFix/>
          </a:blip>
          <a:stretch>
            <a:fillRect/>
          </a:stretch>
        </p:blipFill>
        <p:spPr>
          <a:xfrm rot="-1248526">
            <a:off x="315100" y="3054907"/>
            <a:ext cx="1179324" cy="1025336"/>
          </a:xfrm>
          <a:prstGeom prst="rect">
            <a:avLst/>
          </a:prstGeom>
          <a:noFill/>
          <a:ln>
            <a:noFill/>
          </a:ln>
        </p:spPr>
      </p:pic>
      <p:pic>
        <p:nvPicPr>
          <p:cNvPr id="6" name="Google Shape;604;p53">
            <a:extLst>
              <a:ext uri="{FF2B5EF4-FFF2-40B4-BE49-F238E27FC236}">
                <a16:creationId xmlns:a16="http://schemas.microsoft.com/office/drawing/2014/main" id="{F7A168DD-5A97-4C51-91DA-D0B7858C9B70}"/>
              </a:ext>
            </a:extLst>
          </p:cNvPr>
          <p:cNvPicPr preferRelativeResize="0"/>
          <p:nvPr/>
        </p:nvPicPr>
        <p:blipFill>
          <a:blip r:embed="rId4">
            <a:alphaModFix/>
          </a:blip>
          <a:stretch>
            <a:fillRect/>
          </a:stretch>
        </p:blipFill>
        <p:spPr>
          <a:xfrm>
            <a:off x="6086191" y="340397"/>
            <a:ext cx="1890932" cy="3400243"/>
          </a:xfrm>
          <a:prstGeom prst="rect">
            <a:avLst/>
          </a:prstGeom>
          <a:noFill/>
          <a:ln>
            <a:noFill/>
          </a:ln>
        </p:spPr>
      </p:pic>
      <p:pic>
        <p:nvPicPr>
          <p:cNvPr id="1028" name="Picture 4" descr="Picture background">
            <a:extLst>
              <a:ext uri="{FF2B5EF4-FFF2-40B4-BE49-F238E27FC236}">
                <a16:creationId xmlns:a16="http://schemas.microsoft.com/office/drawing/2014/main" id="{41399E52-F36E-46A9-9FD7-023F79E8FD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2070" y="1898334"/>
            <a:ext cx="4134453" cy="27534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animEffect transition="in" filter="barn(inVertical)">
                                      <p:cBhvr>
                                        <p:cTn id="7" dur="500"/>
                                        <p:tgtEl>
                                          <p:spTgt spid="1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51">
                                            <p:txEl>
                                              <p:pRg st="1" end="1"/>
                                            </p:txEl>
                                          </p:spTgt>
                                        </p:tgtEl>
                                        <p:attrNameLst>
                                          <p:attrName>style.visibility</p:attrName>
                                        </p:attrNameLst>
                                      </p:cBhvr>
                                      <p:to>
                                        <p:strVal val="visible"/>
                                      </p:to>
                                    </p:set>
                                    <p:animEffect transition="in" filter="barn(inVertical)">
                                      <p:cBhvr>
                                        <p:cTn id="12" dur="500"/>
                                        <p:tgtEl>
                                          <p:spTgt spid="1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1">
                                            <p:txEl>
                                              <p:pRg st="0" end="0"/>
                                            </p:txEl>
                                          </p:spTgt>
                                        </p:tgtEl>
                                        <p:attrNameLst>
                                          <p:attrName>style.visibility</p:attrName>
                                        </p:attrNameLst>
                                      </p:cBhvr>
                                      <p:to>
                                        <p:strVal val="visible"/>
                                      </p:to>
                                    </p:set>
                                    <p:animEffect transition="in" filter="barn(inVertical)">
                                      <p:cBhvr>
                                        <p:cTn id="17" dur="500"/>
                                        <p:tgtEl>
                                          <p:spTgt spid="15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51">
                                            <p:txEl>
                                              <p:pRg st="1" end="1"/>
                                            </p:txEl>
                                          </p:spTgt>
                                        </p:tgtEl>
                                        <p:attrNameLst>
                                          <p:attrName>style.visibility</p:attrName>
                                        </p:attrNameLst>
                                      </p:cBhvr>
                                      <p:to>
                                        <p:strVal val="visible"/>
                                      </p:to>
                                    </p:set>
                                    <p:animEffect transition="in" filter="barn(inVertical)">
                                      <p:cBhvr>
                                        <p:cTn id="22" dur="500"/>
                                        <p:tgtEl>
                                          <p:spTgt spid="15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51">
                                            <p:txEl>
                                              <p:pRg st="2" end="2"/>
                                            </p:txEl>
                                          </p:spTgt>
                                        </p:tgtEl>
                                        <p:attrNameLst>
                                          <p:attrName>style.visibility</p:attrName>
                                        </p:attrNameLst>
                                      </p:cBhvr>
                                      <p:to>
                                        <p:strVal val="visible"/>
                                      </p:to>
                                    </p:set>
                                    <p:animEffect transition="in" filter="barn(inVertical)">
                                      <p:cBhvr>
                                        <p:cTn id="27" dur="500"/>
                                        <p:tgtEl>
                                          <p:spTgt spid="15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51">
                                            <p:txEl>
                                              <p:pRg st="3" end="3"/>
                                            </p:txEl>
                                          </p:spTgt>
                                        </p:tgtEl>
                                        <p:attrNameLst>
                                          <p:attrName>style.visibility</p:attrName>
                                        </p:attrNameLst>
                                      </p:cBhvr>
                                      <p:to>
                                        <p:strVal val="visible"/>
                                      </p:to>
                                    </p:set>
                                    <p:animEffect transition="in" filter="barn(inVertical)">
                                      <p:cBhvr>
                                        <p:cTn id="32" dur="500"/>
                                        <p:tgtEl>
                                          <p:spTgt spid="151">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51">
                                            <p:txEl>
                                              <p:pRg st="4" end="4"/>
                                            </p:txEl>
                                          </p:spTgt>
                                        </p:tgtEl>
                                        <p:attrNameLst>
                                          <p:attrName>style.visibility</p:attrName>
                                        </p:attrNameLst>
                                      </p:cBhvr>
                                      <p:to>
                                        <p:strVal val="visible"/>
                                      </p:to>
                                    </p:set>
                                    <p:animEffect transition="in" filter="barn(inVertical)">
                                      <p:cBhvr>
                                        <p:cTn id="37" dur="500"/>
                                        <p:tgtEl>
                                          <p:spTgt spid="1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726225" y="483844"/>
            <a:ext cx="7691400" cy="572700"/>
          </a:xfrm>
          <a:prstGeom prst="rect">
            <a:avLst/>
          </a:prstGeom>
        </p:spPr>
        <p:txBody>
          <a:bodyPr spcFirstLastPara="1" wrap="square" lIns="91425" tIns="91425" rIns="91425" bIns="91425" anchor="t" anchorCtr="0">
            <a:noAutofit/>
          </a:bodyPr>
          <a:lstStyle/>
          <a:p>
            <a:pPr lvl="0" algn="l">
              <a:buClr>
                <a:schemeClr val="dk1"/>
              </a:buClr>
              <a:buSzPts val="1100"/>
            </a:pPr>
            <a:r>
              <a:rPr lang="ru-RU" dirty="0">
                <a:solidFill>
                  <a:srgbClr val="0070C0"/>
                </a:solidFill>
              </a:rPr>
              <a:t>Что такое замкнутая экосистема?</a:t>
            </a:r>
            <a:br>
              <a:rPr lang="ru-RU" dirty="0">
                <a:solidFill>
                  <a:srgbClr val="0070C0"/>
                </a:solidFill>
              </a:rPr>
            </a:br>
            <a:br>
              <a:rPr lang="ru-RU" dirty="0">
                <a:solidFill>
                  <a:srgbClr val="0070C0"/>
                </a:solidFill>
              </a:rPr>
            </a:br>
            <a:endParaRPr dirty="0">
              <a:solidFill>
                <a:srgbClr val="0070C0"/>
              </a:solidFill>
            </a:endParaRPr>
          </a:p>
        </p:txBody>
      </p:sp>
      <p:sp>
        <p:nvSpPr>
          <p:cNvPr id="151" name="Google Shape;151;p27"/>
          <p:cNvSpPr txBox="1">
            <a:spLocks noGrp="1"/>
          </p:cNvSpPr>
          <p:nvPr>
            <p:ph type="subTitle" idx="1"/>
          </p:nvPr>
        </p:nvSpPr>
        <p:spPr>
          <a:xfrm>
            <a:off x="1133625" y="1001049"/>
            <a:ext cx="6876600" cy="3522300"/>
          </a:xfrm>
          <a:prstGeom prst="rect">
            <a:avLst/>
          </a:prstGeom>
        </p:spPr>
        <p:txBody>
          <a:bodyPr spcFirstLastPara="1" wrap="square" lIns="91425" tIns="91425" rIns="91425" bIns="91425" anchor="t" anchorCtr="0">
            <a:noAutofit/>
          </a:bodyPr>
          <a:lstStyle/>
          <a:p>
            <a:pPr marL="0" indent="0">
              <a:buClr>
                <a:schemeClr val="dk1"/>
              </a:buClr>
              <a:buSzPts val="1100"/>
            </a:pPr>
            <a:r>
              <a:rPr lang="ru-RU" b="1" dirty="0">
                <a:solidFill>
                  <a:srgbClr val="0070C0"/>
                </a:solidFill>
              </a:rPr>
              <a:t>Это самодостаточный миниатюрный водный мир. </a:t>
            </a:r>
            <a:r>
              <a:rPr lang="ru-RU" dirty="0">
                <a:solidFill>
                  <a:srgbClr val="0070C0"/>
                </a:solidFill>
              </a:rPr>
              <a:t>Замкнутые водные экосистемы изолированы от внешнего мира. При правильной организации растения, донные отложения и животные обеспечивают окружающую среду всем необходимым для выживания. Для процветания им не нужны подкормки, фильтрация или что-либо еще, кроме солнечного </a:t>
            </a:r>
            <a:r>
              <a:rPr lang="ru-RU" dirty="0" err="1">
                <a:solidFill>
                  <a:srgbClr val="0070C0"/>
                </a:solidFill>
              </a:rPr>
              <a:t>света.Вы</a:t>
            </a:r>
            <a:r>
              <a:rPr lang="ru-RU" dirty="0">
                <a:solidFill>
                  <a:srgbClr val="0070C0"/>
                </a:solidFill>
              </a:rPr>
              <a:t> можете создать множество различных замкнутых водных экосистем. Некоторые из них вы можете приобрести в готовом виде, а другие создать самостоятельно, собрав материалы из местной среды обитания.</a:t>
            </a:r>
          </a:p>
          <a:p>
            <a:pPr marL="0" lvl="0" indent="0" algn="l" rtl="0">
              <a:spcBef>
                <a:spcPts val="0"/>
              </a:spcBef>
              <a:spcAft>
                <a:spcPts val="0"/>
              </a:spcAft>
              <a:buClr>
                <a:schemeClr val="dk1"/>
              </a:buClr>
              <a:buSzPts val="1100"/>
              <a:buFont typeface="Arial"/>
              <a:buNone/>
            </a:pPr>
            <a:endParaRPr dirty="0">
              <a:solidFill>
                <a:srgbClr val="0070C0"/>
              </a:solidFill>
            </a:endParaRPr>
          </a:p>
        </p:txBody>
      </p:sp>
      <p:pic>
        <p:nvPicPr>
          <p:cNvPr id="152" name="Google Shape;152;p27"/>
          <p:cNvPicPr preferRelativeResize="0"/>
          <p:nvPr/>
        </p:nvPicPr>
        <p:blipFill>
          <a:blip r:embed="rId3">
            <a:alphaModFix/>
          </a:blip>
          <a:stretch>
            <a:fillRect/>
          </a:stretch>
        </p:blipFill>
        <p:spPr>
          <a:xfrm rot="-1248526">
            <a:off x="315100" y="3054907"/>
            <a:ext cx="1179324" cy="1025336"/>
          </a:xfrm>
          <a:prstGeom prst="rect">
            <a:avLst/>
          </a:prstGeom>
          <a:noFill/>
          <a:ln>
            <a:noFill/>
          </a:ln>
        </p:spPr>
      </p:pic>
      <p:pic>
        <p:nvPicPr>
          <p:cNvPr id="2" name="Рисунок 1">
            <a:extLst>
              <a:ext uri="{FF2B5EF4-FFF2-40B4-BE49-F238E27FC236}">
                <a16:creationId xmlns:a16="http://schemas.microsoft.com/office/drawing/2014/main" id="{A65286AD-AF93-4C31-908A-2DBC1BD5934A}"/>
              </a:ext>
            </a:extLst>
          </p:cNvPr>
          <p:cNvPicPr>
            <a:picLocks noChangeAspect="1"/>
          </p:cNvPicPr>
          <p:nvPr/>
        </p:nvPicPr>
        <p:blipFill>
          <a:blip r:embed="rId4"/>
          <a:stretch>
            <a:fillRect/>
          </a:stretch>
        </p:blipFill>
        <p:spPr>
          <a:xfrm>
            <a:off x="3257134" y="2312827"/>
            <a:ext cx="4629566" cy="2640172"/>
          </a:xfrm>
          <a:prstGeom prst="rect">
            <a:avLst/>
          </a:prstGeom>
        </p:spPr>
      </p:pic>
    </p:spTree>
    <p:extLst>
      <p:ext uri="{BB962C8B-B14F-4D97-AF65-F5344CB8AC3E}">
        <p14:creationId xmlns:p14="http://schemas.microsoft.com/office/powerpoint/2010/main" val="25524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51">
                                            <p:txEl>
                                              <p:pRg st="0" end="0"/>
                                            </p:txEl>
                                          </p:spTgt>
                                        </p:tgtEl>
                                        <p:attrNameLst>
                                          <p:attrName>style.visibility</p:attrName>
                                        </p:attrNameLst>
                                      </p:cBhvr>
                                      <p:to>
                                        <p:strVal val="visible"/>
                                      </p:to>
                                    </p:set>
                                    <p:animEffect transition="in" filter="barn(inVertical)">
                                      <p:cBhvr>
                                        <p:cTn id="12" dur="500"/>
                                        <p:tgtEl>
                                          <p:spTgt spid="1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726225" y="483844"/>
            <a:ext cx="7691400" cy="572700"/>
          </a:xfrm>
          <a:prstGeom prst="rect">
            <a:avLst/>
          </a:prstGeom>
        </p:spPr>
        <p:txBody>
          <a:bodyPr spcFirstLastPara="1" wrap="square" lIns="91425" tIns="91425" rIns="91425" bIns="91425" anchor="t" anchorCtr="0">
            <a:noAutofit/>
          </a:bodyPr>
          <a:lstStyle/>
          <a:p>
            <a:r>
              <a:rPr lang="ru-RU" dirty="0">
                <a:solidFill>
                  <a:srgbClr val="0070C0"/>
                </a:solidFill>
              </a:rPr>
              <a:t>Что нужно для экосистемы</a:t>
            </a:r>
            <a:r>
              <a:rPr lang="en-US" dirty="0">
                <a:solidFill>
                  <a:srgbClr val="0070C0"/>
                </a:solidFill>
              </a:rPr>
              <a:t>?</a:t>
            </a:r>
            <a:br>
              <a:rPr lang="ru-RU" dirty="0">
                <a:solidFill>
                  <a:srgbClr val="0070C0"/>
                </a:solidFill>
              </a:rPr>
            </a:br>
            <a:endParaRPr dirty="0">
              <a:solidFill>
                <a:srgbClr val="0070C0"/>
              </a:solidFill>
            </a:endParaRPr>
          </a:p>
        </p:txBody>
      </p:sp>
      <p:sp>
        <p:nvSpPr>
          <p:cNvPr id="151" name="Google Shape;151;p27"/>
          <p:cNvSpPr txBox="1">
            <a:spLocks noGrp="1"/>
          </p:cNvSpPr>
          <p:nvPr>
            <p:ph type="subTitle" idx="1"/>
          </p:nvPr>
        </p:nvSpPr>
        <p:spPr>
          <a:xfrm>
            <a:off x="1133625" y="1001049"/>
            <a:ext cx="6876600" cy="3522300"/>
          </a:xfrm>
          <a:prstGeom prst="rect">
            <a:avLst/>
          </a:prstGeom>
        </p:spPr>
        <p:txBody>
          <a:bodyPr spcFirstLastPara="1" wrap="square" lIns="91425" tIns="91425" rIns="91425" bIns="91425" anchor="t" anchorCtr="0">
            <a:noAutofit/>
          </a:bodyPr>
          <a:lstStyle/>
          <a:p>
            <a:pPr marL="0" lvl="0" indent="0">
              <a:buClr>
                <a:schemeClr val="dk1"/>
              </a:buClr>
              <a:buSzPts val="1100"/>
            </a:pPr>
            <a:r>
              <a:rPr lang="ru-RU" sz="1400" b="1" dirty="0">
                <a:solidFill>
                  <a:srgbClr val="0070C0"/>
                </a:solidFill>
              </a:rPr>
              <a:t>Необходимы энергия, питательные вещества и утилизация отходов. </a:t>
            </a:r>
            <a:r>
              <a:rPr lang="ru-RU" sz="1400" dirty="0">
                <a:solidFill>
                  <a:srgbClr val="0070C0"/>
                </a:solidFill>
              </a:rPr>
              <a:t>Самоподдерживающаяся среда, такая как водная экосистема, может использовать солнечный свет для выработки энергии, а по мере разложения растений их питательные вещества могут перерабатываться и использоваться повторно окружающей средой. В любой среде образуются отходы, но определенные бактерии могут расщеплять вредные продукты жизнедеятельности и выводить токсины из экосистемы. Если у вас есть эти 3 вещи, у вас есть самоподдерживающаяся среда!</a:t>
            </a:r>
            <a:endParaRPr sz="1400" dirty="0">
              <a:solidFill>
                <a:srgbClr val="0070C0"/>
              </a:solidFill>
            </a:endParaRPr>
          </a:p>
        </p:txBody>
      </p:sp>
      <p:pic>
        <p:nvPicPr>
          <p:cNvPr id="152" name="Google Shape;152;p27"/>
          <p:cNvPicPr preferRelativeResize="0"/>
          <p:nvPr/>
        </p:nvPicPr>
        <p:blipFill>
          <a:blip r:embed="rId3">
            <a:alphaModFix/>
          </a:blip>
          <a:stretch>
            <a:fillRect/>
          </a:stretch>
        </p:blipFill>
        <p:spPr>
          <a:xfrm rot="-1248526">
            <a:off x="315100" y="3054907"/>
            <a:ext cx="1179324" cy="1025336"/>
          </a:xfrm>
          <a:prstGeom prst="rect">
            <a:avLst/>
          </a:prstGeom>
          <a:noFill/>
          <a:ln>
            <a:noFill/>
          </a:ln>
        </p:spPr>
      </p:pic>
      <p:pic>
        <p:nvPicPr>
          <p:cNvPr id="2" name="Рисунок 1">
            <a:extLst>
              <a:ext uri="{FF2B5EF4-FFF2-40B4-BE49-F238E27FC236}">
                <a16:creationId xmlns:a16="http://schemas.microsoft.com/office/drawing/2014/main" id="{26058E74-2F5E-4C04-B267-B4C072FB6190}"/>
              </a:ext>
            </a:extLst>
          </p:cNvPr>
          <p:cNvPicPr>
            <a:picLocks noChangeAspect="1"/>
          </p:cNvPicPr>
          <p:nvPr/>
        </p:nvPicPr>
        <p:blipFill>
          <a:blip r:embed="rId4"/>
          <a:stretch>
            <a:fillRect/>
          </a:stretch>
        </p:blipFill>
        <p:spPr>
          <a:xfrm>
            <a:off x="4058067" y="2571750"/>
            <a:ext cx="3976271" cy="2476500"/>
          </a:xfrm>
          <a:prstGeom prst="rect">
            <a:avLst/>
          </a:prstGeom>
        </p:spPr>
      </p:pic>
    </p:spTree>
    <p:extLst>
      <p:ext uri="{BB962C8B-B14F-4D97-AF65-F5344CB8AC3E}">
        <p14:creationId xmlns:p14="http://schemas.microsoft.com/office/powerpoint/2010/main" val="128329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animEffect transition="in" filter="barn(inVertical)">
                                      <p:cBhvr>
                                        <p:cTn id="7" dur="500"/>
                                        <p:tgtEl>
                                          <p:spTgt spid="1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726225" y="483844"/>
            <a:ext cx="7691400" cy="572700"/>
          </a:xfrm>
          <a:prstGeom prst="rect">
            <a:avLst/>
          </a:prstGeom>
        </p:spPr>
        <p:txBody>
          <a:bodyPr spcFirstLastPara="1" wrap="square" lIns="91425" tIns="91425" rIns="91425" bIns="91425" anchor="t" anchorCtr="0">
            <a:noAutofit/>
          </a:bodyPr>
          <a:lstStyle/>
          <a:p>
            <a:pPr lvl="0"/>
            <a:r>
              <a:rPr lang="ru-RU" dirty="0">
                <a:solidFill>
                  <a:srgbClr val="0070C0"/>
                </a:solidFill>
              </a:rPr>
              <a:t>Этапы создания экосистемы</a:t>
            </a:r>
            <a:endParaRPr dirty="0">
              <a:solidFill>
                <a:srgbClr val="0070C0"/>
              </a:solidFill>
            </a:endParaRPr>
          </a:p>
        </p:txBody>
      </p:sp>
      <p:sp>
        <p:nvSpPr>
          <p:cNvPr id="151" name="Google Shape;151;p27"/>
          <p:cNvSpPr txBox="1">
            <a:spLocks noGrp="1"/>
          </p:cNvSpPr>
          <p:nvPr>
            <p:ph type="subTitle" idx="1"/>
          </p:nvPr>
        </p:nvSpPr>
        <p:spPr>
          <a:xfrm>
            <a:off x="1133625" y="1001049"/>
            <a:ext cx="6876600" cy="352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sz="2400" b="1" dirty="0">
                <a:solidFill>
                  <a:schemeClr val="tx1"/>
                </a:solidFill>
              </a:rPr>
              <a:t>Первый этап</a:t>
            </a:r>
          </a:p>
          <a:p>
            <a:pPr marL="0" lvl="0" indent="0">
              <a:buClr>
                <a:schemeClr val="dk1"/>
              </a:buClr>
              <a:buSzPts val="1100"/>
            </a:pPr>
            <a:r>
              <a:rPr lang="ru-RU" b="1" dirty="0">
                <a:solidFill>
                  <a:srgbClr val="0070C0"/>
                </a:solidFill>
              </a:rPr>
              <a:t>Вам понадобится прозрачный герметичный контейнер и некоторое оборудование для сбора. </a:t>
            </a:r>
            <a:r>
              <a:rPr lang="ru-RU" dirty="0">
                <a:solidFill>
                  <a:srgbClr val="0070C0"/>
                </a:solidFill>
              </a:rPr>
              <a:t>В принципе, вы можете использовать все, что закрывается, но оно должно быть прозрачным, чтобы солнечный свет мог проникать внутрь (и чтобы вы могли видеть экосистему). Стеклянные банки, пластиковые контейнеры, пустые стеклянные бутылки или даже прозрачные рождественские украшения - все это удобно использовать. Вам также понадобится какое-нибудь снаряжение, например, большая миска, ложка или половник, и всасывающее устройство, например, колотушка для индейки, для сбора материала для вашей экосистемы.</a:t>
            </a:r>
            <a:endParaRPr dirty="0">
              <a:solidFill>
                <a:srgbClr val="0070C0"/>
              </a:solidFill>
            </a:endParaRPr>
          </a:p>
        </p:txBody>
      </p:sp>
      <p:pic>
        <p:nvPicPr>
          <p:cNvPr id="152" name="Google Shape;152;p27"/>
          <p:cNvPicPr preferRelativeResize="0"/>
          <p:nvPr/>
        </p:nvPicPr>
        <p:blipFill>
          <a:blip r:embed="rId3">
            <a:alphaModFix/>
          </a:blip>
          <a:stretch>
            <a:fillRect/>
          </a:stretch>
        </p:blipFill>
        <p:spPr>
          <a:xfrm rot="-1248526">
            <a:off x="315100" y="3054907"/>
            <a:ext cx="1179324" cy="1025336"/>
          </a:xfrm>
          <a:prstGeom prst="rect">
            <a:avLst/>
          </a:prstGeom>
          <a:noFill/>
          <a:ln>
            <a:noFill/>
          </a:ln>
        </p:spPr>
      </p:pic>
    </p:spTree>
    <p:extLst>
      <p:ext uri="{BB962C8B-B14F-4D97-AF65-F5344CB8AC3E}">
        <p14:creationId xmlns:p14="http://schemas.microsoft.com/office/powerpoint/2010/main" val="1957924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animEffect transition="in" filter="barn(inVertical)">
                                      <p:cBhvr>
                                        <p:cTn id="7" dur="500"/>
                                        <p:tgtEl>
                                          <p:spTgt spid="1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1">
                                            <p:txEl>
                                              <p:pRg st="1" end="1"/>
                                            </p:txEl>
                                          </p:spTgt>
                                        </p:tgtEl>
                                        <p:attrNameLst>
                                          <p:attrName>style.visibility</p:attrName>
                                        </p:attrNameLst>
                                      </p:cBhvr>
                                      <p:to>
                                        <p:strVal val="visible"/>
                                      </p:to>
                                    </p:set>
                                    <p:animEffect transition="in" filter="barn(inVertical)">
                                      <p:cBhvr>
                                        <p:cTn id="12" dur="500"/>
                                        <p:tgtEl>
                                          <p:spTgt spid="1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726225" y="483844"/>
            <a:ext cx="7691400" cy="572700"/>
          </a:xfrm>
          <a:prstGeom prst="rect">
            <a:avLst/>
          </a:prstGeom>
        </p:spPr>
        <p:txBody>
          <a:bodyPr spcFirstLastPara="1" wrap="square" lIns="91425" tIns="91425" rIns="91425" bIns="91425" anchor="t" anchorCtr="0">
            <a:noAutofit/>
          </a:bodyPr>
          <a:lstStyle/>
          <a:p>
            <a:pPr lvl="0"/>
            <a:r>
              <a:rPr lang="ru-RU" dirty="0">
                <a:solidFill>
                  <a:srgbClr val="0070C0"/>
                </a:solidFill>
              </a:rPr>
              <a:t>Этапы создания экосистемы</a:t>
            </a:r>
            <a:endParaRPr dirty="0">
              <a:solidFill>
                <a:srgbClr val="0070C0"/>
              </a:solidFill>
            </a:endParaRPr>
          </a:p>
        </p:txBody>
      </p:sp>
      <p:sp>
        <p:nvSpPr>
          <p:cNvPr id="151" name="Google Shape;151;p27"/>
          <p:cNvSpPr txBox="1">
            <a:spLocks noGrp="1"/>
          </p:cNvSpPr>
          <p:nvPr>
            <p:ph type="subTitle" idx="1"/>
          </p:nvPr>
        </p:nvSpPr>
        <p:spPr>
          <a:xfrm>
            <a:off x="1133625" y="1001049"/>
            <a:ext cx="6876600" cy="352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sz="2800" dirty="0">
                <a:solidFill>
                  <a:schemeClr val="tx1"/>
                </a:solidFill>
              </a:rPr>
              <a:t>Второй Этап</a:t>
            </a:r>
          </a:p>
          <a:p>
            <a:pPr fontAlgn="base"/>
            <a:r>
              <a:rPr lang="ru-RU" b="1" dirty="0">
                <a:solidFill>
                  <a:srgbClr val="0070C0"/>
                </a:solidFill>
              </a:rPr>
              <a:t>Выберите ближайший пруд, озеро, реку или ручей для сбора материалов. </a:t>
            </a:r>
            <a:r>
              <a:rPr lang="ru-RU" dirty="0">
                <a:solidFill>
                  <a:srgbClr val="0070C0"/>
                </a:solidFill>
              </a:rPr>
              <a:t>Лучший способ создать свою собственную замкнутую водную экосистему - собрать материалы из среды, которая уже сложилась и процветает. Поищите поблизости пруд, оз. или водный путь, который вы можете посетить, чтобы собрать донные отложения, растения и диких животных для вашей </a:t>
            </a:r>
            <a:r>
              <a:rPr lang="ru-RU" dirty="0" err="1">
                <a:solidFill>
                  <a:srgbClr val="0070C0"/>
                </a:solidFill>
              </a:rPr>
              <a:t>экосистемы.Если</a:t>
            </a:r>
            <a:r>
              <a:rPr lang="ru-RU" dirty="0">
                <a:solidFill>
                  <a:srgbClr val="0070C0"/>
                </a:solidFill>
              </a:rPr>
              <a:t> вы попытаетесь собрать грязь со своего двора, воду из пруда и растения из своего сада, ваша экосистема не выживет. Вам нужно собирать материалы, которые уже сосуществуют.</a:t>
            </a:r>
          </a:p>
          <a:p>
            <a:pPr fontAlgn="base"/>
            <a:r>
              <a:rPr lang="ru-RU" dirty="0">
                <a:solidFill>
                  <a:srgbClr val="0070C0"/>
                </a:solidFill>
              </a:rPr>
              <a:t>Некоторые водные пути могут быть защищены законами об охране природы, поэтому дважды проверьте местные законы, чтобы убедиться, что вы можете в первую очередь брать пробы воды, донных отложений и растений!</a:t>
            </a:r>
          </a:p>
          <a:p>
            <a:pPr marL="0" lvl="0" indent="0" algn="l" rtl="0">
              <a:spcBef>
                <a:spcPts val="0"/>
              </a:spcBef>
              <a:spcAft>
                <a:spcPts val="0"/>
              </a:spcAft>
              <a:buClr>
                <a:schemeClr val="dk1"/>
              </a:buClr>
              <a:buSzPts val="1100"/>
              <a:buFont typeface="Arial"/>
              <a:buNone/>
            </a:pPr>
            <a:endParaRPr dirty="0">
              <a:solidFill>
                <a:srgbClr val="0070C0"/>
              </a:solidFill>
            </a:endParaRPr>
          </a:p>
        </p:txBody>
      </p:sp>
      <p:pic>
        <p:nvPicPr>
          <p:cNvPr id="152" name="Google Shape;152;p27"/>
          <p:cNvPicPr preferRelativeResize="0"/>
          <p:nvPr/>
        </p:nvPicPr>
        <p:blipFill>
          <a:blip r:embed="rId3">
            <a:alphaModFix/>
          </a:blip>
          <a:stretch>
            <a:fillRect/>
          </a:stretch>
        </p:blipFill>
        <p:spPr>
          <a:xfrm rot="-1248526">
            <a:off x="315100" y="3054907"/>
            <a:ext cx="1179324" cy="1025336"/>
          </a:xfrm>
          <a:prstGeom prst="rect">
            <a:avLst/>
          </a:prstGeom>
          <a:noFill/>
          <a:ln>
            <a:noFill/>
          </a:ln>
        </p:spPr>
      </p:pic>
    </p:spTree>
    <p:extLst>
      <p:ext uri="{BB962C8B-B14F-4D97-AF65-F5344CB8AC3E}">
        <p14:creationId xmlns:p14="http://schemas.microsoft.com/office/powerpoint/2010/main" val="209972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animEffect transition="in" filter="barn(inVertical)">
                                      <p:cBhvr>
                                        <p:cTn id="7" dur="500"/>
                                        <p:tgtEl>
                                          <p:spTgt spid="1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1">
                                            <p:txEl>
                                              <p:pRg st="1" end="1"/>
                                            </p:txEl>
                                          </p:spTgt>
                                        </p:tgtEl>
                                        <p:attrNameLst>
                                          <p:attrName>style.visibility</p:attrName>
                                        </p:attrNameLst>
                                      </p:cBhvr>
                                      <p:to>
                                        <p:strVal val="visible"/>
                                      </p:to>
                                    </p:set>
                                    <p:animEffect transition="in" filter="barn(inVertical)">
                                      <p:cBhvr>
                                        <p:cTn id="12" dur="500"/>
                                        <p:tgtEl>
                                          <p:spTgt spid="1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1">
                                            <p:txEl>
                                              <p:pRg st="2" end="2"/>
                                            </p:txEl>
                                          </p:spTgt>
                                        </p:tgtEl>
                                        <p:attrNameLst>
                                          <p:attrName>style.visibility</p:attrName>
                                        </p:attrNameLst>
                                      </p:cBhvr>
                                      <p:to>
                                        <p:strVal val="visible"/>
                                      </p:to>
                                    </p:set>
                                    <p:animEffect transition="in" filter="barn(inVertical)">
                                      <p:cBhvr>
                                        <p:cTn id="17" dur="500"/>
                                        <p:tgtEl>
                                          <p:spTgt spid="1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726225" y="483844"/>
            <a:ext cx="769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u-RU" dirty="0">
                <a:solidFill>
                  <a:srgbClr val="0070C0"/>
                </a:solidFill>
              </a:rPr>
              <a:t>Кого можно добавить в экосистему</a:t>
            </a:r>
            <a:r>
              <a:rPr lang="en-US" dirty="0">
                <a:solidFill>
                  <a:srgbClr val="0070C0"/>
                </a:solidFill>
              </a:rPr>
              <a:t>?</a:t>
            </a:r>
            <a:endParaRPr dirty="0">
              <a:solidFill>
                <a:srgbClr val="0070C0"/>
              </a:solidFill>
            </a:endParaRPr>
          </a:p>
        </p:txBody>
      </p:sp>
      <p:sp>
        <p:nvSpPr>
          <p:cNvPr id="151" name="Google Shape;151;p27"/>
          <p:cNvSpPr txBox="1">
            <a:spLocks noGrp="1"/>
          </p:cNvSpPr>
          <p:nvPr>
            <p:ph type="subTitle" idx="1"/>
          </p:nvPr>
        </p:nvSpPr>
        <p:spPr>
          <a:xfrm>
            <a:off x="1133625" y="1001049"/>
            <a:ext cx="6876600" cy="3522300"/>
          </a:xfrm>
          <a:prstGeom prst="rect">
            <a:avLst/>
          </a:prstGeom>
        </p:spPr>
        <p:txBody>
          <a:bodyPr spcFirstLastPara="1" wrap="square" lIns="91425" tIns="91425" rIns="91425" bIns="91425" anchor="t" anchorCtr="0">
            <a:noAutofit/>
          </a:bodyPr>
          <a:lstStyle/>
          <a:p>
            <a:pPr marL="0" indent="0">
              <a:buClr>
                <a:schemeClr val="dk1"/>
              </a:buClr>
              <a:buSzPts val="1100"/>
            </a:pPr>
            <a:r>
              <a:rPr lang="ru-RU" b="1" dirty="0">
                <a:solidFill>
                  <a:srgbClr val="0070C0"/>
                </a:solidFill>
              </a:rPr>
              <a:t>Вы можете добавить водных креветок, улиток или веслоногих моллюсков. </a:t>
            </a:r>
            <a:r>
              <a:rPr lang="ru-RU" dirty="0">
                <a:solidFill>
                  <a:srgbClr val="0070C0"/>
                </a:solidFill>
              </a:rPr>
              <a:t>Рыбы и другие животные слишком велики и создают слишком много беспорядка для замкнутой водной экосистемы. Но маленькие креветки, улитки и веслоногие моллюски (мелкие ракообразные) могут прекрасно в них преуспеть. Если вы хотите, чтобы в вашей экосистеме были живые животные, которых вы могли бы видеть, добавьте несколько штук в воду и затем закройте </a:t>
            </a:r>
            <a:r>
              <a:rPr lang="ru-RU" dirty="0" err="1">
                <a:solidFill>
                  <a:srgbClr val="0070C0"/>
                </a:solidFill>
              </a:rPr>
              <a:t>контейнер.Вам</a:t>
            </a:r>
            <a:r>
              <a:rPr lang="ru-RU" dirty="0">
                <a:solidFill>
                  <a:srgbClr val="0070C0"/>
                </a:solidFill>
              </a:rPr>
              <a:t> также не нужно кормить водных креветок, улиток или веслоногих моллюсков. Они найдут пищу и питательные вещества в донных отложениях, а ваши растения продолжат снабжать их кислородом.</a:t>
            </a:r>
          </a:p>
          <a:p>
            <a:pPr marL="0" lvl="0" indent="0" algn="l" rtl="0">
              <a:spcBef>
                <a:spcPts val="0"/>
              </a:spcBef>
              <a:spcAft>
                <a:spcPts val="0"/>
              </a:spcAft>
              <a:buClr>
                <a:schemeClr val="dk1"/>
              </a:buClr>
              <a:buSzPts val="1100"/>
              <a:buFont typeface="Arial"/>
              <a:buNone/>
            </a:pPr>
            <a:endParaRPr dirty="0">
              <a:solidFill>
                <a:srgbClr val="0070C0"/>
              </a:solidFill>
            </a:endParaRPr>
          </a:p>
        </p:txBody>
      </p:sp>
      <p:pic>
        <p:nvPicPr>
          <p:cNvPr id="152" name="Google Shape;152;p27"/>
          <p:cNvPicPr preferRelativeResize="0"/>
          <p:nvPr/>
        </p:nvPicPr>
        <p:blipFill>
          <a:blip r:embed="rId3">
            <a:alphaModFix/>
          </a:blip>
          <a:stretch>
            <a:fillRect/>
          </a:stretch>
        </p:blipFill>
        <p:spPr>
          <a:xfrm rot="-1248526">
            <a:off x="315100" y="3054907"/>
            <a:ext cx="1179324" cy="1025336"/>
          </a:xfrm>
          <a:prstGeom prst="rect">
            <a:avLst/>
          </a:prstGeom>
          <a:noFill/>
          <a:ln>
            <a:noFill/>
          </a:ln>
        </p:spPr>
      </p:pic>
    </p:spTree>
    <p:extLst>
      <p:ext uri="{BB962C8B-B14F-4D97-AF65-F5344CB8AC3E}">
        <p14:creationId xmlns:p14="http://schemas.microsoft.com/office/powerpoint/2010/main" val="368376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animEffect transition="in" filter="barn(inVertical)">
                                      <p:cBhvr>
                                        <p:cTn id="7" dur="500"/>
                                        <p:tgtEl>
                                          <p:spTgt spid="1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726225" y="483844"/>
            <a:ext cx="769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u-RU" dirty="0">
                <a:solidFill>
                  <a:srgbClr val="0070C0"/>
                </a:solidFill>
              </a:rPr>
              <a:t>Как поддерживать Экосистему</a:t>
            </a:r>
            <a:r>
              <a:rPr lang="en-US" dirty="0">
                <a:solidFill>
                  <a:srgbClr val="0070C0"/>
                </a:solidFill>
              </a:rPr>
              <a:t>?</a:t>
            </a:r>
            <a:endParaRPr dirty="0">
              <a:solidFill>
                <a:srgbClr val="0070C0"/>
              </a:solidFill>
            </a:endParaRPr>
          </a:p>
        </p:txBody>
      </p:sp>
      <p:sp>
        <p:nvSpPr>
          <p:cNvPr id="151" name="Google Shape;151;p27"/>
          <p:cNvSpPr txBox="1">
            <a:spLocks noGrp="1"/>
          </p:cNvSpPr>
          <p:nvPr>
            <p:ph type="subTitle" idx="1"/>
          </p:nvPr>
        </p:nvSpPr>
        <p:spPr>
          <a:xfrm>
            <a:off x="1133625" y="1001049"/>
            <a:ext cx="6876600" cy="3522300"/>
          </a:xfrm>
          <a:prstGeom prst="rect">
            <a:avLst/>
          </a:prstGeom>
        </p:spPr>
        <p:txBody>
          <a:bodyPr spcFirstLastPara="1" wrap="square" lIns="91425" tIns="91425" rIns="91425" bIns="91425" anchor="t" anchorCtr="0">
            <a:noAutofit/>
          </a:bodyPr>
          <a:lstStyle/>
          <a:p>
            <a:pPr fontAlgn="base"/>
            <a:r>
              <a:rPr lang="ru-RU" b="1" dirty="0">
                <a:solidFill>
                  <a:srgbClr val="0070C0"/>
                </a:solidFill>
              </a:rPr>
              <a:t>Меняйте 25% воды каждую неделю, чтобы она не становилась </a:t>
            </a:r>
            <a:r>
              <a:rPr lang="ru-RU" b="1" dirty="0" err="1">
                <a:solidFill>
                  <a:srgbClr val="0070C0"/>
                </a:solidFill>
              </a:rPr>
              <a:t>мутной.</a:t>
            </a:r>
            <a:r>
              <a:rPr lang="ru-RU" dirty="0" err="1">
                <a:solidFill>
                  <a:srgbClr val="0070C0"/>
                </a:solidFill>
              </a:rPr>
              <a:t>Мутная</a:t>
            </a:r>
            <a:r>
              <a:rPr lang="ru-RU" dirty="0">
                <a:solidFill>
                  <a:srgbClr val="0070C0"/>
                </a:solidFill>
              </a:rPr>
              <a:t> или вонючая вода является признаком того, что окружающая среда нездорова, что может нанести вред растениям и животным в экосистеме и потенциально убить их. Чтобы сохранить вашу водную экосистему счастливой и процветающей, заменяйте примерно четверть воды пресной водой из того же источника примерно каждую неделю или всякий раз, когда она начинает казаться </a:t>
            </a:r>
            <a:r>
              <a:rPr lang="ru-RU" dirty="0" err="1">
                <a:solidFill>
                  <a:srgbClr val="0070C0"/>
                </a:solidFill>
              </a:rPr>
              <a:t>мутной.Если</a:t>
            </a:r>
            <a:r>
              <a:rPr lang="ru-RU" dirty="0">
                <a:solidFill>
                  <a:srgbClr val="0070C0"/>
                </a:solidFill>
              </a:rPr>
              <a:t> вся экосистема выходит из строя, лучше всего начать с нуля. Полностью опорожните контейнер и хорошенько вымойте его, прежде чем создавать другую замкнутую водную экосистему.</a:t>
            </a:r>
          </a:p>
          <a:p>
            <a:br>
              <a:rPr lang="ru-RU" dirty="0">
                <a:solidFill>
                  <a:srgbClr val="0070C0"/>
                </a:solidFill>
              </a:rPr>
            </a:br>
            <a:endParaRPr dirty="0">
              <a:solidFill>
                <a:srgbClr val="0070C0"/>
              </a:solidFill>
            </a:endParaRPr>
          </a:p>
        </p:txBody>
      </p:sp>
      <p:pic>
        <p:nvPicPr>
          <p:cNvPr id="152" name="Google Shape;152;p27"/>
          <p:cNvPicPr preferRelativeResize="0"/>
          <p:nvPr/>
        </p:nvPicPr>
        <p:blipFill>
          <a:blip r:embed="rId3">
            <a:alphaModFix/>
          </a:blip>
          <a:stretch>
            <a:fillRect/>
          </a:stretch>
        </p:blipFill>
        <p:spPr>
          <a:xfrm rot="-1248526">
            <a:off x="315100" y="3054907"/>
            <a:ext cx="1179324" cy="1025336"/>
          </a:xfrm>
          <a:prstGeom prst="rect">
            <a:avLst/>
          </a:prstGeom>
          <a:noFill/>
          <a:ln>
            <a:noFill/>
          </a:ln>
        </p:spPr>
      </p:pic>
      <p:pic>
        <p:nvPicPr>
          <p:cNvPr id="2" name="Рисунок 1">
            <a:extLst>
              <a:ext uri="{FF2B5EF4-FFF2-40B4-BE49-F238E27FC236}">
                <a16:creationId xmlns:a16="http://schemas.microsoft.com/office/drawing/2014/main" id="{53DC3BF3-3A70-475B-A306-9055E9ECA53E}"/>
              </a:ext>
            </a:extLst>
          </p:cNvPr>
          <p:cNvPicPr>
            <a:picLocks noChangeAspect="1"/>
          </p:cNvPicPr>
          <p:nvPr/>
        </p:nvPicPr>
        <p:blipFill>
          <a:blip r:embed="rId4"/>
          <a:stretch>
            <a:fillRect/>
          </a:stretch>
        </p:blipFill>
        <p:spPr>
          <a:xfrm>
            <a:off x="4812280" y="2740148"/>
            <a:ext cx="3150620" cy="2208089"/>
          </a:xfrm>
          <a:prstGeom prst="rect">
            <a:avLst/>
          </a:prstGeom>
        </p:spPr>
      </p:pic>
    </p:spTree>
    <p:extLst>
      <p:ext uri="{BB962C8B-B14F-4D97-AF65-F5344CB8AC3E}">
        <p14:creationId xmlns:p14="http://schemas.microsoft.com/office/powerpoint/2010/main" val="233145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animEffect transition="in" filter="barn(inVertical)">
                                      <p:cBhvr>
                                        <p:cTn id="7" dur="500"/>
                                        <p:tgtEl>
                                          <p:spTgt spid="1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1">
                                            <p:txEl>
                                              <p:pRg st="1" end="1"/>
                                            </p:txEl>
                                          </p:spTgt>
                                        </p:tgtEl>
                                        <p:attrNameLst>
                                          <p:attrName>style.visibility</p:attrName>
                                        </p:attrNameLst>
                                      </p:cBhvr>
                                      <p:to>
                                        <p:strVal val="visible"/>
                                      </p:to>
                                    </p:set>
                                    <p:animEffect transition="in" filter="barn(inVertical)">
                                      <p:cBhvr>
                                        <p:cTn id="12" dur="500"/>
                                        <p:tgtEl>
                                          <p:spTgt spid="1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8" name="Google Shape;604;p53">
            <a:extLst>
              <a:ext uri="{FF2B5EF4-FFF2-40B4-BE49-F238E27FC236}">
                <a16:creationId xmlns:a16="http://schemas.microsoft.com/office/drawing/2014/main" id="{05E679E5-C3AD-4CDC-817E-50E9F662163D}"/>
              </a:ext>
            </a:extLst>
          </p:cNvPr>
          <p:cNvPicPr preferRelativeResize="0"/>
          <p:nvPr/>
        </p:nvPicPr>
        <p:blipFill>
          <a:blip r:embed="rId3">
            <a:alphaModFix/>
          </a:blip>
          <a:stretch>
            <a:fillRect/>
          </a:stretch>
        </p:blipFill>
        <p:spPr>
          <a:xfrm>
            <a:off x="3611762" y="1126238"/>
            <a:ext cx="1025950" cy="2327400"/>
          </a:xfrm>
          <a:prstGeom prst="rect">
            <a:avLst/>
          </a:prstGeom>
          <a:noFill/>
          <a:ln>
            <a:noFill/>
          </a:ln>
        </p:spPr>
      </p:pic>
      <p:sp>
        <p:nvSpPr>
          <p:cNvPr id="150" name="Google Shape;150;p27"/>
          <p:cNvSpPr txBox="1">
            <a:spLocks noGrp="1"/>
          </p:cNvSpPr>
          <p:nvPr>
            <p:ph type="title"/>
          </p:nvPr>
        </p:nvSpPr>
        <p:spPr>
          <a:xfrm>
            <a:off x="726225" y="483844"/>
            <a:ext cx="769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151" name="Google Shape;151;p27"/>
          <p:cNvSpPr txBox="1">
            <a:spLocks noGrp="1"/>
          </p:cNvSpPr>
          <p:nvPr>
            <p:ph type="subTitle" idx="1"/>
          </p:nvPr>
        </p:nvSpPr>
        <p:spPr>
          <a:xfrm>
            <a:off x="1895545" y="1949149"/>
            <a:ext cx="6114680" cy="25741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pPr>
            <a:r>
              <a:rPr lang="ru-RU" sz="4400" dirty="0">
                <a:solidFill>
                  <a:srgbClr val="0070C0"/>
                </a:solidFill>
              </a:rPr>
              <a:t>Спасибо за внимание</a:t>
            </a:r>
            <a:endParaRPr sz="4400" dirty="0">
              <a:solidFill>
                <a:srgbClr val="0070C0"/>
              </a:solidFill>
            </a:endParaRPr>
          </a:p>
        </p:txBody>
      </p:sp>
      <p:pic>
        <p:nvPicPr>
          <p:cNvPr id="7" name="Google Shape;409;p42">
            <a:extLst>
              <a:ext uri="{FF2B5EF4-FFF2-40B4-BE49-F238E27FC236}">
                <a16:creationId xmlns:a16="http://schemas.microsoft.com/office/drawing/2014/main" id="{8698C4A6-4FB6-4A79-ABEC-E1D8C6B95143}"/>
              </a:ext>
            </a:extLst>
          </p:cNvPr>
          <p:cNvPicPr preferRelativeResize="0"/>
          <p:nvPr/>
        </p:nvPicPr>
        <p:blipFill rotWithShape="1">
          <a:blip r:embed="rId4">
            <a:alphaModFix/>
          </a:blip>
          <a:srcRect l="32768"/>
          <a:stretch/>
        </p:blipFill>
        <p:spPr>
          <a:xfrm>
            <a:off x="1" y="3152675"/>
            <a:ext cx="1613475" cy="1990826"/>
          </a:xfrm>
          <a:prstGeom prst="rect">
            <a:avLst/>
          </a:prstGeom>
          <a:noFill/>
          <a:ln>
            <a:noFill/>
          </a:ln>
        </p:spPr>
      </p:pic>
      <p:pic>
        <p:nvPicPr>
          <p:cNvPr id="6" name="Google Shape;778;p58">
            <a:extLst>
              <a:ext uri="{FF2B5EF4-FFF2-40B4-BE49-F238E27FC236}">
                <a16:creationId xmlns:a16="http://schemas.microsoft.com/office/drawing/2014/main" id="{3654AD0E-E15D-4688-84E8-2360C78C3ACF}"/>
              </a:ext>
            </a:extLst>
          </p:cNvPr>
          <p:cNvPicPr preferRelativeResize="0"/>
          <p:nvPr/>
        </p:nvPicPr>
        <p:blipFill>
          <a:blip r:embed="rId5">
            <a:alphaModFix/>
          </a:blip>
          <a:stretch>
            <a:fillRect/>
          </a:stretch>
        </p:blipFill>
        <p:spPr>
          <a:xfrm>
            <a:off x="7517299" y="2995414"/>
            <a:ext cx="819975" cy="1527934"/>
          </a:xfrm>
          <a:prstGeom prst="rect">
            <a:avLst/>
          </a:prstGeom>
          <a:noFill/>
          <a:ln>
            <a:noFill/>
          </a:ln>
        </p:spPr>
      </p:pic>
      <p:pic>
        <p:nvPicPr>
          <p:cNvPr id="2054" name="Picture 6" descr="Picture background">
            <a:extLst>
              <a:ext uri="{FF2B5EF4-FFF2-40B4-BE49-F238E27FC236}">
                <a16:creationId xmlns:a16="http://schemas.microsoft.com/office/drawing/2014/main" id="{C4CE0EE6-8042-48BC-8B58-DBA0710974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6224" y="-41678"/>
            <a:ext cx="7443305" cy="5185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457915"/>
      </p:ext>
    </p:extLst>
  </p:cSld>
  <p:clrMapOvr>
    <a:masterClrMapping/>
  </p:clrMapOvr>
  <p:transition spd="slow">
    <p:push dir="u"/>
  </p:transition>
</p:sld>
</file>

<file path=ppt/theme/theme1.xml><?xml version="1.0" encoding="utf-8"?>
<a:theme xmlns:a="http://schemas.openxmlformats.org/drawingml/2006/main" name="Aquarium Month by Slidesgo">
  <a:themeElements>
    <a:clrScheme name="Simple Light">
      <a:dk1>
        <a:srgbClr val="000000"/>
      </a:dk1>
      <a:lt1>
        <a:srgbClr val="FFFFFF"/>
      </a:lt1>
      <a:dk2>
        <a:srgbClr val="595959"/>
      </a:dk2>
      <a:lt2>
        <a:srgbClr val="EEEEEE"/>
      </a:lt2>
      <a:accent1>
        <a:srgbClr val="D7CBB4"/>
      </a:accent1>
      <a:accent2>
        <a:srgbClr val="B1180E"/>
      </a:accent2>
      <a:accent3>
        <a:srgbClr val="D98B6C"/>
      </a:accent3>
      <a:accent4>
        <a:srgbClr val="9DA7BC"/>
      </a:accent4>
      <a:accent5>
        <a:srgbClr val="DC6D52"/>
      </a:accent5>
      <a:accent6>
        <a:srgbClr val="7B8CA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268</Words>
  <Application>Microsoft Office PowerPoint</Application>
  <PresentationFormat>Экран (16:9)</PresentationFormat>
  <Paragraphs>28</Paragraphs>
  <Slides>9</Slides>
  <Notes>9</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9</vt:i4>
      </vt:variant>
    </vt:vector>
  </HeadingPairs>
  <TitlesOfParts>
    <vt:vector size="13" baseType="lpstr">
      <vt:lpstr>Arial</vt:lpstr>
      <vt:lpstr>Libre Baskerville</vt:lpstr>
      <vt:lpstr>EB Garamond Medium</vt:lpstr>
      <vt:lpstr>Aquarium Month by Slidesgo</vt:lpstr>
      <vt:lpstr>Как создать Экосистему</vt:lpstr>
      <vt:lpstr>Содержание</vt:lpstr>
      <vt:lpstr>Что такое замкнутая экосистема?  </vt:lpstr>
      <vt:lpstr>Что нужно для экосистемы? </vt:lpstr>
      <vt:lpstr>Этапы создания экосистемы</vt:lpstr>
      <vt:lpstr>Этапы создания экосистемы</vt:lpstr>
      <vt:lpstr>Кого можно добавить в экосистему?</vt:lpstr>
      <vt:lpstr>Как поддерживать Экосистему?</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Название</dc:title>
  <cp:lastModifiedBy>1</cp:lastModifiedBy>
  <cp:revision>65</cp:revision>
  <dcterms:modified xsi:type="dcterms:W3CDTF">2024-05-26T14:20:08Z</dcterms:modified>
</cp:coreProperties>
</file>