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6CFA4-662A-4BB4-B6D0-A81CBEA2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456" y="2605849"/>
            <a:ext cx="7766936" cy="1646302"/>
          </a:xfrm>
        </p:spPr>
        <p:txBody>
          <a:bodyPr/>
          <a:lstStyle/>
          <a:p>
            <a:r>
              <a:rPr lang="ru-RU" dirty="0"/>
              <a:t>Акула оригами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64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FB7FC9-81C9-4854-AC16-8CAE28E5D1C5}"/>
              </a:ext>
            </a:extLst>
          </p:cNvPr>
          <p:cNvSpPr/>
          <p:nvPr/>
        </p:nvSpPr>
        <p:spPr>
          <a:xfrm>
            <a:off x="677662" y="392772"/>
            <a:ext cx="109520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Возьмите квадрат цветной бумаги и сложите его пополам, соединив противоположные углы, чтобы получился треугольник.</a:t>
            </a:r>
          </a:p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Загните стороны в центр, как показано на изображении. </a:t>
            </a:r>
          </a:p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Соедините нижний кончик с верхним, затем загладьте сгиб.</a:t>
            </a:r>
          </a:p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Расправьте и сделайте разрез от угла до сгиба.</a:t>
            </a:r>
          </a:p>
        </p:txBody>
      </p:sp>
      <p:pic>
        <p:nvPicPr>
          <p:cNvPr id="1030" name="Picture 6" descr="Рыбка оригами мастер-класс">
            <a:extLst>
              <a:ext uri="{FF2B5EF4-FFF2-40B4-BE49-F238E27FC236}">
                <a16:creationId xmlns:a16="http://schemas.microsoft.com/office/drawing/2014/main" id="{0012D439-67D0-4927-8607-88263046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22121"/>
            <a:ext cx="59436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7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BD8C35-8F11-4F9C-81EC-2D5C7EE81197}"/>
              </a:ext>
            </a:extLst>
          </p:cNvPr>
          <p:cNvSpPr/>
          <p:nvPr/>
        </p:nvSpPr>
        <p:spPr>
          <a:xfrm>
            <a:off x="580007" y="421157"/>
            <a:ext cx="117066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5. 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Переверните заготовку и загните нижний уголок.</a:t>
            </a:r>
          </a:p>
          <a:p>
            <a:pPr fontAlgn="base"/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6. 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Проверьте правильность сложения: расправьте заготовку и найдите 2 параллельных сгиба в центре, затем загните уголок обратно.</a:t>
            </a:r>
          </a:p>
          <a:p>
            <a:pPr fontAlgn="base"/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7. 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Сложите деталь пополам, ориентируясь по поперечному сгибу.</a:t>
            </a:r>
          </a:p>
          <a:p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8. 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  <a:t>Подцепите пальцем хвостик и распрямите его наружу, затем загните боковушки, сложив хвост пополам.</a:t>
            </a:r>
            <a:br>
              <a:rPr lang="ru-RU" dirty="0">
                <a:solidFill>
                  <a:srgbClr val="111111"/>
                </a:solidFill>
                <a:latin typeface="Arial" panose="020B0604020202020204" pitchFamily="34" charset="0"/>
              </a:rPr>
            </a:br>
            <a:endParaRPr lang="ru-RU" dirty="0"/>
          </a:p>
        </p:txBody>
      </p:sp>
      <p:pic>
        <p:nvPicPr>
          <p:cNvPr id="2050" name="Picture 2" descr="Рыбка оригами мастер-класс">
            <a:extLst>
              <a:ext uri="{FF2B5EF4-FFF2-40B4-BE49-F238E27FC236}">
                <a16:creationId xmlns:a16="http://schemas.microsoft.com/office/drawing/2014/main" id="{30EB4E20-136C-43F1-8FFE-54115BAE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7258"/>
            <a:ext cx="59436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BD8C35-8F11-4F9C-81EC-2D5C7EE81197}"/>
              </a:ext>
            </a:extLst>
          </p:cNvPr>
          <p:cNvSpPr/>
          <p:nvPr/>
        </p:nvSpPr>
        <p:spPr>
          <a:xfrm>
            <a:off x="580007" y="403402"/>
            <a:ext cx="11706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en-GB" dirty="0"/>
              <a:t>9. </a:t>
            </a:r>
            <a:r>
              <a:rPr lang="ru-RU" dirty="0"/>
              <a:t>Отогните в сторону одну часть хвостика </a:t>
            </a:r>
            <a:endParaRPr lang="en-GB" dirty="0"/>
          </a:p>
          <a:p>
            <a:r>
              <a:rPr lang="en-GB" dirty="0"/>
              <a:t>10. </a:t>
            </a:r>
            <a:r>
              <a:rPr lang="ru-RU" dirty="0"/>
              <a:t>Достаньте до центра разрезанный угол.</a:t>
            </a:r>
          </a:p>
          <a:p>
            <a:r>
              <a:rPr lang="en-GB" dirty="0"/>
              <a:t>1</a:t>
            </a:r>
            <a:r>
              <a:rPr lang="ru-RU" dirty="0"/>
              <a:t>1</a:t>
            </a:r>
            <a:r>
              <a:rPr lang="en-GB" dirty="0"/>
              <a:t>.</a:t>
            </a:r>
            <a:r>
              <a:rPr lang="ru-RU" dirty="0"/>
              <a:t> Переверните заготовку </a:t>
            </a:r>
          </a:p>
          <a:p>
            <a:r>
              <a:rPr lang="ru-RU" dirty="0"/>
              <a:t>12.  нарисуйте лицо акуле.</a:t>
            </a:r>
          </a:p>
          <a:p>
            <a:pPr fontAlgn="base"/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C5E35D-7233-4B54-A3B7-968517C9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02" y="1866593"/>
            <a:ext cx="5829485" cy="45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6048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137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Акула оригами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Акула оригами </dc:title>
  <dc:creator>Надежда Иванова</dc:creator>
  <cp:lastModifiedBy>Надежда Иванова</cp:lastModifiedBy>
  <cp:revision>1</cp:revision>
  <dcterms:created xsi:type="dcterms:W3CDTF">2024-05-27T10:46:13Z</dcterms:created>
  <dcterms:modified xsi:type="dcterms:W3CDTF">2024-05-27T11:02:38Z</dcterms:modified>
</cp:coreProperties>
</file>