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3" r:id="rId13"/>
  </p:sldIdLst>
  <p:sldSz cx="9144000" cy="5143500" type="screen16x9"/>
  <p:notesSz cx="6858000" cy="9144000"/>
  <p:embeddedFontLst>
    <p:embeddedFont>
      <p:font typeface="Fira Sans Extra Condensed" panose="020B0604020202020204" charset="0"/>
      <p:regular r:id="rId15"/>
      <p:bold r:id="rId16"/>
      <p:italic r:id="rId17"/>
      <p:boldItalic r:id="rId18"/>
    </p:embeddedFont>
    <p:embeddedFont>
      <p:font typeface="Gloria Hallelujah" panose="020B0604020202020204" charset="0"/>
      <p:regular r:id="rId19"/>
    </p:embeddedFont>
    <p:embeddedFont>
      <p:font typeface="Raleway" panose="020B0604020202020204" charset="-52"/>
      <p:regular r:id="rId20"/>
      <p:bold r:id="rId21"/>
      <p:italic r:id="rId22"/>
      <p:boldItalic r:id="rId23"/>
    </p:embeddedFont>
    <p:embeddedFont>
      <p:font typeface="Raleway SemiBold" panose="020B0604020202020204" charset="-52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23AB15-7B1B-415C-804E-1B4CA73D59CD}">
  <a:tblStyle styleId="{3E23AB15-7B1B-415C-804E-1B4CA73D59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gf2fa020c1d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0" name="Google Shape;1810;gf2fa020c1d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ccffd0e25e_0_1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ccffd0e25e_0_1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ccf3902700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ccf3902700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ccdb39284a_0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ccdb39284a_0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f2749699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f2749699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f2fa020c1d_1_2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f2fa020c1d_1_2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ccdb39284a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ccdb39284a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gf27496995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8" name="Google Shape;1678;gf27496995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gccf3902700_0_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6" name="Google Shape;1706;gccf3902700_0_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gf27496995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7" name="Google Shape;1717;gf27496995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ccdb39284a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ccdb39284a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69007" y="-101129"/>
            <a:ext cx="2299567" cy="1009729"/>
          </a:xfrm>
          <a:custGeom>
            <a:avLst/>
            <a:gdLst/>
            <a:ahLst/>
            <a:cxnLst/>
            <a:rect l="l" t="t" r="r" b="b"/>
            <a:pathLst>
              <a:path w="14457" h="6348" extrusionOk="0">
                <a:moveTo>
                  <a:pt x="0" y="1"/>
                </a:moveTo>
                <a:lnTo>
                  <a:pt x="0" y="6160"/>
                </a:lnTo>
                <a:cubicBezTo>
                  <a:pt x="307" y="6283"/>
                  <a:pt x="641" y="6348"/>
                  <a:pt x="972" y="6348"/>
                </a:cubicBezTo>
                <a:cubicBezTo>
                  <a:pt x="1431" y="6348"/>
                  <a:pt x="1886" y="6223"/>
                  <a:pt x="2259" y="5957"/>
                </a:cubicBezTo>
                <a:cubicBezTo>
                  <a:pt x="2971" y="5450"/>
                  <a:pt x="3272" y="4560"/>
                  <a:pt x="3620" y="3758"/>
                </a:cubicBezTo>
                <a:cubicBezTo>
                  <a:pt x="3967" y="2955"/>
                  <a:pt x="4504" y="2110"/>
                  <a:pt x="5362" y="1938"/>
                </a:cubicBezTo>
                <a:cubicBezTo>
                  <a:pt x="5472" y="1916"/>
                  <a:pt x="5582" y="1906"/>
                  <a:pt x="5692" y="1906"/>
                </a:cubicBezTo>
                <a:cubicBezTo>
                  <a:pt x="6160" y="1906"/>
                  <a:pt x="6628" y="2081"/>
                  <a:pt x="7080" y="2232"/>
                </a:cubicBezTo>
                <a:cubicBezTo>
                  <a:pt x="7585" y="2401"/>
                  <a:pt x="8141" y="2535"/>
                  <a:pt x="8672" y="2535"/>
                </a:cubicBezTo>
                <a:cubicBezTo>
                  <a:pt x="9138" y="2535"/>
                  <a:pt x="9586" y="2431"/>
                  <a:pt x="9965" y="2156"/>
                </a:cubicBezTo>
                <a:cubicBezTo>
                  <a:pt x="10504" y="1765"/>
                  <a:pt x="10846" y="1060"/>
                  <a:pt x="11419" y="789"/>
                </a:cubicBezTo>
                <a:lnTo>
                  <a:pt x="11420" y="789"/>
                </a:lnTo>
                <a:cubicBezTo>
                  <a:pt x="11436" y="781"/>
                  <a:pt x="11452" y="774"/>
                  <a:pt x="11469" y="767"/>
                </a:cubicBezTo>
                <a:cubicBezTo>
                  <a:pt x="11544" y="736"/>
                  <a:pt x="11623" y="712"/>
                  <a:pt x="11706" y="696"/>
                </a:cubicBezTo>
                <a:cubicBezTo>
                  <a:pt x="11777" y="683"/>
                  <a:pt x="11848" y="678"/>
                  <a:pt x="11919" y="678"/>
                </a:cubicBezTo>
                <a:cubicBezTo>
                  <a:pt x="12271" y="678"/>
                  <a:pt x="12623" y="809"/>
                  <a:pt x="12978" y="824"/>
                </a:cubicBezTo>
                <a:cubicBezTo>
                  <a:pt x="12999" y="824"/>
                  <a:pt x="13020" y="825"/>
                  <a:pt x="13041" y="825"/>
                </a:cubicBezTo>
                <a:cubicBezTo>
                  <a:pt x="13511" y="825"/>
                  <a:pt x="13977" y="611"/>
                  <a:pt x="14281" y="253"/>
                </a:cubicBezTo>
                <a:cubicBezTo>
                  <a:pt x="14348" y="175"/>
                  <a:pt x="14407" y="90"/>
                  <a:pt x="14457" y="1"/>
                </a:cubicBezTo>
                <a:close/>
              </a:path>
            </a:pathLst>
          </a:custGeom>
          <a:solidFill>
            <a:schemeClr val="lt2">
              <a:alpha val="486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311600" y="3147069"/>
            <a:ext cx="4163302" cy="2268390"/>
          </a:xfrm>
          <a:custGeom>
            <a:avLst/>
            <a:gdLst/>
            <a:ahLst/>
            <a:cxnLst/>
            <a:rect l="l" t="t" r="r" b="b"/>
            <a:pathLst>
              <a:path w="26174" h="14261" extrusionOk="0">
                <a:moveTo>
                  <a:pt x="4863" y="0"/>
                </a:moveTo>
                <a:cubicBezTo>
                  <a:pt x="4600" y="0"/>
                  <a:pt x="4337" y="25"/>
                  <a:pt x="4079" y="86"/>
                </a:cubicBezTo>
                <a:cubicBezTo>
                  <a:pt x="3577" y="206"/>
                  <a:pt x="3127" y="469"/>
                  <a:pt x="2736" y="803"/>
                </a:cubicBezTo>
                <a:cubicBezTo>
                  <a:pt x="1930" y="1492"/>
                  <a:pt x="1836" y="3135"/>
                  <a:pt x="799" y="3280"/>
                </a:cubicBezTo>
                <a:cubicBezTo>
                  <a:pt x="128" y="3374"/>
                  <a:pt x="0" y="4462"/>
                  <a:pt x="66" y="4462"/>
                </a:cubicBezTo>
                <a:cubicBezTo>
                  <a:pt x="68" y="4462"/>
                  <a:pt x="70" y="4461"/>
                  <a:pt x="72" y="4459"/>
                </a:cubicBezTo>
                <a:lnTo>
                  <a:pt x="72" y="4459"/>
                </a:lnTo>
                <a:cubicBezTo>
                  <a:pt x="67" y="5698"/>
                  <a:pt x="63" y="6939"/>
                  <a:pt x="59" y="8179"/>
                </a:cubicBezTo>
                <a:cubicBezTo>
                  <a:pt x="56" y="8831"/>
                  <a:pt x="53" y="9483"/>
                  <a:pt x="51" y="10135"/>
                </a:cubicBezTo>
                <a:cubicBezTo>
                  <a:pt x="50" y="10457"/>
                  <a:pt x="49" y="10777"/>
                  <a:pt x="48" y="11099"/>
                </a:cubicBezTo>
                <a:cubicBezTo>
                  <a:pt x="47" y="11393"/>
                  <a:pt x="48" y="11687"/>
                  <a:pt x="100" y="11976"/>
                </a:cubicBezTo>
                <a:cubicBezTo>
                  <a:pt x="186" y="12456"/>
                  <a:pt x="458" y="12928"/>
                  <a:pt x="933" y="13108"/>
                </a:cubicBezTo>
                <a:cubicBezTo>
                  <a:pt x="1033" y="13146"/>
                  <a:pt x="1145" y="13169"/>
                  <a:pt x="1252" y="13169"/>
                </a:cubicBezTo>
                <a:cubicBezTo>
                  <a:pt x="1254" y="13169"/>
                  <a:pt x="1257" y="13169"/>
                  <a:pt x="1259" y="13169"/>
                </a:cubicBezTo>
                <a:cubicBezTo>
                  <a:pt x="1388" y="13167"/>
                  <a:pt x="1479" y="13054"/>
                  <a:pt x="1583" y="12989"/>
                </a:cubicBezTo>
                <a:cubicBezTo>
                  <a:pt x="1788" y="12861"/>
                  <a:pt x="2013" y="12777"/>
                  <a:pt x="2247" y="12724"/>
                </a:cubicBezTo>
                <a:cubicBezTo>
                  <a:pt x="2483" y="12671"/>
                  <a:pt x="2724" y="12651"/>
                  <a:pt x="2966" y="12651"/>
                </a:cubicBezTo>
                <a:cubicBezTo>
                  <a:pt x="3233" y="12651"/>
                  <a:pt x="3501" y="12676"/>
                  <a:pt x="3763" y="12707"/>
                </a:cubicBezTo>
                <a:cubicBezTo>
                  <a:pt x="4310" y="12772"/>
                  <a:pt x="4853" y="12875"/>
                  <a:pt x="5400" y="12938"/>
                </a:cubicBezTo>
                <a:cubicBezTo>
                  <a:pt x="6669" y="13085"/>
                  <a:pt x="7946" y="13111"/>
                  <a:pt x="9219" y="13205"/>
                </a:cubicBezTo>
                <a:cubicBezTo>
                  <a:pt x="9860" y="13253"/>
                  <a:pt x="10500" y="13317"/>
                  <a:pt x="11134" y="13424"/>
                </a:cubicBezTo>
                <a:cubicBezTo>
                  <a:pt x="11749" y="13526"/>
                  <a:pt x="12358" y="13663"/>
                  <a:pt x="12967" y="13796"/>
                </a:cubicBezTo>
                <a:cubicBezTo>
                  <a:pt x="14136" y="14051"/>
                  <a:pt x="15300" y="14261"/>
                  <a:pt x="16498" y="14261"/>
                </a:cubicBezTo>
                <a:cubicBezTo>
                  <a:pt x="16552" y="14261"/>
                  <a:pt x="16606" y="14260"/>
                  <a:pt x="16660" y="14259"/>
                </a:cubicBezTo>
                <a:cubicBezTo>
                  <a:pt x="17953" y="14238"/>
                  <a:pt x="19236" y="14050"/>
                  <a:pt x="20525" y="13980"/>
                </a:cubicBezTo>
                <a:cubicBezTo>
                  <a:pt x="21615" y="13919"/>
                  <a:pt x="22718" y="13973"/>
                  <a:pt x="23796" y="13769"/>
                </a:cubicBezTo>
                <a:cubicBezTo>
                  <a:pt x="24313" y="13670"/>
                  <a:pt x="24820" y="13506"/>
                  <a:pt x="25277" y="13242"/>
                </a:cubicBezTo>
                <a:cubicBezTo>
                  <a:pt x="25711" y="12992"/>
                  <a:pt x="26148" y="12628"/>
                  <a:pt x="26165" y="12087"/>
                </a:cubicBezTo>
                <a:cubicBezTo>
                  <a:pt x="26174" y="11806"/>
                  <a:pt x="26071" y="11536"/>
                  <a:pt x="25960" y="11284"/>
                </a:cubicBezTo>
                <a:cubicBezTo>
                  <a:pt x="25831" y="10995"/>
                  <a:pt x="25692" y="10711"/>
                  <a:pt x="25556" y="10424"/>
                </a:cubicBezTo>
                <a:cubicBezTo>
                  <a:pt x="25280" y="9836"/>
                  <a:pt x="25017" y="9241"/>
                  <a:pt x="24726" y="8660"/>
                </a:cubicBezTo>
                <a:cubicBezTo>
                  <a:pt x="24617" y="8443"/>
                  <a:pt x="24475" y="8244"/>
                  <a:pt x="24244" y="8148"/>
                </a:cubicBezTo>
                <a:cubicBezTo>
                  <a:pt x="23992" y="8043"/>
                  <a:pt x="23700" y="8056"/>
                  <a:pt x="23431" y="8053"/>
                </a:cubicBezTo>
                <a:cubicBezTo>
                  <a:pt x="23345" y="8052"/>
                  <a:pt x="23259" y="8052"/>
                  <a:pt x="23173" y="8052"/>
                </a:cubicBezTo>
                <a:cubicBezTo>
                  <a:pt x="22618" y="8052"/>
                  <a:pt x="22062" y="8075"/>
                  <a:pt x="21508" y="8122"/>
                </a:cubicBezTo>
                <a:cubicBezTo>
                  <a:pt x="20999" y="8165"/>
                  <a:pt x="20489" y="8243"/>
                  <a:pt x="19978" y="8243"/>
                </a:cubicBezTo>
                <a:cubicBezTo>
                  <a:pt x="19867" y="8243"/>
                  <a:pt x="19756" y="8239"/>
                  <a:pt x="19645" y="8231"/>
                </a:cubicBezTo>
                <a:cubicBezTo>
                  <a:pt x="19110" y="8189"/>
                  <a:pt x="18609" y="8002"/>
                  <a:pt x="18163" y="7708"/>
                </a:cubicBezTo>
                <a:cubicBezTo>
                  <a:pt x="17269" y="7121"/>
                  <a:pt x="16691" y="6224"/>
                  <a:pt x="16067" y="5381"/>
                </a:cubicBezTo>
                <a:cubicBezTo>
                  <a:pt x="15751" y="4955"/>
                  <a:pt x="15397" y="4546"/>
                  <a:pt x="14929" y="4285"/>
                </a:cubicBezTo>
                <a:cubicBezTo>
                  <a:pt x="14463" y="4025"/>
                  <a:pt x="13935" y="3920"/>
                  <a:pt x="13408" y="3879"/>
                </a:cubicBezTo>
                <a:cubicBezTo>
                  <a:pt x="13154" y="3860"/>
                  <a:pt x="12899" y="3855"/>
                  <a:pt x="12643" y="3855"/>
                </a:cubicBezTo>
                <a:cubicBezTo>
                  <a:pt x="12450" y="3855"/>
                  <a:pt x="12257" y="3858"/>
                  <a:pt x="12064" y="3858"/>
                </a:cubicBezTo>
                <a:cubicBezTo>
                  <a:pt x="11487" y="3858"/>
                  <a:pt x="10912" y="3836"/>
                  <a:pt x="10354" y="3664"/>
                </a:cubicBezTo>
                <a:cubicBezTo>
                  <a:pt x="9893" y="3522"/>
                  <a:pt x="9465" y="3265"/>
                  <a:pt x="9185" y="2863"/>
                </a:cubicBezTo>
                <a:cubicBezTo>
                  <a:pt x="8887" y="2436"/>
                  <a:pt x="8747" y="1924"/>
                  <a:pt x="8473" y="1483"/>
                </a:cubicBezTo>
                <a:cubicBezTo>
                  <a:pt x="7915" y="585"/>
                  <a:pt x="6844" y="273"/>
                  <a:pt x="5861" y="99"/>
                </a:cubicBezTo>
                <a:cubicBezTo>
                  <a:pt x="5533" y="41"/>
                  <a:pt x="5197" y="0"/>
                  <a:pt x="4863" y="0"/>
                </a:cubicBezTo>
                <a:close/>
              </a:path>
            </a:pathLst>
          </a:custGeom>
          <a:solidFill>
            <a:schemeClr val="dk2">
              <a:alpha val="497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86716" y="3243776"/>
            <a:ext cx="2068926" cy="2074970"/>
          </a:xfrm>
          <a:custGeom>
            <a:avLst/>
            <a:gdLst/>
            <a:ahLst/>
            <a:cxnLst/>
            <a:rect l="l" t="t" r="r" b="b"/>
            <a:pathLst>
              <a:path w="13007" h="13045" extrusionOk="0">
                <a:moveTo>
                  <a:pt x="11086" y="1"/>
                </a:moveTo>
                <a:cubicBezTo>
                  <a:pt x="10136" y="1"/>
                  <a:pt x="9220" y="578"/>
                  <a:pt x="8514" y="1160"/>
                </a:cubicBezTo>
                <a:cubicBezTo>
                  <a:pt x="7734" y="1801"/>
                  <a:pt x="7147" y="2603"/>
                  <a:pt x="6690" y="3499"/>
                </a:cubicBezTo>
                <a:cubicBezTo>
                  <a:pt x="6269" y="4325"/>
                  <a:pt x="5846" y="5241"/>
                  <a:pt x="4914" y="5581"/>
                </a:cubicBezTo>
                <a:cubicBezTo>
                  <a:pt x="3974" y="5923"/>
                  <a:pt x="2923" y="5759"/>
                  <a:pt x="2005" y="6187"/>
                </a:cubicBezTo>
                <a:cubicBezTo>
                  <a:pt x="1188" y="6570"/>
                  <a:pt x="602" y="7349"/>
                  <a:pt x="329" y="8196"/>
                </a:cubicBezTo>
                <a:cubicBezTo>
                  <a:pt x="1" y="9208"/>
                  <a:pt x="140" y="10320"/>
                  <a:pt x="509" y="11301"/>
                </a:cubicBezTo>
                <a:cubicBezTo>
                  <a:pt x="597" y="11534"/>
                  <a:pt x="989" y="11993"/>
                  <a:pt x="1051" y="11993"/>
                </a:cubicBezTo>
                <a:cubicBezTo>
                  <a:pt x="1057" y="11993"/>
                  <a:pt x="1060" y="11988"/>
                  <a:pt x="1059" y="11977"/>
                </a:cubicBezTo>
                <a:lnTo>
                  <a:pt x="1059" y="11977"/>
                </a:lnTo>
                <a:cubicBezTo>
                  <a:pt x="1717" y="12454"/>
                  <a:pt x="2513" y="12576"/>
                  <a:pt x="3318" y="12576"/>
                </a:cubicBezTo>
                <a:cubicBezTo>
                  <a:pt x="3796" y="12576"/>
                  <a:pt x="4277" y="12533"/>
                  <a:pt x="4735" y="12495"/>
                </a:cubicBezTo>
                <a:cubicBezTo>
                  <a:pt x="5450" y="12436"/>
                  <a:pt x="6168" y="12406"/>
                  <a:pt x="6885" y="12406"/>
                </a:cubicBezTo>
                <a:cubicBezTo>
                  <a:pt x="7827" y="12406"/>
                  <a:pt x="8769" y="12458"/>
                  <a:pt x="9706" y="12564"/>
                </a:cubicBezTo>
                <a:cubicBezTo>
                  <a:pt x="10641" y="12670"/>
                  <a:pt x="11568" y="12831"/>
                  <a:pt x="12485" y="13041"/>
                </a:cubicBezTo>
                <a:cubicBezTo>
                  <a:pt x="12495" y="13043"/>
                  <a:pt x="12505" y="13045"/>
                  <a:pt x="12515" y="13045"/>
                </a:cubicBezTo>
                <a:cubicBezTo>
                  <a:pt x="12578" y="13045"/>
                  <a:pt x="12630" y="12997"/>
                  <a:pt x="12632" y="12929"/>
                </a:cubicBezTo>
                <a:lnTo>
                  <a:pt x="12879" y="5509"/>
                </a:lnTo>
                <a:cubicBezTo>
                  <a:pt x="12900" y="4891"/>
                  <a:pt x="12920" y="4272"/>
                  <a:pt x="12940" y="3654"/>
                </a:cubicBezTo>
                <a:cubicBezTo>
                  <a:pt x="12960" y="3073"/>
                  <a:pt x="13006" y="2485"/>
                  <a:pt x="12985" y="1903"/>
                </a:cubicBezTo>
                <a:cubicBezTo>
                  <a:pt x="12967" y="1412"/>
                  <a:pt x="12856" y="914"/>
                  <a:pt x="12502" y="551"/>
                </a:cubicBezTo>
                <a:cubicBezTo>
                  <a:pt x="12188" y="228"/>
                  <a:pt x="11746" y="54"/>
                  <a:pt x="11303" y="11"/>
                </a:cubicBezTo>
                <a:cubicBezTo>
                  <a:pt x="11230" y="4"/>
                  <a:pt x="11158" y="1"/>
                  <a:pt x="11086" y="1"/>
                </a:cubicBezTo>
                <a:close/>
              </a:path>
            </a:pathLst>
          </a:custGeom>
          <a:solidFill>
            <a:schemeClr val="accent1">
              <a:alpha val="497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446124" y="-346475"/>
            <a:ext cx="3877467" cy="1370005"/>
          </a:xfrm>
          <a:custGeom>
            <a:avLst/>
            <a:gdLst/>
            <a:ahLst/>
            <a:cxnLst/>
            <a:rect l="l" t="t" r="r" b="b"/>
            <a:pathLst>
              <a:path w="24377" h="8613" extrusionOk="0">
                <a:moveTo>
                  <a:pt x="22626" y="1"/>
                </a:moveTo>
                <a:cubicBezTo>
                  <a:pt x="22431" y="1"/>
                  <a:pt x="22241" y="55"/>
                  <a:pt x="22058" y="101"/>
                </a:cubicBezTo>
                <a:cubicBezTo>
                  <a:pt x="21511" y="238"/>
                  <a:pt x="20953" y="349"/>
                  <a:pt x="20391" y="439"/>
                </a:cubicBezTo>
                <a:cubicBezTo>
                  <a:pt x="18472" y="743"/>
                  <a:pt x="16508" y="793"/>
                  <a:pt x="14552" y="793"/>
                </a:cubicBezTo>
                <a:cubicBezTo>
                  <a:pt x="14183" y="793"/>
                  <a:pt x="13813" y="791"/>
                  <a:pt x="13445" y="789"/>
                </a:cubicBezTo>
                <a:cubicBezTo>
                  <a:pt x="11020" y="775"/>
                  <a:pt x="8592" y="763"/>
                  <a:pt x="6170" y="648"/>
                </a:cubicBezTo>
                <a:cubicBezTo>
                  <a:pt x="4959" y="590"/>
                  <a:pt x="3748" y="506"/>
                  <a:pt x="2545" y="383"/>
                </a:cubicBezTo>
                <a:cubicBezTo>
                  <a:pt x="2238" y="351"/>
                  <a:pt x="1932" y="316"/>
                  <a:pt x="1627" y="279"/>
                </a:cubicBezTo>
                <a:cubicBezTo>
                  <a:pt x="1398" y="252"/>
                  <a:pt x="1163" y="215"/>
                  <a:pt x="930" y="215"/>
                </a:cubicBezTo>
                <a:cubicBezTo>
                  <a:pt x="895" y="215"/>
                  <a:pt x="861" y="215"/>
                  <a:pt x="827" y="217"/>
                </a:cubicBezTo>
                <a:cubicBezTo>
                  <a:pt x="405" y="240"/>
                  <a:pt x="13" y="441"/>
                  <a:pt x="5" y="792"/>
                </a:cubicBezTo>
                <a:cubicBezTo>
                  <a:pt x="1" y="936"/>
                  <a:pt x="84" y="1057"/>
                  <a:pt x="235" y="1138"/>
                </a:cubicBezTo>
                <a:cubicBezTo>
                  <a:pt x="259" y="1152"/>
                  <a:pt x="283" y="1157"/>
                  <a:pt x="305" y="1157"/>
                </a:cubicBezTo>
                <a:cubicBezTo>
                  <a:pt x="307" y="1157"/>
                  <a:pt x="309" y="1157"/>
                  <a:pt x="311" y="1157"/>
                </a:cubicBezTo>
                <a:lnTo>
                  <a:pt x="311" y="1157"/>
                </a:lnTo>
                <a:cubicBezTo>
                  <a:pt x="180" y="1807"/>
                  <a:pt x="426" y="2480"/>
                  <a:pt x="944" y="3003"/>
                </a:cubicBezTo>
                <a:cubicBezTo>
                  <a:pt x="1219" y="3281"/>
                  <a:pt x="1569" y="3518"/>
                  <a:pt x="1974" y="3679"/>
                </a:cubicBezTo>
                <a:cubicBezTo>
                  <a:pt x="2424" y="3858"/>
                  <a:pt x="2928" y="3933"/>
                  <a:pt x="3430" y="3957"/>
                </a:cubicBezTo>
                <a:cubicBezTo>
                  <a:pt x="3565" y="3964"/>
                  <a:pt x="3702" y="3967"/>
                  <a:pt x="3838" y="3967"/>
                </a:cubicBezTo>
                <a:cubicBezTo>
                  <a:pt x="4389" y="3967"/>
                  <a:pt x="4946" y="3924"/>
                  <a:pt x="5497" y="3924"/>
                </a:cubicBezTo>
                <a:cubicBezTo>
                  <a:pt x="5880" y="3924"/>
                  <a:pt x="6260" y="3944"/>
                  <a:pt x="6634" y="4014"/>
                </a:cubicBezTo>
                <a:cubicBezTo>
                  <a:pt x="7452" y="4167"/>
                  <a:pt x="8044" y="4590"/>
                  <a:pt x="8476" y="5128"/>
                </a:cubicBezTo>
                <a:cubicBezTo>
                  <a:pt x="8889" y="5644"/>
                  <a:pt x="9168" y="6215"/>
                  <a:pt x="9504" y="6761"/>
                </a:cubicBezTo>
                <a:cubicBezTo>
                  <a:pt x="9818" y="7272"/>
                  <a:pt x="10194" y="7795"/>
                  <a:pt x="10779" y="8153"/>
                </a:cubicBezTo>
                <a:cubicBezTo>
                  <a:pt x="11306" y="8477"/>
                  <a:pt x="11931" y="8612"/>
                  <a:pt x="12573" y="8612"/>
                </a:cubicBezTo>
                <a:cubicBezTo>
                  <a:pt x="12917" y="8612"/>
                  <a:pt x="13266" y="8573"/>
                  <a:pt x="13607" y="8503"/>
                </a:cubicBezTo>
                <a:cubicBezTo>
                  <a:pt x="14755" y="8264"/>
                  <a:pt x="15723" y="7708"/>
                  <a:pt x="16790" y="7327"/>
                </a:cubicBezTo>
                <a:cubicBezTo>
                  <a:pt x="17672" y="7012"/>
                  <a:pt x="18645" y="6819"/>
                  <a:pt x="19621" y="6819"/>
                </a:cubicBezTo>
                <a:cubicBezTo>
                  <a:pt x="19841" y="6819"/>
                  <a:pt x="20062" y="6829"/>
                  <a:pt x="20281" y="6849"/>
                </a:cubicBezTo>
                <a:cubicBezTo>
                  <a:pt x="21290" y="6943"/>
                  <a:pt x="22275" y="7285"/>
                  <a:pt x="22992" y="7844"/>
                </a:cubicBezTo>
                <a:cubicBezTo>
                  <a:pt x="23170" y="7982"/>
                  <a:pt x="23328" y="8133"/>
                  <a:pt x="23467" y="8296"/>
                </a:cubicBezTo>
                <a:cubicBezTo>
                  <a:pt x="23495" y="8329"/>
                  <a:pt x="23541" y="8346"/>
                  <a:pt x="23587" y="8346"/>
                </a:cubicBezTo>
                <a:cubicBezTo>
                  <a:pt x="23643" y="8346"/>
                  <a:pt x="23698" y="8320"/>
                  <a:pt x="23718" y="8271"/>
                </a:cubicBezTo>
                <a:cubicBezTo>
                  <a:pt x="24376" y="6550"/>
                  <a:pt x="24252" y="4734"/>
                  <a:pt x="23880" y="2982"/>
                </a:cubicBezTo>
                <a:cubicBezTo>
                  <a:pt x="23786" y="2536"/>
                  <a:pt x="23676" y="2093"/>
                  <a:pt x="23557" y="1650"/>
                </a:cubicBezTo>
                <a:cubicBezTo>
                  <a:pt x="23441" y="1217"/>
                  <a:pt x="23343" y="773"/>
                  <a:pt x="23189" y="348"/>
                </a:cubicBezTo>
                <a:cubicBezTo>
                  <a:pt x="23127" y="176"/>
                  <a:pt x="22987" y="38"/>
                  <a:pt x="22748" y="8"/>
                </a:cubicBezTo>
                <a:cubicBezTo>
                  <a:pt x="22707" y="3"/>
                  <a:pt x="22666" y="1"/>
                  <a:pt x="22626" y="1"/>
                </a:cubicBezTo>
                <a:close/>
              </a:path>
            </a:pathLst>
          </a:custGeom>
          <a:solidFill>
            <a:schemeClr val="accen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999891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999891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999891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069650" y="1237975"/>
            <a:ext cx="7004700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Gloria Hallelujah"/>
              <a:buNone/>
              <a:defRPr sz="4600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327311" y="3762300"/>
            <a:ext cx="24894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SemiBold"/>
              <a:buNone/>
              <a:defRPr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6771196" y="4117427"/>
            <a:ext cx="609627" cy="821484"/>
            <a:chOff x="4295900" y="1116675"/>
            <a:chExt cx="145125" cy="208875"/>
          </a:xfrm>
        </p:grpSpPr>
        <p:sp>
          <p:nvSpPr>
            <p:cNvPr id="19" name="Google Shape;19;p2"/>
            <p:cNvSpPr/>
            <p:nvPr/>
          </p:nvSpPr>
          <p:spPr>
            <a:xfrm>
              <a:off x="4295900" y="1116675"/>
              <a:ext cx="133450" cy="175625"/>
            </a:xfrm>
            <a:custGeom>
              <a:avLst/>
              <a:gdLst/>
              <a:ahLst/>
              <a:cxnLst/>
              <a:rect l="l" t="t" r="r" b="b"/>
              <a:pathLst>
                <a:path w="5338" h="7025" extrusionOk="0">
                  <a:moveTo>
                    <a:pt x="2701" y="136"/>
                  </a:moveTo>
                  <a:cubicBezTo>
                    <a:pt x="2815" y="136"/>
                    <a:pt x="2928" y="145"/>
                    <a:pt x="3039" y="165"/>
                  </a:cubicBezTo>
                  <a:cubicBezTo>
                    <a:pt x="3773" y="292"/>
                    <a:pt x="4450" y="847"/>
                    <a:pt x="4806" y="1613"/>
                  </a:cubicBezTo>
                  <a:cubicBezTo>
                    <a:pt x="5109" y="2268"/>
                    <a:pt x="5200" y="3057"/>
                    <a:pt x="5074" y="3956"/>
                  </a:cubicBezTo>
                  <a:cubicBezTo>
                    <a:pt x="5036" y="4222"/>
                    <a:pt x="4975" y="4524"/>
                    <a:pt x="4804" y="4758"/>
                  </a:cubicBezTo>
                  <a:lnTo>
                    <a:pt x="4782" y="4787"/>
                  </a:lnTo>
                  <a:cubicBezTo>
                    <a:pt x="4735" y="4849"/>
                    <a:pt x="4682" y="4920"/>
                    <a:pt x="4673" y="5011"/>
                  </a:cubicBezTo>
                  <a:cubicBezTo>
                    <a:pt x="4666" y="5087"/>
                    <a:pt x="4694" y="5158"/>
                    <a:pt x="4716" y="5215"/>
                  </a:cubicBezTo>
                  <a:lnTo>
                    <a:pt x="4984" y="5904"/>
                  </a:lnTo>
                  <a:cubicBezTo>
                    <a:pt x="5013" y="5977"/>
                    <a:pt x="5048" y="6068"/>
                    <a:pt x="5031" y="6145"/>
                  </a:cubicBezTo>
                  <a:cubicBezTo>
                    <a:pt x="5010" y="6239"/>
                    <a:pt x="4918" y="6308"/>
                    <a:pt x="4817" y="6376"/>
                  </a:cubicBezTo>
                  <a:cubicBezTo>
                    <a:pt x="4410" y="6649"/>
                    <a:pt x="4041" y="6877"/>
                    <a:pt x="3626" y="6889"/>
                  </a:cubicBezTo>
                  <a:cubicBezTo>
                    <a:pt x="3619" y="6889"/>
                    <a:pt x="3613" y="6889"/>
                    <a:pt x="3606" y="6889"/>
                  </a:cubicBezTo>
                  <a:cubicBezTo>
                    <a:pt x="3294" y="6889"/>
                    <a:pt x="3188" y="6670"/>
                    <a:pt x="3049" y="6394"/>
                  </a:cubicBezTo>
                  <a:cubicBezTo>
                    <a:pt x="3017" y="6331"/>
                    <a:pt x="2984" y="6265"/>
                    <a:pt x="2948" y="6201"/>
                  </a:cubicBezTo>
                  <a:cubicBezTo>
                    <a:pt x="2900" y="6116"/>
                    <a:pt x="2845" y="6021"/>
                    <a:pt x="2762" y="5951"/>
                  </a:cubicBezTo>
                  <a:cubicBezTo>
                    <a:pt x="2696" y="5893"/>
                    <a:pt x="2617" y="5857"/>
                    <a:pt x="2547" y="5829"/>
                  </a:cubicBezTo>
                  <a:cubicBezTo>
                    <a:pt x="2420" y="5776"/>
                    <a:pt x="2289" y="5735"/>
                    <a:pt x="2162" y="5695"/>
                  </a:cubicBezTo>
                  <a:cubicBezTo>
                    <a:pt x="2026" y="5653"/>
                    <a:pt x="1886" y="5609"/>
                    <a:pt x="1755" y="5552"/>
                  </a:cubicBezTo>
                  <a:cubicBezTo>
                    <a:pt x="1017" y="5234"/>
                    <a:pt x="457" y="4448"/>
                    <a:pt x="293" y="3499"/>
                  </a:cubicBezTo>
                  <a:cubicBezTo>
                    <a:pt x="139" y="2612"/>
                    <a:pt x="332" y="1736"/>
                    <a:pt x="821" y="1094"/>
                  </a:cubicBezTo>
                  <a:cubicBezTo>
                    <a:pt x="1276" y="496"/>
                    <a:pt x="2000" y="136"/>
                    <a:pt x="2701" y="136"/>
                  </a:cubicBezTo>
                  <a:close/>
                  <a:moveTo>
                    <a:pt x="2703" y="1"/>
                  </a:moveTo>
                  <a:cubicBezTo>
                    <a:pt x="1960" y="1"/>
                    <a:pt x="1195" y="381"/>
                    <a:pt x="713" y="1012"/>
                  </a:cubicBezTo>
                  <a:cubicBezTo>
                    <a:pt x="202" y="1684"/>
                    <a:pt x="1" y="2598"/>
                    <a:pt x="160" y="3522"/>
                  </a:cubicBezTo>
                  <a:cubicBezTo>
                    <a:pt x="332" y="4515"/>
                    <a:pt x="923" y="5341"/>
                    <a:pt x="1702" y="5676"/>
                  </a:cubicBezTo>
                  <a:cubicBezTo>
                    <a:pt x="1839" y="5735"/>
                    <a:pt x="1982" y="5781"/>
                    <a:pt x="2121" y="5823"/>
                  </a:cubicBezTo>
                  <a:cubicBezTo>
                    <a:pt x="2246" y="5863"/>
                    <a:pt x="2374" y="5904"/>
                    <a:pt x="2496" y="5953"/>
                  </a:cubicBezTo>
                  <a:cubicBezTo>
                    <a:pt x="2558" y="5978"/>
                    <a:pt x="2623" y="6008"/>
                    <a:pt x="2674" y="6053"/>
                  </a:cubicBezTo>
                  <a:cubicBezTo>
                    <a:pt x="2740" y="6109"/>
                    <a:pt x="2786" y="6189"/>
                    <a:pt x="2830" y="6267"/>
                  </a:cubicBezTo>
                  <a:cubicBezTo>
                    <a:pt x="2865" y="6329"/>
                    <a:pt x="2897" y="6393"/>
                    <a:pt x="2928" y="6455"/>
                  </a:cubicBezTo>
                  <a:cubicBezTo>
                    <a:pt x="3069" y="6735"/>
                    <a:pt x="3214" y="7024"/>
                    <a:pt x="3607" y="7024"/>
                  </a:cubicBezTo>
                  <a:lnTo>
                    <a:pt x="3631" y="7024"/>
                  </a:lnTo>
                  <a:cubicBezTo>
                    <a:pt x="4118" y="7010"/>
                    <a:pt x="4566" y="6708"/>
                    <a:pt x="4893" y="6488"/>
                  </a:cubicBezTo>
                  <a:cubicBezTo>
                    <a:pt x="5012" y="6408"/>
                    <a:pt x="5132" y="6317"/>
                    <a:pt x="5164" y="6174"/>
                  </a:cubicBezTo>
                  <a:cubicBezTo>
                    <a:pt x="5189" y="6057"/>
                    <a:pt x="5144" y="5940"/>
                    <a:pt x="5110" y="5854"/>
                  </a:cubicBezTo>
                  <a:lnTo>
                    <a:pt x="4842" y="5165"/>
                  </a:lnTo>
                  <a:cubicBezTo>
                    <a:pt x="4824" y="5119"/>
                    <a:pt x="4804" y="5068"/>
                    <a:pt x="4808" y="5023"/>
                  </a:cubicBezTo>
                  <a:cubicBezTo>
                    <a:pt x="4813" y="4971"/>
                    <a:pt x="4851" y="4921"/>
                    <a:pt x="4891" y="4868"/>
                  </a:cubicBezTo>
                  <a:lnTo>
                    <a:pt x="4914" y="4839"/>
                  </a:lnTo>
                  <a:cubicBezTo>
                    <a:pt x="5102" y="4580"/>
                    <a:pt x="5168" y="4257"/>
                    <a:pt x="5207" y="3974"/>
                  </a:cubicBezTo>
                  <a:cubicBezTo>
                    <a:pt x="5338" y="3049"/>
                    <a:pt x="5244" y="2235"/>
                    <a:pt x="4929" y="1556"/>
                  </a:cubicBezTo>
                  <a:cubicBezTo>
                    <a:pt x="4555" y="750"/>
                    <a:pt x="3840" y="167"/>
                    <a:pt x="3062" y="31"/>
                  </a:cubicBezTo>
                  <a:cubicBezTo>
                    <a:pt x="2944" y="11"/>
                    <a:pt x="2824" y="1"/>
                    <a:pt x="2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379125" y="1270250"/>
              <a:ext cx="61900" cy="55300"/>
            </a:xfrm>
            <a:custGeom>
              <a:avLst/>
              <a:gdLst/>
              <a:ahLst/>
              <a:cxnLst/>
              <a:rect l="l" t="t" r="r" b="b"/>
              <a:pathLst>
                <a:path w="2476" h="2212" extrusionOk="0">
                  <a:moveTo>
                    <a:pt x="1814" y="1"/>
                  </a:moveTo>
                  <a:cubicBezTo>
                    <a:pt x="1780" y="2"/>
                    <a:pt x="1746" y="29"/>
                    <a:pt x="1745" y="66"/>
                  </a:cubicBezTo>
                  <a:cubicBezTo>
                    <a:pt x="1743" y="104"/>
                    <a:pt x="1772" y="135"/>
                    <a:pt x="1809" y="137"/>
                  </a:cubicBezTo>
                  <a:cubicBezTo>
                    <a:pt x="1855" y="138"/>
                    <a:pt x="1900" y="161"/>
                    <a:pt x="1935" y="200"/>
                  </a:cubicBezTo>
                  <a:cubicBezTo>
                    <a:pt x="1968" y="237"/>
                    <a:pt x="1986" y="283"/>
                    <a:pt x="1983" y="328"/>
                  </a:cubicBezTo>
                  <a:cubicBezTo>
                    <a:pt x="1982" y="343"/>
                    <a:pt x="1980" y="357"/>
                    <a:pt x="1978" y="372"/>
                  </a:cubicBezTo>
                  <a:cubicBezTo>
                    <a:pt x="1969" y="421"/>
                    <a:pt x="1960" y="483"/>
                    <a:pt x="1992" y="540"/>
                  </a:cubicBezTo>
                  <a:cubicBezTo>
                    <a:pt x="2020" y="593"/>
                    <a:pt x="2070" y="618"/>
                    <a:pt x="2109" y="639"/>
                  </a:cubicBezTo>
                  <a:cubicBezTo>
                    <a:pt x="2137" y="653"/>
                    <a:pt x="2161" y="665"/>
                    <a:pt x="2171" y="681"/>
                  </a:cubicBezTo>
                  <a:cubicBezTo>
                    <a:pt x="2183" y="701"/>
                    <a:pt x="2178" y="736"/>
                    <a:pt x="2171" y="773"/>
                  </a:cubicBezTo>
                  <a:cubicBezTo>
                    <a:pt x="2163" y="832"/>
                    <a:pt x="2152" y="904"/>
                    <a:pt x="2199" y="967"/>
                  </a:cubicBezTo>
                  <a:cubicBezTo>
                    <a:pt x="2218" y="991"/>
                    <a:pt x="2243" y="1007"/>
                    <a:pt x="2262" y="1020"/>
                  </a:cubicBezTo>
                  <a:cubicBezTo>
                    <a:pt x="2269" y="1024"/>
                    <a:pt x="2277" y="1030"/>
                    <a:pt x="2283" y="1035"/>
                  </a:cubicBezTo>
                  <a:cubicBezTo>
                    <a:pt x="2328" y="1071"/>
                    <a:pt x="2332" y="1145"/>
                    <a:pt x="2314" y="1200"/>
                  </a:cubicBezTo>
                  <a:cubicBezTo>
                    <a:pt x="2290" y="1269"/>
                    <a:pt x="2231" y="1330"/>
                    <a:pt x="2179" y="1380"/>
                  </a:cubicBezTo>
                  <a:cubicBezTo>
                    <a:pt x="1861" y="1687"/>
                    <a:pt x="1469" y="1914"/>
                    <a:pt x="1045" y="2039"/>
                  </a:cubicBezTo>
                  <a:cubicBezTo>
                    <a:pt x="980" y="2059"/>
                    <a:pt x="912" y="2076"/>
                    <a:pt x="847" y="2076"/>
                  </a:cubicBezTo>
                  <a:cubicBezTo>
                    <a:pt x="828" y="2076"/>
                    <a:pt x="809" y="2075"/>
                    <a:pt x="790" y="2071"/>
                  </a:cubicBezTo>
                  <a:cubicBezTo>
                    <a:pt x="727" y="2061"/>
                    <a:pt x="651" y="2017"/>
                    <a:pt x="636" y="1947"/>
                  </a:cubicBezTo>
                  <a:cubicBezTo>
                    <a:pt x="632" y="1930"/>
                    <a:pt x="632" y="1909"/>
                    <a:pt x="631" y="1887"/>
                  </a:cubicBezTo>
                  <a:cubicBezTo>
                    <a:pt x="631" y="1842"/>
                    <a:pt x="628" y="1790"/>
                    <a:pt x="601" y="1741"/>
                  </a:cubicBezTo>
                  <a:cubicBezTo>
                    <a:pt x="563" y="1677"/>
                    <a:pt x="499" y="1649"/>
                    <a:pt x="442" y="1624"/>
                  </a:cubicBezTo>
                  <a:cubicBezTo>
                    <a:pt x="389" y="1601"/>
                    <a:pt x="356" y="1585"/>
                    <a:pt x="349" y="1561"/>
                  </a:cubicBezTo>
                  <a:cubicBezTo>
                    <a:pt x="343" y="1544"/>
                    <a:pt x="350" y="1518"/>
                    <a:pt x="356" y="1490"/>
                  </a:cubicBezTo>
                  <a:cubicBezTo>
                    <a:pt x="366" y="1451"/>
                    <a:pt x="376" y="1406"/>
                    <a:pt x="365" y="1357"/>
                  </a:cubicBezTo>
                  <a:cubicBezTo>
                    <a:pt x="349" y="1296"/>
                    <a:pt x="305" y="1256"/>
                    <a:pt x="271" y="1224"/>
                  </a:cubicBezTo>
                  <a:cubicBezTo>
                    <a:pt x="260" y="1215"/>
                    <a:pt x="249" y="1205"/>
                    <a:pt x="240" y="1195"/>
                  </a:cubicBezTo>
                  <a:cubicBezTo>
                    <a:pt x="131" y="1080"/>
                    <a:pt x="171" y="938"/>
                    <a:pt x="224" y="839"/>
                  </a:cubicBezTo>
                  <a:cubicBezTo>
                    <a:pt x="242" y="805"/>
                    <a:pt x="229" y="765"/>
                    <a:pt x="196" y="747"/>
                  </a:cubicBezTo>
                  <a:cubicBezTo>
                    <a:pt x="186" y="742"/>
                    <a:pt x="175" y="739"/>
                    <a:pt x="165" y="739"/>
                  </a:cubicBezTo>
                  <a:cubicBezTo>
                    <a:pt x="140" y="739"/>
                    <a:pt x="117" y="752"/>
                    <a:pt x="104" y="775"/>
                  </a:cubicBezTo>
                  <a:cubicBezTo>
                    <a:pt x="0" y="971"/>
                    <a:pt x="14" y="1153"/>
                    <a:pt x="141" y="1288"/>
                  </a:cubicBezTo>
                  <a:cubicBezTo>
                    <a:pt x="153" y="1300"/>
                    <a:pt x="166" y="1312"/>
                    <a:pt x="179" y="1324"/>
                  </a:cubicBezTo>
                  <a:cubicBezTo>
                    <a:pt x="204" y="1346"/>
                    <a:pt x="228" y="1368"/>
                    <a:pt x="233" y="1389"/>
                  </a:cubicBezTo>
                  <a:cubicBezTo>
                    <a:pt x="238" y="1407"/>
                    <a:pt x="231" y="1431"/>
                    <a:pt x="225" y="1459"/>
                  </a:cubicBezTo>
                  <a:cubicBezTo>
                    <a:pt x="215" y="1499"/>
                    <a:pt x="203" y="1549"/>
                    <a:pt x="219" y="1601"/>
                  </a:cubicBezTo>
                  <a:cubicBezTo>
                    <a:pt x="246" y="1686"/>
                    <a:pt x="325" y="1720"/>
                    <a:pt x="387" y="1748"/>
                  </a:cubicBezTo>
                  <a:cubicBezTo>
                    <a:pt x="430" y="1766"/>
                    <a:pt x="469" y="1783"/>
                    <a:pt x="483" y="1809"/>
                  </a:cubicBezTo>
                  <a:cubicBezTo>
                    <a:pt x="495" y="1828"/>
                    <a:pt x="495" y="1857"/>
                    <a:pt x="496" y="1890"/>
                  </a:cubicBezTo>
                  <a:cubicBezTo>
                    <a:pt x="496" y="1916"/>
                    <a:pt x="497" y="1946"/>
                    <a:pt x="504" y="1976"/>
                  </a:cubicBezTo>
                  <a:cubicBezTo>
                    <a:pt x="532" y="2108"/>
                    <a:pt x="656" y="2186"/>
                    <a:pt x="766" y="2205"/>
                  </a:cubicBezTo>
                  <a:cubicBezTo>
                    <a:pt x="793" y="2209"/>
                    <a:pt x="820" y="2211"/>
                    <a:pt x="846" y="2211"/>
                  </a:cubicBezTo>
                  <a:cubicBezTo>
                    <a:pt x="928" y="2211"/>
                    <a:pt x="1008" y="2192"/>
                    <a:pt x="1084" y="2170"/>
                  </a:cubicBezTo>
                  <a:cubicBezTo>
                    <a:pt x="1529" y="2038"/>
                    <a:pt x="1940" y="1799"/>
                    <a:pt x="2273" y="1478"/>
                  </a:cubicBezTo>
                  <a:cubicBezTo>
                    <a:pt x="2337" y="1416"/>
                    <a:pt x="2407" y="1343"/>
                    <a:pt x="2441" y="1243"/>
                  </a:cubicBezTo>
                  <a:cubicBezTo>
                    <a:pt x="2476" y="1145"/>
                    <a:pt x="2467" y="1011"/>
                    <a:pt x="2370" y="930"/>
                  </a:cubicBezTo>
                  <a:cubicBezTo>
                    <a:pt x="2359" y="922"/>
                    <a:pt x="2347" y="914"/>
                    <a:pt x="2337" y="907"/>
                  </a:cubicBezTo>
                  <a:cubicBezTo>
                    <a:pt x="2324" y="898"/>
                    <a:pt x="2312" y="891"/>
                    <a:pt x="2307" y="884"/>
                  </a:cubicBezTo>
                  <a:cubicBezTo>
                    <a:pt x="2294" y="867"/>
                    <a:pt x="2299" y="832"/>
                    <a:pt x="2305" y="794"/>
                  </a:cubicBezTo>
                  <a:cubicBezTo>
                    <a:pt x="2313" y="740"/>
                    <a:pt x="2323" y="674"/>
                    <a:pt x="2288" y="613"/>
                  </a:cubicBezTo>
                  <a:cubicBezTo>
                    <a:pt x="2259" y="564"/>
                    <a:pt x="2211" y="538"/>
                    <a:pt x="2172" y="519"/>
                  </a:cubicBezTo>
                  <a:cubicBezTo>
                    <a:pt x="2144" y="504"/>
                    <a:pt x="2119" y="491"/>
                    <a:pt x="2110" y="475"/>
                  </a:cubicBezTo>
                  <a:cubicBezTo>
                    <a:pt x="2101" y="458"/>
                    <a:pt x="2106" y="427"/>
                    <a:pt x="2111" y="394"/>
                  </a:cubicBezTo>
                  <a:cubicBezTo>
                    <a:pt x="2113" y="375"/>
                    <a:pt x="2117" y="356"/>
                    <a:pt x="2118" y="336"/>
                  </a:cubicBezTo>
                  <a:cubicBezTo>
                    <a:pt x="2123" y="256"/>
                    <a:pt x="2093" y="173"/>
                    <a:pt x="2035" y="109"/>
                  </a:cubicBezTo>
                  <a:cubicBezTo>
                    <a:pt x="1977" y="44"/>
                    <a:pt x="1897" y="4"/>
                    <a:pt x="1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384675" y="1290125"/>
              <a:ext cx="32500" cy="16125"/>
            </a:xfrm>
            <a:custGeom>
              <a:avLst/>
              <a:gdLst/>
              <a:ahLst/>
              <a:cxnLst/>
              <a:rect l="l" t="t" r="r" b="b"/>
              <a:pathLst>
                <a:path w="1300" h="645" extrusionOk="0">
                  <a:moveTo>
                    <a:pt x="1223" y="1"/>
                  </a:moveTo>
                  <a:cubicBezTo>
                    <a:pt x="1211" y="1"/>
                    <a:pt x="1199" y="4"/>
                    <a:pt x="1187" y="10"/>
                  </a:cubicBezTo>
                  <a:cubicBezTo>
                    <a:pt x="675" y="323"/>
                    <a:pt x="63" y="511"/>
                    <a:pt x="57" y="514"/>
                  </a:cubicBezTo>
                  <a:cubicBezTo>
                    <a:pt x="21" y="524"/>
                    <a:pt x="1" y="562"/>
                    <a:pt x="11" y="598"/>
                  </a:cubicBezTo>
                  <a:cubicBezTo>
                    <a:pt x="21" y="627"/>
                    <a:pt x="48" y="645"/>
                    <a:pt x="76" y="645"/>
                  </a:cubicBezTo>
                  <a:cubicBezTo>
                    <a:pt x="83" y="645"/>
                    <a:pt x="89" y="645"/>
                    <a:pt x="96" y="643"/>
                  </a:cubicBezTo>
                  <a:cubicBezTo>
                    <a:pt x="121" y="634"/>
                    <a:pt x="729" y="448"/>
                    <a:pt x="1258" y="126"/>
                  </a:cubicBezTo>
                  <a:cubicBezTo>
                    <a:pt x="1290" y="107"/>
                    <a:pt x="1300" y="65"/>
                    <a:pt x="1280" y="33"/>
                  </a:cubicBezTo>
                  <a:cubicBezTo>
                    <a:pt x="1268" y="12"/>
                    <a:pt x="1246" y="1"/>
                    <a:pt x="1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412275" y="1292725"/>
              <a:ext cx="25325" cy="17500"/>
            </a:xfrm>
            <a:custGeom>
              <a:avLst/>
              <a:gdLst/>
              <a:ahLst/>
              <a:cxnLst/>
              <a:rect l="l" t="t" r="r" b="b"/>
              <a:pathLst>
                <a:path w="1013" h="700" extrusionOk="0">
                  <a:moveTo>
                    <a:pt x="936" y="1"/>
                  </a:moveTo>
                  <a:cubicBezTo>
                    <a:pt x="922" y="1"/>
                    <a:pt x="907" y="5"/>
                    <a:pt x="894" y="15"/>
                  </a:cubicBezTo>
                  <a:cubicBezTo>
                    <a:pt x="610" y="243"/>
                    <a:pt x="49" y="570"/>
                    <a:pt x="44" y="573"/>
                  </a:cubicBezTo>
                  <a:cubicBezTo>
                    <a:pt x="12" y="591"/>
                    <a:pt x="0" y="633"/>
                    <a:pt x="19" y="665"/>
                  </a:cubicBezTo>
                  <a:cubicBezTo>
                    <a:pt x="32" y="687"/>
                    <a:pt x="55" y="699"/>
                    <a:pt x="78" y="699"/>
                  </a:cubicBezTo>
                  <a:cubicBezTo>
                    <a:pt x="90" y="699"/>
                    <a:pt x="102" y="696"/>
                    <a:pt x="112" y="689"/>
                  </a:cubicBezTo>
                  <a:cubicBezTo>
                    <a:pt x="135" y="677"/>
                    <a:pt x="687" y="355"/>
                    <a:pt x="979" y="121"/>
                  </a:cubicBezTo>
                  <a:cubicBezTo>
                    <a:pt x="1009" y="98"/>
                    <a:pt x="1013" y="55"/>
                    <a:pt x="989" y="26"/>
                  </a:cubicBezTo>
                  <a:cubicBezTo>
                    <a:pt x="976" y="9"/>
                    <a:pt x="956" y="1"/>
                    <a:pt x="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34825" y="1181475"/>
              <a:ext cx="85175" cy="108850"/>
            </a:xfrm>
            <a:custGeom>
              <a:avLst/>
              <a:gdLst/>
              <a:ahLst/>
              <a:cxnLst/>
              <a:rect l="l" t="t" r="r" b="b"/>
              <a:pathLst>
                <a:path w="3407" h="4354" extrusionOk="0">
                  <a:moveTo>
                    <a:pt x="2348" y="136"/>
                  </a:moveTo>
                  <a:cubicBezTo>
                    <a:pt x="2362" y="136"/>
                    <a:pt x="2377" y="138"/>
                    <a:pt x="2392" y="144"/>
                  </a:cubicBezTo>
                  <a:cubicBezTo>
                    <a:pt x="2435" y="162"/>
                    <a:pt x="2471" y="207"/>
                    <a:pt x="2501" y="278"/>
                  </a:cubicBezTo>
                  <a:cubicBezTo>
                    <a:pt x="2593" y="500"/>
                    <a:pt x="2543" y="778"/>
                    <a:pt x="2380" y="955"/>
                  </a:cubicBezTo>
                  <a:cubicBezTo>
                    <a:pt x="2370" y="968"/>
                    <a:pt x="2358" y="978"/>
                    <a:pt x="2346" y="989"/>
                  </a:cubicBezTo>
                  <a:lnTo>
                    <a:pt x="2231" y="679"/>
                  </a:lnTo>
                  <a:cubicBezTo>
                    <a:pt x="2189" y="566"/>
                    <a:pt x="2137" y="426"/>
                    <a:pt x="2165" y="301"/>
                  </a:cubicBezTo>
                  <a:cubicBezTo>
                    <a:pt x="2179" y="241"/>
                    <a:pt x="2226" y="182"/>
                    <a:pt x="2282" y="154"/>
                  </a:cubicBezTo>
                  <a:cubicBezTo>
                    <a:pt x="2300" y="144"/>
                    <a:pt x="2323" y="136"/>
                    <a:pt x="2348" y="136"/>
                  </a:cubicBezTo>
                  <a:close/>
                  <a:moveTo>
                    <a:pt x="1150" y="257"/>
                  </a:moveTo>
                  <a:cubicBezTo>
                    <a:pt x="1166" y="261"/>
                    <a:pt x="1185" y="273"/>
                    <a:pt x="1203" y="287"/>
                  </a:cubicBezTo>
                  <a:cubicBezTo>
                    <a:pt x="1451" y="473"/>
                    <a:pt x="1593" y="780"/>
                    <a:pt x="1574" y="1078"/>
                  </a:cubicBezTo>
                  <a:cubicBezTo>
                    <a:pt x="1327" y="939"/>
                    <a:pt x="1182" y="663"/>
                    <a:pt x="1112" y="496"/>
                  </a:cubicBezTo>
                  <a:cubicBezTo>
                    <a:pt x="1091" y="443"/>
                    <a:pt x="1067" y="381"/>
                    <a:pt x="1078" y="328"/>
                  </a:cubicBezTo>
                  <a:cubicBezTo>
                    <a:pt x="1084" y="290"/>
                    <a:pt x="1116" y="257"/>
                    <a:pt x="1144" y="257"/>
                  </a:cubicBezTo>
                  <a:close/>
                  <a:moveTo>
                    <a:pt x="241" y="1540"/>
                  </a:moveTo>
                  <a:cubicBezTo>
                    <a:pt x="272" y="1540"/>
                    <a:pt x="305" y="1548"/>
                    <a:pt x="332" y="1555"/>
                  </a:cubicBezTo>
                  <a:cubicBezTo>
                    <a:pt x="527" y="1608"/>
                    <a:pt x="692" y="1720"/>
                    <a:pt x="837" y="1862"/>
                  </a:cubicBezTo>
                  <a:cubicBezTo>
                    <a:pt x="811" y="1864"/>
                    <a:pt x="786" y="1866"/>
                    <a:pt x="760" y="1866"/>
                  </a:cubicBezTo>
                  <a:cubicBezTo>
                    <a:pt x="527" y="1866"/>
                    <a:pt x="293" y="1766"/>
                    <a:pt x="146" y="1592"/>
                  </a:cubicBezTo>
                  <a:cubicBezTo>
                    <a:pt x="153" y="1574"/>
                    <a:pt x="173" y="1555"/>
                    <a:pt x="196" y="1547"/>
                  </a:cubicBezTo>
                  <a:cubicBezTo>
                    <a:pt x="210" y="1542"/>
                    <a:pt x="225" y="1540"/>
                    <a:pt x="241" y="1540"/>
                  </a:cubicBezTo>
                  <a:close/>
                  <a:moveTo>
                    <a:pt x="2348" y="1"/>
                  </a:moveTo>
                  <a:cubicBezTo>
                    <a:pt x="2305" y="1"/>
                    <a:pt x="2262" y="11"/>
                    <a:pt x="2220" y="33"/>
                  </a:cubicBezTo>
                  <a:cubicBezTo>
                    <a:pt x="2128" y="80"/>
                    <a:pt x="2057" y="171"/>
                    <a:pt x="2034" y="271"/>
                  </a:cubicBezTo>
                  <a:cubicBezTo>
                    <a:pt x="1996" y="435"/>
                    <a:pt x="2055" y="596"/>
                    <a:pt x="2104" y="726"/>
                  </a:cubicBezTo>
                  <a:lnTo>
                    <a:pt x="2233" y="1072"/>
                  </a:lnTo>
                  <a:cubicBezTo>
                    <a:pt x="2130" y="1131"/>
                    <a:pt x="2011" y="1163"/>
                    <a:pt x="1892" y="1163"/>
                  </a:cubicBezTo>
                  <a:cubicBezTo>
                    <a:pt x="1830" y="1163"/>
                    <a:pt x="1768" y="1155"/>
                    <a:pt x="1709" y="1137"/>
                  </a:cubicBezTo>
                  <a:cubicBezTo>
                    <a:pt x="1708" y="1137"/>
                    <a:pt x="1706" y="1136"/>
                    <a:pt x="1705" y="1136"/>
                  </a:cubicBezTo>
                  <a:cubicBezTo>
                    <a:pt x="1746" y="777"/>
                    <a:pt x="1582" y="403"/>
                    <a:pt x="1284" y="179"/>
                  </a:cubicBezTo>
                  <a:cubicBezTo>
                    <a:pt x="1252" y="155"/>
                    <a:pt x="1215" y="131"/>
                    <a:pt x="1169" y="124"/>
                  </a:cubicBezTo>
                  <a:cubicBezTo>
                    <a:pt x="1160" y="123"/>
                    <a:pt x="1152" y="122"/>
                    <a:pt x="1144" y="122"/>
                  </a:cubicBezTo>
                  <a:cubicBezTo>
                    <a:pt x="1044" y="122"/>
                    <a:pt x="961" y="210"/>
                    <a:pt x="944" y="303"/>
                  </a:cubicBezTo>
                  <a:cubicBezTo>
                    <a:pt x="928" y="389"/>
                    <a:pt x="956" y="471"/>
                    <a:pt x="987" y="548"/>
                  </a:cubicBezTo>
                  <a:cubicBezTo>
                    <a:pt x="1122" y="872"/>
                    <a:pt x="1319" y="1105"/>
                    <a:pt x="1552" y="1220"/>
                  </a:cubicBezTo>
                  <a:cubicBezTo>
                    <a:pt x="1483" y="1500"/>
                    <a:pt x="1264" y="1743"/>
                    <a:pt x="994" y="1830"/>
                  </a:cubicBezTo>
                  <a:cubicBezTo>
                    <a:pt x="822" y="1644"/>
                    <a:pt x="618" y="1492"/>
                    <a:pt x="366" y="1425"/>
                  </a:cubicBezTo>
                  <a:cubicBezTo>
                    <a:pt x="330" y="1415"/>
                    <a:pt x="286" y="1406"/>
                    <a:pt x="240" y="1406"/>
                  </a:cubicBezTo>
                  <a:cubicBezTo>
                    <a:pt x="212" y="1406"/>
                    <a:pt x="183" y="1409"/>
                    <a:pt x="154" y="1419"/>
                  </a:cubicBezTo>
                  <a:cubicBezTo>
                    <a:pt x="61" y="1450"/>
                    <a:pt x="0" y="1537"/>
                    <a:pt x="11" y="1623"/>
                  </a:cubicBezTo>
                  <a:lnTo>
                    <a:pt x="14" y="1642"/>
                  </a:lnTo>
                  <a:lnTo>
                    <a:pt x="25" y="1656"/>
                  </a:lnTo>
                  <a:cubicBezTo>
                    <a:pt x="195" y="1874"/>
                    <a:pt x="479" y="2001"/>
                    <a:pt x="761" y="2001"/>
                  </a:cubicBezTo>
                  <a:cubicBezTo>
                    <a:pt x="824" y="2001"/>
                    <a:pt x="886" y="1994"/>
                    <a:pt x="948" y="1982"/>
                  </a:cubicBezTo>
                  <a:cubicBezTo>
                    <a:pt x="1058" y="2110"/>
                    <a:pt x="1155" y="2253"/>
                    <a:pt x="1242" y="2392"/>
                  </a:cubicBezTo>
                  <a:cubicBezTo>
                    <a:pt x="1621" y="2995"/>
                    <a:pt x="1936" y="3641"/>
                    <a:pt x="2179" y="4309"/>
                  </a:cubicBezTo>
                  <a:cubicBezTo>
                    <a:pt x="2189" y="4336"/>
                    <a:pt x="2215" y="4353"/>
                    <a:pt x="2242" y="4353"/>
                  </a:cubicBezTo>
                  <a:cubicBezTo>
                    <a:pt x="2250" y="4353"/>
                    <a:pt x="2257" y="4352"/>
                    <a:pt x="2266" y="4350"/>
                  </a:cubicBezTo>
                  <a:cubicBezTo>
                    <a:pt x="2300" y="4337"/>
                    <a:pt x="2318" y="4299"/>
                    <a:pt x="2305" y="4263"/>
                  </a:cubicBezTo>
                  <a:cubicBezTo>
                    <a:pt x="2060" y="3585"/>
                    <a:pt x="1740" y="2931"/>
                    <a:pt x="1357" y="2320"/>
                  </a:cubicBezTo>
                  <a:cubicBezTo>
                    <a:pt x="1276" y="2192"/>
                    <a:pt x="1188" y="2062"/>
                    <a:pt x="1089" y="1940"/>
                  </a:cubicBezTo>
                  <a:cubicBezTo>
                    <a:pt x="1376" y="1827"/>
                    <a:pt x="1600" y="1571"/>
                    <a:pt x="1679" y="1269"/>
                  </a:cubicBezTo>
                  <a:cubicBezTo>
                    <a:pt x="1750" y="1290"/>
                    <a:pt x="1822" y="1300"/>
                    <a:pt x="1895" y="1300"/>
                  </a:cubicBezTo>
                  <a:cubicBezTo>
                    <a:pt x="2029" y="1300"/>
                    <a:pt x="2163" y="1266"/>
                    <a:pt x="2281" y="1202"/>
                  </a:cubicBezTo>
                  <a:lnTo>
                    <a:pt x="3267" y="3853"/>
                  </a:lnTo>
                  <a:cubicBezTo>
                    <a:pt x="3277" y="3880"/>
                    <a:pt x="3303" y="3897"/>
                    <a:pt x="3331" y="3897"/>
                  </a:cubicBezTo>
                  <a:cubicBezTo>
                    <a:pt x="3339" y="3897"/>
                    <a:pt x="3347" y="3896"/>
                    <a:pt x="3354" y="3893"/>
                  </a:cubicBezTo>
                  <a:cubicBezTo>
                    <a:pt x="3389" y="3880"/>
                    <a:pt x="3407" y="3840"/>
                    <a:pt x="3394" y="3806"/>
                  </a:cubicBezTo>
                  <a:lnTo>
                    <a:pt x="2396" y="1125"/>
                  </a:lnTo>
                  <a:cubicBezTo>
                    <a:pt x="2426" y="1101"/>
                    <a:pt x="2454" y="1075"/>
                    <a:pt x="2480" y="1047"/>
                  </a:cubicBezTo>
                  <a:cubicBezTo>
                    <a:pt x="2680" y="829"/>
                    <a:pt x="2739" y="499"/>
                    <a:pt x="2626" y="226"/>
                  </a:cubicBezTo>
                  <a:cubicBezTo>
                    <a:pt x="2582" y="122"/>
                    <a:pt x="2521" y="52"/>
                    <a:pt x="2443" y="20"/>
                  </a:cubicBezTo>
                  <a:cubicBezTo>
                    <a:pt x="2413" y="7"/>
                    <a:pt x="2381" y="1"/>
                    <a:pt x="2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7809148" y="451361"/>
            <a:ext cx="537659" cy="641898"/>
            <a:chOff x="1524325" y="2743250"/>
            <a:chExt cx="246350" cy="294125"/>
          </a:xfrm>
        </p:grpSpPr>
        <p:sp>
          <p:nvSpPr>
            <p:cNvPr id="25" name="Google Shape;25;p2"/>
            <p:cNvSpPr/>
            <p:nvPr/>
          </p:nvSpPr>
          <p:spPr>
            <a:xfrm>
              <a:off x="1524325" y="2743250"/>
              <a:ext cx="246350" cy="294125"/>
            </a:xfrm>
            <a:custGeom>
              <a:avLst/>
              <a:gdLst/>
              <a:ahLst/>
              <a:cxnLst/>
              <a:rect l="l" t="t" r="r" b="b"/>
              <a:pathLst>
                <a:path w="9854" h="11765" extrusionOk="0">
                  <a:moveTo>
                    <a:pt x="4576" y="260"/>
                  </a:moveTo>
                  <a:cubicBezTo>
                    <a:pt x="5377" y="260"/>
                    <a:pt x="6153" y="479"/>
                    <a:pt x="6894" y="904"/>
                  </a:cubicBezTo>
                  <a:cubicBezTo>
                    <a:pt x="8319" y="1721"/>
                    <a:pt x="9294" y="3309"/>
                    <a:pt x="9376" y="4949"/>
                  </a:cubicBezTo>
                  <a:cubicBezTo>
                    <a:pt x="9395" y="5316"/>
                    <a:pt x="9375" y="5711"/>
                    <a:pt x="9313" y="6230"/>
                  </a:cubicBezTo>
                  <a:cubicBezTo>
                    <a:pt x="9159" y="7512"/>
                    <a:pt x="8872" y="8493"/>
                    <a:pt x="8410" y="9318"/>
                  </a:cubicBezTo>
                  <a:cubicBezTo>
                    <a:pt x="7849" y="10320"/>
                    <a:pt x="6994" y="11066"/>
                    <a:pt x="6061" y="11364"/>
                  </a:cubicBezTo>
                  <a:cubicBezTo>
                    <a:pt x="5772" y="11456"/>
                    <a:pt x="5484" y="11503"/>
                    <a:pt x="5210" y="11503"/>
                  </a:cubicBezTo>
                  <a:cubicBezTo>
                    <a:pt x="4952" y="11503"/>
                    <a:pt x="4708" y="11462"/>
                    <a:pt x="4487" y="11380"/>
                  </a:cubicBezTo>
                  <a:cubicBezTo>
                    <a:pt x="3971" y="11189"/>
                    <a:pt x="3774" y="11020"/>
                    <a:pt x="3688" y="10540"/>
                  </a:cubicBezTo>
                  <a:cubicBezTo>
                    <a:pt x="3651" y="10324"/>
                    <a:pt x="3477" y="9824"/>
                    <a:pt x="3495" y="9600"/>
                  </a:cubicBezTo>
                  <a:cubicBezTo>
                    <a:pt x="3516" y="9332"/>
                    <a:pt x="3539" y="9056"/>
                    <a:pt x="3474" y="8782"/>
                  </a:cubicBezTo>
                  <a:cubicBezTo>
                    <a:pt x="3308" y="8086"/>
                    <a:pt x="2636" y="7650"/>
                    <a:pt x="2145" y="7384"/>
                  </a:cubicBezTo>
                  <a:cubicBezTo>
                    <a:pt x="2083" y="7350"/>
                    <a:pt x="2021" y="7317"/>
                    <a:pt x="1958" y="7284"/>
                  </a:cubicBezTo>
                  <a:lnTo>
                    <a:pt x="1950" y="7280"/>
                  </a:lnTo>
                  <a:cubicBezTo>
                    <a:pt x="1473" y="7025"/>
                    <a:pt x="979" y="6763"/>
                    <a:pt x="696" y="6327"/>
                  </a:cubicBezTo>
                  <a:cubicBezTo>
                    <a:pt x="555" y="6109"/>
                    <a:pt x="459" y="5839"/>
                    <a:pt x="394" y="5474"/>
                  </a:cubicBezTo>
                  <a:cubicBezTo>
                    <a:pt x="267" y="4766"/>
                    <a:pt x="318" y="4009"/>
                    <a:pt x="541" y="3285"/>
                  </a:cubicBezTo>
                  <a:cubicBezTo>
                    <a:pt x="1022" y="1732"/>
                    <a:pt x="2281" y="769"/>
                    <a:pt x="3092" y="505"/>
                  </a:cubicBezTo>
                  <a:cubicBezTo>
                    <a:pt x="3595" y="341"/>
                    <a:pt x="4090" y="260"/>
                    <a:pt x="4576" y="260"/>
                  </a:cubicBezTo>
                  <a:close/>
                  <a:moveTo>
                    <a:pt x="4424" y="1"/>
                  </a:moveTo>
                  <a:cubicBezTo>
                    <a:pt x="3870" y="1"/>
                    <a:pt x="3314" y="85"/>
                    <a:pt x="2785" y="258"/>
                  </a:cubicBezTo>
                  <a:cubicBezTo>
                    <a:pt x="1571" y="652"/>
                    <a:pt x="658" y="2024"/>
                    <a:pt x="291" y="3208"/>
                  </a:cubicBezTo>
                  <a:cubicBezTo>
                    <a:pt x="55" y="3971"/>
                    <a:pt x="1" y="4771"/>
                    <a:pt x="135" y="5521"/>
                  </a:cubicBezTo>
                  <a:cubicBezTo>
                    <a:pt x="207" y="5920"/>
                    <a:pt x="315" y="6221"/>
                    <a:pt x="476" y="6469"/>
                  </a:cubicBezTo>
                  <a:cubicBezTo>
                    <a:pt x="795" y="6962"/>
                    <a:pt x="784" y="7172"/>
                    <a:pt x="1290" y="7441"/>
                  </a:cubicBezTo>
                  <a:cubicBezTo>
                    <a:pt x="1355" y="7476"/>
                    <a:pt x="1956" y="7580"/>
                    <a:pt x="2020" y="7614"/>
                  </a:cubicBezTo>
                  <a:cubicBezTo>
                    <a:pt x="2466" y="7857"/>
                    <a:pt x="3077" y="8249"/>
                    <a:pt x="3218" y="8843"/>
                  </a:cubicBezTo>
                  <a:cubicBezTo>
                    <a:pt x="3274" y="9076"/>
                    <a:pt x="3255" y="9320"/>
                    <a:pt x="3234" y="9579"/>
                  </a:cubicBezTo>
                  <a:cubicBezTo>
                    <a:pt x="3215" y="9821"/>
                    <a:pt x="3195" y="10070"/>
                    <a:pt x="3240" y="10319"/>
                  </a:cubicBezTo>
                  <a:cubicBezTo>
                    <a:pt x="3340" y="10889"/>
                    <a:pt x="3794" y="11402"/>
                    <a:pt x="4396" y="11626"/>
                  </a:cubicBezTo>
                  <a:cubicBezTo>
                    <a:pt x="4644" y="11717"/>
                    <a:pt x="4918" y="11764"/>
                    <a:pt x="5211" y="11764"/>
                  </a:cubicBezTo>
                  <a:cubicBezTo>
                    <a:pt x="5515" y="11764"/>
                    <a:pt x="5828" y="11714"/>
                    <a:pt x="6140" y="11614"/>
                  </a:cubicBezTo>
                  <a:cubicBezTo>
                    <a:pt x="7151" y="11291"/>
                    <a:pt x="8037" y="10521"/>
                    <a:pt x="8639" y="9445"/>
                  </a:cubicBezTo>
                  <a:cubicBezTo>
                    <a:pt x="9117" y="8591"/>
                    <a:pt x="9414" y="7578"/>
                    <a:pt x="9572" y="6261"/>
                  </a:cubicBezTo>
                  <a:cubicBezTo>
                    <a:pt x="9637" y="5727"/>
                    <a:pt x="9853" y="5252"/>
                    <a:pt x="9834" y="4869"/>
                  </a:cubicBezTo>
                  <a:cubicBezTo>
                    <a:pt x="9747" y="3141"/>
                    <a:pt x="8524" y="1538"/>
                    <a:pt x="7024" y="677"/>
                  </a:cubicBezTo>
                  <a:cubicBezTo>
                    <a:pt x="6244" y="230"/>
                    <a:pt x="5336" y="1"/>
                    <a:pt x="4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547000" y="2776375"/>
              <a:ext cx="81750" cy="72700"/>
            </a:xfrm>
            <a:custGeom>
              <a:avLst/>
              <a:gdLst/>
              <a:ahLst/>
              <a:cxnLst/>
              <a:rect l="l" t="t" r="r" b="b"/>
              <a:pathLst>
                <a:path w="3270" h="2908" extrusionOk="0">
                  <a:moveTo>
                    <a:pt x="1800" y="248"/>
                  </a:moveTo>
                  <a:cubicBezTo>
                    <a:pt x="2191" y="248"/>
                    <a:pt x="2675" y="374"/>
                    <a:pt x="2873" y="656"/>
                  </a:cubicBezTo>
                  <a:cubicBezTo>
                    <a:pt x="2963" y="783"/>
                    <a:pt x="3000" y="943"/>
                    <a:pt x="2978" y="1097"/>
                  </a:cubicBezTo>
                  <a:cubicBezTo>
                    <a:pt x="2928" y="1428"/>
                    <a:pt x="2932" y="1447"/>
                    <a:pt x="2684" y="1585"/>
                  </a:cubicBezTo>
                  <a:cubicBezTo>
                    <a:pt x="2583" y="1641"/>
                    <a:pt x="2050" y="1747"/>
                    <a:pt x="1946" y="1797"/>
                  </a:cubicBezTo>
                  <a:lnTo>
                    <a:pt x="1741" y="1957"/>
                  </a:lnTo>
                  <a:cubicBezTo>
                    <a:pt x="1521" y="2063"/>
                    <a:pt x="1435" y="2310"/>
                    <a:pt x="1238" y="2473"/>
                  </a:cubicBezTo>
                  <a:cubicBezTo>
                    <a:pt x="1205" y="2501"/>
                    <a:pt x="853" y="2583"/>
                    <a:pt x="764" y="2622"/>
                  </a:cubicBezTo>
                  <a:cubicBezTo>
                    <a:pt x="721" y="2640"/>
                    <a:pt x="686" y="2649"/>
                    <a:pt x="656" y="2649"/>
                  </a:cubicBezTo>
                  <a:cubicBezTo>
                    <a:pt x="546" y="2649"/>
                    <a:pt x="506" y="2530"/>
                    <a:pt x="396" y="2304"/>
                  </a:cubicBezTo>
                  <a:cubicBezTo>
                    <a:pt x="268" y="2037"/>
                    <a:pt x="294" y="1654"/>
                    <a:pt x="469" y="1251"/>
                  </a:cubicBezTo>
                  <a:cubicBezTo>
                    <a:pt x="632" y="871"/>
                    <a:pt x="905" y="537"/>
                    <a:pt x="1181" y="380"/>
                  </a:cubicBezTo>
                  <a:cubicBezTo>
                    <a:pt x="1332" y="295"/>
                    <a:pt x="1552" y="248"/>
                    <a:pt x="1800" y="248"/>
                  </a:cubicBezTo>
                  <a:close/>
                  <a:moveTo>
                    <a:pt x="1988" y="0"/>
                  </a:moveTo>
                  <a:cubicBezTo>
                    <a:pt x="1871" y="0"/>
                    <a:pt x="1762" y="23"/>
                    <a:pt x="1661" y="58"/>
                  </a:cubicBezTo>
                  <a:cubicBezTo>
                    <a:pt x="1441" y="73"/>
                    <a:pt x="1238" y="124"/>
                    <a:pt x="1085" y="211"/>
                  </a:cubicBezTo>
                  <a:cubicBezTo>
                    <a:pt x="888" y="322"/>
                    <a:pt x="704" y="500"/>
                    <a:pt x="549" y="714"/>
                  </a:cubicBezTo>
                  <a:cubicBezTo>
                    <a:pt x="415" y="831"/>
                    <a:pt x="300" y="974"/>
                    <a:pt x="222" y="1157"/>
                  </a:cubicBezTo>
                  <a:cubicBezTo>
                    <a:pt x="23" y="1626"/>
                    <a:pt x="1" y="2085"/>
                    <a:pt x="160" y="2418"/>
                  </a:cubicBezTo>
                  <a:cubicBezTo>
                    <a:pt x="299" y="2706"/>
                    <a:pt x="604" y="2908"/>
                    <a:pt x="903" y="2908"/>
                  </a:cubicBezTo>
                  <a:cubicBezTo>
                    <a:pt x="992" y="2908"/>
                    <a:pt x="1077" y="2890"/>
                    <a:pt x="1159" y="2856"/>
                  </a:cubicBezTo>
                  <a:cubicBezTo>
                    <a:pt x="1289" y="2801"/>
                    <a:pt x="1393" y="2707"/>
                    <a:pt x="1484" y="2625"/>
                  </a:cubicBezTo>
                  <a:cubicBezTo>
                    <a:pt x="1514" y="2598"/>
                    <a:pt x="1544" y="2570"/>
                    <a:pt x="1576" y="2544"/>
                  </a:cubicBezTo>
                  <a:cubicBezTo>
                    <a:pt x="1749" y="2402"/>
                    <a:pt x="1952" y="2303"/>
                    <a:pt x="2169" y="2199"/>
                  </a:cubicBezTo>
                  <a:cubicBezTo>
                    <a:pt x="2278" y="2146"/>
                    <a:pt x="2391" y="2092"/>
                    <a:pt x="2500" y="2031"/>
                  </a:cubicBezTo>
                  <a:cubicBezTo>
                    <a:pt x="2801" y="1864"/>
                    <a:pt x="3171" y="1573"/>
                    <a:pt x="3236" y="1136"/>
                  </a:cubicBezTo>
                  <a:cubicBezTo>
                    <a:pt x="3270" y="917"/>
                    <a:pt x="3215" y="687"/>
                    <a:pt x="3088" y="505"/>
                  </a:cubicBezTo>
                  <a:cubicBezTo>
                    <a:pt x="2912" y="255"/>
                    <a:pt x="2561" y="75"/>
                    <a:pt x="2127" y="11"/>
                  </a:cubicBezTo>
                  <a:cubicBezTo>
                    <a:pt x="2079" y="4"/>
                    <a:pt x="2033" y="0"/>
                    <a:pt x="19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646375" y="2771225"/>
              <a:ext cx="68475" cy="74875"/>
            </a:xfrm>
            <a:custGeom>
              <a:avLst/>
              <a:gdLst/>
              <a:ahLst/>
              <a:cxnLst/>
              <a:rect l="l" t="t" r="r" b="b"/>
              <a:pathLst>
                <a:path w="2739" h="2995" extrusionOk="0">
                  <a:moveTo>
                    <a:pt x="1250" y="363"/>
                  </a:moveTo>
                  <a:cubicBezTo>
                    <a:pt x="1413" y="363"/>
                    <a:pt x="1571" y="399"/>
                    <a:pt x="1694" y="482"/>
                  </a:cubicBezTo>
                  <a:cubicBezTo>
                    <a:pt x="1966" y="664"/>
                    <a:pt x="2299" y="1142"/>
                    <a:pt x="2427" y="1794"/>
                  </a:cubicBezTo>
                  <a:cubicBezTo>
                    <a:pt x="2473" y="2029"/>
                    <a:pt x="2470" y="2219"/>
                    <a:pt x="2415" y="2376"/>
                  </a:cubicBezTo>
                  <a:cubicBezTo>
                    <a:pt x="2353" y="2556"/>
                    <a:pt x="2214" y="2694"/>
                    <a:pt x="2059" y="2725"/>
                  </a:cubicBezTo>
                  <a:cubicBezTo>
                    <a:pt x="2033" y="2730"/>
                    <a:pt x="2007" y="2733"/>
                    <a:pt x="1981" y="2733"/>
                  </a:cubicBezTo>
                  <a:cubicBezTo>
                    <a:pt x="1780" y="2733"/>
                    <a:pt x="1593" y="2587"/>
                    <a:pt x="1493" y="2492"/>
                  </a:cubicBezTo>
                  <a:cubicBezTo>
                    <a:pt x="1429" y="2431"/>
                    <a:pt x="1366" y="2363"/>
                    <a:pt x="1306" y="2297"/>
                  </a:cubicBezTo>
                  <a:lnTo>
                    <a:pt x="1304" y="2295"/>
                  </a:lnTo>
                  <a:cubicBezTo>
                    <a:pt x="1194" y="2174"/>
                    <a:pt x="1179" y="1983"/>
                    <a:pt x="1033" y="1890"/>
                  </a:cubicBezTo>
                  <a:cubicBezTo>
                    <a:pt x="884" y="1797"/>
                    <a:pt x="650" y="1773"/>
                    <a:pt x="582" y="1736"/>
                  </a:cubicBezTo>
                  <a:cubicBezTo>
                    <a:pt x="481" y="1679"/>
                    <a:pt x="525" y="1707"/>
                    <a:pt x="449" y="1637"/>
                  </a:cubicBezTo>
                  <a:cubicBezTo>
                    <a:pt x="336" y="1529"/>
                    <a:pt x="272" y="1372"/>
                    <a:pt x="269" y="1193"/>
                  </a:cubicBezTo>
                  <a:cubicBezTo>
                    <a:pt x="265" y="989"/>
                    <a:pt x="342" y="787"/>
                    <a:pt x="475" y="650"/>
                  </a:cubicBezTo>
                  <a:cubicBezTo>
                    <a:pt x="643" y="478"/>
                    <a:pt x="956" y="363"/>
                    <a:pt x="1250" y="363"/>
                  </a:cubicBezTo>
                  <a:close/>
                  <a:moveTo>
                    <a:pt x="1122" y="0"/>
                  </a:moveTo>
                  <a:cubicBezTo>
                    <a:pt x="813" y="0"/>
                    <a:pt x="528" y="222"/>
                    <a:pt x="287" y="468"/>
                  </a:cubicBezTo>
                  <a:cubicBezTo>
                    <a:pt x="106" y="653"/>
                    <a:pt x="1" y="926"/>
                    <a:pt x="6" y="1197"/>
                  </a:cubicBezTo>
                  <a:cubicBezTo>
                    <a:pt x="11" y="1447"/>
                    <a:pt x="105" y="1671"/>
                    <a:pt x="270" y="1827"/>
                  </a:cubicBezTo>
                  <a:cubicBezTo>
                    <a:pt x="369" y="1921"/>
                    <a:pt x="484" y="1984"/>
                    <a:pt x="595" y="2046"/>
                  </a:cubicBezTo>
                  <a:cubicBezTo>
                    <a:pt x="663" y="2084"/>
                    <a:pt x="727" y="2119"/>
                    <a:pt x="787" y="2162"/>
                  </a:cubicBezTo>
                  <a:cubicBezTo>
                    <a:pt x="904" y="2245"/>
                    <a:pt x="1004" y="2354"/>
                    <a:pt x="1111" y="2471"/>
                  </a:cubicBezTo>
                  <a:cubicBezTo>
                    <a:pt x="1175" y="2541"/>
                    <a:pt x="1241" y="2615"/>
                    <a:pt x="1314" y="2683"/>
                  </a:cubicBezTo>
                  <a:cubicBezTo>
                    <a:pt x="1438" y="2800"/>
                    <a:pt x="1688" y="2994"/>
                    <a:pt x="1981" y="2994"/>
                  </a:cubicBezTo>
                  <a:cubicBezTo>
                    <a:pt x="2025" y="2994"/>
                    <a:pt x="2069" y="2990"/>
                    <a:pt x="2112" y="2981"/>
                  </a:cubicBezTo>
                  <a:cubicBezTo>
                    <a:pt x="2355" y="2932"/>
                    <a:pt x="2572" y="2728"/>
                    <a:pt x="2663" y="2461"/>
                  </a:cubicBezTo>
                  <a:cubicBezTo>
                    <a:pt x="2732" y="2259"/>
                    <a:pt x="2739" y="2024"/>
                    <a:pt x="2684" y="1743"/>
                  </a:cubicBezTo>
                  <a:cubicBezTo>
                    <a:pt x="2649" y="1564"/>
                    <a:pt x="2552" y="1351"/>
                    <a:pt x="2421" y="1139"/>
                  </a:cubicBezTo>
                  <a:cubicBezTo>
                    <a:pt x="2275" y="806"/>
                    <a:pt x="2065" y="496"/>
                    <a:pt x="1803" y="319"/>
                  </a:cubicBezTo>
                  <a:cubicBezTo>
                    <a:pt x="1762" y="293"/>
                    <a:pt x="1720" y="269"/>
                    <a:pt x="1675" y="250"/>
                  </a:cubicBezTo>
                  <a:cubicBezTo>
                    <a:pt x="1621" y="204"/>
                    <a:pt x="1568" y="163"/>
                    <a:pt x="1518" y="129"/>
                  </a:cubicBezTo>
                  <a:cubicBezTo>
                    <a:pt x="1383" y="39"/>
                    <a:pt x="1250" y="0"/>
                    <a:pt x="1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697225" y="2852600"/>
              <a:ext cx="57100" cy="79325"/>
            </a:xfrm>
            <a:custGeom>
              <a:avLst/>
              <a:gdLst/>
              <a:ahLst/>
              <a:cxnLst/>
              <a:rect l="l" t="t" r="r" b="b"/>
              <a:pathLst>
                <a:path w="2284" h="3173" extrusionOk="0">
                  <a:moveTo>
                    <a:pt x="1024" y="281"/>
                  </a:moveTo>
                  <a:cubicBezTo>
                    <a:pt x="1047" y="281"/>
                    <a:pt x="1070" y="282"/>
                    <a:pt x="1091" y="284"/>
                  </a:cubicBezTo>
                  <a:cubicBezTo>
                    <a:pt x="1465" y="323"/>
                    <a:pt x="1951" y="526"/>
                    <a:pt x="1983" y="937"/>
                  </a:cubicBezTo>
                  <a:cubicBezTo>
                    <a:pt x="2009" y="1265"/>
                    <a:pt x="1839" y="2018"/>
                    <a:pt x="1408" y="2523"/>
                  </a:cubicBezTo>
                  <a:cubicBezTo>
                    <a:pt x="1252" y="2706"/>
                    <a:pt x="1100" y="2821"/>
                    <a:pt x="943" y="2876"/>
                  </a:cubicBezTo>
                  <a:cubicBezTo>
                    <a:pt x="876" y="2900"/>
                    <a:pt x="808" y="2911"/>
                    <a:pt x="742" y="2911"/>
                  </a:cubicBezTo>
                  <a:cubicBezTo>
                    <a:pt x="630" y="2911"/>
                    <a:pt x="525" y="2878"/>
                    <a:pt x="449" y="2814"/>
                  </a:cubicBezTo>
                  <a:cubicBezTo>
                    <a:pt x="270" y="2663"/>
                    <a:pt x="267" y="2381"/>
                    <a:pt x="280" y="2226"/>
                  </a:cubicBezTo>
                  <a:cubicBezTo>
                    <a:pt x="288" y="2138"/>
                    <a:pt x="303" y="2046"/>
                    <a:pt x="317" y="1955"/>
                  </a:cubicBezTo>
                  <a:cubicBezTo>
                    <a:pt x="344" y="1793"/>
                    <a:pt x="434" y="1769"/>
                    <a:pt x="425" y="1596"/>
                  </a:cubicBezTo>
                  <a:cubicBezTo>
                    <a:pt x="421" y="1509"/>
                    <a:pt x="438" y="1440"/>
                    <a:pt x="425" y="1359"/>
                  </a:cubicBezTo>
                  <a:cubicBezTo>
                    <a:pt x="407" y="1245"/>
                    <a:pt x="295" y="980"/>
                    <a:pt x="303" y="876"/>
                  </a:cubicBezTo>
                  <a:cubicBezTo>
                    <a:pt x="317" y="721"/>
                    <a:pt x="400" y="573"/>
                    <a:pt x="538" y="459"/>
                  </a:cubicBezTo>
                  <a:cubicBezTo>
                    <a:pt x="676" y="346"/>
                    <a:pt x="853" y="281"/>
                    <a:pt x="1024" y="281"/>
                  </a:cubicBezTo>
                  <a:close/>
                  <a:moveTo>
                    <a:pt x="803" y="1"/>
                  </a:moveTo>
                  <a:cubicBezTo>
                    <a:pt x="640" y="1"/>
                    <a:pt x="482" y="29"/>
                    <a:pt x="354" y="135"/>
                  </a:cubicBezTo>
                  <a:cubicBezTo>
                    <a:pt x="162" y="293"/>
                    <a:pt x="62" y="627"/>
                    <a:pt x="42" y="854"/>
                  </a:cubicBezTo>
                  <a:cubicBezTo>
                    <a:pt x="31" y="989"/>
                    <a:pt x="51" y="1118"/>
                    <a:pt x="71" y="1243"/>
                  </a:cubicBezTo>
                  <a:lnTo>
                    <a:pt x="137" y="1233"/>
                  </a:lnTo>
                  <a:lnTo>
                    <a:pt x="137" y="1233"/>
                  </a:lnTo>
                  <a:lnTo>
                    <a:pt x="72" y="1246"/>
                  </a:lnTo>
                  <a:cubicBezTo>
                    <a:pt x="84" y="1323"/>
                    <a:pt x="96" y="1395"/>
                    <a:pt x="100" y="1467"/>
                  </a:cubicBezTo>
                  <a:cubicBezTo>
                    <a:pt x="108" y="1611"/>
                    <a:pt x="84" y="1757"/>
                    <a:pt x="58" y="1912"/>
                  </a:cubicBezTo>
                  <a:lnTo>
                    <a:pt x="58" y="1914"/>
                  </a:lnTo>
                  <a:cubicBezTo>
                    <a:pt x="43" y="2008"/>
                    <a:pt x="27" y="2105"/>
                    <a:pt x="19" y="2203"/>
                  </a:cubicBezTo>
                  <a:cubicBezTo>
                    <a:pt x="1" y="2409"/>
                    <a:pt x="11" y="2787"/>
                    <a:pt x="280" y="3014"/>
                  </a:cubicBezTo>
                  <a:cubicBezTo>
                    <a:pt x="401" y="3116"/>
                    <a:pt x="566" y="3173"/>
                    <a:pt x="744" y="3173"/>
                  </a:cubicBezTo>
                  <a:cubicBezTo>
                    <a:pt x="841" y="3173"/>
                    <a:pt x="938" y="3156"/>
                    <a:pt x="1031" y="3124"/>
                  </a:cubicBezTo>
                  <a:cubicBezTo>
                    <a:pt x="1231" y="3052"/>
                    <a:pt x="1420" y="2911"/>
                    <a:pt x="1606" y="2694"/>
                  </a:cubicBezTo>
                  <a:cubicBezTo>
                    <a:pt x="1952" y="2288"/>
                    <a:pt x="2284" y="1643"/>
                    <a:pt x="2242" y="1114"/>
                  </a:cubicBezTo>
                  <a:cubicBezTo>
                    <a:pt x="2198" y="562"/>
                    <a:pt x="1602" y="75"/>
                    <a:pt x="1119" y="23"/>
                  </a:cubicBezTo>
                  <a:cubicBezTo>
                    <a:pt x="1017" y="13"/>
                    <a:pt x="909" y="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677700" y="2941350"/>
              <a:ext cx="45925" cy="63125"/>
            </a:xfrm>
            <a:custGeom>
              <a:avLst/>
              <a:gdLst/>
              <a:ahLst/>
              <a:cxnLst/>
              <a:rect l="l" t="t" r="r" b="b"/>
              <a:pathLst>
                <a:path w="1837" h="2525" extrusionOk="0">
                  <a:moveTo>
                    <a:pt x="822" y="262"/>
                  </a:moveTo>
                  <a:cubicBezTo>
                    <a:pt x="838" y="262"/>
                    <a:pt x="855" y="263"/>
                    <a:pt x="871" y="264"/>
                  </a:cubicBezTo>
                  <a:cubicBezTo>
                    <a:pt x="1153" y="294"/>
                    <a:pt x="1444" y="370"/>
                    <a:pt x="1468" y="679"/>
                  </a:cubicBezTo>
                  <a:cubicBezTo>
                    <a:pt x="1487" y="921"/>
                    <a:pt x="1431" y="1582"/>
                    <a:pt x="1100" y="1970"/>
                  </a:cubicBezTo>
                  <a:cubicBezTo>
                    <a:pt x="982" y="2108"/>
                    <a:pt x="867" y="2195"/>
                    <a:pt x="750" y="2237"/>
                  </a:cubicBezTo>
                  <a:cubicBezTo>
                    <a:pt x="720" y="2248"/>
                    <a:pt x="696" y="2252"/>
                    <a:pt x="677" y="2252"/>
                  </a:cubicBezTo>
                  <a:cubicBezTo>
                    <a:pt x="612" y="2252"/>
                    <a:pt x="595" y="2199"/>
                    <a:pt x="529" y="2142"/>
                  </a:cubicBezTo>
                  <a:cubicBezTo>
                    <a:pt x="398" y="2033"/>
                    <a:pt x="353" y="2001"/>
                    <a:pt x="364" y="1885"/>
                  </a:cubicBezTo>
                  <a:cubicBezTo>
                    <a:pt x="369" y="1817"/>
                    <a:pt x="286" y="1619"/>
                    <a:pt x="297" y="1551"/>
                  </a:cubicBezTo>
                  <a:lnTo>
                    <a:pt x="298" y="1548"/>
                  </a:lnTo>
                  <a:cubicBezTo>
                    <a:pt x="318" y="1420"/>
                    <a:pt x="341" y="1287"/>
                    <a:pt x="332" y="1148"/>
                  </a:cubicBezTo>
                  <a:cubicBezTo>
                    <a:pt x="329" y="1079"/>
                    <a:pt x="318" y="1014"/>
                    <a:pt x="307" y="950"/>
                  </a:cubicBezTo>
                  <a:cubicBezTo>
                    <a:pt x="294" y="862"/>
                    <a:pt x="280" y="780"/>
                    <a:pt x="287" y="702"/>
                  </a:cubicBezTo>
                  <a:cubicBezTo>
                    <a:pt x="297" y="587"/>
                    <a:pt x="358" y="478"/>
                    <a:pt x="460" y="395"/>
                  </a:cubicBezTo>
                  <a:cubicBezTo>
                    <a:pt x="563" y="311"/>
                    <a:pt x="695" y="262"/>
                    <a:pt x="822" y="262"/>
                  </a:cubicBezTo>
                  <a:close/>
                  <a:moveTo>
                    <a:pt x="822" y="0"/>
                  </a:moveTo>
                  <a:cubicBezTo>
                    <a:pt x="635" y="0"/>
                    <a:pt x="443" y="70"/>
                    <a:pt x="294" y="193"/>
                  </a:cubicBezTo>
                  <a:cubicBezTo>
                    <a:pt x="136" y="323"/>
                    <a:pt x="41" y="495"/>
                    <a:pt x="25" y="679"/>
                  </a:cubicBezTo>
                  <a:cubicBezTo>
                    <a:pt x="16" y="789"/>
                    <a:pt x="33" y="892"/>
                    <a:pt x="49" y="991"/>
                  </a:cubicBezTo>
                  <a:lnTo>
                    <a:pt x="115" y="981"/>
                  </a:lnTo>
                  <a:lnTo>
                    <a:pt x="49" y="993"/>
                  </a:lnTo>
                  <a:cubicBezTo>
                    <a:pt x="59" y="1053"/>
                    <a:pt x="68" y="1109"/>
                    <a:pt x="71" y="1162"/>
                  </a:cubicBezTo>
                  <a:cubicBezTo>
                    <a:pt x="77" y="1273"/>
                    <a:pt x="59" y="1387"/>
                    <a:pt x="39" y="1506"/>
                  </a:cubicBezTo>
                  <a:cubicBezTo>
                    <a:pt x="26" y="1580"/>
                    <a:pt x="117" y="1960"/>
                    <a:pt x="111" y="2039"/>
                  </a:cubicBezTo>
                  <a:cubicBezTo>
                    <a:pt x="96" y="2206"/>
                    <a:pt x="1" y="2208"/>
                    <a:pt x="222" y="2394"/>
                  </a:cubicBezTo>
                  <a:cubicBezTo>
                    <a:pt x="321" y="2478"/>
                    <a:pt x="457" y="2524"/>
                    <a:pt x="603" y="2524"/>
                  </a:cubicBezTo>
                  <a:cubicBezTo>
                    <a:pt x="682" y="2524"/>
                    <a:pt x="760" y="2511"/>
                    <a:pt x="837" y="2485"/>
                  </a:cubicBezTo>
                  <a:cubicBezTo>
                    <a:pt x="999" y="2427"/>
                    <a:pt x="1150" y="2314"/>
                    <a:pt x="1300" y="2140"/>
                  </a:cubicBezTo>
                  <a:cubicBezTo>
                    <a:pt x="1574" y="1818"/>
                    <a:pt x="1836" y="1305"/>
                    <a:pt x="1803" y="883"/>
                  </a:cubicBezTo>
                  <a:cubicBezTo>
                    <a:pt x="1769" y="438"/>
                    <a:pt x="1289" y="45"/>
                    <a:pt x="899" y="4"/>
                  </a:cubicBezTo>
                  <a:cubicBezTo>
                    <a:pt x="874" y="1"/>
                    <a:pt x="848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 rot="-1922792">
            <a:off x="393737" y="3769542"/>
            <a:ext cx="1115999" cy="1119914"/>
            <a:chOff x="1405075" y="832450"/>
            <a:chExt cx="484700" cy="486400"/>
          </a:xfrm>
        </p:grpSpPr>
        <p:sp>
          <p:nvSpPr>
            <p:cNvPr id="31" name="Google Shape;31;p2"/>
            <p:cNvSpPr/>
            <p:nvPr/>
          </p:nvSpPr>
          <p:spPr>
            <a:xfrm>
              <a:off x="1758650" y="993075"/>
              <a:ext cx="127300" cy="146300"/>
            </a:xfrm>
            <a:custGeom>
              <a:avLst/>
              <a:gdLst/>
              <a:ahLst/>
              <a:cxnLst/>
              <a:rect l="l" t="t" r="r" b="b"/>
              <a:pathLst>
                <a:path w="5092" h="5852" extrusionOk="0">
                  <a:moveTo>
                    <a:pt x="3723" y="0"/>
                  </a:moveTo>
                  <a:cubicBezTo>
                    <a:pt x="3675" y="0"/>
                    <a:pt x="3631" y="31"/>
                    <a:pt x="3616" y="79"/>
                  </a:cubicBezTo>
                  <a:cubicBezTo>
                    <a:pt x="3598" y="137"/>
                    <a:pt x="3632" y="199"/>
                    <a:pt x="3691" y="217"/>
                  </a:cubicBezTo>
                  <a:cubicBezTo>
                    <a:pt x="3692" y="217"/>
                    <a:pt x="3715" y="226"/>
                    <a:pt x="3756" y="241"/>
                  </a:cubicBezTo>
                  <a:cubicBezTo>
                    <a:pt x="3941" y="313"/>
                    <a:pt x="4231" y="457"/>
                    <a:pt x="4434" y="978"/>
                  </a:cubicBezTo>
                  <a:cubicBezTo>
                    <a:pt x="4613" y="1433"/>
                    <a:pt x="5091" y="1085"/>
                    <a:pt x="4410" y="2298"/>
                  </a:cubicBezTo>
                  <a:cubicBezTo>
                    <a:pt x="3566" y="3798"/>
                    <a:pt x="2146" y="5308"/>
                    <a:pt x="1258" y="5569"/>
                  </a:cubicBezTo>
                  <a:cubicBezTo>
                    <a:pt x="1204" y="5585"/>
                    <a:pt x="1152" y="5598"/>
                    <a:pt x="1102" y="5608"/>
                  </a:cubicBezTo>
                  <a:cubicBezTo>
                    <a:pt x="1082" y="5612"/>
                    <a:pt x="1061" y="5615"/>
                    <a:pt x="1041" y="5620"/>
                  </a:cubicBezTo>
                  <a:cubicBezTo>
                    <a:pt x="992" y="5627"/>
                    <a:pt x="946" y="5630"/>
                    <a:pt x="903" y="5630"/>
                  </a:cubicBezTo>
                  <a:cubicBezTo>
                    <a:pt x="793" y="5630"/>
                    <a:pt x="707" y="5607"/>
                    <a:pt x="647" y="5561"/>
                  </a:cubicBezTo>
                  <a:cubicBezTo>
                    <a:pt x="273" y="5276"/>
                    <a:pt x="608" y="4239"/>
                    <a:pt x="835" y="3699"/>
                  </a:cubicBezTo>
                  <a:cubicBezTo>
                    <a:pt x="845" y="3673"/>
                    <a:pt x="855" y="3650"/>
                    <a:pt x="865" y="3627"/>
                  </a:cubicBezTo>
                  <a:cubicBezTo>
                    <a:pt x="871" y="3610"/>
                    <a:pt x="880" y="3594"/>
                    <a:pt x="887" y="3577"/>
                  </a:cubicBezTo>
                  <a:cubicBezTo>
                    <a:pt x="894" y="3562"/>
                    <a:pt x="901" y="3547"/>
                    <a:pt x="908" y="3533"/>
                  </a:cubicBezTo>
                  <a:cubicBezTo>
                    <a:pt x="916" y="3514"/>
                    <a:pt x="920" y="3493"/>
                    <a:pt x="917" y="3472"/>
                  </a:cubicBezTo>
                  <a:cubicBezTo>
                    <a:pt x="912" y="3435"/>
                    <a:pt x="889" y="3402"/>
                    <a:pt x="854" y="3386"/>
                  </a:cubicBezTo>
                  <a:cubicBezTo>
                    <a:pt x="840" y="3380"/>
                    <a:pt x="825" y="3376"/>
                    <a:pt x="810" y="3376"/>
                  </a:cubicBezTo>
                  <a:cubicBezTo>
                    <a:pt x="807" y="3376"/>
                    <a:pt x="803" y="3376"/>
                    <a:pt x="800" y="3376"/>
                  </a:cubicBezTo>
                  <a:cubicBezTo>
                    <a:pt x="760" y="3378"/>
                    <a:pt x="725" y="3401"/>
                    <a:pt x="706" y="3439"/>
                  </a:cubicBezTo>
                  <a:cubicBezTo>
                    <a:pt x="690" y="3474"/>
                    <a:pt x="649" y="3562"/>
                    <a:pt x="600" y="3686"/>
                  </a:cubicBezTo>
                  <a:cubicBezTo>
                    <a:pt x="386" y="4206"/>
                    <a:pt x="1" y="5345"/>
                    <a:pt x="511" y="5737"/>
                  </a:cubicBezTo>
                  <a:cubicBezTo>
                    <a:pt x="532" y="5753"/>
                    <a:pt x="553" y="5767"/>
                    <a:pt x="576" y="5780"/>
                  </a:cubicBezTo>
                  <a:cubicBezTo>
                    <a:pt x="665" y="5828"/>
                    <a:pt x="772" y="5852"/>
                    <a:pt x="898" y="5852"/>
                  </a:cubicBezTo>
                  <a:cubicBezTo>
                    <a:pt x="950" y="5852"/>
                    <a:pt x="1005" y="5848"/>
                    <a:pt x="1064" y="5840"/>
                  </a:cubicBezTo>
                  <a:cubicBezTo>
                    <a:pt x="1090" y="5836"/>
                    <a:pt x="1117" y="5832"/>
                    <a:pt x="1145" y="5827"/>
                  </a:cubicBezTo>
                  <a:cubicBezTo>
                    <a:pt x="1189" y="5817"/>
                    <a:pt x="1235" y="5808"/>
                    <a:pt x="1283" y="5794"/>
                  </a:cubicBezTo>
                  <a:cubicBezTo>
                    <a:pt x="1391" y="5764"/>
                    <a:pt x="1506" y="5722"/>
                    <a:pt x="1625" y="5671"/>
                  </a:cubicBezTo>
                  <a:cubicBezTo>
                    <a:pt x="1719" y="5631"/>
                    <a:pt x="1815" y="5584"/>
                    <a:pt x="1914" y="5531"/>
                  </a:cubicBezTo>
                  <a:cubicBezTo>
                    <a:pt x="2655" y="5131"/>
                    <a:pt x="3531" y="4376"/>
                    <a:pt x="4237" y="3358"/>
                  </a:cubicBezTo>
                  <a:cubicBezTo>
                    <a:pt x="4281" y="3293"/>
                    <a:pt x="4326" y="3224"/>
                    <a:pt x="4371" y="3157"/>
                  </a:cubicBezTo>
                  <a:cubicBezTo>
                    <a:pt x="4434" y="3059"/>
                    <a:pt x="4497" y="2958"/>
                    <a:pt x="4557" y="2855"/>
                  </a:cubicBezTo>
                  <a:cubicBezTo>
                    <a:pt x="4972" y="2147"/>
                    <a:pt x="5078" y="1522"/>
                    <a:pt x="4873" y="999"/>
                  </a:cubicBezTo>
                  <a:cubicBezTo>
                    <a:pt x="4631" y="380"/>
                    <a:pt x="4029" y="106"/>
                    <a:pt x="3823" y="28"/>
                  </a:cubicBezTo>
                  <a:cubicBezTo>
                    <a:pt x="3785" y="13"/>
                    <a:pt x="3760" y="7"/>
                    <a:pt x="3754" y="5"/>
                  </a:cubicBezTo>
                  <a:cubicBezTo>
                    <a:pt x="3743" y="2"/>
                    <a:pt x="3733" y="0"/>
                    <a:pt x="3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784050" y="1071525"/>
              <a:ext cx="105725" cy="116325"/>
            </a:xfrm>
            <a:custGeom>
              <a:avLst/>
              <a:gdLst/>
              <a:ahLst/>
              <a:cxnLst/>
              <a:rect l="l" t="t" r="r" b="b"/>
              <a:pathLst>
                <a:path w="4229" h="4653" extrusionOk="0">
                  <a:moveTo>
                    <a:pt x="3243" y="1"/>
                  </a:moveTo>
                  <a:cubicBezTo>
                    <a:pt x="3186" y="1"/>
                    <a:pt x="3137" y="44"/>
                    <a:pt x="3132" y="101"/>
                  </a:cubicBezTo>
                  <a:cubicBezTo>
                    <a:pt x="3127" y="163"/>
                    <a:pt x="3171" y="217"/>
                    <a:pt x="3232" y="222"/>
                  </a:cubicBezTo>
                  <a:cubicBezTo>
                    <a:pt x="3237" y="222"/>
                    <a:pt x="3379" y="398"/>
                    <a:pt x="3584" y="715"/>
                  </a:cubicBezTo>
                  <a:cubicBezTo>
                    <a:pt x="3773" y="1005"/>
                    <a:pt x="3996" y="1298"/>
                    <a:pt x="3805" y="1863"/>
                  </a:cubicBezTo>
                  <a:cubicBezTo>
                    <a:pt x="3427" y="2979"/>
                    <a:pt x="2253" y="3710"/>
                    <a:pt x="1367" y="3949"/>
                  </a:cubicBezTo>
                  <a:cubicBezTo>
                    <a:pt x="1130" y="4013"/>
                    <a:pt x="923" y="4167"/>
                    <a:pt x="798" y="4167"/>
                  </a:cubicBezTo>
                  <a:cubicBezTo>
                    <a:pt x="772" y="4167"/>
                    <a:pt x="749" y="4160"/>
                    <a:pt x="730" y="4144"/>
                  </a:cubicBezTo>
                  <a:cubicBezTo>
                    <a:pt x="351" y="3814"/>
                    <a:pt x="1052" y="2469"/>
                    <a:pt x="1225" y="2110"/>
                  </a:cubicBezTo>
                  <a:cubicBezTo>
                    <a:pt x="1227" y="2105"/>
                    <a:pt x="1227" y="2102"/>
                    <a:pt x="1223" y="2102"/>
                  </a:cubicBezTo>
                  <a:cubicBezTo>
                    <a:pt x="1189" y="2102"/>
                    <a:pt x="916" y="2303"/>
                    <a:pt x="846" y="2303"/>
                  </a:cubicBezTo>
                  <a:cubicBezTo>
                    <a:pt x="843" y="2303"/>
                    <a:pt x="840" y="2302"/>
                    <a:pt x="837" y="2301"/>
                  </a:cubicBezTo>
                  <a:cubicBezTo>
                    <a:pt x="822" y="2294"/>
                    <a:pt x="805" y="2290"/>
                    <a:pt x="789" y="2290"/>
                  </a:cubicBezTo>
                  <a:cubicBezTo>
                    <a:pt x="748" y="2290"/>
                    <a:pt x="708" y="2313"/>
                    <a:pt x="689" y="2352"/>
                  </a:cubicBezTo>
                  <a:cubicBezTo>
                    <a:pt x="660" y="2412"/>
                    <a:pt x="1" y="3802"/>
                    <a:pt x="584" y="4312"/>
                  </a:cubicBezTo>
                  <a:cubicBezTo>
                    <a:pt x="610" y="4333"/>
                    <a:pt x="708" y="4616"/>
                    <a:pt x="738" y="4632"/>
                  </a:cubicBezTo>
                  <a:cubicBezTo>
                    <a:pt x="764" y="4646"/>
                    <a:pt x="790" y="4652"/>
                    <a:pt x="816" y="4652"/>
                  </a:cubicBezTo>
                  <a:cubicBezTo>
                    <a:pt x="968" y="4652"/>
                    <a:pt x="1140" y="4455"/>
                    <a:pt x="1408" y="4382"/>
                  </a:cubicBezTo>
                  <a:cubicBezTo>
                    <a:pt x="2221" y="4163"/>
                    <a:pt x="3568" y="3258"/>
                    <a:pt x="4015" y="1934"/>
                  </a:cubicBezTo>
                  <a:cubicBezTo>
                    <a:pt x="4229" y="1301"/>
                    <a:pt x="3953" y="798"/>
                    <a:pt x="3726" y="448"/>
                  </a:cubicBezTo>
                  <a:cubicBezTo>
                    <a:pt x="3462" y="43"/>
                    <a:pt x="3272" y="3"/>
                    <a:pt x="3253" y="1"/>
                  </a:cubicBezTo>
                  <a:cubicBezTo>
                    <a:pt x="3249" y="1"/>
                    <a:pt x="3246" y="1"/>
                    <a:pt x="3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795250" y="1146275"/>
              <a:ext cx="88800" cy="86400"/>
            </a:xfrm>
            <a:custGeom>
              <a:avLst/>
              <a:gdLst/>
              <a:ahLst/>
              <a:cxnLst/>
              <a:rect l="l" t="t" r="r" b="b"/>
              <a:pathLst>
                <a:path w="3552" h="3456" extrusionOk="0">
                  <a:moveTo>
                    <a:pt x="2840" y="1"/>
                  </a:moveTo>
                  <a:cubicBezTo>
                    <a:pt x="2802" y="1"/>
                    <a:pt x="2764" y="21"/>
                    <a:pt x="2744" y="56"/>
                  </a:cubicBezTo>
                  <a:cubicBezTo>
                    <a:pt x="2713" y="109"/>
                    <a:pt x="2730" y="176"/>
                    <a:pt x="2783" y="207"/>
                  </a:cubicBezTo>
                  <a:cubicBezTo>
                    <a:pt x="2786" y="209"/>
                    <a:pt x="2908" y="436"/>
                    <a:pt x="2982" y="818"/>
                  </a:cubicBezTo>
                  <a:cubicBezTo>
                    <a:pt x="3048" y="1158"/>
                    <a:pt x="3098" y="1507"/>
                    <a:pt x="2766" y="1940"/>
                  </a:cubicBezTo>
                  <a:cubicBezTo>
                    <a:pt x="2049" y="2872"/>
                    <a:pt x="1212" y="3099"/>
                    <a:pt x="767" y="3099"/>
                  </a:cubicBezTo>
                  <a:cubicBezTo>
                    <a:pt x="728" y="3099"/>
                    <a:pt x="693" y="3097"/>
                    <a:pt x="661" y="3094"/>
                  </a:cubicBezTo>
                  <a:cubicBezTo>
                    <a:pt x="654" y="3093"/>
                    <a:pt x="648" y="3093"/>
                    <a:pt x="642" y="3093"/>
                  </a:cubicBezTo>
                  <a:cubicBezTo>
                    <a:pt x="560" y="3093"/>
                    <a:pt x="490" y="3143"/>
                    <a:pt x="449" y="3143"/>
                  </a:cubicBezTo>
                  <a:cubicBezTo>
                    <a:pt x="436" y="3143"/>
                    <a:pt x="426" y="3138"/>
                    <a:pt x="419" y="3125"/>
                  </a:cubicBezTo>
                  <a:cubicBezTo>
                    <a:pt x="301" y="2888"/>
                    <a:pt x="1022" y="1805"/>
                    <a:pt x="1406" y="1225"/>
                  </a:cubicBezTo>
                  <a:cubicBezTo>
                    <a:pt x="1414" y="1214"/>
                    <a:pt x="1407" y="1210"/>
                    <a:pt x="1391" y="1210"/>
                  </a:cubicBezTo>
                  <a:cubicBezTo>
                    <a:pt x="1349" y="1210"/>
                    <a:pt x="1244" y="1239"/>
                    <a:pt x="1181" y="1239"/>
                  </a:cubicBezTo>
                  <a:cubicBezTo>
                    <a:pt x="1164" y="1239"/>
                    <a:pt x="1150" y="1236"/>
                    <a:pt x="1141" y="1231"/>
                  </a:cubicBezTo>
                  <a:cubicBezTo>
                    <a:pt x="1123" y="1218"/>
                    <a:pt x="1101" y="1212"/>
                    <a:pt x="1080" y="1212"/>
                  </a:cubicBezTo>
                  <a:cubicBezTo>
                    <a:pt x="1044" y="1212"/>
                    <a:pt x="1009" y="1229"/>
                    <a:pt x="987" y="1262"/>
                  </a:cubicBezTo>
                  <a:cubicBezTo>
                    <a:pt x="821" y="1513"/>
                    <a:pt x="0" y="2788"/>
                    <a:pt x="221" y="3225"/>
                  </a:cubicBezTo>
                  <a:cubicBezTo>
                    <a:pt x="248" y="3278"/>
                    <a:pt x="295" y="3338"/>
                    <a:pt x="381" y="3384"/>
                  </a:cubicBezTo>
                  <a:cubicBezTo>
                    <a:pt x="442" y="3418"/>
                    <a:pt x="522" y="3443"/>
                    <a:pt x="627" y="3453"/>
                  </a:cubicBezTo>
                  <a:cubicBezTo>
                    <a:pt x="649" y="3455"/>
                    <a:pt x="672" y="3456"/>
                    <a:pt x="695" y="3456"/>
                  </a:cubicBezTo>
                  <a:cubicBezTo>
                    <a:pt x="1300" y="3456"/>
                    <a:pt x="2457" y="2775"/>
                    <a:pt x="3178" y="1835"/>
                  </a:cubicBezTo>
                  <a:cubicBezTo>
                    <a:pt x="3551" y="1349"/>
                    <a:pt x="3293" y="1189"/>
                    <a:pt x="3214" y="783"/>
                  </a:cubicBezTo>
                  <a:cubicBezTo>
                    <a:pt x="3120" y="305"/>
                    <a:pt x="2911" y="26"/>
                    <a:pt x="2895" y="16"/>
                  </a:cubicBezTo>
                  <a:cubicBezTo>
                    <a:pt x="2894" y="16"/>
                    <a:pt x="2893" y="15"/>
                    <a:pt x="2892" y="14"/>
                  </a:cubicBezTo>
                  <a:cubicBezTo>
                    <a:pt x="2876" y="5"/>
                    <a:pt x="2858" y="1"/>
                    <a:pt x="2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521425" y="1020725"/>
              <a:ext cx="237225" cy="123775"/>
            </a:xfrm>
            <a:custGeom>
              <a:avLst/>
              <a:gdLst/>
              <a:ahLst/>
              <a:cxnLst/>
              <a:rect l="l" t="t" r="r" b="b"/>
              <a:pathLst>
                <a:path w="9489" h="4951" extrusionOk="0">
                  <a:moveTo>
                    <a:pt x="8101" y="0"/>
                  </a:moveTo>
                  <a:cubicBezTo>
                    <a:pt x="8053" y="0"/>
                    <a:pt x="8003" y="1"/>
                    <a:pt x="7954" y="3"/>
                  </a:cubicBezTo>
                  <a:cubicBezTo>
                    <a:pt x="7882" y="5"/>
                    <a:pt x="7807" y="10"/>
                    <a:pt x="7731" y="16"/>
                  </a:cubicBezTo>
                  <a:cubicBezTo>
                    <a:pt x="7452" y="37"/>
                    <a:pt x="7155" y="82"/>
                    <a:pt x="6854" y="139"/>
                  </a:cubicBezTo>
                  <a:cubicBezTo>
                    <a:pt x="6782" y="152"/>
                    <a:pt x="6708" y="167"/>
                    <a:pt x="6635" y="181"/>
                  </a:cubicBezTo>
                  <a:cubicBezTo>
                    <a:pt x="6317" y="246"/>
                    <a:pt x="6000" y="318"/>
                    <a:pt x="5698" y="389"/>
                  </a:cubicBezTo>
                  <a:cubicBezTo>
                    <a:pt x="5397" y="458"/>
                    <a:pt x="5113" y="525"/>
                    <a:pt x="4868" y="572"/>
                  </a:cubicBezTo>
                  <a:cubicBezTo>
                    <a:pt x="3470" y="838"/>
                    <a:pt x="124" y="1887"/>
                    <a:pt x="91" y="1897"/>
                  </a:cubicBezTo>
                  <a:cubicBezTo>
                    <a:pt x="31" y="1915"/>
                    <a:pt x="0" y="1979"/>
                    <a:pt x="17" y="2036"/>
                  </a:cubicBezTo>
                  <a:cubicBezTo>
                    <a:pt x="33" y="2084"/>
                    <a:pt x="77" y="2114"/>
                    <a:pt x="124" y="2114"/>
                  </a:cubicBezTo>
                  <a:cubicBezTo>
                    <a:pt x="135" y="2114"/>
                    <a:pt x="146" y="2112"/>
                    <a:pt x="157" y="2109"/>
                  </a:cubicBezTo>
                  <a:cubicBezTo>
                    <a:pt x="190" y="2098"/>
                    <a:pt x="955" y="1859"/>
                    <a:pt x="2342" y="1594"/>
                  </a:cubicBezTo>
                  <a:cubicBezTo>
                    <a:pt x="2591" y="1547"/>
                    <a:pt x="5388" y="882"/>
                    <a:pt x="5691" y="812"/>
                  </a:cubicBezTo>
                  <a:cubicBezTo>
                    <a:pt x="5979" y="746"/>
                    <a:pt x="6251" y="591"/>
                    <a:pt x="6566" y="527"/>
                  </a:cubicBezTo>
                  <a:cubicBezTo>
                    <a:pt x="6637" y="513"/>
                    <a:pt x="6807" y="471"/>
                    <a:pt x="6881" y="457"/>
                  </a:cubicBezTo>
                  <a:cubicBezTo>
                    <a:pt x="7182" y="402"/>
                    <a:pt x="7256" y="422"/>
                    <a:pt x="7536" y="402"/>
                  </a:cubicBezTo>
                  <a:cubicBezTo>
                    <a:pt x="7612" y="396"/>
                    <a:pt x="7911" y="229"/>
                    <a:pt x="7982" y="227"/>
                  </a:cubicBezTo>
                  <a:cubicBezTo>
                    <a:pt x="8020" y="225"/>
                    <a:pt x="8058" y="225"/>
                    <a:pt x="8095" y="225"/>
                  </a:cubicBezTo>
                  <a:cubicBezTo>
                    <a:pt x="8444" y="225"/>
                    <a:pt x="8746" y="277"/>
                    <a:pt x="8957" y="409"/>
                  </a:cubicBezTo>
                  <a:cubicBezTo>
                    <a:pt x="9075" y="482"/>
                    <a:pt x="9165" y="580"/>
                    <a:pt x="9221" y="710"/>
                  </a:cubicBezTo>
                  <a:cubicBezTo>
                    <a:pt x="9226" y="721"/>
                    <a:pt x="9231" y="733"/>
                    <a:pt x="9236" y="746"/>
                  </a:cubicBezTo>
                  <a:cubicBezTo>
                    <a:pt x="9241" y="761"/>
                    <a:pt x="9241" y="781"/>
                    <a:pt x="9234" y="811"/>
                  </a:cubicBezTo>
                  <a:lnTo>
                    <a:pt x="9233" y="811"/>
                  </a:lnTo>
                  <a:cubicBezTo>
                    <a:pt x="9217" y="877"/>
                    <a:pt x="9162" y="979"/>
                    <a:pt x="9050" y="1121"/>
                  </a:cubicBezTo>
                  <a:cubicBezTo>
                    <a:pt x="8897" y="1318"/>
                    <a:pt x="8663" y="1295"/>
                    <a:pt x="8239" y="1664"/>
                  </a:cubicBezTo>
                  <a:cubicBezTo>
                    <a:pt x="8176" y="1720"/>
                    <a:pt x="8079" y="2079"/>
                    <a:pt x="8007" y="2139"/>
                  </a:cubicBezTo>
                  <a:cubicBezTo>
                    <a:pt x="7819" y="2297"/>
                    <a:pt x="7604" y="2470"/>
                    <a:pt x="7360" y="2659"/>
                  </a:cubicBezTo>
                  <a:cubicBezTo>
                    <a:pt x="7298" y="2707"/>
                    <a:pt x="7236" y="2754"/>
                    <a:pt x="7172" y="2802"/>
                  </a:cubicBezTo>
                  <a:cubicBezTo>
                    <a:pt x="7104" y="2853"/>
                    <a:pt x="7044" y="2924"/>
                    <a:pt x="6965" y="2957"/>
                  </a:cubicBezTo>
                  <a:cubicBezTo>
                    <a:pt x="5836" y="3434"/>
                    <a:pt x="4819" y="4437"/>
                    <a:pt x="4164" y="4740"/>
                  </a:cubicBezTo>
                  <a:cubicBezTo>
                    <a:pt x="4108" y="4765"/>
                    <a:pt x="4083" y="4832"/>
                    <a:pt x="4109" y="4887"/>
                  </a:cubicBezTo>
                  <a:cubicBezTo>
                    <a:pt x="4120" y="4910"/>
                    <a:pt x="4137" y="4926"/>
                    <a:pt x="4158" y="4938"/>
                  </a:cubicBezTo>
                  <a:cubicBezTo>
                    <a:pt x="4174" y="4946"/>
                    <a:pt x="4192" y="4951"/>
                    <a:pt x="4210" y="4951"/>
                  </a:cubicBezTo>
                  <a:cubicBezTo>
                    <a:pt x="4226" y="4951"/>
                    <a:pt x="4242" y="4948"/>
                    <a:pt x="4257" y="4941"/>
                  </a:cubicBezTo>
                  <a:cubicBezTo>
                    <a:pt x="4632" y="4769"/>
                    <a:pt x="5150" y="4467"/>
                    <a:pt x="5719" y="4098"/>
                  </a:cubicBezTo>
                  <a:cubicBezTo>
                    <a:pt x="5790" y="4050"/>
                    <a:pt x="5863" y="4003"/>
                    <a:pt x="5936" y="3956"/>
                  </a:cubicBezTo>
                  <a:cubicBezTo>
                    <a:pt x="6282" y="3724"/>
                    <a:pt x="6643" y="3472"/>
                    <a:pt x="6996" y="3210"/>
                  </a:cubicBezTo>
                  <a:cubicBezTo>
                    <a:pt x="7065" y="3161"/>
                    <a:pt x="7133" y="3110"/>
                    <a:pt x="7203" y="3057"/>
                  </a:cubicBezTo>
                  <a:cubicBezTo>
                    <a:pt x="7301" y="2984"/>
                    <a:pt x="7400" y="2909"/>
                    <a:pt x="7496" y="2834"/>
                  </a:cubicBezTo>
                  <a:cubicBezTo>
                    <a:pt x="7693" y="2683"/>
                    <a:pt x="7875" y="2537"/>
                    <a:pt x="8041" y="2399"/>
                  </a:cubicBezTo>
                  <a:cubicBezTo>
                    <a:pt x="8112" y="2342"/>
                    <a:pt x="8179" y="2285"/>
                    <a:pt x="8243" y="2231"/>
                  </a:cubicBezTo>
                  <a:cubicBezTo>
                    <a:pt x="8607" y="1921"/>
                    <a:pt x="8888" y="1653"/>
                    <a:pt x="9089" y="1422"/>
                  </a:cubicBezTo>
                  <a:cubicBezTo>
                    <a:pt x="9104" y="1405"/>
                    <a:pt x="9119" y="1389"/>
                    <a:pt x="9133" y="1372"/>
                  </a:cubicBezTo>
                  <a:cubicBezTo>
                    <a:pt x="9191" y="1303"/>
                    <a:pt x="9241" y="1239"/>
                    <a:pt x="9281" y="1178"/>
                  </a:cubicBezTo>
                  <a:cubicBezTo>
                    <a:pt x="9435" y="960"/>
                    <a:pt x="9489" y="791"/>
                    <a:pt x="9445" y="669"/>
                  </a:cubicBezTo>
                  <a:cubicBezTo>
                    <a:pt x="9427" y="623"/>
                    <a:pt x="9408" y="579"/>
                    <a:pt x="9384" y="538"/>
                  </a:cubicBezTo>
                  <a:cubicBezTo>
                    <a:pt x="9327" y="435"/>
                    <a:pt x="9254" y="348"/>
                    <a:pt x="9165" y="279"/>
                  </a:cubicBezTo>
                  <a:cubicBezTo>
                    <a:pt x="9093" y="222"/>
                    <a:pt x="9012" y="175"/>
                    <a:pt x="8923" y="138"/>
                  </a:cubicBezTo>
                  <a:cubicBezTo>
                    <a:pt x="8696" y="41"/>
                    <a:pt x="8415" y="0"/>
                    <a:pt x="8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624300" y="1115525"/>
              <a:ext cx="48525" cy="116775"/>
            </a:xfrm>
            <a:custGeom>
              <a:avLst/>
              <a:gdLst/>
              <a:ahLst/>
              <a:cxnLst/>
              <a:rect l="l" t="t" r="r" b="b"/>
              <a:pathLst>
                <a:path w="1941" h="4671" extrusionOk="0">
                  <a:moveTo>
                    <a:pt x="1705" y="0"/>
                  </a:moveTo>
                  <a:cubicBezTo>
                    <a:pt x="1702" y="0"/>
                    <a:pt x="1699" y="0"/>
                    <a:pt x="1697" y="0"/>
                  </a:cubicBezTo>
                  <a:cubicBezTo>
                    <a:pt x="1635" y="7"/>
                    <a:pt x="1590" y="59"/>
                    <a:pt x="1595" y="121"/>
                  </a:cubicBezTo>
                  <a:cubicBezTo>
                    <a:pt x="1596" y="125"/>
                    <a:pt x="1601" y="193"/>
                    <a:pt x="1604" y="306"/>
                  </a:cubicBezTo>
                  <a:cubicBezTo>
                    <a:pt x="1623" y="990"/>
                    <a:pt x="1724" y="3031"/>
                    <a:pt x="209" y="4099"/>
                  </a:cubicBezTo>
                  <a:cubicBezTo>
                    <a:pt x="159" y="4135"/>
                    <a:pt x="0" y="4573"/>
                    <a:pt x="36" y="4624"/>
                  </a:cubicBezTo>
                  <a:cubicBezTo>
                    <a:pt x="46" y="4638"/>
                    <a:pt x="59" y="4650"/>
                    <a:pt x="74" y="4657"/>
                  </a:cubicBezTo>
                  <a:cubicBezTo>
                    <a:pt x="90" y="4666"/>
                    <a:pt x="108" y="4671"/>
                    <a:pt x="126" y="4671"/>
                  </a:cubicBezTo>
                  <a:cubicBezTo>
                    <a:pt x="148" y="4671"/>
                    <a:pt x="171" y="4664"/>
                    <a:pt x="190" y="4650"/>
                  </a:cubicBezTo>
                  <a:cubicBezTo>
                    <a:pt x="1940" y="3416"/>
                    <a:pt x="1847" y="624"/>
                    <a:pt x="1821" y="164"/>
                  </a:cubicBezTo>
                  <a:cubicBezTo>
                    <a:pt x="1818" y="132"/>
                    <a:pt x="1817" y="112"/>
                    <a:pt x="1816" y="103"/>
                  </a:cubicBezTo>
                  <a:cubicBezTo>
                    <a:pt x="1811" y="45"/>
                    <a:pt x="1763" y="0"/>
                    <a:pt x="1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712000" y="950175"/>
              <a:ext cx="19550" cy="6200"/>
            </a:xfrm>
            <a:custGeom>
              <a:avLst/>
              <a:gdLst/>
              <a:ahLst/>
              <a:cxnLst/>
              <a:rect l="l" t="t" r="r" b="b"/>
              <a:pathLst>
                <a:path w="782" h="248" extrusionOk="0">
                  <a:moveTo>
                    <a:pt x="529" y="0"/>
                  </a:moveTo>
                  <a:cubicBezTo>
                    <a:pt x="499" y="0"/>
                    <a:pt x="470" y="2"/>
                    <a:pt x="440" y="6"/>
                  </a:cubicBezTo>
                  <a:cubicBezTo>
                    <a:pt x="266" y="28"/>
                    <a:pt x="112" y="113"/>
                    <a:pt x="0" y="247"/>
                  </a:cubicBezTo>
                  <a:cubicBezTo>
                    <a:pt x="253" y="181"/>
                    <a:pt x="514" y="112"/>
                    <a:pt x="781" y="48"/>
                  </a:cubicBezTo>
                  <a:cubicBezTo>
                    <a:pt x="702" y="17"/>
                    <a:pt x="617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747750" y="936200"/>
              <a:ext cx="109225" cy="153200"/>
            </a:xfrm>
            <a:custGeom>
              <a:avLst/>
              <a:gdLst/>
              <a:ahLst/>
              <a:cxnLst/>
              <a:rect l="l" t="t" r="r" b="b"/>
              <a:pathLst>
                <a:path w="4369" h="6128" extrusionOk="0">
                  <a:moveTo>
                    <a:pt x="1866" y="0"/>
                  </a:moveTo>
                  <a:cubicBezTo>
                    <a:pt x="1573" y="0"/>
                    <a:pt x="1241" y="32"/>
                    <a:pt x="863" y="84"/>
                  </a:cubicBezTo>
                  <a:cubicBezTo>
                    <a:pt x="790" y="95"/>
                    <a:pt x="718" y="106"/>
                    <a:pt x="643" y="117"/>
                  </a:cubicBezTo>
                  <a:lnTo>
                    <a:pt x="665" y="333"/>
                  </a:lnTo>
                  <a:cubicBezTo>
                    <a:pt x="740" y="320"/>
                    <a:pt x="813" y="310"/>
                    <a:pt x="887" y="300"/>
                  </a:cubicBezTo>
                  <a:cubicBezTo>
                    <a:pt x="1169" y="261"/>
                    <a:pt x="1430" y="240"/>
                    <a:pt x="1670" y="240"/>
                  </a:cubicBezTo>
                  <a:cubicBezTo>
                    <a:pt x="2329" y="240"/>
                    <a:pt x="2830" y="401"/>
                    <a:pt x="3195" y="806"/>
                  </a:cubicBezTo>
                  <a:cubicBezTo>
                    <a:pt x="4091" y="1801"/>
                    <a:pt x="4112" y="2167"/>
                    <a:pt x="3912" y="2607"/>
                  </a:cubicBezTo>
                  <a:cubicBezTo>
                    <a:pt x="3725" y="3019"/>
                    <a:pt x="2397" y="4590"/>
                    <a:pt x="1433" y="5409"/>
                  </a:cubicBezTo>
                  <a:cubicBezTo>
                    <a:pt x="1363" y="5468"/>
                    <a:pt x="1294" y="5524"/>
                    <a:pt x="1228" y="5575"/>
                  </a:cubicBezTo>
                  <a:cubicBezTo>
                    <a:pt x="961" y="5781"/>
                    <a:pt x="738" y="5908"/>
                    <a:pt x="593" y="5908"/>
                  </a:cubicBezTo>
                  <a:cubicBezTo>
                    <a:pt x="573" y="5908"/>
                    <a:pt x="554" y="5905"/>
                    <a:pt x="537" y="5900"/>
                  </a:cubicBezTo>
                  <a:cubicBezTo>
                    <a:pt x="481" y="5883"/>
                    <a:pt x="431" y="5854"/>
                    <a:pt x="392" y="5812"/>
                  </a:cubicBezTo>
                  <a:cubicBezTo>
                    <a:pt x="352" y="5771"/>
                    <a:pt x="320" y="5716"/>
                    <a:pt x="297" y="5649"/>
                  </a:cubicBezTo>
                  <a:cubicBezTo>
                    <a:pt x="235" y="5478"/>
                    <a:pt x="224" y="5229"/>
                    <a:pt x="275" y="4916"/>
                  </a:cubicBezTo>
                  <a:cubicBezTo>
                    <a:pt x="352" y="4441"/>
                    <a:pt x="445" y="4521"/>
                    <a:pt x="837" y="3783"/>
                  </a:cubicBezTo>
                  <a:cubicBezTo>
                    <a:pt x="895" y="3672"/>
                    <a:pt x="1081" y="2853"/>
                    <a:pt x="1147" y="2737"/>
                  </a:cubicBezTo>
                  <a:cubicBezTo>
                    <a:pt x="1278" y="2511"/>
                    <a:pt x="1461" y="2464"/>
                    <a:pt x="1585" y="2033"/>
                  </a:cubicBezTo>
                  <a:cubicBezTo>
                    <a:pt x="1602" y="1974"/>
                    <a:pt x="1605" y="1913"/>
                    <a:pt x="1555" y="1879"/>
                  </a:cubicBezTo>
                  <a:cubicBezTo>
                    <a:pt x="1536" y="1866"/>
                    <a:pt x="1515" y="1861"/>
                    <a:pt x="1494" y="1861"/>
                  </a:cubicBezTo>
                  <a:cubicBezTo>
                    <a:pt x="1458" y="1861"/>
                    <a:pt x="1422" y="1878"/>
                    <a:pt x="1400" y="1910"/>
                  </a:cubicBezTo>
                  <a:cubicBezTo>
                    <a:pt x="1298" y="2065"/>
                    <a:pt x="1201" y="2219"/>
                    <a:pt x="1108" y="2369"/>
                  </a:cubicBezTo>
                  <a:cubicBezTo>
                    <a:pt x="1043" y="2478"/>
                    <a:pt x="978" y="2586"/>
                    <a:pt x="920" y="2693"/>
                  </a:cubicBezTo>
                  <a:cubicBezTo>
                    <a:pt x="675" y="3123"/>
                    <a:pt x="477" y="3536"/>
                    <a:pt x="331" y="3918"/>
                  </a:cubicBezTo>
                  <a:cubicBezTo>
                    <a:pt x="279" y="4052"/>
                    <a:pt x="235" y="4179"/>
                    <a:pt x="195" y="4304"/>
                  </a:cubicBezTo>
                  <a:cubicBezTo>
                    <a:pt x="146" y="4461"/>
                    <a:pt x="108" y="4611"/>
                    <a:pt x="80" y="4753"/>
                  </a:cubicBezTo>
                  <a:cubicBezTo>
                    <a:pt x="67" y="4807"/>
                    <a:pt x="59" y="4861"/>
                    <a:pt x="50" y="4913"/>
                  </a:cubicBezTo>
                  <a:cubicBezTo>
                    <a:pt x="1" y="5238"/>
                    <a:pt x="12" y="5513"/>
                    <a:pt x="89" y="5725"/>
                  </a:cubicBezTo>
                  <a:cubicBezTo>
                    <a:pt x="112" y="5790"/>
                    <a:pt x="143" y="5848"/>
                    <a:pt x="179" y="5898"/>
                  </a:cubicBezTo>
                  <a:cubicBezTo>
                    <a:pt x="242" y="5991"/>
                    <a:pt x="328" y="6058"/>
                    <a:pt x="428" y="6099"/>
                  </a:cubicBezTo>
                  <a:cubicBezTo>
                    <a:pt x="443" y="6104"/>
                    <a:pt x="458" y="6109"/>
                    <a:pt x="473" y="6114"/>
                  </a:cubicBezTo>
                  <a:cubicBezTo>
                    <a:pt x="503" y="6123"/>
                    <a:pt x="535" y="6127"/>
                    <a:pt x="569" y="6127"/>
                  </a:cubicBezTo>
                  <a:cubicBezTo>
                    <a:pt x="698" y="6127"/>
                    <a:pt x="857" y="6066"/>
                    <a:pt x="1036" y="5961"/>
                  </a:cubicBezTo>
                  <a:cubicBezTo>
                    <a:pt x="1106" y="5920"/>
                    <a:pt x="1179" y="5873"/>
                    <a:pt x="1254" y="5820"/>
                  </a:cubicBezTo>
                  <a:cubicBezTo>
                    <a:pt x="1286" y="5796"/>
                    <a:pt x="1320" y="5772"/>
                    <a:pt x="1353" y="5747"/>
                  </a:cubicBezTo>
                  <a:cubicBezTo>
                    <a:pt x="1389" y="5721"/>
                    <a:pt x="1425" y="5693"/>
                    <a:pt x="1461" y="5664"/>
                  </a:cubicBezTo>
                  <a:lnTo>
                    <a:pt x="1461" y="5663"/>
                  </a:lnTo>
                  <a:cubicBezTo>
                    <a:pt x="2539" y="4807"/>
                    <a:pt x="3950" y="3459"/>
                    <a:pt x="4114" y="2698"/>
                  </a:cubicBezTo>
                  <a:cubicBezTo>
                    <a:pt x="4129" y="2633"/>
                    <a:pt x="4167" y="2577"/>
                    <a:pt x="4192" y="2517"/>
                  </a:cubicBezTo>
                  <a:cubicBezTo>
                    <a:pt x="4219" y="2446"/>
                    <a:pt x="4242" y="2375"/>
                    <a:pt x="4259" y="2303"/>
                  </a:cubicBezTo>
                  <a:cubicBezTo>
                    <a:pt x="4368" y="1870"/>
                    <a:pt x="4017" y="1340"/>
                    <a:pt x="3314" y="560"/>
                  </a:cubicBezTo>
                  <a:cubicBezTo>
                    <a:pt x="2942" y="146"/>
                    <a:pt x="2489" y="0"/>
                    <a:pt x="18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405075" y="959225"/>
              <a:ext cx="314525" cy="337575"/>
            </a:xfrm>
            <a:custGeom>
              <a:avLst/>
              <a:gdLst/>
              <a:ahLst/>
              <a:cxnLst/>
              <a:rect l="l" t="t" r="r" b="b"/>
              <a:pathLst>
                <a:path w="12581" h="13503" extrusionOk="0">
                  <a:moveTo>
                    <a:pt x="11199" y="1"/>
                  </a:moveTo>
                  <a:cubicBezTo>
                    <a:pt x="11129" y="28"/>
                    <a:pt x="11059" y="55"/>
                    <a:pt x="10985" y="85"/>
                  </a:cubicBezTo>
                  <a:cubicBezTo>
                    <a:pt x="8233" y="1205"/>
                    <a:pt x="2439" y="4322"/>
                    <a:pt x="2292" y="4482"/>
                  </a:cubicBezTo>
                  <a:lnTo>
                    <a:pt x="2017" y="4922"/>
                  </a:lnTo>
                  <a:cubicBezTo>
                    <a:pt x="2007" y="4932"/>
                    <a:pt x="2001" y="4944"/>
                    <a:pt x="1995" y="4957"/>
                  </a:cubicBezTo>
                  <a:lnTo>
                    <a:pt x="104" y="10206"/>
                  </a:lnTo>
                  <a:cubicBezTo>
                    <a:pt x="1" y="10479"/>
                    <a:pt x="408" y="11108"/>
                    <a:pt x="675" y="11224"/>
                  </a:cubicBezTo>
                  <a:lnTo>
                    <a:pt x="2837" y="11967"/>
                  </a:lnTo>
                  <a:cubicBezTo>
                    <a:pt x="2996" y="12042"/>
                    <a:pt x="6138" y="13502"/>
                    <a:pt x="8598" y="13502"/>
                  </a:cubicBezTo>
                  <a:cubicBezTo>
                    <a:pt x="9112" y="13502"/>
                    <a:pt x="9597" y="13438"/>
                    <a:pt x="10018" y="13285"/>
                  </a:cubicBezTo>
                  <a:cubicBezTo>
                    <a:pt x="11100" y="12891"/>
                    <a:pt x="11864" y="12321"/>
                    <a:pt x="12381" y="11801"/>
                  </a:cubicBezTo>
                  <a:cubicBezTo>
                    <a:pt x="12453" y="11731"/>
                    <a:pt x="12519" y="11661"/>
                    <a:pt x="12581" y="11592"/>
                  </a:cubicBezTo>
                  <a:lnTo>
                    <a:pt x="12543" y="11286"/>
                  </a:lnTo>
                  <a:cubicBezTo>
                    <a:pt x="12483" y="11359"/>
                    <a:pt x="12419" y="11433"/>
                    <a:pt x="12347" y="11510"/>
                  </a:cubicBezTo>
                  <a:cubicBezTo>
                    <a:pt x="11847" y="12044"/>
                    <a:pt x="11071" y="12664"/>
                    <a:pt x="9941" y="13076"/>
                  </a:cubicBezTo>
                  <a:cubicBezTo>
                    <a:pt x="9579" y="13208"/>
                    <a:pt x="9165" y="13264"/>
                    <a:pt x="8722" y="13264"/>
                  </a:cubicBezTo>
                  <a:cubicBezTo>
                    <a:pt x="6289" y="13264"/>
                    <a:pt x="3005" y="11574"/>
                    <a:pt x="2963" y="11554"/>
                  </a:cubicBezTo>
                  <a:lnTo>
                    <a:pt x="1028" y="10611"/>
                  </a:lnTo>
                  <a:cubicBezTo>
                    <a:pt x="644" y="10448"/>
                    <a:pt x="523" y="10221"/>
                    <a:pt x="651" y="9824"/>
                  </a:cubicBezTo>
                  <a:lnTo>
                    <a:pt x="1735" y="6549"/>
                  </a:lnTo>
                  <a:cubicBezTo>
                    <a:pt x="2216" y="5284"/>
                    <a:pt x="3092" y="4137"/>
                    <a:pt x="4335" y="3597"/>
                  </a:cubicBezTo>
                  <a:cubicBezTo>
                    <a:pt x="8435" y="1813"/>
                    <a:pt x="8970" y="1147"/>
                    <a:pt x="10745" y="423"/>
                  </a:cubicBezTo>
                  <a:cubicBezTo>
                    <a:pt x="10817" y="393"/>
                    <a:pt x="11156" y="253"/>
                    <a:pt x="11225" y="226"/>
                  </a:cubicBezTo>
                  <a:lnTo>
                    <a:pt x="111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790975" y="1180175"/>
              <a:ext cx="31175" cy="18175"/>
            </a:xfrm>
            <a:custGeom>
              <a:avLst/>
              <a:gdLst/>
              <a:ahLst/>
              <a:cxnLst/>
              <a:rect l="l" t="t" r="r" b="b"/>
              <a:pathLst>
                <a:path w="1247" h="727" extrusionOk="0">
                  <a:moveTo>
                    <a:pt x="1116" y="0"/>
                  </a:moveTo>
                  <a:cubicBezTo>
                    <a:pt x="1110" y="0"/>
                    <a:pt x="1103" y="1"/>
                    <a:pt x="1096" y="2"/>
                  </a:cubicBezTo>
                  <a:cubicBezTo>
                    <a:pt x="1089" y="3"/>
                    <a:pt x="1080" y="6"/>
                    <a:pt x="1073" y="9"/>
                  </a:cubicBezTo>
                  <a:cubicBezTo>
                    <a:pt x="1058" y="17"/>
                    <a:pt x="999" y="41"/>
                    <a:pt x="912" y="83"/>
                  </a:cubicBezTo>
                  <a:lnTo>
                    <a:pt x="911" y="83"/>
                  </a:lnTo>
                  <a:cubicBezTo>
                    <a:pt x="756" y="152"/>
                    <a:pt x="507" y="266"/>
                    <a:pt x="214" y="398"/>
                  </a:cubicBezTo>
                  <a:cubicBezTo>
                    <a:pt x="144" y="429"/>
                    <a:pt x="73" y="461"/>
                    <a:pt x="0" y="495"/>
                  </a:cubicBezTo>
                  <a:lnTo>
                    <a:pt x="25" y="726"/>
                  </a:lnTo>
                  <a:cubicBezTo>
                    <a:pt x="98" y="694"/>
                    <a:pt x="168" y="661"/>
                    <a:pt x="239" y="630"/>
                  </a:cubicBezTo>
                  <a:cubicBezTo>
                    <a:pt x="467" y="525"/>
                    <a:pt x="691" y="426"/>
                    <a:pt x="891" y="335"/>
                  </a:cubicBezTo>
                  <a:cubicBezTo>
                    <a:pt x="989" y="291"/>
                    <a:pt x="1078" y="251"/>
                    <a:pt x="1164" y="212"/>
                  </a:cubicBezTo>
                  <a:cubicBezTo>
                    <a:pt x="1220" y="187"/>
                    <a:pt x="1246" y="120"/>
                    <a:pt x="1220" y="66"/>
                  </a:cubicBezTo>
                  <a:cubicBezTo>
                    <a:pt x="1212" y="48"/>
                    <a:pt x="1199" y="33"/>
                    <a:pt x="1184" y="22"/>
                  </a:cubicBezTo>
                  <a:cubicBezTo>
                    <a:pt x="1165" y="8"/>
                    <a:pt x="1141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668125" y="832450"/>
              <a:ext cx="134425" cy="486400"/>
            </a:xfrm>
            <a:custGeom>
              <a:avLst/>
              <a:gdLst/>
              <a:ahLst/>
              <a:cxnLst/>
              <a:rect l="l" t="t" r="r" b="b"/>
              <a:pathLst>
                <a:path w="5377" h="19456" extrusionOk="0">
                  <a:moveTo>
                    <a:pt x="1097" y="1"/>
                  </a:moveTo>
                  <a:cubicBezTo>
                    <a:pt x="869" y="21"/>
                    <a:pt x="300" y="249"/>
                    <a:pt x="157" y="426"/>
                  </a:cubicBezTo>
                  <a:cubicBezTo>
                    <a:pt x="12" y="604"/>
                    <a:pt x="0" y="1276"/>
                    <a:pt x="28" y="1504"/>
                  </a:cubicBezTo>
                  <a:lnTo>
                    <a:pt x="463" y="5156"/>
                  </a:lnTo>
                  <a:lnTo>
                    <a:pt x="437" y="5776"/>
                  </a:lnTo>
                  <a:lnTo>
                    <a:pt x="767" y="7711"/>
                  </a:lnTo>
                  <a:lnTo>
                    <a:pt x="794" y="7933"/>
                  </a:lnTo>
                  <a:cubicBezTo>
                    <a:pt x="866" y="7919"/>
                    <a:pt x="939" y="7904"/>
                    <a:pt x="1013" y="7891"/>
                  </a:cubicBezTo>
                  <a:lnTo>
                    <a:pt x="986" y="7669"/>
                  </a:lnTo>
                  <a:lnTo>
                    <a:pt x="703" y="5297"/>
                  </a:lnTo>
                  <a:lnTo>
                    <a:pt x="677" y="5072"/>
                  </a:lnTo>
                  <a:lnTo>
                    <a:pt x="353" y="2353"/>
                  </a:lnTo>
                  <a:lnTo>
                    <a:pt x="326" y="2133"/>
                  </a:lnTo>
                  <a:lnTo>
                    <a:pt x="252" y="1511"/>
                  </a:lnTo>
                  <a:cubicBezTo>
                    <a:pt x="232" y="1344"/>
                    <a:pt x="383" y="835"/>
                    <a:pt x="490" y="705"/>
                  </a:cubicBezTo>
                  <a:cubicBezTo>
                    <a:pt x="596" y="573"/>
                    <a:pt x="586" y="355"/>
                    <a:pt x="664" y="349"/>
                  </a:cubicBezTo>
                  <a:lnTo>
                    <a:pt x="1591" y="269"/>
                  </a:lnTo>
                  <a:cubicBezTo>
                    <a:pt x="1633" y="265"/>
                    <a:pt x="1685" y="263"/>
                    <a:pt x="1744" y="263"/>
                  </a:cubicBezTo>
                  <a:cubicBezTo>
                    <a:pt x="2279" y="263"/>
                    <a:pt x="3417" y="416"/>
                    <a:pt x="3448" y="714"/>
                  </a:cubicBezTo>
                  <a:lnTo>
                    <a:pt x="3565" y="1810"/>
                  </a:lnTo>
                  <a:lnTo>
                    <a:pt x="3590" y="2031"/>
                  </a:lnTo>
                  <a:lnTo>
                    <a:pt x="3828" y="4267"/>
                  </a:lnTo>
                  <a:lnTo>
                    <a:pt x="3850" y="4483"/>
                  </a:lnTo>
                  <a:lnTo>
                    <a:pt x="4105" y="6843"/>
                  </a:lnTo>
                  <a:lnTo>
                    <a:pt x="4145" y="7227"/>
                  </a:lnTo>
                  <a:cubicBezTo>
                    <a:pt x="4203" y="7115"/>
                    <a:pt x="4266" y="7003"/>
                    <a:pt x="4332" y="6887"/>
                  </a:cubicBezTo>
                  <a:lnTo>
                    <a:pt x="4293" y="6519"/>
                  </a:lnTo>
                  <a:lnTo>
                    <a:pt x="4072" y="4450"/>
                  </a:lnTo>
                  <a:lnTo>
                    <a:pt x="4048" y="4234"/>
                  </a:lnTo>
                  <a:lnTo>
                    <a:pt x="3669" y="691"/>
                  </a:lnTo>
                  <a:cubicBezTo>
                    <a:pt x="3625" y="269"/>
                    <a:pt x="2648" y="1"/>
                    <a:pt x="2153" y="1"/>
                  </a:cubicBezTo>
                  <a:cubicBezTo>
                    <a:pt x="2119" y="1"/>
                    <a:pt x="2088" y="2"/>
                    <a:pt x="2059" y="5"/>
                  </a:cubicBezTo>
                  <a:lnTo>
                    <a:pt x="1097" y="1"/>
                  </a:lnTo>
                  <a:close/>
                  <a:moveTo>
                    <a:pt x="4620" y="9559"/>
                  </a:moveTo>
                  <a:cubicBezTo>
                    <a:pt x="4548" y="9618"/>
                    <a:pt x="4479" y="9674"/>
                    <a:pt x="4413" y="9725"/>
                  </a:cubicBezTo>
                  <a:lnTo>
                    <a:pt x="4422" y="9801"/>
                  </a:lnTo>
                  <a:lnTo>
                    <a:pt x="4439" y="9970"/>
                  </a:lnTo>
                  <a:lnTo>
                    <a:pt x="4456" y="10124"/>
                  </a:lnTo>
                  <a:cubicBezTo>
                    <a:pt x="4466" y="10099"/>
                    <a:pt x="4476" y="10076"/>
                    <a:pt x="4486" y="10052"/>
                  </a:cubicBezTo>
                  <a:cubicBezTo>
                    <a:pt x="4493" y="10037"/>
                    <a:pt x="4499" y="10023"/>
                    <a:pt x="4506" y="10009"/>
                  </a:cubicBezTo>
                  <a:lnTo>
                    <a:pt x="4506" y="10009"/>
                  </a:lnTo>
                  <a:cubicBezTo>
                    <a:pt x="4506" y="10007"/>
                    <a:pt x="4507" y="10005"/>
                    <a:pt x="4508" y="10003"/>
                  </a:cubicBezTo>
                  <a:cubicBezTo>
                    <a:pt x="4515" y="9987"/>
                    <a:pt x="4522" y="9972"/>
                    <a:pt x="4529" y="9958"/>
                  </a:cubicBezTo>
                  <a:cubicBezTo>
                    <a:pt x="4537" y="9939"/>
                    <a:pt x="4541" y="9918"/>
                    <a:pt x="4538" y="9897"/>
                  </a:cubicBezTo>
                  <a:lnTo>
                    <a:pt x="4538" y="9897"/>
                  </a:lnTo>
                  <a:cubicBezTo>
                    <a:pt x="4538" y="9897"/>
                    <a:pt x="4538" y="9897"/>
                    <a:pt x="4538" y="9897"/>
                  </a:cubicBezTo>
                  <a:cubicBezTo>
                    <a:pt x="4574" y="9871"/>
                    <a:pt x="4610" y="9843"/>
                    <a:pt x="4646" y="9814"/>
                  </a:cubicBezTo>
                  <a:lnTo>
                    <a:pt x="4646" y="9813"/>
                  </a:lnTo>
                  <a:lnTo>
                    <a:pt x="4620" y="9559"/>
                  </a:lnTo>
                  <a:close/>
                  <a:moveTo>
                    <a:pt x="1304" y="10333"/>
                  </a:moveTo>
                  <a:cubicBezTo>
                    <a:pt x="1236" y="10384"/>
                    <a:pt x="1167" y="10437"/>
                    <a:pt x="1097" y="10488"/>
                  </a:cubicBezTo>
                  <a:lnTo>
                    <a:pt x="1128" y="10741"/>
                  </a:lnTo>
                  <a:lnTo>
                    <a:pt x="1825" y="16579"/>
                  </a:lnTo>
                  <a:lnTo>
                    <a:pt x="1859" y="16872"/>
                  </a:lnTo>
                  <a:lnTo>
                    <a:pt x="1908" y="17286"/>
                  </a:lnTo>
                  <a:cubicBezTo>
                    <a:pt x="1911" y="17310"/>
                    <a:pt x="1922" y="17333"/>
                    <a:pt x="1940" y="17351"/>
                  </a:cubicBezTo>
                  <a:lnTo>
                    <a:pt x="4006" y="19422"/>
                  </a:lnTo>
                  <a:cubicBezTo>
                    <a:pt x="4013" y="19431"/>
                    <a:pt x="4021" y="19437"/>
                    <a:pt x="4031" y="19442"/>
                  </a:cubicBezTo>
                  <a:cubicBezTo>
                    <a:pt x="4048" y="19451"/>
                    <a:pt x="4067" y="19456"/>
                    <a:pt x="4086" y="19456"/>
                  </a:cubicBezTo>
                  <a:cubicBezTo>
                    <a:pt x="4093" y="19456"/>
                    <a:pt x="4099" y="19455"/>
                    <a:pt x="4106" y="19454"/>
                  </a:cubicBezTo>
                  <a:cubicBezTo>
                    <a:pt x="4141" y="19447"/>
                    <a:pt x="4172" y="19422"/>
                    <a:pt x="4186" y="19389"/>
                  </a:cubicBezTo>
                  <a:lnTo>
                    <a:pt x="5366" y="16666"/>
                  </a:lnTo>
                  <a:cubicBezTo>
                    <a:pt x="5374" y="16648"/>
                    <a:pt x="5377" y="16629"/>
                    <a:pt x="5374" y="16609"/>
                  </a:cubicBezTo>
                  <a:lnTo>
                    <a:pt x="5273" y="15665"/>
                  </a:lnTo>
                  <a:lnTo>
                    <a:pt x="5269" y="15633"/>
                  </a:lnTo>
                  <a:lnTo>
                    <a:pt x="5153" y="14539"/>
                  </a:lnTo>
                  <a:lnTo>
                    <a:pt x="5128" y="14307"/>
                  </a:lnTo>
                  <a:lnTo>
                    <a:pt x="5058" y="13647"/>
                  </a:lnTo>
                  <a:lnTo>
                    <a:pt x="5056" y="13645"/>
                  </a:lnTo>
                  <a:lnTo>
                    <a:pt x="4991" y="13037"/>
                  </a:lnTo>
                  <a:lnTo>
                    <a:pt x="4991" y="13035"/>
                  </a:lnTo>
                  <a:lnTo>
                    <a:pt x="4904" y="12219"/>
                  </a:lnTo>
                  <a:lnTo>
                    <a:pt x="4879" y="11993"/>
                  </a:lnTo>
                  <a:cubicBezTo>
                    <a:pt x="4825" y="12011"/>
                    <a:pt x="4773" y="12023"/>
                    <a:pt x="4724" y="12033"/>
                  </a:cubicBezTo>
                  <a:cubicBezTo>
                    <a:pt x="4703" y="12037"/>
                    <a:pt x="4682" y="12040"/>
                    <a:pt x="4662" y="12043"/>
                  </a:cubicBezTo>
                  <a:lnTo>
                    <a:pt x="4686" y="12265"/>
                  </a:lnTo>
                  <a:lnTo>
                    <a:pt x="4914" y="14403"/>
                  </a:lnTo>
                  <a:lnTo>
                    <a:pt x="4939" y="14634"/>
                  </a:lnTo>
                  <a:lnTo>
                    <a:pt x="5138" y="16489"/>
                  </a:lnTo>
                  <a:lnTo>
                    <a:pt x="5150" y="16604"/>
                  </a:lnTo>
                  <a:lnTo>
                    <a:pt x="5099" y="16722"/>
                  </a:lnTo>
                  <a:lnTo>
                    <a:pt x="4267" y="18869"/>
                  </a:lnTo>
                  <a:cubicBezTo>
                    <a:pt x="4209" y="19002"/>
                    <a:pt x="4114" y="19056"/>
                    <a:pt x="4003" y="19056"/>
                  </a:cubicBezTo>
                  <a:cubicBezTo>
                    <a:pt x="3821" y="19056"/>
                    <a:pt x="3596" y="18911"/>
                    <a:pt x="3427" y="18741"/>
                  </a:cubicBezTo>
                  <a:lnTo>
                    <a:pt x="2177" y="17274"/>
                  </a:lnTo>
                  <a:lnTo>
                    <a:pt x="2125" y="17220"/>
                  </a:lnTo>
                  <a:lnTo>
                    <a:pt x="2106" y="17061"/>
                  </a:lnTo>
                  <a:lnTo>
                    <a:pt x="2059" y="16663"/>
                  </a:lnTo>
                  <a:lnTo>
                    <a:pt x="1789" y="12645"/>
                  </a:lnTo>
                  <a:cubicBezTo>
                    <a:pt x="1766" y="12312"/>
                    <a:pt x="1712" y="11982"/>
                    <a:pt x="1624" y="11659"/>
                  </a:cubicBezTo>
                  <a:lnTo>
                    <a:pt x="1335" y="10588"/>
                  </a:lnTo>
                  <a:lnTo>
                    <a:pt x="1304" y="103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671625" y="877425"/>
              <a:ext cx="91400" cy="14075"/>
            </a:xfrm>
            <a:custGeom>
              <a:avLst/>
              <a:gdLst/>
              <a:ahLst/>
              <a:cxnLst/>
              <a:rect l="l" t="t" r="r" b="b"/>
              <a:pathLst>
                <a:path w="3656" h="563" extrusionOk="0">
                  <a:moveTo>
                    <a:pt x="3539" y="0"/>
                  </a:moveTo>
                  <a:cubicBezTo>
                    <a:pt x="3535" y="0"/>
                    <a:pt x="3532" y="0"/>
                    <a:pt x="3529" y="1"/>
                  </a:cubicBezTo>
                  <a:lnTo>
                    <a:pt x="3425" y="11"/>
                  </a:lnTo>
                  <a:lnTo>
                    <a:pt x="186" y="334"/>
                  </a:lnTo>
                  <a:lnTo>
                    <a:pt x="107" y="341"/>
                  </a:lnTo>
                  <a:cubicBezTo>
                    <a:pt x="45" y="347"/>
                    <a:pt x="0" y="401"/>
                    <a:pt x="7" y="462"/>
                  </a:cubicBezTo>
                  <a:cubicBezTo>
                    <a:pt x="11" y="501"/>
                    <a:pt x="33" y="533"/>
                    <a:pt x="65" y="549"/>
                  </a:cubicBezTo>
                  <a:cubicBezTo>
                    <a:pt x="82" y="558"/>
                    <a:pt x="102" y="563"/>
                    <a:pt x="122" y="563"/>
                  </a:cubicBezTo>
                  <a:cubicBezTo>
                    <a:pt x="124" y="563"/>
                    <a:pt x="126" y="563"/>
                    <a:pt x="128" y="563"/>
                  </a:cubicBezTo>
                  <a:lnTo>
                    <a:pt x="213" y="554"/>
                  </a:lnTo>
                  <a:lnTo>
                    <a:pt x="3450" y="232"/>
                  </a:lnTo>
                  <a:lnTo>
                    <a:pt x="3550" y="222"/>
                  </a:lnTo>
                  <a:cubicBezTo>
                    <a:pt x="3611" y="216"/>
                    <a:pt x="3656" y="162"/>
                    <a:pt x="3650" y="101"/>
                  </a:cubicBezTo>
                  <a:cubicBezTo>
                    <a:pt x="3644" y="44"/>
                    <a:pt x="3595" y="0"/>
                    <a:pt x="3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716800" y="1244300"/>
              <a:ext cx="84800" cy="20475"/>
            </a:xfrm>
            <a:custGeom>
              <a:avLst/>
              <a:gdLst/>
              <a:ahLst/>
              <a:cxnLst/>
              <a:rect l="l" t="t" r="r" b="b"/>
              <a:pathLst>
                <a:path w="3392" h="819" extrusionOk="0">
                  <a:moveTo>
                    <a:pt x="3272" y="1"/>
                  </a:moveTo>
                  <a:cubicBezTo>
                    <a:pt x="3265" y="1"/>
                    <a:pt x="3258" y="1"/>
                    <a:pt x="3251" y="3"/>
                  </a:cubicBezTo>
                  <a:lnTo>
                    <a:pt x="621" y="501"/>
                  </a:lnTo>
                  <a:lnTo>
                    <a:pt x="111" y="478"/>
                  </a:lnTo>
                  <a:lnTo>
                    <a:pt x="100" y="598"/>
                  </a:lnTo>
                  <a:cubicBezTo>
                    <a:pt x="41" y="610"/>
                    <a:pt x="1" y="667"/>
                    <a:pt x="13" y="727"/>
                  </a:cubicBezTo>
                  <a:cubicBezTo>
                    <a:pt x="19" y="762"/>
                    <a:pt x="40" y="789"/>
                    <a:pt x="68" y="804"/>
                  </a:cubicBezTo>
                  <a:cubicBezTo>
                    <a:pt x="84" y="813"/>
                    <a:pt x="102" y="818"/>
                    <a:pt x="120" y="818"/>
                  </a:cubicBezTo>
                  <a:cubicBezTo>
                    <a:pt x="127" y="818"/>
                    <a:pt x="135" y="817"/>
                    <a:pt x="142" y="816"/>
                  </a:cubicBezTo>
                  <a:lnTo>
                    <a:pt x="230" y="800"/>
                  </a:lnTo>
                  <a:lnTo>
                    <a:pt x="3152" y="248"/>
                  </a:lnTo>
                  <a:lnTo>
                    <a:pt x="3292" y="221"/>
                  </a:lnTo>
                  <a:cubicBezTo>
                    <a:pt x="3353" y="209"/>
                    <a:pt x="3392" y="152"/>
                    <a:pt x="3380" y="92"/>
                  </a:cubicBezTo>
                  <a:cubicBezTo>
                    <a:pt x="3370" y="38"/>
                    <a:pt x="3324" y="1"/>
                    <a:pt x="3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707400" y="950175"/>
              <a:ext cx="61750" cy="242000"/>
            </a:xfrm>
            <a:custGeom>
              <a:avLst/>
              <a:gdLst/>
              <a:ahLst/>
              <a:cxnLst/>
              <a:rect l="l" t="t" r="r" b="b"/>
              <a:pathLst>
                <a:path w="2470" h="9680" extrusionOk="0">
                  <a:moveTo>
                    <a:pt x="713" y="0"/>
                  </a:moveTo>
                  <a:cubicBezTo>
                    <a:pt x="683" y="0"/>
                    <a:pt x="654" y="2"/>
                    <a:pt x="624" y="6"/>
                  </a:cubicBezTo>
                  <a:cubicBezTo>
                    <a:pt x="450" y="28"/>
                    <a:pt x="296" y="113"/>
                    <a:pt x="184" y="247"/>
                  </a:cubicBezTo>
                  <a:cubicBezTo>
                    <a:pt x="177" y="255"/>
                    <a:pt x="170" y="262"/>
                    <a:pt x="164" y="271"/>
                  </a:cubicBezTo>
                  <a:cubicBezTo>
                    <a:pt x="51" y="418"/>
                    <a:pt x="1" y="600"/>
                    <a:pt x="25" y="784"/>
                  </a:cubicBezTo>
                  <a:lnTo>
                    <a:pt x="292" y="2837"/>
                  </a:lnTo>
                  <a:lnTo>
                    <a:pt x="322" y="3060"/>
                  </a:lnTo>
                  <a:cubicBezTo>
                    <a:pt x="397" y="3054"/>
                    <a:pt x="472" y="3051"/>
                    <a:pt x="545" y="3047"/>
                  </a:cubicBezTo>
                  <a:lnTo>
                    <a:pt x="603" y="2600"/>
                  </a:lnTo>
                  <a:lnTo>
                    <a:pt x="356" y="1325"/>
                  </a:lnTo>
                  <a:cubicBezTo>
                    <a:pt x="340" y="1201"/>
                    <a:pt x="320" y="860"/>
                    <a:pt x="398" y="760"/>
                  </a:cubicBezTo>
                  <a:cubicBezTo>
                    <a:pt x="475" y="659"/>
                    <a:pt x="455" y="493"/>
                    <a:pt x="580" y="477"/>
                  </a:cubicBezTo>
                  <a:cubicBezTo>
                    <a:pt x="672" y="465"/>
                    <a:pt x="823" y="274"/>
                    <a:pt x="913" y="274"/>
                  </a:cubicBezTo>
                  <a:cubicBezTo>
                    <a:pt x="922" y="274"/>
                    <a:pt x="930" y="276"/>
                    <a:pt x="938" y="280"/>
                  </a:cubicBezTo>
                  <a:cubicBezTo>
                    <a:pt x="1067" y="350"/>
                    <a:pt x="1161" y="477"/>
                    <a:pt x="1181" y="633"/>
                  </a:cubicBezTo>
                  <a:lnTo>
                    <a:pt x="1484" y="2960"/>
                  </a:lnTo>
                  <a:lnTo>
                    <a:pt x="1519" y="3230"/>
                  </a:lnTo>
                  <a:cubicBezTo>
                    <a:pt x="1637" y="3304"/>
                    <a:pt x="1727" y="3402"/>
                    <a:pt x="1782" y="3532"/>
                  </a:cubicBezTo>
                  <a:lnTo>
                    <a:pt x="1726" y="3100"/>
                  </a:lnTo>
                  <a:lnTo>
                    <a:pt x="1401" y="604"/>
                  </a:lnTo>
                  <a:cubicBezTo>
                    <a:pt x="1367" y="345"/>
                    <a:pt x="1194" y="137"/>
                    <a:pt x="965" y="48"/>
                  </a:cubicBezTo>
                  <a:cubicBezTo>
                    <a:pt x="886" y="17"/>
                    <a:pt x="801" y="0"/>
                    <a:pt x="713" y="0"/>
                  </a:cubicBezTo>
                  <a:close/>
                  <a:moveTo>
                    <a:pt x="1794" y="3633"/>
                  </a:moveTo>
                  <a:cubicBezTo>
                    <a:pt x="1778" y="3699"/>
                    <a:pt x="1723" y="3801"/>
                    <a:pt x="1611" y="3943"/>
                  </a:cubicBezTo>
                  <a:lnTo>
                    <a:pt x="1650" y="4244"/>
                  </a:lnTo>
                  <a:lnTo>
                    <a:pt x="1664" y="4355"/>
                  </a:lnTo>
                  <a:lnTo>
                    <a:pt x="1792" y="5339"/>
                  </a:lnTo>
                  <a:lnTo>
                    <a:pt x="2072" y="8237"/>
                  </a:lnTo>
                  <a:cubicBezTo>
                    <a:pt x="2089" y="8362"/>
                    <a:pt x="2208" y="8914"/>
                    <a:pt x="2130" y="9014"/>
                  </a:cubicBezTo>
                  <a:cubicBezTo>
                    <a:pt x="2054" y="9114"/>
                    <a:pt x="1942" y="9178"/>
                    <a:pt x="1818" y="9194"/>
                  </a:cubicBezTo>
                  <a:cubicBezTo>
                    <a:pt x="1798" y="9197"/>
                    <a:pt x="1777" y="9198"/>
                    <a:pt x="1757" y="9198"/>
                  </a:cubicBezTo>
                  <a:cubicBezTo>
                    <a:pt x="1524" y="9198"/>
                    <a:pt x="1321" y="9025"/>
                    <a:pt x="1290" y="8787"/>
                  </a:cubicBezTo>
                  <a:lnTo>
                    <a:pt x="804" y="5053"/>
                  </a:lnTo>
                  <a:lnTo>
                    <a:pt x="770" y="4788"/>
                  </a:lnTo>
                  <a:cubicBezTo>
                    <a:pt x="706" y="4843"/>
                    <a:pt x="640" y="4901"/>
                    <a:pt x="568" y="4961"/>
                  </a:cubicBezTo>
                  <a:lnTo>
                    <a:pt x="602" y="5221"/>
                  </a:lnTo>
                  <a:lnTo>
                    <a:pt x="1069" y="8816"/>
                  </a:lnTo>
                  <a:cubicBezTo>
                    <a:pt x="1099" y="9045"/>
                    <a:pt x="1177" y="9460"/>
                    <a:pt x="1366" y="9563"/>
                  </a:cubicBezTo>
                  <a:cubicBezTo>
                    <a:pt x="1475" y="9622"/>
                    <a:pt x="1781" y="9680"/>
                    <a:pt x="1956" y="9680"/>
                  </a:cubicBezTo>
                  <a:cubicBezTo>
                    <a:pt x="1980" y="9680"/>
                    <a:pt x="2002" y="9679"/>
                    <a:pt x="2020" y="9676"/>
                  </a:cubicBezTo>
                  <a:cubicBezTo>
                    <a:pt x="2204" y="9652"/>
                    <a:pt x="2193" y="9297"/>
                    <a:pt x="2306" y="9150"/>
                  </a:cubicBezTo>
                  <a:cubicBezTo>
                    <a:pt x="2420" y="9002"/>
                    <a:pt x="2470" y="8820"/>
                    <a:pt x="2446" y="8637"/>
                  </a:cubicBezTo>
                  <a:lnTo>
                    <a:pt x="2042" y="5540"/>
                  </a:lnTo>
                  <a:lnTo>
                    <a:pt x="2006" y="5253"/>
                  </a:lnTo>
                  <a:lnTo>
                    <a:pt x="1889" y="4358"/>
                  </a:lnTo>
                  <a:lnTo>
                    <a:pt x="1842" y="4000"/>
                  </a:lnTo>
                  <a:lnTo>
                    <a:pt x="1809" y="3745"/>
                  </a:lnTo>
                  <a:lnTo>
                    <a:pt x="1794" y="36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" name="Google Shape;44;p2"/>
          <p:cNvSpPr/>
          <p:nvPr/>
        </p:nvSpPr>
        <p:spPr>
          <a:xfrm>
            <a:off x="383871" y="756723"/>
            <a:ext cx="658711" cy="542172"/>
          </a:xfrm>
          <a:custGeom>
            <a:avLst/>
            <a:gdLst/>
            <a:ahLst/>
            <a:cxnLst/>
            <a:rect l="l" t="t" r="r" b="b"/>
            <a:pathLst>
              <a:path w="11248" h="9258" extrusionOk="0">
                <a:moveTo>
                  <a:pt x="5937" y="3388"/>
                </a:moveTo>
                <a:cubicBezTo>
                  <a:pt x="6793" y="3388"/>
                  <a:pt x="7627" y="3826"/>
                  <a:pt x="8094" y="4613"/>
                </a:cubicBezTo>
                <a:cubicBezTo>
                  <a:pt x="8122" y="4659"/>
                  <a:pt x="8149" y="4707"/>
                  <a:pt x="8173" y="4756"/>
                </a:cubicBezTo>
                <a:lnTo>
                  <a:pt x="7540" y="5109"/>
                </a:lnTo>
                <a:cubicBezTo>
                  <a:pt x="7519" y="5066"/>
                  <a:pt x="7496" y="5023"/>
                  <a:pt x="7472" y="4983"/>
                </a:cubicBezTo>
                <a:cubicBezTo>
                  <a:pt x="7159" y="4455"/>
                  <a:pt x="6768" y="4186"/>
                  <a:pt x="6242" y="4138"/>
                </a:cubicBezTo>
                <a:cubicBezTo>
                  <a:pt x="6180" y="4132"/>
                  <a:pt x="6113" y="4129"/>
                  <a:pt x="6043" y="4129"/>
                </a:cubicBezTo>
                <a:cubicBezTo>
                  <a:pt x="5710" y="4129"/>
                  <a:pt x="5311" y="4196"/>
                  <a:pt x="5033" y="4361"/>
                </a:cubicBezTo>
                <a:cubicBezTo>
                  <a:pt x="4625" y="4603"/>
                  <a:pt x="4335" y="4990"/>
                  <a:pt x="4218" y="5452"/>
                </a:cubicBezTo>
                <a:cubicBezTo>
                  <a:pt x="4100" y="5913"/>
                  <a:pt x="4170" y="6392"/>
                  <a:pt x="4412" y="6800"/>
                </a:cubicBezTo>
                <a:cubicBezTo>
                  <a:pt x="4454" y="6871"/>
                  <a:pt x="4502" y="6940"/>
                  <a:pt x="4555" y="7005"/>
                </a:cubicBezTo>
                <a:lnTo>
                  <a:pt x="3914" y="7361"/>
                </a:lnTo>
                <a:cubicBezTo>
                  <a:pt x="3869" y="7299"/>
                  <a:pt x="3828" y="7235"/>
                  <a:pt x="3788" y="7169"/>
                </a:cubicBezTo>
                <a:cubicBezTo>
                  <a:pt x="3524" y="6725"/>
                  <a:pt x="3517" y="6183"/>
                  <a:pt x="3545" y="5711"/>
                </a:cubicBezTo>
                <a:cubicBezTo>
                  <a:pt x="3582" y="5093"/>
                  <a:pt x="3805" y="4249"/>
                  <a:pt x="4663" y="3738"/>
                </a:cubicBezTo>
                <a:cubicBezTo>
                  <a:pt x="5063" y="3501"/>
                  <a:pt x="5503" y="3388"/>
                  <a:pt x="5937" y="3388"/>
                </a:cubicBezTo>
                <a:close/>
                <a:moveTo>
                  <a:pt x="6046" y="2426"/>
                </a:moveTo>
                <a:cubicBezTo>
                  <a:pt x="6333" y="2426"/>
                  <a:pt x="6616" y="2450"/>
                  <a:pt x="6875" y="2498"/>
                </a:cubicBezTo>
                <a:cubicBezTo>
                  <a:pt x="7789" y="2666"/>
                  <a:pt x="8396" y="3128"/>
                  <a:pt x="8969" y="4093"/>
                </a:cubicBezTo>
                <a:cubicBezTo>
                  <a:pt x="9004" y="4150"/>
                  <a:pt x="9034" y="4206"/>
                  <a:pt x="9063" y="4260"/>
                </a:cubicBezTo>
                <a:lnTo>
                  <a:pt x="8392" y="4634"/>
                </a:lnTo>
                <a:cubicBezTo>
                  <a:pt x="8367" y="4584"/>
                  <a:pt x="8339" y="4534"/>
                  <a:pt x="8310" y="4485"/>
                </a:cubicBezTo>
                <a:cubicBezTo>
                  <a:pt x="7854" y="3716"/>
                  <a:pt x="6836" y="3250"/>
                  <a:pt x="6084" y="3142"/>
                </a:cubicBezTo>
                <a:cubicBezTo>
                  <a:pt x="5965" y="3125"/>
                  <a:pt x="5854" y="3117"/>
                  <a:pt x="5750" y="3117"/>
                </a:cubicBezTo>
                <a:cubicBezTo>
                  <a:pt x="5311" y="3117"/>
                  <a:pt x="4974" y="3263"/>
                  <a:pt x="4535" y="3522"/>
                </a:cubicBezTo>
                <a:cubicBezTo>
                  <a:pt x="3904" y="3898"/>
                  <a:pt x="3455" y="4498"/>
                  <a:pt x="3273" y="5211"/>
                </a:cubicBezTo>
                <a:cubicBezTo>
                  <a:pt x="3092" y="5925"/>
                  <a:pt x="3198" y="6666"/>
                  <a:pt x="3573" y="7298"/>
                </a:cubicBezTo>
                <a:cubicBezTo>
                  <a:pt x="3612" y="7363"/>
                  <a:pt x="3652" y="7425"/>
                  <a:pt x="3694" y="7483"/>
                </a:cubicBezTo>
                <a:lnTo>
                  <a:pt x="3020" y="7856"/>
                </a:lnTo>
                <a:cubicBezTo>
                  <a:pt x="2985" y="7804"/>
                  <a:pt x="2950" y="7748"/>
                  <a:pt x="2914" y="7689"/>
                </a:cubicBezTo>
                <a:cubicBezTo>
                  <a:pt x="2435" y="6881"/>
                  <a:pt x="2298" y="5934"/>
                  <a:pt x="2531" y="5022"/>
                </a:cubicBezTo>
                <a:cubicBezTo>
                  <a:pt x="2764" y="4110"/>
                  <a:pt x="3336" y="3343"/>
                  <a:pt x="4144" y="2863"/>
                </a:cubicBezTo>
                <a:cubicBezTo>
                  <a:pt x="4493" y="2656"/>
                  <a:pt x="4959" y="2515"/>
                  <a:pt x="5489" y="2456"/>
                </a:cubicBezTo>
                <a:cubicBezTo>
                  <a:pt x="5673" y="2436"/>
                  <a:pt x="5860" y="2426"/>
                  <a:pt x="6046" y="2426"/>
                </a:cubicBezTo>
                <a:close/>
                <a:moveTo>
                  <a:pt x="6085" y="1484"/>
                </a:moveTo>
                <a:cubicBezTo>
                  <a:pt x="6298" y="1484"/>
                  <a:pt x="6540" y="1490"/>
                  <a:pt x="6804" y="1507"/>
                </a:cubicBezTo>
                <a:lnTo>
                  <a:pt x="6819" y="1509"/>
                </a:lnTo>
                <a:cubicBezTo>
                  <a:pt x="7235" y="1535"/>
                  <a:pt x="7871" y="1773"/>
                  <a:pt x="8436" y="2116"/>
                </a:cubicBezTo>
                <a:cubicBezTo>
                  <a:pt x="9116" y="2526"/>
                  <a:pt x="9627" y="3034"/>
                  <a:pt x="9879" y="3548"/>
                </a:cubicBezTo>
                <a:cubicBezTo>
                  <a:pt x="9905" y="3599"/>
                  <a:pt x="9933" y="3648"/>
                  <a:pt x="9961" y="3696"/>
                </a:cubicBezTo>
                <a:cubicBezTo>
                  <a:pt x="9970" y="3712"/>
                  <a:pt x="9980" y="3728"/>
                  <a:pt x="9988" y="3746"/>
                </a:cubicBezTo>
                <a:lnTo>
                  <a:pt x="9282" y="4139"/>
                </a:lnTo>
                <a:cubicBezTo>
                  <a:pt x="9252" y="4081"/>
                  <a:pt x="9220" y="4023"/>
                  <a:pt x="9186" y="3965"/>
                </a:cubicBezTo>
                <a:cubicBezTo>
                  <a:pt x="8481" y="2779"/>
                  <a:pt x="7224" y="2119"/>
                  <a:pt x="5936" y="2119"/>
                </a:cubicBezTo>
                <a:cubicBezTo>
                  <a:pt x="5281" y="2119"/>
                  <a:pt x="4618" y="2290"/>
                  <a:pt x="4016" y="2647"/>
                </a:cubicBezTo>
                <a:cubicBezTo>
                  <a:pt x="3471" y="2970"/>
                  <a:pt x="3158" y="3216"/>
                  <a:pt x="2844" y="3737"/>
                </a:cubicBezTo>
                <a:cubicBezTo>
                  <a:pt x="2494" y="4320"/>
                  <a:pt x="2279" y="5033"/>
                  <a:pt x="2237" y="5743"/>
                </a:cubicBezTo>
                <a:cubicBezTo>
                  <a:pt x="2192" y="6517"/>
                  <a:pt x="2351" y="7234"/>
                  <a:pt x="2699" y="7817"/>
                </a:cubicBezTo>
                <a:cubicBezTo>
                  <a:pt x="2732" y="7873"/>
                  <a:pt x="2766" y="7927"/>
                  <a:pt x="2800" y="7978"/>
                </a:cubicBezTo>
                <a:lnTo>
                  <a:pt x="2090" y="8372"/>
                </a:lnTo>
                <a:cubicBezTo>
                  <a:pt x="2060" y="8325"/>
                  <a:pt x="2031" y="8278"/>
                  <a:pt x="2002" y="8230"/>
                </a:cubicBezTo>
                <a:cubicBezTo>
                  <a:pt x="1687" y="7699"/>
                  <a:pt x="1485" y="7122"/>
                  <a:pt x="1403" y="6515"/>
                </a:cubicBezTo>
                <a:cubicBezTo>
                  <a:pt x="1323" y="5927"/>
                  <a:pt x="1357" y="5337"/>
                  <a:pt x="1504" y="4760"/>
                </a:cubicBezTo>
                <a:cubicBezTo>
                  <a:pt x="1651" y="4184"/>
                  <a:pt x="1904" y="3649"/>
                  <a:pt x="2254" y="3172"/>
                </a:cubicBezTo>
                <a:cubicBezTo>
                  <a:pt x="2618" y="2678"/>
                  <a:pt x="3071" y="2267"/>
                  <a:pt x="3602" y="1952"/>
                </a:cubicBezTo>
                <a:cubicBezTo>
                  <a:pt x="4019" y="1705"/>
                  <a:pt x="4648" y="1553"/>
                  <a:pt x="5471" y="1502"/>
                </a:cubicBezTo>
                <a:cubicBezTo>
                  <a:pt x="5629" y="1492"/>
                  <a:pt x="5837" y="1484"/>
                  <a:pt x="6085" y="1484"/>
                </a:cubicBezTo>
                <a:close/>
                <a:moveTo>
                  <a:pt x="5917" y="242"/>
                </a:moveTo>
                <a:cubicBezTo>
                  <a:pt x="6363" y="242"/>
                  <a:pt x="6810" y="298"/>
                  <a:pt x="7249" y="410"/>
                </a:cubicBezTo>
                <a:cubicBezTo>
                  <a:pt x="8655" y="771"/>
                  <a:pt x="9854" y="1683"/>
                  <a:pt x="10623" y="2977"/>
                </a:cubicBezTo>
                <a:cubicBezTo>
                  <a:pt x="10653" y="3029"/>
                  <a:pt x="10720" y="3082"/>
                  <a:pt x="10792" y="3139"/>
                </a:cubicBezTo>
                <a:cubicBezTo>
                  <a:pt x="10832" y="3170"/>
                  <a:pt x="10875" y="3204"/>
                  <a:pt x="10906" y="3235"/>
                </a:cubicBezTo>
                <a:lnTo>
                  <a:pt x="10209" y="3623"/>
                </a:lnTo>
                <a:cubicBezTo>
                  <a:pt x="10173" y="3556"/>
                  <a:pt x="10136" y="3489"/>
                  <a:pt x="10096" y="3424"/>
                </a:cubicBezTo>
                <a:cubicBezTo>
                  <a:pt x="9765" y="2866"/>
                  <a:pt x="9337" y="2395"/>
                  <a:pt x="8822" y="2025"/>
                </a:cubicBezTo>
                <a:cubicBezTo>
                  <a:pt x="8329" y="1670"/>
                  <a:pt x="7772" y="1417"/>
                  <a:pt x="7166" y="1271"/>
                </a:cubicBezTo>
                <a:cubicBezTo>
                  <a:pt x="6776" y="1178"/>
                  <a:pt x="6375" y="1131"/>
                  <a:pt x="5971" y="1131"/>
                </a:cubicBezTo>
                <a:cubicBezTo>
                  <a:pt x="5125" y="1131"/>
                  <a:pt x="4269" y="1335"/>
                  <a:pt x="3477" y="1734"/>
                </a:cubicBezTo>
                <a:cubicBezTo>
                  <a:pt x="2915" y="2018"/>
                  <a:pt x="2337" y="2672"/>
                  <a:pt x="2044" y="3037"/>
                </a:cubicBezTo>
                <a:cubicBezTo>
                  <a:pt x="1441" y="3785"/>
                  <a:pt x="1099" y="4673"/>
                  <a:pt x="1057" y="5603"/>
                </a:cubicBezTo>
                <a:cubicBezTo>
                  <a:pt x="1013" y="6530"/>
                  <a:pt x="1266" y="7482"/>
                  <a:pt x="1786" y="8358"/>
                </a:cubicBezTo>
                <a:cubicBezTo>
                  <a:pt x="1813" y="8404"/>
                  <a:pt x="1841" y="8449"/>
                  <a:pt x="1870" y="8494"/>
                </a:cubicBezTo>
                <a:lnTo>
                  <a:pt x="1389" y="8761"/>
                </a:lnTo>
                <a:lnTo>
                  <a:pt x="1382" y="8764"/>
                </a:lnTo>
                <a:lnTo>
                  <a:pt x="1200" y="8946"/>
                </a:lnTo>
                <a:cubicBezTo>
                  <a:pt x="1163" y="8890"/>
                  <a:pt x="1127" y="8832"/>
                  <a:pt x="1091" y="8771"/>
                </a:cubicBezTo>
                <a:cubicBezTo>
                  <a:pt x="630" y="7996"/>
                  <a:pt x="373" y="7183"/>
                  <a:pt x="325" y="6354"/>
                </a:cubicBezTo>
                <a:cubicBezTo>
                  <a:pt x="279" y="5560"/>
                  <a:pt x="425" y="4745"/>
                  <a:pt x="761" y="3938"/>
                </a:cubicBezTo>
                <a:cubicBezTo>
                  <a:pt x="1075" y="3179"/>
                  <a:pt x="1792" y="1794"/>
                  <a:pt x="3061" y="1041"/>
                </a:cubicBezTo>
                <a:cubicBezTo>
                  <a:pt x="3950" y="513"/>
                  <a:pt x="4932" y="242"/>
                  <a:pt x="5917" y="242"/>
                </a:cubicBezTo>
                <a:close/>
                <a:moveTo>
                  <a:pt x="5928" y="0"/>
                </a:moveTo>
                <a:cubicBezTo>
                  <a:pt x="4873" y="0"/>
                  <a:pt x="3844" y="283"/>
                  <a:pt x="2932" y="825"/>
                </a:cubicBezTo>
                <a:cubicBezTo>
                  <a:pt x="2250" y="1230"/>
                  <a:pt x="1667" y="1759"/>
                  <a:pt x="1199" y="2394"/>
                </a:cubicBezTo>
                <a:cubicBezTo>
                  <a:pt x="747" y="3007"/>
                  <a:pt x="422" y="3695"/>
                  <a:pt x="233" y="4437"/>
                </a:cubicBezTo>
                <a:cubicBezTo>
                  <a:pt x="44" y="5179"/>
                  <a:pt x="0" y="5938"/>
                  <a:pt x="104" y="6693"/>
                </a:cubicBezTo>
                <a:cubicBezTo>
                  <a:pt x="209" y="7474"/>
                  <a:pt x="469" y="8217"/>
                  <a:pt x="875" y="8900"/>
                </a:cubicBezTo>
                <a:cubicBezTo>
                  <a:pt x="922" y="8980"/>
                  <a:pt x="970" y="9056"/>
                  <a:pt x="1017" y="9128"/>
                </a:cubicBezTo>
                <a:lnTo>
                  <a:pt x="1042" y="9164"/>
                </a:lnTo>
                <a:cubicBezTo>
                  <a:pt x="1069" y="9206"/>
                  <a:pt x="1125" y="9211"/>
                  <a:pt x="1179" y="9214"/>
                </a:cubicBezTo>
                <a:cubicBezTo>
                  <a:pt x="1198" y="9216"/>
                  <a:pt x="1227" y="9218"/>
                  <a:pt x="1239" y="9223"/>
                </a:cubicBezTo>
                <a:lnTo>
                  <a:pt x="1264" y="9258"/>
                </a:lnTo>
                <a:lnTo>
                  <a:pt x="1513" y="9109"/>
                </a:lnTo>
                <a:lnTo>
                  <a:pt x="2067" y="8780"/>
                </a:lnTo>
                <a:lnTo>
                  <a:pt x="2244" y="8676"/>
                </a:lnTo>
                <a:lnTo>
                  <a:pt x="3149" y="8138"/>
                </a:lnTo>
                <a:lnTo>
                  <a:pt x="3205" y="8105"/>
                </a:lnTo>
                <a:lnTo>
                  <a:pt x="4735" y="7197"/>
                </a:lnTo>
                <a:lnTo>
                  <a:pt x="4898" y="7100"/>
                </a:lnTo>
                <a:lnTo>
                  <a:pt x="4959" y="7064"/>
                </a:lnTo>
                <a:lnTo>
                  <a:pt x="4907" y="7015"/>
                </a:lnTo>
                <a:cubicBezTo>
                  <a:pt x="4900" y="7009"/>
                  <a:pt x="4894" y="7003"/>
                  <a:pt x="4887" y="6997"/>
                </a:cubicBezTo>
                <a:cubicBezTo>
                  <a:pt x="4856" y="6968"/>
                  <a:pt x="4830" y="6941"/>
                  <a:pt x="4806" y="6913"/>
                </a:cubicBezTo>
                <a:cubicBezTo>
                  <a:pt x="4777" y="6881"/>
                  <a:pt x="4758" y="6802"/>
                  <a:pt x="4741" y="6732"/>
                </a:cubicBezTo>
                <a:cubicBezTo>
                  <a:pt x="4725" y="6663"/>
                  <a:pt x="4709" y="6597"/>
                  <a:pt x="4680" y="6549"/>
                </a:cubicBezTo>
                <a:cubicBezTo>
                  <a:pt x="4471" y="6196"/>
                  <a:pt x="4402" y="5807"/>
                  <a:pt x="4488" y="5452"/>
                </a:cubicBezTo>
                <a:cubicBezTo>
                  <a:pt x="4574" y="5089"/>
                  <a:pt x="4807" y="4786"/>
                  <a:pt x="5161" y="4577"/>
                </a:cubicBezTo>
                <a:cubicBezTo>
                  <a:pt x="5405" y="4432"/>
                  <a:pt x="5674" y="4363"/>
                  <a:pt x="5939" y="4363"/>
                </a:cubicBezTo>
                <a:cubicBezTo>
                  <a:pt x="6461" y="4363"/>
                  <a:pt x="6970" y="4630"/>
                  <a:pt x="7256" y="5111"/>
                </a:cubicBezTo>
                <a:cubicBezTo>
                  <a:pt x="7307" y="5196"/>
                  <a:pt x="7350" y="5288"/>
                  <a:pt x="7383" y="5383"/>
                </a:cubicBezTo>
                <a:cubicBezTo>
                  <a:pt x="7388" y="5397"/>
                  <a:pt x="7394" y="5412"/>
                  <a:pt x="7398" y="5427"/>
                </a:cubicBezTo>
                <a:cubicBezTo>
                  <a:pt x="7410" y="5467"/>
                  <a:pt x="7420" y="5502"/>
                  <a:pt x="7425" y="5520"/>
                </a:cubicBezTo>
                <a:lnTo>
                  <a:pt x="7442" y="5589"/>
                </a:lnTo>
                <a:lnTo>
                  <a:pt x="7499" y="5555"/>
                </a:lnTo>
                <a:lnTo>
                  <a:pt x="8310" y="5073"/>
                </a:lnTo>
                <a:lnTo>
                  <a:pt x="8481" y="4972"/>
                </a:lnTo>
                <a:lnTo>
                  <a:pt x="9229" y="4529"/>
                </a:lnTo>
                <a:lnTo>
                  <a:pt x="9416" y="4418"/>
                </a:lnTo>
                <a:lnTo>
                  <a:pt x="10116" y="4002"/>
                </a:lnTo>
                <a:lnTo>
                  <a:pt x="10243" y="3926"/>
                </a:lnTo>
                <a:lnTo>
                  <a:pt x="11248" y="3330"/>
                </a:lnTo>
                <a:lnTo>
                  <a:pt x="11227" y="3285"/>
                </a:lnTo>
                <a:cubicBezTo>
                  <a:pt x="11206" y="3242"/>
                  <a:pt x="11184" y="3199"/>
                  <a:pt x="11161" y="3156"/>
                </a:cubicBezTo>
                <a:cubicBezTo>
                  <a:pt x="11161" y="3156"/>
                  <a:pt x="11161" y="3155"/>
                  <a:pt x="11161" y="3155"/>
                </a:cubicBezTo>
                <a:lnTo>
                  <a:pt x="11136" y="3107"/>
                </a:lnTo>
                <a:cubicBezTo>
                  <a:pt x="11096" y="3035"/>
                  <a:pt x="11055" y="2959"/>
                  <a:pt x="11009" y="2882"/>
                </a:cubicBezTo>
                <a:cubicBezTo>
                  <a:pt x="10001" y="1187"/>
                  <a:pt x="8219" y="112"/>
                  <a:pt x="6242" y="9"/>
                </a:cubicBezTo>
                <a:cubicBezTo>
                  <a:pt x="6137" y="3"/>
                  <a:pt x="6032" y="0"/>
                  <a:pt x="59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" name="Google Shape;45;p2"/>
          <p:cNvSpPr/>
          <p:nvPr/>
        </p:nvSpPr>
        <p:spPr>
          <a:xfrm rot="-906757">
            <a:off x="3597981" y="4729094"/>
            <a:ext cx="755185" cy="176928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2"/>
          <p:cNvGrpSpPr/>
          <p:nvPr/>
        </p:nvGrpSpPr>
        <p:grpSpPr>
          <a:xfrm>
            <a:off x="8692549" y="1738522"/>
            <a:ext cx="221772" cy="200884"/>
            <a:chOff x="1640475" y="1197075"/>
            <a:chExt cx="55475" cy="50250"/>
          </a:xfrm>
        </p:grpSpPr>
        <p:sp>
          <p:nvSpPr>
            <p:cNvPr id="47" name="Google Shape;47;p2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2"/>
          <p:cNvSpPr/>
          <p:nvPr/>
        </p:nvSpPr>
        <p:spPr>
          <a:xfrm>
            <a:off x="8536325" y="4434061"/>
            <a:ext cx="609613" cy="955159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 rot="-6249525">
            <a:off x="1370859" y="4322855"/>
            <a:ext cx="1292681" cy="1177560"/>
          </a:xfrm>
          <a:custGeom>
            <a:avLst/>
            <a:gdLst/>
            <a:ahLst/>
            <a:cxnLst/>
            <a:rect l="l" t="t" r="r" b="b"/>
            <a:pathLst>
              <a:path w="17601" h="16033" extrusionOk="0">
                <a:moveTo>
                  <a:pt x="16107" y="0"/>
                </a:moveTo>
                <a:cubicBezTo>
                  <a:pt x="16093" y="0"/>
                  <a:pt x="16078" y="6"/>
                  <a:pt x="16067" y="16"/>
                </a:cubicBezTo>
                <a:cubicBezTo>
                  <a:pt x="16046" y="38"/>
                  <a:pt x="16045" y="73"/>
                  <a:pt x="16066" y="94"/>
                </a:cubicBezTo>
                <a:lnTo>
                  <a:pt x="16107" y="137"/>
                </a:lnTo>
                <a:cubicBezTo>
                  <a:pt x="16118" y="149"/>
                  <a:pt x="16132" y="154"/>
                  <a:pt x="16147" y="154"/>
                </a:cubicBezTo>
                <a:cubicBezTo>
                  <a:pt x="16161" y="154"/>
                  <a:pt x="16175" y="150"/>
                  <a:pt x="16185" y="139"/>
                </a:cubicBezTo>
                <a:cubicBezTo>
                  <a:pt x="16207" y="119"/>
                  <a:pt x="16208" y="84"/>
                  <a:pt x="16188" y="61"/>
                </a:cubicBezTo>
                <a:lnTo>
                  <a:pt x="16146" y="17"/>
                </a:lnTo>
                <a:cubicBezTo>
                  <a:pt x="16136" y="6"/>
                  <a:pt x="16121" y="0"/>
                  <a:pt x="16107" y="0"/>
                </a:cubicBezTo>
                <a:close/>
                <a:moveTo>
                  <a:pt x="16632" y="649"/>
                </a:moveTo>
                <a:cubicBezTo>
                  <a:pt x="16621" y="649"/>
                  <a:pt x="16610" y="652"/>
                  <a:pt x="16600" y="658"/>
                </a:cubicBezTo>
                <a:cubicBezTo>
                  <a:pt x="16576" y="675"/>
                  <a:pt x="16568" y="710"/>
                  <a:pt x="16587" y="735"/>
                </a:cubicBezTo>
                <a:cubicBezTo>
                  <a:pt x="16729" y="945"/>
                  <a:pt x="16857" y="1168"/>
                  <a:pt x="16968" y="1401"/>
                </a:cubicBezTo>
                <a:cubicBezTo>
                  <a:pt x="16977" y="1420"/>
                  <a:pt x="16998" y="1432"/>
                  <a:pt x="17018" y="1432"/>
                </a:cubicBezTo>
                <a:cubicBezTo>
                  <a:pt x="17027" y="1432"/>
                  <a:pt x="17034" y="1431"/>
                  <a:pt x="17043" y="1426"/>
                </a:cubicBezTo>
                <a:cubicBezTo>
                  <a:pt x="17069" y="1414"/>
                  <a:pt x="17081" y="1380"/>
                  <a:pt x="17068" y="1353"/>
                </a:cubicBezTo>
                <a:cubicBezTo>
                  <a:pt x="16955" y="1116"/>
                  <a:pt x="16824" y="887"/>
                  <a:pt x="16678" y="673"/>
                </a:cubicBezTo>
                <a:cubicBezTo>
                  <a:pt x="16667" y="657"/>
                  <a:pt x="16650" y="649"/>
                  <a:pt x="16632" y="649"/>
                </a:cubicBezTo>
                <a:close/>
                <a:moveTo>
                  <a:pt x="17302" y="2043"/>
                </a:moveTo>
                <a:cubicBezTo>
                  <a:pt x="17296" y="2043"/>
                  <a:pt x="17291" y="2044"/>
                  <a:pt x="17285" y="2046"/>
                </a:cubicBezTo>
                <a:cubicBezTo>
                  <a:pt x="17255" y="2055"/>
                  <a:pt x="17239" y="2086"/>
                  <a:pt x="17248" y="2115"/>
                </a:cubicBezTo>
                <a:cubicBezTo>
                  <a:pt x="17324" y="2359"/>
                  <a:pt x="17382" y="2610"/>
                  <a:pt x="17423" y="2863"/>
                </a:cubicBezTo>
                <a:cubicBezTo>
                  <a:pt x="17427" y="2890"/>
                  <a:pt x="17451" y="2909"/>
                  <a:pt x="17477" y="2909"/>
                </a:cubicBezTo>
                <a:lnTo>
                  <a:pt x="17486" y="2909"/>
                </a:lnTo>
                <a:cubicBezTo>
                  <a:pt x="17517" y="2904"/>
                  <a:pt x="17537" y="2875"/>
                  <a:pt x="17532" y="2845"/>
                </a:cubicBezTo>
                <a:cubicBezTo>
                  <a:pt x="17491" y="2588"/>
                  <a:pt x="17432" y="2331"/>
                  <a:pt x="17355" y="2082"/>
                </a:cubicBezTo>
                <a:cubicBezTo>
                  <a:pt x="17347" y="2059"/>
                  <a:pt x="17325" y="2043"/>
                  <a:pt x="17302" y="2043"/>
                </a:cubicBezTo>
                <a:close/>
                <a:moveTo>
                  <a:pt x="17544" y="3572"/>
                </a:moveTo>
                <a:cubicBezTo>
                  <a:pt x="17513" y="3572"/>
                  <a:pt x="17488" y="3597"/>
                  <a:pt x="17489" y="3627"/>
                </a:cubicBezTo>
                <a:lnTo>
                  <a:pt x="17489" y="3701"/>
                </a:lnTo>
                <a:cubicBezTo>
                  <a:pt x="17489" y="3933"/>
                  <a:pt x="17474" y="4166"/>
                  <a:pt x="17443" y="4393"/>
                </a:cubicBezTo>
                <a:cubicBezTo>
                  <a:pt x="17439" y="4424"/>
                  <a:pt x="17460" y="4452"/>
                  <a:pt x="17490" y="4456"/>
                </a:cubicBezTo>
                <a:lnTo>
                  <a:pt x="17498" y="4456"/>
                </a:lnTo>
                <a:cubicBezTo>
                  <a:pt x="17526" y="4456"/>
                  <a:pt x="17549" y="4436"/>
                  <a:pt x="17553" y="4408"/>
                </a:cubicBezTo>
                <a:cubicBezTo>
                  <a:pt x="17584" y="4176"/>
                  <a:pt x="17600" y="3938"/>
                  <a:pt x="17600" y="3701"/>
                </a:cubicBezTo>
                <a:lnTo>
                  <a:pt x="17600" y="3626"/>
                </a:lnTo>
                <a:cubicBezTo>
                  <a:pt x="17599" y="3595"/>
                  <a:pt x="17575" y="3572"/>
                  <a:pt x="17545" y="3572"/>
                </a:cubicBezTo>
                <a:close/>
                <a:moveTo>
                  <a:pt x="17335" y="5103"/>
                </a:moveTo>
                <a:cubicBezTo>
                  <a:pt x="17311" y="5103"/>
                  <a:pt x="17289" y="5119"/>
                  <a:pt x="17282" y="5143"/>
                </a:cubicBezTo>
                <a:cubicBezTo>
                  <a:pt x="17247" y="5258"/>
                  <a:pt x="17208" y="5373"/>
                  <a:pt x="17166" y="5483"/>
                </a:cubicBezTo>
                <a:cubicBezTo>
                  <a:pt x="17117" y="5608"/>
                  <a:pt x="17063" y="5734"/>
                  <a:pt x="17003" y="5857"/>
                </a:cubicBezTo>
                <a:cubicBezTo>
                  <a:pt x="16989" y="5884"/>
                  <a:pt x="17001" y="5917"/>
                  <a:pt x="17029" y="5931"/>
                </a:cubicBezTo>
                <a:cubicBezTo>
                  <a:pt x="17036" y="5935"/>
                  <a:pt x="17045" y="5937"/>
                  <a:pt x="17052" y="5937"/>
                </a:cubicBezTo>
                <a:cubicBezTo>
                  <a:pt x="17073" y="5937"/>
                  <a:pt x="17093" y="5925"/>
                  <a:pt x="17102" y="5906"/>
                </a:cubicBezTo>
                <a:cubicBezTo>
                  <a:pt x="17163" y="5780"/>
                  <a:pt x="17220" y="5650"/>
                  <a:pt x="17269" y="5522"/>
                </a:cubicBezTo>
                <a:cubicBezTo>
                  <a:pt x="17313" y="5409"/>
                  <a:pt x="17352" y="5293"/>
                  <a:pt x="17388" y="5175"/>
                </a:cubicBezTo>
                <a:cubicBezTo>
                  <a:pt x="17396" y="5145"/>
                  <a:pt x="17380" y="5115"/>
                  <a:pt x="17350" y="5106"/>
                </a:cubicBezTo>
                <a:cubicBezTo>
                  <a:pt x="17345" y="5104"/>
                  <a:pt x="17340" y="5103"/>
                  <a:pt x="17335" y="5103"/>
                </a:cubicBezTo>
                <a:close/>
                <a:moveTo>
                  <a:pt x="16660" y="6494"/>
                </a:moveTo>
                <a:cubicBezTo>
                  <a:pt x="16643" y="6494"/>
                  <a:pt x="16626" y="6503"/>
                  <a:pt x="16614" y="6518"/>
                </a:cubicBezTo>
                <a:cubicBezTo>
                  <a:pt x="16470" y="6726"/>
                  <a:pt x="16307" y="6927"/>
                  <a:pt x="16130" y="7114"/>
                </a:cubicBezTo>
                <a:cubicBezTo>
                  <a:pt x="16110" y="7136"/>
                  <a:pt x="16111" y="7172"/>
                  <a:pt x="16134" y="7192"/>
                </a:cubicBezTo>
                <a:cubicBezTo>
                  <a:pt x="16144" y="7203"/>
                  <a:pt x="16157" y="7208"/>
                  <a:pt x="16171" y="7208"/>
                </a:cubicBezTo>
                <a:cubicBezTo>
                  <a:pt x="16186" y="7208"/>
                  <a:pt x="16201" y="7202"/>
                  <a:pt x="16212" y="7190"/>
                </a:cubicBezTo>
                <a:cubicBezTo>
                  <a:pt x="16391" y="6999"/>
                  <a:pt x="16558" y="6795"/>
                  <a:pt x="16705" y="6581"/>
                </a:cubicBezTo>
                <a:cubicBezTo>
                  <a:pt x="16723" y="6556"/>
                  <a:pt x="16717" y="6522"/>
                  <a:pt x="16691" y="6504"/>
                </a:cubicBezTo>
                <a:cubicBezTo>
                  <a:pt x="16682" y="6497"/>
                  <a:pt x="16671" y="6494"/>
                  <a:pt x="16660" y="6494"/>
                </a:cubicBezTo>
                <a:close/>
                <a:moveTo>
                  <a:pt x="15601" y="7622"/>
                </a:moveTo>
                <a:cubicBezTo>
                  <a:pt x="15588" y="7622"/>
                  <a:pt x="15576" y="7626"/>
                  <a:pt x="15566" y="7634"/>
                </a:cubicBezTo>
                <a:cubicBezTo>
                  <a:pt x="15367" y="7793"/>
                  <a:pt x="15154" y="7941"/>
                  <a:pt x="14934" y="8070"/>
                </a:cubicBezTo>
                <a:cubicBezTo>
                  <a:pt x="14907" y="8085"/>
                  <a:pt x="14899" y="8119"/>
                  <a:pt x="14915" y="8146"/>
                </a:cubicBezTo>
                <a:cubicBezTo>
                  <a:pt x="14924" y="8163"/>
                  <a:pt x="14943" y="8174"/>
                  <a:pt x="14962" y="8174"/>
                </a:cubicBezTo>
                <a:cubicBezTo>
                  <a:pt x="14971" y="8174"/>
                  <a:pt x="14981" y="8171"/>
                  <a:pt x="14990" y="8165"/>
                </a:cubicBezTo>
                <a:cubicBezTo>
                  <a:pt x="15215" y="8033"/>
                  <a:pt x="15432" y="7883"/>
                  <a:pt x="15636" y="7721"/>
                </a:cubicBezTo>
                <a:cubicBezTo>
                  <a:pt x="15659" y="7702"/>
                  <a:pt x="15664" y="7667"/>
                  <a:pt x="15644" y="7643"/>
                </a:cubicBezTo>
                <a:cubicBezTo>
                  <a:pt x="15633" y="7629"/>
                  <a:pt x="15617" y="7622"/>
                  <a:pt x="15601" y="7622"/>
                </a:cubicBezTo>
                <a:close/>
                <a:moveTo>
                  <a:pt x="14268" y="8408"/>
                </a:moveTo>
                <a:cubicBezTo>
                  <a:pt x="14261" y="8408"/>
                  <a:pt x="14254" y="8409"/>
                  <a:pt x="14247" y="8412"/>
                </a:cubicBezTo>
                <a:cubicBezTo>
                  <a:pt x="14009" y="8509"/>
                  <a:pt x="13763" y="8590"/>
                  <a:pt x="13517" y="8650"/>
                </a:cubicBezTo>
                <a:cubicBezTo>
                  <a:pt x="13487" y="8658"/>
                  <a:pt x="13469" y="8688"/>
                  <a:pt x="13477" y="8717"/>
                </a:cubicBezTo>
                <a:cubicBezTo>
                  <a:pt x="13483" y="8743"/>
                  <a:pt x="13506" y="8759"/>
                  <a:pt x="13530" y="8759"/>
                </a:cubicBezTo>
                <a:cubicBezTo>
                  <a:pt x="13534" y="8759"/>
                  <a:pt x="13540" y="8759"/>
                  <a:pt x="13544" y="8758"/>
                </a:cubicBezTo>
                <a:cubicBezTo>
                  <a:pt x="13795" y="8696"/>
                  <a:pt x="14046" y="8614"/>
                  <a:pt x="14289" y="8515"/>
                </a:cubicBezTo>
                <a:cubicBezTo>
                  <a:pt x="14317" y="8503"/>
                  <a:pt x="14330" y="8471"/>
                  <a:pt x="14319" y="8442"/>
                </a:cubicBezTo>
                <a:cubicBezTo>
                  <a:pt x="14310" y="8421"/>
                  <a:pt x="14289" y="8408"/>
                  <a:pt x="14268" y="8408"/>
                </a:cubicBezTo>
                <a:close/>
                <a:moveTo>
                  <a:pt x="12768" y="8775"/>
                </a:moveTo>
                <a:cubicBezTo>
                  <a:pt x="12765" y="8775"/>
                  <a:pt x="12763" y="8775"/>
                  <a:pt x="12761" y="8775"/>
                </a:cubicBezTo>
                <a:lnTo>
                  <a:pt x="12730" y="8777"/>
                </a:lnTo>
                <a:cubicBezTo>
                  <a:pt x="12495" y="8795"/>
                  <a:pt x="12256" y="8800"/>
                  <a:pt x="11989" y="8803"/>
                </a:cubicBezTo>
                <a:cubicBezTo>
                  <a:pt x="11959" y="8803"/>
                  <a:pt x="11934" y="8828"/>
                  <a:pt x="11934" y="8858"/>
                </a:cubicBezTo>
                <a:cubicBezTo>
                  <a:pt x="11934" y="8889"/>
                  <a:pt x="11960" y="8914"/>
                  <a:pt x="11990" y="8914"/>
                </a:cubicBezTo>
                <a:lnTo>
                  <a:pt x="11991" y="8913"/>
                </a:lnTo>
                <a:cubicBezTo>
                  <a:pt x="12259" y="8911"/>
                  <a:pt x="12500" y="8907"/>
                  <a:pt x="12739" y="8888"/>
                </a:cubicBezTo>
                <a:lnTo>
                  <a:pt x="12771" y="8885"/>
                </a:lnTo>
                <a:cubicBezTo>
                  <a:pt x="12801" y="8883"/>
                  <a:pt x="12823" y="8856"/>
                  <a:pt x="12821" y="8825"/>
                </a:cubicBezTo>
                <a:cubicBezTo>
                  <a:pt x="12818" y="8797"/>
                  <a:pt x="12793" y="8775"/>
                  <a:pt x="12768" y="8775"/>
                </a:cubicBezTo>
                <a:close/>
                <a:moveTo>
                  <a:pt x="11216" y="8825"/>
                </a:moveTo>
                <a:cubicBezTo>
                  <a:pt x="11214" y="8825"/>
                  <a:pt x="11212" y="8825"/>
                  <a:pt x="11210" y="8825"/>
                </a:cubicBezTo>
                <a:cubicBezTo>
                  <a:pt x="10905" y="8847"/>
                  <a:pt x="10659" y="8886"/>
                  <a:pt x="10434" y="8951"/>
                </a:cubicBezTo>
                <a:cubicBezTo>
                  <a:pt x="10404" y="8960"/>
                  <a:pt x="10387" y="8991"/>
                  <a:pt x="10396" y="9020"/>
                </a:cubicBezTo>
                <a:cubicBezTo>
                  <a:pt x="10403" y="9044"/>
                  <a:pt x="10426" y="9060"/>
                  <a:pt x="10449" y="9060"/>
                </a:cubicBezTo>
                <a:cubicBezTo>
                  <a:pt x="10455" y="9060"/>
                  <a:pt x="10460" y="9059"/>
                  <a:pt x="10464" y="9058"/>
                </a:cubicBezTo>
                <a:cubicBezTo>
                  <a:pt x="10682" y="8995"/>
                  <a:pt x="10921" y="8957"/>
                  <a:pt x="11217" y="8935"/>
                </a:cubicBezTo>
                <a:cubicBezTo>
                  <a:pt x="11248" y="8933"/>
                  <a:pt x="11271" y="8908"/>
                  <a:pt x="11269" y="8877"/>
                </a:cubicBezTo>
                <a:cubicBezTo>
                  <a:pt x="11267" y="8848"/>
                  <a:pt x="11246" y="8825"/>
                  <a:pt x="11216" y="8825"/>
                </a:cubicBezTo>
                <a:close/>
                <a:moveTo>
                  <a:pt x="9755" y="9286"/>
                </a:moveTo>
                <a:cubicBezTo>
                  <a:pt x="9743" y="9286"/>
                  <a:pt x="9732" y="9289"/>
                  <a:pt x="9722" y="9296"/>
                </a:cubicBezTo>
                <a:cubicBezTo>
                  <a:pt x="9512" y="9452"/>
                  <a:pt x="9336" y="9642"/>
                  <a:pt x="9184" y="9877"/>
                </a:cubicBezTo>
                <a:cubicBezTo>
                  <a:pt x="9167" y="9902"/>
                  <a:pt x="9175" y="9936"/>
                  <a:pt x="9200" y="9952"/>
                </a:cubicBezTo>
                <a:cubicBezTo>
                  <a:pt x="9210" y="9959"/>
                  <a:pt x="9221" y="9962"/>
                  <a:pt x="9230" y="9962"/>
                </a:cubicBezTo>
                <a:cubicBezTo>
                  <a:pt x="9248" y="9962"/>
                  <a:pt x="9267" y="9952"/>
                  <a:pt x="9277" y="9936"/>
                </a:cubicBezTo>
                <a:cubicBezTo>
                  <a:pt x="9423" y="9713"/>
                  <a:pt x="9589" y="9533"/>
                  <a:pt x="9788" y="9386"/>
                </a:cubicBezTo>
                <a:cubicBezTo>
                  <a:pt x="9813" y="9367"/>
                  <a:pt x="9818" y="9333"/>
                  <a:pt x="9800" y="9308"/>
                </a:cubicBezTo>
                <a:cubicBezTo>
                  <a:pt x="9789" y="9294"/>
                  <a:pt x="9772" y="9286"/>
                  <a:pt x="9755" y="9286"/>
                </a:cubicBezTo>
                <a:close/>
                <a:moveTo>
                  <a:pt x="8896" y="10549"/>
                </a:moveTo>
                <a:cubicBezTo>
                  <a:pt x="8873" y="10549"/>
                  <a:pt x="8851" y="10563"/>
                  <a:pt x="8844" y="10586"/>
                </a:cubicBezTo>
                <a:cubicBezTo>
                  <a:pt x="8769" y="10795"/>
                  <a:pt x="8699" y="11034"/>
                  <a:pt x="8626" y="11337"/>
                </a:cubicBezTo>
                <a:cubicBezTo>
                  <a:pt x="8619" y="11367"/>
                  <a:pt x="8637" y="11397"/>
                  <a:pt x="8667" y="11404"/>
                </a:cubicBezTo>
                <a:cubicBezTo>
                  <a:pt x="8672" y="11405"/>
                  <a:pt x="8676" y="11405"/>
                  <a:pt x="8680" y="11405"/>
                </a:cubicBezTo>
                <a:cubicBezTo>
                  <a:pt x="8705" y="11405"/>
                  <a:pt x="8728" y="11388"/>
                  <a:pt x="8734" y="11363"/>
                </a:cubicBezTo>
                <a:cubicBezTo>
                  <a:pt x="8806" y="11063"/>
                  <a:pt x="8875" y="10828"/>
                  <a:pt x="8948" y="10623"/>
                </a:cubicBezTo>
                <a:cubicBezTo>
                  <a:pt x="8958" y="10594"/>
                  <a:pt x="8943" y="10562"/>
                  <a:pt x="8914" y="10552"/>
                </a:cubicBezTo>
                <a:cubicBezTo>
                  <a:pt x="8908" y="10550"/>
                  <a:pt x="8902" y="10549"/>
                  <a:pt x="8896" y="10549"/>
                </a:cubicBezTo>
                <a:close/>
                <a:moveTo>
                  <a:pt x="8508" y="12051"/>
                </a:moveTo>
                <a:cubicBezTo>
                  <a:pt x="8483" y="12051"/>
                  <a:pt x="8459" y="12069"/>
                  <a:pt x="8454" y="12095"/>
                </a:cubicBezTo>
                <a:cubicBezTo>
                  <a:pt x="8402" y="12320"/>
                  <a:pt x="8339" y="12585"/>
                  <a:pt x="8260" y="12842"/>
                </a:cubicBezTo>
                <a:cubicBezTo>
                  <a:pt x="8252" y="12872"/>
                  <a:pt x="8268" y="12903"/>
                  <a:pt x="8298" y="12912"/>
                </a:cubicBezTo>
                <a:cubicBezTo>
                  <a:pt x="8303" y="12914"/>
                  <a:pt x="8308" y="12915"/>
                  <a:pt x="8314" y="12915"/>
                </a:cubicBezTo>
                <a:cubicBezTo>
                  <a:pt x="8337" y="12915"/>
                  <a:pt x="8360" y="12899"/>
                  <a:pt x="8367" y="12875"/>
                </a:cubicBezTo>
                <a:cubicBezTo>
                  <a:pt x="8446" y="12615"/>
                  <a:pt x="8510" y="12346"/>
                  <a:pt x="8562" y="12120"/>
                </a:cubicBezTo>
                <a:cubicBezTo>
                  <a:pt x="8569" y="12090"/>
                  <a:pt x="8550" y="12060"/>
                  <a:pt x="8520" y="12053"/>
                </a:cubicBezTo>
                <a:cubicBezTo>
                  <a:pt x="8516" y="12052"/>
                  <a:pt x="8512" y="12051"/>
                  <a:pt x="8508" y="12051"/>
                </a:cubicBezTo>
                <a:close/>
                <a:moveTo>
                  <a:pt x="62" y="13056"/>
                </a:moveTo>
                <a:cubicBezTo>
                  <a:pt x="56" y="13056"/>
                  <a:pt x="50" y="13057"/>
                  <a:pt x="44" y="13059"/>
                </a:cubicBezTo>
                <a:cubicBezTo>
                  <a:pt x="16" y="13070"/>
                  <a:pt x="0" y="13102"/>
                  <a:pt x="11" y="13131"/>
                </a:cubicBezTo>
                <a:cubicBezTo>
                  <a:pt x="98" y="13374"/>
                  <a:pt x="211" y="13613"/>
                  <a:pt x="346" y="13841"/>
                </a:cubicBezTo>
                <a:cubicBezTo>
                  <a:pt x="356" y="13858"/>
                  <a:pt x="375" y="13868"/>
                  <a:pt x="393" y="13868"/>
                </a:cubicBezTo>
                <a:cubicBezTo>
                  <a:pt x="403" y="13868"/>
                  <a:pt x="414" y="13866"/>
                  <a:pt x="422" y="13860"/>
                </a:cubicBezTo>
                <a:cubicBezTo>
                  <a:pt x="448" y="13844"/>
                  <a:pt x="458" y="13810"/>
                  <a:pt x="442" y="13784"/>
                </a:cubicBezTo>
                <a:cubicBezTo>
                  <a:pt x="310" y="13562"/>
                  <a:pt x="200" y="13330"/>
                  <a:pt x="116" y="13093"/>
                </a:cubicBezTo>
                <a:cubicBezTo>
                  <a:pt x="107" y="13070"/>
                  <a:pt x="86" y="13056"/>
                  <a:pt x="62" y="13056"/>
                </a:cubicBezTo>
                <a:close/>
                <a:moveTo>
                  <a:pt x="8029" y="13524"/>
                </a:moveTo>
                <a:cubicBezTo>
                  <a:pt x="8008" y="13524"/>
                  <a:pt x="7989" y="13535"/>
                  <a:pt x="7979" y="13555"/>
                </a:cubicBezTo>
                <a:cubicBezTo>
                  <a:pt x="7865" y="13779"/>
                  <a:pt x="7727" y="13996"/>
                  <a:pt x="7570" y="14201"/>
                </a:cubicBezTo>
                <a:cubicBezTo>
                  <a:pt x="7551" y="14225"/>
                  <a:pt x="7556" y="14260"/>
                  <a:pt x="7580" y="14278"/>
                </a:cubicBezTo>
                <a:cubicBezTo>
                  <a:pt x="7590" y="14286"/>
                  <a:pt x="7602" y="14290"/>
                  <a:pt x="7614" y="14290"/>
                </a:cubicBezTo>
                <a:cubicBezTo>
                  <a:pt x="7631" y="14290"/>
                  <a:pt x="7647" y="14282"/>
                  <a:pt x="7658" y="14268"/>
                </a:cubicBezTo>
                <a:cubicBezTo>
                  <a:pt x="7819" y="14058"/>
                  <a:pt x="7961" y="13836"/>
                  <a:pt x="8079" y="13605"/>
                </a:cubicBezTo>
                <a:cubicBezTo>
                  <a:pt x="8093" y="13577"/>
                  <a:pt x="8081" y="13544"/>
                  <a:pt x="8054" y="13530"/>
                </a:cubicBezTo>
                <a:cubicBezTo>
                  <a:pt x="8046" y="13526"/>
                  <a:pt x="8037" y="13524"/>
                  <a:pt x="8029" y="13524"/>
                </a:cubicBezTo>
                <a:close/>
                <a:moveTo>
                  <a:pt x="849" y="14384"/>
                </a:moveTo>
                <a:cubicBezTo>
                  <a:pt x="836" y="14384"/>
                  <a:pt x="823" y="14388"/>
                  <a:pt x="812" y="14398"/>
                </a:cubicBezTo>
                <a:cubicBezTo>
                  <a:pt x="790" y="14418"/>
                  <a:pt x="788" y="14453"/>
                  <a:pt x="807" y="14477"/>
                </a:cubicBezTo>
                <a:cubicBezTo>
                  <a:pt x="978" y="14672"/>
                  <a:pt x="1169" y="14855"/>
                  <a:pt x="1373" y="15020"/>
                </a:cubicBezTo>
                <a:cubicBezTo>
                  <a:pt x="1383" y="15029"/>
                  <a:pt x="1396" y="15033"/>
                  <a:pt x="1407" y="15033"/>
                </a:cubicBezTo>
                <a:cubicBezTo>
                  <a:pt x="1423" y="15033"/>
                  <a:pt x="1439" y="15026"/>
                  <a:pt x="1451" y="15012"/>
                </a:cubicBezTo>
                <a:cubicBezTo>
                  <a:pt x="1470" y="14988"/>
                  <a:pt x="1466" y="14953"/>
                  <a:pt x="1443" y="14934"/>
                </a:cubicBezTo>
                <a:cubicBezTo>
                  <a:pt x="1244" y="14773"/>
                  <a:pt x="1058" y="14594"/>
                  <a:pt x="891" y="14403"/>
                </a:cubicBezTo>
                <a:cubicBezTo>
                  <a:pt x="880" y="14391"/>
                  <a:pt x="864" y="14384"/>
                  <a:pt x="849" y="14384"/>
                </a:cubicBezTo>
                <a:close/>
                <a:moveTo>
                  <a:pt x="7088" y="14749"/>
                </a:moveTo>
                <a:cubicBezTo>
                  <a:pt x="7075" y="14749"/>
                  <a:pt x="7062" y="14753"/>
                  <a:pt x="7051" y="14763"/>
                </a:cubicBezTo>
                <a:cubicBezTo>
                  <a:pt x="6863" y="14934"/>
                  <a:pt x="6659" y="15091"/>
                  <a:pt x="6443" y="15229"/>
                </a:cubicBezTo>
                <a:cubicBezTo>
                  <a:pt x="6416" y="15245"/>
                  <a:pt x="6409" y="15280"/>
                  <a:pt x="6426" y="15306"/>
                </a:cubicBezTo>
                <a:cubicBezTo>
                  <a:pt x="6437" y="15322"/>
                  <a:pt x="6454" y="15331"/>
                  <a:pt x="6472" y="15331"/>
                </a:cubicBezTo>
                <a:cubicBezTo>
                  <a:pt x="6483" y="15331"/>
                  <a:pt x="6493" y="15328"/>
                  <a:pt x="6502" y="15323"/>
                </a:cubicBezTo>
                <a:cubicBezTo>
                  <a:pt x="6723" y="15181"/>
                  <a:pt x="6933" y="15020"/>
                  <a:pt x="7126" y="14845"/>
                </a:cubicBezTo>
                <a:cubicBezTo>
                  <a:pt x="7148" y="14825"/>
                  <a:pt x="7150" y="14790"/>
                  <a:pt x="7129" y="14767"/>
                </a:cubicBezTo>
                <a:cubicBezTo>
                  <a:pt x="7118" y="14755"/>
                  <a:pt x="7103" y="14749"/>
                  <a:pt x="7088" y="14749"/>
                </a:cubicBezTo>
                <a:close/>
                <a:moveTo>
                  <a:pt x="2049" y="15357"/>
                </a:moveTo>
                <a:cubicBezTo>
                  <a:pt x="2030" y="15357"/>
                  <a:pt x="2011" y="15368"/>
                  <a:pt x="2001" y="15386"/>
                </a:cubicBezTo>
                <a:cubicBezTo>
                  <a:pt x="1986" y="15412"/>
                  <a:pt x="1996" y="15447"/>
                  <a:pt x="2023" y="15462"/>
                </a:cubicBezTo>
                <a:cubicBezTo>
                  <a:pt x="2251" y="15590"/>
                  <a:pt x="2492" y="15699"/>
                  <a:pt x="2737" y="15785"/>
                </a:cubicBezTo>
                <a:cubicBezTo>
                  <a:pt x="2743" y="15787"/>
                  <a:pt x="2749" y="15788"/>
                  <a:pt x="2755" y="15788"/>
                </a:cubicBezTo>
                <a:cubicBezTo>
                  <a:pt x="2778" y="15788"/>
                  <a:pt x="2799" y="15775"/>
                  <a:pt x="2808" y="15752"/>
                </a:cubicBezTo>
                <a:cubicBezTo>
                  <a:pt x="2817" y="15723"/>
                  <a:pt x="2802" y="15691"/>
                  <a:pt x="2774" y="15682"/>
                </a:cubicBezTo>
                <a:cubicBezTo>
                  <a:pt x="2535" y="15597"/>
                  <a:pt x="2300" y="15490"/>
                  <a:pt x="2076" y="15364"/>
                </a:cubicBezTo>
                <a:cubicBezTo>
                  <a:pt x="2067" y="15360"/>
                  <a:pt x="2058" y="15357"/>
                  <a:pt x="2049" y="15357"/>
                </a:cubicBezTo>
                <a:close/>
                <a:moveTo>
                  <a:pt x="5786" y="15581"/>
                </a:moveTo>
                <a:cubicBezTo>
                  <a:pt x="5779" y="15581"/>
                  <a:pt x="5772" y="15583"/>
                  <a:pt x="5765" y="15586"/>
                </a:cubicBezTo>
                <a:cubicBezTo>
                  <a:pt x="5528" y="15685"/>
                  <a:pt x="5283" y="15764"/>
                  <a:pt x="5036" y="15819"/>
                </a:cubicBezTo>
                <a:cubicBezTo>
                  <a:pt x="5006" y="15827"/>
                  <a:pt x="4987" y="15857"/>
                  <a:pt x="4995" y="15886"/>
                </a:cubicBezTo>
                <a:cubicBezTo>
                  <a:pt x="5000" y="15912"/>
                  <a:pt x="5023" y="15929"/>
                  <a:pt x="5048" y="15929"/>
                </a:cubicBezTo>
                <a:cubicBezTo>
                  <a:pt x="5052" y="15929"/>
                  <a:pt x="5057" y="15929"/>
                  <a:pt x="5061" y="15928"/>
                </a:cubicBezTo>
                <a:cubicBezTo>
                  <a:pt x="5314" y="15871"/>
                  <a:pt x="5565" y="15790"/>
                  <a:pt x="5808" y="15688"/>
                </a:cubicBezTo>
                <a:cubicBezTo>
                  <a:pt x="5836" y="15675"/>
                  <a:pt x="5849" y="15643"/>
                  <a:pt x="5837" y="15615"/>
                </a:cubicBezTo>
                <a:cubicBezTo>
                  <a:pt x="5829" y="15594"/>
                  <a:pt x="5808" y="15581"/>
                  <a:pt x="5786" y="15581"/>
                </a:cubicBezTo>
                <a:close/>
                <a:moveTo>
                  <a:pt x="3506" y="15870"/>
                </a:moveTo>
                <a:cubicBezTo>
                  <a:pt x="3479" y="15870"/>
                  <a:pt x="3456" y="15890"/>
                  <a:pt x="3451" y="15917"/>
                </a:cubicBezTo>
                <a:cubicBezTo>
                  <a:pt x="3447" y="15947"/>
                  <a:pt x="3467" y="15975"/>
                  <a:pt x="3498" y="15980"/>
                </a:cubicBezTo>
                <a:cubicBezTo>
                  <a:pt x="3701" y="16013"/>
                  <a:pt x="3907" y="16030"/>
                  <a:pt x="4110" y="16032"/>
                </a:cubicBezTo>
                <a:lnTo>
                  <a:pt x="4143" y="16032"/>
                </a:lnTo>
                <a:cubicBezTo>
                  <a:pt x="4189" y="16032"/>
                  <a:pt x="4236" y="16031"/>
                  <a:pt x="4281" y="16030"/>
                </a:cubicBezTo>
                <a:cubicBezTo>
                  <a:pt x="4312" y="16029"/>
                  <a:pt x="4337" y="16003"/>
                  <a:pt x="4335" y="15972"/>
                </a:cubicBezTo>
                <a:cubicBezTo>
                  <a:pt x="4334" y="15943"/>
                  <a:pt x="4314" y="15919"/>
                  <a:pt x="4282" y="15919"/>
                </a:cubicBezTo>
                <a:cubicBezTo>
                  <a:pt x="4281" y="15919"/>
                  <a:pt x="4279" y="15919"/>
                  <a:pt x="4278" y="15919"/>
                </a:cubicBezTo>
                <a:cubicBezTo>
                  <a:pt x="4233" y="15920"/>
                  <a:pt x="4188" y="15921"/>
                  <a:pt x="4143" y="15921"/>
                </a:cubicBezTo>
                <a:lnTo>
                  <a:pt x="4110" y="15921"/>
                </a:lnTo>
                <a:cubicBezTo>
                  <a:pt x="3913" y="15919"/>
                  <a:pt x="3713" y="15903"/>
                  <a:pt x="3515" y="15871"/>
                </a:cubicBezTo>
                <a:cubicBezTo>
                  <a:pt x="3512" y="15870"/>
                  <a:pt x="3509" y="15870"/>
                  <a:pt x="3506" y="15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52;p2"/>
          <p:cNvGrpSpPr/>
          <p:nvPr/>
        </p:nvGrpSpPr>
        <p:grpSpPr>
          <a:xfrm>
            <a:off x="1288191" y="762864"/>
            <a:ext cx="433643" cy="392824"/>
            <a:chOff x="1640475" y="1197075"/>
            <a:chExt cx="55475" cy="50250"/>
          </a:xfrm>
        </p:grpSpPr>
        <p:sp>
          <p:nvSpPr>
            <p:cNvPr id="53" name="Google Shape;53;p2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 rot="-5400000">
            <a:off x="7770930" y="4597909"/>
            <a:ext cx="244822" cy="221773"/>
            <a:chOff x="1640475" y="1197075"/>
            <a:chExt cx="55475" cy="50250"/>
          </a:xfrm>
        </p:grpSpPr>
        <p:sp>
          <p:nvSpPr>
            <p:cNvPr id="57" name="Google Shape;57;p2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2"/>
          <p:cNvSpPr/>
          <p:nvPr/>
        </p:nvSpPr>
        <p:spPr>
          <a:xfrm rot="581768">
            <a:off x="8313063" y="366023"/>
            <a:ext cx="467849" cy="109605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2"/>
          <p:cNvGrpSpPr/>
          <p:nvPr/>
        </p:nvGrpSpPr>
        <p:grpSpPr>
          <a:xfrm>
            <a:off x="324374" y="2819347"/>
            <a:ext cx="221772" cy="200884"/>
            <a:chOff x="1640475" y="1197075"/>
            <a:chExt cx="55475" cy="50250"/>
          </a:xfrm>
        </p:grpSpPr>
        <p:sp>
          <p:nvSpPr>
            <p:cNvPr id="62" name="Google Shape;62;p2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7880062" y="4042366"/>
            <a:ext cx="395823" cy="325965"/>
            <a:chOff x="6441550" y="2480732"/>
            <a:chExt cx="253700" cy="208925"/>
          </a:xfrm>
        </p:grpSpPr>
        <p:sp>
          <p:nvSpPr>
            <p:cNvPr id="66" name="Google Shape;66;p2"/>
            <p:cNvSpPr/>
            <p:nvPr/>
          </p:nvSpPr>
          <p:spPr>
            <a:xfrm>
              <a:off x="6450150" y="2496032"/>
              <a:ext cx="234200" cy="178350"/>
            </a:xfrm>
            <a:custGeom>
              <a:avLst/>
              <a:gdLst/>
              <a:ahLst/>
              <a:cxnLst/>
              <a:rect l="l" t="t" r="r" b="b"/>
              <a:pathLst>
                <a:path w="9368" h="7134" extrusionOk="0">
                  <a:moveTo>
                    <a:pt x="4659" y="0"/>
                  </a:moveTo>
                  <a:cubicBezTo>
                    <a:pt x="4607" y="0"/>
                    <a:pt x="4541" y="13"/>
                    <a:pt x="4450" y="37"/>
                  </a:cubicBezTo>
                  <a:cubicBezTo>
                    <a:pt x="3877" y="190"/>
                    <a:pt x="3484" y="1286"/>
                    <a:pt x="3251" y="1912"/>
                  </a:cubicBezTo>
                  <a:cubicBezTo>
                    <a:pt x="3320" y="1989"/>
                    <a:pt x="3277" y="2134"/>
                    <a:pt x="3165" y="2176"/>
                  </a:cubicBezTo>
                  <a:lnTo>
                    <a:pt x="3168" y="2185"/>
                  </a:lnTo>
                  <a:cubicBezTo>
                    <a:pt x="3113" y="2194"/>
                    <a:pt x="3054" y="2199"/>
                    <a:pt x="2997" y="2208"/>
                  </a:cubicBezTo>
                  <a:cubicBezTo>
                    <a:pt x="2928" y="2224"/>
                    <a:pt x="2859" y="2242"/>
                    <a:pt x="2789" y="2262"/>
                  </a:cubicBezTo>
                  <a:cubicBezTo>
                    <a:pt x="2774" y="2272"/>
                    <a:pt x="2758" y="2277"/>
                    <a:pt x="2742" y="2277"/>
                  </a:cubicBezTo>
                  <a:cubicBezTo>
                    <a:pt x="2715" y="2277"/>
                    <a:pt x="2691" y="2262"/>
                    <a:pt x="2674" y="2240"/>
                  </a:cubicBezTo>
                  <a:cubicBezTo>
                    <a:pt x="2334" y="2266"/>
                    <a:pt x="1995" y="2268"/>
                    <a:pt x="1658" y="2272"/>
                  </a:cubicBezTo>
                  <a:cubicBezTo>
                    <a:pt x="1653" y="2272"/>
                    <a:pt x="1647" y="2272"/>
                    <a:pt x="1641" y="2272"/>
                  </a:cubicBezTo>
                  <a:cubicBezTo>
                    <a:pt x="1500" y="2272"/>
                    <a:pt x="1246" y="2244"/>
                    <a:pt x="999" y="2244"/>
                  </a:cubicBezTo>
                  <a:cubicBezTo>
                    <a:pt x="731" y="2244"/>
                    <a:pt x="469" y="2277"/>
                    <a:pt x="366" y="2418"/>
                  </a:cubicBezTo>
                  <a:cubicBezTo>
                    <a:pt x="0" y="2908"/>
                    <a:pt x="2213" y="3958"/>
                    <a:pt x="2559" y="4145"/>
                  </a:cubicBezTo>
                  <a:cubicBezTo>
                    <a:pt x="2583" y="4161"/>
                    <a:pt x="2605" y="4177"/>
                    <a:pt x="2621" y="4198"/>
                  </a:cubicBezTo>
                  <a:cubicBezTo>
                    <a:pt x="2684" y="4214"/>
                    <a:pt x="2732" y="4270"/>
                    <a:pt x="2706" y="4346"/>
                  </a:cubicBezTo>
                  <a:cubicBezTo>
                    <a:pt x="2554" y="4801"/>
                    <a:pt x="2408" y="5258"/>
                    <a:pt x="2295" y="5725"/>
                  </a:cubicBezTo>
                  <a:cubicBezTo>
                    <a:pt x="2237" y="5970"/>
                    <a:pt x="2191" y="6212"/>
                    <a:pt x="2161" y="6461"/>
                  </a:cubicBezTo>
                  <a:cubicBezTo>
                    <a:pt x="2127" y="6731"/>
                    <a:pt x="1993" y="7041"/>
                    <a:pt x="2272" y="7123"/>
                  </a:cubicBezTo>
                  <a:cubicBezTo>
                    <a:pt x="2295" y="7130"/>
                    <a:pt x="2320" y="7133"/>
                    <a:pt x="2345" y="7133"/>
                  </a:cubicBezTo>
                  <a:cubicBezTo>
                    <a:pt x="2715" y="7133"/>
                    <a:pt x="3335" y="6449"/>
                    <a:pt x="3602" y="6214"/>
                  </a:cubicBezTo>
                  <a:cubicBezTo>
                    <a:pt x="3939" y="5918"/>
                    <a:pt x="4255" y="5606"/>
                    <a:pt x="4577" y="5298"/>
                  </a:cubicBezTo>
                  <a:cubicBezTo>
                    <a:pt x="4624" y="5252"/>
                    <a:pt x="4676" y="5232"/>
                    <a:pt x="4726" y="5232"/>
                  </a:cubicBezTo>
                  <a:cubicBezTo>
                    <a:pt x="4823" y="5232"/>
                    <a:pt x="4912" y="5304"/>
                    <a:pt x="4943" y="5395"/>
                  </a:cubicBezTo>
                  <a:cubicBezTo>
                    <a:pt x="5748" y="6083"/>
                    <a:pt x="6641" y="6590"/>
                    <a:pt x="7652" y="6886"/>
                  </a:cubicBezTo>
                  <a:cubicBezTo>
                    <a:pt x="7611" y="6433"/>
                    <a:pt x="7534" y="5990"/>
                    <a:pt x="7408" y="5552"/>
                  </a:cubicBezTo>
                  <a:cubicBezTo>
                    <a:pt x="7269" y="5069"/>
                    <a:pt x="7001" y="4628"/>
                    <a:pt x="6887" y="4143"/>
                  </a:cubicBezTo>
                  <a:cubicBezTo>
                    <a:pt x="6863" y="4039"/>
                    <a:pt x="6937" y="3942"/>
                    <a:pt x="7024" y="3914"/>
                  </a:cubicBezTo>
                  <a:cubicBezTo>
                    <a:pt x="7026" y="3866"/>
                    <a:pt x="7050" y="3815"/>
                    <a:pt x="7107" y="3781"/>
                  </a:cubicBezTo>
                  <a:cubicBezTo>
                    <a:pt x="7386" y="3602"/>
                    <a:pt x="9368" y="2256"/>
                    <a:pt x="9139" y="1904"/>
                  </a:cubicBezTo>
                  <a:cubicBezTo>
                    <a:pt x="9087" y="1823"/>
                    <a:pt x="8893" y="1797"/>
                    <a:pt x="8659" y="1797"/>
                  </a:cubicBezTo>
                  <a:cubicBezTo>
                    <a:pt x="8282" y="1797"/>
                    <a:pt x="7801" y="1864"/>
                    <a:pt x="7633" y="1875"/>
                  </a:cubicBezTo>
                  <a:cubicBezTo>
                    <a:pt x="7146" y="1908"/>
                    <a:pt x="6661" y="1988"/>
                    <a:pt x="6177" y="2002"/>
                  </a:cubicBezTo>
                  <a:cubicBezTo>
                    <a:pt x="6173" y="2002"/>
                    <a:pt x="6170" y="2002"/>
                    <a:pt x="6166" y="2002"/>
                  </a:cubicBezTo>
                  <a:cubicBezTo>
                    <a:pt x="6063" y="2002"/>
                    <a:pt x="6000" y="1931"/>
                    <a:pt x="5976" y="1848"/>
                  </a:cubicBezTo>
                  <a:cubicBezTo>
                    <a:pt x="5937" y="1836"/>
                    <a:pt x="5899" y="1815"/>
                    <a:pt x="5874" y="1781"/>
                  </a:cubicBezTo>
                  <a:cubicBezTo>
                    <a:pt x="5664" y="1476"/>
                    <a:pt x="5549" y="1118"/>
                    <a:pt x="5354" y="802"/>
                  </a:cubicBezTo>
                  <a:cubicBezTo>
                    <a:pt x="5241" y="617"/>
                    <a:pt x="5117" y="437"/>
                    <a:pt x="4980" y="270"/>
                  </a:cubicBezTo>
                  <a:cubicBezTo>
                    <a:pt x="4832" y="88"/>
                    <a:pt x="4795" y="0"/>
                    <a:pt x="46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41550" y="2480732"/>
              <a:ext cx="253700" cy="208925"/>
            </a:xfrm>
            <a:custGeom>
              <a:avLst/>
              <a:gdLst/>
              <a:ahLst/>
              <a:cxnLst/>
              <a:rect l="l" t="t" r="r" b="b"/>
              <a:pathLst>
                <a:path w="10148" h="8357" extrusionOk="0">
                  <a:moveTo>
                    <a:pt x="5002" y="612"/>
                  </a:moveTo>
                  <a:cubicBezTo>
                    <a:pt x="5139" y="612"/>
                    <a:pt x="5176" y="700"/>
                    <a:pt x="5324" y="883"/>
                  </a:cubicBezTo>
                  <a:cubicBezTo>
                    <a:pt x="5461" y="1049"/>
                    <a:pt x="5585" y="1229"/>
                    <a:pt x="5698" y="1414"/>
                  </a:cubicBezTo>
                  <a:cubicBezTo>
                    <a:pt x="5893" y="1730"/>
                    <a:pt x="6008" y="2088"/>
                    <a:pt x="6219" y="2393"/>
                  </a:cubicBezTo>
                  <a:cubicBezTo>
                    <a:pt x="6243" y="2428"/>
                    <a:pt x="6281" y="2448"/>
                    <a:pt x="6320" y="2460"/>
                  </a:cubicBezTo>
                  <a:cubicBezTo>
                    <a:pt x="6344" y="2543"/>
                    <a:pt x="6408" y="2615"/>
                    <a:pt x="6512" y="2615"/>
                  </a:cubicBezTo>
                  <a:cubicBezTo>
                    <a:pt x="6515" y="2615"/>
                    <a:pt x="6518" y="2615"/>
                    <a:pt x="6521" y="2615"/>
                  </a:cubicBezTo>
                  <a:cubicBezTo>
                    <a:pt x="7006" y="2601"/>
                    <a:pt x="7490" y="2520"/>
                    <a:pt x="7977" y="2488"/>
                  </a:cubicBezTo>
                  <a:cubicBezTo>
                    <a:pt x="8145" y="2476"/>
                    <a:pt x="8627" y="2409"/>
                    <a:pt x="9004" y="2409"/>
                  </a:cubicBezTo>
                  <a:cubicBezTo>
                    <a:pt x="9238" y="2409"/>
                    <a:pt x="9431" y="2435"/>
                    <a:pt x="9483" y="2516"/>
                  </a:cubicBezTo>
                  <a:cubicBezTo>
                    <a:pt x="9711" y="2868"/>
                    <a:pt x="7730" y="4214"/>
                    <a:pt x="7451" y="4393"/>
                  </a:cubicBezTo>
                  <a:cubicBezTo>
                    <a:pt x="7394" y="4427"/>
                    <a:pt x="7370" y="4478"/>
                    <a:pt x="7368" y="4526"/>
                  </a:cubicBezTo>
                  <a:cubicBezTo>
                    <a:pt x="7281" y="4554"/>
                    <a:pt x="7207" y="4651"/>
                    <a:pt x="7231" y="4755"/>
                  </a:cubicBezTo>
                  <a:cubicBezTo>
                    <a:pt x="7345" y="5240"/>
                    <a:pt x="7613" y="5681"/>
                    <a:pt x="7752" y="6164"/>
                  </a:cubicBezTo>
                  <a:cubicBezTo>
                    <a:pt x="7878" y="6602"/>
                    <a:pt x="7955" y="7045"/>
                    <a:pt x="7996" y="7498"/>
                  </a:cubicBezTo>
                  <a:cubicBezTo>
                    <a:pt x="6985" y="7202"/>
                    <a:pt x="6092" y="6695"/>
                    <a:pt x="5287" y="6007"/>
                  </a:cubicBezTo>
                  <a:cubicBezTo>
                    <a:pt x="5256" y="5916"/>
                    <a:pt x="5167" y="5845"/>
                    <a:pt x="5070" y="5845"/>
                  </a:cubicBezTo>
                  <a:cubicBezTo>
                    <a:pt x="5020" y="5845"/>
                    <a:pt x="4968" y="5864"/>
                    <a:pt x="4921" y="5910"/>
                  </a:cubicBezTo>
                  <a:cubicBezTo>
                    <a:pt x="4599" y="6219"/>
                    <a:pt x="4283" y="6530"/>
                    <a:pt x="3946" y="6826"/>
                  </a:cubicBezTo>
                  <a:cubicBezTo>
                    <a:pt x="3678" y="7061"/>
                    <a:pt x="3059" y="7746"/>
                    <a:pt x="2689" y="7746"/>
                  </a:cubicBezTo>
                  <a:cubicBezTo>
                    <a:pt x="2663" y="7746"/>
                    <a:pt x="2639" y="7743"/>
                    <a:pt x="2616" y="7736"/>
                  </a:cubicBezTo>
                  <a:cubicBezTo>
                    <a:pt x="2337" y="7653"/>
                    <a:pt x="2471" y="7343"/>
                    <a:pt x="2505" y="7073"/>
                  </a:cubicBezTo>
                  <a:cubicBezTo>
                    <a:pt x="2535" y="6824"/>
                    <a:pt x="2581" y="6582"/>
                    <a:pt x="2639" y="6337"/>
                  </a:cubicBezTo>
                  <a:cubicBezTo>
                    <a:pt x="2752" y="5870"/>
                    <a:pt x="2898" y="5413"/>
                    <a:pt x="3050" y="4958"/>
                  </a:cubicBezTo>
                  <a:cubicBezTo>
                    <a:pt x="3076" y="4882"/>
                    <a:pt x="3028" y="4826"/>
                    <a:pt x="2965" y="4810"/>
                  </a:cubicBezTo>
                  <a:cubicBezTo>
                    <a:pt x="2949" y="4790"/>
                    <a:pt x="2928" y="4773"/>
                    <a:pt x="2903" y="4757"/>
                  </a:cubicBezTo>
                  <a:cubicBezTo>
                    <a:pt x="2557" y="4570"/>
                    <a:pt x="344" y="3520"/>
                    <a:pt x="710" y="3031"/>
                  </a:cubicBezTo>
                  <a:cubicBezTo>
                    <a:pt x="813" y="2890"/>
                    <a:pt x="1076" y="2857"/>
                    <a:pt x="1345" y="2857"/>
                  </a:cubicBezTo>
                  <a:cubicBezTo>
                    <a:pt x="1593" y="2857"/>
                    <a:pt x="1848" y="2885"/>
                    <a:pt x="1988" y="2885"/>
                  </a:cubicBezTo>
                  <a:cubicBezTo>
                    <a:pt x="1993" y="2885"/>
                    <a:pt x="1998" y="2885"/>
                    <a:pt x="2002" y="2885"/>
                  </a:cubicBezTo>
                  <a:cubicBezTo>
                    <a:pt x="2340" y="2880"/>
                    <a:pt x="2678" y="2878"/>
                    <a:pt x="3018" y="2852"/>
                  </a:cubicBezTo>
                  <a:cubicBezTo>
                    <a:pt x="3034" y="2875"/>
                    <a:pt x="3059" y="2889"/>
                    <a:pt x="3086" y="2889"/>
                  </a:cubicBezTo>
                  <a:cubicBezTo>
                    <a:pt x="3101" y="2889"/>
                    <a:pt x="3118" y="2884"/>
                    <a:pt x="3133" y="2874"/>
                  </a:cubicBezTo>
                  <a:cubicBezTo>
                    <a:pt x="3203" y="2854"/>
                    <a:pt x="3272" y="2836"/>
                    <a:pt x="3342" y="2820"/>
                  </a:cubicBezTo>
                  <a:cubicBezTo>
                    <a:pt x="3399" y="2811"/>
                    <a:pt x="3457" y="2806"/>
                    <a:pt x="3512" y="2797"/>
                  </a:cubicBezTo>
                  <a:lnTo>
                    <a:pt x="3509" y="2788"/>
                  </a:lnTo>
                  <a:cubicBezTo>
                    <a:pt x="3621" y="2746"/>
                    <a:pt x="3664" y="2601"/>
                    <a:pt x="3595" y="2524"/>
                  </a:cubicBezTo>
                  <a:cubicBezTo>
                    <a:pt x="3829" y="1899"/>
                    <a:pt x="4221" y="802"/>
                    <a:pt x="4794" y="649"/>
                  </a:cubicBezTo>
                  <a:cubicBezTo>
                    <a:pt x="4885" y="625"/>
                    <a:pt x="4951" y="612"/>
                    <a:pt x="5002" y="612"/>
                  </a:cubicBezTo>
                  <a:close/>
                  <a:moveTo>
                    <a:pt x="4825" y="1"/>
                  </a:moveTo>
                  <a:cubicBezTo>
                    <a:pt x="4820" y="1"/>
                    <a:pt x="4815" y="1"/>
                    <a:pt x="4810" y="1"/>
                  </a:cubicBezTo>
                  <a:cubicBezTo>
                    <a:pt x="4376" y="15"/>
                    <a:pt x="4159" y="546"/>
                    <a:pt x="3978" y="872"/>
                  </a:cubicBezTo>
                  <a:cubicBezTo>
                    <a:pt x="3696" y="1377"/>
                    <a:pt x="3470" y="1908"/>
                    <a:pt x="3281" y="2455"/>
                  </a:cubicBezTo>
                  <a:cubicBezTo>
                    <a:pt x="2890" y="2406"/>
                    <a:pt x="2477" y="2382"/>
                    <a:pt x="2068" y="2382"/>
                  </a:cubicBezTo>
                  <a:cubicBezTo>
                    <a:pt x="1748" y="2382"/>
                    <a:pt x="1430" y="2397"/>
                    <a:pt x="1129" y="2425"/>
                  </a:cubicBezTo>
                  <a:cubicBezTo>
                    <a:pt x="760" y="2460"/>
                    <a:pt x="289" y="2585"/>
                    <a:pt x="157" y="2979"/>
                  </a:cubicBezTo>
                  <a:cubicBezTo>
                    <a:pt x="0" y="3455"/>
                    <a:pt x="455" y="3774"/>
                    <a:pt x="785" y="4025"/>
                  </a:cubicBezTo>
                  <a:cubicBezTo>
                    <a:pt x="1360" y="4464"/>
                    <a:pt x="1988" y="4852"/>
                    <a:pt x="2662" y="5120"/>
                  </a:cubicBezTo>
                  <a:cubicBezTo>
                    <a:pt x="2334" y="5695"/>
                    <a:pt x="2145" y="6316"/>
                    <a:pt x="2056" y="6981"/>
                  </a:cubicBezTo>
                  <a:cubicBezTo>
                    <a:pt x="2004" y="7339"/>
                    <a:pt x="1847" y="7993"/>
                    <a:pt x="2203" y="8258"/>
                  </a:cubicBezTo>
                  <a:cubicBezTo>
                    <a:pt x="2296" y="8328"/>
                    <a:pt x="2395" y="8357"/>
                    <a:pt x="2495" y="8357"/>
                  </a:cubicBezTo>
                  <a:cubicBezTo>
                    <a:pt x="2829" y="8357"/>
                    <a:pt x="3181" y="8034"/>
                    <a:pt x="3410" y="7856"/>
                  </a:cubicBezTo>
                  <a:cubicBezTo>
                    <a:pt x="4013" y="7389"/>
                    <a:pt x="4591" y="6886"/>
                    <a:pt x="5124" y="6341"/>
                  </a:cubicBezTo>
                  <a:cubicBezTo>
                    <a:pt x="5978" y="7172"/>
                    <a:pt x="7028" y="7731"/>
                    <a:pt x="8185" y="8019"/>
                  </a:cubicBezTo>
                  <a:cubicBezTo>
                    <a:pt x="8204" y="8024"/>
                    <a:pt x="8222" y="8027"/>
                    <a:pt x="8241" y="8027"/>
                  </a:cubicBezTo>
                  <a:cubicBezTo>
                    <a:pt x="8360" y="8027"/>
                    <a:pt x="8477" y="7933"/>
                    <a:pt x="8472" y="7803"/>
                  </a:cubicBezTo>
                  <a:cubicBezTo>
                    <a:pt x="8428" y="6819"/>
                    <a:pt x="8267" y="5508"/>
                    <a:pt x="7633" y="4693"/>
                  </a:cubicBezTo>
                  <a:cubicBezTo>
                    <a:pt x="8239" y="4381"/>
                    <a:pt x="8806" y="3997"/>
                    <a:pt x="9305" y="3534"/>
                  </a:cubicBezTo>
                  <a:cubicBezTo>
                    <a:pt x="9585" y="3273"/>
                    <a:pt x="10148" y="2813"/>
                    <a:pt x="10051" y="2359"/>
                  </a:cubicBezTo>
                  <a:cubicBezTo>
                    <a:pt x="9976" y="2005"/>
                    <a:pt x="9624" y="1951"/>
                    <a:pt x="9300" y="1951"/>
                  </a:cubicBezTo>
                  <a:cubicBezTo>
                    <a:pt x="9174" y="1951"/>
                    <a:pt x="9052" y="1959"/>
                    <a:pt x="8952" y="1961"/>
                  </a:cubicBezTo>
                  <a:cubicBezTo>
                    <a:pt x="8153" y="1973"/>
                    <a:pt x="7303" y="1989"/>
                    <a:pt x="6523" y="2174"/>
                  </a:cubicBezTo>
                  <a:cubicBezTo>
                    <a:pt x="6424" y="1661"/>
                    <a:pt x="6102" y="1186"/>
                    <a:pt x="5793" y="777"/>
                  </a:cubicBezTo>
                  <a:cubicBezTo>
                    <a:pt x="5568" y="480"/>
                    <a:pt x="5245" y="1"/>
                    <a:pt x="4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996673" y="327406"/>
            <a:ext cx="367444" cy="325950"/>
            <a:chOff x="3200749" y="4607951"/>
            <a:chExt cx="250388" cy="222113"/>
          </a:xfrm>
        </p:grpSpPr>
        <p:sp>
          <p:nvSpPr>
            <p:cNvPr id="69" name="Google Shape;69;p2"/>
            <p:cNvSpPr/>
            <p:nvPr/>
          </p:nvSpPr>
          <p:spPr>
            <a:xfrm>
              <a:off x="3212638" y="4655639"/>
              <a:ext cx="230435" cy="164429"/>
            </a:xfrm>
            <a:custGeom>
              <a:avLst/>
              <a:gdLst/>
              <a:ahLst/>
              <a:cxnLst/>
              <a:rect l="l" t="t" r="r" b="b"/>
              <a:pathLst>
                <a:path w="12404" h="8851" extrusionOk="0">
                  <a:moveTo>
                    <a:pt x="6842" y="0"/>
                  </a:moveTo>
                  <a:cubicBezTo>
                    <a:pt x="6707" y="0"/>
                    <a:pt x="6570" y="14"/>
                    <a:pt x="6433" y="43"/>
                  </a:cubicBezTo>
                  <a:cubicBezTo>
                    <a:pt x="5732" y="177"/>
                    <a:pt x="5165" y="644"/>
                    <a:pt x="4665" y="1111"/>
                  </a:cubicBezTo>
                  <a:cubicBezTo>
                    <a:pt x="4606" y="1169"/>
                    <a:pt x="4535" y="1196"/>
                    <a:pt x="4465" y="1196"/>
                  </a:cubicBezTo>
                  <a:cubicBezTo>
                    <a:pt x="4375" y="1196"/>
                    <a:pt x="4287" y="1152"/>
                    <a:pt x="4231" y="1078"/>
                  </a:cubicBezTo>
                  <a:cubicBezTo>
                    <a:pt x="3829" y="515"/>
                    <a:pt x="3328" y="285"/>
                    <a:pt x="2859" y="285"/>
                  </a:cubicBezTo>
                  <a:cubicBezTo>
                    <a:pt x="1772" y="285"/>
                    <a:pt x="863" y="1523"/>
                    <a:pt x="1796" y="2712"/>
                  </a:cubicBezTo>
                  <a:cubicBezTo>
                    <a:pt x="1863" y="2712"/>
                    <a:pt x="1929" y="2712"/>
                    <a:pt x="1963" y="2745"/>
                  </a:cubicBezTo>
                  <a:cubicBezTo>
                    <a:pt x="2163" y="2779"/>
                    <a:pt x="2163" y="3112"/>
                    <a:pt x="1963" y="3146"/>
                  </a:cubicBezTo>
                  <a:cubicBezTo>
                    <a:pt x="1062" y="3279"/>
                    <a:pt x="61" y="3713"/>
                    <a:pt x="28" y="4814"/>
                  </a:cubicBezTo>
                  <a:cubicBezTo>
                    <a:pt x="1" y="5765"/>
                    <a:pt x="726" y="6339"/>
                    <a:pt x="1537" y="6339"/>
                  </a:cubicBezTo>
                  <a:cubicBezTo>
                    <a:pt x="1722" y="6339"/>
                    <a:pt x="1911" y="6310"/>
                    <a:pt x="2096" y="6248"/>
                  </a:cubicBezTo>
                  <a:cubicBezTo>
                    <a:pt x="2123" y="6239"/>
                    <a:pt x="2150" y="6235"/>
                    <a:pt x="2177" y="6235"/>
                  </a:cubicBezTo>
                  <a:cubicBezTo>
                    <a:pt x="2346" y="6235"/>
                    <a:pt x="2487" y="6404"/>
                    <a:pt x="2430" y="6548"/>
                  </a:cubicBezTo>
                  <a:cubicBezTo>
                    <a:pt x="2152" y="7290"/>
                    <a:pt x="2246" y="8404"/>
                    <a:pt x="3164" y="8404"/>
                  </a:cubicBezTo>
                  <a:cubicBezTo>
                    <a:pt x="3236" y="8404"/>
                    <a:pt x="3314" y="8397"/>
                    <a:pt x="3397" y="8383"/>
                  </a:cubicBezTo>
                  <a:cubicBezTo>
                    <a:pt x="3931" y="8316"/>
                    <a:pt x="4264" y="7882"/>
                    <a:pt x="4498" y="7415"/>
                  </a:cubicBezTo>
                  <a:cubicBezTo>
                    <a:pt x="4498" y="7349"/>
                    <a:pt x="4498" y="7315"/>
                    <a:pt x="4498" y="7249"/>
                  </a:cubicBezTo>
                  <a:cubicBezTo>
                    <a:pt x="4498" y="7149"/>
                    <a:pt x="4598" y="7115"/>
                    <a:pt x="4665" y="7082"/>
                  </a:cubicBezTo>
                  <a:cubicBezTo>
                    <a:pt x="4684" y="7053"/>
                    <a:pt x="4713" y="7041"/>
                    <a:pt x="4745" y="7041"/>
                  </a:cubicBezTo>
                  <a:cubicBezTo>
                    <a:pt x="4826" y="7041"/>
                    <a:pt x="4922" y="7120"/>
                    <a:pt x="4898" y="7215"/>
                  </a:cubicBezTo>
                  <a:cubicBezTo>
                    <a:pt x="4898" y="7249"/>
                    <a:pt x="4865" y="7282"/>
                    <a:pt x="4865" y="7349"/>
                  </a:cubicBezTo>
                  <a:cubicBezTo>
                    <a:pt x="4995" y="8132"/>
                    <a:pt x="5636" y="8851"/>
                    <a:pt x="6476" y="8851"/>
                  </a:cubicBezTo>
                  <a:cubicBezTo>
                    <a:pt x="6495" y="8851"/>
                    <a:pt x="6514" y="8850"/>
                    <a:pt x="6533" y="8850"/>
                  </a:cubicBezTo>
                  <a:cubicBezTo>
                    <a:pt x="7533" y="8816"/>
                    <a:pt x="7967" y="7916"/>
                    <a:pt x="8100" y="7082"/>
                  </a:cubicBezTo>
                  <a:cubicBezTo>
                    <a:pt x="8120" y="6985"/>
                    <a:pt x="8219" y="6933"/>
                    <a:pt x="8317" y="6933"/>
                  </a:cubicBezTo>
                  <a:cubicBezTo>
                    <a:pt x="8388" y="6933"/>
                    <a:pt x="8459" y="6959"/>
                    <a:pt x="8501" y="7015"/>
                  </a:cubicBezTo>
                  <a:cubicBezTo>
                    <a:pt x="8534" y="7015"/>
                    <a:pt x="8601" y="7048"/>
                    <a:pt x="8601" y="7115"/>
                  </a:cubicBezTo>
                  <a:cubicBezTo>
                    <a:pt x="8745" y="7674"/>
                    <a:pt x="9182" y="7911"/>
                    <a:pt x="9658" y="7911"/>
                  </a:cubicBezTo>
                  <a:cubicBezTo>
                    <a:pt x="10063" y="7911"/>
                    <a:pt x="10496" y="7740"/>
                    <a:pt x="10802" y="7449"/>
                  </a:cubicBezTo>
                  <a:cubicBezTo>
                    <a:pt x="11103" y="7182"/>
                    <a:pt x="11336" y="6748"/>
                    <a:pt x="11303" y="6315"/>
                  </a:cubicBezTo>
                  <a:cubicBezTo>
                    <a:pt x="11269" y="5914"/>
                    <a:pt x="11036" y="5681"/>
                    <a:pt x="10769" y="5381"/>
                  </a:cubicBezTo>
                  <a:cubicBezTo>
                    <a:pt x="10736" y="5347"/>
                    <a:pt x="10736" y="5347"/>
                    <a:pt x="10702" y="5314"/>
                  </a:cubicBezTo>
                  <a:cubicBezTo>
                    <a:pt x="10536" y="5214"/>
                    <a:pt x="10469" y="4880"/>
                    <a:pt x="10736" y="4814"/>
                  </a:cubicBezTo>
                  <a:cubicBezTo>
                    <a:pt x="11937" y="4547"/>
                    <a:pt x="12404" y="3346"/>
                    <a:pt x="11636" y="2345"/>
                  </a:cubicBezTo>
                  <a:cubicBezTo>
                    <a:pt x="11238" y="1833"/>
                    <a:pt x="10699" y="1623"/>
                    <a:pt x="10137" y="1623"/>
                  </a:cubicBezTo>
                  <a:cubicBezTo>
                    <a:pt x="9710" y="1623"/>
                    <a:pt x="9270" y="1743"/>
                    <a:pt x="8868" y="1945"/>
                  </a:cubicBezTo>
                  <a:cubicBezTo>
                    <a:pt x="8823" y="1972"/>
                    <a:pt x="8774" y="1984"/>
                    <a:pt x="8726" y="1984"/>
                  </a:cubicBezTo>
                  <a:cubicBezTo>
                    <a:pt x="8595" y="1984"/>
                    <a:pt x="8476" y="1891"/>
                    <a:pt x="8501" y="1745"/>
                  </a:cubicBezTo>
                  <a:cubicBezTo>
                    <a:pt x="8618" y="694"/>
                    <a:pt x="7789" y="0"/>
                    <a:pt x="6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336476" y="4617314"/>
              <a:ext cx="91717" cy="63312"/>
            </a:xfrm>
            <a:custGeom>
              <a:avLst/>
              <a:gdLst/>
              <a:ahLst/>
              <a:cxnLst/>
              <a:rect l="l" t="t" r="r" b="b"/>
              <a:pathLst>
                <a:path w="4937" h="3408" extrusionOk="0">
                  <a:moveTo>
                    <a:pt x="2449" y="1"/>
                  </a:moveTo>
                  <a:cubicBezTo>
                    <a:pt x="1460" y="1"/>
                    <a:pt x="404" y="590"/>
                    <a:pt x="0" y="1506"/>
                  </a:cubicBezTo>
                  <a:cubicBezTo>
                    <a:pt x="71" y="1498"/>
                    <a:pt x="144" y="1494"/>
                    <a:pt x="218" y="1494"/>
                  </a:cubicBezTo>
                  <a:cubicBezTo>
                    <a:pt x="458" y="1494"/>
                    <a:pt x="713" y="1538"/>
                    <a:pt x="967" y="1639"/>
                  </a:cubicBezTo>
                  <a:cubicBezTo>
                    <a:pt x="1801" y="1940"/>
                    <a:pt x="2302" y="2607"/>
                    <a:pt x="2335" y="3407"/>
                  </a:cubicBezTo>
                  <a:cubicBezTo>
                    <a:pt x="2710" y="3282"/>
                    <a:pt x="3105" y="3215"/>
                    <a:pt x="3487" y="3215"/>
                  </a:cubicBezTo>
                  <a:cubicBezTo>
                    <a:pt x="3819" y="3215"/>
                    <a:pt x="4142" y="3266"/>
                    <a:pt x="4437" y="3374"/>
                  </a:cubicBezTo>
                  <a:cubicBezTo>
                    <a:pt x="4937" y="2106"/>
                    <a:pt x="4603" y="572"/>
                    <a:pt x="3136" y="105"/>
                  </a:cubicBezTo>
                  <a:cubicBezTo>
                    <a:pt x="2917" y="34"/>
                    <a:pt x="2685" y="1"/>
                    <a:pt x="2449" y="1"/>
                  </a:cubicBezTo>
                  <a:close/>
                </a:path>
              </a:pathLst>
            </a:custGeom>
            <a:solidFill>
              <a:srgbClr val="FFE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200749" y="4607951"/>
              <a:ext cx="250388" cy="222113"/>
            </a:xfrm>
            <a:custGeom>
              <a:avLst/>
              <a:gdLst/>
              <a:ahLst/>
              <a:cxnLst/>
              <a:rect l="l" t="t" r="r" b="b"/>
              <a:pathLst>
                <a:path w="13478" h="11956" extrusionOk="0">
                  <a:moveTo>
                    <a:pt x="9780" y="517"/>
                  </a:moveTo>
                  <a:cubicBezTo>
                    <a:pt x="10007" y="517"/>
                    <a:pt x="10231" y="547"/>
                    <a:pt x="10442" y="609"/>
                  </a:cubicBezTo>
                  <a:cubicBezTo>
                    <a:pt x="11909" y="1076"/>
                    <a:pt x="12243" y="2610"/>
                    <a:pt x="11743" y="3878"/>
                  </a:cubicBezTo>
                  <a:cubicBezTo>
                    <a:pt x="11457" y="3773"/>
                    <a:pt x="11145" y="3722"/>
                    <a:pt x="10824" y="3722"/>
                  </a:cubicBezTo>
                  <a:cubicBezTo>
                    <a:pt x="10432" y="3722"/>
                    <a:pt x="10026" y="3798"/>
                    <a:pt x="9641" y="3945"/>
                  </a:cubicBezTo>
                  <a:cubicBezTo>
                    <a:pt x="9608" y="3111"/>
                    <a:pt x="9107" y="2444"/>
                    <a:pt x="8273" y="2143"/>
                  </a:cubicBezTo>
                  <a:cubicBezTo>
                    <a:pt x="7999" y="2061"/>
                    <a:pt x="7724" y="2001"/>
                    <a:pt x="7469" y="2001"/>
                  </a:cubicBezTo>
                  <a:cubicBezTo>
                    <a:pt x="7413" y="2001"/>
                    <a:pt x="7359" y="2004"/>
                    <a:pt x="7306" y="2010"/>
                  </a:cubicBezTo>
                  <a:cubicBezTo>
                    <a:pt x="7713" y="1087"/>
                    <a:pt x="8784" y="517"/>
                    <a:pt x="9780" y="517"/>
                  </a:cubicBezTo>
                  <a:close/>
                  <a:moveTo>
                    <a:pt x="7482" y="2567"/>
                  </a:moveTo>
                  <a:cubicBezTo>
                    <a:pt x="8429" y="2567"/>
                    <a:pt x="9258" y="3261"/>
                    <a:pt x="9141" y="4312"/>
                  </a:cubicBezTo>
                  <a:cubicBezTo>
                    <a:pt x="9116" y="4458"/>
                    <a:pt x="9235" y="4551"/>
                    <a:pt x="9366" y="4551"/>
                  </a:cubicBezTo>
                  <a:cubicBezTo>
                    <a:pt x="9414" y="4551"/>
                    <a:pt x="9463" y="4539"/>
                    <a:pt x="9508" y="4512"/>
                  </a:cubicBezTo>
                  <a:cubicBezTo>
                    <a:pt x="9910" y="4310"/>
                    <a:pt x="10350" y="4190"/>
                    <a:pt x="10777" y="4190"/>
                  </a:cubicBezTo>
                  <a:cubicBezTo>
                    <a:pt x="11339" y="4190"/>
                    <a:pt x="11878" y="4400"/>
                    <a:pt x="12276" y="4912"/>
                  </a:cubicBezTo>
                  <a:cubicBezTo>
                    <a:pt x="13044" y="5913"/>
                    <a:pt x="12577" y="7114"/>
                    <a:pt x="11376" y="7381"/>
                  </a:cubicBezTo>
                  <a:cubicBezTo>
                    <a:pt x="11109" y="7447"/>
                    <a:pt x="11176" y="7781"/>
                    <a:pt x="11342" y="7881"/>
                  </a:cubicBezTo>
                  <a:cubicBezTo>
                    <a:pt x="11376" y="7881"/>
                    <a:pt x="11376" y="7914"/>
                    <a:pt x="11409" y="7948"/>
                  </a:cubicBezTo>
                  <a:cubicBezTo>
                    <a:pt x="11676" y="8248"/>
                    <a:pt x="11909" y="8448"/>
                    <a:pt x="11943" y="8882"/>
                  </a:cubicBezTo>
                  <a:cubicBezTo>
                    <a:pt x="11976" y="9315"/>
                    <a:pt x="11743" y="9716"/>
                    <a:pt x="11442" y="10016"/>
                  </a:cubicBezTo>
                  <a:cubicBezTo>
                    <a:pt x="11139" y="10304"/>
                    <a:pt x="10711" y="10475"/>
                    <a:pt x="10309" y="10475"/>
                  </a:cubicBezTo>
                  <a:cubicBezTo>
                    <a:pt x="9829" y="10475"/>
                    <a:pt x="9386" y="10230"/>
                    <a:pt x="9241" y="9649"/>
                  </a:cubicBezTo>
                  <a:cubicBezTo>
                    <a:pt x="9241" y="9615"/>
                    <a:pt x="9174" y="9582"/>
                    <a:pt x="9141" y="9549"/>
                  </a:cubicBezTo>
                  <a:cubicBezTo>
                    <a:pt x="9099" y="9507"/>
                    <a:pt x="9029" y="9483"/>
                    <a:pt x="8959" y="9483"/>
                  </a:cubicBezTo>
                  <a:cubicBezTo>
                    <a:pt x="8860" y="9483"/>
                    <a:pt x="8760" y="9532"/>
                    <a:pt x="8740" y="9649"/>
                  </a:cubicBezTo>
                  <a:cubicBezTo>
                    <a:pt x="8607" y="10483"/>
                    <a:pt x="8173" y="11383"/>
                    <a:pt x="7173" y="11417"/>
                  </a:cubicBezTo>
                  <a:cubicBezTo>
                    <a:pt x="7137" y="11419"/>
                    <a:pt x="7102" y="11421"/>
                    <a:pt x="7068" y="11421"/>
                  </a:cubicBezTo>
                  <a:cubicBezTo>
                    <a:pt x="6252" y="11421"/>
                    <a:pt x="5633" y="10684"/>
                    <a:pt x="5505" y="9916"/>
                  </a:cubicBezTo>
                  <a:cubicBezTo>
                    <a:pt x="5505" y="9849"/>
                    <a:pt x="5538" y="9816"/>
                    <a:pt x="5538" y="9782"/>
                  </a:cubicBezTo>
                  <a:cubicBezTo>
                    <a:pt x="5562" y="9687"/>
                    <a:pt x="5466" y="9608"/>
                    <a:pt x="5385" y="9608"/>
                  </a:cubicBezTo>
                  <a:cubicBezTo>
                    <a:pt x="5353" y="9608"/>
                    <a:pt x="5324" y="9620"/>
                    <a:pt x="5305" y="9649"/>
                  </a:cubicBezTo>
                  <a:cubicBezTo>
                    <a:pt x="5238" y="9682"/>
                    <a:pt x="5138" y="9716"/>
                    <a:pt x="5138" y="9816"/>
                  </a:cubicBezTo>
                  <a:cubicBezTo>
                    <a:pt x="5138" y="9882"/>
                    <a:pt x="5138" y="9916"/>
                    <a:pt x="5138" y="9982"/>
                  </a:cubicBezTo>
                  <a:cubicBezTo>
                    <a:pt x="4904" y="10449"/>
                    <a:pt x="4571" y="10883"/>
                    <a:pt x="4037" y="10950"/>
                  </a:cubicBezTo>
                  <a:cubicBezTo>
                    <a:pt x="3954" y="10964"/>
                    <a:pt x="3876" y="10971"/>
                    <a:pt x="3804" y="10971"/>
                  </a:cubicBezTo>
                  <a:cubicBezTo>
                    <a:pt x="2890" y="10971"/>
                    <a:pt x="2822" y="9857"/>
                    <a:pt x="3070" y="9115"/>
                  </a:cubicBezTo>
                  <a:cubicBezTo>
                    <a:pt x="3127" y="8971"/>
                    <a:pt x="2986" y="8802"/>
                    <a:pt x="2817" y="8802"/>
                  </a:cubicBezTo>
                  <a:cubicBezTo>
                    <a:pt x="2790" y="8802"/>
                    <a:pt x="2763" y="8806"/>
                    <a:pt x="2736" y="8815"/>
                  </a:cubicBezTo>
                  <a:cubicBezTo>
                    <a:pt x="2551" y="8877"/>
                    <a:pt x="2362" y="8906"/>
                    <a:pt x="2177" y="8906"/>
                  </a:cubicBezTo>
                  <a:cubicBezTo>
                    <a:pt x="1366" y="8906"/>
                    <a:pt x="641" y="8332"/>
                    <a:pt x="668" y="7381"/>
                  </a:cubicBezTo>
                  <a:cubicBezTo>
                    <a:pt x="701" y="6280"/>
                    <a:pt x="1702" y="5846"/>
                    <a:pt x="2603" y="5713"/>
                  </a:cubicBezTo>
                  <a:cubicBezTo>
                    <a:pt x="2803" y="5679"/>
                    <a:pt x="2803" y="5346"/>
                    <a:pt x="2603" y="5312"/>
                  </a:cubicBezTo>
                  <a:cubicBezTo>
                    <a:pt x="2569" y="5279"/>
                    <a:pt x="2503" y="5279"/>
                    <a:pt x="2436" y="5279"/>
                  </a:cubicBezTo>
                  <a:cubicBezTo>
                    <a:pt x="1503" y="4090"/>
                    <a:pt x="2412" y="2852"/>
                    <a:pt x="3499" y="2852"/>
                  </a:cubicBezTo>
                  <a:cubicBezTo>
                    <a:pt x="3968" y="2852"/>
                    <a:pt x="4469" y="3082"/>
                    <a:pt x="4871" y="3645"/>
                  </a:cubicBezTo>
                  <a:cubicBezTo>
                    <a:pt x="4946" y="3719"/>
                    <a:pt x="5031" y="3763"/>
                    <a:pt x="5116" y="3763"/>
                  </a:cubicBezTo>
                  <a:cubicBezTo>
                    <a:pt x="5181" y="3763"/>
                    <a:pt x="5246" y="3736"/>
                    <a:pt x="5305" y="3678"/>
                  </a:cubicBezTo>
                  <a:cubicBezTo>
                    <a:pt x="5805" y="3211"/>
                    <a:pt x="6372" y="2744"/>
                    <a:pt x="7073" y="2610"/>
                  </a:cubicBezTo>
                  <a:cubicBezTo>
                    <a:pt x="7210" y="2581"/>
                    <a:pt x="7347" y="2567"/>
                    <a:pt x="7482" y="2567"/>
                  </a:cubicBezTo>
                  <a:close/>
                  <a:moveTo>
                    <a:pt x="9790" y="1"/>
                  </a:moveTo>
                  <a:cubicBezTo>
                    <a:pt x="8522" y="1"/>
                    <a:pt x="7191" y="807"/>
                    <a:pt x="6906" y="2077"/>
                  </a:cubicBezTo>
                  <a:cubicBezTo>
                    <a:pt x="6239" y="2244"/>
                    <a:pt x="5672" y="2644"/>
                    <a:pt x="5138" y="3077"/>
                  </a:cubicBezTo>
                  <a:cubicBezTo>
                    <a:pt x="4674" y="2573"/>
                    <a:pt x="4038" y="2239"/>
                    <a:pt x="3387" y="2239"/>
                  </a:cubicBezTo>
                  <a:cubicBezTo>
                    <a:pt x="2962" y="2239"/>
                    <a:pt x="2531" y="2381"/>
                    <a:pt x="2136" y="2711"/>
                  </a:cubicBezTo>
                  <a:cubicBezTo>
                    <a:pt x="1302" y="3411"/>
                    <a:pt x="1302" y="4545"/>
                    <a:pt x="1936" y="5312"/>
                  </a:cubicBezTo>
                  <a:cubicBezTo>
                    <a:pt x="868" y="5513"/>
                    <a:pt x="1" y="6513"/>
                    <a:pt x="168" y="7681"/>
                  </a:cubicBezTo>
                  <a:cubicBezTo>
                    <a:pt x="290" y="8780"/>
                    <a:pt x="1195" y="9432"/>
                    <a:pt x="2166" y="9432"/>
                  </a:cubicBezTo>
                  <a:cubicBezTo>
                    <a:pt x="2256" y="9432"/>
                    <a:pt x="2346" y="9427"/>
                    <a:pt x="2436" y="9415"/>
                  </a:cubicBezTo>
                  <a:lnTo>
                    <a:pt x="2436" y="9415"/>
                  </a:lnTo>
                  <a:cubicBezTo>
                    <a:pt x="2269" y="10283"/>
                    <a:pt x="2336" y="11283"/>
                    <a:pt x="3370" y="11517"/>
                  </a:cubicBezTo>
                  <a:cubicBezTo>
                    <a:pt x="3495" y="11546"/>
                    <a:pt x="3615" y="11559"/>
                    <a:pt x="3729" y="11559"/>
                  </a:cubicBezTo>
                  <a:cubicBezTo>
                    <a:pt x="4406" y="11559"/>
                    <a:pt x="4895" y="11082"/>
                    <a:pt x="5238" y="10483"/>
                  </a:cubicBezTo>
                  <a:cubicBezTo>
                    <a:pt x="5460" y="11340"/>
                    <a:pt x="6256" y="11955"/>
                    <a:pt x="7167" y="11955"/>
                  </a:cubicBezTo>
                  <a:cubicBezTo>
                    <a:pt x="7213" y="11955"/>
                    <a:pt x="7259" y="11954"/>
                    <a:pt x="7306" y="11950"/>
                  </a:cubicBezTo>
                  <a:cubicBezTo>
                    <a:pt x="8140" y="11917"/>
                    <a:pt x="8974" y="11217"/>
                    <a:pt x="9174" y="10383"/>
                  </a:cubicBezTo>
                  <a:cubicBezTo>
                    <a:pt x="9440" y="10773"/>
                    <a:pt x="9905" y="10956"/>
                    <a:pt x="10397" y="10956"/>
                  </a:cubicBezTo>
                  <a:cubicBezTo>
                    <a:pt x="10830" y="10956"/>
                    <a:pt x="11284" y="10815"/>
                    <a:pt x="11643" y="10549"/>
                  </a:cubicBezTo>
                  <a:cubicBezTo>
                    <a:pt x="12410" y="9949"/>
                    <a:pt x="12877" y="8381"/>
                    <a:pt x="11976" y="7747"/>
                  </a:cubicBezTo>
                  <a:cubicBezTo>
                    <a:pt x="12977" y="7280"/>
                    <a:pt x="13477" y="6113"/>
                    <a:pt x="12977" y="5046"/>
                  </a:cubicBezTo>
                  <a:cubicBezTo>
                    <a:pt x="12777" y="4645"/>
                    <a:pt x="12510" y="4345"/>
                    <a:pt x="12210" y="4112"/>
                  </a:cubicBezTo>
                  <a:cubicBezTo>
                    <a:pt x="13010" y="2711"/>
                    <a:pt x="12343" y="809"/>
                    <a:pt x="10842" y="209"/>
                  </a:cubicBezTo>
                  <a:cubicBezTo>
                    <a:pt x="10514" y="67"/>
                    <a:pt x="10155" y="1"/>
                    <a:pt x="97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5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0"/>
          <p:cNvSpPr/>
          <p:nvPr/>
        </p:nvSpPr>
        <p:spPr>
          <a:xfrm>
            <a:off x="-148873" y="3525345"/>
            <a:ext cx="3825648" cy="1800343"/>
          </a:xfrm>
          <a:custGeom>
            <a:avLst/>
            <a:gdLst/>
            <a:ahLst/>
            <a:cxnLst/>
            <a:rect l="l" t="t" r="r" b="b"/>
            <a:pathLst>
              <a:path w="23808" h="11204" extrusionOk="0">
                <a:moveTo>
                  <a:pt x="1601" y="1"/>
                </a:moveTo>
                <a:cubicBezTo>
                  <a:pt x="1055" y="1"/>
                  <a:pt x="506" y="115"/>
                  <a:pt x="0" y="332"/>
                </a:cubicBezTo>
                <a:lnTo>
                  <a:pt x="0" y="11204"/>
                </a:lnTo>
                <a:lnTo>
                  <a:pt x="23808" y="11204"/>
                </a:lnTo>
                <a:cubicBezTo>
                  <a:pt x="23725" y="11045"/>
                  <a:pt x="23628" y="10895"/>
                  <a:pt x="23519" y="10757"/>
                </a:cubicBezTo>
                <a:cubicBezTo>
                  <a:pt x="23017" y="10126"/>
                  <a:pt x="22249" y="9748"/>
                  <a:pt x="21476" y="9748"/>
                </a:cubicBezTo>
                <a:cubicBezTo>
                  <a:pt x="21442" y="9748"/>
                  <a:pt x="21408" y="9749"/>
                  <a:pt x="21374" y="9751"/>
                </a:cubicBezTo>
                <a:cubicBezTo>
                  <a:pt x="20787" y="9776"/>
                  <a:pt x="20207" y="10007"/>
                  <a:pt x="19629" y="10007"/>
                </a:cubicBezTo>
                <a:cubicBezTo>
                  <a:pt x="19512" y="10007"/>
                  <a:pt x="19395" y="9998"/>
                  <a:pt x="19278" y="9975"/>
                </a:cubicBezTo>
                <a:cubicBezTo>
                  <a:pt x="19140" y="9948"/>
                  <a:pt x="19009" y="9906"/>
                  <a:pt x="18886" y="9850"/>
                </a:cubicBezTo>
                <a:cubicBezTo>
                  <a:pt x="18859" y="9838"/>
                  <a:pt x="18832" y="9826"/>
                  <a:pt x="18806" y="9811"/>
                </a:cubicBezTo>
                <a:cubicBezTo>
                  <a:pt x="17861" y="9333"/>
                  <a:pt x="17298" y="8089"/>
                  <a:pt x="16410" y="7398"/>
                </a:cubicBezTo>
                <a:cubicBezTo>
                  <a:pt x="15787" y="6913"/>
                  <a:pt x="15050" y="6730"/>
                  <a:pt x="14282" y="6730"/>
                </a:cubicBezTo>
                <a:cubicBezTo>
                  <a:pt x="13407" y="6730"/>
                  <a:pt x="12492" y="6967"/>
                  <a:pt x="11660" y="7265"/>
                </a:cubicBezTo>
                <a:cubicBezTo>
                  <a:pt x="10916" y="7531"/>
                  <a:pt x="10145" y="7839"/>
                  <a:pt x="9375" y="7839"/>
                </a:cubicBezTo>
                <a:cubicBezTo>
                  <a:pt x="9193" y="7839"/>
                  <a:pt x="9011" y="7822"/>
                  <a:pt x="8830" y="7783"/>
                </a:cubicBezTo>
                <a:cubicBezTo>
                  <a:pt x="7417" y="7481"/>
                  <a:pt x="6534" y="5988"/>
                  <a:pt x="5961" y="4572"/>
                </a:cubicBezTo>
                <a:cubicBezTo>
                  <a:pt x="5388" y="3156"/>
                  <a:pt x="4892" y="1585"/>
                  <a:pt x="3719" y="690"/>
                </a:cubicBezTo>
                <a:cubicBezTo>
                  <a:pt x="3105" y="220"/>
                  <a:pt x="2357" y="1"/>
                  <a:pt x="1601" y="1"/>
                </a:cubicBezTo>
                <a:close/>
              </a:path>
            </a:pathLst>
          </a:custGeom>
          <a:solidFill>
            <a:schemeClr val="lt2">
              <a:alpha val="486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0"/>
          <p:cNvSpPr/>
          <p:nvPr/>
        </p:nvSpPr>
        <p:spPr>
          <a:xfrm>
            <a:off x="-425898" y="-291775"/>
            <a:ext cx="3298272" cy="1820589"/>
          </a:xfrm>
          <a:custGeom>
            <a:avLst/>
            <a:gdLst/>
            <a:ahLst/>
            <a:cxnLst/>
            <a:rect l="l" t="t" r="r" b="b"/>
            <a:pathLst>
              <a:path w="20526" h="11330" extrusionOk="0">
                <a:moveTo>
                  <a:pt x="12939" y="1"/>
                </a:moveTo>
                <a:cubicBezTo>
                  <a:pt x="11999" y="1"/>
                  <a:pt x="11086" y="167"/>
                  <a:pt x="10169" y="370"/>
                </a:cubicBezTo>
                <a:cubicBezTo>
                  <a:pt x="9691" y="476"/>
                  <a:pt x="9213" y="584"/>
                  <a:pt x="8731" y="667"/>
                </a:cubicBezTo>
                <a:cubicBezTo>
                  <a:pt x="8234" y="750"/>
                  <a:pt x="7732" y="802"/>
                  <a:pt x="7229" y="839"/>
                </a:cubicBezTo>
                <a:cubicBezTo>
                  <a:pt x="6231" y="913"/>
                  <a:pt x="5230" y="935"/>
                  <a:pt x="4235" y="1052"/>
                </a:cubicBezTo>
                <a:cubicBezTo>
                  <a:pt x="3806" y="1102"/>
                  <a:pt x="3380" y="1184"/>
                  <a:pt x="2951" y="1235"/>
                </a:cubicBezTo>
                <a:cubicBezTo>
                  <a:pt x="2746" y="1260"/>
                  <a:pt x="2537" y="1279"/>
                  <a:pt x="2328" y="1279"/>
                </a:cubicBezTo>
                <a:cubicBezTo>
                  <a:pt x="2138" y="1279"/>
                  <a:pt x="1948" y="1263"/>
                  <a:pt x="1762" y="1222"/>
                </a:cubicBezTo>
                <a:cubicBezTo>
                  <a:pt x="1578" y="1180"/>
                  <a:pt x="1402" y="1113"/>
                  <a:pt x="1242" y="1012"/>
                </a:cubicBezTo>
                <a:cubicBezTo>
                  <a:pt x="1161" y="960"/>
                  <a:pt x="1089" y="870"/>
                  <a:pt x="988" y="868"/>
                </a:cubicBezTo>
                <a:cubicBezTo>
                  <a:pt x="985" y="868"/>
                  <a:pt x="983" y="868"/>
                  <a:pt x="981" y="868"/>
                </a:cubicBezTo>
                <a:cubicBezTo>
                  <a:pt x="897" y="868"/>
                  <a:pt x="810" y="887"/>
                  <a:pt x="732" y="917"/>
                </a:cubicBezTo>
                <a:cubicBezTo>
                  <a:pt x="360" y="1060"/>
                  <a:pt x="147" y="1435"/>
                  <a:pt x="79" y="1816"/>
                </a:cubicBezTo>
                <a:cubicBezTo>
                  <a:pt x="38" y="2046"/>
                  <a:pt x="37" y="2279"/>
                  <a:pt x="38" y="2512"/>
                </a:cubicBezTo>
                <a:cubicBezTo>
                  <a:pt x="38" y="2767"/>
                  <a:pt x="39" y="3024"/>
                  <a:pt x="40" y="3279"/>
                </a:cubicBezTo>
                <a:cubicBezTo>
                  <a:pt x="42" y="3797"/>
                  <a:pt x="44" y="4315"/>
                  <a:pt x="46" y="4833"/>
                </a:cubicBezTo>
                <a:cubicBezTo>
                  <a:pt x="50" y="5817"/>
                  <a:pt x="54" y="6803"/>
                  <a:pt x="57" y="7787"/>
                </a:cubicBezTo>
                <a:cubicBezTo>
                  <a:pt x="55" y="7786"/>
                  <a:pt x="54" y="7785"/>
                  <a:pt x="52" y="7785"/>
                </a:cubicBezTo>
                <a:cubicBezTo>
                  <a:pt x="0" y="7785"/>
                  <a:pt x="101" y="8649"/>
                  <a:pt x="628" y="8724"/>
                </a:cubicBezTo>
                <a:cubicBezTo>
                  <a:pt x="1441" y="8840"/>
                  <a:pt x="1514" y="10145"/>
                  <a:pt x="2146" y="10693"/>
                </a:cubicBezTo>
                <a:cubicBezTo>
                  <a:pt x="2452" y="10957"/>
                  <a:pt x="2805" y="11167"/>
                  <a:pt x="3199" y="11261"/>
                </a:cubicBezTo>
                <a:cubicBezTo>
                  <a:pt x="3402" y="11310"/>
                  <a:pt x="3609" y="11330"/>
                  <a:pt x="3816" y="11330"/>
                </a:cubicBezTo>
                <a:cubicBezTo>
                  <a:pt x="4077" y="11330"/>
                  <a:pt x="4340" y="11298"/>
                  <a:pt x="4597" y="11251"/>
                </a:cubicBezTo>
                <a:cubicBezTo>
                  <a:pt x="5367" y="11113"/>
                  <a:pt x="6207" y="10865"/>
                  <a:pt x="6645" y="10152"/>
                </a:cubicBezTo>
                <a:cubicBezTo>
                  <a:pt x="6859" y="9801"/>
                  <a:pt x="6970" y="9395"/>
                  <a:pt x="7203" y="9055"/>
                </a:cubicBezTo>
                <a:cubicBezTo>
                  <a:pt x="7421" y="8736"/>
                  <a:pt x="7758" y="8532"/>
                  <a:pt x="8120" y="8419"/>
                </a:cubicBezTo>
                <a:cubicBezTo>
                  <a:pt x="8559" y="8282"/>
                  <a:pt x="9011" y="8265"/>
                  <a:pt x="9465" y="8265"/>
                </a:cubicBezTo>
                <a:cubicBezTo>
                  <a:pt x="9615" y="8265"/>
                  <a:pt x="9765" y="8267"/>
                  <a:pt x="9915" y="8267"/>
                </a:cubicBezTo>
                <a:cubicBezTo>
                  <a:pt x="10115" y="8267"/>
                  <a:pt x="10316" y="8264"/>
                  <a:pt x="10515" y="8248"/>
                </a:cubicBezTo>
                <a:cubicBezTo>
                  <a:pt x="10927" y="8216"/>
                  <a:pt x="11342" y="8132"/>
                  <a:pt x="11707" y="7927"/>
                </a:cubicBezTo>
                <a:cubicBezTo>
                  <a:pt x="12074" y="7718"/>
                  <a:pt x="12352" y="7394"/>
                  <a:pt x="12600" y="7055"/>
                </a:cubicBezTo>
                <a:cubicBezTo>
                  <a:pt x="13089" y="6385"/>
                  <a:pt x="13543" y="5673"/>
                  <a:pt x="14244" y="5207"/>
                </a:cubicBezTo>
                <a:cubicBezTo>
                  <a:pt x="14594" y="4972"/>
                  <a:pt x="14986" y="4825"/>
                  <a:pt x="15405" y="4792"/>
                </a:cubicBezTo>
                <a:cubicBezTo>
                  <a:pt x="15494" y="4785"/>
                  <a:pt x="15582" y="4782"/>
                  <a:pt x="15670" y="4782"/>
                </a:cubicBezTo>
                <a:cubicBezTo>
                  <a:pt x="16070" y="4782"/>
                  <a:pt x="16469" y="4843"/>
                  <a:pt x="16866" y="4877"/>
                </a:cubicBezTo>
                <a:cubicBezTo>
                  <a:pt x="17302" y="4915"/>
                  <a:pt x="17740" y="4933"/>
                  <a:pt x="18178" y="4933"/>
                </a:cubicBezTo>
                <a:cubicBezTo>
                  <a:pt x="18243" y="4933"/>
                  <a:pt x="18309" y="4933"/>
                  <a:pt x="18374" y="4932"/>
                </a:cubicBezTo>
                <a:cubicBezTo>
                  <a:pt x="18585" y="4929"/>
                  <a:pt x="18814" y="4941"/>
                  <a:pt x="19012" y="4857"/>
                </a:cubicBezTo>
                <a:cubicBezTo>
                  <a:pt x="19193" y="4780"/>
                  <a:pt x="19305" y="4623"/>
                  <a:pt x="19390" y="4450"/>
                </a:cubicBezTo>
                <a:cubicBezTo>
                  <a:pt x="19618" y="3989"/>
                  <a:pt x="19825" y="3515"/>
                  <a:pt x="20041" y="3049"/>
                </a:cubicBezTo>
                <a:cubicBezTo>
                  <a:pt x="20147" y="2821"/>
                  <a:pt x="20256" y="2595"/>
                  <a:pt x="20357" y="2365"/>
                </a:cubicBezTo>
                <a:cubicBezTo>
                  <a:pt x="20444" y="2165"/>
                  <a:pt x="20525" y="1951"/>
                  <a:pt x="20518" y="1728"/>
                </a:cubicBezTo>
                <a:cubicBezTo>
                  <a:pt x="20505" y="1297"/>
                  <a:pt x="20161" y="1008"/>
                  <a:pt x="19822" y="810"/>
                </a:cubicBezTo>
                <a:cubicBezTo>
                  <a:pt x="19463" y="601"/>
                  <a:pt x="19065" y="469"/>
                  <a:pt x="18660" y="392"/>
                </a:cubicBezTo>
                <a:cubicBezTo>
                  <a:pt x="17815" y="229"/>
                  <a:pt x="16950" y="272"/>
                  <a:pt x="16095" y="224"/>
                </a:cubicBezTo>
                <a:cubicBezTo>
                  <a:pt x="15084" y="168"/>
                  <a:pt x="14079" y="19"/>
                  <a:pt x="13065" y="2"/>
                </a:cubicBezTo>
                <a:cubicBezTo>
                  <a:pt x="13023" y="1"/>
                  <a:pt x="12981" y="1"/>
                  <a:pt x="12939" y="1"/>
                </a:cubicBezTo>
                <a:close/>
              </a:path>
            </a:pathLst>
          </a:custGeom>
          <a:solidFill>
            <a:schemeClr val="accen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0"/>
          <p:cNvSpPr/>
          <p:nvPr/>
        </p:nvSpPr>
        <p:spPr>
          <a:xfrm>
            <a:off x="7342677" y="-220591"/>
            <a:ext cx="2090062" cy="2096168"/>
          </a:xfrm>
          <a:custGeom>
            <a:avLst/>
            <a:gdLst/>
            <a:ahLst/>
            <a:cxnLst/>
            <a:rect l="l" t="t" r="r" b="b"/>
            <a:pathLst>
              <a:path w="13007" h="13045" extrusionOk="0">
                <a:moveTo>
                  <a:pt x="12515" y="1"/>
                </a:moveTo>
                <a:cubicBezTo>
                  <a:pt x="12505" y="1"/>
                  <a:pt x="12495" y="2"/>
                  <a:pt x="12485" y="4"/>
                </a:cubicBezTo>
                <a:cubicBezTo>
                  <a:pt x="11568" y="214"/>
                  <a:pt x="10641" y="375"/>
                  <a:pt x="9706" y="481"/>
                </a:cubicBezTo>
                <a:cubicBezTo>
                  <a:pt x="8769" y="587"/>
                  <a:pt x="7827" y="639"/>
                  <a:pt x="6885" y="639"/>
                </a:cubicBezTo>
                <a:cubicBezTo>
                  <a:pt x="6168" y="639"/>
                  <a:pt x="5450" y="609"/>
                  <a:pt x="4735" y="550"/>
                </a:cubicBezTo>
                <a:cubicBezTo>
                  <a:pt x="4277" y="512"/>
                  <a:pt x="3796" y="469"/>
                  <a:pt x="3318" y="469"/>
                </a:cubicBezTo>
                <a:cubicBezTo>
                  <a:pt x="2513" y="469"/>
                  <a:pt x="1717" y="591"/>
                  <a:pt x="1058" y="1068"/>
                </a:cubicBezTo>
                <a:cubicBezTo>
                  <a:pt x="1059" y="1057"/>
                  <a:pt x="1057" y="1052"/>
                  <a:pt x="1050" y="1052"/>
                </a:cubicBezTo>
                <a:cubicBezTo>
                  <a:pt x="989" y="1052"/>
                  <a:pt x="597" y="1511"/>
                  <a:pt x="509" y="1745"/>
                </a:cubicBezTo>
                <a:cubicBezTo>
                  <a:pt x="139" y="2725"/>
                  <a:pt x="1" y="3837"/>
                  <a:pt x="329" y="4850"/>
                </a:cubicBezTo>
                <a:cubicBezTo>
                  <a:pt x="602" y="5696"/>
                  <a:pt x="1186" y="6475"/>
                  <a:pt x="2005" y="6858"/>
                </a:cubicBezTo>
                <a:cubicBezTo>
                  <a:pt x="2923" y="7286"/>
                  <a:pt x="3974" y="7122"/>
                  <a:pt x="4914" y="7465"/>
                </a:cubicBezTo>
                <a:cubicBezTo>
                  <a:pt x="5846" y="7805"/>
                  <a:pt x="6269" y="8720"/>
                  <a:pt x="6690" y="9546"/>
                </a:cubicBezTo>
                <a:cubicBezTo>
                  <a:pt x="7147" y="10442"/>
                  <a:pt x="7734" y="11244"/>
                  <a:pt x="8514" y="11886"/>
                </a:cubicBezTo>
                <a:cubicBezTo>
                  <a:pt x="9220" y="12466"/>
                  <a:pt x="10135" y="13045"/>
                  <a:pt x="11084" y="13045"/>
                </a:cubicBezTo>
                <a:cubicBezTo>
                  <a:pt x="11157" y="13045"/>
                  <a:pt x="11229" y="13041"/>
                  <a:pt x="11303" y="13034"/>
                </a:cubicBezTo>
                <a:cubicBezTo>
                  <a:pt x="11746" y="12991"/>
                  <a:pt x="12188" y="12817"/>
                  <a:pt x="12502" y="12494"/>
                </a:cubicBezTo>
                <a:cubicBezTo>
                  <a:pt x="12856" y="12131"/>
                  <a:pt x="12967" y="11633"/>
                  <a:pt x="12985" y="11143"/>
                </a:cubicBezTo>
                <a:cubicBezTo>
                  <a:pt x="13006" y="10560"/>
                  <a:pt x="12960" y="9972"/>
                  <a:pt x="12940" y="9391"/>
                </a:cubicBezTo>
                <a:cubicBezTo>
                  <a:pt x="12920" y="8773"/>
                  <a:pt x="12900" y="8155"/>
                  <a:pt x="12879" y="7536"/>
                </a:cubicBezTo>
                <a:lnTo>
                  <a:pt x="12632" y="116"/>
                </a:lnTo>
                <a:cubicBezTo>
                  <a:pt x="12630" y="48"/>
                  <a:pt x="12578" y="1"/>
                  <a:pt x="12515" y="1"/>
                </a:cubicBezTo>
                <a:close/>
              </a:path>
            </a:pathLst>
          </a:custGeom>
          <a:solidFill>
            <a:schemeClr val="accent1">
              <a:alpha val="497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0"/>
          <p:cNvSpPr/>
          <p:nvPr/>
        </p:nvSpPr>
        <p:spPr>
          <a:xfrm>
            <a:off x="5382456" y="4159416"/>
            <a:ext cx="3916919" cy="1384001"/>
          </a:xfrm>
          <a:custGeom>
            <a:avLst/>
            <a:gdLst/>
            <a:ahLst/>
            <a:cxnLst/>
            <a:rect l="l" t="t" r="r" b="b"/>
            <a:pathLst>
              <a:path w="24376" h="8613" extrusionOk="0">
                <a:moveTo>
                  <a:pt x="12572" y="1"/>
                </a:moveTo>
                <a:cubicBezTo>
                  <a:pt x="11930" y="1"/>
                  <a:pt x="11305" y="137"/>
                  <a:pt x="10778" y="460"/>
                </a:cubicBezTo>
                <a:cubicBezTo>
                  <a:pt x="10193" y="818"/>
                  <a:pt x="9818" y="1341"/>
                  <a:pt x="9503" y="1852"/>
                </a:cubicBezTo>
                <a:cubicBezTo>
                  <a:pt x="9167" y="2398"/>
                  <a:pt x="8889" y="2969"/>
                  <a:pt x="8475" y="3485"/>
                </a:cubicBezTo>
                <a:cubicBezTo>
                  <a:pt x="8044" y="4023"/>
                  <a:pt x="7451" y="4445"/>
                  <a:pt x="6633" y="4599"/>
                </a:cubicBezTo>
                <a:cubicBezTo>
                  <a:pt x="6259" y="4669"/>
                  <a:pt x="5879" y="4690"/>
                  <a:pt x="5496" y="4690"/>
                </a:cubicBezTo>
                <a:cubicBezTo>
                  <a:pt x="4945" y="4690"/>
                  <a:pt x="4388" y="4646"/>
                  <a:pt x="3837" y="4646"/>
                </a:cubicBezTo>
                <a:cubicBezTo>
                  <a:pt x="3701" y="4646"/>
                  <a:pt x="3564" y="4649"/>
                  <a:pt x="3429" y="4656"/>
                </a:cubicBezTo>
                <a:cubicBezTo>
                  <a:pt x="2927" y="4680"/>
                  <a:pt x="2424" y="4755"/>
                  <a:pt x="1974" y="4934"/>
                </a:cubicBezTo>
                <a:cubicBezTo>
                  <a:pt x="1568" y="5095"/>
                  <a:pt x="1218" y="5332"/>
                  <a:pt x="943" y="5611"/>
                </a:cubicBezTo>
                <a:cubicBezTo>
                  <a:pt x="425" y="6133"/>
                  <a:pt x="179" y="6806"/>
                  <a:pt x="311" y="7456"/>
                </a:cubicBezTo>
                <a:cubicBezTo>
                  <a:pt x="309" y="7456"/>
                  <a:pt x="307" y="7456"/>
                  <a:pt x="305" y="7456"/>
                </a:cubicBezTo>
                <a:cubicBezTo>
                  <a:pt x="282" y="7456"/>
                  <a:pt x="258" y="7461"/>
                  <a:pt x="234" y="7475"/>
                </a:cubicBezTo>
                <a:cubicBezTo>
                  <a:pt x="83" y="7556"/>
                  <a:pt x="1" y="7677"/>
                  <a:pt x="4" y="7821"/>
                </a:cubicBezTo>
                <a:cubicBezTo>
                  <a:pt x="12" y="8172"/>
                  <a:pt x="404" y="8373"/>
                  <a:pt x="826" y="8396"/>
                </a:cubicBezTo>
                <a:cubicBezTo>
                  <a:pt x="860" y="8398"/>
                  <a:pt x="894" y="8399"/>
                  <a:pt x="929" y="8399"/>
                </a:cubicBezTo>
                <a:cubicBezTo>
                  <a:pt x="1162" y="8399"/>
                  <a:pt x="1397" y="8361"/>
                  <a:pt x="1626" y="8334"/>
                </a:cubicBezTo>
                <a:cubicBezTo>
                  <a:pt x="1931" y="8297"/>
                  <a:pt x="2238" y="8262"/>
                  <a:pt x="2544" y="8230"/>
                </a:cubicBezTo>
                <a:cubicBezTo>
                  <a:pt x="3747" y="8107"/>
                  <a:pt x="4958" y="8023"/>
                  <a:pt x="6170" y="7965"/>
                </a:cubicBezTo>
                <a:cubicBezTo>
                  <a:pt x="8591" y="7850"/>
                  <a:pt x="11019" y="7838"/>
                  <a:pt x="13445" y="7824"/>
                </a:cubicBezTo>
                <a:cubicBezTo>
                  <a:pt x="13813" y="7822"/>
                  <a:pt x="14182" y="7820"/>
                  <a:pt x="14552" y="7820"/>
                </a:cubicBezTo>
                <a:cubicBezTo>
                  <a:pt x="16507" y="7820"/>
                  <a:pt x="18472" y="7870"/>
                  <a:pt x="20390" y="8174"/>
                </a:cubicBezTo>
                <a:cubicBezTo>
                  <a:pt x="20952" y="8264"/>
                  <a:pt x="21511" y="8375"/>
                  <a:pt x="22057" y="8512"/>
                </a:cubicBezTo>
                <a:cubicBezTo>
                  <a:pt x="22240" y="8558"/>
                  <a:pt x="22430" y="8612"/>
                  <a:pt x="22625" y="8612"/>
                </a:cubicBezTo>
                <a:cubicBezTo>
                  <a:pt x="22665" y="8612"/>
                  <a:pt x="22706" y="8610"/>
                  <a:pt x="22747" y="8605"/>
                </a:cubicBezTo>
                <a:cubicBezTo>
                  <a:pt x="22986" y="8575"/>
                  <a:pt x="23126" y="8437"/>
                  <a:pt x="23188" y="8265"/>
                </a:cubicBezTo>
                <a:cubicBezTo>
                  <a:pt x="23342" y="7840"/>
                  <a:pt x="23440" y="7396"/>
                  <a:pt x="23556" y="6963"/>
                </a:cubicBezTo>
                <a:cubicBezTo>
                  <a:pt x="23675" y="6520"/>
                  <a:pt x="23785" y="6077"/>
                  <a:pt x="23879" y="5631"/>
                </a:cubicBezTo>
                <a:cubicBezTo>
                  <a:pt x="24251" y="3879"/>
                  <a:pt x="24375" y="2063"/>
                  <a:pt x="23717" y="343"/>
                </a:cubicBezTo>
                <a:cubicBezTo>
                  <a:pt x="23697" y="293"/>
                  <a:pt x="23642" y="267"/>
                  <a:pt x="23586" y="267"/>
                </a:cubicBezTo>
                <a:cubicBezTo>
                  <a:pt x="23541" y="267"/>
                  <a:pt x="23495" y="284"/>
                  <a:pt x="23467" y="317"/>
                </a:cubicBezTo>
                <a:cubicBezTo>
                  <a:pt x="23327" y="480"/>
                  <a:pt x="23169" y="631"/>
                  <a:pt x="22991" y="769"/>
                </a:cubicBezTo>
                <a:cubicBezTo>
                  <a:pt x="22274" y="1328"/>
                  <a:pt x="21289" y="1670"/>
                  <a:pt x="20281" y="1764"/>
                </a:cubicBezTo>
                <a:cubicBezTo>
                  <a:pt x="20062" y="1784"/>
                  <a:pt x="19841" y="1794"/>
                  <a:pt x="19620" y="1794"/>
                </a:cubicBezTo>
                <a:cubicBezTo>
                  <a:pt x="18644" y="1794"/>
                  <a:pt x="17671" y="1601"/>
                  <a:pt x="16789" y="1286"/>
                </a:cubicBezTo>
                <a:cubicBezTo>
                  <a:pt x="15722" y="905"/>
                  <a:pt x="14754" y="349"/>
                  <a:pt x="13607" y="110"/>
                </a:cubicBezTo>
                <a:cubicBezTo>
                  <a:pt x="13266" y="40"/>
                  <a:pt x="12917" y="1"/>
                  <a:pt x="12572" y="1"/>
                </a:cubicBezTo>
                <a:close/>
              </a:path>
            </a:pathLst>
          </a:custGeom>
          <a:solidFill>
            <a:schemeClr val="dk2">
              <a:alpha val="491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2" name="Google Shape;512;p20"/>
          <p:cNvGrpSpPr/>
          <p:nvPr/>
        </p:nvGrpSpPr>
        <p:grpSpPr>
          <a:xfrm>
            <a:off x="1539904" y="862266"/>
            <a:ext cx="6063713" cy="3662083"/>
            <a:chOff x="5677150" y="460514"/>
            <a:chExt cx="675803" cy="826730"/>
          </a:xfrm>
        </p:grpSpPr>
        <p:sp>
          <p:nvSpPr>
            <p:cNvPr id="513" name="Google Shape;513;p20"/>
            <p:cNvSpPr/>
            <p:nvPr/>
          </p:nvSpPr>
          <p:spPr>
            <a:xfrm>
              <a:off x="5677150" y="460514"/>
              <a:ext cx="675803" cy="826730"/>
            </a:xfrm>
            <a:custGeom>
              <a:avLst/>
              <a:gdLst/>
              <a:ahLst/>
              <a:cxnLst/>
              <a:rect l="l" t="t" r="r" b="b"/>
              <a:pathLst>
                <a:path w="12748" h="15595" extrusionOk="0">
                  <a:moveTo>
                    <a:pt x="6151" y="195"/>
                  </a:moveTo>
                  <a:cubicBezTo>
                    <a:pt x="6218" y="195"/>
                    <a:pt x="6285" y="195"/>
                    <a:pt x="6352" y="195"/>
                  </a:cubicBezTo>
                  <a:cubicBezTo>
                    <a:pt x="8186" y="199"/>
                    <a:pt x="10024" y="201"/>
                    <a:pt x="11858" y="230"/>
                  </a:cubicBezTo>
                  <a:cubicBezTo>
                    <a:pt x="11845" y="240"/>
                    <a:pt x="11838" y="256"/>
                    <a:pt x="11838" y="278"/>
                  </a:cubicBezTo>
                  <a:cubicBezTo>
                    <a:pt x="11857" y="2636"/>
                    <a:pt x="11871" y="4995"/>
                    <a:pt x="11887" y="7353"/>
                  </a:cubicBezTo>
                  <a:cubicBezTo>
                    <a:pt x="11903" y="9687"/>
                    <a:pt x="11851" y="12033"/>
                    <a:pt x="11954" y="14364"/>
                  </a:cubicBezTo>
                  <a:cubicBezTo>
                    <a:pt x="10088" y="13366"/>
                    <a:pt x="8242" y="12312"/>
                    <a:pt x="6345" y="11377"/>
                  </a:cubicBezTo>
                  <a:cubicBezTo>
                    <a:pt x="6338" y="11374"/>
                    <a:pt x="6331" y="11372"/>
                    <a:pt x="6324" y="11372"/>
                  </a:cubicBezTo>
                  <a:cubicBezTo>
                    <a:pt x="6291" y="11372"/>
                    <a:pt x="6268" y="11406"/>
                    <a:pt x="6278" y="11434"/>
                  </a:cubicBezTo>
                  <a:cubicBezTo>
                    <a:pt x="6270" y="11434"/>
                    <a:pt x="6261" y="11437"/>
                    <a:pt x="6253" y="11440"/>
                  </a:cubicBezTo>
                  <a:cubicBezTo>
                    <a:pt x="4488" y="12273"/>
                    <a:pt x="2694" y="13048"/>
                    <a:pt x="921" y="13861"/>
                  </a:cubicBezTo>
                  <a:cubicBezTo>
                    <a:pt x="924" y="9315"/>
                    <a:pt x="924" y="4763"/>
                    <a:pt x="835" y="219"/>
                  </a:cubicBezTo>
                  <a:lnTo>
                    <a:pt x="835" y="219"/>
                  </a:lnTo>
                  <a:cubicBezTo>
                    <a:pt x="1127" y="221"/>
                    <a:pt x="1419" y="222"/>
                    <a:pt x="1712" y="222"/>
                  </a:cubicBezTo>
                  <a:cubicBezTo>
                    <a:pt x="3192" y="222"/>
                    <a:pt x="4672" y="195"/>
                    <a:pt x="6151" y="195"/>
                  </a:cubicBezTo>
                  <a:close/>
                  <a:moveTo>
                    <a:pt x="189" y="210"/>
                  </a:moveTo>
                  <a:cubicBezTo>
                    <a:pt x="381" y="213"/>
                    <a:pt x="572" y="216"/>
                    <a:pt x="765" y="218"/>
                  </a:cubicBezTo>
                  <a:cubicBezTo>
                    <a:pt x="712" y="4804"/>
                    <a:pt x="770" y="9396"/>
                    <a:pt x="810" y="13984"/>
                  </a:cubicBezTo>
                  <a:cubicBezTo>
                    <a:pt x="810" y="14024"/>
                    <a:pt x="845" y="14044"/>
                    <a:pt x="881" y="14044"/>
                  </a:cubicBezTo>
                  <a:cubicBezTo>
                    <a:pt x="916" y="14044"/>
                    <a:pt x="952" y="14024"/>
                    <a:pt x="952" y="13984"/>
                  </a:cubicBezTo>
                  <a:lnTo>
                    <a:pt x="952" y="13971"/>
                  </a:lnTo>
                  <a:cubicBezTo>
                    <a:pt x="2715" y="13211"/>
                    <a:pt x="4535" y="12371"/>
                    <a:pt x="6322" y="11545"/>
                  </a:cubicBezTo>
                  <a:cubicBezTo>
                    <a:pt x="6351" y="11532"/>
                    <a:pt x="6356" y="11508"/>
                    <a:pt x="6348" y="11486"/>
                  </a:cubicBezTo>
                  <a:lnTo>
                    <a:pt x="6348" y="11486"/>
                  </a:lnTo>
                  <a:cubicBezTo>
                    <a:pt x="8163" y="12536"/>
                    <a:pt x="10044" y="13482"/>
                    <a:pt x="11891" y="14472"/>
                  </a:cubicBezTo>
                  <a:cubicBezTo>
                    <a:pt x="11901" y="14477"/>
                    <a:pt x="11910" y="14479"/>
                    <a:pt x="11919" y="14479"/>
                  </a:cubicBezTo>
                  <a:cubicBezTo>
                    <a:pt x="11938" y="14479"/>
                    <a:pt x="11955" y="14470"/>
                    <a:pt x="11967" y="14456"/>
                  </a:cubicBezTo>
                  <a:cubicBezTo>
                    <a:pt x="11974" y="14463"/>
                    <a:pt x="11984" y="14467"/>
                    <a:pt x="11994" y="14467"/>
                  </a:cubicBezTo>
                  <a:cubicBezTo>
                    <a:pt x="12013" y="14467"/>
                    <a:pt x="12031" y="14454"/>
                    <a:pt x="12032" y="14429"/>
                  </a:cubicBezTo>
                  <a:cubicBezTo>
                    <a:pt x="12108" y="12076"/>
                    <a:pt x="12027" y="9708"/>
                    <a:pt x="12014" y="7353"/>
                  </a:cubicBezTo>
                  <a:cubicBezTo>
                    <a:pt x="12001" y="4995"/>
                    <a:pt x="11984" y="2635"/>
                    <a:pt x="11974" y="278"/>
                  </a:cubicBezTo>
                  <a:cubicBezTo>
                    <a:pt x="11974" y="257"/>
                    <a:pt x="11966" y="242"/>
                    <a:pt x="11955" y="231"/>
                  </a:cubicBezTo>
                  <a:lnTo>
                    <a:pt x="11955" y="231"/>
                  </a:lnTo>
                  <a:cubicBezTo>
                    <a:pt x="12129" y="234"/>
                    <a:pt x="12303" y="236"/>
                    <a:pt x="12477" y="239"/>
                  </a:cubicBezTo>
                  <a:cubicBezTo>
                    <a:pt x="12539" y="2733"/>
                    <a:pt x="12582" y="5227"/>
                    <a:pt x="12558" y="7721"/>
                  </a:cubicBezTo>
                  <a:cubicBezTo>
                    <a:pt x="12546" y="8949"/>
                    <a:pt x="12545" y="10177"/>
                    <a:pt x="12542" y="11406"/>
                  </a:cubicBezTo>
                  <a:cubicBezTo>
                    <a:pt x="12537" y="12659"/>
                    <a:pt x="12458" y="13942"/>
                    <a:pt x="12556" y="15193"/>
                  </a:cubicBezTo>
                  <a:cubicBezTo>
                    <a:pt x="12553" y="15197"/>
                    <a:pt x="12550" y="15202"/>
                    <a:pt x="12548" y="15207"/>
                  </a:cubicBezTo>
                  <a:cubicBezTo>
                    <a:pt x="12531" y="15248"/>
                    <a:pt x="12544" y="15296"/>
                    <a:pt x="12544" y="15338"/>
                  </a:cubicBezTo>
                  <a:cubicBezTo>
                    <a:pt x="12544" y="15374"/>
                    <a:pt x="12539" y="15409"/>
                    <a:pt x="12535" y="15442"/>
                  </a:cubicBezTo>
                  <a:cubicBezTo>
                    <a:pt x="11424" y="14918"/>
                    <a:pt x="10314" y="14392"/>
                    <a:pt x="9213" y="13848"/>
                  </a:cubicBezTo>
                  <a:cubicBezTo>
                    <a:pt x="8673" y="13582"/>
                    <a:pt x="8134" y="13312"/>
                    <a:pt x="7596" y="13039"/>
                  </a:cubicBezTo>
                  <a:cubicBezTo>
                    <a:pt x="7186" y="12831"/>
                    <a:pt x="6723" y="12518"/>
                    <a:pt x="6251" y="12493"/>
                  </a:cubicBezTo>
                  <a:cubicBezTo>
                    <a:pt x="6250" y="12493"/>
                    <a:pt x="6249" y="12493"/>
                    <a:pt x="6249" y="12493"/>
                  </a:cubicBezTo>
                  <a:cubicBezTo>
                    <a:pt x="6238" y="12493"/>
                    <a:pt x="6231" y="12498"/>
                    <a:pt x="6226" y="12505"/>
                  </a:cubicBezTo>
                  <a:cubicBezTo>
                    <a:pt x="6218" y="12503"/>
                    <a:pt x="6210" y="12502"/>
                    <a:pt x="6201" y="12502"/>
                  </a:cubicBezTo>
                  <a:cubicBezTo>
                    <a:pt x="6190" y="12502"/>
                    <a:pt x="6177" y="12504"/>
                    <a:pt x="6165" y="12511"/>
                  </a:cubicBezTo>
                  <a:cubicBezTo>
                    <a:pt x="4198" y="13498"/>
                    <a:pt x="2163" y="14274"/>
                    <a:pt x="132" y="15113"/>
                  </a:cubicBezTo>
                  <a:lnTo>
                    <a:pt x="131" y="15113"/>
                  </a:lnTo>
                  <a:cubicBezTo>
                    <a:pt x="198" y="13891"/>
                    <a:pt x="165" y="12657"/>
                    <a:pt x="169" y="11434"/>
                  </a:cubicBezTo>
                  <a:cubicBezTo>
                    <a:pt x="172" y="10188"/>
                    <a:pt x="170" y="8942"/>
                    <a:pt x="176" y="7698"/>
                  </a:cubicBezTo>
                  <a:cubicBezTo>
                    <a:pt x="189" y="5207"/>
                    <a:pt x="189" y="2715"/>
                    <a:pt x="192" y="225"/>
                  </a:cubicBezTo>
                  <a:cubicBezTo>
                    <a:pt x="192" y="220"/>
                    <a:pt x="190" y="216"/>
                    <a:pt x="189" y="210"/>
                  </a:cubicBezTo>
                  <a:close/>
                  <a:moveTo>
                    <a:pt x="4658" y="1"/>
                  </a:moveTo>
                  <a:cubicBezTo>
                    <a:pt x="3153" y="1"/>
                    <a:pt x="1649" y="26"/>
                    <a:pt x="148" y="95"/>
                  </a:cubicBezTo>
                  <a:cubicBezTo>
                    <a:pt x="110" y="98"/>
                    <a:pt x="91" y="130"/>
                    <a:pt x="94" y="160"/>
                  </a:cubicBezTo>
                  <a:cubicBezTo>
                    <a:pt x="68" y="169"/>
                    <a:pt x="47" y="190"/>
                    <a:pt x="47" y="226"/>
                  </a:cubicBezTo>
                  <a:cubicBezTo>
                    <a:pt x="44" y="2716"/>
                    <a:pt x="36" y="5207"/>
                    <a:pt x="42" y="7698"/>
                  </a:cubicBezTo>
                  <a:cubicBezTo>
                    <a:pt x="45" y="8917"/>
                    <a:pt x="39" y="10136"/>
                    <a:pt x="39" y="11355"/>
                  </a:cubicBezTo>
                  <a:cubicBezTo>
                    <a:pt x="39" y="12623"/>
                    <a:pt x="1" y="13904"/>
                    <a:pt x="68" y="15170"/>
                  </a:cubicBezTo>
                  <a:cubicBezTo>
                    <a:pt x="69" y="15189"/>
                    <a:pt x="84" y="15199"/>
                    <a:pt x="99" y="15199"/>
                  </a:cubicBezTo>
                  <a:cubicBezTo>
                    <a:pt x="101" y="15199"/>
                    <a:pt x="104" y="15199"/>
                    <a:pt x="106" y="15198"/>
                  </a:cubicBezTo>
                  <a:cubicBezTo>
                    <a:pt x="114" y="15210"/>
                    <a:pt x="127" y="15220"/>
                    <a:pt x="144" y="15220"/>
                  </a:cubicBezTo>
                  <a:cubicBezTo>
                    <a:pt x="149" y="15220"/>
                    <a:pt x="155" y="15219"/>
                    <a:pt x="161" y="15217"/>
                  </a:cubicBezTo>
                  <a:cubicBezTo>
                    <a:pt x="2256" y="14587"/>
                    <a:pt x="4297" y="13628"/>
                    <a:pt x="6248" y="12653"/>
                  </a:cubicBezTo>
                  <a:cubicBezTo>
                    <a:pt x="6277" y="12639"/>
                    <a:pt x="6289" y="12613"/>
                    <a:pt x="6289" y="12590"/>
                  </a:cubicBezTo>
                  <a:cubicBezTo>
                    <a:pt x="6734" y="12822"/>
                    <a:pt x="7210" y="13014"/>
                    <a:pt x="7658" y="13244"/>
                  </a:cubicBezTo>
                  <a:cubicBezTo>
                    <a:pt x="8195" y="13520"/>
                    <a:pt x="8733" y="13791"/>
                    <a:pt x="9272" y="14059"/>
                  </a:cubicBezTo>
                  <a:cubicBezTo>
                    <a:pt x="10328" y="14583"/>
                    <a:pt x="11389" y="15096"/>
                    <a:pt x="12460" y="15586"/>
                  </a:cubicBezTo>
                  <a:cubicBezTo>
                    <a:pt x="12473" y="15592"/>
                    <a:pt x="12485" y="15594"/>
                    <a:pt x="12496" y="15594"/>
                  </a:cubicBezTo>
                  <a:cubicBezTo>
                    <a:pt x="12531" y="15594"/>
                    <a:pt x="12561" y="15570"/>
                    <a:pt x="12575" y="15541"/>
                  </a:cubicBezTo>
                  <a:cubicBezTo>
                    <a:pt x="12579" y="15542"/>
                    <a:pt x="12583" y="15543"/>
                    <a:pt x="12587" y="15543"/>
                  </a:cubicBezTo>
                  <a:cubicBezTo>
                    <a:pt x="12602" y="15543"/>
                    <a:pt x="12615" y="15536"/>
                    <a:pt x="12624" y="15516"/>
                  </a:cubicBezTo>
                  <a:cubicBezTo>
                    <a:pt x="12648" y="15465"/>
                    <a:pt x="12662" y="15413"/>
                    <a:pt x="12671" y="15356"/>
                  </a:cubicBezTo>
                  <a:cubicBezTo>
                    <a:pt x="12679" y="15302"/>
                    <a:pt x="12690" y="15241"/>
                    <a:pt x="12658" y="15193"/>
                  </a:cubicBezTo>
                  <a:cubicBezTo>
                    <a:pt x="12655" y="15188"/>
                    <a:pt x="12650" y="15182"/>
                    <a:pt x="12646" y="15179"/>
                  </a:cubicBezTo>
                  <a:cubicBezTo>
                    <a:pt x="12748" y="13959"/>
                    <a:pt x="12679" y="12709"/>
                    <a:pt x="12684" y="11486"/>
                  </a:cubicBezTo>
                  <a:cubicBezTo>
                    <a:pt x="12687" y="10231"/>
                    <a:pt x="12697" y="8976"/>
                    <a:pt x="12690" y="7721"/>
                  </a:cubicBezTo>
                  <a:cubicBezTo>
                    <a:pt x="12676" y="5223"/>
                    <a:pt x="12739" y="2724"/>
                    <a:pt x="12648" y="226"/>
                  </a:cubicBezTo>
                  <a:cubicBezTo>
                    <a:pt x="12647" y="189"/>
                    <a:pt x="12626" y="165"/>
                    <a:pt x="12600" y="153"/>
                  </a:cubicBezTo>
                  <a:cubicBezTo>
                    <a:pt x="12592" y="137"/>
                    <a:pt x="12577" y="124"/>
                    <a:pt x="12552" y="124"/>
                  </a:cubicBezTo>
                  <a:cubicBezTo>
                    <a:pt x="9927" y="77"/>
                    <a:pt x="7291" y="1"/>
                    <a:pt x="4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5684148" y="471647"/>
              <a:ext cx="660059" cy="807486"/>
            </a:xfrm>
            <a:custGeom>
              <a:avLst/>
              <a:gdLst/>
              <a:ahLst/>
              <a:cxnLst/>
              <a:rect l="l" t="t" r="r" b="b"/>
              <a:pathLst>
                <a:path w="12451" h="15232" extrusionOk="0">
                  <a:moveTo>
                    <a:pt x="58" y="0"/>
                  </a:moveTo>
                  <a:cubicBezTo>
                    <a:pt x="58" y="7"/>
                    <a:pt x="60" y="10"/>
                    <a:pt x="60" y="16"/>
                  </a:cubicBezTo>
                  <a:cubicBezTo>
                    <a:pt x="57" y="2506"/>
                    <a:pt x="58" y="4997"/>
                    <a:pt x="45" y="7488"/>
                  </a:cubicBezTo>
                  <a:cubicBezTo>
                    <a:pt x="39" y="8732"/>
                    <a:pt x="40" y="9978"/>
                    <a:pt x="37" y="11224"/>
                  </a:cubicBezTo>
                  <a:cubicBezTo>
                    <a:pt x="33" y="12447"/>
                    <a:pt x="66" y="13681"/>
                    <a:pt x="0" y="14903"/>
                  </a:cubicBezTo>
                  <a:cubicBezTo>
                    <a:pt x="2031" y="14064"/>
                    <a:pt x="4066" y="13288"/>
                    <a:pt x="6034" y="12301"/>
                  </a:cubicBezTo>
                  <a:cubicBezTo>
                    <a:pt x="6046" y="12294"/>
                    <a:pt x="6058" y="12292"/>
                    <a:pt x="6070" y="12292"/>
                  </a:cubicBezTo>
                  <a:cubicBezTo>
                    <a:pt x="6078" y="12292"/>
                    <a:pt x="6086" y="12293"/>
                    <a:pt x="6094" y="12295"/>
                  </a:cubicBezTo>
                  <a:cubicBezTo>
                    <a:pt x="6099" y="12288"/>
                    <a:pt x="6106" y="12283"/>
                    <a:pt x="6117" y="12283"/>
                  </a:cubicBezTo>
                  <a:cubicBezTo>
                    <a:pt x="6117" y="12283"/>
                    <a:pt x="6118" y="12283"/>
                    <a:pt x="6119" y="12283"/>
                  </a:cubicBezTo>
                  <a:cubicBezTo>
                    <a:pt x="6591" y="12308"/>
                    <a:pt x="7054" y="12621"/>
                    <a:pt x="7466" y="12829"/>
                  </a:cubicBezTo>
                  <a:cubicBezTo>
                    <a:pt x="8003" y="13102"/>
                    <a:pt x="8541" y="13372"/>
                    <a:pt x="9081" y="13639"/>
                  </a:cubicBezTo>
                  <a:cubicBezTo>
                    <a:pt x="10182" y="14183"/>
                    <a:pt x="11292" y="14708"/>
                    <a:pt x="12403" y="15232"/>
                  </a:cubicBezTo>
                  <a:cubicBezTo>
                    <a:pt x="12407" y="15199"/>
                    <a:pt x="12412" y="15165"/>
                    <a:pt x="12412" y="15129"/>
                  </a:cubicBezTo>
                  <a:cubicBezTo>
                    <a:pt x="12412" y="15086"/>
                    <a:pt x="12399" y="15039"/>
                    <a:pt x="12416" y="14997"/>
                  </a:cubicBezTo>
                  <a:cubicBezTo>
                    <a:pt x="12418" y="14992"/>
                    <a:pt x="12421" y="14987"/>
                    <a:pt x="12424" y="14983"/>
                  </a:cubicBezTo>
                  <a:cubicBezTo>
                    <a:pt x="12327" y="13732"/>
                    <a:pt x="12405" y="12449"/>
                    <a:pt x="12410" y="11196"/>
                  </a:cubicBezTo>
                  <a:cubicBezTo>
                    <a:pt x="12413" y="9967"/>
                    <a:pt x="12414" y="8739"/>
                    <a:pt x="12426" y="7511"/>
                  </a:cubicBezTo>
                  <a:cubicBezTo>
                    <a:pt x="12450" y="5017"/>
                    <a:pt x="12407" y="2523"/>
                    <a:pt x="12345" y="29"/>
                  </a:cubicBezTo>
                  <a:cubicBezTo>
                    <a:pt x="12171" y="26"/>
                    <a:pt x="11997" y="24"/>
                    <a:pt x="11823" y="21"/>
                  </a:cubicBezTo>
                  <a:lnTo>
                    <a:pt x="11823" y="21"/>
                  </a:lnTo>
                  <a:cubicBezTo>
                    <a:pt x="11835" y="32"/>
                    <a:pt x="11842" y="47"/>
                    <a:pt x="11842" y="68"/>
                  </a:cubicBezTo>
                  <a:cubicBezTo>
                    <a:pt x="11852" y="2426"/>
                    <a:pt x="11869" y="4785"/>
                    <a:pt x="11882" y="7144"/>
                  </a:cubicBezTo>
                  <a:cubicBezTo>
                    <a:pt x="11896" y="9498"/>
                    <a:pt x="11976" y="11867"/>
                    <a:pt x="11900" y="14219"/>
                  </a:cubicBezTo>
                  <a:cubicBezTo>
                    <a:pt x="11899" y="14244"/>
                    <a:pt x="11881" y="14257"/>
                    <a:pt x="11863" y="14257"/>
                  </a:cubicBezTo>
                  <a:cubicBezTo>
                    <a:pt x="11853" y="14257"/>
                    <a:pt x="11843" y="14253"/>
                    <a:pt x="11835" y="14246"/>
                  </a:cubicBezTo>
                  <a:cubicBezTo>
                    <a:pt x="11823" y="14260"/>
                    <a:pt x="11807" y="14270"/>
                    <a:pt x="11788" y="14270"/>
                  </a:cubicBezTo>
                  <a:cubicBezTo>
                    <a:pt x="11779" y="14270"/>
                    <a:pt x="11769" y="14267"/>
                    <a:pt x="11759" y="14262"/>
                  </a:cubicBezTo>
                  <a:cubicBezTo>
                    <a:pt x="9912" y="13272"/>
                    <a:pt x="8031" y="12326"/>
                    <a:pt x="6217" y="11276"/>
                  </a:cubicBezTo>
                  <a:lnTo>
                    <a:pt x="6217" y="11276"/>
                  </a:lnTo>
                  <a:cubicBezTo>
                    <a:pt x="6224" y="11298"/>
                    <a:pt x="6219" y="11323"/>
                    <a:pt x="6191" y="11336"/>
                  </a:cubicBezTo>
                  <a:cubicBezTo>
                    <a:pt x="4403" y="12161"/>
                    <a:pt x="2583" y="13002"/>
                    <a:pt x="820" y="13761"/>
                  </a:cubicBezTo>
                  <a:lnTo>
                    <a:pt x="820" y="13774"/>
                  </a:lnTo>
                  <a:cubicBezTo>
                    <a:pt x="820" y="13814"/>
                    <a:pt x="784" y="13834"/>
                    <a:pt x="749" y="13834"/>
                  </a:cubicBezTo>
                  <a:cubicBezTo>
                    <a:pt x="713" y="13834"/>
                    <a:pt x="678" y="13814"/>
                    <a:pt x="678" y="13774"/>
                  </a:cubicBezTo>
                  <a:cubicBezTo>
                    <a:pt x="638" y="9186"/>
                    <a:pt x="580" y="4594"/>
                    <a:pt x="634" y="8"/>
                  </a:cubicBezTo>
                  <a:cubicBezTo>
                    <a:pt x="442" y="7"/>
                    <a:pt x="249" y="3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5721415" y="470851"/>
              <a:ext cx="589393" cy="751187"/>
            </a:xfrm>
            <a:custGeom>
              <a:avLst/>
              <a:gdLst/>
              <a:ahLst/>
              <a:cxnLst/>
              <a:rect l="l" t="t" r="r" b="b"/>
              <a:pathLst>
                <a:path w="11118" h="14170" extrusionOk="0">
                  <a:moveTo>
                    <a:pt x="5316" y="0"/>
                  </a:moveTo>
                  <a:cubicBezTo>
                    <a:pt x="3837" y="0"/>
                    <a:pt x="2357" y="27"/>
                    <a:pt x="877" y="27"/>
                  </a:cubicBezTo>
                  <a:cubicBezTo>
                    <a:pt x="584" y="27"/>
                    <a:pt x="292" y="26"/>
                    <a:pt x="0" y="24"/>
                  </a:cubicBezTo>
                  <a:lnTo>
                    <a:pt x="0" y="24"/>
                  </a:lnTo>
                  <a:cubicBezTo>
                    <a:pt x="89" y="4568"/>
                    <a:pt x="89" y="9120"/>
                    <a:pt x="86" y="13666"/>
                  </a:cubicBezTo>
                  <a:cubicBezTo>
                    <a:pt x="1859" y="12853"/>
                    <a:pt x="3653" y="12077"/>
                    <a:pt x="5418" y="11245"/>
                  </a:cubicBezTo>
                  <a:cubicBezTo>
                    <a:pt x="5426" y="11241"/>
                    <a:pt x="5435" y="11239"/>
                    <a:pt x="5443" y="11239"/>
                  </a:cubicBezTo>
                  <a:cubicBezTo>
                    <a:pt x="5433" y="11211"/>
                    <a:pt x="5456" y="11177"/>
                    <a:pt x="5489" y="11177"/>
                  </a:cubicBezTo>
                  <a:cubicBezTo>
                    <a:pt x="5496" y="11177"/>
                    <a:pt x="5503" y="11179"/>
                    <a:pt x="5510" y="11182"/>
                  </a:cubicBezTo>
                  <a:cubicBezTo>
                    <a:pt x="7407" y="12117"/>
                    <a:pt x="9253" y="13171"/>
                    <a:pt x="11118" y="14169"/>
                  </a:cubicBezTo>
                  <a:cubicBezTo>
                    <a:pt x="11016" y="11838"/>
                    <a:pt x="11067" y="9492"/>
                    <a:pt x="11051" y="7158"/>
                  </a:cubicBezTo>
                  <a:cubicBezTo>
                    <a:pt x="11035" y="4800"/>
                    <a:pt x="11022" y="2441"/>
                    <a:pt x="11003" y="83"/>
                  </a:cubicBezTo>
                  <a:cubicBezTo>
                    <a:pt x="11003" y="61"/>
                    <a:pt x="11010" y="45"/>
                    <a:pt x="11023" y="35"/>
                  </a:cubicBezTo>
                  <a:cubicBezTo>
                    <a:pt x="9189" y="6"/>
                    <a:pt x="7351" y="4"/>
                    <a:pt x="5517" y="0"/>
                  </a:cubicBezTo>
                  <a:cubicBezTo>
                    <a:pt x="5450" y="0"/>
                    <a:pt x="5383" y="0"/>
                    <a:pt x="5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20"/>
          <p:cNvSpPr txBox="1">
            <a:spLocks noGrp="1"/>
          </p:cNvSpPr>
          <p:nvPr>
            <p:ph type="subTitle" idx="1"/>
          </p:nvPr>
        </p:nvSpPr>
        <p:spPr>
          <a:xfrm flipH="1">
            <a:off x="2649475" y="2513525"/>
            <a:ext cx="38451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ia Hallelujah"/>
              <a:buNone/>
              <a:defRPr sz="16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7" name="Google Shape;517;p20"/>
          <p:cNvSpPr/>
          <p:nvPr/>
        </p:nvSpPr>
        <p:spPr>
          <a:xfrm>
            <a:off x="433397" y="3873365"/>
            <a:ext cx="559652" cy="537631"/>
          </a:xfrm>
          <a:custGeom>
            <a:avLst/>
            <a:gdLst/>
            <a:ahLst/>
            <a:cxnLst/>
            <a:rect l="l" t="t" r="r" b="b"/>
            <a:pathLst>
              <a:path w="3941" h="3786" extrusionOk="0">
                <a:moveTo>
                  <a:pt x="2590" y="410"/>
                </a:moveTo>
                <a:cubicBezTo>
                  <a:pt x="2599" y="410"/>
                  <a:pt x="2603" y="418"/>
                  <a:pt x="2606" y="432"/>
                </a:cubicBezTo>
                <a:cubicBezTo>
                  <a:pt x="2612" y="467"/>
                  <a:pt x="2609" y="510"/>
                  <a:pt x="2601" y="528"/>
                </a:cubicBezTo>
                <a:cubicBezTo>
                  <a:pt x="2592" y="547"/>
                  <a:pt x="2589" y="613"/>
                  <a:pt x="2594" y="677"/>
                </a:cubicBezTo>
                <a:cubicBezTo>
                  <a:pt x="2599" y="740"/>
                  <a:pt x="2591" y="856"/>
                  <a:pt x="2574" y="935"/>
                </a:cubicBezTo>
                <a:cubicBezTo>
                  <a:pt x="2558" y="1013"/>
                  <a:pt x="2555" y="1111"/>
                  <a:pt x="2567" y="1154"/>
                </a:cubicBezTo>
                <a:cubicBezTo>
                  <a:pt x="2590" y="1227"/>
                  <a:pt x="2599" y="1232"/>
                  <a:pt x="2755" y="1262"/>
                </a:cubicBezTo>
                <a:cubicBezTo>
                  <a:pt x="2846" y="1279"/>
                  <a:pt x="2956" y="1305"/>
                  <a:pt x="3003" y="1321"/>
                </a:cubicBezTo>
                <a:cubicBezTo>
                  <a:pt x="3049" y="1335"/>
                  <a:pt x="3174" y="1360"/>
                  <a:pt x="3279" y="1375"/>
                </a:cubicBezTo>
                <a:cubicBezTo>
                  <a:pt x="3533" y="1411"/>
                  <a:pt x="3610" y="1431"/>
                  <a:pt x="3598" y="1454"/>
                </a:cubicBezTo>
                <a:cubicBezTo>
                  <a:pt x="3593" y="1466"/>
                  <a:pt x="3377" y="1549"/>
                  <a:pt x="3120" y="1639"/>
                </a:cubicBezTo>
                <a:cubicBezTo>
                  <a:pt x="2601" y="1819"/>
                  <a:pt x="2539" y="1873"/>
                  <a:pt x="2695" y="2002"/>
                </a:cubicBezTo>
                <a:cubicBezTo>
                  <a:pt x="2742" y="2041"/>
                  <a:pt x="2909" y="2204"/>
                  <a:pt x="3069" y="2369"/>
                </a:cubicBezTo>
                <a:lnTo>
                  <a:pt x="3359" y="2666"/>
                </a:lnTo>
                <a:lnTo>
                  <a:pt x="3237" y="2646"/>
                </a:lnTo>
                <a:cubicBezTo>
                  <a:pt x="3170" y="2636"/>
                  <a:pt x="2955" y="2593"/>
                  <a:pt x="2758" y="2550"/>
                </a:cubicBezTo>
                <a:cubicBezTo>
                  <a:pt x="2592" y="2515"/>
                  <a:pt x="2484" y="2498"/>
                  <a:pt x="2423" y="2498"/>
                </a:cubicBezTo>
                <a:cubicBezTo>
                  <a:pt x="2392" y="2498"/>
                  <a:pt x="2373" y="2502"/>
                  <a:pt x="2364" y="2511"/>
                </a:cubicBezTo>
                <a:cubicBezTo>
                  <a:pt x="2345" y="2532"/>
                  <a:pt x="2330" y="2622"/>
                  <a:pt x="2331" y="2713"/>
                </a:cubicBezTo>
                <a:cubicBezTo>
                  <a:pt x="2332" y="2803"/>
                  <a:pt x="2323" y="2954"/>
                  <a:pt x="2309" y="3050"/>
                </a:cubicBezTo>
                <a:cubicBezTo>
                  <a:pt x="2295" y="3145"/>
                  <a:pt x="2289" y="3245"/>
                  <a:pt x="2294" y="3270"/>
                </a:cubicBezTo>
                <a:cubicBezTo>
                  <a:pt x="2300" y="3297"/>
                  <a:pt x="2297" y="3309"/>
                  <a:pt x="2290" y="3309"/>
                </a:cubicBezTo>
                <a:cubicBezTo>
                  <a:pt x="2276" y="3309"/>
                  <a:pt x="2243" y="3265"/>
                  <a:pt x="2216" y="3199"/>
                </a:cubicBezTo>
                <a:cubicBezTo>
                  <a:pt x="2196" y="3147"/>
                  <a:pt x="2135" y="3007"/>
                  <a:pt x="2082" y="2891"/>
                </a:cubicBezTo>
                <a:cubicBezTo>
                  <a:pt x="2030" y="2774"/>
                  <a:pt x="1974" y="2644"/>
                  <a:pt x="1961" y="2606"/>
                </a:cubicBezTo>
                <a:cubicBezTo>
                  <a:pt x="1941" y="2548"/>
                  <a:pt x="1920" y="2534"/>
                  <a:pt x="1854" y="2532"/>
                </a:cubicBezTo>
                <a:cubicBezTo>
                  <a:pt x="1853" y="2532"/>
                  <a:pt x="1853" y="2532"/>
                  <a:pt x="1853" y="2532"/>
                </a:cubicBezTo>
                <a:cubicBezTo>
                  <a:pt x="1777" y="2532"/>
                  <a:pt x="1468" y="2664"/>
                  <a:pt x="1272" y="2783"/>
                </a:cubicBezTo>
                <a:cubicBezTo>
                  <a:pt x="1229" y="2809"/>
                  <a:pt x="1147" y="2851"/>
                  <a:pt x="1092" y="2876"/>
                </a:cubicBezTo>
                <a:lnTo>
                  <a:pt x="992" y="2922"/>
                </a:lnTo>
                <a:lnTo>
                  <a:pt x="1194" y="2531"/>
                </a:lnTo>
                <a:cubicBezTo>
                  <a:pt x="1347" y="2231"/>
                  <a:pt x="1391" y="2125"/>
                  <a:pt x="1381" y="2077"/>
                </a:cubicBezTo>
                <a:cubicBezTo>
                  <a:pt x="1368" y="2025"/>
                  <a:pt x="1317" y="1996"/>
                  <a:pt x="1044" y="1880"/>
                </a:cubicBezTo>
                <a:cubicBezTo>
                  <a:pt x="866" y="1804"/>
                  <a:pt x="659" y="1728"/>
                  <a:pt x="581" y="1706"/>
                </a:cubicBezTo>
                <a:cubicBezTo>
                  <a:pt x="501" y="1685"/>
                  <a:pt x="442" y="1665"/>
                  <a:pt x="444" y="1659"/>
                </a:cubicBezTo>
                <a:cubicBezTo>
                  <a:pt x="447" y="1654"/>
                  <a:pt x="521" y="1645"/>
                  <a:pt x="614" y="1640"/>
                </a:cubicBezTo>
                <a:cubicBezTo>
                  <a:pt x="705" y="1635"/>
                  <a:pt x="829" y="1620"/>
                  <a:pt x="896" y="1607"/>
                </a:cubicBezTo>
                <a:cubicBezTo>
                  <a:pt x="960" y="1595"/>
                  <a:pt x="1127" y="1580"/>
                  <a:pt x="1264" y="1575"/>
                </a:cubicBezTo>
                <a:cubicBezTo>
                  <a:pt x="1550" y="1564"/>
                  <a:pt x="1602" y="1522"/>
                  <a:pt x="1540" y="1348"/>
                </a:cubicBezTo>
                <a:cubicBezTo>
                  <a:pt x="1517" y="1285"/>
                  <a:pt x="1481" y="1150"/>
                  <a:pt x="1459" y="1046"/>
                </a:cubicBezTo>
                <a:cubicBezTo>
                  <a:pt x="1436" y="942"/>
                  <a:pt x="1405" y="815"/>
                  <a:pt x="1389" y="762"/>
                </a:cubicBezTo>
                <a:cubicBezTo>
                  <a:pt x="1366" y="682"/>
                  <a:pt x="1362" y="642"/>
                  <a:pt x="1378" y="642"/>
                </a:cubicBezTo>
                <a:cubicBezTo>
                  <a:pt x="1392" y="642"/>
                  <a:pt x="1422" y="675"/>
                  <a:pt x="1466" y="740"/>
                </a:cubicBezTo>
                <a:cubicBezTo>
                  <a:pt x="1555" y="874"/>
                  <a:pt x="1817" y="1083"/>
                  <a:pt x="1904" y="1091"/>
                </a:cubicBezTo>
                <a:cubicBezTo>
                  <a:pt x="1905" y="1091"/>
                  <a:pt x="1906" y="1091"/>
                  <a:pt x="1907" y="1091"/>
                </a:cubicBezTo>
                <a:cubicBezTo>
                  <a:pt x="1934" y="1091"/>
                  <a:pt x="1978" y="1064"/>
                  <a:pt x="2004" y="1030"/>
                </a:cubicBezTo>
                <a:cubicBezTo>
                  <a:pt x="2033" y="995"/>
                  <a:pt x="2177" y="832"/>
                  <a:pt x="2326" y="667"/>
                </a:cubicBezTo>
                <a:cubicBezTo>
                  <a:pt x="2496" y="478"/>
                  <a:pt x="2563" y="410"/>
                  <a:pt x="2590" y="410"/>
                </a:cubicBezTo>
                <a:close/>
                <a:moveTo>
                  <a:pt x="2709" y="0"/>
                </a:moveTo>
                <a:cubicBezTo>
                  <a:pt x="2682" y="0"/>
                  <a:pt x="2652" y="9"/>
                  <a:pt x="2622" y="27"/>
                </a:cubicBezTo>
                <a:cubicBezTo>
                  <a:pt x="2580" y="52"/>
                  <a:pt x="2547" y="89"/>
                  <a:pt x="2550" y="107"/>
                </a:cubicBezTo>
                <a:cubicBezTo>
                  <a:pt x="2552" y="126"/>
                  <a:pt x="2468" y="241"/>
                  <a:pt x="2365" y="360"/>
                </a:cubicBezTo>
                <a:cubicBezTo>
                  <a:pt x="2262" y="480"/>
                  <a:pt x="2174" y="588"/>
                  <a:pt x="2171" y="597"/>
                </a:cubicBezTo>
                <a:cubicBezTo>
                  <a:pt x="2168" y="607"/>
                  <a:pt x="2146" y="631"/>
                  <a:pt x="2122" y="652"/>
                </a:cubicBezTo>
                <a:cubicBezTo>
                  <a:pt x="2098" y="672"/>
                  <a:pt x="2039" y="733"/>
                  <a:pt x="1989" y="790"/>
                </a:cubicBezTo>
                <a:cubicBezTo>
                  <a:pt x="1939" y="846"/>
                  <a:pt x="1914" y="869"/>
                  <a:pt x="1886" y="869"/>
                </a:cubicBezTo>
                <a:cubicBezTo>
                  <a:pt x="1868" y="869"/>
                  <a:pt x="1850" y="860"/>
                  <a:pt x="1824" y="844"/>
                </a:cubicBezTo>
                <a:cubicBezTo>
                  <a:pt x="1782" y="818"/>
                  <a:pt x="1694" y="726"/>
                  <a:pt x="1626" y="635"/>
                </a:cubicBezTo>
                <a:cubicBezTo>
                  <a:pt x="1442" y="390"/>
                  <a:pt x="1245" y="223"/>
                  <a:pt x="1149" y="223"/>
                </a:cubicBezTo>
                <a:cubicBezTo>
                  <a:pt x="1133" y="223"/>
                  <a:pt x="1120" y="228"/>
                  <a:pt x="1110" y="237"/>
                </a:cubicBezTo>
                <a:cubicBezTo>
                  <a:pt x="1064" y="282"/>
                  <a:pt x="1073" y="379"/>
                  <a:pt x="1140" y="584"/>
                </a:cubicBezTo>
                <a:cubicBezTo>
                  <a:pt x="1172" y="680"/>
                  <a:pt x="1214" y="830"/>
                  <a:pt x="1232" y="915"/>
                </a:cubicBezTo>
                <a:cubicBezTo>
                  <a:pt x="1250" y="1000"/>
                  <a:pt x="1281" y="1139"/>
                  <a:pt x="1299" y="1225"/>
                </a:cubicBezTo>
                <a:cubicBezTo>
                  <a:pt x="1320" y="1320"/>
                  <a:pt x="1320" y="1376"/>
                  <a:pt x="1298" y="1376"/>
                </a:cubicBezTo>
                <a:cubicBezTo>
                  <a:pt x="1298" y="1376"/>
                  <a:pt x="1298" y="1376"/>
                  <a:pt x="1297" y="1376"/>
                </a:cubicBezTo>
                <a:cubicBezTo>
                  <a:pt x="1292" y="1376"/>
                  <a:pt x="1286" y="1375"/>
                  <a:pt x="1277" y="1375"/>
                </a:cubicBezTo>
                <a:cubicBezTo>
                  <a:pt x="1133" y="1375"/>
                  <a:pt x="477" y="1451"/>
                  <a:pt x="286" y="1491"/>
                </a:cubicBezTo>
                <a:cubicBezTo>
                  <a:pt x="107" y="1529"/>
                  <a:pt x="61" y="1551"/>
                  <a:pt x="30" y="1616"/>
                </a:cubicBezTo>
                <a:cubicBezTo>
                  <a:pt x="0" y="1678"/>
                  <a:pt x="5" y="1706"/>
                  <a:pt x="52" y="1745"/>
                </a:cubicBezTo>
                <a:cubicBezTo>
                  <a:pt x="84" y="1772"/>
                  <a:pt x="151" y="1797"/>
                  <a:pt x="200" y="1800"/>
                </a:cubicBezTo>
                <a:cubicBezTo>
                  <a:pt x="291" y="1807"/>
                  <a:pt x="952" y="2025"/>
                  <a:pt x="1105" y="2098"/>
                </a:cubicBezTo>
                <a:lnTo>
                  <a:pt x="1188" y="2138"/>
                </a:lnTo>
                <a:lnTo>
                  <a:pt x="1040" y="2445"/>
                </a:lnTo>
                <a:cubicBezTo>
                  <a:pt x="957" y="2616"/>
                  <a:pt x="844" y="2808"/>
                  <a:pt x="785" y="2877"/>
                </a:cubicBezTo>
                <a:cubicBezTo>
                  <a:pt x="620" y="3073"/>
                  <a:pt x="575" y="3250"/>
                  <a:pt x="680" y="3302"/>
                </a:cubicBezTo>
                <a:cubicBezTo>
                  <a:pt x="682" y="3303"/>
                  <a:pt x="686" y="3304"/>
                  <a:pt x="690" y="3304"/>
                </a:cubicBezTo>
                <a:cubicBezTo>
                  <a:pt x="748" y="3304"/>
                  <a:pt x="952" y="3183"/>
                  <a:pt x="978" y="3130"/>
                </a:cubicBezTo>
                <a:cubicBezTo>
                  <a:pt x="987" y="3111"/>
                  <a:pt x="1002" y="3099"/>
                  <a:pt x="1016" y="3099"/>
                </a:cubicBezTo>
                <a:cubicBezTo>
                  <a:pt x="1018" y="3099"/>
                  <a:pt x="1021" y="3099"/>
                  <a:pt x="1024" y="3100"/>
                </a:cubicBezTo>
                <a:cubicBezTo>
                  <a:pt x="1025" y="3101"/>
                  <a:pt x="1026" y="3101"/>
                  <a:pt x="1027" y="3101"/>
                </a:cubicBezTo>
                <a:cubicBezTo>
                  <a:pt x="1069" y="3101"/>
                  <a:pt x="1386" y="2948"/>
                  <a:pt x="1674" y="2788"/>
                </a:cubicBezTo>
                <a:cubicBezTo>
                  <a:pt x="1726" y="2759"/>
                  <a:pt x="1765" y="2744"/>
                  <a:pt x="1793" y="2744"/>
                </a:cubicBezTo>
                <a:cubicBezTo>
                  <a:pt x="1831" y="2744"/>
                  <a:pt x="1852" y="2770"/>
                  <a:pt x="1864" y="2823"/>
                </a:cubicBezTo>
                <a:cubicBezTo>
                  <a:pt x="1887" y="2910"/>
                  <a:pt x="2191" y="3608"/>
                  <a:pt x="2250" y="3705"/>
                </a:cubicBezTo>
                <a:cubicBezTo>
                  <a:pt x="2289" y="3767"/>
                  <a:pt x="2314" y="3785"/>
                  <a:pt x="2366" y="3785"/>
                </a:cubicBezTo>
                <a:cubicBezTo>
                  <a:pt x="2368" y="3785"/>
                  <a:pt x="2369" y="3785"/>
                  <a:pt x="2371" y="3785"/>
                </a:cubicBezTo>
                <a:cubicBezTo>
                  <a:pt x="2463" y="3782"/>
                  <a:pt x="2481" y="3737"/>
                  <a:pt x="2476" y="3523"/>
                </a:cubicBezTo>
                <a:cubicBezTo>
                  <a:pt x="2473" y="3425"/>
                  <a:pt x="2482" y="3223"/>
                  <a:pt x="2496" y="3073"/>
                </a:cubicBezTo>
                <a:cubicBezTo>
                  <a:pt x="2510" y="2923"/>
                  <a:pt x="2521" y="2777"/>
                  <a:pt x="2523" y="2747"/>
                </a:cubicBezTo>
                <a:cubicBezTo>
                  <a:pt x="2523" y="2725"/>
                  <a:pt x="2536" y="2714"/>
                  <a:pt x="2579" y="2714"/>
                </a:cubicBezTo>
                <a:cubicBezTo>
                  <a:pt x="2623" y="2714"/>
                  <a:pt x="2699" y="2726"/>
                  <a:pt x="2826" y="2750"/>
                </a:cubicBezTo>
                <a:cubicBezTo>
                  <a:pt x="2994" y="2781"/>
                  <a:pt x="3221" y="2830"/>
                  <a:pt x="3335" y="2859"/>
                </a:cubicBezTo>
                <a:cubicBezTo>
                  <a:pt x="3414" y="2879"/>
                  <a:pt x="3481" y="2888"/>
                  <a:pt x="3535" y="2888"/>
                </a:cubicBezTo>
                <a:cubicBezTo>
                  <a:pt x="3727" y="2888"/>
                  <a:pt x="3758" y="2772"/>
                  <a:pt x="3572" y="2602"/>
                </a:cubicBezTo>
                <a:cubicBezTo>
                  <a:pt x="3354" y="2405"/>
                  <a:pt x="2936" y="1957"/>
                  <a:pt x="2951" y="1937"/>
                </a:cubicBezTo>
                <a:cubicBezTo>
                  <a:pt x="2958" y="1927"/>
                  <a:pt x="3181" y="1835"/>
                  <a:pt x="3442" y="1735"/>
                </a:cubicBezTo>
                <a:cubicBezTo>
                  <a:pt x="3703" y="1634"/>
                  <a:pt x="3925" y="1538"/>
                  <a:pt x="3933" y="1522"/>
                </a:cubicBezTo>
                <a:cubicBezTo>
                  <a:pt x="3940" y="1507"/>
                  <a:pt x="3936" y="1464"/>
                  <a:pt x="3923" y="1430"/>
                </a:cubicBezTo>
                <a:cubicBezTo>
                  <a:pt x="3893" y="1347"/>
                  <a:pt x="3653" y="1255"/>
                  <a:pt x="3292" y="1189"/>
                </a:cubicBezTo>
                <a:cubicBezTo>
                  <a:pt x="3144" y="1161"/>
                  <a:pt x="2965" y="1125"/>
                  <a:pt x="2887" y="1106"/>
                </a:cubicBezTo>
                <a:lnTo>
                  <a:pt x="2747" y="1072"/>
                </a:lnTo>
                <a:lnTo>
                  <a:pt x="2767" y="875"/>
                </a:lnTo>
                <a:cubicBezTo>
                  <a:pt x="2778" y="768"/>
                  <a:pt x="2787" y="604"/>
                  <a:pt x="2787" y="514"/>
                </a:cubicBezTo>
                <a:cubicBezTo>
                  <a:pt x="2789" y="425"/>
                  <a:pt x="2795" y="347"/>
                  <a:pt x="2803" y="345"/>
                </a:cubicBezTo>
                <a:cubicBezTo>
                  <a:pt x="2828" y="336"/>
                  <a:pt x="2836" y="101"/>
                  <a:pt x="2812" y="62"/>
                </a:cubicBezTo>
                <a:cubicBezTo>
                  <a:pt x="2787" y="21"/>
                  <a:pt x="2751" y="0"/>
                  <a:pt x="27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18" name="Google Shape;518;p20"/>
          <p:cNvGrpSpPr/>
          <p:nvPr/>
        </p:nvGrpSpPr>
        <p:grpSpPr>
          <a:xfrm>
            <a:off x="8028956" y="4262978"/>
            <a:ext cx="394966" cy="325088"/>
            <a:chOff x="6815683" y="2849752"/>
            <a:chExt cx="186975" cy="153895"/>
          </a:xfrm>
        </p:grpSpPr>
        <p:sp>
          <p:nvSpPr>
            <p:cNvPr id="519" name="Google Shape;519;p20"/>
            <p:cNvSpPr/>
            <p:nvPr/>
          </p:nvSpPr>
          <p:spPr>
            <a:xfrm>
              <a:off x="6822044" y="2861043"/>
              <a:ext cx="172556" cy="131365"/>
            </a:xfrm>
            <a:custGeom>
              <a:avLst/>
              <a:gdLst/>
              <a:ahLst/>
              <a:cxnLst/>
              <a:rect l="l" t="t" r="r" b="b"/>
              <a:pathLst>
                <a:path w="3255" h="2478" extrusionOk="0">
                  <a:moveTo>
                    <a:pt x="1618" y="0"/>
                  </a:moveTo>
                  <a:cubicBezTo>
                    <a:pt x="1601" y="0"/>
                    <a:pt x="1578" y="4"/>
                    <a:pt x="1546" y="13"/>
                  </a:cubicBezTo>
                  <a:cubicBezTo>
                    <a:pt x="1346" y="66"/>
                    <a:pt x="1211" y="447"/>
                    <a:pt x="1130" y="664"/>
                  </a:cubicBezTo>
                  <a:cubicBezTo>
                    <a:pt x="1153" y="691"/>
                    <a:pt x="1138" y="741"/>
                    <a:pt x="1100" y="756"/>
                  </a:cubicBezTo>
                  <a:lnTo>
                    <a:pt x="1101" y="759"/>
                  </a:lnTo>
                  <a:cubicBezTo>
                    <a:pt x="1081" y="762"/>
                    <a:pt x="1061" y="763"/>
                    <a:pt x="1041" y="766"/>
                  </a:cubicBezTo>
                  <a:cubicBezTo>
                    <a:pt x="1017" y="773"/>
                    <a:pt x="993" y="779"/>
                    <a:pt x="969" y="786"/>
                  </a:cubicBezTo>
                  <a:cubicBezTo>
                    <a:pt x="964" y="789"/>
                    <a:pt x="958" y="791"/>
                    <a:pt x="953" y="791"/>
                  </a:cubicBezTo>
                  <a:cubicBezTo>
                    <a:pt x="944" y="791"/>
                    <a:pt x="935" y="786"/>
                    <a:pt x="929" y="778"/>
                  </a:cubicBezTo>
                  <a:cubicBezTo>
                    <a:pt x="811" y="787"/>
                    <a:pt x="694" y="788"/>
                    <a:pt x="576" y="789"/>
                  </a:cubicBezTo>
                  <a:cubicBezTo>
                    <a:pt x="574" y="789"/>
                    <a:pt x="572" y="789"/>
                    <a:pt x="569" y="789"/>
                  </a:cubicBezTo>
                  <a:cubicBezTo>
                    <a:pt x="520" y="789"/>
                    <a:pt x="433" y="779"/>
                    <a:pt x="348" y="779"/>
                  </a:cubicBezTo>
                  <a:cubicBezTo>
                    <a:pt x="255" y="779"/>
                    <a:pt x="164" y="791"/>
                    <a:pt x="127" y="840"/>
                  </a:cubicBezTo>
                  <a:cubicBezTo>
                    <a:pt x="0" y="1010"/>
                    <a:pt x="768" y="1374"/>
                    <a:pt x="889" y="1439"/>
                  </a:cubicBezTo>
                  <a:cubicBezTo>
                    <a:pt x="898" y="1445"/>
                    <a:pt x="905" y="1451"/>
                    <a:pt x="911" y="1458"/>
                  </a:cubicBezTo>
                  <a:cubicBezTo>
                    <a:pt x="932" y="1464"/>
                    <a:pt x="949" y="1483"/>
                    <a:pt x="940" y="1509"/>
                  </a:cubicBezTo>
                  <a:cubicBezTo>
                    <a:pt x="887" y="1667"/>
                    <a:pt x="837" y="1826"/>
                    <a:pt x="797" y="1989"/>
                  </a:cubicBezTo>
                  <a:cubicBezTo>
                    <a:pt x="777" y="2073"/>
                    <a:pt x="761" y="2157"/>
                    <a:pt x="751" y="2244"/>
                  </a:cubicBezTo>
                  <a:cubicBezTo>
                    <a:pt x="739" y="2338"/>
                    <a:pt x="693" y="2446"/>
                    <a:pt x="790" y="2474"/>
                  </a:cubicBezTo>
                  <a:cubicBezTo>
                    <a:pt x="798" y="2476"/>
                    <a:pt x="806" y="2477"/>
                    <a:pt x="815" y="2477"/>
                  </a:cubicBezTo>
                  <a:cubicBezTo>
                    <a:pt x="943" y="2477"/>
                    <a:pt x="1158" y="2240"/>
                    <a:pt x="1251" y="2158"/>
                  </a:cubicBezTo>
                  <a:cubicBezTo>
                    <a:pt x="1369" y="2056"/>
                    <a:pt x="1478" y="1947"/>
                    <a:pt x="1590" y="1840"/>
                  </a:cubicBezTo>
                  <a:cubicBezTo>
                    <a:pt x="1607" y="1824"/>
                    <a:pt x="1625" y="1817"/>
                    <a:pt x="1642" y="1817"/>
                  </a:cubicBezTo>
                  <a:cubicBezTo>
                    <a:pt x="1675" y="1817"/>
                    <a:pt x="1706" y="1842"/>
                    <a:pt x="1717" y="1873"/>
                  </a:cubicBezTo>
                  <a:cubicBezTo>
                    <a:pt x="1996" y="2112"/>
                    <a:pt x="2307" y="2289"/>
                    <a:pt x="2658" y="2391"/>
                  </a:cubicBezTo>
                  <a:cubicBezTo>
                    <a:pt x="2643" y="2234"/>
                    <a:pt x="2618" y="2080"/>
                    <a:pt x="2573" y="1928"/>
                  </a:cubicBezTo>
                  <a:cubicBezTo>
                    <a:pt x="2525" y="1760"/>
                    <a:pt x="2432" y="1607"/>
                    <a:pt x="2392" y="1438"/>
                  </a:cubicBezTo>
                  <a:cubicBezTo>
                    <a:pt x="2384" y="1403"/>
                    <a:pt x="2409" y="1369"/>
                    <a:pt x="2440" y="1359"/>
                  </a:cubicBezTo>
                  <a:cubicBezTo>
                    <a:pt x="2440" y="1342"/>
                    <a:pt x="2449" y="1325"/>
                    <a:pt x="2469" y="1313"/>
                  </a:cubicBezTo>
                  <a:cubicBezTo>
                    <a:pt x="2566" y="1251"/>
                    <a:pt x="3254" y="784"/>
                    <a:pt x="3174" y="661"/>
                  </a:cubicBezTo>
                  <a:cubicBezTo>
                    <a:pt x="3156" y="633"/>
                    <a:pt x="3089" y="624"/>
                    <a:pt x="3008" y="624"/>
                  </a:cubicBezTo>
                  <a:cubicBezTo>
                    <a:pt x="2877" y="624"/>
                    <a:pt x="2710" y="647"/>
                    <a:pt x="2652" y="651"/>
                  </a:cubicBezTo>
                  <a:cubicBezTo>
                    <a:pt x="2482" y="663"/>
                    <a:pt x="2314" y="691"/>
                    <a:pt x="2145" y="695"/>
                  </a:cubicBezTo>
                  <a:cubicBezTo>
                    <a:pt x="2144" y="695"/>
                    <a:pt x="2143" y="695"/>
                    <a:pt x="2141" y="695"/>
                  </a:cubicBezTo>
                  <a:cubicBezTo>
                    <a:pt x="2106" y="695"/>
                    <a:pt x="2084" y="670"/>
                    <a:pt x="2076" y="641"/>
                  </a:cubicBezTo>
                  <a:cubicBezTo>
                    <a:pt x="2062" y="637"/>
                    <a:pt x="2049" y="631"/>
                    <a:pt x="2041" y="618"/>
                  </a:cubicBezTo>
                  <a:cubicBezTo>
                    <a:pt x="1967" y="512"/>
                    <a:pt x="1928" y="388"/>
                    <a:pt x="1860" y="278"/>
                  </a:cubicBezTo>
                  <a:cubicBezTo>
                    <a:pt x="1821" y="214"/>
                    <a:pt x="1777" y="151"/>
                    <a:pt x="1730" y="94"/>
                  </a:cubicBezTo>
                  <a:cubicBezTo>
                    <a:pt x="1678" y="31"/>
                    <a:pt x="1665" y="0"/>
                    <a:pt x="1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6815683" y="2849752"/>
              <a:ext cx="186975" cy="153895"/>
            </a:xfrm>
            <a:custGeom>
              <a:avLst/>
              <a:gdLst/>
              <a:ahLst/>
              <a:cxnLst/>
              <a:rect l="l" t="t" r="r" b="b"/>
              <a:pathLst>
                <a:path w="3527" h="2903" extrusionOk="0">
                  <a:moveTo>
                    <a:pt x="1738" y="213"/>
                  </a:moveTo>
                  <a:cubicBezTo>
                    <a:pt x="1785" y="213"/>
                    <a:pt x="1798" y="244"/>
                    <a:pt x="1850" y="307"/>
                  </a:cubicBezTo>
                  <a:cubicBezTo>
                    <a:pt x="1897" y="365"/>
                    <a:pt x="1941" y="427"/>
                    <a:pt x="1980" y="491"/>
                  </a:cubicBezTo>
                  <a:cubicBezTo>
                    <a:pt x="2048" y="601"/>
                    <a:pt x="2087" y="725"/>
                    <a:pt x="2161" y="831"/>
                  </a:cubicBezTo>
                  <a:cubicBezTo>
                    <a:pt x="2169" y="844"/>
                    <a:pt x="2182" y="850"/>
                    <a:pt x="2196" y="854"/>
                  </a:cubicBezTo>
                  <a:cubicBezTo>
                    <a:pt x="2204" y="883"/>
                    <a:pt x="2226" y="908"/>
                    <a:pt x="2261" y="908"/>
                  </a:cubicBezTo>
                  <a:cubicBezTo>
                    <a:pt x="2263" y="908"/>
                    <a:pt x="2264" y="908"/>
                    <a:pt x="2265" y="908"/>
                  </a:cubicBezTo>
                  <a:cubicBezTo>
                    <a:pt x="2434" y="904"/>
                    <a:pt x="2602" y="876"/>
                    <a:pt x="2772" y="864"/>
                  </a:cubicBezTo>
                  <a:cubicBezTo>
                    <a:pt x="2830" y="860"/>
                    <a:pt x="2997" y="837"/>
                    <a:pt x="3128" y="837"/>
                  </a:cubicBezTo>
                  <a:cubicBezTo>
                    <a:pt x="3209" y="837"/>
                    <a:pt x="3276" y="846"/>
                    <a:pt x="3294" y="874"/>
                  </a:cubicBezTo>
                  <a:cubicBezTo>
                    <a:pt x="3374" y="997"/>
                    <a:pt x="2686" y="1464"/>
                    <a:pt x="2589" y="1526"/>
                  </a:cubicBezTo>
                  <a:cubicBezTo>
                    <a:pt x="2569" y="1538"/>
                    <a:pt x="2560" y="1555"/>
                    <a:pt x="2560" y="1572"/>
                  </a:cubicBezTo>
                  <a:cubicBezTo>
                    <a:pt x="2529" y="1582"/>
                    <a:pt x="2504" y="1616"/>
                    <a:pt x="2512" y="1651"/>
                  </a:cubicBezTo>
                  <a:cubicBezTo>
                    <a:pt x="2552" y="1820"/>
                    <a:pt x="2645" y="1974"/>
                    <a:pt x="2693" y="2141"/>
                  </a:cubicBezTo>
                  <a:cubicBezTo>
                    <a:pt x="2738" y="2293"/>
                    <a:pt x="2763" y="2447"/>
                    <a:pt x="2778" y="2604"/>
                  </a:cubicBezTo>
                  <a:cubicBezTo>
                    <a:pt x="2427" y="2502"/>
                    <a:pt x="2116" y="2325"/>
                    <a:pt x="1837" y="2086"/>
                  </a:cubicBezTo>
                  <a:cubicBezTo>
                    <a:pt x="1826" y="2055"/>
                    <a:pt x="1795" y="2030"/>
                    <a:pt x="1762" y="2030"/>
                  </a:cubicBezTo>
                  <a:cubicBezTo>
                    <a:pt x="1745" y="2030"/>
                    <a:pt x="1727" y="2037"/>
                    <a:pt x="1710" y="2053"/>
                  </a:cubicBezTo>
                  <a:cubicBezTo>
                    <a:pt x="1599" y="2160"/>
                    <a:pt x="1489" y="2269"/>
                    <a:pt x="1371" y="2371"/>
                  </a:cubicBezTo>
                  <a:cubicBezTo>
                    <a:pt x="1278" y="2453"/>
                    <a:pt x="1062" y="2691"/>
                    <a:pt x="935" y="2691"/>
                  </a:cubicBezTo>
                  <a:cubicBezTo>
                    <a:pt x="926" y="2691"/>
                    <a:pt x="918" y="2690"/>
                    <a:pt x="910" y="2688"/>
                  </a:cubicBezTo>
                  <a:cubicBezTo>
                    <a:pt x="813" y="2659"/>
                    <a:pt x="859" y="2551"/>
                    <a:pt x="871" y="2457"/>
                  </a:cubicBezTo>
                  <a:cubicBezTo>
                    <a:pt x="881" y="2370"/>
                    <a:pt x="897" y="2286"/>
                    <a:pt x="917" y="2202"/>
                  </a:cubicBezTo>
                  <a:cubicBezTo>
                    <a:pt x="957" y="2039"/>
                    <a:pt x="1007" y="1880"/>
                    <a:pt x="1060" y="1722"/>
                  </a:cubicBezTo>
                  <a:cubicBezTo>
                    <a:pt x="1069" y="1696"/>
                    <a:pt x="1052" y="1677"/>
                    <a:pt x="1031" y="1671"/>
                  </a:cubicBezTo>
                  <a:cubicBezTo>
                    <a:pt x="1025" y="1664"/>
                    <a:pt x="1018" y="1658"/>
                    <a:pt x="1009" y="1652"/>
                  </a:cubicBezTo>
                  <a:cubicBezTo>
                    <a:pt x="888" y="1587"/>
                    <a:pt x="120" y="1223"/>
                    <a:pt x="247" y="1053"/>
                  </a:cubicBezTo>
                  <a:cubicBezTo>
                    <a:pt x="284" y="1004"/>
                    <a:pt x="375" y="992"/>
                    <a:pt x="468" y="992"/>
                  </a:cubicBezTo>
                  <a:cubicBezTo>
                    <a:pt x="553" y="992"/>
                    <a:pt x="640" y="1002"/>
                    <a:pt x="689" y="1002"/>
                  </a:cubicBezTo>
                  <a:cubicBezTo>
                    <a:pt x="692" y="1002"/>
                    <a:pt x="694" y="1002"/>
                    <a:pt x="696" y="1002"/>
                  </a:cubicBezTo>
                  <a:cubicBezTo>
                    <a:pt x="814" y="1001"/>
                    <a:pt x="931" y="1000"/>
                    <a:pt x="1049" y="991"/>
                  </a:cubicBezTo>
                  <a:cubicBezTo>
                    <a:pt x="1055" y="999"/>
                    <a:pt x="1064" y="1004"/>
                    <a:pt x="1073" y="1004"/>
                  </a:cubicBezTo>
                  <a:cubicBezTo>
                    <a:pt x="1078" y="1004"/>
                    <a:pt x="1084" y="1002"/>
                    <a:pt x="1089" y="999"/>
                  </a:cubicBezTo>
                  <a:cubicBezTo>
                    <a:pt x="1113" y="992"/>
                    <a:pt x="1137" y="986"/>
                    <a:pt x="1161" y="979"/>
                  </a:cubicBezTo>
                  <a:cubicBezTo>
                    <a:pt x="1181" y="976"/>
                    <a:pt x="1201" y="975"/>
                    <a:pt x="1221" y="972"/>
                  </a:cubicBezTo>
                  <a:lnTo>
                    <a:pt x="1220" y="969"/>
                  </a:lnTo>
                  <a:cubicBezTo>
                    <a:pt x="1258" y="954"/>
                    <a:pt x="1273" y="904"/>
                    <a:pt x="1250" y="877"/>
                  </a:cubicBezTo>
                  <a:cubicBezTo>
                    <a:pt x="1331" y="660"/>
                    <a:pt x="1466" y="279"/>
                    <a:pt x="1666" y="226"/>
                  </a:cubicBezTo>
                  <a:cubicBezTo>
                    <a:pt x="1698" y="217"/>
                    <a:pt x="1721" y="213"/>
                    <a:pt x="1738" y="213"/>
                  </a:cubicBezTo>
                  <a:close/>
                  <a:moveTo>
                    <a:pt x="1677" y="1"/>
                  </a:moveTo>
                  <a:cubicBezTo>
                    <a:pt x="1675" y="1"/>
                    <a:pt x="1673" y="1"/>
                    <a:pt x="1672" y="1"/>
                  </a:cubicBezTo>
                  <a:cubicBezTo>
                    <a:pt x="1521" y="5"/>
                    <a:pt x="1445" y="190"/>
                    <a:pt x="1383" y="303"/>
                  </a:cubicBezTo>
                  <a:cubicBezTo>
                    <a:pt x="1285" y="478"/>
                    <a:pt x="1207" y="663"/>
                    <a:pt x="1141" y="853"/>
                  </a:cubicBezTo>
                  <a:cubicBezTo>
                    <a:pt x="1005" y="836"/>
                    <a:pt x="861" y="828"/>
                    <a:pt x="719" y="828"/>
                  </a:cubicBezTo>
                  <a:cubicBezTo>
                    <a:pt x="608" y="828"/>
                    <a:pt x="498" y="833"/>
                    <a:pt x="393" y="843"/>
                  </a:cubicBezTo>
                  <a:cubicBezTo>
                    <a:pt x="265" y="854"/>
                    <a:pt x="101" y="898"/>
                    <a:pt x="55" y="1035"/>
                  </a:cubicBezTo>
                  <a:cubicBezTo>
                    <a:pt x="1" y="1201"/>
                    <a:pt x="159" y="1311"/>
                    <a:pt x="273" y="1398"/>
                  </a:cubicBezTo>
                  <a:cubicBezTo>
                    <a:pt x="473" y="1551"/>
                    <a:pt x="692" y="1686"/>
                    <a:pt x="926" y="1779"/>
                  </a:cubicBezTo>
                  <a:cubicBezTo>
                    <a:pt x="812" y="1978"/>
                    <a:pt x="746" y="2194"/>
                    <a:pt x="714" y="2425"/>
                  </a:cubicBezTo>
                  <a:cubicBezTo>
                    <a:pt x="697" y="2550"/>
                    <a:pt x="643" y="2776"/>
                    <a:pt x="766" y="2868"/>
                  </a:cubicBezTo>
                  <a:cubicBezTo>
                    <a:pt x="798" y="2893"/>
                    <a:pt x="832" y="2903"/>
                    <a:pt x="867" y="2903"/>
                  </a:cubicBezTo>
                  <a:cubicBezTo>
                    <a:pt x="984" y="2903"/>
                    <a:pt x="1106" y="2791"/>
                    <a:pt x="1185" y="2729"/>
                  </a:cubicBezTo>
                  <a:cubicBezTo>
                    <a:pt x="1395" y="2567"/>
                    <a:pt x="1596" y="2392"/>
                    <a:pt x="1780" y="2203"/>
                  </a:cubicBezTo>
                  <a:cubicBezTo>
                    <a:pt x="2077" y="2491"/>
                    <a:pt x="2442" y="2686"/>
                    <a:pt x="2843" y="2786"/>
                  </a:cubicBezTo>
                  <a:cubicBezTo>
                    <a:pt x="2850" y="2787"/>
                    <a:pt x="2856" y="2788"/>
                    <a:pt x="2862" y="2788"/>
                  </a:cubicBezTo>
                  <a:cubicBezTo>
                    <a:pt x="2905" y="2788"/>
                    <a:pt x="2946" y="2756"/>
                    <a:pt x="2944" y="2710"/>
                  </a:cubicBezTo>
                  <a:cubicBezTo>
                    <a:pt x="2928" y="2368"/>
                    <a:pt x="2872" y="1913"/>
                    <a:pt x="2652" y="1630"/>
                  </a:cubicBezTo>
                  <a:cubicBezTo>
                    <a:pt x="2863" y="1522"/>
                    <a:pt x="3059" y="1389"/>
                    <a:pt x="3233" y="1227"/>
                  </a:cubicBezTo>
                  <a:cubicBezTo>
                    <a:pt x="3329" y="1136"/>
                    <a:pt x="3526" y="977"/>
                    <a:pt x="3492" y="819"/>
                  </a:cubicBezTo>
                  <a:cubicBezTo>
                    <a:pt x="3466" y="697"/>
                    <a:pt x="3343" y="678"/>
                    <a:pt x="3230" y="678"/>
                  </a:cubicBezTo>
                  <a:cubicBezTo>
                    <a:pt x="3187" y="678"/>
                    <a:pt x="3145" y="681"/>
                    <a:pt x="3110" y="681"/>
                  </a:cubicBezTo>
                  <a:cubicBezTo>
                    <a:pt x="2833" y="686"/>
                    <a:pt x="2538" y="691"/>
                    <a:pt x="2267" y="755"/>
                  </a:cubicBezTo>
                  <a:cubicBezTo>
                    <a:pt x="2232" y="578"/>
                    <a:pt x="2121" y="412"/>
                    <a:pt x="2013" y="270"/>
                  </a:cubicBezTo>
                  <a:cubicBezTo>
                    <a:pt x="1935" y="167"/>
                    <a:pt x="1823" y="1"/>
                    <a:pt x="16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20"/>
          <p:cNvGrpSpPr/>
          <p:nvPr/>
        </p:nvGrpSpPr>
        <p:grpSpPr>
          <a:xfrm rot="-8100037">
            <a:off x="377992" y="990483"/>
            <a:ext cx="359745" cy="325869"/>
            <a:chOff x="1640475" y="1197075"/>
            <a:chExt cx="55475" cy="50250"/>
          </a:xfrm>
        </p:grpSpPr>
        <p:sp>
          <p:nvSpPr>
            <p:cNvPr id="522" name="Google Shape;522;p20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Google Shape;525;p20"/>
          <p:cNvSpPr/>
          <p:nvPr/>
        </p:nvSpPr>
        <p:spPr>
          <a:xfrm rot="9000131" flipH="1">
            <a:off x="5085747" y="4796850"/>
            <a:ext cx="434381" cy="101757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6" name="Google Shape;526;p20"/>
          <p:cNvGrpSpPr/>
          <p:nvPr/>
        </p:nvGrpSpPr>
        <p:grpSpPr>
          <a:xfrm rot="-5399917">
            <a:off x="8489168" y="3937169"/>
            <a:ext cx="228601" cy="207085"/>
            <a:chOff x="1640475" y="1197075"/>
            <a:chExt cx="55475" cy="50250"/>
          </a:xfrm>
        </p:grpSpPr>
        <p:sp>
          <p:nvSpPr>
            <p:cNvPr id="527" name="Google Shape;527;p20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20"/>
          <p:cNvGrpSpPr/>
          <p:nvPr/>
        </p:nvGrpSpPr>
        <p:grpSpPr>
          <a:xfrm rot="-3093441">
            <a:off x="1083129" y="4589721"/>
            <a:ext cx="296714" cy="268777"/>
            <a:chOff x="1640475" y="1197075"/>
            <a:chExt cx="55475" cy="50250"/>
          </a:xfrm>
        </p:grpSpPr>
        <p:sp>
          <p:nvSpPr>
            <p:cNvPr id="531" name="Google Shape;531;p20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4" name="Google Shape;534;p20"/>
          <p:cNvSpPr/>
          <p:nvPr/>
        </p:nvSpPr>
        <p:spPr>
          <a:xfrm rot="5622773">
            <a:off x="8074813" y="1511033"/>
            <a:ext cx="1057311" cy="823824"/>
          </a:xfrm>
          <a:custGeom>
            <a:avLst/>
            <a:gdLst/>
            <a:ahLst/>
            <a:cxnLst/>
            <a:rect l="l" t="t" r="r" b="b"/>
            <a:pathLst>
              <a:path w="17601" h="16033" extrusionOk="0">
                <a:moveTo>
                  <a:pt x="16107" y="0"/>
                </a:moveTo>
                <a:cubicBezTo>
                  <a:pt x="16093" y="0"/>
                  <a:pt x="16078" y="6"/>
                  <a:pt x="16067" y="16"/>
                </a:cubicBezTo>
                <a:cubicBezTo>
                  <a:pt x="16046" y="38"/>
                  <a:pt x="16045" y="73"/>
                  <a:pt x="16066" y="94"/>
                </a:cubicBezTo>
                <a:lnTo>
                  <a:pt x="16107" y="137"/>
                </a:lnTo>
                <a:cubicBezTo>
                  <a:pt x="16118" y="149"/>
                  <a:pt x="16132" y="154"/>
                  <a:pt x="16147" y="154"/>
                </a:cubicBezTo>
                <a:cubicBezTo>
                  <a:pt x="16161" y="154"/>
                  <a:pt x="16175" y="150"/>
                  <a:pt x="16185" y="139"/>
                </a:cubicBezTo>
                <a:cubicBezTo>
                  <a:pt x="16207" y="119"/>
                  <a:pt x="16208" y="84"/>
                  <a:pt x="16188" y="61"/>
                </a:cubicBezTo>
                <a:lnTo>
                  <a:pt x="16146" y="17"/>
                </a:lnTo>
                <a:cubicBezTo>
                  <a:pt x="16136" y="6"/>
                  <a:pt x="16121" y="0"/>
                  <a:pt x="16107" y="0"/>
                </a:cubicBezTo>
                <a:close/>
                <a:moveTo>
                  <a:pt x="16632" y="649"/>
                </a:moveTo>
                <a:cubicBezTo>
                  <a:pt x="16621" y="649"/>
                  <a:pt x="16610" y="652"/>
                  <a:pt x="16600" y="658"/>
                </a:cubicBezTo>
                <a:cubicBezTo>
                  <a:pt x="16576" y="675"/>
                  <a:pt x="16568" y="710"/>
                  <a:pt x="16587" y="735"/>
                </a:cubicBezTo>
                <a:cubicBezTo>
                  <a:pt x="16729" y="945"/>
                  <a:pt x="16857" y="1168"/>
                  <a:pt x="16968" y="1401"/>
                </a:cubicBezTo>
                <a:cubicBezTo>
                  <a:pt x="16977" y="1420"/>
                  <a:pt x="16998" y="1432"/>
                  <a:pt x="17018" y="1432"/>
                </a:cubicBezTo>
                <a:cubicBezTo>
                  <a:pt x="17027" y="1432"/>
                  <a:pt x="17034" y="1431"/>
                  <a:pt x="17043" y="1426"/>
                </a:cubicBezTo>
                <a:cubicBezTo>
                  <a:pt x="17069" y="1414"/>
                  <a:pt x="17081" y="1380"/>
                  <a:pt x="17068" y="1353"/>
                </a:cubicBezTo>
                <a:cubicBezTo>
                  <a:pt x="16955" y="1116"/>
                  <a:pt x="16824" y="887"/>
                  <a:pt x="16678" y="673"/>
                </a:cubicBezTo>
                <a:cubicBezTo>
                  <a:pt x="16667" y="657"/>
                  <a:pt x="16650" y="649"/>
                  <a:pt x="16632" y="649"/>
                </a:cubicBezTo>
                <a:close/>
                <a:moveTo>
                  <a:pt x="17302" y="2043"/>
                </a:moveTo>
                <a:cubicBezTo>
                  <a:pt x="17296" y="2043"/>
                  <a:pt x="17291" y="2044"/>
                  <a:pt x="17285" y="2046"/>
                </a:cubicBezTo>
                <a:cubicBezTo>
                  <a:pt x="17255" y="2055"/>
                  <a:pt x="17239" y="2086"/>
                  <a:pt x="17248" y="2115"/>
                </a:cubicBezTo>
                <a:cubicBezTo>
                  <a:pt x="17324" y="2359"/>
                  <a:pt x="17382" y="2610"/>
                  <a:pt x="17423" y="2863"/>
                </a:cubicBezTo>
                <a:cubicBezTo>
                  <a:pt x="17427" y="2890"/>
                  <a:pt x="17451" y="2909"/>
                  <a:pt x="17477" y="2909"/>
                </a:cubicBezTo>
                <a:lnTo>
                  <a:pt x="17486" y="2909"/>
                </a:lnTo>
                <a:cubicBezTo>
                  <a:pt x="17517" y="2904"/>
                  <a:pt x="17537" y="2875"/>
                  <a:pt x="17532" y="2845"/>
                </a:cubicBezTo>
                <a:cubicBezTo>
                  <a:pt x="17491" y="2588"/>
                  <a:pt x="17432" y="2331"/>
                  <a:pt x="17355" y="2082"/>
                </a:cubicBezTo>
                <a:cubicBezTo>
                  <a:pt x="17347" y="2059"/>
                  <a:pt x="17325" y="2043"/>
                  <a:pt x="17302" y="2043"/>
                </a:cubicBezTo>
                <a:close/>
                <a:moveTo>
                  <a:pt x="17544" y="3572"/>
                </a:moveTo>
                <a:cubicBezTo>
                  <a:pt x="17513" y="3572"/>
                  <a:pt x="17488" y="3597"/>
                  <a:pt x="17489" y="3627"/>
                </a:cubicBezTo>
                <a:lnTo>
                  <a:pt x="17489" y="3701"/>
                </a:lnTo>
                <a:cubicBezTo>
                  <a:pt x="17489" y="3933"/>
                  <a:pt x="17474" y="4166"/>
                  <a:pt x="17443" y="4393"/>
                </a:cubicBezTo>
                <a:cubicBezTo>
                  <a:pt x="17439" y="4424"/>
                  <a:pt x="17460" y="4452"/>
                  <a:pt x="17490" y="4456"/>
                </a:cubicBezTo>
                <a:lnTo>
                  <a:pt x="17498" y="4456"/>
                </a:lnTo>
                <a:cubicBezTo>
                  <a:pt x="17526" y="4456"/>
                  <a:pt x="17549" y="4436"/>
                  <a:pt x="17553" y="4408"/>
                </a:cubicBezTo>
                <a:cubicBezTo>
                  <a:pt x="17584" y="4176"/>
                  <a:pt x="17600" y="3938"/>
                  <a:pt x="17600" y="3701"/>
                </a:cubicBezTo>
                <a:lnTo>
                  <a:pt x="17600" y="3626"/>
                </a:lnTo>
                <a:cubicBezTo>
                  <a:pt x="17599" y="3595"/>
                  <a:pt x="17575" y="3572"/>
                  <a:pt x="17545" y="3572"/>
                </a:cubicBezTo>
                <a:close/>
                <a:moveTo>
                  <a:pt x="17335" y="5103"/>
                </a:moveTo>
                <a:cubicBezTo>
                  <a:pt x="17311" y="5103"/>
                  <a:pt x="17289" y="5119"/>
                  <a:pt x="17282" y="5143"/>
                </a:cubicBezTo>
                <a:cubicBezTo>
                  <a:pt x="17247" y="5258"/>
                  <a:pt x="17208" y="5373"/>
                  <a:pt x="17166" y="5483"/>
                </a:cubicBezTo>
                <a:cubicBezTo>
                  <a:pt x="17117" y="5608"/>
                  <a:pt x="17063" y="5734"/>
                  <a:pt x="17003" y="5857"/>
                </a:cubicBezTo>
                <a:cubicBezTo>
                  <a:pt x="16989" y="5884"/>
                  <a:pt x="17001" y="5917"/>
                  <a:pt x="17029" y="5931"/>
                </a:cubicBezTo>
                <a:cubicBezTo>
                  <a:pt x="17036" y="5935"/>
                  <a:pt x="17045" y="5937"/>
                  <a:pt x="17052" y="5937"/>
                </a:cubicBezTo>
                <a:cubicBezTo>
                  <a:pt x="17073" y="5937"/>
                  <a:pt x="17093" y="5925"/>
                  <a:pt x="17102" y="5906"/>
                </a:cubicBezTo>
                <a:cubicBezTo>
                  <a:pt x="17163" y="5780"/>
                  <a:pt x="17220" y="5650"/>
                  <a:pt x="17269" y="5522"/>
                </a:cubicBezTo>
                <a:cubicBezTo>
                  <a:pt x="17313" y="5409"/>
                  <a:pt x="17352" y="5293"/>
                  <a:pt x="17388" y="5175"/>
                </a:cubicBezTo>
                <a:cubicBezTo>
                  <a:pt x="17396" y="5145"/>
                  <a:pt x="17380" y="5115"/>
                  <a:pt x="17350" y="5106"/>
                </a:cubicBezTo>
                <a:cubicBezTo>
                  <a:pt x="17345" y="5104"/>
                  <a:pt x="17340" y="5103"/>
                  <a:pt x="17335" y="5103"/>
                </a:cubicBezTo>
                <a:close/>
                <a:moveTo>
                  <a:pt x="16660" y="6494"/>
                </a:moveTo>
                <a:cubicBezTo>
                  <a:pt x="16643" y="6494"/>
                  <a:pt x="16626" y="6503"/>
                  <a:pt x="16614" y="6518"/>
                </a:cubicBezTo>
                <a:cubicBezTo>
                  <a:pt x="16470" y="6726"/>
                  <a:pt x="16307" y="6927"/>
                  <a:pt x="16130" y="7114"/>
                </a:cubicBezTo>
                <a:cubicBezTo>
                  <a:pt x="16110" y="7136"/>
                  <a:pt x="16111" y="7172"/>
                  <a:pt x="16134" y="7192"/>
                </a:cubicBezTo>
                <a:cubicBezTo>
                  <a:pt x="16144" y="7203"/>
                  <a:pt x="16157" y="7208"/>
                  <a:pt x="16171" y="7208"/>
                </a:cubicBezTo>
                <a:cubicBezTo>
                  <a:pt x="16186" y="7208"/>
                  <a:pt x="16201" y="7202"/>
                  <a:pt x="16212" y="7190"/>
                </a:cubicBezTo>
                <a:cubicBezTo>
                  <a:pt x="16391" y="6999"/>
                  <a:pt x="16558" y="6795"/>
                  <a:pt x="16705" y="6581"/>
                </a:cubicBezTo>
                <a:cubicBezTo>
                  <a:pt x="16723" y="6556"/>
                  <a:pt x="16717" y="6522"/>
                  <a:pt x="16691" y="6504"/>
                </a:cubicBezTo>
                <a:cubicBezTo>
                  <a:pt x="16682" y="6497"/>
                  <a:pt x="16671" y="6494"/>
                  <a:pt x="16660" y="6494"/>
                </a:cubicBezTo>
                <a:close/>
                <a:moveTo>
                  <a:pt x="15601" y="7622"/>
                </a:moveTo>
                <a:cubicBezTo>
                  <a:pt x="15588" y="7622"/>
                  <a:pt x="15576" y="7626"/>
                  <a:pt x="15566" y="7634"/>
                </a:cubicBezTo>
                <a:cubicBezTo>
                  <a:pt x="15367" y="7793"/>
                  <a:pt x="15154" y="7941"/>
                  <a:pt x="14934" y="8070"/>
                </a:cubicBezTo>
                <a:cubicBezTo>
                  <a:pt x="14907" y="8085"/>
                  <a:pt x="14899" y="8119"/>
                  <a:pt x="14915" y="8146"/>
                </a:cubicBezTo>
                <a:cubicBezTo>
                  <a:pt x="14924" y="8163"/>
                  <a:pt x="14943" y="8174"/>
                  <a:pt x="14962" y="8174"/>
                </a:cubicBezTo>
                <a:cubicBezTo>
                  <a:pt x="14971" y="8174"/>
                  <a:pt x="14981" y="8171"/>
                  <a:pt x="14990" y="8165"/>
                </a:cubicBezTo>
                <a:cubicBezTo>
                  <a:pt x="15215" y="8033"/>
                  <a:pt x="15432" y="7883"/>
                  <a:pt x="15636" y="7721"/>
                </a:cubicBezTo>
                <a:cubicBezTo>
                  <a:pt x="15659" y="7702"/>
                  <a:pt x="15664" y="7667"/>
                  <a:pt x="15644" y="7643"/>
                </a:cubicBezTo>
                <a:cubicBezTo>
                  <a:pt x="15633" y="7629"/>
                  <a:pt x="15617" y="7622"/>
                  <a:pt x="15601" y="7622"/>
                </a:cubicBezTo>
                <a:close/>
                <a:moveTo>
                  <a:pt x="14268" y="8408"/>
                </a:moveTo>
                <a:cubicBezTo>
                  <a:pt x="14261" y="8408"/>
                  <a:pt x="14254" y="8409"/>
                  <a:pt x="14247" y="8412"/>
                </a:cubicBezTo>
                <a:cubicBezTo>
                  <a:pt x="14009" y="8509"/>
                  <a:pt x="13763" y="8590"/>
                  <a:pt x="13517" y="8650"/>
                </a:cubicBezTo>
                <a:cubicBezTo>
                  <a:pt x="13487" y="8658"/>
                  <a:pt x="13469" y="8688"/>
                  <a:pt x="13477" y="8717"/>
                </a:cubicBezTo>
                <a:cubicBezTo>
                  <a:pt x="13483" y="8743"/>
                  <a:pt x="13506" y="8759"/>
                  <a:pt x="13530" y="8759"/>
                </a:cubicBezTo>
                <a:cubicBezTo>
                  <a:pt x="13534" y="8759"/>
                  <a:pt x="13540" y="8759"/>
                  <a:pt x="13544" y="8758"/>
                </a:cubicBezTo>
                <a:cubicBezTo>
                  <a:pt x="13795" y="8696"/>
                  <a:pt x="14046" y="8614"/>
                  <a:pt x="14289" y="8515"/>
                </a:cubicBezTo>
                <a:cubicBezTo>
                  <a:pt x="14317" y="8503"/>
                  <a:pt x="14330" y="8471"/>
                  <a:pt x="14319" y="8442"/>
                </a:cubicBezTo>
                <a:cubicBezTo>
                  <a:pt x="14310" y="8421"/>
                  <a:pt x="14289" y="8408"/>
                  <a:pt x="14268" y="8408"/>
                </a:cubicBezTo>
                <a:close/>
                <a:moveTo>
                  <a:pt x="12768" y="8775"/>
                </a:moveTo>
                <a:cubicBezTo>
                  <a:pt x="12765" y="8775"/>
                  <a:pt x="12763" y="8775"/>
                  <a:pt x="12761" y="8775"/>
                </a:cubicBezTo>
                <a:lnTo>
                  <a:pt x="12730" y="8777"/>
                </a:lnTo>
                <a:cubicBezTo>
                  <a:pt x="12495" y="8795"/>
                  <a:pt x="12256" y="8800"/>
                  <a:pt x="11989" y="8803"/>
                </a:cubicBezTo>
                <a:cubicBezTo>
                  <a:pt x="11959" y="8803"/>
                  <a:pt x="11934" y="8828"/>
                  <a:pt x="11934" y="8858"/>
                </a:cubicBezTo>
                <a:cubicBezTo>
                  <a:pt x="11934" y="8889"/>
                  <a:pt x="11960" y="8914"/>
                  <a:pt x="11990" y="8914"/>
                </a:cubicBezTo>
                <a:lnTo>
                  <a:pt x="11991" y="8913"/>
                </a:lnTo>
                <a:cubicBezTo>
                  <a:pt x="12259" y="8911"/>
                  <a:pt x="12500" y="8907"/>
                  <a:pt x="12739" y="8888"/>
                </a:cubicBezTo>
                <a:lnTo>
                  <a:pt x="12771" y="8885"/>
                </a:lnTo>
                <a:cubicBezTo>
                  <a:pt x="12801" y="8883"/>
                  <a:pt x="12823" y="8856"/>
                  <a:pt x="12821" y="8825"/>
                </a:cubicBezTo>
                <a:cubicBezTo>
                  <a:pt x="12818" y="8797"/>
                  <a:pt x="12793" y="8775"/>
                  <a:pt x="12768" y="8775"/>
                </a:cubicBezTo>
                <a:close/>
                <a:moveTo>
                  <a:pt x="11216" y="8825"/>
                </a:moveTo>
                <a:cubicBezTo>
                  <a:pt x="11214" y="8825"/>
                  <a:pt x="11212" y="8825"/>
                  <a:pt x="11210" y="8825"/>
                </a:cubicBezTo>
                <a:cubicBezTo>
                  <a:pt x="10905" y="8847"/>
                  <a:pt x="10659" y="8886"/>
                  <a:pt x="10434" y="8951"/>
                </a:cubicBezTo>
                <a:cubicBezTo>
                  <a:pt x="10404" y="8960"/>
                  <a:pt x="10387" y="8991"/>
                  <a:pt x="10396" y="9020"/>
                </a:cubicBezTo>
                <a:cubicBezTo>
                  <a:pt x="10403" y="9044"/>
                  <a:pt x="10426" y="9060"/>
                  <a:pt x="10449" y="9060"/>
                </a:cubicBezTo>
                <a:cubicBezTo>
                  <a:pt x="10455" y="9060"/>
                  <a:pt x="10460" y="9059"/>
                  <a:pt x="10464" y="9058"/>
                </a:cubicBezTo>
                <a:cubicBezTo>
                  <a:pt x="10682" y="8995"/>
                  <a:pt x="10921" y="8957"/>
                  <a:pt x="11217" y="8935"/>
                </a:cubicBezTo>
                <a:cubicBezTo>
                  <a:pt x="11248" y="8933"/>
                  <a:pt x="11271" y="8908"/>
                  <a:pt x="11269" y="8877"/>
                </a:cubicBezTo>
                <a:cubicBezTo>
                  <a:pt x="11267" y="8848"/>
                  <a:pt x="11246" y="8825"/>
                  <a:pt x="11216" y="8825"/>
                </a:cubicBezTo>
                <a:close/>
                <a:moveTo>
                  <a:pt x="9755" y="9286"/>
                </a:moveTo>
                <a:cubicBezTo>
                  <a:pt x="9743" y="9286"/>
                  <a:pt x="9732" y="9289"/>
                  <a:pt x="9722" y="9296"/>
                </a:cubicBezTo>
                <a:cubicBezTo>
                  <a:pt x="9512" y="9452"/>
                  <a:pt x="9336" y="9642"/>
                  <a:pt x="9184" y="9877"/>
                </a:cubicBezTo>
                <a:cubicBezTo>
                  <a:pt x="9167" y="9902"/>
                  <a:pt x="9175" y="9936"/>
                  <a:pt x="9200" y="9952"/>
                </a:cubicBezTo>
                <a:cubicBezTo>
                  <a:pt x="9210" y="9959"/>
                  <a:pt x="9221" y="9962"/>
                  <a:pt x="9230" y="9962"/>
                </a:cubicBezTo>
                <a:cubicBezTo>
                  <a:pt x="9248" y="9962"/>
                  <a:pt x="9267" y="9952"/>
                  <a:pt x="9277" y="9936"/>
                </a:cubicBezTo>
                <a:cubicBezTo>
                  <a:pt x="9423" y="9713"/>
                  <a:pt x="9589" y="9533"/>
                  <a:pt x="9788" y="9386"/>
                </a:cubicBezTo>
                <a:cubicBezTo>
                  <a:pt x="9813" y="9367"/>
                  <a:pt x="9818" y="9333"/>
                  <a:pt x="9800" y="9308"/>
                </a:cubicBezTo>
                <a:cubicBezTo>
                  <a:pt x="9789" y="9294"/>
                  <a:pt x="9772" y="9286"/>
                  <a:pt x="9755" y="9286"/>
                </a:cubicBezTo>
                <a:close/>
                <a:moveTo>
                  <a:pt x="8896" y="10549"/>
                </a:moveTo>
                <a:cubicBezTo>
                  <a:pt x="8873" y="10549"/>
                  <a:pt x="8851" y="10563"/>
                  <a:pt x="8844" y="10586"/>
                </a:cubicBezTo>
                <a:cubicBezTo>
                  <a:pt x="8769" y="10795"/>
                  <a:pt x="8699" y="11034"/>
                  <a:pt x="8626" y="11337"/>
                </a:cubicBezTo>
                <a:cubicBezTo>
                  <a:pt x="8619" y="11367"/>
                  <a:pt x="8637" y="11397"/>
                  <a:pt x="8667" y="11404"/>
                </a:cubicBezTo>
                <a:cubicBezTo>
                  <a:pt x="8672" y="11405"/>
                  <a:pt x="8676" y="11405"/>
                  <a:pt x="8680" y="11405"/>
                </a:cubicBezTo>
                <a:cubicBezTo>
                  <a:pt x="8705" y="11405"/>
                  <a:pt x="8728" y="11388"/>
                  <a:pt x="8734" y="11363"/>
                </a:cubicBezTo>
                <a:cubicBezTo>
                  <a:pt x="8806" y="11063"/>
                  <a:pt x="8875" y="10828"/>
                  <a:pt x="8948" y="10623"/>
                </a:cubicBezTo>
                <a:cubicBezTo>
                  <a:pt x="8958" y="10594"/>
                  <a:pt x="8943" y="10562"/>
                  <a:pt x="8914" y="10552"/>
                </a:cubicBezTo>
                <a:cubicBezTo>
                  <a:pt x="8908" y="10550"/>
                  <a:pt x="8902" y="10549"/>
                  <a:pt x="8896" y="10549"/>
                </a:cubicBezTo>
                <a:close/>
                <a:moveTo>
                  <a:pt x="8508" y="12051"/>
                </a:moveTo>
                <a:cubicBezTo>
                  <a:pt x="8483" y="12051"/>
                  <a:pt x="8459" y="12069"/>
                  <a:pt x="8454" y="12095"/>
                </a:cubicBezTo>
                <a:cubicBezTo>
                  <a:pt x="8402" y="12320"/>
                  <a:pt x="8339" y="12585"/>
                  <a:pt x="8260" y="12842"/>
                </a:cubicBezTo>
                <a:cubicBezTo>
                  <a:pt x="8252" y="12872"/>
                  <a:pt x="8268" y="12903"/>
                  <a:pt x="8298" y="12912"/>
                </a:cubicBezTo>
                <a:cubicBezTo>
                  <a:pt x="8303" y="12914"/>
                  <a:pt x="8308" y="12915"/>
                  <a:pt x="8314" y="12915"/>
                </a:cubicBezTo>
                <a:cubicBezTo>
                  <a:pt x="8337" y="12915"/>
                  <a:pt x="8360" y="12899"/>
                  <a:pt x="8367" y="12875"/>
                </a:cubicBezTo>
                <a:cubicBezTo>
                  <a:pt x="8446" y="12615"/>
                  <a:pt x="8510" y="12346"/>
                  <a:pt x="8562" y="12120"/>
                </a:cubicBezTo>
                <a:cubicBezTo>
                  <a:pt x="8569" y="12090"/>
                  <a:pt x="8550" y="12060"/>
                  <a:pt x="8520" y="12053"/>
                </a:cubicBezTo>
                <a:cubicBezTo>
                  <a:pt x="8516" y="12052"/>
                  <a:pt x="8512" y="12051"/>
                  <a:pt x="8508" y="12051"/>
                </a:cubicBezTo>
                <a:close/>
                <a:moveTo>
                  <a:pt x="62" y="13056"/>
                </a:moveTo>
                <a:cubicBezTo>
                  <a:pt x="56" y="13056"/>
                  <a:pt x="50" y="13057"/>
                  <a:pt x="44" y="13059"/>
                </a:cubicBezTo>
                <a:cubicBezTo>
                  <a:pt x="16" y="13070"/>
                  <a:pt x="0" y="13102"/>
                  <a:pt x="11" y="13131"/>
                </a:cubicBezTo>
                <a:cubicBezTo>
                  <a:pt x="98" y="13374"/>
                  <a:pt x="211" y="13613"/>
                  <a:pt x="346" y="13841"/>
                </a:cubicBezTo>
                <a:cubicBezTo>
                  <a:pt x="356" y="13858"/>
                  <a:pt x="375" y="13868"/>
                  <a:pt x="393" y="13868"/>
                </a:cubicBezTo>
                <a:cubicBezTo>
                  <a:pt x="403" y="13868"/>
                  <a:pt x="414" y="13866"/>
                  <a:pt x="422" y="13860"/>
                </a:cubicBezTo>
                <a:cubicBezTo>
                  <a:pt x="448" y="13844"/>
                  <a:pt x="458" y="13810"/>
                  <a:pt x="442" y="13784"/>
                </a:cubicBezTo>
                <a:cubicBezTo>
                  <a:pt x="310" y="13562"/>
                  <a:pt x="200" y="13330"/>
                  <a:pt x="116" y="13093"/>
                </a:cubicBezTo>
                <a:cubicBezTo>
                  <a:pt x="107" y="13070"/>
                  <a:pt x="86" y="13056"/>
                  <a:pt x="62" y="13056"/>
                </a:cubicBezTo>
                <a:close/>
                <a:moveTo>
                  <a:pt x="8029" y="13524"/>
                </a:moveTo>
                <a:cubicBezTo>
                  <a:pt x="8008" y="13524"/>
                  <a:pt x="7989" y="13535"/>
                  <a:pt x="7979" y="13555"/>
                </a:cubicBezTo>
                <a:cubicBezTo>
                  <a:pt x="7865" y="13779"/>
                  <a:pt x="7727" y="13996"/>
                  <a:pt x="7570" y="14201"/>
                </a:cubicBezTo>
                <a:cubicBezTo>
                  <a:pt x="7551" y="14225"/>
                  <a:pt x="7556" y="14260"/>
                  <a:pt x="7580" y="14278"/>
                </a:cubicBezTo>
                <a:cubicBezTo>
                  <a:pt x="7590" y="14286"/>
                  <a:pt x="7602" y="14290"/>
                  <a:pt x="7614" y="14290"/>
                </a:cubicBezTo>
                <a:cubicBezTo>
                  <a:pt x="7631" y="14290"/>
                  <a:pt x="7647" y="14282"/>
                  <a:pt x="7658" y="14268"/>
                </a:cubicBezTo>
                <a:cubicBezTo>
                  <a:pt x="7819" y="14058"/>
                  <a:pt x="7961" y="13836"/>
                  <a:pt x="8079" y="13605"/>
                </a:cubicBezTo>
                <a:cubicBezTo>
                  <a:pt x="8093" y="13577"/>
                  <a:pt x="8081" y="13544"/>
                  <a:pt x="8054" y="13530"/>
                </a:cubicBezTo>
                <a:cubicBezTo>
                  <a:pt x="8046" y="13526"/>
                  <a:pt x="8037" y="13524"/>
                  <a:pt x="8029" y="13524"/>
                </a:cubicBezTo>
                <a:close/>
                <a:moveTo>
                  <a:pt x="849" y="14384"/>
                </a:moveTo>
                <a:cubicBezTo>
                  <a:pt x="836" y="14384"/>
                  <a:pt x="823" y="14388"/>
                  <a:pt x="812" y="14398"/>
                </a:cubicBezTo>
                <a:cubicBezTo>
                  <a:pt x="790" y="14418"/>
                  <a:pt x="788" y="14453"/>
                  <a:pt x="807" y="14477"/>
                </a:cubicBezTo>
                <a:cubicBezTo>
                  <a:pt x="978" y="14672"/>
                  <a:pt x="1169" y="14855"/>
                  <a:pt x="1373" y="15020"/>
                </a:cubicBezTo>
                <a:cubicBezTo>
                  <a:pt x="1383" y="15029"/>
                  <a:pt x="1396" y="15033"/>
                  <a:pt x="1407" y="15033"/>
                </a:cubicBezTo>
                <a:cubicBezTo>
                  <a:pt x="1423" y="15033"/>
                  <a:pt x="1439" y="15026"/>
                  <a:pt x="1451" y="15012"/>
                </a:cubicBezTo>
                <a:cubicBezTo>
                  <a:pt x="1470" y="14988"/>
                  <a:pt x="1466" y="14953"/>
                  <a:pt x="1443" y="14934"/>
                </a:cubicBezTo>
                <a:cubicBezTo>
                  <a:pt x="1244" y="14773"/>
                  <a:pt x="1058" y="14594"/>
                  <a:pt x="891" y="14403"/>
                </a:cubicBezTo>
                <a:cubicBezTo>
                  <a:pt x="880" y="14391"/>
                  <a:pt x="864" y="14384"/>
                  <a:pt x="849" y="14384"/>
                </a:cubicBezTo>
                <a:close/>
                <a:moveTo>
                  <a:pt x="7088" y="14749"/>
                </a:moveTo>
                <a:cubicBezTo>
                  <a:pt x="7075" y="14749"/>
                  <a:pt x="7062" y="14753"/>
                  <a:pt x="7051" y="14763"/>
                </a:cubicBezTo>
                <a:cubicBezTo>
                  <a:pt x="6863" y="14934"/>
                  <a:pt x="6659" y="15091"/>
                  <a:pt x="6443" y="15229"/>
                </a:cubicBezTo>
                <a:cubicBezTo>
                  <a:pt x="6416" y="15245"/>
                  <a:pt x="6409" y="15280"/>
                  <a:pt x="6426" y="15306"/>
                </a:cubicBezTo>
                <a:cubicBezTo>
                  <a:pt x="6437" y="15322"/>
                  <a:pt x="6454" y="15331"/>
                  <a:pt x="6472" y="15331"/>
                </a:cubicBezTo>
                <a:cubicBezTo>
                  <a:pt x="6483" y="15331"/>
                  <a:pt x="6493" y="15328"/>
                  <a:pt x="6502" y="15323"/>
                </a:cubicBezTo>
                <a:cubicBezTo>
                  <a:pt x="6723" y="15181"/>
                  <a:pt x="6933" y="15020"/>
                  <a:pt x="7126" y="14845"/>
                </a:cubicBezTo>
                <a:cubicBezTo>
                  <a:pt x="7148" y="14825"/>
                  <a:pt x="7150" y="14790"/>
                  <a:pt x="7129" y="14767"/>
                </a:cubicBezTo>
                <a:cubicBezTo>
                  <a:pt x="7118" y="14755"/>
                  <a:pt x="7103" y="14749"/>
                  <a:pt x="7088" y="14749"/>
                </a:cubicBezTo>
                <a:close/>
                <a:moveTo>
                  <a:pt x="2049" y="15357"/>
                </a:moveTo>
                <a:cubicBezTo>
                  <a:pt x="2030" y="15357"/>
                  <a:pt x="2011" y="15368"/>
                  <a:pt x="2001" y="15386"/>
                </a:cubicBezTo>
                <a:cubicBezTo>
                  <a:pt x="1986" y="15412"/>
                  <a:pt x="1996" y="15447"/>
                  <a:pt x="2023" y="15462"/>
                </a:cubicBezTo>
                <a:cubicBezTo>
                  <a:pt x="2251" y="15590"/>
                  <a:pt x="2492" y="15699"/>
                  <a:pt x="2737" y="15785"/>
                </a:cubicBezTo>
                <a:cubicBezTo>
                  <a:pt x="2743" y="15787"/>
                  <a:pt x="2749" y="15788"/>
                  <a:pt x="2755" y="15788"/>
                </a:cubicBezTo>
                <a:cubicBezTo>
                  <a:pt x="2778" y="15788"/>
                  <a:pt x="2799" y="15775"/>
                  <a:pt x="2808" y="15752"/>
                </a:cubicBezTo>
                <a:cubicBezTo>
                  <a:pt x="2817" y="15723"/>
                  <a:pt x="2802" y="15691"/>
                  <a:pt x="2774" y="15682"/>
                </a:cubicBezTo>
                <a:cubicBezTo>
                  <a:pt x="2535" y="15597"/>
                  <a:pt x="2300" y="15490"/>
                  <a:pt x="2076" y="15364"/>
                </a:cubicBezTo>
                <a:cubicBezTo>
                  <a:pt x="2067" y="15360"/>
                  <a:pt x="2058" y="15357"/>
                  <a:pt x="2049" y="15357"/>
                </a:cubicBezTo>
                <a:close/>
                <a:moveTo>
                  <a:pt x="5786" y="15581"/>
                </a:moveTo>
                <a:cubicBezTo>
                  <a:pt x="5779" y="15581"/>
                  <a:pt x="5772" y="15583"/>
                  <a:pt x="5765" y="15586"/>
                </a:cubicBezTo>
                <a:cubicBezTo>
                  <a:pt x="5528" y="15685"/>
                  <a:pt x="5283" y="15764"/>
                  <a:pt x="5036" y="15819"/>
                </a:cubicBezTo>
                <a:cubicBezTo>
                  <a:pt x="5006" y="15827"/>
                  <a:pt x="4987" y="15857"/>
                  <a:pt x="4995" y="15886"/>
                </a:cubicBezTo>
                <a:cubicBezTo>
                  <a:pt x="5000" y="15912"/>
                  <a:pt x="5023" y="15929"/>
                  <a:pt x="5048" y="15929"/>
                </a:cubicBezTo>
                <a:cubicBezTo>
                  <a:pt x="5052" y="15929"/>
                  <a:pt x="5057" y="15929"/>
                  <a:pt x="5061" y="15928"/>
                </a:cubicBezTo>
                <a:cubicBezTo>
                  <a:pt x="5314" y="15871"/>
                  <a:pt x="5565" y="15790"/>
                  <a:pt x="5808" y="15688"/>
                </a:cubicBezTo>
                <a:cubicBezTo>
                  <a:pt x="5836" y="15675"/>
                  <a:pt x="5849" y="15643"/>
                  <a:pt x="5837" y="15615"/>
                </a:cubicBezTo>
                <a:cubicBezTo>
                  <a:pt x="5829" y="15594"/>
                  <a:pt x="5808" y="15581"/>
                  <a:pt x="5786" y="15581"/>
                </a:cubicBezTo>
                <a:close/>
                <a:moveTo>
                  <a:pt x="3506" y="15870"/>
                </a:moveTo>
                <a:cubicBezTo>
                  <a:pt x="3479" y="15870"/>
                  <a:pt x="3456" y="15890"/>
                  <a:pt x="3451" y="15917"/>
                </a:cubicBezTo>
                <a:cubicBezTo>
                  <a:pt x="3447" y="15947"/>
                  <a:pt x="3467" y="15975"/>
                  <a:pt x="3498" y="15980"/>
                </a:cubicBezTo>
                <a:cubicBezTo>
                  <a:pt x="3701" y="16013"/>
                  <a:pt x="3907" y="16030"/>
                  <a:pt x="4110" y="16032"/>
                </a:cubicBezTo>
                <a:lnTo>
                  <a:pt x="4143" y="16032"/>
                </a:lnTo>
                <a:cubicBezTo>
                  <a:pt x="4189" y="16032"/>
                  <a:pt x="4236" y="16031"/>
                  <a:pt x="4281" y="16030"/>
                </a:cubicBezTo>
                <a:cubicBezTo>
                  <a:pt x="4312" y="16029"/>
                  <a:pt x="4337" y="16003"/>
                  <a:pt x="4335" y="15972"/>
                </a:cubicBezTo>
                <a:cubicBezTo>
                  <a:pt x="4334" y="15943"/>
                  <a:pt x="4314" y="15919"/>
                  <a:pt x="4282" y="15919"/>
                </a:cubicBezTo>
                <a:cubicBezTo>
                  <a:pt x="4281" y="15919"/>
                  <a:pt x="4279" y="15919"/>
                  <a:pt x="4278" y="15919"/>
                </a:cubicBezTo>
                <a:cubicBezTo>
                  <a:pt x="4233" y="15920"/>
                  <a:pt x="4188" y="15921"/>
                  <a:pt x="4143" y="15921"/>
                </a:cubicBezTo>
                <a:lnTo>
                  <a:pt x="4110" y="15921"/>
                </a:lnTo>
                <a:cubicBezTo>
                  <a:pt x="3913" y="15919"/>
                  <a:pt x="3713" y="15903"/>
                  <a:pt x="3515" y="15871"/>
                </a:cubicBezTo>
                <a:cubicBezTo>
                  <a:pt x="3512" y="15870"/>
                  <a:pt x="3509" y="15870"/>
                  <a:pt x="3506" y="1587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0"/>
          <p:cNvSpPr/>
          <p:nvPr/>
        </p:nvSpPr>
        <p:spPr>
          <a:xfrm rot="-9039069" flipH="1">
            <a:off x="368821" y="216302"/>
            <a:ext cx="434387" cy="101756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20"/>
          <p:cNvGrpSpPr/>
          <p:nvPr/>
        </p:nvGrpSpPr>
        <p:grpSpPr>
          <a:xfrm rot="9899945">
            <a:off x="7791376" y="534461"/>
            <a:ext cx="215934" cy="195605"/>
            <a:chOff x="1640475" y="1197075"/>
            <a:chExt cx="55475" cy="50250"/>
          </a:xfrm>
        </p:grpSpPr>
        <p:sp>
          <p:nvSpPr>
            <p:cNvPr id="537" name="Google Shape;537;p20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0" name="Google Shape;540;p20"/>
          <p:cNvSpPr/>
          <p:nvPr/>
        </p:nvSpPr>
        <p:spPr>
          <a:xfrm rot="-9899901" flipH="1">
            <a:off x="3598835" y="407494"/>
            <a:ext cx="545173" cy="127720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20"/>
          <p:cNvGrpSpPr/>
          <p:nvPr/>
        </p:nvGrpSpPr>
        <p:grpSpPr>
          <a:xfrm rot="9253860">
            <a:off x="1598068" y="239310"/>
            <a:ext cx="272677" cy="246999"/>
            <a:chOff x="1640475" y="1197075"/>
            <a:chExt cx="55475" cy="50250"/>
          </a:xfrm>
        </p:grpSpPr>
        <p:sp>
          <p:nvSpPr>
            <p:cNvPr id="542" name="Google Shape;542;p20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5" name="Google Shape;545;p20"/>
          <p:cNvSpPr txBox="1">
            <a:spLocks noGrp="1"/>
          </p:cNvSpPr>
          <p:nvPr>
            <p:ph type="ctrTitle"/>
          </p:nvPr>
        </p:nvSpPr>
        <p:spPr>
          <a:xfrm flipH="1">
            <a:off x="2270875" y="1057400"/>
            <a:ext cx="4602300" cy="14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546" name="Google Shape;546;p20"/>
          <p:cNvGrpSpPr/>
          <p:nvPr/>
        </p:nvGrpSpPr>
        <p:grpSpPr>
          <a:xfrm rot="1533267">
            <a:off x="8169499" y="354341"/>
            <a:ext cx="259193" cy="555838"/>
            <a:chOff x="2867487" y="2990073"/>
            <a:chExt cx="141189" cy="302795"/>
          </a:xfrm>
        </p:grpSpPr>
        <p:sp>
          <p:nvSpPr>
            <p:cNvPr id="547" name="Google Shape;547;p20"/>
            <p:cNvSpPr/>
            <p:nvPr/>
          </p:nvSpPr>
          <p:spPr>
            <a:xfrm>
              <a:off x="2884095" y="2999752"/>
              <a:ext cx="109700" cy="254958"/>
            </a:xfrm>
            <a:custGeom>
              <a:avLst/>
              <a:gdLst/>
              <a:ahLst/>
              <a:cxnLst/>
              <a:rect l="l" t="t" r="r" b="b"/>
              <a:pathLst>
                <a:path w="5905" h="13724" extrusionOk="0">
                  <a:moveTo>
                    <a:pt x="3588" y="1"/>
                  </a:moveTo>
                  <a:cubicBezTo>
                    <a:pt x="3305" y="1"/>
                    <a:pt x="3022" y="5"/>
                    <a:pt x="2736" y="14"/>
                  </a:cubicBezTo>
                  <a:cubicBezTo>
                    <a:pt x="2836" y="47"/>
                    <a:pt x="2902" y="180"/>
                    <a:pt x="2869" y="347"/>
                  </a:cubicBezTo>
                  <a:cubicBezTo>
                    <a:pt x="2135" y="3149"/>
                    <a:pt x="1168" y="5851"/>
                    <a:pt x="0" y="8520"/>
                  </a:cubicBezTo>
                  <a:cubicBezTo>
                    <a:pt x="343" y="8472"/>
                    <a:pt x="686" y="8450"/>
                    <a:pt x="1030" y="8450"/>
                  </a:cubicBezTo>
                  <a:cubicBezTo>
                    <a:pt x="1657" y="8450"/>
                    <a:pt x="2290" y="8524"/>
                    <a:pt x="2936" y="8653"/>
                  </a:cubicBezTo>
                  <a:cubicBezTo>
                    <a:pt x="3103" y="8687"/>
                    <a:pt x="3203" y="8887"/>
                    <a:pt x="3136" y="9020"/>
                  </a:cubicBezTo>
                  <a:cubicBezTo>
                    <a:pt x="2636" y="10555"/>
                    <a:pt x="2235" y="12122"/>
                    <a:pt x="1968" y="13723"/>
                  </a:cubicBezTo>
                  <a:cubicBezTo>
                    <a:pt x="3136" y="11555"/>
                    <a:pt x="4303" y="9387"/>
                    <a:pt x="5504" y="7219"/>
                  </a:cubicBezTo>
                  <a:cubicBezTo>
                    <a:pt x="4570" y="7219"/>
                    <a:pt x="3703" y="7052"/>
                    <a:pt x="2836" y="6818"/>
                  </a:cubicBezTo>
                  <a:cubicBezTo>
                    <a:pt x="2636" y="6752"/>
                    <a:pt x="2536" y="6518"/>
                    <a:pt x="2636" y="6351"/>
                  </a:cubicBezTo>
                  <a:cubicBezTo>
                    <a:pt x="3970" y="4383"/>
                    <a:pt x="5037" y="2282"/>
                    <a:pt x="5905" y="80"/>
                  </a:cubicBezTo>
                  <a:cubicBezTo>
                    <a:pt x="5123" y="32"/>
                    <a:pt x="4360" y="1"/>
                    <a:pt x="3588" y="1"/>
                  </a:cubicBezTo>
                  <a:close/>
                </a:path>
              </a:pathLst>
            </a:custGeom>
            <a:solidFill>
              <a:srgbClr val="8CF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2867487" y="2990073"/>
              <a:ext cx="141189" cy="302795"/>
            </a:xfrm>
            <a:custGeom>
              <a:avLst/>
              <a:gdLst/>
              <a:ahLst/>
              <a:cxnLst/>
              <a:rect l="l" t="t" r="r" b="b"/>
              <a:pathLst>
                <a:path w="7600" h="16299" extrusionOk="0">
                  <a:moveTo>
                    <a:pt x="4482" y="522"/>
                  </a:moveTo>
                  <a:cubicBezTo>
                    <a:pt x="5254" y="522"/>
                    <a:pt x="6017" y="553"/>
                    <a:pt x="6799" y="601"/>
                  </a:cubicBezTo>
                  <a:cubicBezTo>
                    <a:pt x="5931" y="2803"/>
                    <a:pt x="4864" y="4904"/>
                    <a:pt x="3530" y="6872"/>
                  </a:cubicBezTo>
                  <a:cubicBezTo>
                    <a:pt x="3430" y="7039"/>
                    <a:pt x="3530" y="7273"/>
                    <a:pt x="3730" y="7339"/>
                  </a:cubicBezTo>
                  <a:cubicBezTo>
                    <a:pt x="4597" y="7606"/>
                    <a:pt x="5464" y="7740"/>
                    <a:pt x="6398" y="7740"/>
                  </a:cubicBezTo>
                  <a:cubicBezTo>
                    <a:pt x="5197" y="9908"/>
                    <a:pt x="4030" y="12076"/>
                    <a:pt x="2862" y="14244"/>
                  </a:cubicBezTo>
                  <a:cubicBezTo>
                    <a:pt x="3129" y="12677"/>
                    <a:pt x="3530" y="11109"/>
                    <a:pt x="4030" y="9541"/>
                  </a:cubicBezTo>
                  <a:cubicBezTo>
                    <a:pt x="4097" y="9408"/>
                    <a:pt x="3997" y="9208"/>
                    <a:pt x="3830" y="9174"/>
                  </a:cubicBezTo>
                  <a:cubicBezTo>
                    <a:pt x="3184" y="9045"/>
                    <a:pt x="2551" y="8971"/>
                    <a:pt x="1924" y="8971"/>
                  </a:cubicBezTo>
                  <a:cubicBezTo>
                    <a:pt x="1580" y="8971"/>
                    <a:pt x="1237" y="8993"/>
                    <a:pt x="894" y="9041"/>
                  </a:cubicBezTo>
                  <a:cubicBezTo>
                    <a:pt x="2062" y="6372"/>
                    <a:pt x="3029" y="3670"/>
                    <a:pt x="3763" y="868"/>
                  </a:cubicBezTo>
                  <a:cubicBezTo>
                    <a:pt x="3796" y="701"/>
                    <a:pt x="3730" y="601"/>
                    <a:pt x="3630" y="535"/>
                  </a:cubicBezTo>
                  <a:cubicBezTo>
                    <a:pt x="3916" y="526"/>
                    <a:pt x="4199" y="522"/>
                    <a:pt x="4482" y="522"/>
                  </a:cubicBezTo>
                  <a:close/>
                  <a:moveTo>
                    <a:pt x="5989" y="1"/>
                  </a:moveTo>
                  <a:cubicBezTo>
                    <a:pt x="5157" y="1"/>
                    <a:pt x="4319" y="45"/>
                    <a:pt x="3496" y="134"/>
                  </a:cubicBezTo>
                  <a:cubicBezTo>
                    <a:pt x="3296" y="134"/>
                    <a:pt x="3229" y="368"/>
                    <a:pt x="3363" y="468"/>
                  </a:cubicBezTo>
                  <a:cubicBezTo>
                    <a:pt x="3263" y="501"/>
                    <a:pt x="3196" y="568"/>
                    <a:pt x="3163" y="701"/>
                  </a:cubicBezTo>
                  <a:cubicBezTo>
                    <a:pt x="2395" y="3637"/>
                    <a:pt x="1395" y="6506"/>
                    <a:pt x="94" y="9241"/>
                  </a:cubicBezTo>
                  <a:cubicBezTo>
                    <a:pt x="0" y="9491"/>
                    <a:pt x="169" y="9711"/>
                    <a:pt x="410" y="9711"/>
                  </a:cubicBezTo>
                  <a:cubicBezTo>
                    <a:pt x="427" y="9711"/>
                    <a:pt x="444" y="9710"/>
                    <a:pt x="461" y="9708"/>
                  </a:cubicBezTo>
                  <a:cubicBezTo>
                    <a:pt x="944" y="9624"/>
                    <a:pt x="1420" y="9583"/>
                    <a:pt x="1895" y="9583"/>
                  </a:cubicBezTo>
                  <a:cubicBezTo>
                    <a:pt x="2370" y="9583"/>
                    <a:pt x="2846" y="9624"/>
                    <a:pt x="3329" y="9708"/>
                  </a:cubicBezTo>
                  <a:cubicBezTo>
                    <a:pt x="2696" y="11776"/>
                    <a:pt x="2229" y="13844"/>
                    <a:pt x="1995" y="15979"/>
                  </a:cubicBezTo>
                  <a:cubicBezTo>
                    <a:pt x="1975" y="16182"/>
                    <a:pt x="2140" y="16299"/>
                    <a:pt x="2302" y="16299"/>
                  </a:cubicBezTo>
                  <a:cubicBezTo>
                    <a:pt x="2407" y="16299"/>
                    <a:pt x="2510" y="16250"/>
                    <a:pt x="2562" y="16146"/>
                  </a:cubicBezTo>
                  <a:cubicBezTo>
                    <a:pt x="4063" y="13277"/>
                    <a:pt x="5598" y="10442"/>
                    <a:pt x="7166" y="7606"/>
                  </a:cubicBezTo>
                  <a:cubicBezTo>
                    <a:pt x="7299" y="7406"/>
                    <a:pt x="7132" y="7139"/>
                    <a:pt x="6899" y="7139"/>
                  </a:cubicBezTo>
                  <a:cubicBezTo>
                    <a:pt x="6806" y="7143"/>
                    <a:pt x="6713" y="7144"/>
                    <a:pt x="6622" y="7144"/>
                  </a:cubicBezTo>
                  <a:cubicBezTo>
                    <a:pt x="5826" y="7144"/>
                    <a:pt x="5075" y="7019"/>
                    <a:pt x="4297" y="6839"/>
                  </a:cubicBezTo>
                  <a:cubicBezTo>
                    <a:pt x="5598" y="4838"/>
                    <a:pt x="6699" y="2669"/>
                    <a:pt x="7532" y="401"/>
                  </a:cubicBezTo>
                  <a:cubicBezTo>
                    <a:pt x="7599" y="234"/>
                    <a:pt x="7432" y="34"/>
                    <a:pt x="7232" y="34"/>
                  </a:cubicBezTo>
                  <a:cubicBezTo>
                    <a:pt x="6821" y="12"/>
                    <a:pt x="6406" y="1"/>
                    <a:pt x="5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_AND_BODY_1"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9"/>
          <p:cNvSpPr/>
          <p:nvPr/>
        </p:nvSpPr>
        <p:spPr>
          <a:xfrm>
            <a:off x="-410657" y="-145804"/>
            <a:ext cx="4197745" cy="1131860"/>
          </a:xfrm>
          <a:custGeom>
            <a:avLst/>
            <a:gdLst/>
            <a:ahLst/>
            <a:cxnLst/>
            <a:rect l="l" t="t" r="r" b="b"/>
            <a:pathLst>
              <a:path w="25668" h="6921" extrusionOk="0">
                <a:moveTo>
                  <a:pt x="25573" y="0"/>
                </a:moveTo>
                <a:lnTo>
                  <a:pt x="22584" y="1"/>
                </a:lnTo>
                <a:lnTo>
                  <a:pt x="22467" y="1"/>
                </a:lnTo>
                <a:lnTo>
                  <a:pt x="0" y="3"/>
                </a:lnTo>
                <a:lnTo>
                  <a:pt x="1" y="1330"/>
                </a:lnTo>
                <a:lnTo>
                  <a:pt x="1" y="2596"/>
                </a:lnTo>
                <a:lnTo>
                  <a:pt x="2" y="3737"/>
                </a:lnTo>
                <a:lnTo>
                  <a:pt x="2" y="5002"/>
                </a:lnTo>
                <a:lnTo>
                  <a:pt x="3" y="6144"/>
                </a:lnTo>
                <a:lnTo>
                  <a:pt x="3" y="6274"/>
                </a:lnTo>
                <a:cubicBezTo>
                  <a:pt x="454" y="6274"/>
                  <a:pt x="911" y="6248"/>
                  <a:pt x="1366" y="6205"/>
                </a:cubicBezTo>
                <a:cubicBezTo>
                  <a:pt x="1557" y="6187"/>
                  <a:pt x="1747" y="6167"/>
                  <a:pt x="1936" y="6144"/>
                </a:cubicBezTo>
                <a:cubicBezTo>
                  <a:pt x="2414" y="6085"/>
                  <a:pt x="2887" y="6012"/>
                  <a:pt x="3342" y="5932"/>
                </a:cubicBezTo>
                <a:cubicBezTo>
                  <a:pt x="4344" y="5756"/>
                  <a:pt x="5389" y="5552"/>
                  <a:pt x="6425" y="5552"/>
                </a:cubicBezTo>
                <a:cubicBezTo>
                  <a:pt x="6713" y="5552"/>
                  <a:pt x="7001" y="5568"/>
                  <a:pt x="7286" y="5605"/>
                </a:cubicBezTo>
                <a:cubicBezTo>
                  <a:pt x="8016" y="5698"/>
                  <a:pt x="8646" y="5918"/>
                  <a:pt x="9273" y="6143"/>
                </a:cubicBezTo>
                <a:cubicBezTo>
                  <a:pt x="9331" y="6163"/>
                  <a:pt x="9388" y="6184"/>
                  <a:pt x="9446" y="6204"/>
                </a:cubicBezTo>
                <a:cubicBezTo>
                  <a:pt x="9690" y="6291"/>
                  <a:pt x="9934" y="6378"/>
                  <a:pt x="10185" y="6455"/>
                </a:cubicBezTo>
                <a:cubicBezTo>
                  <a:pt x="11085" y="6736"/>
                  <a:pt x="12117" y="6921"/>
                  <a:pt x="13162" y="6921"/>
                </a:cubicBezTo>
                <a:cubicBezTo>
                  <a:pt x="13234" y="6921"/>
                  <a:pt x="13306" y="6920"/>
                  <a:pt x="13377" y="6918"/>
                </a:cubicBezTo>
                <a:cubicBezTo>
                  <a:pt x="14468" y="6893"/>
                  <a:pt x="15560" y="6647"/>
                  <a:pt x="16250" y="6204"/>
                </a:cubicBezTo>
                <a:cubicBezTo>
                  <a:pt x="16269" y="6191"/>
                  <a:pt x="16286" y="6180"/>
                  <a:pt x="16304" y="6168"/>
                </a:cubicBezTo>
                <a:cubicBezTo>
                  <a:pt x="16317" y="6160"/>
                  <a:pt x="16329" y="6151"/>
                  <a:pt x="16341" y="6142"/>
                </a:cubicBezTo>
                <a:cubicBezTo>
                  <a:pt x="16809" y="5812"/>
                  <a:pt x="17054" y="5407"/>
                  <a:pt x="17282" y="5000"/>
                </a:cubicBezTo>
                <a:cubicBezTo>
                  <a:pt x="17293" y="4980"/>
                  <a:pt x="17304" y="4959"/>
                  <a:pt x="17316" y="4939"/>
                </a:cubicBezTo>
                <a:cubicBezTo>
                  <a:pt x="17541" y="4532"/>
                  <a:pt x="17760" y="4125"/>
                  <a:pt x="18175" y="3797"/>
                </a:cubicBezTo>
                <a:cubicBezTo>
                  <a:pt x="18202" y="3776"/>
                  <a:pt x="18230" y="3755"/>
                  <a:pt x="18257" y="3735"/>
                </a:cubicBezTo>
                <a:cubicBezTo>
                  <a:pt x="18421" y="3617"/>
                  <a:pt x="18613" y="3510"/>
                  <a:pt x="18844" y="3420"/>
                </a:cubicBezTo>
                <a:cubicBezTo>
                  <a:pt x="19831" y="3028"/>
                  <a:pt x="21189" y="3061"/>
                  <a:pt x="22363" y="2860"/>
                </a:cubicBezTo>
                <a:cubicBezTo>
                  <a:pt x="22398" y="2854"/>
                  <a:pt x="22433" y="2848"/>
                  <a:pt x="22468" y="2841"/>
                </a:cubicBezTo>
                <a:cubicBezTo>
                  <a:pt x="22508" y="2834"/>
                  <a:pt x="22546" y="2827"/>
                  <a:pt x="22585" y="2819"/>
                </a:cubicBezTo>
                <a:cubicBezTo>
                  <a:pt x="22879" y="2759"/>
                  <a:pt x="23162" y="2683"/>
                  <a:pt x="23427" y="2592"/>
                </a:cubicBezTo>
                <a:cubicBezTo>
                  <a:pt x="23485" y="2573"/>
                  <a:pt x="23544" y="2552"/>
                  <a:pt x="23600" y="2531"/>
                </a:cubicBezTo>
                <a:cubicBezTo>
                  <a:pt x="24363" y="2247"/>
                  <a:pt x="24968" y="1845"/>
                  <a:pt x="25312" y="1389"/>
                </a:cubicBezTo>
                <a:cubicBezTo>
                  <a:pt x="25328" y="1367"/>
                  <a:pt x="25343" y="1347"/>
                  <a:pt x="25357" y="1326"/>
                </a:cubicBezTo>
                <a:cubicBezTo>
                  <a:pt x="25437" y="1213"/>
                  <a:pt x="25499" y="1097"/>
                  <a:pt x="25543" y="978"/>
                </a:cubicBezTo>
                <a:cubicBezTo>
                  <a:pt x="25668" y="651"/>
                  <a:pt x="25664" y="324"/>
                  <a:pt x="25573" y="0"/>
                </a:cubicBezTo>
                <a:close/>
              </a:path>
            </a:pathLst>
          </a:custGeom>
          <a:solidFill>
            <a:schemeClr val="dk2">
              <a:alpha val="491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29"/>
          <p:cNvSpPr/>
          <p:nvPr/>
        </p:nvSpPr>
        <p:spPr>
          <a:xfrm rot="-6752784">
            <a:off x="2051407" y="216393"/>
            <a:ext cx="1195911" cy="1089409"/>
          </a:xfrm>
          <a:custGeom>
            <a:avLst/>
            <a:gdLst/>
            <a:ahLst/>
            <a:cxnLst/>
            <a:rect l="l" t="t" r="r" b="b"/>
            <a:pathLst>
              <a:path w="17601" h="16033" extrusionOk="0">
                <a:moveTo>
                  <a:pt x="16107" y="0"/>
                </a:moveTo>
                <a:cubicBezTo>
                  <a:pt x="16093" y="0"/>
                  <a:pt x="16078" y="6"/>
                  <a:pt x="16067" y="16"/>
                </a:cubicBezTo>
                <a:cubicBezTo>
                  <a:pt x="16046" y="38"/>
                  <a:pt x="16045" y="73"/>
                  <a:pt x="16066" y="94"/>
                </a:cubicBezTo>
                <a:lnTo>
                  <a:pt x="16107" y="137"/>
                </a:lnTo>
                <a:cubicBezTo>
                  <a:pt x="16118" y="149"/>
                  <a:pt x="16132" y="154"/>
                  <a:pt x="16147" y="154"/>
                </a:cubicBezTo>
                <a:cubicBezTo>
                  <a:pt x="16161" y="154"/>
                  <a:pt x="16175" y="150"/>
                  <a:pt x="16185" y="139"/>
                </a:cubicBezTo>
                <a:cubicBezTo>
                  <a:pt x="16207" y="119"/>
                  <a:pt x="16208" y="84"/>
                  <a:pt x="16188" y="61"/>
                </a:cubicBezTo>
                <a:lnTo>
                  <a:pt x="16146" y="17"/>
                </a:lnTo>
                <a:cubicBezTo>
                  <a:pt x="16136" y="6"/>
                  <a:pt x="16121" y="0"/>
                  <a:pt x="16107" y="0"/>
                </a:cubicBezTo>
                <a:close/>
                <a:moveTo>
                  <a:pt x="16632" y="649"/>
                </a:moveTo>
                <a:cubicBezTo>
                  <a:pt x="16621" y="649"/>
                  <a:pt x="16610" y="652"/>
                  <a:pt x="16600" y="658"/>
                </a:cubicBezTo>
                <a:cubicBezTo>
                  <a:pt x="16576" y="675"/>
                  <a:pt x="16568" y="710"/>
                  <a:pt x="16587" y="735"/>
                </a:cubicBezTo>
                <a:cubicBezTo>
                  <a:pt x="16729" y="945"/>
                  <a:pt x="16857" y="1168"/>
                  <a:pt x="16968" y="1401"/>
                </a:cubicBezTo>
                <a:cubicBezTo>
                  <a:pt x="16977" y="1420"/>
                  <a:pt x="16998" y="1432"/>
                  <a:pt x="17018" y="1432"/>
                </a:cubicBezTo>
                <a:cubicBezTo>
                  <a:pt x="17027" y="1432"/>
                  <a:pt x="17034" y="1431"/>
                  <a:pt x="17043" y="1426"/>
                </a:cubicBezTo>
                <a:cubicBezTo>
                  <a:pt x="17069" y="1414"/>
                  <a:pt x="17081" y="1380"/>
                  <a:pt x="17068" y="1353"/>
                </a:cubicBezTo>
                <a:cubicBezTo>
                  <a:pt x="16955" y="1116"/>
                  <a:pt x="16824" y="887"/>
                  <a:pt x="16678" y="673"/>
                </a:cubicBezTo>
                <a:cubicBezTo>
                  <a:pt x="16667" y="657"/>
                  <a:pt x="16650" y="649"/>
                  <a:pt x="16632" y="649"/>
                </a:cubicBezTo>
                <a:close/>
                <a:moveTo>
                  <a:pt x="17302" y="2043"/>
                </a:moveTo>
                <a:cubicBezTo>
                  <a:pt x="17296" y="2043"/>
                  <a:pt x="17291" y="2044"/>
                  <a:pt x="17285" y="2046"/>
                </a:cubicBezTo>
                <a:cubicBezTo>
                  <a:pt x="17255" y="2055"/>
                  <a:pt x="17239" y="2086"/>
                  <a:pt x="17248" y="2115"/>
                </a:cubicBezTo>
                <a:cubicBezTo>
                  <a:pt x="17324" y="2359"/>
                  <a:pt x="17382" y="2610"/>
                  <a:pt x="17423" y="2863"/>
                </a:cubicBezTo>
                <a:cubicBezTo>
                  <a:pt x="17427" y="2890"/>
                  <a:pt x="17451" y="2909"/>
                  <a:pt x="17477" y="2909"/>
                </a:cubicBezTo>
                <a:lnTo>
                  <a:pt x="17486" y="2909"/>
                </a:lnTo>
                <a:cubicBezTo>
                  <a:pt x="17517" y="2904"/>
                  <a:pt x="17537" y="2875"/>
                  <a:pt x="17532" y="2845"/>
                </a:cubicBezTo>
                <a:cubicBezTo>
                  <a:pt x="17491" y="2588"/>
                  <a:pt x="17432" y="2331"/>
                  <a:pt x="17355" y="2082"/>
                </a:cubicBezTo>
                <a:cubicBezTo>
                  <a:pt x="17347" y="2059"/>
                  <a:pt x="17325" y="2043"/>
                  <a:pt x="17302" y="2043"/>
                </a:cubicBezTo>
                <a:close/>
                <a:moveTo>
                  <a:pt x="17544" y="3572"/>
                </a:moveTo>
                <a:cubicBezTo>
                  <a:pt x="17513" y="3572"/>
                  <a:pt x="17488" y="3597"/>
                  <a:pt x="17489" y="3627"/>
                </a:cubicBezTo>
                <a:lnTo>
                  <a:pt x="17489" y="3701"/>
                </a:lnTo>
                <a:cubicBezTo>
                  <a:pt x="17489" y="3933"/>
                  <a:pt x="17474" y="4166"/>
                  <a:pt x="17443" y="4393"/>
                </a:cubicBezTo>
                <a:cubicBezTo>
                  <a:pt x="17439" y="4424"/>
                  <a:pt x="17460" y="4452"/>
                  <a:pt x="17490" y="4456"/>
                </a:cubicBezTo>
                <a:lnTo>
                  <a:pt x="17498" y="4456"/>
                </a:lnTo>
                <a:cubicBezTo>
                  <a:pt x="17526" y="4456"/>
                  <a:pt x="17549" y="4436"/>
                  <a:pt x="17553" y="4408"/>
                </a:cubicBezTo>
                <a:cubicBezTo>
                  <a:pt x="17584" y="4176"/>
                  <a:pt x="17600" y="3938"/>
                  <a:pt x="17600" y="3701"/>
                </a:cubicBezTo>
                <a:lnTo>
                  <a:pt x="17600" y="3626"/>
                </a:lnTo>
                <a:cubicBezTo>
                  <a:pt x="17599" y="3595"/>
                  <a:pt x="17575" y="3572"/>
                  <a:pt x="17545" y="3572"/>
                </a:cubicBezTo>
                <a:close/>
                <a:moveTo>
                  <a:pt x="17335" y="5103"/>
                </a:moveTo>
                <a:cubicBezTo>
                  <a:pt x="17311" y="5103"/>
                  <a:pt x="17289" y="5119"/>
                  <a:pt x="17282" y="5143"/>
                </a:cubicBezTo>
                <a:cubicBezTo>
                  <a:pt x="17247" y="5258"/>
                  <a:pt x="17208" y="5373"/>
                  <a:pt x="17166" y="5483"/>
                </a:cubicBezTo>
                <a:cubicBezTo>
                  <a:pt x="17117" y="5608"/>
                  <a:pt x="17063" y="5734"/>
                  <a:pt x="17003" y="5857"/>
                </a:cubicBezTo>
                <a:cubicBezTo>
                  <a:pt x="16989" y="5884"/>
                  <a:pt x="17001" y="5917"/>
                  <a:pt x="17029" y="5931"/>
                </a:cubicBezTo>
                <a:cubicBezTo>
                  <a:pt x="17036" y="5935"/>
                  <a:pt x="17045" y="5937"/>
                  <a:pt x="17052" y="5937"/>
                </a:cubicBezTo>
                <a:cubicBezTo>
                  <a:pt x="17073" y="5937"/>
                  <a:pt x="17093" y="5925"/>
                  <a:pt x="17102" y="5906"/>
                </a:cubicBezTo>
                <a:cubicBezTo>
                  <a:pt x="17163" y="5780"/>
                  <a:pt x="17220" y="5650"/>
                  <a:pt x="17269" y="5522"/>
                </a:cubicBezTo>
                <a:cubicBezTo>
                  <a:pt x="17313" y="5409"/>
                  <a:pt x="17352" y="5293"/>
                  <a:pt x="17388" y="5175"/>
                </a:cubicBezTo>
                <a:cubicBezTo>
                  <a:pt x="17396" y="5145"/>
                  <a:pt x="17380" y="5115"/>
                  <a:pt x="17350" y="5106"/>
                </a:cubicBezTo>
                <a:cubicBezTo>
                  <a:pt x="17345" y="5104"/>
                  <a:pt x="17340" y="5103"/>
                  <a:pt x="17335" y="5103"/>
                </a:cubicBezTo>
                <a:close/>
                <a:moveTo>
                  <a:pt x="16660" y="6494"/>
                </a:moveTo>
                <a:cubicBezTo>
                  <a:pt x="16643" y="6494"/>
                  <a:pt x="16626" y="6503"/>
                  <a:pt x="16614" y="6518"/>
                </a:cubicBezTo>
                <a:cubicBezTo>
                  <a:pt x="16470" y="6726"/>
                  <a:pt x="16307" y="6927"/>
                  <a:pt x="16130" y="7114"/>
                </a:cubicBezTo>
                <a:cubicBezTo>
                  <a:pt x="16110" y="7136"/>
                  <a:pt x="16111" y="7172"/>
                  <a:pt x="16134" y="7192"/>
                </a:cubicBezTo>
                <a:cubicBezTo>
                  <a:pt x="16144" y="7203"/>
                  <a:pt x="16157" y="7208"/>
                  <a:pt x="16171" y="7208"/>
                </a:cubicBezTo>
                <a:cubicBezTo>
                  <a:pt x="16186" y="7208"/>
                  <a:pt x="16201" y="7202"/>
                  <a:pt x="16212" y="7190"/>
                </a:cubicBezTo>
                <a:cubicBezTo>
                  <a:pt x="16391" y="6999"/>
                  <a:pt x="16558" y="6795"/>
                  <a:pt x="16705" y="6581"/>
                </a:cubicBezTo>
                <a:cubicBezTo>
                  <a:pt x="16723" y="6556"/>
                  <a:pt x="16717" y="6522"/>
                  <a:pt x="16691" y="6504"/>
                </a:cubicBezTo>
                <a:cubicBezTo>
                  <a:pt x="16682" y="6497"/>
                  <a:pt x="16671" y="6494"/>
                  <a:pt x="16660" y="6494"/>
                </a:cubicBezTo>
                <a:close/>
                <a:moveTo>
                  <a:pt x="15601" y="7622"/>
                </a:moveTo>
                <a:cubicBezTo>
                  <a:pt x="15588" y="7622"/>
                  <a:pt x="15576" y="7626"/>
                  <a:pt x="15566" y="7634"/>
                </a:cubicBezTo>
                <a:cubicBezTo>
                  <a:pt x="15367" y="7793"/>
                  <a:pt x="15154" y="7941"/>
                  <a:pt x="14934" y="8070"/>
                </a:cubicBezTo>
                <a:cubicBezTo>
                  <a:pt x="14907" y="8085"/>
                  <a:pt x="14899" y="8119"/>
                  <a:pt x="14915" y="8146"/>
                </a:cubicBezTo>
                <a:cubicBezTo>
                  <a:pt x="14924" y="8163"/>
                  <a:pt x="14943" y="8174"/>
                  <a:pt x="14962" y="8174"/>
                </a:cubicBezTo>
                <a:cubicBezTo>
                  <a:pt x="14971" y="8174"/>
                  <a:pt x="14981" y="8171"/>
                  <a:pt x="14990" y="8165"/>
                </a:cubicBezTo>
                <a:cubicBezTo>
                  <a:pt x="15215" y="8033"/>
                  <a:pt x="15432" y="7883"/>
                  <a:pt x="15636" y="7721"/>
                </a:cubicBezTo>
                <a:cubicBezTo>
                  <a:pt x="15659" y="7702"/>
                  <a:pt x="15664" y="7667"/>
                  <a:pt x="15644" y="7643"/>
                </a:cubicBezTo>
                <a:cubicBezTo>
                  <a:pt x="15633" y="7629"/>
                  <a:pt x="15617" y="7622"/>
                  <a:pt x="15601" y="7622"/>
                </a:cubicBezTo>
                <a:close/>
                <a:moveTo>
                  <a:pt x="14268" y="8408"/>
                </a:moveTo>
                <a:cubicBezTo>
                  <a:pt x="14261" y="8408"/>
                  <a:pt x="14254" y="8409"/>
                  <a:pt x="14247" y="8412"/>
                </a:cubicBezTo>
                <a:cubicBezTo>
                  <a:pt x="14009" y="8509"/>
                  <a:pt x="13763" y="8590"/>
                  <a:pt x="13517" y="8650"/>
                </a:cubicBezTo>
                <a:cubicBezTo>
                  <a:pt x="13487" y="8658"/>
                  <a:pt x="13469" y="8688"/>
                  <a:pt x="13477" y="8717"/>
                </a:cubicBezTo>
                <a:cubicBezTo>
                  <a:pt x="13483" y="8743"/>
                  <a:pt x="13506" y="8759"/>
                  <a:pt x="13530" y="8759"/>
                </a:cubicBezTo>
                <a:cubicBezTo>
                  <a:pt x="13534" y="8759"/>
                  <a:pt x="13540" y="8759"/>
                  <a:pt x="13544" y="8758"/>
                </a:cubicBezTo>
                <a:cubicBezTo>
                  <a:pt x="13795" y="8696"/>
                  <a:pt x="14046" y="8614"/>
                  <a:pt x="14289" y="8515"/>
                </a:cubicBezTo>
                <a:cubicBezTo>
                  <a:pt x="14317" y="8503"/>
                  <a:pt x="14330" y="8471"/>
                  <a:pt x="14319" y="8442"/>
                </a:cubicBezTo>
                <a:cubicBezTo>
                  <a:pt x="14310" y="8421"/>
                  <a:pt x="14289" y="8408"/>
                  <a:pt x="14268" y="8408"/>
                </a:cubicBezTo>
                <a:close/>
                <a:moveTo>
                  <a:pt x="12768" y="8775"/>
                </a:moveTo>
                <a:cubicBezTo>
                  <a:pt x="12765" y="8775"/>
                  <a:pt x="12763" y="8775"/>
                  <a:pt x="12761" y="8775"/>
                </a:cubicBezTo>
                <a:lnTo>
                  <a:pt x="12730" y="8777"/>
                </a:lnTo>
                <a:cubicBezTo>
                  <a:pt x="12495" y="8795"/>
                  <a:pt x="12256" y="8800"/>
                  <a:pt x="11989" y="8803"/>
                </a:cubicBezTo>
                <a:cubicBezTo>
                  <a:pt x="11959" y="8803"/>
                  <a:pt x="11934" y="8828"/>
                  <a:pt x="11934" y="8858"/>
                </a:cubicBezTo>
                <a:cubicBezTo>
                  <a:pt x="11934" y="8889"/>
                  <a:pt x="11960" y="8914"/>
                  <a:pt x="11990" y="8914"/>
                </a:cubicBezTo>
                <a:lnTo>
                  <a:pt x="11991" y="8913"/>
                </a:lnTo>
                <a:cubicBezTo>
                  <a:pt x="12259" y="8911"/>
                  <a:pt x="12500" y="8907"/>
                  <a:pt x="12739" y="8888"/>
                </a:cubicBezTo>
                <a:lnTo>
                  <a:pt x="12771" y="8885"/>
                </a:lnTo>
                <a:cubicBezTo>
                  <a:pt x="12801" y="8883"/>
                  <a:pt x="12823" y="8856"/>
                  <a:pt x="12821" y="8825"/>
                </a:cubicBezTo>
                <a:cubicBezTo>
                  <a:pt x="12818" y="8797"/>
                  <a:pt x="12793" y="8775"/>
                  <a:pt x="12768" y="8775"/>
                </a:cubicBezTo>
                <a:close/>
                <a:moveTo>
                  <a:pt x="11216" y="8825"/>
                </a:moveTo>
                <a:cubicBezTo>
                  <a:pt x="11214" y="8825"/>
                  <a:pt x="11212" y="8825"/>
                  <a:pt x="11210" y="8825"/>
                </a:cubicBezTo>
                <a:cubicBezTo>
                  <a:pt x="10905" y="8847"/>
                  <a:pt x="10659" y="8886"/>
                  <a:pt x="10434" y="8951"/>
                </a:cubicBezTo>
                <a:cubicBezTo>
                  <a:pt x="10404" y="8960"/>
                  <a:pt x="10387" y="8991"/>
                  <a:pt x="10396" y="9020"/>
                </a:cubicBezTo>
                <a:cubicBezTo>
                  <a:pt x="10403" y="9044"/>
                  <a:pt x="10426" y="9060"/>
                  <a:pt x="10449" y="9060"/>
                </a:cubicBezTo>
                <a:cubicBezTo>
                  <a:pt x="10455" y="9060"/>
                  <a:pt x="10460" y="9059"/>
                  <a:pt x="10464" y="9058"/>
                </a:cubicBezTo>
                <a:cubicBezTo>
                  <a:pt x="10682" y="8995"/>
                  <a:pt x="10921" y="8957"/>
                  <a:pt x="11217" y="8935"/>
                </a:cubicBezTo>
                <a:cubicBezTo>
                  <a:pt x="11248" y="8933"/>
                  <a:pt x="11271" y="8908"/>
                  <a:pt x="11269" y="8877"/>
                </a:cubicBezTo>
                <a:cubicBezTo>
                  <a:pt x="11267" y="8848"/>
                  <a:pt x="11246" y="8825"/>
                  <a:pt x="11216" y="8825"/>
                </a:cubicBezTo>
                <a:close/>
                <a:moveTo>
                  <a:pt x="9755" y="9286"/>
                </a:moveTo>
                <a:cubicBezTo>
                  <a:pt x="9743" y="9286"/>
                  <a:pt x="9732" y="9289"/>
                  <a:pt x="9722" y="9296"/>
                </a:cubicBezTo>
                <a:cubicBezTo>
                  <a:pt x="9512" y="9452"/>
                  <a:pt x="9336" y="9642"/>
                  <a:pt x="9184" y="9877"/>
                </a:cubicBezTo>
                <a:cubicBezTo>
                  <a:pt x="9167" y="9902"/>
                  <a:pt x="9175" y="9936"/>
                  <a:pt x="9200" y="9952"/>
                </a:cubicBezTo>
                <a:cubicBezTo>
                  <a:pt x="9210" y="9959"/>
                  <a:pt x="9221" y="9962"/>
                  <a:pt x="9230" y="9962"/>
                </a:cubicBezTo>
                <a:cubicBezTo>
                  <a:pt x="9248" y="9962"/>
                  <a:pt x="9267" y="9952"/>
                  <a:pt x="9277" y="9936"/>
                </a:cubicBezTo>
                <a:cubicBezTo>
                  <a:pt x="9423" y="9713"/>
                  <a:pt x="9589" y="9533"/>
                  <a:pt x="9788" y="9386"/>
                </a:cubicBezTo>
                <a:cubicBezTo>
                  <a:pt x="9813" y="9367"/>
                  <a:pt x="9818" y="9333"/>
                  <a:pt x="9800" y="9308"/>
                </a:cubicBezTo>
                <a:cubicBezTo>
                  <a:pt x="9789" y="9294"/>
                  <a:pt x="9772" y="9286"/>
                  <a:pt x="9755" y="9286"/>
                </a:cubicBezTo>
                <a:close/>
                <a:moveTo>
                  <a:pt x="8896" y="10549"/>
                </a:moveTo>
                <a:cubicBezTo>
                  <a:pt x="8873" y="10549"/>
                  <a:pt x="8851" y="10563"/>
                  <a:pt x="8844" y="10586"/>
                </a:cubicBezTo>
                <a:cubicBezTo>
                  <a:pt x="8769" y="10795"/>
                  <a:pt x="8699" y="11034"/>
                  <a:pt x="8626" y="11337"/>
                </a:cubicBezTo>
                <a:cubicBezTo>
                  <a:pt x="8619" y="11367"/>
                  <a:pt x="8637" y="11397"/>
                  <a:pt x="8667" y="11404"/>
                </a:cubicBezTo>
                <a:cubicBezTo>
                  <a:pt x="8672" y="11405"/>
                  <a:pt x="8676" y="11405"/>
                  <a:pt x="8680" y="11405"/>
                </a:cubicBezTo>
                <a:cubicBezTo>
                  <a:pt x="8705" y="11405"/>
                  <a:pt x="8728" y="11388"/>
                  <a:pt x="8734" y="11363"/>
                </a:cubicBezTo>
                <a:cubicBezTo>
                  <a:pt x="8806" y="11063"/>
                  <a:pt x="8875" y="10828"/>
                  <a:pt x="8948" y="10623"/>
                </a:cubicBezTo>
                <a:cubicBezTo>
                  <a:pt x="8958" y="10594"/>
                  <a:pt x="8943" y="10562"/>
                  <a:pt x="8914" y="10552"/>
                </a:cubicBezTo>
                <a:cubicBezTo>
                  <a:pt x="8908" y="10550"/>
                  <a:pt x="8902" y="10549"/>
                  <a:pt x="8896" y="10549"/>
                </a:cubicBezTo>
                <a:close/>
                <a:moveTo>
                  <a:pt x="8508" y="12051"/>
                </a:moveTo>
                <a:cubicBezTo>
                  <a:pt x="8483" y="12051"/>
                  <a:pt x="8459" y="12069"/>
                  <a:pt x="8454" y="12095"/>
                </a:cubicBezTo>
                <a:cubicBezTo>
                  <a:pt x="8402" y="12320"/>
                  <a:pt x="8339" y="12585"/>
                  <a:pt x="8260" y="12842"/>
                </a:cubicBezTo>
                <a:cubicBezTo>
                  <a:pt x="8252" y="12872"/>
                  <a:pt x="8268" y="12903"/>
                  <a:pt x="8298" y="12912"/>
                </a:cubicBezTo>
                <a:cubicBezTo>
                  <a:pt x="8303" y="12914"/>
                  <a:pt x="8308" y="12915"/>
                  <a:pt x="8314" y="12915"/>
                </a:cubicBezTo>
                <a:cubicBezTo>
                  <a:pt x="8337" y="12915"/>
                  <a:pt x="8360" y="12899"/>
                  <a:pt x="8367" y="12875"/>
                </a:cubicBezTo>
                <a:cubicBezTo>
                  <a:pt x="8446" y="12615"/>
                  <a:pt x="8510" y="12346"/>
                  <a:pt x="8562" y="12120"/>
                </a:cubicBezTo>
                <a:cubicBezTo>
                  <a:pt x="8569" y="12090"/>
                  <a:pt x="8550" y="12060"/>
                  <a:pt x="8520" y="12053"/>
                </a:cubicBezTo>
                <a:cubicBezTo>
                  <a:pt x="8516" y="12052"/>
                  <a:pt x="8512" y="12051"/>
                  <a:pt x="8508" y="12051"/>
                </a:cubicBezTo>
                <a:close/>
                <a:moveTo>
                  <a:pt x="62" y="13056"/>
                </a:moveTo>
                <a:cubicBezTo>
                  <a:pt x="56" y="13056"/>
                  <a:pt x="50" y="13057"/>
                  <a:pt x="44" y="13059"/>
                </a:cubicBezTo>
                <a:cubicBezTo>
                  <a:pt x="16" y="13070"/>
                  <a:pt x="0" y="13102"/>
                  <a:pt x="11" y="13131"/>
                </a:cubicBezTo>
                <a:cubicBezTo>
                  <a:pt x="98" y="13374"/>
                  <a:pt x="211" y="13613"/>
                  <a:pt x="346" y="13841"/>
                </a:cubicBezTo>
                <a:cubicBezTo>
                  <a:pt x="356" y="13858"/>
                  <a:pt x="375" y="13868"/>
                  <a:pt x="393" y="13868"/>
                </a:cubicBezTo>
                <a:cubicBezTo>
                  <a:pt x="403" y="13868"/>
                  <a:pt x="414" y="13866"/>
                  <a:pt x="422" y="13860"/>
                </a:cubicBezTo>
                <a:cubicBezTo>
                  <a:pt x="448" y="13844"/>
                  <a:pt x="458" y="13810"/>
                  <a:pt x="442" y="13784"/>
                </a:cubicBezTo>
                <a:cubicBezTo>
                  <a:pt x="310" y="13562"/>
                  <a:pt x="200" y="13330"/>
                  <a:pt x="116" y="13093"/>
                </a:cubicBezTo>
                <a:cubicBezTo>
                  <a:pt x="107" y="13070"/>
                  <a:pt x="86" y="13056"/>
                  <a:pt x="62" y="13056"/>
                </a:cubicBezTo>
                <a:close/>
                <a:moveTo>
                  <a:pt x="8029" y="13524"/>
                </a:moveTo>
                <a:cubicBezTo>
                  <a:pt x="8008" y="13524"/>
                  <a:pt x="7989" y="13535"/>
                  <a:pt x="7979" y="13555"/>
                </a:cubicBezTo>
                <a:cubicBezTo>
                  <a:pt x="7865" y="13779"/>
                  <a:pt x="7727" y="13996"/>
                  <a:pt x="7570" y="14201"/>
                </a:cubicBezTo>
                <a:cubicBezTo>
                  <a:pt x="7551" y="14225"/>
                  <a:pt x="7556" y="14260"/>
                  <a:pt x="7580" y="14278"/>
                </a:cubicBezTo>
                <a:cubicBezTo>
                  <a:pt x="7590" y="14286"/>
                  <a:pt x="7602" y="14290"/>
                  <a:pt x="7614" y="14290"/>
                </a:cubicBezTo>
                <a:cubicBezTo>
                  <a:pt x="7631" y="14290"/>
                  <a:pt x="7647" y="14282"/>
                  <a:pt x="7658" y="14268"/>
                </a:cubicBezTo>
                <a:cubicBezTo>
                  <a:pt x="7819" y="14058"/>
                  <a:pt x="7961" y="13836"/>
                  <a:pt x="8079" y="13605"/>
                </a:cubicBezTo>
                <a:cubicBezTo>
                  <a:pt x="8093" y="13577"/>
                  <a:pt x="8081" y="13544"/>
                  <a:pt x="8054" y="13530"/>
                </a:cubicBezTo>
                <a:cubicBezTo>
                  <a:pt x="8046" y="13526"/>
                  <a:pt x="8037" y="13524"/>
                  <a:pt x="8029" y="13524"/>
                </a:cubicBezTo>
                <a:close/>
                <a:moveTo>
                  <a:pt x="849" y="14384"/>
                </a:moveTo>
                <a:cubicBezTo>
                  <a:pt x="836" y="14384"/>
                  <a:pt x="823" y="14388"/>
                  <a:pt x="812" y="14398"/>
                </a:cubicBezTo>
                <a:cubicBezTo>
                  <a:pt x="790" y="14418"/>
                  <a:pt x="788" y="14453"/>
                  <a:pt x="807" y="14477"/>
                </a:cubicBezTo>
                <a:cubicBezTo>
                  <a:pt x="978" y="14672"/>
                  <a:pt x="1169" y="14855"/>
                  <a:pt x="1373" y="15020"/>
                </a:cubicBezTo>
                <a:cubicBezTo>
                  <a:pt x="1383" y="15029"/>
                  <a:pt x="1396" y="15033"/>
                  <a:pt x="1407" y="15033"/>
                </a:cubicBezTo>
                <a:cubicBezTo>
                  <a:pt x="1423" y="15033"/>
                  <a:pt x="1439" y="15026"/>
                  <a:pt x="1451" y="15012"/>
                </a:cubicBezTo>
                <a:cubicBezTo>
                  <a:pt x="1470" y="14988"/>
                  <a:pt x="1466" y="14953"/>
                  <a:pt x="1443" y="14934"/>
                </a:cubicBezTo>
                <a:cubicBezTo>
                  <a:pt x="1244" y="14773"/>
                  <a:pt x="1058" y="14594"/>
                  <a:pt x="891" y="14403"/>
                </a:cubicBezTo>
                <a:cubicBezTo>
                  <a:pt x="880" y="14391"/>
                  <a:pt x="864" y="14384"/>
                  <a:pt x="849" y="14384"/>
                </a:cubicBezTo>
                <a:close/>
                <a:moveTo>
                  <a:pt x="7088" y="14749"/>
                </a:moveTo>
                <a:cubicBezTo>
                  <a:pt x="7075" y="14749"/>
                  <a:pt x="7062" y="14753"/>
                  <a:pt x="7051" y="14763"/>
                </a:cubicBezTo>
                <a:cubicBezTo>
                  <a:pt x="6863" y="14934"/>
                  <a:pt x="6659" y="15091"/>
                  <a:pt x="6443" y="15229"/>
                </a:cubicBezTo>
                <a:cubicBezTo>
                  <a:pt x="6416" y="15245"/>
                  <a:pt x="6409" y="15280"/>
                  <a:pt x="6426" y="15306"/>
                </a:cubicBezTo>
                <a:cubicBezTo>
                  <a:pt x="6437" y="15322"/>
                  <a:pt x="6454" y="15331"/>
                  <a:pt x="6472" y="15331"/>
                </a:cubicBezTo>
                <a:cubicBezTo>
                  <a:pt x="6483" y="15331"/>
                  <a:pt x="6493" y="15328"/>
                  <a:pt x="6502" y="15323"/>
                </a:cubicBezTo>
                <a:cubicBezTo>
                  <a:pt x="6723" y="15181"/>
                  <a:pt x="6933" y="15020"/>
                  <a:pt x="7126" y="14845"/>
                </a:cubicBezTo>
                <a:cubicBezTo>
                  <a:pt x="7148" y="14825"/>
                  <a:pt x="7150" y="14790"/>
                  <a:pt x="7129" y="14767"/>
                </a:cubicBezTo>
                <a:cubicBezTo>
                  <a:pt x="7118" y="14755"/>
                  <a:pt x="7103" y="14749"/>
                  <a:pt x="7088" y="14749"/>
                </a:cubicBezTo>
                <a:close/>
                <a:moveTo>
                  <a:pt x="2049" y="15357"/>
                </a:moveTo>
                <a:cubicBezTo>
                  <a:pt x="2030" y="15357"/>
                  <a:pt x="2011" y="15368"/>
                  <a:pt x="2001" y="15386"/>
                </a:cubicBezTo>
                <a:cubicBezTo>
                  <a:pt x="1986" y="15412"/>
                  <a:pt x="1996" y="15447"/>
                  <a:pt x="2023" y="15462"/>
                </a:cubicBezTo>
                <a:cubicBezTo>
                  <a:pt x="2251" y="15590"/>
                  <a:pt x="2492" y="15699"/>
                  <a:pt x="2737" y="15785"/>
                </a:cubicBezTo>
                <a:cubicBezTo>
                  <a:pt x="2743" y="15787"/>
                  <a:pt x="2749" y="15788"/>
                  <a:pt x="2755" y="15788"/>
                </a:cubicBezTo>
                <a:cubicBezTo>
                  <a:pt x="2778" y="15788"/>
                  <a:pt x="2799" y="15775"/>
                  <a:pt x="2808" y="15752"/>
                </a:cubicBezTo>
                <a:cubicBezTo>
                  <a:pt x="2817" y="15723"/>
                  <a:pt x="2802" y="15691"/>
                  <a:pt x="2774" y="15682"/>
                </a:cubicBezTo>
                <a:cubicBezTo>
                  <a:pt x="2535" y="15597"/>
                  <a:pt x="2300" y="15490"/>
                  <a:pt x="2076" y="15364"/>
                </a:cubicBezTo>
                <a:cubicBezTo>
                  <a:pt x="2067" y="15360"/>
                  <a:pt x="2058" y="15357"/>
                  <a:pt x="2049" y="15357"/>
                </a:cubicBezTo>
                <a:close/>
                <a:moveTo>
                  <a:pt x="5786" y="15581"/>
                </a:moveTo>
                <a:cubicBezTo>
                  <a:pt x="5779" y="15581"/>
                  <a:pt x="5772" y="15583"/>
                  <a:pt x="5765" y="15586"/>
                </a:cubicBezTo>
                <a:cubicBezTo>
                  <a:pt x="5528" y="15685"/>
                  <a:pt x="5283" y="15764"/>
                  <a:pt x="5036" y="15819"/>
                </a:cubicBezTo>
                <a:cubicBezTo>
                  <a:pt x="5006" y="15827"/>
                  <a:pt x="4987" y="15857"/>
                  <a:pt x="4995" y="15886"/>
                </a:cubicBezTo>
                <a:cubicBezTo>
                  <a:pt x="5000" y="15912"/>
                  <a:pt x="5023" y="15929"/>
                  <a:pt x="5048" y="15929"/>
                </a:cubicBezTo>
                <a:cubicBezTo>
                  <a:pt x="5052" y="15929"/>
                  <a:pt x="5057" y="15929"/>
                  <a:pt x="5061" y="15928"/>
                </a:cubicBezTo>
                <a:cubicBezTo>
                  <a:pt x="5314" y="15871"/>
                  <a:pt x="5565" y="15790"/>
                  <a:pt x="5808" y="15688"/>
                </a:cubicBezTo>
                <a:cubicBezTo>
                  <a:pt x="5836" y="15675"/>
                  <a:pt x="5849" y="15643"/>
                  <a:pt x="5837" y="15615"/>
                </a:cubicBezTo>
                <a:cubicBezTo>
                  <a:pt x="5829" y="15594"/>
                  <a:pt x="5808" y="15581"/>
                  <a:pt x="5786" y="15581"/>
                </a:cubicBezTo>
                <a:close/>
                <a:moveTo>
                  <a:pt x="3506" y="15870"/>
                </a:moveTo>
                <a:cubicBezTo>
                  <a:pt x="3479" y="15870"/>
                  <a:pt x="3456" y="15890"/>
                  <a:pt x="3451" y="15917"/>
                </a:cubicBezTo>
                <a:cubicBezTo>
                  <a:pt x="3447" y="15947"/>
                  <a:pt x="3467" y="15975"/>
                  <a:pt x="3498" y="15980"/>
                </a:cubicBezTo>
                <a:cubicBezTo>
                  <a:pt x="3701" y="16013"/>
                  <a:pt x="3907" y="16030"/>
                  <a:pt x="4110" y="16032"/>
                </a:cubicBezTo>
                <a:lnTo>
                  <a:pt x="4143" y="16032"/>
                </a:lnTo>
                <a:cubicBezTo>
                  <a:pt x="4189" y="16032"/>
                  <a:pt x="4236" y="16031"/>
                  <a:pt x="4281" y="16030"/>
                </a:cubicBezTo>
                <a:cubicBezTo>
                  <a:pt x="4312" y="16029"/>
                  <a:pt x="4337" y="16003"/>
                  <a:pt x="4335" y="15972"/>
                </a:cubicBezTo>
                <a:cubicBezTo>
                  <a:pt x="4334" y="15943"/>
                  <a:pt x="4314" y="15919"/>
                  <a:pt x="4282" y="15919"/>
                </a:cubicBezTo>
                <a:cubicBezTo>
                  <a:pt x="4281" y="15919"/>
                  <a:pt x="4279" y="15919"/>
                  <a:pt x="4278" y="15919"/>
                </a:cubicBezTo>
                <a:cubicBezTo>
                  <a:pt x="4233" y="15920"/>
                  <a:pt x="4188" y="15921"/>
                  <a:pt x="4143" y="15921"/>
                </a:cubicBezTo>
                <a:lnTo>
                  <a:pt x="4110" y="15921"/>
                </a:lnTo>
                <a:cubicBezTo>
                  <a:pt x="3913" y="15919"/>
                  <a:pt x="3713" y="15903"/>
                  <a:pt x="3515" y="15871"/>
                </a:cubicBezTo>
                <a:cubicBezTo>
                  <a:pt x="3512" y="15870"/>
                  <a:pt x="3509" y="15870"/>
                  <a:pt x="3506" y="15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29"/>
          <p:cNvSpPr/>
          <p:nvPr/>
        </p:nvSpPr>
        <p:spPr>
          <a:xfrm>
            <a:off x="-572725" y="2861528"/>
            <a:ext cx="2676986" cy="2789665"/>
          </a:xfrm>
          <a:custGeom>
            <a:avLst/>
            <a:gdLst/>
            <a:ahLst/>
            <a:cxnLst/>
            <a:rect l="l" t="t" r="r" b="b"/>
            <a:pathLst>
              <a:path w="16369" h="17058" extrusionOk="0">
                <a:moveTo>
                  <a:pt x="5829" y="1"/>
                </a:moveTo>
                <a:cubicBezTo>
                  <a:pt x="5334" y="1"/>
                  <a:pt x="4839" y="58"/>
                  <a:pt x="4360" y="159"/>
                </a:cubicBezTo>
                <a:cubicBezTo>
                  <a:pt x="4030" y="230"/>
                  <a:pt x="3295" y="699"/>
                  <a:pt x="3438" y="702"/>
                </a:cubicBezTo>
                <a:cubicBezTo>
                  <a:pt x="2321" y="1836"/>
                  <a:pt x="2234" y="3557"/>
                  <a:pt x="2129" y="5064"/>
                </a:cubicBezTo>
                <a:cubicBezTo>
                  <a:pt x="1990" y="7098"/>
                  <a:pt x="1660" y="9115"/>
                  <a:pt x="1127" y="11083"/>
                </a:cubicBezTo>
                <a:cubicBezTo>
                  <a:pt x="826" y="12197"/>
                  <a:pt x="460" y="13293"/>
                  <a:pt x="35" y="14365"/>
                </a:cubicBezTo>
                <a:cubicBezTo>
                  <a:pt x="0" y="14453"/>
                  <a:pt x="50" y="14547"/>
                  <a:pt x="144" y="14565"/>
                </a:cubicBezTo>
                <a:cubicBezTo>
                  <a:pt x="3129" y="15121"/>
                  <a:pt x="6113" y="15678"/>
                  <a:pt x="9098" y="16235"/>
                </a:cubicBezTo>
                <a:cubicBezTo>
                  <a:pt x="9845" y="16375"/>
                  <a:pt x="10591" y="16514"/>
                  <a:pt x="11337" y="16653"/>
                </a:cubicBezTo>
                <a:cubicBezTo>
                  <a:pt x="12039" y="16784"/>
                  <a:pt x="12743" y="16949"/>
                  <a:pt x="13454" y="17030"/>
                </a:cubicBezTo>
                <a:cubicBezTo>
                  <a:pt x="13604" y="17047"/>
                  <a:pt x="13756" y="17058"/>
                  <a:pt x="13907" y="17058"/>
                </a:cubicBezTo>
                <a:cubicBezTo>
                  <a:pt x="14359" y="17058"/>
                  <a:pt x="14804" y="16965"/>
                  <a:pt x="15183" y="16694"/>
                </a:cubicBezTo>
                <a:cubicBezTo>
                  <a:pt x="15632" y="16373"/>
                  <a:pt x="15926" y="15869"/>
                  <a:pt x="16060" y="15339"/>
                </a:cubicBezTo>
                <a:cubicBezTo>
                  <a:pt x="16369" y="14114"/>
                  <a:pt x="15800" y="12781"/>
                  <a:pt x="15182" y="11745"/>
                </a:cubicBezTo>
                <a:cubicBezTo>
                  <a:pt x="14547" y="10679"/>
                  <a:pt x="13684" y="9818"/>
                  <a:pt x="12681" y="9099"/>
                </a:cubicBezTo>
                <a:cubicBezTo>
                  <a:pt x="11757" y="8436"/>
                  <a:pt x="10725" y="7754"/>
                  <a:pt x="10485" y="6560"/>
                </a:cubicBezTo>
                <a:cubicBezTo>
                  <a:pt x="10242" y="5357"/>
                  <a:pt x="10635" y="4113"/>
                  <a:pt x="10285" y="2920"/>
                </a:cubicBezTo>
                <a:cubicBezTo>
                  <a:pt x="9973" y="1857"/>
                  <a:pt x="9136" y="1003"/>
                  <a:pt x="8160" y="515"/>
                </a:cubicBezTo>
                <a:cubicBezTo>
                  <a:pt x="7437" y="153"/>
                  <a:pt x="6634" y="1"/>
                  <a:pt x="5829" y="1"/>
                </a:cubicBezTo>
                <a:close/>
              </a:path>
            </a:pathLst>
          </a:custGeom>
          <a:solidFill>
            <a:schemeClr val="accent1">
              <a:alpha val="497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29"/>
          <p:cNvSpPr/>
          <p:nvPr/>
        </p:nvSpPr>
        <p:spPr>
          <a:xfrm>
            <a:off x="6594726" y="4161014"/>
            <a:ext cx="3033994" cy="1250590"/>
          </a:xfrm>
          <a:custGeom>
            <a:avLst/>
            <a:gdLst/>
            <a:ahLst/>
            <a:cxnLst/>
            <a:rect l="l" t="t" r="r" b="b"/>
            <a:pathLst>
              <a:path w="18552" h="7647" extrusionOk="0">
                <a:moveTo>
                  <a:pt x="10153" y="0"/>
                </a:moveTo>
                <a:cubicBezTo>
                  <a:pt x="9767" y="0"/>
                  <a:pt x="9389" y="166"/>
                  <a:pt x="9054" y="416"/>
                </a:cubicBezTo>
                <a:cubicBezTo>
                  <a:pt x="8513" y="821"/>
                  <a:pt x="8082" y="1378"/>
                  <a:pt x="7579" y="1834"/>
                </a:cubicBezTo>
                <a:cubicBezTo>
                  <a:pt x="7060" y="2305"/>
                  <a:pt x="6487" y="2705"/>
                  <a:pt x="5872" y="2994"/>
                </a:cubicBezTo>
                <a:cubicBezTo>
                  <a:pt x="5271" y="3278"/>
                  <a:pt x="4630" y="3458"/>
                  <a:pt x="3977" y="3481"/>
                </a:cubicBezTo>
                <a:cubicBezTo>
                  <a:pt x="3929" y="3483"/>
                  <a:pt x="3881" y="3484"/>
                  <a:pt x="3834" y="3484"/>
                </a:cubicBezTo>
                <a:cubicBezTo>
                  <a:pt x="3559" y="3484"/>
                  <a:pt x="3285" y="3455"/>
                  <a:pt x="3015" y="3396"/>
                </a:cubicBezTo>
                <a:cubicBezTo>
                  <a:pt x="2664" y="3318"/>
                  <a:pt x="2330" y="3164"/>
                  <a:pt x="1977" y="3093"/>
                </a:cubicBezTo>
                <a:cubicBezTo>
                  <a:pt x="1875" y="3072"/>
                  <a:pt x="1772" y="3061"/>
                  <a:pt x="1671" y="3061"/>
                </a:cubicBezTo>
                <a:cubicBezTo>
                  <a:pt x="1440" y="3061"/>
                  <a:pt x="1217" y="3120"/>
                  <a:pt x="1014" y="3265"/>
                </a:cubicBezTo>
                <a:cubicBezTo>
                  <a:pt x="754" y="3450"/>
                  <a:pt x="551" y="3734"/>
                  <a:pt x="397" y="4032"/>
                </a:cubicBezTo>
                <a:cubicBezTo>
                  <a:pt x="125" y="4561"/>
                  <a:pt x="1" y="5210"/>
                  <a:pt x="74" y="5820"/>
                </a:cubicBezTo>
                <a:cubicBezTo>
                  <a:pt x="147" y="6440"/>
                  <a:pt x="426" y="7003"/>
                  <a:pt x="909" y="7319"/>
                </a:cubicBezTo>
                <a:cubicBezTo>
                  <a:pt x="1315" y="7583"/>
                  <a:pt x="1783" y="7647"/>
                  <a:pt x="2245" y="7647"/>
                </a:cubicBezTo>
                <a:cubicBezTo>
                  <a:pt x="2414" y="7647"/>
                  <a:pt x="2582" y="7638"/>
                  <a:pt x="2746" y="7628"/>
                </a:cubicBezTo>
                <a:cubicBezTo>
                  <a:pt x="4356" y="7524"/>
                  <a:pt x="5965" y="7405"/>
                  <a:pt x="7575" y="7294"/>
                </a:cubicBezTo>
                <a:cubicBezTo>
                  <a:pt x="9186" y="7184"/>
                  <a:pt x="10799" y="7072"/>
                  <a:pt x="12410" y="6961"/>
                </a:cubicBezTo>
                <a:cubicBezTo>
                  <a:pt x="14021" y="6849"/>
                  <a:pt x="15633" y="6738"/>
                  <a:pt x="17244" y="6628"/>
                </a:cubicBezTo>
                <a:cubicBezTo>
                  <a:pt x="17639" y="6600"/>
                  <a:pt x="18032" y="6573"/>
                  <a:pt x="18427" y="6545"/>
                </a:cubicBezTo>
                <a:cubicBezTo>
                  <a:pt x="18510" y="6540"/>
                  <a:pt x="18551" y="6442"/>
                  <a:pt x="18512" y="6361"/>
                </a:cubicBezTo>
                <a:cubicBezTo>
                  <a:pt x="18072" y="5436"/>
                  <a:pt x="17853" y="4395"/>
                  <a:pt x="17868" y="3350"/>
                </a:cubicBezTo>
                <a:lnTo>
                  <a:pt x="17868" y="3350"/>
                </a:lnTo>
                <a:cubicBezTo>
                  <a:pt x="17868" y="3350"/>
                  <a:pt x="17868" y="3350"/>
                  <a:pt x="17868" y="3350"/>
                </a:cubicBezTo>
                <a:cubicBezTo>
                  <a:pt x="17890" y="3350"/>
                  <a:pt x="17910" y="3113"/>
                  <a:pt x="17876" y="3104"/>
                </a:cubicBezTo>
                <a:cubicBezTo>
                  <a:pt x="17876" y="3094"/>
                  <a:pt x="17876" y="3084"/>
                  <a:pt x="17877" y="3074"/>
                </a:cubicBezTo>
                <a:cubicBezTo>
                  <a:pt x="17881" y="2998"/>
                  <a:pt x="17832" y="2961"/>
                  <a:pt x="17781" y="2961"/>
                </a:cubicBezTo>
                <a:cubicBezTo>
                  <a:pt x="17737" y="2961"/>
                  <a:pt x="17692" y="2987"/>
                  <a:pt x="17673" y="3037"/>
                </a:cubicBezTo>
                <a:cubicBezTo>
                  <a:pt x="17189" y="2853"/>
                  <a:pt x="16735" y="2520"/>
                  <a:pt x="16216" y="2520"/>
                </a:cubicBezTo>
                <a:cubicBezTo>
                  <a:pt x="16186" y="2520"/>
                  <a:pt x="16156" y="2521"/>
                  <a:pt x="16126" y="2523"/>
                </a:cubicBezTo>
                <a:cubicBezTo>
                  <a:pt x="15979" y="2534"/>
                  <a:pt x="15839" y="2570"/>
                  <a:pt x="15704" y="2620"/>
                </a:cubicBezTo>
                <a:lnTo>
                  <a:pt x="15674" y="2632"/>
                </a:lnTo>
                <a:cubicBezTo>
                  <a:pt x="15287" y="2786"/>
                  <a:pt x="14937" y="3066"/>
                  <a:pt x="14573" y="3274"/>
                </a:cubicBezTo>
                <a:cubicBezTo>
                  <a:pt x="14335" y="3409"/>
                  <a:pt x="14077" y="3514"/>
                  <a:pt x="13808" y="3514"/>
                </a:cubicBezTo>
                <a:cubicBezTo>
                  <a:pt x="13791" y="3514"/>
                  <a:pt x="13773" y="3514"/>
                  <a:pt x="13756" y="3513"/>
                </a:cubicBezTo>
                <a:cubicBezTo>
                  <a:pt x="13474" y="3499"/>
                  <a:pt x="13208" y="3356"/>
                  <a:pt x="12990" y="3156"/>
                </a:cubicBezTo>
                <a:cubicBezTo>
                  <a:pt x="12520" y="2727"/>
                  <a:pt x="12245" y="2115"/>
                  <a:pt x="11938" y="1541"/>
                </a:cubicBezTo>
                <a:cubicBezTo>
                  <a:pt x="11643" y="990"/>
                  <a:pt x="11280" y="403"/>
                  <a:pt x="10742" y="139"/>
                </a:cubicBezTo>
                <a:cubicBezTo>
                  <a:pt x="10546" y="43"/>
                  <a:pt x="10349" y="0"/>
                  <a:pt x="10153" y="0"/>
                </a:cubicBezTo>
                <a:close/>
              </a:path>
            </a:pathLst>
          </a:custGeom>
          <a:solidFill>
            <a:schemeClr val="lt2">
              <a:alpha val="486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29"/>
          <p:cNvSpPr/>
          <p:nvPr/>
        </p:nvSpPr>
        <p:spPr>
          <a:xfrm>
            <a:off x="6027407" y="-371325"/>
            <a:ext cx="3627154" cy="2893677"/>
          </a:xfrm>
          <a:custGeom>
            <a:avLst/>
            <a:gdLst/>
            <a:ahLst/>
            <a:cxnLst/>
            <a:rect l="l" t="t" r="r" b="b"/>
            <a:pathLst>
              <a:path w="22179" h="17694" extrusionOk="0">
                <a:moveTo>
                  <a:pt x="6745" y="1"/>
                </a:moveTo>
                <a:cubicBezTo>
                  <a:pt x="5279" y="1"/>
                  <a:pt x="3909" y="579"/>
                  <a:pt x="2805" y="1417"/>
                </a:cubicBezTo>
                <a:cubicBezTo>
                  <a:pt x="1651" y="2293"/>
                  <a:pt x="713" y="3427"/>
                  <a:pt x="356" y="4720"/>
                </a:cubicBezTo>
                <a:cubicBezTo>
                  <a:pt x="1" y="6014"/>
                  <a:pt x="287" y="7472"/>
                  <a:pt x="1297" y="8473"/>
                </a:cubicBezTo>
                <a:cubicBezTo>
                  <a:pt x="2084" y="9254"/>
                  <a:pt x="3260" y="9736"/>
                  <a:pt x="3846" y="10640"/>
                </a:cubicBezTo>
                <a:cubicBezTo>
                  <a:pt x="4605" y="11813"/>
                  <a:pt x="4133" y="13292"/>
                  <a:pt x="4490" y="14600"/>
                </a:cubicBezTo>
                <a:cubicBezTo>
                  <a:pt x="4708" y="15396"/>
                  <a:pt x="5235" y="16113"/>
                  <a:pt x="5912" y="16684"/>
                </a:cubicBezTo>
                <a:cubicBezTo>
                  <a:pt x="6532" y="17205"/>
                  <a:pt x="7314" y="17622"/>
                  <a:pt x="8175" y="17685"/>
                </a:cubicBezTo>
                <a:cubicBezTo>
                  <a:pt x="8256" y="17691"/>
                  <a:pt x="8336" y="17694"/>
                  <a:pt x="8416" y="17694"/>
                </a:cubicBezTo>
                <a:cubicBezTo>
                  <a:pt x="10005" y="17694"/>
                  <a:pt x="11391" y="16578"/>
                  <a:pt x="12993" y="16395"/>
                </a:cubicBezTo>
                <a:cubicBezTo>
                  <a:pt x="13164" y="16375"/>
                  <a:pt x="13335" y="16367"/>
                  <a:pt x="13506" y="16367"/>
                </a:cubicBezTo>
                <a:cubicBezTo>
                  <a:pt x="14757" y="16367"/>
                  <a:pt x="16000" y="16827"/>
                  <a:pt x="17259" y="16827"/>
                </a:cubicBezTo>
                <a:cubicBezTo>
                  <a:pt x="17356" y="16827"/>
                  <a:pt x="17454" y="16824"/>
                  <a:pt x="17551" y="16818"/>
                </a:cubicBezTo>
                <a:cubicBezTo>
                  <a:pt x="19291" y="16711"/>
                  <a:pt x="20792" y="15567"/>
                  <a:pt x="21485" y="14180"/>
                </a:cubicBezTo>
                <a:cubicBezTo>
                  <a:pt x="22179" y="12793"/>
                  <a:pt x="22168" y="11210"/>
                  <a:pt x="21846" y="9725"/>
                </a:cubicBezTo>
                <a:cubicBezTo>
                  <a:pt x="21659" y="8862"/>
                  <a:pt x="21361" y="7995"/>
                  <a:pt x="20759" y="7289"/>
                </a:cubicBezTo>
                <a:cubicBezTo>
                  <a:pt x="19574" y="5897"/>
                  <a:pt x="17483" y="5388"/>
                  <a:pt x="15558" y="4931"/>
                </a:cubicBezTo>
                <a:cubicBezTo>
                  <a:pt x="13632" y="4475"/>
                  <a:pt x="11547" y="3872"/>
                  <a:pt x="10504" y="2396"/>
                </a:cubicBezTo>
                <a:cubicBezTo>
                  <a:pt x="9551" y="1047"/>
                  <a:pt x="9231" y="194"/>
                  <a:pt x="7220" y="21"/>
                </a:cubicBezTo>
                <a:cubicBezTo>
                  <a:pt x="7061" y="7"/>
                  <a:pt x="6902" y="1"/>
                  <a:pt x="6745" y="1"/>
                </a:cubicBezTo>
                <a:close/>
              </a:path>
            </a:pathLst>
          </a:custGeom>
          <a:solidFill>
            <a:schemeClr val="accen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29"/>
          <p:cNvSpPr txBox="1">
            <a:spLocks noGrp="1"/>
          </p:cNvSpPr>
          <p:nvPr>
            <p:ph type="title"/>
          </p:nvPr>
        </p:nvSpPr>
        <p:spPr>
          <a:xfrm>
            <a:off x="2085275" y="673465"/>
            <a:ext cx="497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38" name="Google Shape;738;p29"/>
          <p:cNvGrpSpPr/>
          <p:nvPr/>
        </p:nvGrpSpPr>
        <p:grpSpPr>
          <a:xfrm rot="1800041">
            <a:off x="8665997" y="4106761"/>
            <a:ext cx="221773" cy="200885"/>
            <a:chOff x="1640475" y="1197075"/>
            <a:chExt cx="55475" cy="50250"/>
          </a:xfrm>
        </p:grpSpPr>
        <p:sp>
          <p:nvSpPr>
            <p:cNvPr id="739" name="Google Shape;739;p29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29"/>
          <p:cNvGrpSpPr/>
          <p:nvPr/>
        </p:nvGrpSpPr>
        <p:grpSpPr>
          <a:xfrm rot="-9900030">
            <a:off x="667534" y="4625752"/>
            <a:ext cx="215932" cy="195605"/>
            <a:chOff x="1640475" y="1197075"/>
            <a:chExt cx="55475" cy="50250"/>
          </a:xfrm>
        </p:grpSpPr>
        <p:sp>
          <p:nvSpPr>
            <p:cNvPr id="743" name="Google Shape;743;p29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29"/>
          <p:cNvGrpSpPr/>
          <p:nvPr/>
        </p:nvGrpSpPr>
        <p:grpSpPr>
          <a:xfrm rot="-5400000">
            <a:off x="8514555" y="2548984"/>
            <a:ext cx="244822" cy="221773"/>
            <a:chOff x="1640475" y="1197075"/>
            <a:chExt cx="55475" cy="50250"/>
          </a:xfrm>
        </p:grpSpPr>
        <p:sp>
          <p:nvSpPr>
            <p:cNvPr id="747" name="Google Shape;747;p29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0" name="Google Shape;750;p29"/>
          <p:cNvSpPr/>
          <p:nvPr/>
        </p:nvSpPr>
        <p:spPr>
          <a:xfrm rot="912813">
            <a:off x="8372080" y="228912"/>
            <a:ext cx="529792" cy="124119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1" name="Google Shape;751;p29"/>
          <p:cNvGrpSpPr/>
          <p:nvPr/>
        </p:nvGrpSpPr>
        <p:grpSpPr>
          <a:xfrm rot="-5400000">
            <a:off x="313974" y="982572"/>
            <a:ext cx="221772" cy="200884"/>
            <a:chOff x="1640475" y="1197075"/>
            <a:chExt cx="55475" cy="50250"/>
          </a:xfrm>
        </p:grpSpPr>
        <p:sp>
          <p:nvSpPr>
            <p:cNvPr id="752" name="Google Shape;752;p29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5" name="Google Shape;755;p29"/>
          <p:cNvSpPr/>
          <p:nvPr/>
        </p:nvSpPr>
        <p:spPr>
          <a:xfrm>
            <a:off x="8536325" y="4434061"/>
            <a:ext cx="609613" cy="955159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9"/>
          <p:cNvSpPr/>
          <p:nvPr/>
        </p:nvSpPr>
        <p:spPr>
          <a:xfrm rot="-650986">
            <a:off x="1480420" y="4695682"/>
            <a:ext cx="1027315" cy="240670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TITLE_AND_BODY_1_1_1_2_1_1_1_1_1"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49"/>
          <p:cNvSpPr/>
          <p:nvPr/>
        </p:nvSpPr>
        <p:spPr>
          <a:xfrm rot="814705">
            <a:off x="1052129" y="-1383880"/>
            <a:ext cx="3177459" cy="2534962"/>
          </a:xfrm>
          <a:custGeom>
            <a:avLst/>
            <a:gdLst/>
            <a:ahLst/>
            <a:cxnLst/>
            <a:rect l="l" t="t" r="r" b="b"/>
            <a:pathLst>
              <a:path w="22179" h="17694" extrusionOk="0">
                <a:moveTo>
                  <a:pt x="6745" y="1"/>
                </a:moveTo>
                <a:cubicBezTo>
                  <a:pt x="5279" y="1"/>
                  <a:pt x="3909" y="579"/>
                  <a:pt x="2805" y="1417"/>
                </a:cubicBezTo>
                <a:cubicBezTo>
                  <a:pt x="1651" y="2293"/>
                  <a:pt x="713" y="3427"/>
                  <a:pt x="356" y="4720"/>
                </a:cubicBezTo>
                <a:cubicBezTo>
                  <a:pt x="1" y="6014"/>
                  <a:pt x="287" y="7472"/>
                  <a:pt x="1297" y="8473"/>
                </a:cubicBezTo>
                <a:cubicBezTo>
                  <a:pt x="2084" y="9254"/>
                  <a:pt x="3260" y="9736"/>
                  <a:pt x="3846" y="10640"/>
                </a:cubicBezTo>
                <a:cubicBezTo>
                  <a:pt x="4605" y="11813"/>
                  <a:pt x="4133" y="13292"/>
                  <a:pt x="4490" y="14600"/>
                </a:cubicBezTo>
                <a:cubicBezTo>
                  <a:pt x="4708" y="15396"/>
                  <a:pt x="5235" y="16113"/>
                  <a:pt x="5912" y="16684"/>
                </a:cubicBezTo>
                <a:cubicBezTo>
                  <a:pt x="6532" y="17205"/>
                  <a:pt x="7314" y="17622"/>
                  <a:pt x="8175" y="17685"/>
                </a:cubicBezTo>
                <a:cubicBezTo>
                  <a:pt x="8256" y="17691"/>
                  <a:pt x="8336" y="17694"/>
                  <a:pt x="8416" y="17694"/>
                </a:cubicBezTo>
                <a:cubicBezTo>
                  <a:pt x="10005" y="17694"/>
                  <a:pt x="11391" y="16578"/>
                  <a:pt x="12993" y="16395"/>
                </a:cubicBezTo>
                <a:cubicBezTo>
                  <a:pt x="13164" y="16375"/>
                  <a:pt x="13335" y="16367"/>
                  <a:pt x="13506" y="16367"/>
                </a:cubicBezTo>
                <a:cubicBezTo>
                  <a:pt x="14757" y="16367"/>
                  <a:pt x="16000" y="16827"/>
                  <a:pt x="17259" y="16827"/>
                </a:cubicBezTo>
                <a:cubicBezTo>
                  <a:pt x="17356" y="16827"/>
                  <a:pt x="17454" y="16824"/>
                  <a:pt x="17551" y="16818"/>
                </a:cubicBezTo>
                <a:cubicBezTo>
                  <a:pt x="19291" y="16711"/>
                  <a:pt x="20792" y="15567"/>
                  <a:pt x="21485" y="14180"/>
                </a:cubicBezTo>
                <a:cubicBezTo>
                  <a:pt x="22179" y="12793"/>
                  <a:pt x="22168" y="11210"/>
                  <a:pt x="21846" y="9725"/>
                </a:cubicBezTo>
                <a:cubicBezTo>
                  <a:pt x="21659" y="8862"/>
                  <a:pt x="21361" y="7995"/>
                  <a:pt x="20759" y="7289"/>
                </a:cubicBezTo>
                <a:cubicBezTo>
                  <a:pt x="19574" y="5897"/>
                  <a:pt x="17483" y="5388"/>
                  <a:pt x="15558" y="4931"/>
                </a:cubicBezTo>
                <a:cubicBezTo>
                  <a:pt x="13632" y="4475"/>
                  <a:pt x="11547" y="3872"/>
                  <a:pt x="10504" y="2396"/>
                </a:cubicBezTo>
                <a:cubicBezTo>
                  <a:pt x="9551" y="1047"/>
                  <a:pt x="9231" y="194"/>
                  <a:pt x="7220" y="21"/>
                </a:cubicBezTo>
                <a:cubicBezTo>
                  <a:pt x="7061" y="7"/>
                  <a:pt x="6902" y="1"/>
                  <a:pt x="6745" y="1"/>
                </a:cubicBezTo>
                <a:close/>
              </a:path>
            </a:pathLst>
          </a:custGeom>
          <a:solidFill>
            <a:schemeClr val="lt2">
              <a:alpha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49"/>
          <p:cNvSpPr/>
          <p:nvPr/>
        </p:nvSpPr>
        <p:spPr>
          <a:xfrm flipH="1">
            <a:off x="6627888" y="3318985"/>
            <a:ext cx="2665937" cy="2778151"/>
          </a:xfrm>
          <a:custGeom>
            <a:avLst/>
            <a:gdLst/>
            <a:ahLst/>
            <a:cxnLst/>
            <a:rect l="l" t="t" r="r" b="b"/>
            <a:pathLst>
              <a:path w="16369" h="17058" extrusionOk="0">
                <a:moveTo>
                  <a:pt x="5829" y="1"/>
                </a:moveTo>
                <a:cubicBezTo>
                  <a:pt x="5334" y="1"/>
                  <a:pt x="4839" y="58"/>
                  <a:pt x="4360" y="159"/>
                </a:cubicBezTo>
                <a:cubicBezTo>
                  <a:pt x="4030" y="230"/>
                  <a:pt x="3295" y="699"/>
                  <a:pt x="3438" y="702"/>
                </a:cubicBezTo>
                <a:cubicBezTo>
                  <a:pt x="2321" y="1836"/>
                  <a:pt x="2234" y="3557"/>
                  <a:pt x="2129" y="5064"/>
                </a:cubicBezTo>
                <a:cubicBezTo>
                  <a:pt x="1990" y="7098"/>
                  <a:pt x="1660" y="9115"/>
                  <a:pt x="1127" y="11083"/>
                </a:cubicBezTo>
                <a:cubicBezTo>
                  <a:pt x="826" y="12197"/>
                  <a:pt x="460" y="13293"/>
                  <a:pt x="35" y="14365"/>
                </a:cubicBezTo>
                <a:cubicBezTo>
                  <a:pt x="0" y="14453"/>
                  <a:pt x="50" y="14547"/>
                  <a:pt x="144" y="14565"/>
                </a:cubicBezTo>
                <a:cubicBezTo>
                  <a:pt x="3129" y="15121"/>
                  <a:pt x="6113" y="15678"/>
                  <a:pt x="9098" y="16235"/>
                </a:cubicBezTo>
                <a:cubicBezTo>
                  <a:pt x="9845" y="16375"/>
                  <a:pt x="10591" y="16514"/>
                  <a:pt x="11337" y="16653"/>
                </a:cubicBezTo>
                <a:cubicBezTo>
                  <a:pt x="12039" y="16784"/>
                  <a:pt x="12743" y="16949"/>
                  <a:pt x="13454" y="17030"/>
                </a:cubicBezTo>
                <a:cubicBezTo>
                  <a:pt x="13604" y="17047"/>
                  <a:pt x="13756" y="17058"/>
                  <a:pt x="13907" y="17058"/>
                </a:cubicBezTo>
                <a:cubicBezTo>
                  <a:pt x="14359" y="17058"/>
                  <a:pt x="14804" y="16965"/>
                  <a:pt x="15183" y="16694"/>
                </a:cubicBezTo>
                <a:cubicBezTo>
                  <a:pt x="15632" y="16373"/>
                  <a:pt x="15926" y="15869"/>
                  <a:pt x="16060" y="15339"/>
                </a:cubicBezTo>
                <a:cubicBezTo>
                  <a:pt x="16369" y="14114"/>
                  <a:pt x="15800" y="12781"/>
                  <a:pt x="15182" y="11745"/>
                </a:cubicBezTo>
                <a:cubicBezTo>
                  <a:pt x="14547" y="10679"/>
                  <a:pt x="13684" y="9818"/>
                  <a:pt x="12681" y="9099"/>
                </a:cubicBezTo>
                <a:cubicBezTo>
                  <a:pt x="11757" y="8436"/>
                  <a:pt x="10725" y="7754"/>
                  <a:pt x="10485" y="6560"/>
                </a:cubicBezTo>
                <a:cubicBezTo>
                  <a:pt x="10242" y="5357"/>
                  <a:pt x="10635" y="4113"/>
                  <a:pt x="10285" y="2920"/>
                </a:cubicBezTo>
                <a:cubicBezTo>
                  <a:pt x="9973" y="1857"/>
                  <a:pt x="9136" y="1003"/>
                  <a:pt x="8160" y="515"/>
                </a:cubicBezTo>
                <a:cubicBezTo>
                  <a:pt x="7437" y="153"/>
                  <a:pt x="6634" y="1"/>
                  <a:pt x="5829" y="1"/>
                </a:cubicBezTo>
                <a:close/>
              </a:path>
            </a:pathLst>
          </a:custGeom>
          <a:solidFill>
            <a:schemeClr val="accent1">
              <a:alpha val="497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49"/>
          <p:cNvSpPr/>
          <p:nvPr/>
        </p:nvSpPr>
        <p:spPr>
          <a:xfrm rot="-5400000">
            <a:off x="7233435" y="-351342"/>
            <a:ext cx="3021471" cy="1245429"/>
          </a:xfrm>
          <a:custGeom>
            <a:avLst/>
            <a:gdLst/>
            <a:ahLst/>
            <a:cxnLst/>
            <a:rect l="l" t="t" r="r" b="b"/>
            <a:pathLst>
              <a:path w="18552" h="7647" extrusionOk="0">
                <a:moveTo>
                  <a:pt x="10153" y="0"/>
                </a:moveTo>
                <a:cubicBezTo>
                  <a:pt x="9767" y="0"/>
                  <a:pt x="9389" y="166"/>
                  <a:pt x="9054" y="416"/>
                </a:cubicBezTo>
                <a:cubicBezTo>
                  <a:pt x="8513" y="821"/>
                  <a:pt x="8082" y="1378"/>
                  <a:pt x="7579" y="1834"/>
                </a:cubicBezTo>
                <a:cubicBezTo>
                  <a:pt x="7060" y="2305"/>
                  <a:pt x="6487" y="2705"/>
                  <a:pt x="5872" y="2994"/>
                </a:cubicBezTo>
                <a:cubicBezTo>
                  <a:pt x="5271" y="3278"/>
                  <a:pt x="4630" y="3458"/>
                  <a:pt x="3977" y="3481"/>
                </a:cubicBezTo>
                <a:cubicBezTo>
                  <a:pt x="3929" y="3483"/>
                  <a:pt x="3881" y="3484"/>
                  <a:pt x="3834" y="3484"/>
                </a:cubicBezTo>
                <a:cubicBezTo>
                  <a:pt x="3559" y="3484"/>
                  <a:pt x="3285" y="3455"/>
                  <a:pt x="3015" y="3396"/>
                </a:cubicBezTo>
                <a:cubicBezTo>
                  <a:pt x="2664" y="3318"/>
                  <a:pt x="2330" y="3164"/>
                  <a:pt x="1977" y="3093"/>
                </a:cubicBezTo>
                <a:cubicBezTo>
                  <a:pt x="1875" y="3072"/>
                  <a:pt x="1772" y="3061"/>
                  <a:pt x="1671" y="3061"/>
                </a:cubicBezTo>
                <a:cubicBezTo>
                  <a:pt x="1440" y="3061"/>
                  <a:pt x="1217" y="3120"/>
                  <a:pt x="1014" y="3265"/>
                </a:cubicBezTo>
                <a:cubicBezTo>
                  <a:pt x="754" y="3450"/>
                  <a:pt x="551" y="3734"/>
                  <a:pt x="397" y="4032"/>
                </a:cubicBezTo>
                <a:cubicBezTo>
                  <a:pt x="125" y="4561"/>
                  <a:pt x="1" y="5210"/>
                  <a:pt x="74" y="5820"/>
                </a:cubicBezTo>
                <a:cubicBezTo>
                  <a:pt x="147" y="6440"/>
                  <a:pt x="426" y="7003"/>
                  <a:pt x="909" y="7319"/>
                </a:cubicBezTo>
                <a:cubicBezTo>
                  <a:pt x="1315" y="7583"/>
                  <a:pt x="1783" y="7647"/>
                  <a:pt x="2245" y="7647"/>
                </a:cubicBezTo>
                <a:cubicBezTo>
                  <a:pt x="2414" y="7647"/>
                  <a:pt x="2582" y="7638"/>
                  <a:pt x="2746" y="7628"/>
                </a:cubicBezTo>
                <a:cubicBezTo>
                  <a:pt x="4356" y="7524"/>
                  <a:pt x="5965" y="7405"/>
                  <a:pt x="7575" y="7294"/>
                </a:cubicBezTo>
                <a:cubicBezTo>
                  <a:pt x="9186" y="7184"/>
                  <a:pt x="10799" y="7072"/>
                  <a:pt x="12410" y="6961"/>
                </a:cubicBezTo>
                <a:cubicBezTo>
                  <a:pt x="14021" y="6849"/>
                  <a:pt x="15633" y="6738"/>
                  <a:pt x="17244" y="6628"/>
                </a:cubicBezTo>
                <a:cubicBezTo>
                  <a:pt x="17639" y="6600"/>
                  <a:pt x="18032" y="6573"/>
                  <a:pt x="18427" y="6545"/>
                </a:cubicBezTo>
                <a:cubicBezTo>
                  <a:pt x="18510" y="6540"/>
                  <a:pt x="18551" y="6442"/>
                  <a:pt x="18512" y="6361"/>
                </a:cubicBezTo>
                <a:cubicBezTo>
                  <a:pt x="18072" y="5436"/>
                  <a:pt x="17853" y="4395"/>
                  <a:pt x="17868" y="3350"/>
                </a:cubicBezTo>
                <a:lnTo>
                  <a:pt x="17868" y="3350"/>
                </a:lnTo>
                <a:cubicBezTo>
                  <a:pt x="17868" y="3350"/>
                  <a:pt x="17868" y="3350"/>
                  <a:pt x="17868" y="3350"/>
                </a:cubicBezTo>
                <a:cubicBezTo>
                  <a:pt x="17890" y="3350"/>
                  <a:pt x="17910" y="3113"/>
                  <a:pt x="17876" y="3104"/>
                </a:cubicBezTo>
                <a:cubicBezTo>
                  <a:pt x="17876" y="3094"/>
                  <a:pt x="17876" y="3084"/>
                  <a:pt x="17877" y="3074"/>
                </a:cubicBezTo>
                <a:cubicBezTo>
                  <a:pt x="17881" y="2998"/>
                  <a:pt x="17832" y="2961"/>
                  <a:pt x="17781" y="2961"/>
                </a:cubicBezTo>
                <a:cubicBezTo>
                  <a:pt x="17737" y="2961"/>
                  <a:pt x="17692" y="2987"/>
                  <a:pt x="17673" y="3037"/>
                </a:cubicBezTo>
                <a:cubicBezTo>
                  <a:pt x="17189" y="2853"/>
                  <a:pt x="16735" y="2520"/>
                  <a:pt x="16216" y="2520"/>
                </a:cubicBezTo>
                <a:cubicBezTo>
                  <a:pt x="16186" y="2520"/>
                  <a:pt x="16156" y="2521"/>
                  <a:pt x="16126" y="2523"/>
                </a:cubicBezTo>
                <a:cubicBezTo>
                  <a:pt x="15979" y="2534"/>
                  <a:pt x="15839" y="2570"/>
                  <a:pt x="15704" y="2620"/>
                </a:cubicBezTo>
                <a:lnTo>
                  <a:pt x="15674" y="2632"/>
                </a:lnTo>
                <a:cubicBezTo>
                  <a:pt x="15287" y="2786"/>
                  <a:pt x="14937" y="3066"/>
                  <a:pt x="14573" y="3274"/>
                </a:cubicBezTo>
                <a:cubicBezTo>
                  <a:pt x="14335" y="3409"/>
                  <a:pt x="14077" y="3514"/>
                  <a:pt x="13808" y="3514"/>
                </a:cubicBezTo>
                <a:cubicBezTo>
                  <a:pt x="13791" y="3514"/>
                  <a:pt x="13773" y="3514"/>
                  <a:pt x="13756" y="3513"/>
                </a:cubicBezTo>
                <a:cubicBezTo>
                  <a:pt x="13474" y="3499"/>
                  <a:pt x="13208" y="3356"/>
                  <a:pt x="12990" y="3156"/>
                </a:cubicBezTo>
                <a:cubicBezTo>
                  <a:pt x="12520" y="2727"/>
                  <a:pt x="12245" y="2115"/>
                  <a:pt x="11938" y="1541"/>
                </a:cubicBezTo>
                <a:cubicBezTo>
                  <a:pt x="11643" y="990"/>
                  <a:pt x="11280" y="403"/>
                  <a:pt x="10742" y="139"/>
                </a:cubicBezTo>
                <a:cubicBezTo>
                  <a:pt x="10546" y="43"/>
                  <a:pt x="10349" y="0"/>
                  <a:pt x="10153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49"/>
          <p:cNvSpPr/>
          <p:nvPr/>
        </p:nvSpPr>
        <p:spPr>
          <a:xfrm rot="-5400000">
            <a:off x="-793653" y="3177741"/>
            <a:ext cx="2810710" cy="1223408"/>
          </a:xfrm>
          <a:custGeom>
            <a:avLst/>
            <a:gdLst/>
            <a:ahLst/>
            <a:cxnLst/>
            <a:rect l="l" t="t" r="r" b="b"/>
            <a:pathLst>
              <a:path w="25668" h="6921" extrusionOk="0">
                <a:moveTo>
                  <a:pt x="25573" y="0"/>
                </a:moveTo>
                <a:lnTo>
                  <a:pt x="22584" y="1"/>
                </a:lnTo>
                <a:lnTo>
                  <a:pt x="22467" y="1"/>
                </a:lnTo>
                <a:lnTo>
                  <a:pt x="0" y="3"/>
                </a:lnTo>
                <a:lnTo>
                  <a:pt x="1" y="1330"/>
                </a:lnTo>
                <a:lnTo>
                  <a:pt x="1" y="2596"/>
                </a:lnTo>
                <a:lnTo>
                  <a:pt x="2" y="3737"/>
                </a:lnTo>
                <a:lnTo>
                  <a:pt x="2" y="5002"/>
                </a:lnTo>
                <a:lnTo>
                  <a:pt x="3" y="6144"/>
                </a:lnTo>
                <a:lnTo>
                  <a:pt x="3" y="6274"/>
                </a:lnTo>
                <a:cubicBezTo>
                  <a:pt x="454" y="6274"/>
                  <a:pt x="911" y="6248"/>
                  <a:pt x="1366" y="6205"/>
                </a:cubicBezTo>
                <a:cubicBezTo>
                  <a:pt x="1557" y="6187"/>
                  <a:pt x="1747" y="6167"/>
                  <a:pt x="1936" y="6144"/>
                </a:cubicBezTo>
                <a:cubicBezTo>
                  <a:pt x="2414" y="6085"/>
                  <a:pt x="2887" y="6012"/>
                  <a:pt x="3342" y="5932"/>
                </a:cubicBezTo>
                <a:cubicBezTo>
                  <a:pt x="4344" y="5756"/>
                  <a:pt x="5389" y="5552"/>
                  <a:pt x="6425" y="5552"/>
                </a:cubicBezTo>
                <a:cubicBezTo>
                  <a:pt x="6713" y="5552"/>
                  <a:pt x="7001" y="5568"/>
                  <a:pt x="7286" y="5605"/>
                </a:cubicBezTo>
                <a:cubicBezTo>
                  <a:pt x="8016" y="5698"/>
                  <a:pt x="8646" y="5918"/>
                  <a:pt x="9273" y="6143"/>
                </a:cubicBezTo>
                <a:cubicBezTo>
                  <a:pt x="9331" y="6163"/>
                  <a:pt x="9388" y="6184"/>
                  <a:pt x="9446" y="6204"/>
                </a:cubicBezTo>
                <a:cubicBezTo>
                  <a:pt x="9690" y="6291"/>
                  <a:pt x="9934" y="6378"/>
                  <a:pt x="10185" y="6455"/>
                </a:cubicBezTo>
                <a:cubicBezTo>
                  <a:pt x="11085" y="6736"/>
                  <a:pt x="12117" y="6921"/>
                  <a:pt x="13162" y="6921"/>
                </a:cubicBezTo>
                <a:cubicBezTo>
                  <a:pt x="13234" y="6921"/>
                  <a:pt x="13306" y="6920"/>
                  <a:pt x="13377" y="6918"/>
                </a:cubicBezTo>
                <a:cubicBezTo>
                  <a:pt x="14468" y="6893"/>
                  <a:pt x="15560" y="6647"/>
                  <a:pt x="16250" y="6204"/>
                </a:cubicBezTo>
                <a:cubicBezTo>
                  <a:pt x="16269" y="6191"/>
                  <a:pt x="16286" y="6180"/>
                  <a:pt x="16304" y="6168"/>
                </a:cubicBezTo>
                <a:cubicBezTo>
                  <a:pt x="16317" y="6160"/>
                  <a:pt x="16329" y="6151"/>
                  <a:pt x="16341" y="6142"/>
                </a:cubicBezTo>
                <a:cubicBezTo>
                  <a:pt x="16809" y="5812"/>
                  <a:pt x="17054" y="5407"/>
                  <a:pt x="17282" y="5000"/>
                </a:cubicBezTo>
                <a:cubicBezTo>
                  <a:pt x="17293" y="4980"/>
                  <a:pt x="17304" y="4959"/>
                  <a:pt x="17316" y="4939"/>
                </a:cubicBezTo>
                <a:cubicBezTo>
                  <a:pt x="17541" y="4532"/>
                  <a:pt x="17760" y="4125"/>
                  <a:pt x="18175" y="3797"/>
                </a:cubicBezTo>
                <a:cubicBezTo>
                  <a:pt x="18202" y="3776"/>
                  <a:pt x="18230" y="3755"/>
                  <a:pt x="18257" y="3735"/>
                </a:cubicBezTo>
                <a:cubicBezTo>
                  <a:pt x="18421" y="3617"/>
                  <a:pt x="18613" y="3510"/>
                  <a:pt x="18844" y="3420"/>
                </a:cubicBezTo>
                <a:cubicBezTo>
                  <a:pt x="19831" y="3028"/>
                  <a:pt x="21189" y="3061"/>
                  <a:pt x="22363" y="2860"/>
                </a:cubicBezTo>
                <a:cubicBezTo>
                  <a:pt x="22398" y="2854"/>
                  <a:pt x="22433" y="2848"/>
                  <a:pt x="22468" y="2841"/>
                </a:cubicBezTo>
                <a:cubicBezTo>
                  <a:pt x="22508" y="2834"/>
                  <a:pt x="22546" y="2827"/>
                  <a:pt x="22585" y="2819"/>
                </a:cubicBezTo>
                <a:cubicBezTo>
                  <a:pt x="22879" y="2759"/>
                  <a:pt x="23162" y="2683"/>
                  <a:pt x="23427" y="2592"/>
                </a:cubicBezTo>
                <a:cubicBezTo>
                  <a:pt x="23485" y="2573"/>
                  <a:pt x="23544" y="2552"/>
                  <a:pt x="23600" y="2531"/>
                </a:cubicBezTo>
                <a:cubicBezTo>
                  <a:pt x="24363" y="2247"/>
                  <a:pt x="24968" y="1845"/>
                  <a:pt x="25312" y="1389"/>
                </a:cubicBezTo>
                <a:cubicBezTo>
                  <a:pt x="25328" y="1367"/>
                  <a:pt x="25343" y="1347"/>
                  <a:pt x="25357" y="1326"/>
                </a:cubicBezTo>
                <a:cubicBezTo>
                  <a:pt x="25437" y="1213"/>
                  <a:pt x="25499" y="1097"/>
                  <a:pt x="25543" y="978"/>
                </a:cubicBezTo>
                <a:cubicBezTo>
                  <a:pt x="25668" y="651"/>
                  <a:pt x="25664" y="324"/>
                  <a:pt x="25573" y="0"/>
                </a:cubicBezTo>
                <a:close/>
              </a:path>
            </a:pathLst>
          </a:custGeom>
          <a:solidFill>
            <a:schemeClr val="dk2">
              <a:alpha val="491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49"/>
          <p:cNvSpPr/>
          <p:nvPr/>
        </p:nvSpPr>
        <p:spPr>
          <a:xfrm rot="-906775">
            <a:off x="6090638" y="379274"/>
            <a:ext cx="605796" cy="141937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49"/>
          <p:cNvSpPr/>
          <p:nvPr/>
        </p:nvSpPr>
        <p:spPr>
          <a:xfrm rot="9965797">
            <a:off x="-318118" y="-18831"/>
            <a:ext cx="993864" cy="1557213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0" name="Google Shape;1280;p49"/>
          <p:cNvGrpSpPr/>
          <p:nvPr/>
        </p:nvGrpSpPr>
        <p:grpSpPr>
          <a:xfrm rot="1310449">
            <a:off x="8221027" y="1368344"/>
            <a:ext cx="251676" cy="227987"/>
            <a:chOff x="1640475" y="1197075"/>
            <a:chExt cx="55475" cy="50250"/>
          </a:xfrm>
        </p:grpSpPr>
        <p:sp>
          <p:nvSpPr>
            <p:cNvPr id="1281" name="Google Shape;1281;p49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9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49"/>
          <p:cNvGrpSpPr/>
          <p:nvPr/>
        </p:nvGrpSpPr>
        <p:grpSpPr>
          <a:xfrm rot="-6151375">
            <a:off x="1256890" y="4184201"/>
            <a:ext cx="251675" cy="227988"/>
            <a:chOff x="1640475" y="1197075"/>
            <a:chExt cx="55475" cy="50250"/>
          </a:xfrm>
        </p:grpSpPr>
        <p:sp>
          <p:nvSpPr>
            <p:cNvPr id="1285" name="Google Shape;1285;p49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9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9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8" name="Google Shape;1288;p49"/>
          <p:cNvGrpSpPr/>
          <p:nvPr/>
        </p:nvGrpSpPr>
        <p:grpSpPr>
          <a:xfrm rot="-6151375">
            <a:off x="3578215" y="336251"/>
            <a:ext cx="251675" cy="227988"/>
            <a:chOff x="1640475" y="1197075"/>
            <a:chExt cx="55475" cy="50250"/>
          </a:xfrm>
        </p:grpSpPr>
        <p:sp>
          <p:nvSpPr>
            <p:cNvPr id="1289" name="Google Shape;1289;p49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9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2" name="Google Shape;1292;p49"/>
          <p:cNvSpPr/>
          <p:nvPr/>
        </p:nvSpPr>
        <p:spPr>
          <a:xfrm rot="496725">
            <a:off x="6393888" y="4453034"/>
            <a:ext cx="605803" cy="141935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49"/>
          <p:cNvSpPr/>
          <p:nvPr/>
        </p:nvSpPr>
        <p:spPr>
          <a:xfrm rot="6293788">
            <a:off x="8351781" y="3151021"/>
            <a:ext cx="959267" cy="701802"/>
          </a:xfrm>
          <a:custGeom>
            <a:avLst/>
            <a:gdLst/>
            <a:ahLst/>
            <a:cxnLst/>
            <a:rect l="l" t="t" r="r" b="b"/>
            <a:pathLst>
              <a:path w="29542" h="21613" extrusionOk="0">
                <a:moveTo>
                  <a:pt x="3461" y="0"/>
                </a:moveTo>
                <a:cubicBezTo>
                  <a:pt x="3371" y="0"/>
                  <a:pt x="3279" y="3"/>
                  <a:pt x="3188" y="8"/>
                </a:cubicBezTo>
                <a:cubicBezTo>
                  <a:pt x="3155" y="9"/>
                  <a:pt x="3131" y="41"/>
                  <a:pt x="3133" y="77"/>
                </a:cubicBezTo>
                <a:cubicBezTo>
                  <a:pt x="3134" y="81"/>
                  <a:pt x="3134" y="86"/>
                  <a:pt x="3135" y="89"/>
                </a:cubicBezTo>
                <a:cubicBezTo>
                  <a:pt x="3142" y="119"/>
                  <a:pt x="3169" y="141"/>
                  <a:pt x="3198" y="141"/>
                </a:cubicBezTo>
                <a:cubicBezTo>
                  <a:pt x="3199" y="141"/>
                  <a:pt x="3199" y="141"/>
                  <a:pt x="3200" y="141"/>
                </a:cubicBezTo>
                <a:cubicBezTo>
                  <a:pt x="3284" y="137"/>
                  <a:pt x="3368" y="134"/>
                  <a:pt x="3452" y="134"/>
                </a:cubicBezTo>
                <a:cubicBezTo>
                  <a:pt x="3550" y="134"/>
                  <a:pt x="3648" y="137"/>
                  <a:pt x="3745" y="143"/>
                </a:cubicBezTo>
                <a:cubicBezTo>
                  <a:pt x="3846" y="149"/>
                  <a:pt x="3949" y="158"/>
                  <a:pt x="4050" y="171"/>
                </a:cubicBezTo>
                <a:cubicBezTo>
                  <a:pt x="4052" y="171"/>
                  <a:pt x="4054" y="171"/>
                  <a:pt x="4056" y="171"/>
                </a:cubicBezTo>
                <a:cubicBezTo>
                  <a:pt x="4087" y="171"/>
                  <a:pt x="4114" y="146"/>
                  <a:pt x="4116" y="111"/>
                </a:cubicBezTo>
                <a:cubicBezTo>
                  <a:pt x="4119" y="75"/>
                  <a:pt x="4092" y="42"/>
                  <a:pt x="4059" y="37"/>
                </a:cubicBezTo>
                <a:cubicBezTo>
                  <a:pt x="3955" y="25"/>
                  <a:pt x="3850" y="15"/>
                  <a:pt x="3747" y="9"/>
                </a:cubicBezTo>
                <a:cubicBezTo>
                  <a:pt x="3653" y="3"/>
                  <a:pt x="3557" y="0"/>
                  <a:pt x="3461" y="0"/>
                </a:cubicBezTo>
                <a:close/>
                <a:moveTo>
                  <a:pt x="2344" y="125"/>
                </a:moveTo>
                <a:cubicBezTo>
                  <a:pt x="2340" y="125"/>
                  <a:pt x="2336" y="125"/>
                  <a:pt x="2332" y="126"/>
                </a:cubicBezTo>
                <a:cubicBezTo>
                  <a:pt x="2294" y="135"/>
                  <a:pt x="2257" y="143"/>
                  <a:pt x="2219" y="152"/>
                </a:cubicBezTo>
                <a:cubicBezTo>
                  <a:pt x="1978" y="213"/>
                  <a:pt x="1739" y="291"/>
                  <a:pt x="1507" y="385"/>
                </a:cubicBezTo>
                <a:cubicBezTo>
                  <a:pt x="1478" y="396"/>
                  <a:pt x="1463" y="430"/>
                  <a:pt x="1472" y="463"/>
                </a:cubicBezTo>
                <a:cubicBezTo>
                  <a:pt x="1473" y="465"/>
                  <a:pt x="1473" y="468"/>
                  <a:pt x="1474" y="471"/>
                </a:cubicBezTo>
                <a:cubicBezTo>
                  <a:pt x="1484" y="498"/>
                  <a:pt x="1508" y="515"/>
                  <a:pt x="1533" y="515"/>
                </a:cubicBezTo>
                <a:cubicBezTo>
                  <a:pt x="1540" y="515"/>
                  <a:pt x="1547" y="513"/>
                  <a:pt x="1554" y="511"/>
                </a:cubicBezTo>
                <a:cubicBezTo>
                  <a:pt x="1781" y="418"/>
                  <a:pt x="2015" y="342"/>
                  <a:pt x="2251" y="283"/>
                </a:cubicBezTo>
                <a:cubicBezTo>
                  <a:pt x="2289" y="274"/>
                  <a:pt x="2325" y="265"/>
                  <a:pt x="2361" y="256"/>
                </a:cubicBezTo>
                <a:cubicBezTo>
                  <a:pt x="2395" y="249"/>
                  <a:pt x="2415" y="214"/>
                  <a:pt x="2406" y="177"/>
                </a:cubicBezTo>
                <a:cubicBezTo>
                  <a:pt x="2406" y="177"/>
                  <a:pt x="2406" y="176"/>
                  <a:pt x="2406" y="176"/>
                </a:cubicBezTo>
                <a:cubicBezTo>
                  <a:pt x="2399" y="146"/>
                  <a:pt x="2373" y="125"/>
                  <a:pt x="2344" y="125"/>
                </a:cubicBezTo>
                <a:close/>
                <a:moveTo>
                  <a:pt x="4902" y="215"/>
                </a:moveTo>
                <a:cubicBezTo>
                  <a:pt x="4875" y="215"/>
                  <a:pt x="4851" y="234"/>
                  <a:pt x="4845" y="264"/>
                </a:cubicBezTo>
                <a:cubicBezTo>
                  <a:pt x="4843" y="275"/>
                  <a:pt x="4843" y="285"/>
                  <a:pt x="4846" y="296"/>
                </a:cubicBezTo>
                <a:cubicBezTo>
                  <a:pt x="4852" y="319"/>
                  <a:pt x="4869" y="339"/>
                  <a:pt x="4891" y="345"/>
                </a:cubicBezTo>
                <a:cubicBezTo>
                  <a:pt x="5167" y="426"/>
                  <a:pt x="5440" y="531"/>
                  <a:pt x="5705" y="657"/>
                </a:cubicBezTo>
                <a:cubicBezTo>
                  <a:pt x="5713" y="661"/>
                  <a:pt x="5722" y="663"/>
                  <a:pt x="5730" y="663"/>
                </a:cubicBezTo>
                <a:cubicBezTo>
                  <a:pt x="5753" y="663"/>
                  <a:pt x="5776" y="648"/>
                  <a:pt x="5784" y="623"/>
                </a:cubicBezTo>
                <a:cubicBezTo>
                  <a:pt x="5797" y="590"/>
                  <a:pt x="5782" y="550"/>
                  <a:pt x="5750" y="535"/>
                </a:cubicBezTo>
                <a:cubicBezTo>
                  <a:pt x="5480" y="407"/>
                  <a:pt x="5200" y="299"/>
                  <a:pt x="4919" y="217"/>
                </a:cubicBezTo>
                <a:cubicBezTo>
                  <a:pt x="4913" y="215"/>
                  <a:pt x="4908" y="215"/>
                  <a:pt x="4902" y="215"/>
                </a:cubicBezTo>
                <a:close/>
                <a:moveTo>
                  <a:pt x="761" y="768"/>
                </a:moveTo>
                <a:cubicBezTo>
                  <a:pt x="751" y="768"/>
                  <a:pt x="741" y="771"/>
                  <a:pt x="732" y="777"/>
                </a:cubicBezTo>
                <a:cubicBezTo>
                  <a:pt x="484" y="929"/>
                  <a:pt x="247" y="1103"/>
                  <a:pt x="26" y="1294"/>
                </a:cubicBezTo>
                <a:cubicBezTo>
                  <a:pt x="7" y="1310"/>
                  <a:pt x="1" y="1336"/>
                  <a:pt x="7" y="1361"/>
                </a:cubicBezTo>
                <a:cubicBezTo>
                  <a:pt x="9" y="1371"/>
                  <a:pt x="13" y="1379"/>
                  <a:pt x="19" y="1388"/>
                </a:cubicBezTo>
                <a:cubicBezTo>
                  <a:pt x="32" y="1405"/>
                  <a:pt x="50" y="1413"/>
                  <a:pt x="69" y="1413"/>
                </a:cubicBezTo>
                <a:cubicBezTo>
                  <a:pt x="82" y="1413"/>
                  <a:pt x="95" y="1409"/>
                  <a:pt x="105" y="1400"/>
                </a:cubicBezTo>
                <a:cubicBezTo>
                  <a:pt x="321" y="1214"/>
                  <a:pt x="554" y="1043"/>
                  <a:pt x="796" y="894"/>
                </a:cubicBezTo>
                <a:cubicBezTo>
                  <a:pt x="825" y="876"/>
                  <a:pt x="835" y="835"/>
                  <a:pt x="818" y="803"/>
                </a:cubicBezTo>
                <a:cubicBezTo>
                  <a:pt x="805" y="781"/>
                  <a:pt x="783" y="768"/>
                  <a:pt x="761" y="768"/>
                </a:cubicBezTo>
                <a:close/>
                <a:moveTo>
                  <a:pt x="6500" y="971"/>
                </a:moveTo>
                <a:cubicBezTo>
                  <a:pt x="6480" y="971"/>
                  <a:pt x="6461" y="982"/>
                  <a:pt x="6450" y="1002"/>
                </a:cubicBezTo>
                <a:cubicBezTo>
                  <a:pt x="6441" y="1018"/>
                  <a:pt x="6440" y="1036"/>
                  <a:pt x="6443" y="1053"/>
                </a:cubicBezTo>
                <a:cubicBezTo>
                  <a:pt x="6448" y="1069"/>
                  <a:pt x="6458" y="1084"/>
                  <a:pt x="6472" y="1095"/>
                </a:cubicBezTo>
                <a:cubicBezTo>
                  <a:pt x="6719" y="1261"/>
                  <a:pt x="6956" y="1447"/>
                  <a:pt x="7177" y="1647"/>
                </a:cubicBezTo>
                <a:cubicBezTo>
                  <a:pt x="7189" y="1659"/>
                  <a:pt x="7204" y="1664"/>
                  <a:pt x="7218" y="1664"/>
                </a:cubicBezTo>
                <a:cubicBezTo>
                  <a:pt x="7235" y="1664"/>
                  <a:pt x="7252" y="1656"/>
                  <a:pt x="7264" y="1641"/>
                </a:cubicBezTo>
                <a:cubicBezTo>
                  <a:pt x="7284" y="1613"/>
                  <a:pt x="7280" y="1570"/>
                  <a:pt x="7253" y="1547"/>
                </a:cubicBezTo>
                <a:cubicBezTo>
                  <a:pt x="7028" y="1342"/>
                  <a:pt x="6786" y="1152"/>
                  <a:pt x="6534" y="982"/>
                </a:cubicBezTo>
                <a:cubicBezTo>
                  <a:pt x="6523" y="975"/>
                  <a:pt x="6512" y="971"/>
                  <a:pt x="6500" y="971"/>
                </a:cubicBezTo>
                <a:close/>
                <a:moveTo>
                  <a:pt x="7843" y="2196"/>
                </a:moveTo>
                <a:cubicBezTo>
                  <a:pt x="7829" y="2196"/>
                  <a:pt x="7815" y="2202"/>
                  <a:pt x="7804" y="2212"/>
                </a:cubicBezTo>
                <a:cubicBezTo>
                  <a:pt x="7787" y="2230"/>
                  <a:pt x="7781" y="2254"/>
                  <a:pt x="7786" y="2279"/>
                </a:cubicBezTo>
                <a:cubicBezTo>
                  <a:pt x="7789" y="2288"/>
                  <a:pt x="7794" y="2298"/>
                  <a:pt x="7801" y="2306"/>
                </a:cubicBezTo>
                <a:cubicBezTo>
                  <a:pt x="7847" y="2363"/>
                  <a:pt x="7893" y="2421"/>
                  <a:pt x="7937" y="2480"/>
                </a:cubicBezTo>
                <a:cubicBezTo>
                  <a:pt x="8075" y="2661"/>
                  <a:pt x="8207" y="2856"/>
                  <a:pt x="8330" y="3057"/>
                </a:cubicBezTo>
                <a:cubicBezTo>
                  <a:pt x="8342" y="3078"/>
                  <a:pt x="8363" y="3089"/>
                  <a:pt x="8384" y="3089"/>
                </a:cubicBezTo>
                <a:cubicBezTo>
                  <a:pt x="8395" y="3089"/>
                  <a:pt x="8406" y="3086"/>
                  <a:pt x="8415" y="3079"/>
                </a:cubicBezTo>
                <a:cubicBezTo>
                  <a:pt x="8443" y="3060"/>
                  <a:pt x="8451" y="3018"/>
                  <a:pt x="8431" y="2987"/>
                </a:cubicBezTo>
                <a:cubicBezTo>
                  <a:pt x="8306" y="2781"/>
                  <a:pt x="8171" y="2582"/>
                  <a:pt x="8031" y="2397"/>
                </a:cubicBezTo>
                <a:cubicBezTo>
                  <a:pt x="7985" y="2337"/>
                  <a:pt x="7939" y="2278"/>
                  <a:pt x="7891" y="2220"/>
                </a:cubicBezTo>
                <a:cubicBezTo>
                  <a:pt x="7878" y="2205"/>
                  <a:pt x="7861" y="2196"/>
                  <a:pt x="7843" y="2196"/>
                </a:cubicBezTo>
                <a:close/>
                <a:moveTo>
                  <a:pt x="8818" y="3781"/>
                </a:moveTo>
                <a:cubicBezTo>
                  <a:pt x="8809" y="3781"/>
                  <a:pt x="8800" y="3783"/>
                  <a:pt x="8791" y="3787"/>
                </a:cubicBezTo>
                <a:cubicBezTo>
                  <a:pt x="8766" y="3800"/>
                  <a:pt x="8753" y="3832"/>
                  <a:pt x="8760" y="3862"/>
                </a:cubicBezTo>
                <a:cubicBezTo>
                  <a:pt x="8762" y="3866"/>
                  <a:pt x="8764" y="3872"/>
                  <a:pt x="8766" y="3876"/>
                </a:cubicBezTo>
                <a:cubicBezTo>
                  <a:pt x="8890" y="4144"/>
                  <a:pt x="9008" y="4435"/>
                  <a:pt x="9117" y="4739"/>
                </a:cubicBezTo>
                <a:cubicBezTo>
                  <a:pt x="9127" y="4767"/>
                  <a:pt x="9152" y="4784"/>
                  <a:pt x="9177" y="4784"/>
                </a:cubicBezTo>
                <a:cubicBezTo>
                  <a:pt x="9184" y="4784"/>
                  <a:pt x="9191" y="4783"/>
                  <a:pt x="9197" y="4781"/>
                </a:cubicBezTo>
                <a:cubicBezTo>
                  <a:pt x="9228" y="4768"/>
                  <a:pt x="9242" y="4728"/>
                  <a:pt x="9232" y="4695"/>
                </a:cubicBezTo>
                <a:cubicBezTo>
                  <a:pt x="9122" y="4388"/>
                  <a:pt x="9001" y="4093"/>
                  <a:pt x="8875" y="3819"/>
                </a:cubicBezTo>
                <a:cubicBezTo>
                  <a:pt x="8863" y="3795"/>
                  <a:pt x="8841" y="3781"/>
                  <a:pt x="8818" y="3781"/>
                </a:cubicBezTo>
                <a:close/>
                <a:moveTo>
                  <a:pt x="9458" y="5546"/>
                </a:moveTo>
                <a:cubicBezTo>
                  <a:pt x="9452" y="5546"/>
                  <a:pt x="9447" y="5547"/>
                  <a:pt x="9442" y="5549"/>
                </a:cubicBezTo>
                <a:cubicBezTo>
                  <a:pt x="9410" y="5558"/>
                  <a:pt x="9393" y="5594"/>
                  <a:pt x="9401" y="5628"/>
                </a:cubicBezTo>
                <a:cubicBezTo>
                  <a:pt x="9401" y="5629"/>
                  <a:pt x="9401" y="5630"/>
                  <a:pt x="9401" y="5631"/>
                </a:cubicBezTo>
                <a:cubicBezTo>
                  <a:pt x="9483" y="5913"/>
                  <a:pt x="9563" y="6226"/>
                  <a:pt x="9635" y="6539"/>
                </a:cubicBezTo>
                <a:cubicBezTo>
                  <a:pt x="9635" y="6539"/>
                  <a:pt x="9636" y="6540"/>
                  <a:pt x="9636" y="6540"/>
                </a:cubicBezTo>
                <a:cubicBezTo>
                  <a:pt x="9644" y="6570"/>
                  <a:pt x="9669" y="6592"/>
                  <a:pt x="9697" y="6592"/>
                </a:cubicBezTo>
                <a:cubicBezTo>
                  <a:pt x="9701" y="6592"/>
                  <a:pt x="9706" y="6592"/>
                  <a:pt x="9710" y="6590"/>
                </a:cubicBezTo>
                <a:cubicBezTo>
                  <a:pt x="9743" y="6583"/>
                  <a:pt x="9764" y="6548"/>
                  <a:pt x="9755" y="6511"/>
                </a:cubicBezTo>
                <a:cubicBezTo>
                  <a:pt x="9681" y="6196"/>
                  <a:pt x="9600" y="5881"/>
                  <a:pt x="9519" y="5597"/>
                </a:cubicBezTo>
                <a:cubicBezTo>
                  <a:pt x="9511" y="5566"/>
                  <a:pt x="9485" y="5546"/>
                  <a:pt x="9458" y="5546"/>
                </a:cubicBezTo>
                <a:close/>
                <a:moveTo>
                  <a:pt x="9894" y="7378"/>
                </a:moveTo>
                <a:cubicBezTo>
                  <a:pt x="9890" y="7378"/>
                  <a:pt x="9886" y="7378"/>
                  <a:pt x="9882" y="7379"/>
                </a:cubicBezTo>
                <a:cubicBezTo>
                  <a:pt x="9849" y="7386"/>
                  <a:pt x="9829" y="7420"/>
                  <a:pt x="9836" y="7457"/>
                </a:cubicBezTo>
                <a:cubicBezTo>
                  <a:pt x="9886" y="7706"/>
                  <a:pt x="9936" y="7953"/>
                  <a:pt x="9985" y="8200"/>
                </a:cubicBezTo>
                <a:lnTo>
                  <a:pt x="10019" y="8380"/>
                </a:lnTo>
                <a:cubicBezTo>
                  <a:pt x="10020" y="8381"/>
                  <a:pt x="10020" y="8382"/>
                  <a:pt x="10020" y="8383"/>
                </a:cubicBezTo>
                <a:cubicBezTo>
                  <a:pt x="10028" y="8413"/>
                  <a:pt x="10054" y="8435"/>
                  <a:pt x="10082" y="8435"/>
                </a:cubicBezTo>
                <a:cubicBezTo>
                  <a:pt x="10085" y="8435"/>
                  <a:pt x="10089" y="8435"/>
                  <a:pt x="10093" y="8434"/>
                </a:cubicBezTo>
                <a:cubicBezTo>
                  <a:pt x="10126" y="8429"/>
                  <a:pt x="10147" y="8394"/>
                  <a:pt x="10140" y="8357"/>
                </a:cubicBezTo>
                <a:lnTo>
                  <a:pt x="10104" y="8178"/>
                </a:lnTo>
                <a:cubicBezTo>
                  <a:pt x="10056" y="7931"/>
                  <a:pt x="10007" y="7682"/>
                  <a:pt x="9956" y="7433"/>
                </a:cubicBezTo>
                <a:cubicBezTo>
                  <a:pt x="9946" y="7398"/>
                  <a:pt x="9922" y="7378"/>
                  <a:pt x="9894" y="7378"/>
                </a:cubicBezTo>
                <a:close/>
                <a:moveTo>
                  <a:pt x="10265" y="9224"/>
                </a:moveTo>
                <a:cubicBezTo>
                  <a:pt x="10261" y="9224"/>
                  <a:pt x="10257" y="9224"/>
                  <a:pt x="10253" y="9225"/>
                </a:cubicBezTo>
                <a:cubicBezTo>
                  <a:pt x="10220" y="9232"/>
                  <a:pt x="10199" y="9266"/>
                  <a:pt x="10207" y="9303"/>
                </a:cubicBezTo>
                <a:cubicBezTo>
                  <a:pt x="10280" y="9642"/>
                  <a:pt x="10348" y="9944"/>
                  <a:pt x="10417" y="10224"/>
                </a:cubicBezTo>
                <a:cubicBezTo>
                  <a:pt x="10425" y="10255"/>
                  <a:pt x="10451" y="10276"/>
                  <a:pt x="10479" y="10276"/>
                </a:cubicBezTo>
                <a:cubicBezTo>
                  <a:pt x="10484" y="10276"/>
                  <a:pt x="10488" y="10275"/>
                  <a:pt x="10493" y="10274"/>
                </a:cubicBezTo>
                <a:cubicBezTo>
                  <a:pt x="10525" y="10266"/>
                  <a:pt x="10544" y="10230"/>
                  <a:pt x="10536" y="10194"/>
                </a:cubicBezTo>
                <a:cubicBezTo>
                  <a:pt x="10466" y="9916"/>
                  <a:pt x="10398" y="9617"/>
                  <a:pt x="10327" y="9278"/>
                </a:cubicBezTo>
                <a:cubicBezTo>
                  <a:pt x="10316" y="9243"/>
                  <a:pt x="10293" y="9224"/>
                  <a:pt x="10265" y="9224"/>
                </a:cubicBezTo>
                <a:close/>
                <a:moveTo>
                  <a:pt x="22673" y="11500"/>
                </a:moveTo>
                <a:cubicBezTo>
                  <a:pt x="22667" y="11500"/>
                  <a:pt x="22660" y="11500"/>
                  <a:pt x="22653" y="11500"/>
                </a:cubicBezTo>
                <a:cubicBezTo>
                  <a:pt x="22620" y="11500"/>
                  <a:pt x="22594" y="11530"/>
                  <a:pt x="22596" y="11567"/>
                </a:cubicBezTo>
                <a:cubicBezTo>
                  <a:pt x="22596" y="11573"/>
                  <a:pt x="22596" y="11577"/>
                  <a:pt x="22597" y="11582"/>
                </a:cubicBezTo>
                <a:cubicBezTo>
                  <a:pt x="22604" y="11612"/>
                  <a:pt x="22629" y="11634"/>
                  <a:pt x="22657" y="11634"/>
                </a:cubicBezTo>
                <a:cubicBezTo>
                  <a:pt x="22657" y="11634"/>
                  <a:pt x="22658" y="11634"/>
                  <a:pt x="22659" y="11634"/>
                </a:cubicBezTo>
                <a:cubicBezTo>
                  <a:pt x="22943" y="11634"/>
                  <a:pt x="23229" y="11655"/>
                  <a:pt x="23510" y="11698"/>
                </a:cubicBezTo>
                <a:cubicBezTo>
                  <a:pt x="23513" y="11698"/>
                  <a:pt x="23516" y="11699"/>
                  <a:pt x="23519" y="11699"/>
                </a:cubicBezTo>
                <a:cubicBezTo>
                  <a:pt x="23550" y="11699"/>
                  <a:pt x="23575" y="11674"/>
                  <a:pt x="23578" y="11641"/>
                </a:cubicBezTo>
                <a:cubicBezTo>
                  <a:pt x="23581" y="11605"/>
                  <a:pt x="23556" y="11571"/>
                  <a:pt x="23523" y="11565"/>
                </a:cubicBezTo>
                <a:cubicBezTo>
                  <a:pt x="23242" y="11523"/>
                  <a:pt x="22956" y="11500"/>
                  <a:pt x="22673" y="11500"/>
                </a:cubicBezTo>
                <a:close/>
                <a:moveTo>
                  <a:pt x="21800" y="11570"/>
                </a:moveTo>
                <a:cubicBezTo>
                  <a:pt x="21797" y="11570"/>
                  <a:pt x="21794" y="11570"/>
                  <a:pt x="21791" y="11571"/>
                </a:cubicBezTo>
                <a:cubicBezTo>
                  <a:pt x="21646" y="11594"/>
                  <a:pt x="21502" y="11624"/>
                  <a:pt x="21361" y="11659"/>
                </a:cubicBezTo>
                <a:cubicBezTo>
                  <a:pt x="21222" y="11694"/>
                  <a:pt x="21085" y="11734"/>
                  <a:pt x="20952" y="11779"/>
                </a:cubicBezTo>
                <a:cubicBezTo>
                  <a:pt x="20922" y="11790"/>
                  <a:pt x="20905" y="11824"/>
                  <a:pt x="20913" y="11857"/>
                </a:cubicBezTo>
                <a:cubicBezTo>
                  <a:pt x="20914" y="11859"/>
                  <a:pt x="20914" y="11861"/>
                  <a:pt x="20915" y="11862"/>
                </a:cubicBezTo>
                <a:cubicBezTo>
                  <a:pt x="20924" y="11891"/>
                  <a:pt x="20949" y="11909"/>
                  <a:pt x="20975" y="11909"/>
                </a:cubicBezTo>
                <a:cubicBezTo>
                  <a:pt x="20981" y="11909"/>
                  <a:pt x="20987" y="11908"/>
                  <a:pt x="20993" y="11906"/>
                </a:cubicBezTo>
                <a:cubicBezTo>
                  <a:pt x="21124" y="11862"/>
                  <a:pt x="21257" y="11823"/>
                  <a:pt x="21393" y="11790"/>
                </a:cubicBezTo>
                <a:cubicBezTo>
                  <a:pt x="21531" y="11755"/>
                  <a:pt x="21673" y="11727"/>
                  <a:pt x="21815" y="11703"/>
                </a:cubicBezTo>
                <a:cubicBezTo>
                  <a:pt x="21848" y="11698"/>
                  <a:pt x="21869" y="11664"/>
                  <a:pt x="21863" y="11627"/>
                </a:cubicBezTo>
                <a:cubicBezTo>
                  <a:pt x="21857" y="11594"/>
                  <a:pt x="21830" y="11570"/>
                  <a:pt x="21800" y="11570"/>
                </a:cubicBezTo>
                <a:close/>
                <a:moveTo>
                  <a:pt x="10723" y="11050"/>
                </a:moveTo>
                <a:cubicBezTo>
                  <a:pt x="10717" y="11050"/>
                  <a:pt x="10712" y="11051"/>
                  <a:pt x="10706" y="11053"/>
                </a:cubicBezTo>
                <a:cubicBezTo>
                  <a:pt x="10675" y="11062"/>
                  <a:pt x="10658" y="11097"/>
                  <a:pt x="10666" y="11132"/>
                </a:cubicBezTo>
                <a:cubicBezTo>
                  <a:pt x="10667" y="11133"/>
                  <a:pt x="10667" y="11134"/>
                  <a:pt x="10667" y="11136"/>
                </a:cubicBezTo>
                <a:cubicBezTo>
                  <a:pt x="10766" y="11455"/>
                  <a:pt x="10866" y="11748"/>
                  <a:pt x="10975" y="12030"/>
                </a:cubicBezTo>
                <a:cubicBezTo>
                  <a:pt x="10986" y="12057"/>
                  <a:pt x="11010" y="12073"/>
                  <a:pt x="11035" y="12073"/>
                </a:cubicBezTo>
                <a:cubicBezTo>
                  <a:pt x="11042" y="12073"/>
                  <a:pt x="11049" y="12071"/>
                  <a:pt x="11056" y="12069"/>
                </a:cubicBezTo>
                <a:cubicBezTo>
                  <a:pt x="11087" y="12056"/>
                  <a:pt x="11101" y="12017"/>
                  <a:pt x="11088" y="11982"/>
                </a:cubicBezTo>
                <a:cubicBezTo>
                  <a:pt x="10980" y="11704"/>
                  <a:pt x="10881" y="11416"/>
                  <a:pt x="10784" y="11098"/>
                </a:cubicBezTo>
                <a:cubicBezTo>
                  <a:pt x="10775" y="11069"/>
                  <a:pt x="10750" y="11050"/>
                  <a:pt x="10723" y="11050"/>
                </a:cubicBezTo>
                <a:close/>
                <a:moveTo>
                  <a:pt x="24363" y="11764"/>
                </a:moveTo>
                <a:cubicBezTo>
                  <a:pt x="24336" y="11764"/>
                  <a:pt x="24311" y="11783"/>
                  <a:pt x="24305" y="11812"/>
                </a:cubicBezTo>
                <a:cubicBezTo>
                  <a:pt x="24302" y="11823"/>
                  <a:pt x="24303" y="11835"/>
                  <a:pt x="24305" y="11845"/>
                </a:cubicBezTo>
                <a:cubicBezTo>
                  <a:pt x="24311" y="11869"/>
                  <a:pt x="24327" y="11888"/>
                  <a:pt x="24350" y="11894"/>
                </a:cubicBezTo>
                <a:cubicBezTo>
                  <a:pt x="24611" y="11978"/>
                  <a:pt x="24867" y="12080"/>
                  <a:pt x="25111" y="12200"/>
                </a:cubicBezTo>
                <a:lnTo>
                  <a:pt x="25158" y="12224"/>
                </a:lnTo>
                <a:cubicBezTo>
                  <a:pt x="25166" y="12229"/>
                  <a:pt x="25175" y="12230"/>
                  <a:pt x="25184" y="12230"/>
                </a:cubicBezTo>
                <a:cubicBezTo>
                  <a:pt x="25207" y="12230"/>
                  <a:pt x="25229" y="12217"/>
                  <a:pt x="25239" y="12192"/>
                </a:cubicBezTo>
                <a:cubicBezTo>
                  <a:pt x="25252" y="12159"/>
                  <a:pt x="25237" y="12119"/>
                  <a:pt x="25205" y="12103"/>
                </a:cubicBezTo>
                <a:lnTo>
                  <a:pt x="25158" y="12079"/>
                </a:lnTo>
                <a:cubicBezTo>
                  <a:pt x="24908" y="11956"/>
                  <a:pt x="24646" y="11852"/>
                  <a:pt x="24380" y="11766"/>
                </a:cubicBezTo>
                <a:cubicBezTo>
                  <a:pt x="24374" y="11765"/>
                  <a:pt x="24369" y="11764"/>
                  <a:pt x="24363" y="11764"/>
                </a:cubicBezTo>
                <a:close/>
                <a:moveTo>
                  <a:pt x="20185" y="12120"/>
                </a:moveTo>
                <a:cubicBezTo>
                  <a:pt x="20176" y="12120"/>
                  <a:pt x="20167" y="12122"/>
                  <a:pt x="20158" y="12127"/>
                </a:cubicBezTo>
                <a:cubicBezTo>
                  <a:pt x="19902" y="12267"/>
                  <a:pt x="19658" y="12432"/>
                  <a:pt x="19434" y="12615"/>
                </a:cubicBezTo>
                <a:cubicBezTo>
                  <a:pt x="19413" y="12631"/>
                  <a:pt x="19406" y="12659"/>
                  <a:pt x="19412" y="12684"/>
                </a:cubicBezTo>
                <a:cubicBezTo>
                  <a:pt x="19414" y="12692"/>
                  <a:pt x="19419" y="12701"/>
                  <a:pt x="19424" y="12708"/>
                </a:cubicBezTo>
                <a:cubicBezTo>
                  <a:pt x="19436" y="12727"/>
                  <a:pt x="19456" y="12736"/>
                  <a:pt x="19475" y="12736"/>
                </a:cubicBezTo>
                <a:cubicBezTo>
                  <a:pt x="19488" y="12736"/>
                  <a:pt x="19500" y="12732"/>
                  <a:pt x="19511" y="12723"/>
                </a:cubicBezTo>
                <a:cubicBezTo>
                  <a:pt x="19729" y="12545"/>
                  <a:pt x="19967" y="12385"/>
                  <a:pt x="20218" y="12247"/>
                </a:cubicBezTo>
                <a:cubicBezTo>
                  <a:pt x="20247" y="12231"/>
                  <a:pt x="20257" y="12190"/>
                  <a:pt x="20241" y="12157"/>
                </a:cubicBezTo>
                <a:cubicBezTo>
                  <a:pt x="20230" y="12134"/>
                  <a:pt x="20208" y="12120"/>
                  <a:pt x="20185" y="12120"/>
                </a:cubicBezTo>
                <a:close/>
                <a:moveTo>
                  <a:pt x="25947" y="12554"/>
                </a:moveTo>
                <a:cubicBezTo>
                  <a:pt x="25927" y="12554"/>
                  <a:pt x="25908" y="12565"/>
                  <a:pt x="25897" y="12584"/>
                </a:cubicBezTo>
                <a:cubicBezTo>
                  <a:pt x="25888" y="12599"/>
                  <a:pt x="25886" y="12619"/>
                  <a:pt x="25890" y="12636"/>
                </a:cubicBezTo>
                <a:cubicBezTo>
                  <a:pt x="25895" y="12652"/>
                  <a:pt x="25904" y="12667"/>
                  <a:pt x="25919" y="12676"/>
                </a:cubicBezTo>
                <a:cubicBezTo>
                  <a:pt x="26161" y="12844"/>
                  <a:pt x="26397" y="13032"/>
                  <a:pt x="26621" y="13235"/>
                </a:cubicBezTo>
                <a:cubicBezTo>
                  <a:pt x="26633" y="13246"/>
                  <a:pt x="26648" y="13252"/>
                  <a:pt x="26662" y="13252"/>
                </a:cubicBezTo>
                <a:cubicBezTo>
                  <a:pt x="26680" y="13252"/>
                  <a:pt x="26697" y="13244"/>
                  <a:pt x="26708" y="13229"/>
                </a:cubicBezTo>
                <a:cubicBezTo>
                  <a:pt x="26729" y="13200"/>
                  <a:pt x="26724" y="13158"/>
                  <a:pt x="26697" y="13134"/>
                </a:cubicBezTo>
                <a:cubicBezTo>
                  <a:pt x="26468" y="12927"/>
                  <a:pt x="26228" y="12735"/>
                  <a:pt x="25981" y="12565"/>
                </a:cubicBezTo>
                <a:cubicBezTo>
                  <a:pt x="25971" y="12558"/>
                  <a:pt x="25959" y="12554"/>
                  <a:pt x="25947" y="12554"/>
                </a:cubicBezTo>
                <a:close/>
                <a:moveTo>
                  <a:pt x="11409" y="12797"/>
                </a:moveTo>
                <a:cubicBezTo>
                  <a:pt x="11400" y="12797"/>
                  <a:pt x="11391" y="12799"/>
                  <a:pt x="11382" y="12803"/>
                </a:cubicBezTo>
                <a:cubicBezTo>
                  <a:pt x="11357" y="12817"/>
                  <a:pt x="11346" y="12848"/>
                  <a:pt x="11353" y="12878"/>
                </a:cubicBezTo>
                <a:cubicBezTo>
                  <a:pt x="11354" y="12884"/>
                  <a:pt x="11356" y="12888"/>
                  <a:pt x="11360" y="12893"/>
                </a:cubicBezTo>
                <a:cubicBezTo>
                  <a:pt x="11505" y="13182"/>
                  <a:pt x="11664" y="13455"/>
                  <a:pt x="11833" y="13707"/>
                </a:cubicBezTo>
                <a:cubicBezTo>
                  <a:pt x="11845" y="13726"/>
                  <a:pt x="11865" y="13737"/>
                  <a:pt x="11885" y="13737"/>
                </a:cubicBezTo>
                <a:cubicBezTo>
                  <a:pt x="11897" y="13737"/>
                  <a:pt x="11909" y="13733"/>
                  <a:pt x="11919" y="13724"/>
                </a:cubicBezTo>
                <a:cubicBezTo>
                  <a:pt x="11946" y="13704"/>
                  <a:pt x="11951" y="13662"/>
                  <a:pt x="11931" y="13631"/>
                </a:cubicBezTo>
                <a:cubicBezTo>
                  <a:pt x="11766" y="13385"/>
                  <a:pt x="11610" y="13115"/>
                  <a:pt x="11466" y="12833"/>
                </a:cubicBezTo>
                <a:cubicBezTo>
                  <a:pt x="11454" y="12810"/>
                  <a:pt x="11432" y="12797"/>
                  <a:pt x="11409" y="12797"/>
                </a:cubicBezTo>
                <a:close/>
                <a:moveTo>
                  <a:pt x="18848" y="13219"/>
                </a:moveTo>
                <a:cubicBezTo>
                  <a:pt x="18832" y="13219"/>
                  <a:pt x="18816" y="13226"/>
                  <a:pt x="18804" y="13239"/>
                </a:cubicBezTo>
                <a:cubicBezTo>
                  <a:pt x="18619" y="13460"/>
                  <a:pt x="18452" y="13692"/>
                  <a:pt x="18268" y="13951"/>
                </a:cubicBezTo>
                <a:cubicBezTo>
                  <a:pt x="18256" y="13968"/>
                  <a:pt x="18253" y="13989"/>
                  <a:pt x="18259" y="14009"/>
                </a:cubicBezTo>
                <a:cubicBezTo>
                  <a:pt x="18262" y="14022"/>
                  <a:pt x="18269" y="14035"/>
                  <a:pt x="18281" y="14045"/>
                </a:cubicBezTo>
                <a:cubicBezTo>
                  <a:pt x="18293" y="14055"/>
                  <a:pt x="18307" y="14060"/>
                  <a:pt x="18320" y="14060"/>
                </a:cubicBezTo>
                <a:cubicBezTo>
                  <a:pt x="18338" y="14060"/>
                  <a:pt x="18355" y="14052"/>
                  <a:pt x="18366" y="14036"/>
                </a:cubicBezTo>
                <a:cubicBezTo>
                  <a:pt x="18549" y="13779"/>
                  <a:pt x="18715" y="13549"/>
                  <a:pt x="18897" y="13331"/>
                </a:cubicBezTo>
                <a:cubicBezTo>
                  <a:pt x="18920" y="13305"/>
                  <a:pt x="18917" y="13263"/>
                  <a:pt x="18891" y="13237"/>
                </a:cubicBezTo>
                <a:cubicBezTo>
                  <a:pt x="18879" y="13225"/>
                  <a:pt x="18863" y="13219"/>
                  <a:pt x="18848" y="13219"/>
                </a:cubicBezTo>
                <a:close/>
                <a:moveTo>
                  <a:pt x="27299" y="13772"/>
                </a:moveTo>
                <a:cubicBezTo>
                  <a:pt x="27284" y="13772"/>
                  <a:pt x="27269" y="13777"/>
                  <a:pt x="27258" y="13790"/>
                </a:cubicBezTo>
                <a:cubicBezTo>
                  <a:pt x="27242" y="13806"/>
                  <a:pt x="27236" y="13830"/>
                  <a:pt x="27242" y="13854"/>
                </a:cubicBezTo>
                <a:cubicBezTo>
                  <a:pt x="27245" y="13864"/>
                  <a:pt x="27249" y="13875"/>
                  <a:pt x="27258" y="13884"/>
                </a:cubicBezTo>
                <a:cubicBezTo>
                  <a:pt x="27455" y="14111"/>
                  <a:pt x="27646" y="14355"/>
                  <a:pt x="27821" y="14608"/>
                </a:cubicBezTo>
                <a:cubicBezTo>
                  <a:pt x="27834" y="14626"/>
                  <a:pt x="27853" y="14635"/>
                  <a:pt x="27872" y="14635"/>
                </a:cubicBezTo>
                <a:cubicBezTo>
                  <a:pt x="27884" y="14635"/>
                  <a:pt x="27897" y="14631"/>
                  <a:pt x="27907" y="14623"/>
                </a:cubicBezTo>
                <a:cubicBezTo>
                  <a:pt x="27934" y="14601"/>
                  <a:pt x="27938" y="14560"/>
                  <a:pt x="27918" y="14530"/>
                </a:cubicBezTo>
                <a:cubicBezTo>
                  <a:pt x="27740" y="14272"/>
                  <a:pt x="27546" y="14025"/>
                  <a:pt x="27345" y="13794"/>
                </a:cubicBezTo>
                <a:cubicBezTo>
                  <a:pt x="27332" y="13779"/>
                  <a:pt x="27315" y="13772"/>
                  <a:pt x="27299" y="13772"/>
                </a:cubicBezTo>
                <a:close/>
                <a:moveTo>
                  <a:pt x="12451" y="14328"/>
                </a:moveTo>
                <a:cubicBezTo>
                  <a:pt x="12436" y="14328"/>
                  <a:pt x="12421" y="14335"/>
                  <a:pt x="12410" y="14347"/>
                </a:cubicBezTo>
                <a:cubicBezTo>
                  <a:pt x="12394" y="14364"/>
                  <a:pt x="12389" y="14388"/>
                  <a:pt x="12395" y="14410"/>
                </a:cubicBezTo>
                <a:cubicBezTo>
                  <a:pt x="12398" y="14422"/>
                  <a:pt x="12403" y="14433"/>
                  <a:pt x="12412" y="14442"/>
                </a:cubicBezTo>
                <a:cubicBezTo>
                  <a:pt x="12623" y="14666"/>
                  <a:pt x="12855" y="14872"/>
                  <a:pt x="13101" y="15055"/>
                </a:cubicBezTo>
                <a:cubicBezTo>
                  <a:pt x="13112" y="15064"/>
                  <a:pt x="13125" y="15068"/>
                  <a:pt x="13137" y="15068"/>
                </a:cubicBezTo>
                <a:cubicBezTo>
                  <a:pt x="13156" y="15068"/>
                  <a:pt x="13175" y="15058"/>
                  <a:pt x="13186" y="15039"/>
                </a:cubicBezTo>
                <a:cubicBezTo>
                  <a:pt x="13205" y="15008"/>
                  <a:pt x="13196" y="14967"/>
                  <a:pt x="13167" y="14945"/>
                </a:cubicBezTo>
                <a:cubicBezTo>
                  <a:pt x="12928" y="14767"/>
                  <a:pt x="12701" y="14566"/>
                  <a:pt x="12496" y="14348"/>
                </a:cubicBezTo>
                <a:cubicBezTo>
                  <a:pt x="12484" y="14335"/>
                  <a:pt x="12467" y="14328"/>
                  <a:pt x="12451" y="14328"/>
                </a:cubicBezTo>
                <a:close/>
                <a:moveTo>
                  <a:pt x="17786" y="14639"/>
                </a:moveTo>
                <a:cubicBezTo>
                  <a:pt x="17769" y="14639"/>
                  <a:pt x="17753" y="14646"/>
                  <a:pt x="17742" y="14660"/>
                </a:cubicBezTo>
                <a:cubicBezTo>
                  <a:pt x="17532" y="14920"/>
                  <a:pt x="17339" y="15114"/>
                  <a:pt x="17136" y="15273"/>
                </a:cubicBezTo>
                <a:cubicBezTo>
                  <a:pt x="17115" y="15289"/>
                  <a:pt x="17108" y="15317"/>
                  <a:pt x="17114" y="15343"/>
                </a:cubicBezTo>
                <a:cubicBezTo>
                  <a:pt x="17117" y="15350"/>
                  <a:pt x="17120" y="15359"/>
                  <a:pt x="17124" y="15366"/>
                </a:cubicBezTo>
                <a:cubicBezTo>
                  <a:pt x="17137" y="15385"/>
                  <a:pt x="17157" y="15395"/>
                  <a:pt x="17176" y="15395"/>
                </a:cubicBezTo>
                <a:cubicBezTo>
                  <a:pt x="17188" y="15395"/>
                  <a:pt x="17200" y="15391"/>
                  <a:pt x="17211" y="15382"/>
                </a:cubicBezTo>
                <a:cubicBezTo>
                  <a:pt x="17421" y="15218"/>
                  <a:pt x="17620" y="15017"/>
                  <a:pt x="17836" y="14752"/>
                </a:cubicBezTo>
                <a:cubicBezTo>
                  <a:pt x="17858" y="14724"/>
                  <a:pt x="17855" y="14682"/>
                  <a:pt x="17829" y="14657"/>
                </a:cubicBezTo>
                <a:cubicBezTo>
                  <a:pt x="17816" y="14645"/>
                  <a:pt x="17801" y="14639"/>
                  <a:pt x="17786" y="14639"/>
                </a:cubicBezTo>
                <a:close/>
                <a:moveTo>
                  <a:pt x="13895" y="15400"/>
                </a:moveTo>
                <a:cubicBezTo>
                  <a:pt x="13872" y="15400"/>
                  <a:pt x="13851" y="15415"/>
                  <a:pt x="13841" y="15440"/>
                </a:cubicBezTo>
                <a:cubicBezTo>
                  <a:pt x="13836" y="15454"/>
                  <a:pt x="13835" y="15469"/>
                  <a:pt x="13839" y="15483"/>
                </a:cubicBezTo>
                <a:cubicBezTo>
                  <a:pt x="13843" y="15502"/>
                  <a:pt x="13856" y="15519"/>
                  <a:pt x="13874" y="15529"/>
                </a:cubicBezTo>
                <a:cubicBezTo>
                  <a:pt x="14151" y="15663"/>
                  <a:pt x="14432" y="15768"/>
                  <a:pt x="14711" y="15837"/>
                </a:cubicBezTo>
                <a:cubicBezTo>
                  <a:pt x="14716" y="15839"/>
                  <a:pt x="14721" y="15839"/>
                  <a:pt x="14725" y="15839"/>
                </a:cubicBezTo>
                <a:cubicBezTo>
                  <a:pt x="14754" y="15839"/>
                  <a:pt x="14778" y="15818"/>
                  <a:pt x="14782" y="15787"/>
                </a:cubicBezTo>
                <a:cubicBezTo>
                  <a:pt x="14789" y="15751"/>
                  <a:pt x="14767" y="15716"/>
                  <a:pt x="14733" y="15707"/>
                </a:cubicBezTo>
                <a:cubicBezTo>
                  <a:pt x="14463" y="15639"/>
                  <a:pt x="14189" y="15538"/>
                  <a:pt x="13921" y="15407"/>
                </a:cubicBezTo>
                <a:cubicBezTo>
                  <a:pt x="13913" y="15403"/>
                  <a:pt x="13904" y="15400"/>
                  <a:pt x="13895" y="15400"/>
                </a:cubicBezTo>
                <a:close/>
                <a:moveTo>
                  <a:pt x="16417" y="15670"/>
                </a:moveTo>
                <a:cubicBezTo>
                  <a:pt x="16411" y="15670"/>
                  <a:pt x="16406" y="15671"/>
                  <a:pt x="16400" y="15673"/>
                </a:cubicBezTo>
                <a:cubicBezTo>
                  <a:pt x="16334" y="15695"/>
                  <a:pt x="16267" y="15715"/>
                  <a:pt x="16200" y="15732"/>
                </a:cubicBezTo>
                <a:cubicBezTo>
                  <a:pt x="16001" y="15781"/>
                  <a:pt x="15791" y="15808"/>
                  <a:pt x="15576" y="15811"/>
                </a:cubicBezTo>
                <a:cubicBezTo>
                  <a:pt x="15542" y="15811"/>
                  <a:pt x="15516" y="15842"/>
                  <a:pt x="15518" y="15878"/>
                </a:cubicBezTo>
                <a:cubicBezTo>
                  <a:pt x="15518" y="15883"/>
                  <a:pt x="15518" y="15888"/>
                  <a:pt x="15519" y="15892"/>
                </a:cubicBezTo>
                <a:cubicBezTo>
                  <a:pt x="15527" y="15922"/>
                  <a:pt x="15554" y="15944"/>
                  <a:pt x="15583" y="15944"/>
                </a:cubicBezTo>
                <a:cubicBezTo>
                  <a:pt x="15807" y="15941"/>
                  <a:pt x="16025" y="15914"/>
                  <a:pt x="16233" y="15862"/>
                </a:cubicBezTo>
                <a:cubicBezTo>
                  <a:pt x="16303" y="15845"/>
                  <a:pt x="16372" y="15825"/>
                  <a:pt x="16441" y="15801"/>
                </a:cubicBezTo>
                <a:cubicBezTo>
                  <a:pt x="16473" y="15790"/>
                  <a:pt x="16488" y="15752"/>
                  <a:pt x="16479" y="15718"/>
                </a:cubicBezTo>
                <a:cubicBezTo>
                  <a:pt x="16469" y="15689"/>
                  <a:pt x="16444" y="15670"/>
                  <a:pt x="16417" y="15670"/>
                </a:cubicBezTo>
                <a:close/>
                <a:moveTo>
                  <a:pt x="28358" y="15294"/>
                </a:moveTo>
                <a:cubicBezTo>
                  <a:pt x="28348" y="15294"/>
                  <a:pt x="28337" y="15296"/>
                  <a:pt x="28328" y="15302"/>
                </a:cubicBezTo>
                <a:cubicBezTo>
                  <a:pt x="28305" y="15317"/>
                  <a:pt x="28294" y="15347"/>
                  <a:pt x="28301" y="15376"/>
                </a:cubicBezTo>
                <a:cubicBezTo>
                  <a:pt x="28303" y="15381"/>
                  <a:pt x="28305" y="15388"/>
                  <a:pt x="28308" y="15393"/>
                </a:cubicBezTo>
                <a:cubicBezTo>
                  <a:pt x="28456" y="15663"/>
                  <a:pt x="28593" y="15944"/>
                  <a:pt x="28715" y="16229"/>
                </a:cubicBezTo>
                <a:cubicBezTo>
                  <a:pt x="28726" y="16255"/>
                  <a:pt x="28749" y="16270"/>
                  <a:pt x="28773" y="16270"/>
                </a:cubicBezTo>
                <a:cubicBezTo>
                  <a:pt x="28781" y="16270"/>
                  <a:pt x="28789" y="16269"/>
                  <a:pt x="28797" y="16265"/>
                </a:cubicBezTo>
                <a:cubicBezTo>
                  <a:pt x="28828" y="16251"/>
                  <a:pt x="28840" y="16211"/>
                  <a:pt x="28826" y="16177"/>
                </a:cubicBezTo>
                <a:cubicBezTo>
                  <a:pt x="28703" y="15888"/>
                  <a:pt x="28563" y="15602"/>
                  <a:pt x="28413" y="15329"/>
                </a:cubicBezTo>
                <a:cubicBezTo>
                  <a:pt x="28401" y="15306"/>
                  <a:pt x="28379" y="15294"/>
                  <a:pt x="28358" y="15294"/>
                </a:cubicBezTo>
                <a:close/>
                <a:moveTo>
                  <a:pt x="29094" y="17018"/>
                </a:moveTo>
                <a:cubicBezTo>
                  <a:pt x="29088" y="17018"/>
                  <a:pt x="29082" y="17019"/>
                  <a:pt x="29076" y="17021"/>
                </a:cubicBezTo>
                <a:cubicBezTo>
                  <a:pt x="29045" y="17031"/>
                  <a:pt x="29028" y="17066"/>
                  <a:pt x="29036" y="17100"/>
                </a:cubicBezTo>
                <a:cubicBezTo>
                  <a:pt x="29036" y="17101"/>
                  <a:pt x="29038" y="17102"/>
                  <a:pt x="29038" y="17103"/>
                </a:cubicBezTo>
                <a:cubicBezTo>
                  <a:pt x="29112" y="17342"/>
                  <a:pt x="29176" y="17583"/>
                  <a:pt x="29232" y="17823"/>
                </a:cubicBezTo>
                <a:cubicBezTo>
                  <a:pt x="29245" y="17884"/>
                  <a:pt x="29259" y="17946"/>
                  <a:pt x="29270" y="18008"/>
                </a:cubicBezTo>
                <a:cubicBezTo>
                  <a:pt x="29278" y="18038"/>
                  <a:pt x="29306" y="18063"/>
                  <a:pt x="29336" y="18063"/>
                </a:cubicBezTo>
                <a:cubicBezTo>
                  <a:pt x="29338" y="18063"/>
                  <a:pt x="29341" y="18063"/>
                  <a:pt x="29344" y="18063"/>
                </a:cubicBezTo>
                <a:cubicBezTo>
                  <a:pt x="29377" y="18055"/>
                  <a:pt x="29399" y="18021"/>
                  <a:pt x="29391" y="17985"/>
                </a:cubicBezTo>
                <a:cubicBezTo>
                  <a:pt x="29378" y="17922"/>
                  <a:pt x="29364" y="17860"/>
                  <a:pt x="29351" y="17797"/>
                </a:cubicBezTo>
                <a:cubicBezTo>
                  <a:pt x="29296" y="17553"/>
                  <a:pt x="29229" y="17307"/>
                  <a:pt x="29154" y="17066"/>
                </a:cubicBezTo>
                <a:cubicBezTo>
                  <a:pt x="29145" y="17037"/>
                  <a:pt x="29120" y="17018"/>
                  <a:pt x="29094" y="17018"/>
                </a:cubicBezTo>
                <a:close/>
                <a:moveTo>
                  <a:pt x="29455" y="18861"/>
                </a:moveTo>
                <a:cubicBezTo>
                  <a:pt x="29454" y="18861"/>
                  <a:pt x="29454" y="18861"/>
                  <a:pt x="29453" y="18861"/>
                </a:cubicBezTo>
                <a:cubicBezTo>
                  <a:pt x="29419" y="18862"/>
                  <a:pt x="29394" y="18893"/>
                  <a:pt x="29396" y="18929"/>
                </a:cubicBezTo>
                <a:cubicBezTo>
                  <a:pt x="29418" y="19253"/>
                  <a:pt x="29414" y="19563"/>
                  <a:pt x="29384" y="19851"/>
                </a:cubicBezTo>
                <a:cubicBezTo>
                  <a:pt x="29383" y="19860"/>
                  <a:pt x="29383" y="19868"/>
                  <a:pt x="29385" y="19877"/>
                </a:cubicBezTo>
                <a:cubicBezTo>
                  <a:pt x="29391" y="19902"/>
                  <a:pt x="29411" y="19923"/>
                  <a:pt x="29437" y="19928"/>
                </a:cubicBezTo>
                <a:cubicBezTo>
                  <a:pt x="29440" y="19928"/>
                  <a:pt x="29443" y="19929"/>
                  <a:pt x="29446" y="19929"/>
                </a:cubicBezTo>
                <a:cubicBezTo>
                  <a:pt x="29477" y="19929"/>
                  <a:pt x="29502" y="19905"/>
                  <a:pt x="29505" y="19872"/>
                </a:cubicBezTo>
                <a:cubicBezTo>
                  <a:pt x="29536" y="19575"/>
                  <a:pt x="29542" y="19257"/>
                  <a:pt x="29519" y="18926"/>
                </a:cubicBezTo>
                <a:cubicBezTo>
                  <a:pt x="29516" y="18889"/>
                  <a:pt x="29488" y="18861"/>
                  <a:pt x="29455" y="18861"/>
                </a:cubicBezTo>
                <a:close/>
                <a:moveTo>
                  <a:pt x="29244" y="20693"/>
                </a:moveTo>
                <a:cubicBezTo>
                  <a:pt x="29220" y="20693"/>
                  <a:pt x="29198" y="20708"/>
                  <a:pt x="29188" y="20733"/>
                </a:cubicBezTo>
                <a:cubicBezTo>
                  <a:pt x="29086" y="21021"/>
                  <a:pt x="28945" y="21279"/>
                  <a:pt x="28772" y="21501"/>
                </a:cubicBezTo>
                <a:cubicBezTo>
                  <a:pt x="28758" y="21518"/>
                  <a:pt x="28754" y="21540"/>
                  <a:pt x="28759" y="21560"/>
                </a:cubicBezTo>
                <a:cubicBezTo>
                  <a:pt x="28763" y="21574"/>
                  <a:pt x="28769" y="21586"/>
                  <a:pt x="28779" y="21595"/>
                </a:cubicBezTo>
                <a:cubicBezTo>
                  <a:pt x="28792" y="21607"/>
                  <a:pt x="28807" y="21613"/>
                  <a:pt x="28821" y="21613"/>
                </a:cubicBezTo>
                <a:cubicBezTo>
                  <a:pt x="28838" y="21613"/>
                  <a:pt x="28854" y="21605"/>
                  <a:pt x="28866" y="21591"/>
                </a:cubicBezTo>
                <a:cubicBezTo>
                  <a:pt x="29048" y="21358"/>
                  <a:pt x="29196" y="21088"/>
                  <a:pt x="29304" y="20787"/>
                </a:cubicBezTo>
                <a:cubicBezTo>
                  <a:pt x="29315" y="20753"/>
                  <a:pt x="29299" y="20713"/>
                  <a:pt x="29268" y="20698"/>
                </a:cubicBezTo>
                <a:cubicBezTo>
                  <a:pt x="29260" y="20694"/>
                  <a:pt x="29252" y="20693"/>
                  <a:pt x="29244" y="206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49"/>
          <p:cNvSpPr txBox="1">
            <a:spLocks noGrp="1"/>
          </p:cNvSpPr>
          <p:nvPr>
            <p:ph type="title"/>
          </p:nvPr>
        </p:nvSpPr>
        <p:spPr>
          <a:xfrm>
            <a:off x="2906875" y="1270638"/>
            <a:ext cx="3330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5" name="Google Shape;1295;p49"/>
          <p:cNvSpPr txBox="1">
            <a:spLocks noGrp="1"/>
          </p:cNvSpPr>
          <p:nvPr>
            <p:ph type="subTitle" idx="1"/>
          </p:nvPr>
        </p:nvSpPr>
        <p:spPr>
          <a:xfrm>
            <a:off x="1982875" y="2912938"/>
            <a:ext cx="5178300" cy="11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6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_AND_BODY_1_1_1_1"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52"/>
          <p:cNvSpPr txBox="1">
            <a:spLocks noGrp="1"/>
          </p:cNvSpPr>
          <p:nvPr>
            <p:ph type="subTitle" idx="1"/>
          </p:nvPr>
        </p:nvSpPr>
        <p:spPr>
          <a:xfrm flipH="1">
            <a:off x="1547694" y="3071081"/>
            <a:ext cx="37794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ia Hallelujah"/>
              <a:buNone/>
              <a:defRPr sz="16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42" name="Google Shape;1342;p52"/>
          <p:cNvSpPr txBox="1">
            <a:spLocks noGrp="1"/>
          </p:cNvSpPr>
          <p:nvPr>
            <p:ph type="ctrTitle"/>
          </p:nvPr>
        </p:nvSpPr>
        <p:spPr>
          <a:xfrm flipH="1">
            <a:off x="1143650" y="1309006"/>
            <a:ext cx="4602300" cy="14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43" name="Google Shape;1343;p52"/>
          <p:cNvSpPr/>
          <p:nvPr/>
        </p:nvSpPr>
        <p:spPr>
          <a:xfrm>
            <a:off x="5548426" y="-346475"/>
            <a:ext cx="3877467" cy="1370005"/>
          </a:xfrm>
          <a:custGeom>
            <a:avLst/>
            <a:gdLst/>
            <a:ahLst/>
            <a:cxnLst/>
            <a:rect l="l" t="t" r="r" b="b"/>
            <a:pathLst>
              <a:path w="24377" h="8613" extrusionOk="0">
                <a:moveTo>
                  <a:pt x="22626" y="1"/>
                </a:moveTo>
                <a:cubicBezTo>
                  <a:pt x="22431" y="1"/>
                  <a:pt x="22241" y="55"/>
                  <a:pt x="22058" y="101"/>
                </a:cubicBezTo>
                <a:cubicBezTo>
                  <a:pt x="21511" y="238"/>
                  <a:pt x="20953" y="349"/>
                  <a:pt x="20391" y="439"/>
                </a:cubicBezTo>
                <a:cubicBezTo>
                  <a:pt x="18472" y="743"/>
                  <a:pt x="16508" y="793"/>
                  <a:pt x="14552" y="793"/>
                </a:cubicBezTo>
                <a:cubicBezTo>
                  <a:pt x="14183" y="793"/>
                  <a:pt x="13813" y="791"/>
                  <a:pt x="13445" y="789"/>
                </a:cubicBezTo>
                <a:cubicBezTo>
                  <a:pt x="11020" y="775"/>
                  <a:pt x="8592" y="763"/>
                  <a:pt x="6170" y="648"/>
                </a:cubicBezTo>
                <a:cubicBezTo>
                  <a:pt x="4959" y="590"/>
                  <a:pt x="3748" y="506"/>
                  <a:pt x="2545" y="383"/>
                </a:cubicBezTo>
                <a:cubicBezTo>
                  <a:pt x="2238" y="351"/>
                  <a:pt x="1932" y="316"/>
                  <a:pt x="1627" y="279"/>
                </a:cubicBezTo>
                <a:cubicBezTo>
                  <a:pt x="1398" y="252"/>
                  <a:pt x="1163" y="215"/>
                  <a:pt x="930" y="215"/>
                </a:cubicBezTo>
                <a:cubicBezTo>
                  <a:pt x="895" y="215"/>
                  <a:pt x="861" y="215"/>
                  <a:pt x="827" y="217"/>
                </a:cubicBezTo>
                <a:cubicBezTo>
                  <a:pt x="405" y="240"/>
                  <a:pt x="13" y="441"/>
                  <a:pt x="5" y="792"/>
                </a:cubicBezTo>
                <a:cubicBezTo>
                  <a:pt x="1" y="936"/>
                  <a:pt x="84" y="1057"/>
                  <a:pt x="235" y="1138"/>
                </a:cubicBezTo>
                <a:cubicBezTo>
                  <a:pt x="259" y="1152"/>
                  <a:pt x="283" y="1157"/>
                  <a:pt x="305" y="1157"/>
                </a:cubicBezTo>
                <a:cubicBezTo>
                  <a:pt x="307" y="1157"/>
                  <a:pt x="309" y="1157"/>
                  <a:pt x="311" y="1157"/>
                </a:cubicBezTo>
                <a:lnTo>
                  <a:pt x="311" y="1157"/>
                </a:lnTo>
                <a:cubicBezTo>
                  <a:pt x="180" y="1807"/>
                  <a:pt x="426" y="2480"/>
                  <a:pt x="944" y="3003"/>
                </a:cubicBezTo>
                <a:cubicBezTo>
                  <a:pt x="1219" y="3281"/>
                  <a:pt x="1569" y="3518"/>
                  <a:pt x="1974" y="3679"/>
                </a:cubicBezTo>
                <a:cubicBezTo>
                  <a:pt x="2424" y="3858"/>
                  <a:pt x="2928" y="3933"/>
                  <a:pt x="3430" y="3957"/>
                </a:cubicBezTo>
                <a:cubicBezTo>
                  <a:pt x="3565" y="3964"/>
                  <a:pt x="3702" y="3967"/>
                  <a:pt x="3838" y="3967"/>
                </a:cubicBezTo>
                <a:cubicBezTo>
                  <a:pt x="4389" y="3967"/>
                  <a:pt x="4946" y="3924"/>
                  <a:pt x="5497" y="3924"/>
                </a:cubicBezTo>
                <a:cubicBezTo>
                  <a:pt x="5880" y="3924"/>
                  <a:pt x="6260" y="3944"/>
                  <a:pt x="6634" y="4014"/>
                </a:cubicBezTo>
                <a:cubicBezTo>
                  <a:pt x="7452" y="4167"/>
                  <a:pt x="8044" y="4590"/>
                  <a:pt x="8476" y="5128"/>
                </a:cubicBezTo>
                <a:cubicBezTo>
                  <a:pt x="8889" y="5644"/>
                  <a:pt x="9168" y="6215"/>
                  <a:pt x="9504" y="6761"/>
                </a:cubicBezTo>
                <a:cubicBezTo>
                  <a:pt x="9818" y="7272"/>
                  <a:pt x="10194" y="7795"/>
                  <a:pt x="10779" y="8153"/>
                </a:cubicBezTo>
                <a:cubicBezTo>
                  <a:pt x="11306" y="8477"/>
                  <a:pt x="11931" y="8612"/>
                  <a:pt x="12573" y="8612"/>
                </a:cubicBezTo>
                <a:cubicBezTo>
                  <a:pt x="12917" y="8612"/>
                  <a:pt x="13266" y="8573"/>
                  <a:pt x="13607" y="8503"/>
                </a:cubicBezTo>
                <a:cubicBezTo>
                  <a:pt x="14755" y="8264"/>
                  <a:pt x="15723" y="7708"/>
                  <a:pt x="16790" y="7327"/>
                </a:cubicBezTo>
                <a:cubicBezTo>
                  <a:pt x="17672" y="7012"/>
                  <a:pt x="18645" y="6819"/>
                  <a:pt x="19621" y="6819"/>
                </a:cubicBezTo>
                <a:cubicBezTo>
                  <a:pt x="19841" y="6819"/>
                  <a:pt x="20062" y="6829"/>
                  <a:pt x="20281" y="6849"/>
                </a:cubicBezTo>
                <a:cubicBezTo>
                  <a:pt x="21290" y="6943"/>
                  <a:pt x="22275" y="7285"/>
                  <a:pt x="22992" y="7844"/>
                </a:cubicBezTo>
                <a:cubicBezTo>
                  <a:pt x="23170" y="7982"/>
                  <a:pt x="23328" y="8133"/>
                  <a:pt x="23467" y="8296"/>
                </a:cubicBezTo>
                <a:cubicBezTo>
                  <a:pt x="23495" y="8329"/>
                  <a:pt x="23541" y="8346"/>
                  <a:pt x="23587" y="8346"/>
                </a:cubicBezTo>
                <a:cubicBezTo>
                  <a:pt x="23643" y="8346"/>
                  <a:pt x="23698" y="8320"/>
                  <a:pt x="23718" y="8271"/>
                </a:cubicBezTo>
                <a:cubicBezTo>
                  <a:pt x="24376" y="6550"/>
                  <a:pt x="24252" y="4734"/>
                  <a:pt x="23880" y="2982"/>
                </a:cubicBezTo>
                <a:cubicBezTo>
                  <a:pt x="23786" y="2536"/>
                  <a:pt x="23676" y="2093"/>
                  <a:pt x="23557" y="1650"/>
                </a:cubicBezTo>
                <a:cubicBezTo>
                  <a:pt x="23441" y="1217"/>
                  <a:pt x="23343" y="773"/>
                  <a:pt x="23189" y="348"/>
                </a:cubicBezTo>
                <a:cubicBezTo>
                  <a:pt x="23127" y="176"/>
                  <a:pt x="22987" y="38"/>
                  <a:pt x="22748" y="8"/>
                </a:cubicBezTo>
                <a:cubicBezTo>
                  <a:pt x="22707" y="3"/>
                  <a:pt x="22666" y="1"/>
                  <a:pt x="22626" y="1"/>
                </a:cubicBezTo>
                <a:close/>
              </a:path>
            </a:pathLst>
          </a:custGeom>
          <a:solidFill>
            <a:schemeClr val="dk2">
              <a:alpha val="477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52"/>
          <p:cNvSpPr/>
          <p:nvPr/>
        </p:nvSpPr>
        <p:spPr>
          <a:xfrm rot="5400000" flipH="1">
            <a:off x="-133350" y="-219449"/>
            <a:ext cx="2068926" cy="2074970"/>
          </a:xfrm>
          <a:custGeom>
            <a:avLst/>
            <a:gdLst/>
            <a:ahLst/>
            <a:cxnLst/>
            <a:rect l="l" t="t" r="r" b="b"/>
            <a:pathLst>
              <a:path w="13007" h="13045" extrusionOk="0">
                <a:moveTo>
                  <a:pt x="11086" y="1"/>
                </a:moveTo>
                <a:cubicBezTo>
                  <a:pt x="10136" y="1"/>
                  <a:pt x="9220" y="578"/>
                  <a:pt x="8514" y="1160"/>
                </a:cubicBezTo>
                <a:cubicBezTo>
                  <a:pt x="7734" y="1801"/>
                  <a:pt x="7147" y="2603"/>
                  <a:pt x="6690" y="3499"/>
                </a:cubicBezTo>
                <a:cubicBezTo>
                  <a:pt x="6269" y="4325"/>
                  <a:pt x="5846" y="5241"/>
                  <a:pt x="4914" y="5581"/>
                </a:cubicBezTo>
                <a:cubicBezTo>
                  <a:pt x="3974" y="5923"/>
                  <a:pt x="2923" y="5759"/>
                  <a:pt x="2005" y="6187"/>
                </a:cubicBezTo>
                <a:cubicBezTo>
                  <a:pt x="1188" y="6570"/>
                  <a:pt x="602" y="7349"/>
                  <a:pt x="329" y="8196"/>
                </a:cubicBezTo>
                <a:cubicBezTo>
                  <a:pt x="1" y="9208"/>
                  <a:pt x="140" y="10320"/>
                  <a:pt x="509" y="11301"/>
                </a:cubicBezTo>
                <a:cubicBezTo>
                  <a:pt x="597" y="11534"/>
                  <a:pt x="989" y="11993"/>
                  <a:pt x="1051" y="11993"/>
                </a:cubicBezTo>
                <a:cubicBezTo>
                  <a:pt x="1057" y="11993"/>
                  <a:pt x="1060" y="11988"/>
                  <a:pt x="1059" y="11977"/>
                </a:cubicBezTo>
                <a:lnTo>
                  <a:pt x="1059" y="11977"/>
                </a:lnTo>
                <a:cubicBezTo>
                  <a:pt x="1717" y="12454"/>
                  <a:pt x="2513" y="12576"/>
                  <a:pt x="3318" y="12576"/>
                </a:cubicBezTo>
                <a:cubicBezTo>
                  <a:pt x="3796" y="12576"/>
                  <a:pt x="4277" y="12533"/>
                  <a:pt x="4735" y="12495"/>
                </a:cubicBezTo>
                <a:cubicBezTo>
                  <a:pt x="5450" y="12436"/>
                  <a:pt x="6168" y="12406"/>
                  <a:pt x="6885" y="12406"/>
                </a:cubicBezTo>
                <a:cubicBezTo>
                  <a:pt x="7827" y="12406"/>
                  <a:pt x="8769" y="12458"/>
                  <a:pt x="9706" y="12564"/>
                </a:cubicBezTo>
                <a:cubicBezTo>
                  <a:pt x="10641" y="12670"/>
                  <a:pt x="11568" y="12831"/>
                  <a:pt x="12485" y="13041"/>
                </a:cubicBezTo>
                <a:cubicBezTo>
                  <a:pt x="12495" y="13043"/>
                  <a:pt x="12505" y="13045"/>
                  <a:pt x="12515" y="13045"/>
                </a:cubicBezTo>
                <a:cubicBezTo>
                  <a:pt x="12578" y="13045"/>
                  <a:pt x="12630" y="12997"/>
                  <a:pt x="12632" y="12929"/>
                </a:cubicBezTo>
                <a:lnTo>
                  <a:pt x="12879" y="5509"/>
                </a:lnTo>
                <a:cubicBezTo>
                  <a:pt x="12900" y="4891"/>
                  <a:pt x="12920" y="4272"/>
                  <a:pt x="12940" y="3654"/>
                </a:cubicBezTo>
                <a:cubicBezTo>
                  <a:pt x="12960" y="3073"/>
                  <a:pt x="13006" y="2485"/>
                  <a:pt x="12985" y="1903"/>
                </a:cubicBezTo>
                <a:cubicBezTo>
                  <a:pt x="12967" y="1412"/>
                  <a:pt x="12856" y="914"/>
                  <a:pt x="12502" y="551"/>
                </a:cubicBezTo>
                <a:cubicBezTo>
                  <a:pt x="12188" y="228"/>
                  <a:pt x="11746" y="54"/>
                  <a:pt x="11303" y="11"/>
                </a:cubicBezTo>
                <a:cubicBezTo>
                  <a:pt x="11230" y="4"/>
                  <a:pt x="11158" y="1"/>
                  <a:pt x="11086" y="1"/>
                </a:cubicBezTo>
                <a:close/>
              </a:path>
            </a:pathLst>
          </a:custGeom>
          <a:solidFill>
            <a:schemeClr val="accent1">
              <a:alpha val="598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5" name="Google Shape;1345;p52"/>
          <p:cNvSpPr/>
          <p:nvPr/>
        </p:nvSpPr>
        <p:spPr>
          <a:xfrm rot="10800000" flipH="1">
            <a:off x="-59881" y="4256559"/>
            <a:ext cx="2299567" cy="1009729"/>
          </a:xfrm>
          <a:custGeom>
            <a:avLst/>
            <a:gdLst/>
            <a:ahLst/>
            <a:cxnLst/>
            <a:rect l="l" t="t" r="r" b="b"/>
            <a:pathLst>
              <a:path w="14457" h="6348" extrusionOk="0">
                <a:moveTo>
                  <a:pt x="0" y="1"/>
                </a:moveTo>
                <a:lnTo>
                  <a:pt x="0" y="6160"/>
                </a:lnTo>
                <a:cubicBezTo>
                  <a:pt x="307" y="6283"/>
                  <a:pt x="641" y="6348"/>
                  <a:pt x="972" y="6348"/>
                </a:cubicBezTo>
                <a:cubicBezTo>
                  <a:pt x="1431" y="6348"/>
                  <a:pt x="1886" y="6223"/>
                  <a:pt x="2259" y="5957"/>
                </a:cubicBezTo>
                <a:cubicBezTo>
                  <a:pt x="2971" y="5450"/>
                  <a:pt x="3272" y="4560"/>
                  <a:pt x="3620" y="3758"/>
                </a:cubicBezTo>
                <a:cubicBezTo>
                  <a:pt x="3967" y="2955"/>
                  <a:pt x="4504" y="2110"/>
                  <a:pt x="5362" y="1938"/>
                </a:cubicBezTo>
                <a:cubicBezTo>
                  <a:pt x="5472" y="1916"/>
                  <a:pt x="5582" y="1906"/>
                  <a:pt x="5692" y="1906"/>
                </a:cubicBezTo>
                <a:cubicBezTo>
                  <a:pt x="6160" y="1906"/>
                  <a:pt x="6628" y="2081"/>
                  <a:pt x="7080" y="2232"/>
                </a:cubicBezTo>
                <a:cubicBezTo>
                  <a:pt x="7585" y="2401"/>
                  <a:pt x="8141" y="2535"/>
                  <a:pt x="8672" y="2535"/>
                </a:cubicBezTo>
                <a:cubicBezTo>
                  <a:pt x="9138" y="2535"/>
                  <a:pt x="9586" y="2431"/>
                  <a:pt x="9965" y="2156"/>
                </a:cubicBezTo>
                <a:cubicBezTo>
                  <a:pt x="10504" y="1765"/>
                  <a:pt x="10846" y="1060"/>
                  <a:pt x="11419" y="789"/>
                </a:cubicBezTo>
                <a:lnTo>
                  <a:pt x="11420" y="789"/>
                </a:lnTo>
                <a:cubicBezTo>
                  <a:pt x="11436" y="781"/>
                  <a:pt x="11452" y="774"/>
                  <a:pt x="11469" y="767"/>
                </a:cubicBezTo>
                <a:cubicBezTo>
                  <a:pt x="11544" y="736"/>
                  <a:pt x="11623" y="712"/>
                  <a:pt x="11706" y="696"/>
                </a:cubicBezTo>
                <a:cubicBezTo>
                  <a:pt x="11777" y="683"/>
                  <a:pt x="11848" y="678"/>
                  <a:pt x="11919" y="678"/>
                </a:cubicBezTo>
                <a:cubicBezTo>
                  <a:pt x="12271" y="678"/>
                  <a:pt x="12623" y="809"/>
                  <a:pt x="12978" y="824"/>
                </a:cubicBezTo>
                <a:cubicBezTo>
                  <a:pt x="12999" y="824"/>
                  <a:pt x="13020" y="825"/>
                  <a:pt x="13041" y="825"/>
                </a:cubicBezTo>
                <a:cubicBezTo>
                  <a:pt x="13511" y="825"/>
                  <a:pt x="13977" y="611"/>
                  <a:pt x="14281" y="253"/>
                </a:cubicBezTo>
                <a:cubicBezTo>
                  <a:pt x="14348" y="175"/>
                  <a:pt x="14407" y="90"/>
                  <a:pt x="14457" y="1"/>
                </a:cubicBezTo>
                <a:close/>
              </a:path>
            </a:pathLst>
          </a:custGeom>
          <a:solidFill>
            <a:schemeClr val="lt2">
              <a:alpha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52"/>
          <p:cNvSpPr/>
          <p:nvPr/>
        </p:nvSpPr>
        <p:spPr>
          <a:xfrm flipH="1">
            <a:off x="5320140" y="3198044"/>
            <a:ext cx="4163302" cy="2268390"/>
          </a:xfrm>
          <a:custGeom>
            <a:avLst/>
            <a:gdLst/>
            <a:ahLst/>
            <a:cxnLst/>
            <a:rect l="l" t="t" r="r" b="b"/>
            <a:pathLst>
              <a:path w="26174" h="14261" extrusionOk="0">
                <a:moveTo>
                  <a:pt x="4863" y="0"/>
                </a:moveTo>
                <a:cubicBezTo>
                  <a:pt x="4600" y="0"/>
                  <a:pt x="4337" y="25"/>
                  <a:pt x="4079" y="86"/>
                </a:cubicBezTo>
                <a:cubicBezTo>
                  <a:pt x="3577" y="206"/>
                  <a:pt x="3127" y="469"/>
                  <a:pt x="2736" y="803"/>
                </a:cubicBezTo>
                <a:cubicBezTo>
                  <a:pt x="1930" y="1492"/>
                  <a:pt x="1836" y="3135"/>
                  <a:pt x="799" y="3280"/>
                </a:cubicBezTo>
                <a:cubicBezTo>
                  <a:pt x="128" y="3374"/>
                  <a:pt x="0" y="4462"/>
                  <a:pt x="66" y="4462"/>
                </a:cubicBezTo>
                <a:cubicBezTo>
                  <a:pt x="68" y="4462"/>
                  <a:pt x="70" y="4461"/>
                  <a:pt x="72" y="4459"/>
                </a:cubicBezTo>
                <a:lnTo>
                  <a:pt x="72" y="4459"/>
                </a:lnTo>
                <a:cubicBezTo>
                  <a:pt x="67" y="5698"/>
                  <a:pt x="63" y="6939"/>
                  <a:pt x="59" y="8179"/>
                </a:cubicBezTo>
                <a:cubicBezTo>
                  <a:pt x="56" y="8831"/>
                  <a:pt x="53" y="9483"/>
                  <a:pt x="51" y="10135"/>
                </a:cubicBezTo>
                <a:cubicBezTo>
                  <a:pt x="50" y="10457"/>
                  <a:pt x="49" y="10777"/>
                  <a:pt x="48" y="11099"/>
                </a:cubicBezTo>
                <a:cubicBezTo>
                  <a:pt x="47" y="11393"/>
                  <a:pt x="48" y="11687"/>
                  <a:pt x="100" y="11976"/>
                </a:cubicBezTo>
                <a:cubicBezTo>
                  <a:pt x="186" y="12456"/>
                  <a:pt x="458" y="12928"/>
                  <a:pt x="933" y="13108"/>
                </a:cubicBezTo>
                <a:cubicBezTo>
                  <a:pt x="1033" y="13146"/>
                  <a:pt x="1145" y="13169"/>
                  <a:pt x="1252" y="13169"/>
                </a:cubicBezTo>
                <a:cubicBezTo>
                  <a:pt x="1254" y="13169"/>
                  <a:pt x="1257" y="13169"/>
                  <a:pt x="1259" y="13169"/>
                </a:cubicBezTo>
                <a:cubicBezTo>
                  <a:pt x="1388" y="13167"/>
                  <a:pt x="1479" y="13054"/>
                  <a:pt x="1583" y="12989"/>
                </a:cubicBezTo>
                <a:cubicBezTo>
                  <a:pt x="1788" y="12861"/>
                  <a:pt x="2013" y="12777"/>
                  <a:pt x="2247" y="12724"/>
                </a:cubicBezTo>
                <a:cubicBezTo>
                  <a:pt x="2483" y="12671"/>
                  <a:pt x="2724" y="12651"/>
                  <a:pt x="2966" y="12651"/>
                </a:cubicBezTo>
                <a:cubicBezTo>
                  <a:pt x="3233" y="12651"/>
                  <a:pt x="3501" y="12676"/>
                  <a:pt x="3763" y="12707"/>
                </a:cubicBezTo>
                <a:cubicBezTo>
                  <a:pt x="4310" y="12772"/>
                  <a:pt x="4853" y="12875"/>
                  <a:pt x="5400" y="12938"/>
                </a:cubicBezTo>
                <a:cubicBezTo>
                  <a:pt x="6669" y="13085"/>
                  <a:pt x="7946" y="13111"/>
                  <a:pt x="9219" y="13205"/>
                </a:cubicBezTo>
                <a:cubicBezTo>
                  <a:pt x="9860" y="13253"/>
                  <a:pt x="10500" y="13317"/>
                  <a:pt x="11134" y="13424"/>
                </a:cubicBezTo>
                <a:cubicBezTo>
                  <a:pt x="11749" y="13526"/>
                  <a:pt x="12358" y="13663"/>
                  <a:pt x="12967" y="13796"/>
                </a:cubicBezTo>
                <a:cubicBezTo>
                  <a:pt x="14136" y="14051"/>
                  <a:pt x="15300" y="14261"/>
                  <a:pt x="16498" y="14261"/>
                </a:cubicBezTo>
                <a:cubicBezTo>
                  <a:pt x="16552" y="14261"/>
                  <a:pt x="16606" y="14260"/>
                  <a:pt x="16660" y="14259"/>
                </a:cubicBezTo>
                <a:cubicBezTo>
                  <a:pt x="17953" y="14238"/>
                  <a:pt x="19236" y="14050"/>
                  <a:pt x="20525" y="13980"/>
                </a:cubicBezTo>
                <a:cubicBezTo>
                  <a:pt x="21615" y="13919"/>
                  <a:pt x="22718" y="13973"/>
                  <a:pt x="23796" y="13769"/>
                </a:cubicBezTo>
                <a:cubicBezTo>
                  <a:pt x="24313" y="13670"/>
                  <a:pt x="24820" y="13506"/>
                  <a:pt x="25277" y="13242"/>
                </a:cubicBezTo>
                <a:cubicBezTo>
                  <a:pt x="25711" y="12992"/>
                  <a:pt x="26148" y="12628"/>
                  <a:pt x="26165" y="12087"/>
                </a:cubicBezTo>
                <a:cubicBezTo>
                  <a:pt x="26174" y="11806"/>
                  <a:pt x="26071" y="11536"/>
                  <a:pt x="25960" y="11284"/>
                </a:cubicBezTo>
                <a:cubicBezTo>
                  <a:pt x="25831" y="10995"/>
                  <a:pt x="25692" y="10711"/>
                  <a:pt x="25556" y="10424"/>
                </a:cubicBezTo>
                <a:cubicBezTo>
                  <a:pt x="25280" y="9836"/>
                  <a:pt x="25017" y="9241"/>
                  <a:pt x="24726" y="8660"/>
                </a:cubicBezTo>
                <a:cubicBezTo>
                  <a:pt x="24617" y="8443"/>
                  <a:pt x="24475" y="8244"/>
                  <a:pt x="24244" y="8148"/>
                </a:cubicBezTo>
                <a:cubicBezTo>
                  <a:pt x="23992" y="8043"/>
                  <a:pt x="23700" y="8056"/>
                  <a:pt x="23431" y="8053"/>
                </a:cubicBezTo>
                <a:cubicBezTo>
                  <a:pt x="23345" y="8052"/>
                  <a:pt x="23259" y="8052"/>
                  <a:pt x="23173" y="8052"/>
                </a:cubicBezTo>
                <a:cubicBezTo>
                  <a:pt x="22618" y="8052"/>
                  <a:pt x="22062" y="8075"/>
                  <a:pt x="21508" y="8122"/>
                </a:cubicBezTo>
                <a:cubicBezTo>
                  <a:pt x="20999" y="8165"/>
                  <a:pt x="20489" y="8243"/>
                  <a:pt x="19978" y="8243"/>
                </a:cubicBezTo>
                <a:cubicBezTo>
                  <a:pt x="19867" y="8243"/>
                  <a:pt x="19756" y="8239"/>
                  <a:pt x="19645" y="8231"/>
                </a:cubicBezTo>
                <a:cubicBezTo>
                  <a:pt x="19110" y="8189"/>
                  <a:pt x="18609" y="8002"/>
                  <a:pt x="18163" y="7708"/>
                </a:cubicBezTo>
                <a:cubicBezTo>
                  <a:pt x="17269" y="7121"/>
                  <a:pt x="16691" y="6224"/>
                  <a:pt x="16067" y="5381"/>
                </a:cubicBezTo>
                <a:cubicBezTo>
                  <a:pt x="15751" y="4955"/>
                  <a:pt x="15397" y="4546"/>
                  <a:pt x="14929" y="4285"/>
                </a:cubicBezTo>
                <a:cubicBezTo>
                  <a:pt x="14463" y="4025"/>
                  <a:pt x="13935" y="3920"/>
                  <a:pt x="13408" y="3879"/>
                </a:cubicBezTo>
                <a:cubicBezTo>
                  <a:pt x="13154" y="3860"/>
                  <a:pt x="12899" y="3855"/>
                  <a:pt x="12643" y="3855"/>
                </a:cubicBezTo>
                <a:cubicBezTo>
                  <a:pt x="12450" y="3855"/>
                  <a:pt x="12257" y="3858"/>
                  <a:pt x="12064" y="3858"/>
                </a:cubicBezTo>
                <a:cubicBezTo>
                  <a:pt x="11487" y="3858"/>
                  <a:pt x="10912" y="3836"/>
                  <a:pt x="10354" y="3664"/>
                </a:cubicBezTo>
                <a:cubicBezTo>
                  <a:pt x="9893" y="3522"/>
                  <a:pt x="9465" y="3265"/>
                  <a:pt x="9185" y="2863"/>
                </a:cubicBezTo>
                <a:cubicBezTo>
                  <a:pt x="8887" y="2436"/>
                  <a:pt x="8747" y="1924"/>
                  <a:pt x="8473" y="1483"/>
                </a:cubicBezTo>
                <a:cubicBezTo>
                  <a:pt x="7915" y="585"/>
                  <a:pt x="6844" y="273"/>
                  <a:pt x="5861" y="99"/>
                </a:cubicBezTo>
                <a:cubicBezTo>
                  <a:pt x="5533" y="41"/>
                  <a:pt x="5197" y="0"/>
                  <a:pt x="4863" y="0"/>
                </a:cubicBezTo>
                <a:close/>
              </a:path>
            </a:pathLst>
          </a:custGeom>
          <a:solidFill>
            <a:schemeClr val="accen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52"/>
          <p:cNvSpPr/>
          <p:nvPr/>
        </p:nvSpPr>
        <p:spPr>
          <a:xfrm rot="2024276">
            <a:off x="8351633" y="1663617"/>
            <a:ext cx="755189" cy="176929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52"/>
          <p:cNvSpPr/>
          <p:nvPr/>
        </p:nvSpPr>
        <p:spPr>
          <a:xfrm>
            <a:off x="7073440" y="-275926"/>
            <a:ext cx="1292661" cy="1177544"/>
          </a:xfrm>
          <a:custGeom>
            <a:avLst/>
            <a:gdLst/>
            <a:ahLst/>
            <a:cxnLst/>
            <a:rect l="l" t="t" r="r" b="b"/>
            <a:pathLst>
              <a:path w="17601" h="16033" extrusionOk="0">
                <a:moveTo>
                  <a:pt x="16107" y="0"/>
                </a:moveTo>
                <a:cubicBezTo>
                  <a:pt x="16093" y="0"/>
                  <a:pt x="16078" y="6"/>
                  <a:pt x="16067" y="16"/>
                </a:cubicBezTo>
                <a:cubicBezTo>
                  <a:pt x="16046" y="38"/>
                  <a:pt x="16045" y="73"/>
                  <a:pt x="16066" y="94"/>
                </a:cubicBezTo>
                <a:lnTo>
                  <a:pt x="16107" y="137"/>
                </a:lnTo>
                <a:cubicBezTo>
                  <a:pt x="16118" y="149"/>
                  <a:pt x="16132" y="154"/>
                  <a:pt x="16147" y="154"/>
                </a:cubicBezTo>
                <a:cubicBezTo>
                  <a:pt x="16161" y="154"/>
                  <a:pt x="16175" y="150"/>
                  <a:pt x="16185" y="139"/>
                </a:cubicBezTo>
                <a:cubicBezTo>
                  <a:pt x="16207" y="119"/>
                  <a:pt x="16208" y="84"/>
                  <a:pt x="16188" y="61"/>
                </a:cubicBezTo>
                <a:lnTo>
                  <a:pt x="16146" y="17"/>
                </a:lnTo>
                <a:cubicBezTo>
                  <a:pt x="16136" y="6"/>
                  <a:pt x="16121" y="0"/>
                  <a:pt x="16107" y="0"/>
                </a:cubicBezTo>
                <a:close/>
                <a:moveTo>
                  <a:pt x="16632" y="649"/>
                </a:moveTo>
                <a:cubicBezTo>
                  <a:pt x="16621" y="649"/>
                  <a:pt x="16610" y="652"/>
                  <a:pt x="16600" y="658"/>
                </a:cubicBezTo>
                <a:cubicBezTo>
                  <a:pt x="16576" y="675"/>
                  <a:pt x="16568" y="710"/>
                  <a:pt x="16587" y="735"/>
                </a:cubicBezTo>
                <a:cubicBezTo>
                  <a:pt x="16729" y="945"/>
                  <a:pt x="16857" y="1168"/>
                  <a:pt x="16968" y="1401"/>
                </a:cubicBezTo>
                <a:cubicBezTo>
                  <a:pt x="16977" y="1420"/>
                  <a:pt x="16998" y="1432"/>
                  <a:pt x="17018" y="1432"/>
                </a:cubicBezTo>
                <a:cubicBezTo>
                  <a:pt x="17027" y="1432"/>
                  <a:pt x="17034" y="1431"/>
                  <a:pt x="17043" y="1426"/>
                </a:cubicBezTo>
                <a:cubicBezTo>
                  <a:pt x="17069" y="1414"/>
                  <a:pt x="17081" y="1380"/>
                  <a:pt x="17068" y="1353"/>
                </a:cubicBezTo>
                <a:cubicBezTo>
                  <a:pt x="16955" y="1116"/>
                  <a:pt x="16824" y="887"/>
                  <a:pt x="16678" y="673"/>
                </a:cubicBezTo>
                <a:cubicBezTo>
                  <a:pt x="16667" y="657"/>
                  <a:pt x="16650" y="649"/>
                  <a:pt x="16632" y="649"/>
                </a:cubicBezTo>
                <a:close/>
                <a:moveTo>
                  <a:pt x="17302" y="2043"/>
                </a:moveTo>
                <a:cubicBezTo>
                  <a:pt x="17296" y="2043"/>
                  <a:pt x="17291" y="2044"/>
                  <a:pt x="17285" y="2046"/>
                </a:cubicBezTo>
                <a:cubicBezTo>
                  <a:pt x="17255" y="2055"/>
                  <a:pt x="17239" y="2086"/>
                  <a:pt x="17248" y="2115"/>
                </a:cubicBezTo>
                <a:cubicBezTo>
                  <a:pt x="17324" y="2359"/>
                  <a:pt x="17382" y="2610"/>
                  <a:pt x="17423" y="2863"/>
                </a:cubicBezTo>
                <a:cubicBezTo>
                  <a:pt x="17427" y="2890"/>
                  <a:pt x="17451" y="2909"/>
                  <a:pt x="17477" y="2909"/>
                </a:cubicBezTo>
                <a:lnTo>
                  <a:pt x="17486" y="2909"/>
                </a:lnTo>
                <a:cubicBezTo>
                  <a:pt x="17517" y="2904"/>
                  <a:pt x="17537" y="2875"/>
                  <a:pt x="17532" y="2845"/>
                </a:cubicBezTo>
                <a:cubicBezTo>
                  <a:pt x="17491" y="2588"/>
                  <a:pt x="17432" y="2331"/>
                  <a:pt x="17355" y="2082"/>
                </a:cubicBezTo>
                <a:cubicBezTo>
                  <a:pt x="17347" y="2059"/>
                  <a:pt x="17325" y="2043"/>
                  <a:pt x="17302" y="2043"/>
                </a:cubicBezTo>
                <a:close/>
                <a:moveTo>
                  <a:pt x="17544" y="3572"/>
                </a:moveTo>
                <a:cubicBezTo>
                  <a:pt x="17513" y="3572"/>
                  <a:pt x="17488" y="3597"/>
                  <a:pt x="17489" y="3627"/>
                </a:cubicBezTo>
                <a:lnTo>
                  <a:pt x="17489" y="3701"/>
                </a:lnTo>
                <a:cubicBezTo>
                  <a:pt x="17489" y="3933"/>
                  <a:pt x="17474" y="4166"/>
                  <a:pt x="17443" y="4393"/>
                </a:cubicBezTo>
                <a:cubicBezTo>
                  <a:pt x="17439" y="4424"/>
                  <a:pt x="17460" y="4452"/>
                  <a:pt x="17490" y="4456"/>
                </a:cubicBezTo>
                <a:lnTo>
                  <a:pt x="17498" y="4456"/>
                </a:lnTo>
                <a:cubicBezTo>
                  <a:pt x="17526" y="4456"/>
                  <a:pt x="17549" y="4436"/>
                  <a:pt x="17553" y="4408"/>
                </a:cubicBezTo>
                <a:cubicBezTo>
                  <a:pt x="17584" y="4176"/>
                  <a:pt x="17600" y="3938"/>
                  <a:pt x="17600" y="3701"/>
                </a:cubicBezTo>
                <a:lnTo>
                  <a:pt x="17600" y="3626"/>
                </a:lnTo>
                <a:cubicBezTo>
                  <a:pt x="17599" y="3595"/>
                  <a:pt x="17575" y="3572"/>
                  <a:pt x="17545" y="3572"/>
                </a:cubicBezTo>
                <a:close/>
                <a:moveTo>
                  <a:pt x="17335" y="5103"/>
                </a:moveTo>
                <a:cubicBezTo>
                  <a:pt x="17311" y="5103"/>
                  <a:pt x="17289" y="5119"/>
                  <a:pt x="17282" y="5143"/>
                </a:cubicBezTo>
                <a:cubicBezTo>
                  <a:pt x="17247" y="5258"/>
                  <a:pt x="17208" y="5373"/>
                  <a:pt x="17166" y="5483"/>
                </a:cubicBezTo>
                <a:cubicBezTo>
                  <a:pt x="17117" y="5608"/>
                  <a:pt x="17063" y="5734"/>
                  <a:pt x="17003" y="5857"/>
                </a:cubicBezTo>
                <a:cubicBezTo>
                  <a:pt x="16989" y="5884"/>
                  <a:pt x="17001" y="5917"/>
                  <a:pt x="17029" y="5931"/>
                </a:cubicBezTo>
                <a:cubicBezTo>
                  <a:pt x="17036" y="5935"/>
                  <a:pt x="17045" y="5937"/>
                  <a:pt x="17052" y="5937"/>
                </a:cubicBezTo>
                <a:cubicBezTo>
                  <a:pt x="17073" y="5937"/>
                  <a:pt x="17093" y="5925"/>
                  <a:pt x="17102" y="5906"/>
                </a:cubicBezTo>
                <a:cubicBezTo>
                  <a:pt x="17163" y="5780"/>
                  <a:pt x="17220" y="5650"/>
                  <a:pt x="17269" y="5522"/>
                </a:cubicBezTo>
                <a:cubicBezTo>
                  <a:pt x="17313" y="5409"/>
                  <a:pt x="17352" y="5293"/>
                  <a:pt x="17388" y="5175"/>
                </a:cubicBezTo>
                <a:cubicBezTo>
                  <a:pt x="17396" y="5145"/>
                  <a:pt x="17380" y="5115"/>
                  <a:pt x="17350" y="5106"/>
                </a:cubicBezTo>
                <a:cubicBezTo>
                  <a:pt x="17345" y="5104"/>
                  <a:pt x="17340" y="5103"/>
                  <a:pt x="17335" y="5103"/>
                </a:cubicBezTo>
                <a:close/>
                <a:moveTo>
                  <a:pt x="16660" y="6494"/>
                </a:moveTo>
                <a:cubicBezTo>
                  <a:pt x="16643" y="6494"/>
                  <a:pt x="16626" y="6503"/>
                  <a:pt x="16614" y="6518"/>
                </a:cubicBezTo>
                <a:cubicBezTo>
                  <a:pt x="16470" y="6726"/>
                  <a:pt x="16307" y="6927"/>
                  <a:pt x="16130" y="7114"/>
                </a:cubicBezTo>
                <a:cubicBezTo>
                  <a:pt x="16110" y="7136"/>
                  <a:pt x="16111" y="7172"/>
                  <a:pt x="16134" y="7192"/>
                </a:cubicBezTo>
                <a:cubicBezTo>
                  <a:pt x="16144" y="7203"/>
                  <a:pt x="16157" y="7208"/>
                  <a:pt x="16171" y="7208"/>
                </a:cubicBezTo>
                <a:cubicBezTo>
                  <a:pt x="16186" y="7208"/>
                  <a:pt x="16201" y="7202"/>
                  <a:pt x="16212" y="7190"/>
                </a:cubicBezTo>
                <a:cubicBezTo>
                  <a:pt x="16391" y="6999"/>
                  <a:pt x="16558" y="6795"/>
                  <a:pt x="16705" y="6581"/>
                </a:cubicBezTo>
                <a:cubicBezTo>
                  <a:pt x="16723" y="6556"/>
                  <a:pt x="16717" y="6522"/>
                  <a:pt x="16691" y="6504"/>
                </a:cubicBezTo>
                <a:cubicBezTo>
                  <a:pt x="16682" y="6497"/>
                  <a:pt x="16671" y="6494"/>
                  <a:pt x="16660" y="6494"/>
                </a:cubicBezTo>
                <a:close/>
                <a:moveTo>
                  <a:pt x="15601" y="7622"/>
                </a:moveTo>
                <a:cubicBezTo>
                  <a:pt x="15588" y="7622"/>
                  <a:pt x="15576" y="7626"/>
                  <a:pt x="15566" y="7634"/>
                </a:cubicBezTo>
                <a:cubicBezTo>
                  <a:pt x="15367" y="7793"/>
                  <a:pt x="15154" y="7941"/>
                  <a:pt x="14934" y="8070"/>
                </a:cubicBezTo>
                <a:cubicBezTo>
                  <a:pt x="14907" y="8085"/>
                  <a:pt x="14899" y="8119"/>
                  <a:pt x="14915" y="8146"/>
                </a:cubicBezTo>
                <a:cubicBezTo>
                  <a:pt x="14924" y="8163"/>
                  <a:pt x="14943" y="8174"/>
                  <a:pt x="14962" y="8174"/>
                </a:cubicBezTo>
                <a:cubicBezTo>
                  <a:pt x="14971" y="8174"/>
                  <a:pt x="14981" y="8171"/>
                  <a:pt x="14990" y="8165"/>
                </a:cubicBezTo>
                <a:cubicBezTo>
                  <a:pt x="15215" y="8033"/>
                  <a:pt x="15432" y="7883"/>
                  <a:pt x="15636" y="7721"/>
                </a:cubicBezTo>
                <a:cubicBezTo>
                  <a:pt x="15659" y="7702"/>
                  <a:pt x="15664" y="7667"/>
                  <a:pt x="15644" y="7643"/>
                </a:cubicBezTo>
                <a:cubicBezTo>
                  <a:pt x="15633" y="7629"/>
                  <a:pt x="15617" y="7622"/>
                  <a:pt x="15601" y="7622"/>
                </a:cubicBezTo>
                <a:close/>
                <a:moveTo>
                  <a:pt x="14268" y="8408"/>
                </a:moveTo>
                <a:cubicBezTo>
                  <a:pt x="14261" y="8408"/>
                  <a:pt x="14254" y="8409"/>
                  <a:pt x="14247" y="8412"/>
                </a:cubicBezTo>
                <a:cubicBezTo>
                  <a:pt x="14009" y="8509"/>
                  <a:pt x="13763" y="8590"/>
                  <a:pt x="13517" y="8650"/>
                </a:cubicBezTo>
                <a:cubicBezTo>
                  <a:pt x="13487" y="8658"/>
                  <a:pt x="13469" y="8688"/>
                  <a:pt x="13477" y="8717"/>
                </a:cubicBezTo>
                <a:cubicBezTo>
                  <a:pt x="13483" y="8743"/>
                  <a:pt x="13506" y="8759"/>
                  <a:pt x="13530" y="8759"/>
                </a:cubicBezTo>
                <a:cubicBezTo>
                  <a:pt x="13534" y="8759"/>
                  <a:pt x="13540" y="8759"/>
                  <a:pt x="13544" y="8758"/>
                </a:cubicBezTo>
                <a:cubicBezTo>
                  <a:pt x="13795" y="8696"/>
                  <a:pt x="14046" y="8614"/>
                  <a:pt x="14289" y="8515"/>
                </a:cubicBezTo>
                <a:cubicBezTo>
                  <a:pt x="14317" y="8503"/>
                  <a:pt x="14330" y="8471"/>
                  <a:pt x="14319" y="8442"/>
                </a:cubicBezTo>
                <a:cubicBezTo>
                  <a:pt x="14310" y="8421"/>
                  <a:pt x="14289" y="8408"/>
                  <a:pt x="14268" y="8408"/>
                </a:cubicBezTo>
                <a:close/>
                <a:moveTo>
                  <a:pt x="12768" y="8775"/>
                </a:moveTo>
                <a:cubicBezTo>
                  <a:pt x="12765" y="8775"/>
                  <a:pt x="12763" y="8775"/>
                  <a:pt x="12761" y="8775"/>
                </a:cubicBezTo>
                <a:lnTo>
                  <a:pt x="12730" y="8777"/>
                </a:lnTo>
                <a:cubicBezTo>
                  <a:pt x="12495" y="8795"/>
                  <a:pt x="12256" y="8800"/>
                  <a:pt x="11989" y="8803"/>
                </a:cubicBezTo>
                <a:cubicBezTo>
                  <a:pt x="11959" y="8803"/>
                  <a:pt x="11934" y="8828"/>
                  <a:pt x="11934" y="8858"/>
                </a:cubicBezTo>
                <a:cubicBezTo>
                  <a:pt x="11934" y="8889"/>
                  <a:pt x="11960" y="8914"/>
                  <a:pt x="11990" y="8914"/>
                </a:cubicBezTo>
                <a:lnTo>
                  <a:pt x="11991" y="8913"/>
                </a:lnTo>
                <a:cubicBezTo>
                  <a:pt x="12259" y="8911"/>
                  <a:pt x="12500" y="8907"/>
                  <a:pt x="12739" y="8888"/>
                </a:cubicBezTo>
                <a:lnTo>
                  <a:pt x="12771" y="8885"/>
                </a:lnTo>
                <a:cubicBezTo>
                  <a:pt x="12801" y="8883"/>
                  <a:pt x="12823" y="8856"/>
                  <a:pt x="12821" y="8825"/>
                </a:cubicBezTo>
                <a:cubicBezTo>
                  <a:pt x="12818" y="8797"/>
                  <a:pt x="12793" y="8775"/>
                  <a:pt x="12768" y="8775"/>
                </a:cubicBezTo>
                <a:close/>
                <a:moveTo>
                  <a:pt x="11216" y="8825"/>
                </a:moveTo>
                <a:cubicBezTo>
                  <a:pt x="11214" y="8825"/>
                  <a:pt x="11212" y="8825"/>
                  <a:pt x="11210" y="8825"/>
                </a:cubicBezTo>
                <a:cubicBezTo>
                  <a:pt x="10905" y="8847"/>
                  <a:pt x="10659" y="8886"/>
                  <a:pt x="10434" y="8951"/>
                </a:cubicBezTo>
                <a:cubicBezTo>
                  <a:pt x="10404" y="8960"/>
                  <a:pt x="10387" y="8991"/>
                  <a:pt x="10396" y="9020"/>
                </a:cubicBezTo>
                <a:cubicBezTo>
                  <a:pt x="10403" y="9044"/>
                  <a:pt x="10426" y="9060"/>
                  <a:pt x="10449" y="9060"/>
                </a:cubicBezTo>
                <a:cubicBezTo>
                  <a:pt x="10455" y="9060"/>
                  <a:pt x="10460" y="9059"/>
                  <a:pt x="10464" y="9058"/>
                </a:cubicBezTo>
                <a:cubicBezTo>
                  <a:pt x="10682" y="8995"/>
                  <a:pt x="10921" y="8957"/>
                  <a:pt x="11217" y="8935"/>
                </a:cubicBezTo>
                <a:cubicBezTo>
                  <a:pt x="11248" y="8933"/>
                  <a:pt x="11271" y="8908"/>
                  <a:pt x="11269" y="8877"/>
                </a:cubicBezTo>
                <a:cubicBezTo>
                  <a:pt x="11267" y="8848"/>
                  <a:pt x="11246" y="8825"/>
                  <a:pt x="11216" y="8825"/>
                </a:cubicBezTo>
                <a:close/>
                <a:moveTo>
                  <a:pt x="9755" y="9286"/>
                </a:moveTo>
                <a:cubicBezTo>
                  <a:pt x="9743" y="9286"/>
                  <a:pt x="9732" y="9289"/>
                  <a:pt x="9722" y="9296"/>
                </a:cubicBezTo>
                <a:cubicBezTo>
                  <a:pt x="9512" y="9452"/>
                  <a:pt x="9336" y="9642"/>
                  <a:pt x="9184" y="9877"/>
                </a:cubicBezTo>
                <a:cubicBezTo>
                  <a:pt x="9167" y="9902"/>
                  <a:pt x="9175" y="9936"/>
                  <a:pt x="9200" y="9952"/>
                </a:cubicBezTo>
                <a:cubicBezTo>
                  <a:pt x="9210" y="9959"/>
                  <a:pt x="9221" y="9962"/>
                  <a:pt x="9230" y="9962"/>
                </a:cubicBezTo>
                <a:cubicBezTo>
                  <a:pt x="9248" y="9962"/>
                  <a:pt x="9267" y="9952"/>
                  <a:pt x="9277" y="9936"/>
                </a:cubicBezTo>
                <a:cubicBezTo>
                  <a:pt x="9423" y="9713"/>
                  <a:pt x="9589" y="9533"/>
                  <a:pt x="9788" y="9386"/>
                </a:cubicBezTo>
                <a:cubicBezTo>
                  <a:pt x="9813" y="9367"/>
                  <a:pt x="9818" y="9333"/>
                  <a:pt x="9800" y="9308"/>
                </a:cubicBezTo>
                <a:cubicBezTo>
                  <a:pt x="9789" y="9294"/>
                  <a:pt x="9772" y="9286"/>
                  <a:pt x="9755" y="9286"/>
                </a:cubicBezTo>
                <a:close/>
                <a:moveTo>
                  <a:pt x="8896" y="10549"/>
                </a:moveTo>
                <a:cubicBezTo>
                  <a:pt x="8873" y="10549"/>
                  <a:pt x="8851" y="10563"/>
                  <a:pt x="8844" y="10586"/>
                </a:cubicBezTo>
                <a:cubicBezTo>
                  <a:pt x="8769" y="10795"/>
                  <a:pt x="8699" y="11034"/>
                  <a:pt x="8626" y="11337"/>
                </a:cubicBezTo>
                <a:cubicBezTo>
                  <a:pt x="8619" y="11367"/>
                  <a:pt x="8637" y="11397"/>
                  <a:pt x="8667" y="11404"/>
                </a:cubicBezTo>
                <a:cubicBezTo>
                  <a:pt x="8672" y="11405"/>
                  <a:pt x="8676" y="11405"/>
                  <a:pt x="8680" y="11405"/>
                </a:cubicBezTo>
                <a:cubicBezTo>
                  <a:pt x="8705" y="11405"/>
                  <a:pt x="8728" y="11388"/>
                  <a:pt x="8734" y="11363"/>
                </a:cubicBezTo>
                <a:cubicBezTo>
                  <a:pt x="8806" y="11063"/>
                  <a:pt x="8875" y="10828"/>
                  <a:pt x="8948" y="10623"/>
                </a:cubicBezTo>
                <a:cubicBezTo>
                  <a:pt x="8958" y="10594"/>
                  <a:pt x="8943" y="10562"/>
                  <a:pt x="8914" y="10552"/>
                </a:cubicBezTo>
                <a:cubicBezTo>
                  <a:pt x="8908" y="10550"/>
                  <a:pt x="8902" y="10549"/>
                  <a:pt x="8896" y="10549"/>
                </a:cubicBezTo>
                <a:close/>
                <a:moveTo>
                  <a:pt x="8508" y="12051"/>
                </a:moveTo>
                <a:cubicBezTo>
                  <a:pt x="8483" y="12051"/>
                  <a:pt x="8459" y="12069"/>
                  <a:pt x="8454" y="12095"/>
                </a:cubicBezTo>
                <a:cubicBezTo>
                  <a:pt x="8402" y="12320"/>
                  <a:pt x="8339" y="12585"/>
                  <a:pt x="8260" y="12842"/>
                </a:cubicBezTo>
                <a:cubicBezTo>
                  <a:pt x="8252" y="12872"/>
                  <a:pt x="8268" y="12903"/>
                  <a:pt x="8298" y="12912"/>
                </a:cubicBezTo>
                <a:cubicBezTo>
                  <a:pt x="8303" y="12914"/>
                  <a:pt x="8308" y="12915"/>
                  <a:pt x="8314" y="12915"/>
                </a:cubicBezTo>
                <a:cubicBezTo>
                  <a:pt x="8337" y="12915"/>
                  <a:pt x="8360" y="12899"/>
                  <a:pt x="8367" y="12875"/>
                </a:cubicBezTo>
                <a:cubicBezTo>
                  <a:pt x="8446" y="12615"/>
                  <a:pt x="8510" y="12346"/>
                  <a:pt x="8562" y="12120"/>
                </a:cubicBezTo>
                <a:cubicBezTo>
                  <a:pt x="8569" y="12090"/>
                  <a:pt x="8550" y="12060"/>
                  <a:pt x="8520" y="12053"/>
                </a:cubicBezTo>
                <a:cubicBezTo>
                  <a:pt x="8516" y="12052"/>
                  <a:pt x="8512" y="12051"/>
                  <a:pt x="8508" y="12051"/>
                </a:cubicBezTo>
                <a:close/>
                <a:moveTo>
                  <a:pt x="62" y="13056"/>
                </a:moveTo>
                <a:cubicBezTo>
                  <a:pt x="56" y="13056"/>
                  <a:pt x="50" y="13057"/>
                  <a:pt x="44" y="13059"/>
                </a:cubicBezTo>
                <a:cubicBezTo>
                  <a:pt x="16" y="13070"/>
                  <a:pt x="0" y="13102"/>
                  <a:pt x="11" y="13131"/>
                </a:cubicBezTo>
                <a:cubicBezTo>
                  <a:pt x="98" y="13374"/>
                  <a:pt x="211" y="13613"/>
                  <a:pt x="346" y="13841"/>
                </a:cubicBezTo>
                <a:cubicBezTo>
                  <a:pt x="356" y="13858"/>
                  <a:pt x="375" y="13868"/>
                  <a:pt x="393" y="13868"/>
                </a:cubicBezTo>
                <a:cubicBezTo>
                  <a:pt x="403" y="13868"/>
                  <a:pt x="414" y="13866"/>
                  <a:pt x="422" y="13860"/>
                </a:cubicBezTo>
                <a:cubicBezTo>
                  <a:pt x="448" y="13844"/>
                  <a:pt x="458" y="13810"/>
                  <a:pt x="442" y="13784"/>
                </a:cubicBezTo>
                <a:cubicBezTo>
                  <a:pt x="310" y="13562"/>
                  <a:pt x="200" y="13330"/>
                  <a:pt x="116" y="13093"/>
                </a:cubicBezTo>
                <a:cubicBezTo>
                  <a:pt x="107" y="13070"/>
                  <a:pt x="86" y="13056"/>
                  <a:pt x="62" y="13056"/>
                </a:cubicBezTo>
                <a:close/>
                <a:moveTo>
                  <a:pt x="8029" y="13524"/>
                </a:moveTo>
                <a:cubicBezTo>
                  <a:pt x="8008" y="13524"/>
                  <a:pt x="7989" y="13535"/>
                  <a:pt x="7979" y="13555"/>
                </a:cubicBezTo>
                <a:cubicBezTo>
                  <a:pt x="7865" y="13779"/>
                  <a:pt x="7727" y="13996"/>
                  <a:pt x="7570" y="14201"/>
                </a:cubicBezTo>
                <a:cubicBezTo>
                  <a:pt x="7551" y="14225"/>
                  <a:pt x="7556" y="14260"/>
                  <a:pt x="7580" y="14278"/>
                </a:cubicBezTo>
                <a:cubicBezTo>
                  <a:pt x="7590" y="14286"/>
                  <a:pt x="7602" y="14290"/>
                  <a:pt x="7614" y="14290"/>
                </a:cubicBezTo>
                <a:cubicBezTo>
                  <a:pt x="7631" y="14290"/>
                  <a:pt x="7647" y="14282"/>
                  <a:pt x="7658" y="14268"/>
                </a:cubicBezTo>
                <a:cubicBezTo>
                  <a:pt x="7819" y="14058"/>
                  <a:pt x="7961" y="13836"/>
                  <a:pt x="8079" y="13605"/>
                </a:cubicBezTo>
                <a:cubicBezTo>
                  <a:pt x="8093" y="13577"/>
                  <a:pt x="8081" y="13544"/>
                  <a:pt x="8054" y="13530"/>
                </a:cubicBezTo>
                <a:cubicBezTo>
                  <a:pt x="8046" y="13526"/>
                  <a:pt x="8037" y="13524"/>
                  <a:pt x="8029" y="13524"/>
                </a:cubicBezTo>
                <a:close/>
                <a:moveTo>
                  <a:pt x="849" y="14384"/>
                </a:moveTo>
                <a:cubicBezTo>
                  <a:pt x="836" y="14384"/>
                  <a:pt x="823" y="14388"/>
                  <a:pt x="812" y="14398"/>
                </a:cubicBezTo>
                <a:cubicBezTo>
                  <a:pt x="790" y="14418"/>
                  <a:pt x="788" y="14453"/>
                  <a:pt x="807" y="14477"/>
                </a:cubicBezTo>
                <a:cubicBezTo>
                  <a:pt x="978" y="14672"/>
                  <a:pt x="1169" y="14855"/>
                  <a:pt x="1373" y="15020"/>
                </a:cubicBezTo>
                <a:cubicBezTo>
                  <a:pt x="1383" y="15029"/>
                  <a:pt x="1396" y="15033"/>
                  <a:pt x="1407" y="15033"/>
                </a:cubicBezTo>
                <a:cubicBezTo>
                  <a:pt x="1423" y="15033"/>
                  <a:pt x="1439" y="15026"/>
                  <a:pt x="1451" y="15012"/>
                </a:cubicBezTo>
                <a:cubicBezTo>
                  <a:pt x="1470" y="14988"/>
                  <a:pt x="1466" y="14953"/>
                  <a:pt x="1443" y="14934"/>
                </a:cubicBezTo>
                <a:cubicBezTo>
                  <a:pt x="1244" y="14773"/>
                  <a:pt x="1058" y="14594"/>
                  <a:pt x="891" y="14403"/>
                </a:cubicBezTo>
                <a:cubicBezTo>
                  <a:pt x="880" y="14391"/>
                  <a:pt x="864" y="14384"/>
                  <a:pt x="849" y="14384"/>
                </a:cubicBezTo>
                <a:close/>
                <a:moveTo>
                  <a:pt x="7088" y="14749"/>
                </a:moveTo>
                <a:cubicBezTo>
                  <a:pt x="7075" y="14749"/>
                  <a:pt x="7062" y="14753"/>
                  <a:pt x="7051" y="14763"/>
                </a:cubicBezTo>
                <a:cubicBezTo>
                  <a:pt x="6863" y="14934"/>
                  <a:pt x="6659" y="15091"/>
                  <a:pt x="6443" y="15229"/>
                </a:cubicBezTo>
                <a:cubicBezTo>
                  <a:pt x="6416" y="15245"/>
                  <a:pt x="6409" y="15280"/>
                  <a:pt x="6426" y="15306"/>
                </a:cubicBezTo>
                <a:cubicBezTo>
                  <a:pt x="6437" y="15322"/>
                  <a:pt x="6454" y="15331"/>
                  <a:pt x="6472" y="15331"/>
                </a:cubicBezTo>
                <a:cubicBezTo>
                  <a:pt x="6483" y="15331"/>
                  <a:pt x="6493" y="15328"/>
                  <a:pt x="6502" y="15323"/>
                </a:cubicBezTo>
                <a:cubicBezTo>
                  <a:pt x="6723" y="15181"/>
                  <a:pt x="6933" y="15020"/>
                  <a:pt x="7126" y="14845"/>
                </a:cubicBezTo>
                <a:cubicBezTo>
                  <a:pt x="7148" y="14825"/>
                  <a:pt x="7150" y="14790"/>
                  <a:pt x="7129" y="14767"/>
                </a:cubicBezTo>
                <a:cubicBezTo>
                  <a:pt x="7118" y="14755"/>
                  <a:pt x="7103" y="14749"/>
                  <a:pt x="7088" y="14749"/>
                </a:cubicBezTo>
                <a:close/>
                <a:moveTo>
                  <a:pt x="2049" y="15357"/>
                </a:moveTo>
                <a:cubicBezTo>
                  <a:pt x="2030" y="15357"/>
                  <a:pt x="2011" y="15368"/>
                  <a:pt x="2001" y="15386"/>
                </a:cubicBezTo>
                <a:cubicBezTo>
                  <a:pt x="1986" y="15412"/>
                  <a:pt x="1996" y="15447"/>
                  <a:pt x="2023" y="15462"/>
                </a:cubicBezTo>
                <a:cubicBezTo>
                  <a:pt x="2251" y="15590"/>
                  <a:pt x="2492" y="15699"/>
                  <a:pt x="2737" y="15785"/>
                </a:cubicBezTo>
                <a:cubicBezTo>
                  <a:pt x="2743" y="15787"/>
                  <a:pt x="2749" y="15788"/>
                  <a:pt x="2755" y="15788"/>
                </a:cubicBezTo>
                <a:cubicBezTo>
                  <a:pt x="2778" y="15788"/>
                  <a:pt x="2799" y="15775"/>
                  <a:pt x="2808" y="15752"/>
                </a:cubicBezTo>
                <a:cubicBezTo>
                  <a:pt x="2817" y="15723"/>
                  <a:pt x="2802" y="15691"/>
                  <a:pt x="2774" y="15682"/>
                </a:cubicBezTo>
                <a:cubicBezTo>
                  <a:pt x="2535" y="15597"/>
                  <a:pt x="2300" y="15490"/>
                  <a:pt x="2076" y="15364"/>
                </a:cubicBezTo>
                <a:cubicBezTo>
                  <a:pt x="2067" y="15360"/>
                  <a:pt x="2058" y="15357"/>
                  <a:pt x="2049" y="15357"/>
                </a:cubicBezTo>
                <a:close/>
                <a:moveTo>
                  <a:pt x="5786" y="15581"/>
                </a:moveTo>
                <a:cubicBezTo>
                  <a:pt x="5779" y="15581"/>
                  <a:pt x="5772" y="15583"/>
                  <a:pt x="5765" y="15586"/>
                </a:cubicBezTo>
                <a:cubicBezTo>
                  <a:pt x="5528" y="15685"/>
                  <a:pt x="5283" y="15764"/>
                  <a:pt x="5036" y="15819"/>
                </a:cubicBezTo>
                <a:cubicBezTo>
                  <a:pt x="5006" y="15827"/>
                  <a:pt x="4987" y="15857"/>
                  <a:pt x="4995" y="15886"/>
                </a:cubicBezTo>
                <a:cubicBezTo>
                  <a:pt x="5000" y="15912"/>
                  <a:pt x="5023" y="15929"/>
                  <a:pt x="5048" y="15929"/>
                </a:cubicBezTo>
                <a:cubicBezTo>
                  <a:pt x="5052" y="15929"/>
                  <a:pt x="5057" y="15929"/>
                  <a:pt x="5061" y="15928"/>
                </a:cubicBezTo>
                <a:cubicBezTo>
                  <a:pt x="5314" y="15871"/>
                  <a:pt x="5565" y="15790"/>
                  <a:pt x="5808" y="15688"/>
                </a:cubicBezTo>
                <a:cubicBezTo>
                  <a:pt x="5836" y="15675"/>
                  <a:pt x="5849" y="15643"/>
                  <a:pt x="5837" y="15615"/>
                </a:cubicBezTo>
                <a:cubicBezTo>
                  <a:pt x="5829" y="15594"/>
                  <a:pt x="5808" y="15581"/>
                  <a:pt x="5786" y="15581"/>
                </a:cubicBezTo>
                <a:close/>
                <a:moveTo>
                  <a:pt x="3506" y="15870"/>
                </a:moveTo>
                <a:cubicBezTo>
                  <a:pt x="3479" y="15870"/>
                  <a:pt x="3456" y="15890"/>
                  <a:pt x="3451" y="15917"/>
                </a:cubicBezTo>
                <a:cubicBezTo>
                  <a:pt x="3447" y="15947"/>
                  <a:pt x="3467" y="15975"/>
                  <a:pt x="3498" y="15980"/>
                </a:cubicBezTo>
                <a:cubicBezTo>
                  <a:pt x="3701" y="16013"/>
                  <a:pt x="3907" y="16030"/>
                  <a:pt x="4110" y="16032"/>
                </a:cubicBezTo>
                <a:lnTo>
                  <a:pt x="4143" y="16032"/>
                </a:lnTo>
                <a:cubicBezTo>
                  <a:pt x="4189" y="16032"/>
                  <a:pt x="4236" y="16031"/>
                  <a:pt x="4281" y="16030"/>
                </a:cubicBezTo>
                <a:cubicBezTo>
                  <a:pt x="4312" y="16029"/>
                  <a:pt x="4337" y="16003"/>
                  <a:pt x="4335" y="15972"/>
                </a:cubicBezTo>
                <a:cubicBezTo>
                  <a:pt x="4334" y="15943"/>
                  <a:pt x="4314" y="15919"/>
                  <a:pt x="4282" y="15919"/>
                </a:cubicBezTo>
                <a:cubicBezTo>
                  <a:pt x="4281" y="15919"/>
                  <a:pt x="4279" y="15919"/>
                  <a:pt x="4278" y="15919"/>
                </a:cubicBezTo>
                <a:cubicBezTo>
                  <a:pt x="4233" y="15920"/>
                  <a:pt x="4188" y="15921"/>
                  <a:pt x="4143" y="15921"/>
                </a:cubicBezTo>
                <a:lnTo>
                  <a:pt x="4110" y="15921"/>
                </a:lnTo>
                <a:cubicBezTo>
                  <a:pt x="3913" y="15919"/>
                  <a:pt x="3713" y="15903"/>
                  <a:pt x="3515" y="15871"/>
                </a:cubicBezTo>
                <a:cubicBezTo>
                  <a:pt x="3512" y="15870"/>
                  <a:pt x="3509" y="15870"/>
                  <a:pt x="3506" y="15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9" name="Google Shape;1349;p52"/>
          <p:cNvGrpSpPr/>
          <p:nvPr/>
        </p:nvGrpSpPr>
        <p:grpSpPr>
          <a:xfrm>
            <a:off x="8144336" y="3252147"/>
            <a:ext cx="221772" cy="200884"/>
            <a:chOff x="1640475" y="1197075"/>
            <a:chExt cx="55475" cy="50250"/>
          </a:xfrm>
        </p:grpSpPr>
        <p:sp>
          <p:nvSpPr>
            <p:cNvPr id="1350" name="Google Shape;1350;p52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2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2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3" name="Google Shape;1353;p52"/>
          <p:cNvGrpSpPr/>
          <p:nvPr/>
        </p:nvGrpSpPr>
        <p:grpSpPr>
          <a:xfrm rot="7529702" flipH="1">
            <a:off x="460810" y="487975"/>
            <a:ext cx="221773" cy="200885"/>
            <a:chOff x="1640475" y="1197075"/>
            <a:chExt cx="55475" cy="50250"/>
          </a:xfrm>
        </p:grpSpPr>
        <p:sp>
          <p:nvSpPr>
            <p:cNvPr id="1354" name="Google Shape;1354;p52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2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2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7" name="Google Shape;1357;p52"/>
          <p:cNvGrpSpPr/>
          <p:nvPr/>
        </p:nvGrpSpPr>
        <p:grpSpPr>
          <a:xfrm>
            <a:off x="1648299" y="4503035"/>
            <a:ext cx="221772" cy="200884"/>
            <a:chOff x="1640475" y="1197075"/>
            <a:chExt cx="55475" cy="50250"/>
          </a:xfrm>
        </p:grpSpPr>
        <p:sp>
          <p:nvSpPr>
            <p:cNvPr id="1358" name="Google Shape;1358;p52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2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2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1" name="Google Shape;1361;p52"/>
          <p:cNvGrpSpPr/>
          <p:nvPr/>
        </p:nvGrpSpPr>
        <p:grpSpPr>
          <a:xfrm>
            <a:off x="7209124" y="114872"/>
            <a:ext cx="221772" cy="200884"/>
            <a:chOff x="1640475" y="1197075"/>
            <a:chExt cx="55475" cy="50250"/>
          </a:xfrm>
        </p:grpSpPr>
        <p:sp>
          <p:nvSpPr>
            <p:cNvPr id="1362" name="Google Shape;1362;p52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2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2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5" name="Google Shape;1365;p52"/>
          <p:cNvGrpSpPr/>
          <p:nvPr/>
        </p:nvGrpSpPr>
        <p:grpSpPr>
          <a:xfrm rot="10468240">
            <a:off x="1819739" y="114875"/>
            <a:ext cx="221772" cy="200884"/>
            <a:chOff x="1640475" y="1197075"/>
            <a:chExt cx="55475" cy="50250"/>
          </a:xfrm>
        </p:grpSpPr>
        <p:sp>
          <p:nvSpPr>
            <p:cNvPr id="1366" name="Google Shape;1366;p52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2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2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52"/>
          <p:cNvSpPr/>
          <p:nvPr/>
        </p:nvSpPr>
        <p:spPr>
          <a:xfrm rot="-1439237">
            <a:off x="229358" y="4354592"/>
            <a:ext cx="755196" cy="176930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52"/>
          <p:cNvSpPr/>
          <p:nvPr/>
        </p:nvSpPr>
        <p:spPr>
          <a:xfrm rot="6471385" flipH="1">
            <a:off x="8124343" y="4299394"/>
            <a:ext cx="1292668" cy="1177548"/>
          </a:xfrm>
          <a:custGeom>
            <a:avLst/>
            <a:gdLst/>
            <a:ahLst/>
            <a:cxnLst/>
            <a:rect l="l" t="t" r="r" b="b"/>
            <a:pathLst>
              <a:path w="17601" h="16033" extrusionOk="0">
                <a:moveTo>
                  <a:pt x="16107" y="0"/>
                </a:moveTo>
                <a:cubicBezTo>
                  <a:pt x="16093" y="0"/>
                  <a:pt x="16078" y="6"/>
                  <a:pt x="16067" y="16"/>
                </a:cubicBezTo>
                <a:cubicBezTo>
                  <a:pt x="16046" y="38"/>
                  <a:pt x="16045" y="73"/>
                  <a:pt x="16066" y="94"/>
                </a:cubicBezTo>
                <a:lnTo>
                  <a:pt x="16107" y="137"/>
                </a:lnTo>
                <a:cubicBezTo>
                  <a:pt x="16118" y="149"/>
                  <a:pt x="16132" y="154"/>
                  <a:pt x="16147" y="154"/>
                </a:cubicBezTo>
                <a:cubicBezTo>
                  <a:pt x="16161" y="154"/>
                  <a:pt x="16175" y="150"/>
                  <a:pt x="16185" y="139"/>
                </a:cubicBezTo>
                <a:cubicBezTo>
                  <a:pt x="16207" y="119"/>
                  <a:pt x="16208" y="84"/>
                  <a:pt x="16188" y="61"/>
                </a:cubicBezTo>
                <a:lnTo>
                  <a:pt x="16146" y="17"/>
                </a:lnTo>
                <a:cubicBezTo>
                  <a:pt x="16136" y="6"/>
                  <a:pt x="16121" y="0"/>
                  <a:pt x="16107" y="0"/>
                </a:cubicBezTo>
                <a:close/>
                <a:moveTo>
                  <a:pt x="16632" y="649"/>
                </a:moveTo>
                <a:cubicBezTo>
                  <a:pt x="16621" y="649"/>
                  <a:pt x="16610" y="652"/>
                  <a:pt x="16600" y="658"/>
                </a:cubicBezTo>
                <a:cubicBezTo>
                  <a:pt x="16576" y="675"/>
                  <a:pt x="16568" y="710"/>
                  <a:pt x="16587" y="735"/>
                </a:cubicBezTo>
                <a:cubicBezTo>
                  <a:pt x="16729" y="945"/>
                  <a:pt x="16857" y="1168"/>
                  <a:pt x="16968" y="1401"/>
                </a:cubicBezTo>
                <a:cubicBezTo>
                  <a:pt x="16977" y="1420"/>
                  <a:pt x="16998" y="1432"/>
                  <a:pt x="17018" y="1432"/>
                </a:cubicBezTo>
                <a:cubicBezTo>
                  <a:pt x="17027" y="1432"/>
                  <a:pt x="17034" y="1431"/>
                  <a:pt x="17043" y="1426"/>
                </a:cubicBezTo>
                <a:cubicBezTo>
                  <a:pt x="17069" y="1414"/>
                  <a:pt x="17081" y="1380"/>
                  <a:pt x="17068" y="1353"/>
                </a:cubicBezTo>
                <a:cubicBezTo>
                  <a:pt x="16955" y="1116"/>
                  <a:pt x="16824" y="887"/>
                  <a:pt x="16678" y="673"/>
                </a:cubicBezTo>
                <a:cubicBezTo>
                  <a:pt x="16667" y="657"/>
                  <a:pt x="16650" y="649"/>
                  <a:pt x="16632" y="649"/>
                </a:cubicBezTo>
                <a:close/>
                <a:moveTo>
                  <a:pt x="17302" y="2043"/>
                </a:moveTo>
                <a:cubicBezTo>
                  <a:pt x="17296" y="2043"/>
                  <a:pt x="17291" y="2044"/>
                  <a:pt x="17285" y="2046"/>
                </a:cubicBezTo>
                <a:cubicBezTo>
                  <a:pt x="17255" y="2055"/>
                  <a:pt x="17239" y="2086"/>
                  <a:pt x="17248" y="2115"/>
                </a:cubicBezTo>
                <a:cubicBezTo>
                  <a:pt x="17324" y="2359"/>
                  <a:pt x="17382" y="2610"/>
                  <a:pt x="17423" y="2863"/>
                </a:cubicBezTo>
                <a:cubicBezTo>
                  <a:pt x="17427" y="2890"/>
                  <a:pt x="17451" y="2909"/>
                  <a:pt x="17477" y="2909"/>
                </a:cubicBezTo>
                <a:lnTo>
                  <a:pt x="17486" y="2909"/>
                </a:lnTo>
                <a:cubicBezTo>
                  <a:pt x="17517" y="2904"/>
                  <a:pt x="17537" y="2875"/>
                  <a:pt x="17532" y="2845"/>
                </a:cubicBezTo>
                <a:cubicBezTo>
                  <a:pt x="17491" y="2588"/>
                  <a:pt x="17432" y="2331"/>
                  <a:pt x="17355" y="2082"/>
                </a:cubicBezTo>
                <a:cubicBezTo>
                  <a:pt x="17347" y="2059"/>
                  <a:pt x="17325" y="2043"/>
                  <a:pt x="17302" y="2043"/>
                </a:cubicBezTo>
                <a:close/>
                <a:moveTo>
                  <a:pt x="17544" y="3572"/>
                </a:moveTo>
                <a:cubicBezTo>
                  <a:pt x="17513" y="3572"/>
                  <a:pt x="17488" y="3597"/>
                  <a:pt x="17489" y="3627"/>
                </a:cubicBezTo>
                <a:lnTo>
                  <a:pt x="17489" y="3701"/>
                </a:lnTo>
                <a:cubicBezTo>
                  <a:pt x="17489" y="3933"/>
                  <a:pt x="17474" y="4166"/>
                  <a:pt x="17443" y="4393"/>
                </a:cubicBezTo>
                <a:cubicBezTo>
                  <a:pt x="17439" y="4424"/>
                  <a:pt x="17460" y="4452"/>
                  <a:pt x="17490" y="4456"/>
                </a:cubicBezTo>
                <a:lnTo>
                  <a:pt x="17498" y="4456"/>
                </a:lnTo>
                <a:cubicBezTo>
                  <a:pt x="17526" y="4456"/>
                  <a:pt x="17549" y="4436"/>
                  <a:pt x="17553" y="4408"/>
                </a:cubicBezTo>
                <a:cubicBezTo>
                  <a:pt x="17584" y="4176"/>
                  <a:pt x="17600" y="3938"/>
                  <a:pt x="17600" y="3701"/>
                </a:cubicBezTo>
                <a:lnTo>
                  <a:pt x="17600" y="3626"/>
                </a:lnTo>
                <a:cubicBezTo>
                  <a:pt x="17599" y="3595"/>
                  <a:pt x="17575" y="3572"/>
                  <a:pt x="17545" y="3572"/>
                </a:cubicBezTo>
                <a:close/>
                <a:moveTo>
                  <a:pt x="17335" y="5103"/>
                </a:moveTo>
                <a:cubicBezTo>
                  <a:pt x="17311" y="5103"/>
                  <a:pt x="17289" y="5119"/>
                  <a:pt x="17282" y="5143"/>
                </a:cubicBezTo>
                <a:cubicBezTo>
                  <a:pt x="17247" y="5258"/>
                  <a:pt x="17208" y="5373"/>
                  <a:pt x="17166" y="5483"/>
                </a:cubicBezTo>
                <a:cubicBezTo>
                  <a:pt x="17117" y="5608"/>
                  <a:pt x="17063" y="5734"/>
                  <a:pt x="17003" y="5857"/>
                </a:cubicBezTo>
                <a:cubicBezTo>
                  <a:pt x="16989" y="5884"/>
                  <a:pt x="17001" y="5917"/>
                  <a:pt x="17029" y="5931"/>
                </a:cubicBezTo>
                <a:cubicBezTo>
                  <a:pt x="17036" y="5935"/>
                  <a:pt x="17045" y="5937"/>
                  <a:pt x="17052" y="5937"/>
                </a:cubicBezTo>
                <a:cubicBezTo>
                  <a:pt x="17073" y="5937"/>
                  <a:pt x="17093" y="5925"/>
                  <a:pt x="17102" y="5906"/>
                </a:cubicBezTo>
                <a:cubicBezTo>
                  <a:pt x="17163" y="5780"/>
                  <a:pt x="17220" y="5650"/>
                  <a:pt x="17269" y="5522"/>
                </a:cubicBezTo>
                <a:cubicBezTo>
                  <a:pt x="17313" y="5409"/>
                  <a:pt x="17352" y="5293"/>
                  <a:pt x="17388" y="5175"/>
                </a:cubicBezTo>
                <a:cubicBezTo>
                  <a:pt x="17396" y="5145"/>
                  <a:pt x="17380" y="5115"/>
                  <a:pt x="17350" y="5106"/>
                </a:cubicBezTo>
                <a:cubicBezTo>
                  <a:pt x="17345" y="5104"/>
                  <a:pt x="17340" y="5103"/>
                  <a:pt x="17335" y="5103"/>
                </a:cubicBezTo>
                <a:close/>
                <a:moveTo>
                  <a:pt x="16660" y="6494"/>
                </a:moveTo>
                <a:cubicBezTo>
                  <a:pt x="16643" y="6494"/>
                  <a:pt x="16626" y="6503"/>
                  <a:pt x="16614" y="6518"/>
                </a:cubicBezTo>
                <a:cubicBezTo>
                  <a:pt x="16470" y="6726"/>
                  <a:pt x="16307" y="6927"/>
                  <a:pt x="16130" y="7114"/>
                </a:cubicBezTo>
                <a:cubicBezTo>
                  <a:pt x="16110" y="7136"/>
                  <a:pt x="16111" y="7172"/>
                  <a:pt x="16134" y="7192"/>
                </a:cubicBezTo>
                <a:cubicBezTo>
                  <a:pt x="16144" y="7203"/>
                  <a:pt x="16157" y="7208"/>
                  <a:pt x="16171" y="7208"/>
                </a:cubicBezTo>
                <a:cubicBezTo>
                  <a:pt x="16186" y="7208"/>
                  <a:pt x="16201" y="7202"/>
                  <a:pt x="16212" y="7190"/>
                </a:cubicBezTo>
                <a:cubicBezTo>
                  <a:pt x="16391" y="6999"/>
                  <a:pt x="16558" y="6795"/>
                  <a:pt x="16705" y="6581"/>
                </a:cubicBezTo>
                <a:cubicBezTo>
                  <a:pt x="16723" y="6556"/>
                  <a:pt x="16717" y="6522"/>
                  <a:pt x="16691" y="6504"/>
                </a:cubicBezTo>
                <a:cubicBezTo>
                  <a:pt x="16682" y="6497"/>
                  <a:pt x="16671" y="6494"/>
                  <a:pt x="16660" y="6494"/>
                </a:cubicBezTo>
                <a:close/>
                <a:moveTo>
                  <a:pt x="15601" y="7622"/>
                </a:moveTo>
                <a:cubicBezTo>
                  <a:pt x="15588" y="7622"/>
                  <a:pt x="15576" y="7626"/>
                  <a:pt x="15566" y="7634"/>
                </a:cubicBezTo>
                <a:cubicBezTo>
                  <a:pt x="15367" y="7793"/>
                  <a:pt x="15154" y="7941"/>
                  <a:pt x="14934" y="8070"/>
                </a:cubicBezTo>
                <a:cubicBezTo>
                  <a:pt x="14907" y="8085"/>
                  <a:pt x="14899" y="8119"/>
                  <a:pt x="14915" y="8146"/>
                </a:cubicBezTo>
                <a:cubicBezTo>
                  <a:pt x="14924" y="8163"/>
                  <a:pt x="14943" y="8174"/>
                  <a:pt x="14962" y="8174"/>
                </a:cubicBezTo>
                <a:cubicBezTo>
                  <a:pt x="14971" y="8174"/>
                  <a:pt x="14981" y="8171"/>
                  <a:pt x="14990" y="8165"/>
                </a:cubicBezTo>
                <a:cubicBezTo>
                  <a:pt x="15215" y="8033"/>
                  <a:pt x="15432" y="7883"/>
                  <a:pt x="15636" y="7721"/>
                </a:cubicBezTo>
                <a:cubicBezTo>
                  <a:pt x="15659" y="7702"/>
                  <a:pt x="15664" y="7667"/>
                  <a:pt x="15644" y="7643"/>
                </a:cubicBezTo>
                <a:cubicBezTo>
                  <a:pt x="15633" y="7629"/>
                  <a:pt x="15617" y="7622"/>
                  <a:pt x="15601" y="7622"/>
                </a:cubicBezTo>
                <a:close/>
                <a:moveTo>
                  <a:pt x="14268" y="8408"/>
                </a:moveTo>
                <a:cubicBezTo>
                  <a:pt x="14261" y="8408"/>
                  <a:pt x="14254" y="8409"/>
                  <a:pt x="14247" y="8412"/>
                </a:cubicBezTo>
                <a:cubicBezTo>
                  <a:pt x="14009" y="8509"/>
                  <a:pt x="13763" y="8590"/>
                  <a:pt x="13517" y="8650"/>
                </a:cubicBezTo>
                <a:cubicBezTo>
                  <a:pt x="13487" y="8658"/>
                  <a:pt x="13469" y="8688"/>
                  <a:pt x="13477" y="8717"/>
                </a:cubicBezTo>
                <a:cubicBezTo>
                  <a:pt x="13483" y="8743"/>
                  <a:pt x="13506" y="8759"/>
                  <a:pt x="13530" y="8759"/>
                </a:cubicBezTo>
                <a:cubicBezTo>
                  <a:pt x="13534" y="8759"/>
                  <a:pt x="13540" y="8759"/>
                  <a:pt x="13544" y="8758"/>
                </a:cubicBezTo>
                <a:cubicBezTo>
                  <a:pt x="13795" y="8696"/>
                  <a:pt x="14046" y="8614"/>
                  <a:pt x="14289" y="8515"/>
                </a:cubicBezTo>
                <a:cubicBezTo>
                  <a:pt x="14317" y="8503"/>
                  <a:pt x="14330" y="8471"/>
                  <a:pt x="14319" y="8442"/>
                </a:cubicBezTo>
                <a:cubicBezTo>
                  <a:pt x="14310" y="8421"/>
                  <a:pt x="14289" y="8408"/>
                  <a:pt x="14268" y="8408"/>
                </a:cubicBezTo>
                <a:close/>
                <a:moveTo>
                  <a:pt x="12768" y="8775"/>
                </a:moveTo>
                <a:cubicBezTo>
                  <a:pt x="12765" y="8775"/>
                  <a:pt x="12763" y="8775"/>
                  <a:pt x="12761" y="8775"/>
                </a:cubicBezTo>
                <a:lnTo>
                  <a:pt x="12730" y="8777"/>
                </a:lnTo>
                <a:cubicBezTo>
                  <a:pt x="12495" y="8795"/>
                  <a:pt x="12256" y="8800"/>
                  <a:pt x="11989" y="8803"/>
                </a:cubicBezTo>
                <a:cubicBezTo>
                  <a:pt x="11959" y="8803"/>
                  <a:pt x="11934" y="8828"/>
                  <a:pt x="11934" y="8858"/>
                </a:cubicBezTo>
                <a:cubicBezTo>
                  <a:pt x="11934" y="8889"/>
                  <a:pt x="11960" y="8914"/>
                  <a:pt x="11990" y="8914"/>
                </a:cubicBezTo>
                <a:lnTo>
                  <a:pt x="11991" y="8913"/>
                </a:lnTo>
                <a:cubicBezTo>
                  <a:pt x="12259" y="8911"/>
                  <a:pt x="12500" y="8907"/>
                  <a:pt x="12739" y="8888"/>
                </a:cubicBezTo>
                <a:lnTo>
                  <a:pt x="12771" y="8885"/>
                </a:lnTo>
                <a:cubicBezTo>
                  <a:pt x="12801" y="8883"/>
                  <a:pt x="12823" y="8856"/>
                  <a:pt x="12821" y="8825"/>
                </a:cubicBezTo>
                <a:cubicBezTo>
                  <a:pt x="12818" y="8797"/>
                  <a:pt x="12793" y="8775"/>
                  <a:pt x="12768" y="8775"/>
                </a:cubicBezTo>
                <a:close/>
                <a:moveTo>
                  <a:pt x="11216" y="8825"/>
                </a:moveTo>
                <a:cubicBezTo>
                  <a:pt x="11214" y="8825"/>
                  <a:pt x="11212" y="8825"/>
                  <a:pt x="11210" y="8825"/>
                </a:cubicBezTo>
                <a:cubicBezTo>
                  <a:pt x="10905" y="8847"/>
                  <a:pt x="10659" y="8886"/>
                  <a:pt x="10434" y="8951"/>
                </a:cubicBezTo>
                <a:cubicBezTo>
                  <a:pt x="10404" y="8960"/>
                  <a:pt x="10387" y="8991"/>
                  <a:pt x="10396" y="9020"/>
                </a:cubicBezTo>
                <a:cubicBezTo>
                  <a:pt x="10403" y="9044"/>
                  <a:pt x="10426" y="9060"/>
                  <a:pt x="10449" y="9060"/>
                </a:cubicBezTo>
                <a:cubicBezTo>
                  <a:pt x="10455" y="9060"/>
                  <a:pt x="10460" y="9059"/>
                  <a:pt x="10464" y="9058"/>
                </a:cubicBezTo>
                <a:cubicBezTo>
                  <a:pt x="10682" y="8995"/>
                  <a:pt x="10921" y="8957"/>
                  <a:pt x="11217" y="8935"/>
                </a:cubicBezTo>
                <a:cubicBezTo>
                  <a:pt x="11248" y="8933"/>
                  <a:pt x="11271" y="8908"/>
                  <a:pt x="11269" y="8877"/>
                </a:cubicBezTo>
                <a:cubicBezTo>
                  <a:pt x="11267" y="8848"/>
                  <a:pt x="11246" y="8825"/>
                  <a:pt x="11216" y="8825"/>
                </a:cubicBezTo>
                <a:close/>
                <a:moveTo>
                  <a:pt x="9755" y="9286"/>
                </a:moveTo>
                <a:cubicBezTo>
                  <a:pt x="9743" y="9286"/>
                  <a:pt x="9732" y="9289"/>
                  <a:pt x="9722" y="9296"/>
                </a:cubicBezTo>
                <a:cubicBezTo>
                  <a:pt x="9512" y="9452"/>
                  <a:pt x="9336" y="9642"/>
                  <a:pt x="9184" y="9877"/>
                </a:cubicBezTo>
                <a:cubicBezTo>
                  <a:pt x="9167" y="9902"/>
                  <a:pt x="9175" y="9936"/>
                  <a:pt x="9200" y="9952"/>
                </a:cubicBezTo>
                <a:cubicBezTo>
                  <a:pt x="9210" y="9959"/>
                  <a:pt x="9221" y="9962"/>
                  <a:pt x="9230" y="9962"/>
                </a:cubicBezTo>
                <a:cubicBezTo>
                  <a:pt x="9248" y="9962"/>
                  <a:pt x="9267" y="9952"/>
                  <a:pt x="9277" y="9936"/>
                </a:cubicBezTo>
                <a:cubicBezTo>
                  <a:pt x="9423" y="9713"/>
                  <a:pt x="9589" y="9533"/>
                  <a:pt x="9788" y="9386"/>
                </a:cubicBezTo>
                <a:cubicBezTo>
                  <a:pt x="9813" y="9367"/>
                  <a:pt x="9818" y="9333"/>
                  <a:pt x="9800" y="9308"/>
                </a:cubicBezTo>
                <a:cubicBezTo>
                  <a:pt x="9789" y="9294"/>
                  <a:pt x="9772" y="9286"/>
                  <a:pt x="9755" y="9286"/>
                </a:cubicBezTo>
                <a:close/>
                <a:moveTo>
                  <a:pt x="8896" y="10549"/>
                </a:moveTo>
                <a:cubicBezTo>
                  <a:pt x="8873" y="10549"/>
                  <a:pt x="8851" y="10563"/>
                  <a:pt x="8844" y="10586"/>
                </a:cubicBezTo>
                <a:cubicBezTo>
                  <a:pt x="8769" y="10795"/>
                  <a:pt x="8699" y="11034"/>
                  <a:pt x="8626" y="11337"/>
                </a:cubicBezTo>
                <a:cubicBezTo>
                  <a:pt x="8619" y="11367"/>
                  <a:pt x="8637" y="11397"/>
                  <a:pt x="8667" y="11404"/>
                </a:cubicBezTo>
                <a:cubicBezTo>
                  <a:pt x="8672" y="11405"/>
                  <a:pt x="8676" y="11405"/>
                  <a:pt x="8680" y="11405"/>
                </a:cubicBezTo>
                <a:cubicBezTo>
                  <a:pt x="8705" y="11405"/>
                  <a:pt x="8728" y="11388"/>
                  <a:pt x="8734" y="11363"/>
                </a:cubicBezTo>
                <a:cubicBezTo>
                  <a:pt x="8806" y="11063"/>
                  <a:pt x="8875" y="10828"/>
                  <a:pt x="8948" y="10623"/>
                </a:cubicBezTo>
                <a:cubicBezTo>
                  <a:pt x="8958" y="10594"/>
                  <a:pt x="8943" y="10562"/>
                  <a:pt x="8914" y="10552"/>
                </a:cubicBezTo>
                <a:cubicBezTo>
                  <a:pt x="8908" y="10550"/>
                  <a:pt x="8902" y="10549"/>
                  <a:pt x="8896" y="10549"/>
                </a:cubicBezTo>
                <a:close/>
                <a:moveTo>
                  <a:pt x="8508" y="12051"/>
                </a:moveTo>
                <a:cubicBezTo>
                  <a:pt x="8483" y="12051"/>
                  <a:pt x="8459" y="12069"/>
                  <a:pt x="8454" y="12095"/>
                </a:cubicBezTo>
                <a:cubicBezTo>
                  <a:pt x="8402" y="12320"/>
                  <a:pt x="8339" y="12585"/>
                  <a:pt x="8260" y="12842"/>
                </a:cubicBezTo>
                <a:cubicBezTo>
                  <a:pt x="8252" y="12872"/>
                  <a:pt x="8268" y="12903"/>
                  <a:pt x="8298" y="12912"/>
                </a:cubicBezTo>
                <a:cubicBezTo>
                  <a:pt x="8303" y="12914"/>
                  <a:pt x="8308" y="12915"/>
                  <a:pt x="8314" y="12915"/>
                </a:cubicBezTo>
                <a:cubicBezTo>
                  <a:pt x="8337" y="12915"/>
                  <a:pt x="8360" y="12899"/>
                  <a:pt x="8367" y="12875"/>
                </a:cubicBezTo>
                <a:cubicBezTo>
                  <a:pt x="8446" y="12615"/>
                  <a:pt x="8510" y="12346"/>
                  <a:pt x="8562" y="12120"/>
                </a:cubicBezTo>
                <a:cubicBezTo>
                  <a:pt x="8569" y="12090"/>
                  <a:pt x="8550" y="12060"/>
                  <a:pt x="8520" y="12053"/>
                </a:cubicBezTo>
                <a:cubicBezTo>
                  <a:pt x="8516" y="12052"/>
                  <a:pt x="8512" y="12051"/>
                  <a:pt x="8508" y="12051"/>
                </a:cubicBezTo>
                <a:close/>
                <a:moveTo>
                  <a:pt x="62" y="13056"/>
                </a:moveTo>
                <a:cubicBezTo>
                  <a:pt x="56" y="13056"/>
                  <a:pt x="50" y="13057"/>
                  <a:pt x="44" y="13059"/>
                </a:cubicBezTo>
                <a:cubicBezTo>
                  <a:pt x="16" y="13070"/>
                  <a:pt x="0" y="13102"/>
                  <a:pt x="11" y="13131"/>
                </a:cubicBezTo>
                <a:cubicBezTo>
                  <a:pt x="98" y="13374"/>
                  <a:pt x="211" y="13613"/>
                  <a:pt x="346" y="13841"/>
                </a:cubicBezTo>
                <a:cubicBezTo>
                  <a:pt x="356" y="13858"/>
                  <a:pt x="375" y="13868"/>
                  <a:pt x="393" y="13868"/>
                </a:cubicBezTo>
                <a:cubicBezTo>
                  <a:pt x="403" y="13868"/>
                  <a:pt x="414" y="13866"/>
                  <a:pt x="422" y="13860"/>
                </a:cubicBezTo>
                <a:cubicBezTo>
                  <a:pt x="448" y="13844"/>
                  <a:pt x="458" y="13810"/>
                  <a:pt x="442" y="13784"/>
                </a:cubicBezTo>
                <a:cubicBezTo>
                  <a:pt x="310" y="13562"/>
                  <a:pt x="200" y="13330"/>
                  <a:pt x="116" y="13093"/>
                </a:cubicBezTo>
                <a:cubicBezTo>
                  <a:pt x="107" y="13070"/>
                  <a:pt x="86" y="13056"/>
                  <a:pt x="62" y="13056"/>
                </a:cubicBezTo>
                <a:close/>
                <a:moveTo>
                  <a:pt x="8029" y="13524"/>
                </a:moveTo>
                <a:cubicBezTo>
                  <a:pt x="8008" y="13524"/>
                  <a:pt x="7989" y="13535"/>
                  <a:pt x="7979" y="13555"/>
                </a:cubicBezTo>
                <a:cubicBezTo>
                  <a:pt x="7865" y="13779"/>
                  <a:pt x="7727" y="13996"/>
                  <a:pt x="7570" y="14201"/>
                </a:cubicBezTo>
                <a:cubicBezTo>
                  <a:pt x="7551" y="14225"/>
                  <a:pt x="7556" y="14260"/>
                  <a:pt x="7580" y="14278"/>
                </a:cubicBezTo>
                <a:cubicBezTo>
                  <a:pt x="7590" y="14286"/>
                  <a:pt x="7602" y="14290"/>
                  <a:pt x="7614" y="14290"/>
                </a:cubicBezTo>
                <a:cubicBezTo>
                  <a:pt x="7631" y="14290"/>
                  <a:pt x="7647" y="14282"/>
                  <a:pt x="7658" y="14268"/>
                </a:cubicBezTo>
                <a:cubicBezTo>
                  <a:pt x="7819" y="14058"/>
                  <a:pt x="7961" y="13836"/>
                  <a:pt x="8079" y="13605"/>
                </a:cubicBezTo>
                <a:cubicBezTo>
                  <a:pt x="8093" y="13577"/>
                  <a:pt x="8081" y="13544"/>
                  <a:pt x="8054" y="13530"/>
                </a:cubicBezTo>
                <a:cubicBezTo>
                  <a:pt x="8046" y="13526"/>
                  <a:pt x="8037" y="13524"/>
                  <a:pt x="8029" y="13524"/>
                </a:cubicBezTo>
                <a:close/>
                <a:moveTo>
                  <a:pt x="849" y="14384"/>
                </a:moveTo>
                <a:cubicBezTo>
                  <a:pt x="836" y="14384"/>
                  <a:pt x="823" y="14388"/>
                  <a:pt x="812" y="14398"/>
                </a:cubicBezTo>
                <a:cubicBezTo>
                  <a:pt x="790" y="14418"/>
                  <a:pt x="788" y="14453"/>
                  <a:pt x="807" y="14477"/>
                </a:cubicBezTo>
                <a:cubicBezTo>
                  <a:pt x="978" y="14672"/>
                  <a:pt x="1169" y="14855"/>
                  <a:pt x="1373" y="15020"/>
                </a:cubicBezTo>
                <a:cubicBezTo>
                  <a:pt x="1383" y="15029"/>
                  <a:pt x="1396" y="15033"/>
                  <a:pt x="1407" y="15033"/>
                </a:cubicBezTo>
                <a:cubicBezTo>
                  <a:pt x="1423" y="15033"/>
                  <a:pt x="1439" y="15026"/>
                  <a:pt x="1451" y="15012"/>
                </a:cubicBezTo>
                <a:cubicBezTo>
                  <a:pt x="1470" y="14988"/>
                  <a:pt x="1466" y="14953"/>
                  <a:pt x="1443" y="14934"/>
                </a:cubicBezTo>
                <a:cubicBezTo>
                  <a:pt x="1244" y="14773"/>
                  <a:pt x="1058" y="14594"/>
                  <a:pt x="891" y="14403"/>
                </a:cubicBezTo>
                <a:cubicBezTo>
                  <a:pt x="880" y="14391"/>
                  <a:pt x="864" y="14384"/>
                  <a:pt x="849" y="14384"/>
                </a:cubicBezTo>
                <a:close/>
                <a:moveTo>
                  <a:pt x="7088" y="14749"/>
                </a:moveTo>
                <a:cubicBezTo>
                  <a:pt x="7075" y="14749"/>
                  <a:pt x="7062" y="14753"/>
                  <a:pt x="7051" y="14763"/>
                </a:cubicBezTo>
                <a:cubicBezTo>
                  <a:pt x="6863" y="14934"/>
                  <a:pt x="6659" y="15091"/>
                  <a:pt x="6443" y="15229"/>
                </a:cubicBezTo>
                <a:cubicBezTo>
                  <a:pt x="6416" y="15245"/>
                  <a:pt x="6409" y="15280"/>
                  <a:pt x="6426" y="15306"/>
                </a:cubicBezTo>
                <a:cubicBezTo>
                  <a:pt x="6437" y="15322"/>
                  <a:pt x="6454" y="15331"/>
                  <a:pt x="6472" y="15331"/>
                </a:cubicBezTo>
                <a:cubicBezTo>
                  <a:pt x="6483" y="15331"/>
                  <a:pt x="6493" y="15328"/>
                  <a:pt x="6502" y="15323"/>
                </a:cubicBezTo>
                <a:cubicBezTo>
                  <a:pt x="6723" y="15181"/>
                  <a:pt x="6933" y="15020"/>
                  <a:pt x="7126" y="14845"/>
                </a:cubicBezTo>
                <a:cubicBezTo>
                  <a:pt x="7148" y="14825"/>
                  <a:pt x="7150" y="14790"/>
                  <a:pt x="7129" y="14767"/>
                </a:cubicBezTo>
                <a:cubicBezTo>
                  <a:pt x="7118" y="14755"/>
                  <a:pt x="7103" y="14749"/>
                  <a:pt x="7088" y="14749"/>
                </a:cubicBezTo>
                <a:close/>
                <a:moveTo>
                  <a:pt x="2049" y="15357"/>
                </a:moveTo>
                <a:cubicBezTo>
                  <a:pt x="2030" y="15357"/>
                  <a:pt x="2011" y="15368"/>
                  <a:pt x="2001" y="15386"/>
                </a:cubicBezTo>
                <a:cubicBezTo>
                  <a:pt x="1986" y="15412"/>
                  <a:pt x="1996" y="15447"/>
                  <a:pt x="2023" y="15462"/>
                </a:cubicBezTo>
                <a:cubicBezTo>
                  <a:pt x="2251" y="15590"/>
                  <a:pt x="2492" y="15699"/>
                  <a:pt x="2737" y="15785"/>
                </a:cubicBezTo>
                <a:cubicBezTo>
                  <a:pt x="2743" y="15787"/>
                  <a:pt x="2749" y="15788"/>
                  <a:pt x="2755" y="15788"/>
                </a:cubicBezTo>
                <a:cubicBezTo>
                  <a:pt x="2778" y="15788"/>
                  <a:pt x="2799" y="15775"/>
                  <a:pt x="2808" y="15752"/>
                </a:cubicBezTo>
                <a:cubicBezTo>
                  <a:pt x="2817" y="15723"/>
                  <a:pt x="2802" y="15691"/>
                  <a:pt x="2774" y="15682"/>
                </a:cubicBezTo>
                <a:cubicBezTo>
                  <a:pt x="2535" y="15597"/>
                  <a:pt x="2300" y="15490"/>
                  <a:pt x="2076" y="15364"/>
                </a:cubicBezTo>
                <a:cubicBezTo>
                  <a:pt x="2067" y="15360"/>
                  <a:pt x="2058" y="15357"/>
                  <a:pt x="2049" y="15357"/>
                </a:cubicBezTo>
                <a:close/>
                <a:moveTo>
                  <a:pt x="5786" y="15581"/>
                </a:moveTo>
                <a:cubicBezTo>
                  <a:pt x="5779" y="15581"/>
                  <a:pt x="5772" y="15583"/>
                  <a:pt x="5765" y="15586"/>
                </a:cubicBezTo>
                <a:cubicBezTo>
                  <a:pt x="5528" y="15685"/>
                  <a:pt x="5283" y="15764"/>
                  <a:pt x="5036" y="15819"/>
                </a:cubicBezTo>
                <a:cubicBezTo>
                  <a:pt x="5006" y="15827"/>
                  <a:pt x="4987" y="15857"/>
                  <a:pt x="4995" y="15886"/>
                </a:cubicBezTo>
                <a:cubicBezTo>
                  <a:pt x="5000" y="15912"/>
                  <a:pt x="5023" y="15929"/>
                  <a:pt x="5048" y="15929"/>
                </a:cubicBezTo>
                <a:cubicBezTo>
                  <a:pt x="5052" y="15929"/>
                  <a:pt x="5057" y="15929"/>
                  <a:pt x="5061" y="15928"/>
                </a:cubicBezTo>
                <a:cubicBezTo>
                  <a:pt x="5314" y="15871"/>
                  <a:pt x="5565" y="15790"/>
                  <a:pt x="5808" y="15688"/>
                </a:cubicBezTo>
                <a:cubicBezTo>
                  <a:pt x="5836" y="15675"/>
                  <a:pt x="5849" y="15643"/>
                  <a:pt x="5837" y="15615"/>
                </a:cubicBezTo>
                <a:cubicBezTo>
                  <a:pt x="5829" y="15594"/>
                  <a:pt x="5808" y="15581"/>
                  <a:pt x="5786" y="15581"/>
                </a:cubicBezTo>
                <a:close/>
                <a:moveTo>
                  <a:pt x="3506" y="15870"/>
                </a:moveTo>
                <a:cubicBezTo>
                  <a:pt x="3479" y="15870"/>
                  <a:pt x="3456" y="15890"/>
                  <a:pt x="3451" y="15917"/>
                </a:cubicBezTo>
                <a:cubicBezTo>
                  <a:pt x="3447" y="15947"/>
                  <a:pt x="3467" y="15975"/>
                  <a:pt x="3498" y="15980"/>
                </a:cubicBezTo>
                <a:cubicBezTo>
                  <a:pt x="3701" y="16013"/>
                  <a:pt x="3907" y="16030"/>
                  <a:pt x="4110" y="16032"/>
                </a:cubicBezTo>
                <a:lnTo>
                  <a:pt x="4143" y="16032"/>
                </a:lnTo>
                <a:cubicBezTo>
                  <a:pt x="4189" y="16032"/>
                  <a:pt x="4236" y="16031"/>
                  <a:pt x="4281" y="16030"/>
                </a:cubicBezTo>
                <a:cubicBezTo>
                  <a:pt x="4312" y="16029"/>
                  <a:pt x="4337" y="16003"/>
                  <a:pt x="4335" y="15972"/>
                </a:cubicBezTo>
                <a:cubicBezTo>
                  <a:pt x="4334" y="15943"/>
                  <a:pt x="4314" y="15919"/>
                  <a:pt x="4282" y="15919"/>
                </a:cubicBezTo>
                <a:cubicBezTo>
                  <a:pt x="4281" y="15919"/>
                  <a:pt x="4279" y="15919"/>
                  <a:pt x="4278" y="15919"/>
                </a:cubicBezTo>
                <a:cubicBezTo>
                  <a:pt x="4233" y="15920"/>
                  <a:pt x="4188" y="15921"/>
                  <a:pt x="4143" y="15921"/>
                </a:cubicBezTo>
                <a:lnTo>
                  <a:pt x="4110" y="15921"/>
                </a:lnTo>
                <a:cubicBezTo>
                  <a:pt x="3913" y="15919"/>
                  <a:pt x="3713" y="15903"/>
                  <a:pt x="3515" y="15871"/>
                </a:cubicBezTo>
                <a:cubicBezTo>
                  <a:pt x="3512" y="15870"/>
                  <a:pt x="3509" y="15870"/>
                  <a:pt x="3506" y="15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1" name="Google Shape;1371;p52"/>
          <p:cNvGrpSpPr/>
          <p:nvPr/>
        </p:nvGrpSpPr>
        <p:grpSpPr>
          <a:xfrm rot="3155490">
            <a:off x="6966697" y="4660972"/>
            <a:ext cx="221774" cy="200886"/>
            <a:chOff x="1640475" y="1197075"/>
            <a:chExt cx="55475" cy="50250"/>
          </a:xfrm>
        </p:grpSpPr>
        <p:sp>
          <p:nvSpPr>
            <p:cNvPr id="1372" name="Google Shape;1372;p52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2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2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5" name="Google Shape;1375;p52"/>
          <p:cNvGrpSpPr/>
          <p:nvPr/>
        </p:nvGrpSpPr>
        <p:grpSpPr>
          <a:xfrm rot="-5400064">
            <a:off x="6187029" y="2959875"/>
            <a:ext cx="297246" cy="269250"/>
            <a:chOff x="1640475" y="1197075"/>
            <a:chExt cx="55475" cy="50250"/>
          </a:xfrm>
        </p:grpSpPr>
        <p:sp>
          <p:nvSpPr>
            <p:cNvPr id="1376" name="Google Shape;1376;p52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2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2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54"/>
          <p:cNvSpPr/>
          <p:nvPr/>
        </p:nvSpPr>
        <p:spPr>
          <a:xfrm flipH="1">
            <a:off x="5463834" y="-171500"/>
            <a:ext cx="3715991" cy="1895529"/>
          </a:xfrm>
          <a:custGeom>
            <a:avLst/>
            <a:gdLst/>
            <a:ahLst/>
            <a:cxnLst/>
            <a:rect l="l" t="t" r="r" b="b"/>
            <a:pathLst>
              <a:path w="14457" h="6348" extrusionOk="0">
                <a:moveTo>
                  <a:pt x="0" y="1"/>
                </a:moveTo>
                <a:lnTo>
                  <a:pt x="0" y="6160"/>
                </a:lnTo>
                <a:cubicBezTo>
                  <a:pt x="307" y="6283"/>
                  <a:pt x="641" y="6348"/>
                  <a:pt x="972" y="6348"/>
                </a:cubicBezTo>
                <a:cubicBezTo>
                  <a:pt x="1431" y="6348"/>
                  <a:pt x="1886" y="6223"/>
                  <a:pt x="2259" y="5957"/>
                </a:cubicBezTo>
                <a:cubicBezTo>
                  <a:pt x="2971" y="5450"/>
                  <a:pt x="3272" y="4560"/>
                  <a:pt x="3620" y="3758"/>
                </a:cubicBezTo>
                <a:cubicBezTo>
                  <a:pt x="3967" y="2955"/>
                  <a:pt x="4504" y="2110"/>
                  <a:pt x="5362" y="1938"/>
                </a:cubicBezTo>
                <a:cubicBezTo>
                  <a:pt x="5472" y="1916"/>
                  <a:pt x="5582" y="1906"/>
                  <a:pt x="5692" y="1906"/>
                </a:cubicBezTo>
                <a:cubicBezTo>
                  <a:pt x="6160" y="1906"/>
                  <a:pt x="6628" y="2081"/>
                  <a:pt x="7080" y="2232"/>
                </a:cubicBezTo>
                <a:cubicBezTo>
                  <a:pt x="7585" y="2401"/>
                  <a:pt x="8141" y="2535"/>
                  <a:pt x="8672" y="2535"/>
                </a:cubicBezTo>
                <a:cubicBezTo>
                  <a:pt x="9138" y="2535"/>
                  <a:pt x="9586" y="2431"/>
                  <a:pt x="9965" y="2156"/>
                </a:cubicBezTo>
                <a:cubicBezTo>
                  <a:pt x="10504" y="1765"/>
                  <a:pt x="10846" y="1060"/>
                  <a:pt x="11419" y="789"/>
                </a:cubicBezTo>
                <a:lnTo>
                  <a:pt x="11420" y="789"/>
                </a:lnTo>
                <a:cubicBezTo>
                  <a:pt x="11436" y="781"/>
                  <a:pt x="11452" y="774"/>
                  <a:pt x="11469" y="767"/>
                </a:cubicBezTo>
                <a:cubicBezTo>
                  <a:pt x="11544" y="736"/>
                  <a:pt x="11623" y="712"/>
                  <a:pt x="11706" y="696"/>
                </a:cubicBezTo>
                <a:cubicBezTo>
                  <a:pt x="11777" y="683"/>
                  <a:pt x="11848" y="678"/>
                  <a:pt x="11919" y="678"/>
                </a:cubicBezTo>
                <a:cubicBezTo>
                  <a:pt x="12271" y="678"/>
                  <a:pt x="12623" y="809"/>
                  <a:pt x="12978" y="824"/>
                </a:cubicBezTo>
                <a:cubicBezTo>
                  <a:pt x="12999" y="824"/>
                  <a:pt x="13020" y="825"/>
                  <a:pt x="13041" y="825"/>
                </a:cubicBezTo>
                <a:cubicBezTo>
                  <a:pt x="13511" y="825"/>
                  <a:pt x="13977" y="611"/>
                  <a:pt x="14281" y="253"/>
                </a:cubicBezTo>
                <a:cubicBezTo>
                  <a:pt x="14348" y="175"/>
                  <a:pt x="14407" y="90"/>
                  <a:pt x="14457" y="1"/>
                </a:cubicBezTo>
                <a:close/>
              </a:path>
            </a:pathLst>
          </a:custGeom>
          <a:solidFill>
            <a:schemeClr val="lt2">
              <a:alpha val="486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8" name="Google Shape;1408;p54"/>
          <p:cNvSpPr/>
          <p:nvPr/>
        </p:nvSpPr>
        <p:spPr>
          <a:xfrm flipH="1">
            <a:off x="6310157" y="3340499"/>
            <a:ext cx="3132243" cy="2074976"/>
          </a:xfrm>
          <a:custGeom>
            <a:avLst/>
            <a:gdLst/>
            <a:ahLst/>
            <a:cxnLst/>
            <a:rect l="l" t="t" r="r" b="b"/>
            <a:pathLst>
              <a:path w="26174" h="14261" extrusionOk="0">
                <a:moveTo>
                  <a:pt x="4863" y="0"/>
                </a:moveTo>
                <a:cubicBezTo>
                  <a:pt x="4600" y="0"/>
                  <a:pt x="4337" y="25"/>
                  <a:pt x="4079" y="86"/>
                </a:cubicBezTo>
                <a:cubicBezTo>
                  <a:pt x="3577" y="206"/>
                  <a:pt x="3127" y="469"/>
                  <a:pt x="2736" y="803"/>
                </a:cubicBezTo>
                <a:cubicBezTo>
                  <a:pt x="1930" y="1492"/>
                  <a:pt x="1836" y="3135"/>
                  <a:pt x="799" y="3280"/>
                </a:cubicBezTo>
                <a:cubicBezTo>
                  <a:pt x="128" y="3374"/>
                  <a:pt x="0" y="4462"/>
                  <a:pt x="66" y="4462"/>
                </a:cubicBezTo>
                <a:cubicBezTo>
                  <a:pt x="68" y="4462"/>
                  <a:pt x="70" y="4461"/>
                  <a:pt x="72" y="4459"/>
                </a:cubicBezTo>
                <a:lnTo>
                  <a:pt x="72" y="4459"/>
                </a:lnTo>
                <a:cubicBezTo>
                  <a:pt x="67" y="5698"/>
                  <a:pt x="63" y="6939"/>
                  <a:pt x="59" y="8179"/>
                </a:cubicBezTo>
                <a:cubicBezTo>
                  <a:pt x="56" y="8831"/>
                  <a:pt x="53" y="9483"/>
                  <a:pt x="51" y="10135"/>
                </a:cubicBezTo>
                <a:cubicBezTo>
                  <a:pt x="50" y="10457"/>
                  <a:pt x="49" y="10777"/>
                  <a:pt x="48" y="11099"/>
                </a:cubicBezTo>
                <a:cubicBezTo>
                  <a:pt x="47" y="11393"/>
                  <a:pt x="48" y="11687"/>
                  <a:pt x="100" y="11976"/>
                </a:cubicBezTo>
                <a:cubicBezTo>
                  <a:pt x="186" y="12456"/>
                  <a:pt x="458" y="12928"/>
                  <a:pt x="933" y="13108"/>
                </a:cubicBezTo>
                <a:cubicBezTo>
                  <a:pt x="1033" y="13146"/>
                  <a:pt x="1145" y="13169"/>
                  <a:pt x="1252" y="13169"/>
                </a:cubicBezTo>
                <a:cubicBezTo>
                  <a:pt x="1254" y="13169"/>
                  <a:pt x="1257" y="13169"/>
                  <a:pt x="1259" y="13169"/>
                </a:cubicBezTo>
                <a:cubicBezTo>
                  <a:pt x="1388" y="13167"/>
                  <a:pt x="1479" y="13054"/>
                  <a:pt x="1583" y="12989"/>
                </a:cubicBezTo>
                <a:cubicBezTo>
                  <a:pt x="1788" y="12861"/>
                  <a:pt x="2013" y="12777"/>
                  <a:pt x="2247" y="12724"/>
                </a:cubicBezTo>
                <a:cubicBezTo>
                  <a:pt x="2483" y="12671"/>
                  <a:pt x="2724" y="12651"/>
                  <a:pt x="2966" y="12651"/>
                </a:cubicBezTo>
                <a:cubicBezTo>
                  <a:pt x="3233" y="12651"/>
                  <a:pt x="3501" y="12676"/>
                  <a:pt x="3763" y="12707"/>
                </a:cubicBezTo>
                <a:cubicBezTo>
                  <a:pt x="4310" y="12772"/>
                  <a:pt x="4853" y="12875"/>
                  <a:pt x="5400" y="12938"/>
                </a:cubicBezTo>
                <a:cubicBezTo>
                  <a:pt x="6669" y="13085"/>
                  <a:pt x="7946" y="13111"/>
                  <a:pt x="9219" y="13205"/>
                </a:cubicBezTo>
                <a:cubicBezTo>
                  <a:pt x="9860" y="13253"/>
                  <a:pt x="10500" y="13317"/>
                  <a:pt x="11134" y="13424"/>
                </a:cubicBezTo>
                <a:cubicBezTo>
                  <a:pt x="11749" y="13526"/>
                  <a:pt x="12358" y="13663"/>
                  <a:pt x="12967" y="13796"/>
                </a:cubicBezTo>
                <a:cubicBezTo>
                  <a:pt x="14136" y="14051"/>
                  <a:pt x="15300" y="14261"/>
                  <a:pt x="16498" y="14261"/>
                </a:cubicBezTo>
                <a:cubicBezTo>
                  <a:pt x="16552" y="14261"/>
                  <a:pt x="16606" y="14260"/>
                  <a:pt x="16660" y="14259"/>
                </a:cubicBezTo>
                <a:cubicBezTo>
                  <a:pt x="17953" y="14238"/>
                  <a:pt x="19236" y="14050"/>
                  <a:pt x="20525" y="13980"/>
                </a:cubicBezTo>
                <a:cubicBezTo>
                  <a:pt x="21615" y="13919"/>
                  <a:pt x="22718" y="13973"/>
                  <a:pt x="23796" y="13769"/>
                </a:cubicBezTo>
                <a:cubicBezTo>
                  <a:pt x="24313" y="13670"/>
                  <a:pt x="24820" y="13506"/>
                  <a:pt x="25277" y="13242"/>
                </a:cubicBezTo>
                <a:cubicBezTo>
                  <a:pt x="25711" y="12992"/>
                  <a:pt x="26148" y="12628"/>
                  <a:pt x="26165" y="12087"/>
                </a:cubicBezTo>
                <a:cubicBezTo>
                  <a:pt x="26174" y="11806"/>
                  <a:pt x="26071" y="11536"/>
                  <a:pt x="25960" y="11284"/>
                </a:cubicBezTo>
                <a:cubicBezTo>
                  <a:pt x="25831" y="10995"/>
                  <a:pt x="25692" y="10711"/>
                  <a:pt x="25556" y="10424"/>
                </a:cubicBezTo>
                <a:cubicBezTo>
                  <a:pt x="25280" y="9836"/>
                  <a:pt x="25017" y="9241"/>
                  <a:pt x="24726" y="8660"/>
                </a:cubicBezTo>
                <a:cubicBezTo>
                  <a:pt x="24617" y="8443"/>
                  <a:pt x="24475" y="8244"/>
                  <a:pt x="24244" y="8148"/>
                </a:cubicBezTo>
                <a:cubicBezTo>
                  <a:pt x="23992" y="8043"/>
                  <a:pt x="23700" y="8056"/>
                  <a:pt x="23431" y="8053"/>
                </a:cubicBezTo>
                <a:cubicBezTo>
                  <a:pt x="23345" y="8052"/>
                  <a:pt x="23259" y="8052"/>
                  <a:pt x="23173" y="8052"/>
                </a:cubicBezTo>
                <a:cubicBezTo>
                  <a:pt x="22618" y="8052"/>
                  <a:pt x="22062" y="8075"/>
                  <a:pt x="21508" y="8122"/>
                </a:cubicBezTo>
                <a:cubicBezTo>
                  <a:pt x="20999" y="8165"/>
                  <a:pt x="20489" y="8243"/>
                  <a:pt x="19978" y="8243"/>
                </a:cubicBezTo>
                <a:cubicBezTo>
                  <a:pt x="19867" y="8243"/>
                  <a:pt x="19756" y="8239"/>
                  <a:pt x="19645" y="8231"/>
                </a:cubicBezTo>
                <a:cubicBezTo>
                  <a:pt x="19110" y="8189"/>
                  <a:pt x="18609" y="8002"/>
                  <a:pt x="18163" y="7708"/>
                </a:cubicBezTo>
                <a:cubicBezTo>
                  <a:pt x="17269" y="7121"/>
                  <a:pt x="16691" y="6224"/>
                  <a:pt x="16067" y="5381"/>
                </a:cubicBezTo>
                <a:cubicBezTo>
                  <a:pt x="15751" y="4955"/>
                  <a:pt x="15397" y="4546"/>
                  <a:pt x="14929" y="4285"/>
                </a:cubicBezTo>
                <a:cubicBezTo>
                  <a:pt x="14463" y="4025"/>
                  <a:pt x="13935" y="3920"/>
                  <a:pt x="13408" y="3879"/>
                </a:cubicBezTo>
                <a:cubicBezTo>
                  <a:pt x="13154" y="3860"/>
                  <a:pt x="12899" y="3855"/>
                  <a:pt x="12643" y="3855"/>
                </a:cubicBezTo>
                <a:cubicBezTo>
                  <a:pt x="12450" y="3855"/>
                  <a:pt x="12257" y="3858"/>
                  <a:pt x="12064" y="3858"/>
                </a:cubicBezTo>
                <a:cubicBezTo>
                  <a:pt x="11487" y="3858"/>
                  <a:pt x="10912" y="3836"/>
                  <a:pt x="10354" y="3664"/>
                </a:cubicBezTo>
                <a:cubicBezTo>
                  <a:pt x="9893" y="3522"/>
                  <a:pt x="9465" y="3265"/>
                  <a:pt x="9185" y="2863"/>
                </a:cubicBezTo>
                <a:cubicBezTo>
                  <a:pt x="8887" y="2436"/>
                  <a:pt x="8747" y="1924"/>
                  <a:pt x="8473" y="1483"/>
                </a:cubicBezTo>
                <a:cubicBezTo>
                  <a:pt x="7915" y="585"/>
                  <a:pt x="6844" y="273"/>
                  <a:pt x="5861" y="99"/>
                </a:cubicBezTo>
                <a:cubicBezTo>
                  <a:pt x="5533" y="41"/>
                  <a:pt x="5197" y="0"/>
                  <a:pt x="4863" y="0"/>
                </a:cubicBezTo>
                <a:close/>
              </a:path>
            </a:pathLst>
          </a:custGeom>
          <a:solidFill>
            <a:schemeClr val="dk2">
              <a:alpha val="491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9" name="Google Shape;1409;p54"/>
          <p:cNvSpPr/>
          <p:nvPr/>
        </p:nvSpPr>
        <p:spPr>
          <a:xfrm flipH="1">
            <a:off x="-305030" y="3501099"/>
            <a:ext cx="3502005" cy="1817658"/>
          </a:xfrm>
          <a:custGeom>
            <a:avLst/>
            <a:gdLst/>
            <a:ahLst/>
            <a:cxnLst/>
            <a:rect l="l" t="t" r="r" b="b"/>
            <a:pathLst>
              <a:path w="13007" h="13045" extrusionOk="0">
                <a:moveTo>
                  <a:pt x="11086" y="1"/>
                </a:moveTo>
                <a:cubicBezTo>
                  <a:pt x="10136" y="1"/>
                  <a:pt x="9220" y="578"/>
                  <a:pt x="8514" y="1160"/>
                </a:cubicBezTo>
                <a:cubicBezTo>
                  <a:pt x="7734" y="1801"/>
                  <a:pt x="7147" y="2603"/>
                  <a:pt x="6690" y="3499"/>
                </a:cubicBezTo>
                <a:cubicBezTo>
                  <a:pt x="6269" y="4325"/>
                  <a:pt x="5846" y="5241"/>
                  <a:pt x="4914" y="5581"/>
                </a:cubicBezTo>
                <a:cubicBezTo>
                  <a:pt x="3974" y="5923"/>
                  <a:pt x="2923" y="5759"/>
                  <a:pt x="2005" y="6187"/>
                </a:cubicBezTo>
                <a:cubicBezTo>
                  <a:pt x="1188" y="6570"/>
                  <a:pt x="602" y="7349"/>
                  <a:pt x="329" y="8196"/>
                </a:cubicBezTo>
                <a:cubicBezTo>
                  <a:pt x="1" y="9208"/>
                  <a:pt x="140" y="10320"/>
                  <a:pt x="509" y="11301"/>
                </a:cubicBezTo>
                <a:cubicBezTo>
                  <a:pt x="597" y="11534"/>
                  <a:pt x="989" y="11993"/>
                  <a:pt x="1051" y="11993"/>
                </a:cubicBezTo>
                <a:cubicBezTo>
                  <a:pt x="1057" y="11993"/>
                  <a:pt x="1060" y="11988"/>
                  <a:pt x="1059" y="11977"/>
                </a:cubicBezTo>
                <a:lnTo>
                  <a:pt x="1059" y="11977"/>
                </a:lnTo>
                <a:cubicBezTo>
                  <a:pt x="1717" y="12454"/>
                  <a:pt x="2513" y="12576"/>
                  <a:pt x="3318" y="12576"/>
                </a:cubicBezTo>
                <a:cubicBezTo>
                  <a:pt x="3796" y="12576"/>
                  <a:pt x="4277" y="12533"/>
                  <a:pt x="4735" y="12495"/>
                </a:cubicBezTo>
                <a:cubicBezTo>
                  <a:pt x="5450" y="12436"/>
                  <a:pt x="6168" y="12406"/>
                  <a:pt x="6885" y="12406"/>
                </a:cubicBezTo>
                <a:cubicBezTo>
                  <a:pt x="7827" y="12406"/>
                  <a:pt x="8769" y="12458"/>
                  <a:pt x="9706" y="12564"/>
                </a:cubicBezTo>
                <a:cubicBezTo>
                  <a:pt x="10641" y="12670"/>
                  <a:pt x="11568" y="12831"/>
                  <a:pt x="12485" y="13041"/>
                </a:cubicBezTo>
                <a:cubicBezTo>
                  <a:pt x="12495" y="13043"/>
                  <a:pt x="12505" y="13045"/>
                  <a:pt x="12515" y="13045"/>
                </a:cubicBezTo>
                <a:cubicBezTo>
                  <a:pt x="12578" y="13045"/>
                  <a:pt x="12630" y="12997"/>
                  <a:pt x="12632" y="12929"/>
                </a:cubicBezTo>
                <a:lnTo>
                  <a:pt x="12879" y="5509"/>
                </a:lnTo>
                <a:cubicBezTo>
                  <a:pt x="12900" y="4891"/>
                  <a:pt x="12920" y="4272"/>
                  <a:pt x="12940" y="3654"/>
                </a:cubicBezTo>
                <a:cubicBezTo>
                  <a:pt x="12960" y="3073"/>
                  <a:pt x="13006" y="2485"/>
                  <a:pt x="12985" y="1903"/>
                </a:cubicBezTo>
                <a:cubicBezTo>
                  <a:pt x="12967" y="1412"/>
                  <a:pt x="12856" y="914"/>
                  <a:pt x="12502" y="551"/>
                </a:cubicBezTo>
                <a:cubicBezTo>
                  <a:pt x="12188" y="228"/>
                  <a:pt x="11746" y="54"/>
                  <a:pt x="11303" y="11"/>
                </a:cubicBezTo>
                <a:cubicBezTo>
                  <a:pt x="11230" y="4"/>
                  <a:pt x="11158" y="1"/>
                  <a:pt x="11086" y="1"/>
                </a:cubicBezTo>
                <a:close/>
              </a:path>
            </a:pathLst>
          </a:custGeom>
          <a:solidFill>
            <a:schemeClr val="accent1">
              <a:alpha val="497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54"/>
          <p:cNvSpPr/>
          <p:nvPr/>
        </p:nvSpPr>
        <p:spPr>
          <a:xfrm flipH="1">
            <a:off x="-172967" y="-346475"/>
            <a:ext cx="3877467" cy="2004202"/>
          </a:xfrm>
          <a:custGeom>
            <a:avLst/>
            <a:gdLst/>
            <a:ahLst/>
            <a:cxnLst/>
            <a:rect l="l" t="t" r="r" b="b"/>
            <a:pathLst>
              <a:path w="24377" h="8613" extrusionOk="0">
                <a:moveTo>
                  <a:pt x="22626" y="1"/>
                </a:moveTo>
                <a:cubicBezTo>
                  <a:pt x="22431" y="1"/>
                  <a:pt x="22241" y="55"/>
                  <a:pt x="22058" y="101"/>
                </a:cubicBezTo>
                <a:cubicBezTo>
                  <a:pt x="21511" y="238"/>
                  <a:pt x="20953" y="349"/>
                  <a:pt x="20391" y="439"/>
                </a:cubicBezTo>
                <a:cubicBezTo>
                  <a:pt x="18472" y="743"/>
                  <a:pt x="16508" y="793"/>
                  <a:pt x="14552" y="793"/>
                </a:cubicBezTo>
                <a:cubicBezTo>
                  <a:pt x="14183" y="793"/>
                  <a:pt x="13813" y="791"/>
                  <a:pt x="13445" y="789"/>
                </a:cubicBezTo>
                <a:cubicBezTo>
                  <a:pt x="11020" y="775"/>
                  <a:pt x="8592" y="763"/>
                  <a:pt x="6170" y="648"/>
                </a:cubicBezTo>
                <a:cubicBezTo>
                  <a:pt x="4959" y="590"/>
                  <a:pt x="3748" y="506"/>
                  <a:pt x="2545" y="383"/>
                </a:cubicBezTo>
                <a:cubicBezTo>
                  <a:pt x="2238" y="351"/>
                  <a:pt x="1932" y="316"/>
                  <a:pt x="1627" y="279"/>
                </a:cubicBezTo>
                <a:cubicBezTo>
                  <a:pt x="1398" y="252"/>
                  <a:pt x="1163" y="215"/>
                  <a:pt x="930" y="215"/>
                </a:cubicBezTo>
                <a:cubicBezTo>
                  <a:pt x="895" y="215"/>
                  <a:pt x="861" y="215"/>
                  <a:pt x="827" y="217"/>
                </a:cubicBezTo>
                <a:cubicBezTo>
                  <a:pt x="405" y="240"/>
                  <a:pt x="13" y="441"/>
                  <a:pt x="5" y="792"/>
                </a:cubicBezTo>
                <a:cubicBezTo>
                  <a:pt x="1" y="936"/>
                  <a:pt x="84" y="1057"/>
                  <a:pt x="235" y="1138"/>
                </a:cubicBezTo>
                <a:cubicBezTo>
                  <a:pt x="259" y="1152"/>
                  <a:pt x="283" y="1157"/>
                  <a:pt x="305" y="1157"/>
                </a:cubicBezTo>
                <a:cubicBezTo>
                  <a:pt x="307" y="1157"/>
                  <a:pt x="309" y="1157"/>
                  <a:pt x="311" y="1157"/>
                </a:cubicBezTo>
                <a:lnTo>
                  <a:pt x="311" y="1157"/>
                </a:lnTo>
                <a:cubicBezTo>
                  <a:pt x="180" y="1807"/>
                  <a:pt x="426" y="2480"/>
                  <a:pt x="944" y="3003"/>
                </a:cubicBezTo>
                <a:cubicBezTo>
                  <a:pt x="1219" y="3281"/>
                  <a:pt x="1569" y="3518"/>
                  <a:pt x="1974" y="3679"/>
                </a:cubicBezTo>
                <a:cubicBezTo>
                  <a:pt x="2424" y="3858"/>
                  <a:pt x="2928" y="3933"/>
                  <a:pt x="3430" y="3957"/>
                </a:cubicBezTo>
                <a:cubicBezTo>
                  <a:pt x="3565" y="3964"/>
                  <a:pt x="3702" y="3967"/>
                  <a:pt x="3838" y="3967"/>
                </a:cubicBezTo>
                <a:cubicBezTo>
                  <a:pt x="4389" y="3967"/>
                  <a:pt x="4946" y="3924"/>
                  <a:pt x="5497" y="3924"/>
                </a:cubicBezTo>
                <a:cubicBezTo>
                  <a:pt x="5880" y="3924"/>
                  <a:pt x="6260" y="3944"/>
                  <a:pt x="6634" y="4014"/>
                </a:cubicBezTo>
                <a:cubicBezTo>
                  <a:pt x="7452" y="4167"/>
                  <a:pt x="8044" y="4590"/>
                  <a:pt x="8476" y="5128"/>
                </a:cubicBezTo>
                <a:cubicBezTo>
                  <a:pt x="8889" y="5644"/>
                  <a:pt x="9168" y="6215"/>
                  <a:pt x="9504" y="6761"/>
                </a:cubicBezTo>
                <a:cubicBezTo>
                  <a:pt x="9818" y="7272"/>
                  <a:pt x="10194" y="7795"/>
                  <a:pt x="10779" y="8153"/>
                </a:cubicBezTo>
                <a:cubicBezTo>
                  <a:pt x="11306" y="8477"/>
                  <a:pt x="11931" y="8612"/>
                  <a:pt x="12573" y="8612"/>
                </a:cubicBezTo>
                <a:cubicBezTo>
                  <a:pt x="12917" y="8612"/>
                  <a:pt x="13266" y="8573"/>
                  <a:pt x="13607" y="8503"/>
                </a:cubicBezTo>
                <a:cubicBezTo>
                  <a:pt x="14755" y="8264"/>
                  <a:pt x="15723" y="7708"/>
                  <a:pt x="16790" y="7327"/>
                </a:cubicBezTo>
                <a:cubicBezTo>
                  <a:pt x="17672" y="7012"/>
                  <a:pt x="18645" y="6819"/>
                  <a:pt x="19621" y="6819"/>
                </a:cubicBezTo>
                <a:cubicBezTo>
                  <a:pt x="19841" y="6819"/>
                  <a:pt x="20062" y="6829"/>
                  <a:pt x="20281" y="6849"/>
                </a:cubicBezTo>
                <a:cubicBezTo>
                  <a:pt x="21290" y="6943"/>
                  <a:pt x="22275" y="7285"/>
                  <a:pt x="22992" y="7844"/>
                </a:cubicBezTo>
                <a:cubicBezTo>
                  <a:pt x="23170" y="7982"/>
                  <a:pt x="23328" y="8133"/>
                  <a:pt x="23467" y="8296"/>
                </a:cubicBezTo>
                <a:cubicBezTo>
                  <a:pt x="23495" y="8329"/>
                  <a:pt x="23541" y="8346"/>
                  <a:pt x="23587" y="8346"/>
                </a:cubicBezTo>
                <a:cubicBezTo>
                  <a:pt x="23643" y="8346"/>
                  <a:pt x="23698" y="8320"/>
                  <a:pt x="23718" y="8271"/>
                </a:cubicBezTo>
                <a:cubicBezTo>
                  <a:pt x="24376" y="6550"/>
                  <a:pt x="24252" y="4734"/>
                  <a:pt x="23880" y="2982"/>
                </a:cubicBezTo>
                <a:cubicBezTo>
                  <a:pt x="23786" y="2536"/>
                  <a:pt x="23676" y="2093"/>
                  <a:pt x="23557" y="1650"/>
                </a:cubicBezTo>
                <a:cubicBezTo>
                  <a:pt x="23441" y="1217"/>
                  <a:pt x="23343" y="773"/>
                  <a:pt x="23189" y="348"/>
                </a:cubicBezTo>
                <a:cubicBezTo>
                  <a:pt x="23127" y="176"/>
                  <a:pt x="22987" y="38"/>
                  <a:pt x="22748" y="8"/>
                </a:cubicBezTo>
                <a:cubicBezTo>
                  <a:pt x="22707" y="3"/>
                  <a:pt x="22666" y="1"/>
                  <a:pt x="22626" y="1"/>
                </a:cubicBezTo>
                <a:close/>
              </a:path>
            </a:pathLst>
          </a:custGeom>
          <a:solidFill>
            <a:schemeClr val="accen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1" name="Google Shape;1411;p54"/>
          <p:cNvGrpSpPr/>
          <p:nvPr/>
        </p:nvGrpSpPr>
        <p:grpSpPr>
          <a:xfrm rot="899994">
            <a:off x="1016472" y="201882"/>
            <a:ext cx="454166" cy="411416"/>
            <a:chOff x="1640475" y="1197075"/>
            <a:chExt cx="55475" cy="50250"/>
          </a:xfrm>
        </p:grpSpPr>
        <p:sp>
          <p:nvSpPr>
            <p:cNvPr id="1412" name="Google Shape;1412;p54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4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4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5" name="Google Shape;1415;p54"/>
          <p:cNvGrpSpPr/>
          <p:nvPr/>
        </p:nvGrpSpPr>
        <p:grpSpPr>
          <a:xfrm rot="-765977">
            <a:off x="8251989" y="1521724"/>
            <a:ext cx="279616" cy="253294"/>
            <a:chOff x="1640475" y="1197075"/>
            <a:chExt cx="55475" cy="50250"/>
          </a:xfrm>
        </p:grpSpPr>
        <p:sp>
          <p:nvSpPr>
            <p:cNvPr id="1416" name="Google Shape;1416;p54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4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4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9" name="Google Shape;1419;p54"/>
          <p:cNvSpPr/>
          <p:nvPr/>
        </p:nvSpPr>
        <p:spPr>
          <a:xfrm rot="-1686808" flipH="1">
            <a:off x="3194336" y="4571863"/>
            <a:ext cx="695049" cy="162825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0" name="Google Shape;1420;p54"/>
          <p:cNvSpPr/>
          <p:nvPr/>
        </p:nvSpPr>
        <p:spPr>
          <a:xfrm rot="117" flipH="1">
            <a:off x="7874199" y="150134"/>
            <a:ext cx="545177" cy="127718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1" name="Google Shape;1421;p54"/>
          <p:cNvGrpSpPr/>
          <p:nvPr/>
        </p:nvGrpSpPr>
        <p:grpSpPr>
          <a:xfrm rot="-4475517">
            <a:off x="7432742" y="4442182"/>
            <a:ext cx="197770" cy="213810"/>
            <a:chOff x="1640475" y="1197075"/>
            <a:chExt cx="55475" cy="50250"/>
          </a:xfrm>
        </p:grpSpPr>
        <p:sp>
          <p:nvSpPr>
            <p:cNvPr id="1422" name="Google Shape;1422;p54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4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4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5" name="Google Shape;1425;p54"/>
          <p:cNvSpPr/>
          <p:nvPr/>
        </p:nvSpPr>
        <p:spPr>
          <a:xfrm>
            <a:off x="891612" y="4121988"/>
            <a:ext cx="1167574" cy="854200"/>
          </a:xfrm>
          <a:custGeom>
            <a:avLst/>
            <a:gdLst/>
            <a:ahLst/>
            <a:cxnLst/>
            <a:rect l="l" t="t" r="r" b="b"/>
            <a:pathLst>
              <a:path w="29542" h="21613" extrusionOk="0">
                <a:moveTo>
                  <a:pt x="3461" y="0"/>
                </a:moveTo>
                <a:cubicBezTo>
                  <a:pt x="3371" y="0"/>
                  <a:pt x="3279" y="3"/>
                  <a:pt x="3188" y="8"/>
                </a:cubicBezTo>
                <a:cubicBezTo>
                  <a:pt x="3155" y="9"/>
                  <a:pt x="3131" y="41"/>
                  <a:pt x="3133" y="77"/>
                </a:cubicBezTo>
                <a:cubicBezTo>
                  <a:pt x="3134" y="81"/>
                  <a:pt x="3134" y="86"/>
                  <a:pt x="3135" y="89"/>
                </a:cubicBezTo>
                <a:cubicBezTo>
                  <a:pt x="3142" y="119"/>
                  <a:pt x="3169" y="141"/>
                  <a:pt x="3198" y="141"/>
                </a:cubicBezTo>
                <a:cubicBezTo>
                  <a:pt x="3199" y="141"/>
                  <a:pt x="3199" y="141"/>
                  <a:pt x="3200" y="141"/>
                </a:cubicBezTo>
                <a:cubicBezTo>
                  <a:pt x="3284" y="137"/>
                  <a:pt x="3368" y="134"/>
                  <a:pt x="3452" y="134"/>
                </a:cubicBezTo>
                <a:cubicBezTo>
                  <a:pt x="3550" y="134"/>
                  <a:pt x="3648" y="137"/>
                  <a:pt x="3745" y="143"/>
                </a:cubicBezTo>
                <a:cubicBezTo>
                  <a:pt x="3846" y="149"/>
                  <a:pt x="3949" y="158"/>
                  <a:pt x="4050" y="171"/>
                </a:cubicBezTo>
                <a:cubicBezTo>
                  <a:pt x="4052" y="171"/>
                  <a:pt x="4054" y="171"/>
                  <a:pt x="4056" y="171"/>
                </a:cubicBezTo>
                <a:cubicBezTo>
                  <a:pt x="4087" y="171"/>
                  <a:pt x="4114" y="146"/>
                  <a:pt x="4116" y="111"/>
                </a:cubicBezTo>
                <a:cubicBezTo>
                  <a:pt x="4119" y="75"/>
                  <a:pt x="4092" y="42"/>
                  <a:pt x="4059" y="37"/>
                </a:cubicBezTo>
                <a:cubicBezTo>
                  <a:pt x="3955" y="25"/>
                  <a:pt x="3850" y="15"/>
                  <a:pt x="3747" y="9"/>
                </a:cubicBezTo>
                <a:cubicBezTo>
                  <a:pt x="3653" y="3"/>
                  <a:pt x="3557" y="0"/>
                  <a:pt x="3461" y="0"/>
                </a:cubicBezTo>
                <a:close/>
                <a:moveTo>
                  <a:pt x="2344" y="125"/>
                </a:moveTo>
                <a:cubicBezTo>
                  <a:pt x="2340" y="125"/>
                  <a:pt x="2336" y="125"/>
                  <a:pt x="2332" y="126"/>
                </a:cubicBezTo>
                <a:cubicBezTo>
                  <a:pt x="2294" y="135"/>
                  <a:pt x="2257" y="143"/>
                  <a:pt x="2219" y="152"/>
                </a:cubicBezTo>
                <a:cubicBezTo>
                  <a:pt x="1978" y="213"/>
                  <a:pt x="1739" y="291"/>
                  <a:pt x="1507" y="385"/>
                </a:cubicBezTo>
                <a:cubicBezTo>
                  <a:pt x="1478" y="396"/>
                  <a:pt x="1463" y="430"/>
                  <a:pt x="1472" y="463"/>
                </a:cubicBezTo>
                <a:cubicBezTo>
                  <a:pt x="1473" y="465"/>
                  <a:pt x="1473" y="468"/>
                  <a:pt x="1474" y="471"/>
                </a:cubicBezTo>
                <a:cubicBezTo>
                  <a:pt x="1484" y="498"/>
                  <a:pt x="1508" y="515"/>
                  <a:pt x="1533" y="515"/>
                </a:cubicBezTo>
                <a:cubicBezTo>
                  <a:pt x="1540" y="515"/>
                  <a:pt x="1547" y="513"/>
                  <a:pt x="1554" y="511"/>
                </a:cubicBezTo>
                <a:cubicBezTo>
                  <a:pt x="1781" y="418"/>
                  <a:pt x="2015" y="342"/>
                  <a:pt x="2251" y="283"/>
                </a:cubicBezTo>
                <a:cubicBezTo>
                  <a:pt x="2289" y="274"/>
                  <a:pt x="2325" y="265"/>
                  <a:pt x="2361" y="256"/>
                </a:cubicBezTo>
                <a:cubicBezTo>
                  <a:pt x="2395" y="249"/>
                  <a:pt x="2415" y="214"/>
                  <a:pt x="2406" y="177"/>
                </a:cubicBezTo>
                <a:cubicBezTo>
                  <a:pt x="2406" y="177"/>
                  <a:pt x="2406" y="176"/>
                  <a:pt x="2406" y="176"/>
                </a:cubicBezTo>
                <a:cubicBezTo>
                  <a:pt x="2399" y="146"/>
                  <a:pt x="2373" y="125"/>
                  <a:pt x="2344" y="125"/>
                </a:cubicBezTo>
                <a:close/>
                <a:moveTo>
                  <a:pt x="4902" y="215"/>
                </a:moveTo>
                <a:cubicBezTo>
                  <a:pt x="4875" y="215"/>
                  <a:pt x="4851" y="234"/>
                  <a:pt x="4845" y="264"/>
                </a:cubicBezTo>
                <a:cubicBezTo>
                  <a:pt x="4843" y="275"/>
                  <a:pt x="4843" y="285"/>
                  <a:pt x="4846" y="296"/>
                </a:cubicBezTo>
                <a:cubicBezTo>
                  <a:pt x="4852" y="319"/>
                  <a:pt x="4869" y="339"/>
                  <a:pt x="4891" y="345"/>
                </a:cubicBezTo>
                <a:cubicBezTo>
                  <a:pt x="5167" y="426"/>
                  <a:pt x="5440" y="531"/>
                  <a:pt x="5705" y="657"/>
                </a:cubicBezTo>
                <a:cubicBezTo>
                  <a:pt x="5713" y="661"/>
                  <a:pt x="5722" y="663"/>
                  <a:pt x="5730" y="663"/>
                </a:cubicBezTo>
                <a:cubicBezTo>
                  <a:pt x="5753" y="663"/>
                  <a:pt x="5776" y="648"/>
                  <a:pt x="5784" y="623"/>
                </a:cubicBezTo>
                <a:cubicBezTo>
                  <a:pt x="5797" y="590"/>
                  <a:pt x="5782" y="550"/>
                  <a:pt x="5750" y="535"/>
                </a:cubicBezTo>
                <a:cubicBezTo>
                  <a:pt x="5480" y="407"/>
                  <a:pt x="5200" y="299"/>
                  <a:pt x="4919" y="217"/>
                </a:cubicBezTo>
                <a:cubicBezTo>
                  <a:pt x="4913" y="215"/>
                  <a:pt x="4908" y="215"/>
                  <a:pt x="4902" y="215"/>
                </a:cubicBezTo>
                <a:close/>
                <a:moveTo>
                  <a:pt x="761" y="768"/>
                </a:moveTo>
                <a:cubicBezTo>
                  <a:pt x="751" y="768"/>
                  <a:pt x="741" y="771"/>
                  <a:pt x="732" y="777"/>
                </a:cubicBezTo>
                <a:cubicBezTo>
                  <a:pt x="484" y="929"/>
                  <a:pt x="247" y="1103"/>
                  <a:pt x="26" y="1294"/>
                </a:cubicBezTo>
                <a:cubicBezTo>
                  <a:pt x="7" y="1310"/>
                  <a:pt x="1" y="1336"/>
                  <a:pt x="7" y="1361"/>
                </a:cubicBezTo>
                <a:cubicBezTo>
                  <a:pt x="9" y="1371"/>
                  <a:pt x="13" y="1379"/>
                  <a:pt x="19" y="1388"/>
                </a:cubicBezTo>
                <a:cubicBezTo>
                  <a:pt x="32" y="1405"/>
                  <a:pt x="50" y="1413"/>
                  <a:pt x="69" y="1413"/>
                </a:cubicBezTo>
                <a:cubicBezTo>
                  <a:pt x="82" y="1413"/>
                  <a:pt x="95" y="1409"/>
                  <a:pt x="105" y="1400"/>
                </a:cubicBezTo>
                <a:cubicBezTo>
                  <a:pt x="321" y="1214"/>
                  <a:pt x="554" y="1043"/>
                  <a:pt x="796" y="894"/>
                </a:cubicBezTo>
                <a:cubicBezTo>
                  <a:pt x="825" y="876"/>
                  <a:pt x="835" y="835"/>
                  <a:pt x="818" y="803"/>
                </a:cubicBezTo>
                <a:cubicBezTo>
                  <a:pt x="805" y="781"/>
                  <a:pt x="783" y="768"/>
                  <a:pt x="761" y="768"/>
                </a:cubicBezTo>
                <a:close/>
                <a:moveTo>
                  <a:pt x="6500" y="971"/>
                </a:moveTo>
                <a:cubicBezTo>
                  <a:pt x="6480" y="971"/>
                  <a:pt x="6461" y="982"/>
                  <a:pt x="6450" y="1002"/>
                </a:cubicBezTo>
                <a:cubicBezTo>
                  <a:pt x="6441" y="1018"/>
                  <a:pt x="6440" y="1036"/>
                  <a:pt x="6443" y="1053"/>
                </a:cubicBezTo>
                <a:cubicBezTo>
                  <a:pt x="6448" y="1069"/>
                  <a:pt x="6458" y="1084"/>
                  <a:pt x="6472" y="1095"/>
                </a:cubicBezTo>
                <a:cubicBezTo>
                  <a:pt x="6719" y="1261"/>
                  <a:pt x="6956" y="1447"/>
                  <a:pt x="7177" y="1647"/>
                </a:cubicBezTo>
                <a:cubicBezTo>
                  <a:pt x="7189" y="1659"/>
                  <a:pt x="7204" y="1664"/>
                  <a:pt x="7218" y="1664"/>
                </a:cubicBezTo>
                <a:cubicBezTo>
                  <a:pt x="7235" y="1664"/>
                  <a:pt x="7252" y="1656"/>
                  <a:pt x="7264" y="1641"/>
                </a:cubicBezTo>
                <a:cubicBezTo>
                  <a:pt x="7284" y="1613"/>
                  <a:pt x="7280" y="1570"/>
                  <a:pt x="7253" y="1547"/>
                </a:cubicBezTo>
                <a:cubicBezTo>
                  <a:pt x="7028" y="1342"/>
                  <a:pt x="6786" y="1152"/>
                  <a:pt x="6534" y="982"/>
                </a:cubicBezTo>
                <a:cubicBezTo>
                  <a:pt x="6523" y="975"/>
                  <a:pt x="6512" y="971"/>
                  <a:pt x="6500" y="971"/>
                </a:cubicBezTo>
                <a:close/>
                <a:moveTo>
                  <a:pt x="7843" y="2196"/>
                </a:moveTo>
                <a:cubicBezTo>
                  <a:pt x="7829" y="2196"/>
                  <a:pt x="7815" y="2202"/>
                  <a:pt x="7804" y="2212"/>
                </a:cubicBezTo>
                <a:cubicBezTo>
                  <a:pt x="7787" y="2230"/>
                  <a:pt x="7781" y="2254"/>
                  <a:pt x="7786" y="2279"/>
                </a:cubicBezTo>
                <a:cubicBezTo>
                  <a:pt x="7789" y="2288"/>
                  <a:pt x="7794" y="2298"/>
                  <a:pt x="7801" y="2306"/>
                </a:cubicBezTo>
                <a:cubicBezTo>
                  <a:pt x="7847" y="2363"/>
                  <a:pt x="7893" y="2421"/>
                  <a:pt x="7937" y="2480"/>
                </a:cubicBezTo>
                <a:cubicBezTo>
                  <a:pt x="8075" y="2661"/>
                  <a:pt x="8207" y="2856"/>
                  <a:pt x="8330" y="3057"/>
                </a:cubicBezTo>
                <a:cubicBezTo>
                  <a:pt x="8342" y="3078"/>
                  <a:pt x="8363" y="3089"/>
                  <a:pt x="8384" y="3089"/>
                </a:cubicBezTo>
                <a:cubicBezTo>
                  <a:pt x="8395" y="3089"/>
                  <a:pt x="8406" y="3086"/>
                  <a:pt x="8415" y="3079"/>
                </a:cubicBezTo>
                <a:cubicBezTo>
                  <a:pt x="8443" y="3060"/>
                  <a:pt x="8451" y="3018"/>
                  <a:pt x="8431" y="2987"/>
                </a:cubicBezTo>
                <a:cubicBezTo>
                  <a:pt x="8306" y="2781"/>
                  <a:pt x="8171" y="2582"/>
                  <a:pt x="8031" y="2397"/>
                </a:cubicBezTo>
                <a:cubicBezTo>
                  <a:pt x="7985" y="2337"/>
                  <a:pt x="7939" y="2278"/>
                  <a:pt x="7891" y="2220"/>
                </a:cubicBezTo>
                <a:cubicBezTo>
                  <a:pt x="7878" y="2205"/>
                  <a:pt x="7861" y="2196"/>
                  <a:pt x="7843" y="2196"/>
                </a:cubicBezTo>
                <a:close/>
                <a:moveTo>
                  <a:pt x="8818" y="3781"/>
                </a:moveTo>
                <a:cubicBezTo>
                  <a:pt x="8809" y="3781"/>
                  <a:pt x="8800" y="3783"/>
                  <a:pt x="8791" y="3787"/>
                </a:cubicBezTo>
                <a:cubicBezTo>
                  <a:pt x="8766" y="3800"/>
                  <a:pt x="8753" y="3832"/>
                  <a:pt x="8760" y="3862"/>
                </a:cubicBezTo>
                <a:cubicBezTo>
                  <a:pt x="8762" y="3866"/>
                  <a:pt x="8764" y="3872"/>
                  <a:pt x="8766" y="3876"/>
                </a:cubicBezTo>
                <a:cubicBezTo>
                  <a:pt x="8890" y="4144"/>
                  <a:pt x="9008" y="4435"/>
                  <a:pt x="9117" y="4739"/>
                </a:cubicBezTo>
                <a:cubicBezTo>
                  <a:pt x="9127" y="4767"/>
                  <a:pt x="9152" y="4784"/>
                  <a:pt x="9177" y="4784"/>
                </a:cubicBezTo>
                <a:cubicBezTo>
                  <a:pt x="9184" y="4784"/>
                  <a:pt x="9191" y="4783"/>
                  <a:pt x="9197" y="4781"/>
                </a:cubicBezTo>
                <a:cubicBezTo>
                  <a:pt x="9228" y="4768"/>
                  <a:pt x="9242" y="4728"/>
                  <a:pt x="9232" y="4695"/>
                </a:cubicBezTo>
                <a:cubicBezTo>
                  <a:pt x="9122" y="4388"/>
                  <a:pt x="9001" y="4093"/>
                  <a:pt x="8875" y="3819"/>
                </a:cubicBezTo>
                <a:cubicBezTo>
                  <a:pt x="8863" y="3795"/>
                  <a:pt x="8841" y="3781"/>
                  <a:pt x="8818" y="3781"/>
                </a:cubicBezTo>
                <a:close/>
                <a:moveTo>
                  <a:pt x="9458" y="5546"/>
                </a:moveTo>
                <a:cubicBezTo>
                  <a:pt x="9452" y="5546"/>
                  <a:pt x="9447" y="5547"/>
                  <a:pt x="9442" y="5549"/>
                </a:cubicBezTo>
                <a:cubicBezTo>
                  <a:pt x="9410" y="5558"/>
                  <a:pt x="9393" y="5594"/>
                  <a:pt x="9401" y="5628"/>
                </a:cubicBezTo>
                <a:cubicBezTo>
                  <a:pt x="9401" y="5629"/>
                  <a:pt x="9401" y="5630"/>
                  <a:pt x="9401" y="5631"/>
                </a:cubicBezTo>
                <a:cubicBezTo>
                  <a:pt x="9483" y="5913"/>
                  <a:pt x="9563" y="6226"/>
                  <a:pt x="9635" y="6539"/>
                </a:cubicBezTo>
                <a:cubicBezTo>
                  <a:pt x="9635" y="6539"/>
                  <a:pt x="9636" y="6540"/>
                  <a:pt x="9636" y="6540"/>
                </a:cubicBezTo>
                <a:cubicBezTo>
                  <a:pt x="9644" y="6570"/>
                  <a:pt x="9669" y="6592"/>
                  <a:pt x="9697" y="6592"/>
                </a:cubicBezTo>
                <a:cubicBezTo>
                  <a:pt x="9701" y="6592"/>
                  <a:pt x="9706" y="6592"/>
                  <a:pt x="9710" y="6590"/>
                </a:cubicBezTo>
                <a:cubicBezTo>
                  <a:pt x="9743" y="6583"/>
                  <a:pt x="9764" y="6548"/>
                  <a:pt x="9755" y="6511"/>
                </a:cubicBezTo>
                <a:cubicBezTo>
                  <a:pt x="9681" y="6196"/>
                  <a:pt x="9600" y="5881"/>
                  <a:pt x="9519" y="5597"/>
                </a:cubicBezTo>
                <a:cubicBezTo>
                  <a:pt x="9511" y="5566"/>
                  <a:pt x="9485" y="5546"/>
                  <a:pt x="9458" y="5546"/>
                </a:cubicBezTo>
                <a:close/>
                <a:moveTo>
                  <a:pt x="9894" y="7378"/>
                </a:moveTo>
                <a:cubicBezTo>
                  <a:pt x="9890" y="7378"/>
                  <a:pt x="9886" y="7378"/>
                  <a:pt x="9882" y="7379"/>
                </a:cubicBezTo>
                <a:cubicBezTo>
                  <a:pt x="9849" y="7386"/>
                  <a:pt x="9829" y="7420"/>
                  <a:pt x="9836" y="7457"/>
                </a:cubicBezTo>
                <a:cubicBezTo>
                  <a:pt x="9886" y="7706"/>
                  <a:pt x="9936" y="7953"/>
                  <a:pt x="9985" y="8200"/>
                </a:cubicBezTo>
                <a:lnTo>
                  <a:pt x="10019" y="8380"/>
                </a:lnTo>
                <a:cubicBezTo>
                  <a:pt x="10020" y="8381"/>
                  <a:pt x="10020" y="8382"/>
                  <a:pt x="10020" y="8383"/>
                </a:cubicBezTo>
                <a:cubicBezTo>
                  <a:pt x="10028" y="8413"/>
                  <a:pt x="10054" y="8435"/>
                  <a:pt x="10082" y="8435"/>
                </a:cubicBezTo>
                <a:cubicBezTo>
                  <a:pt x="10085" y="8435"/>
                  <a:pt x="10089" y="8435"/>
                  <a:pt x="10093" y="8434"/>
                </a:cubicBezTo>
                <a:cubicBezTo>
                  <a:pt x="10126" y="8429"/>
                  <a:pt x="10147" y="8394"/>
                  <a:pt x="10140" y="8357"/>
                </a:cubicBezTo>
                <a:lnTo>
                  <a:pt x="10104" y="8178"/>
                </a:lnTo>
                <a:cubicBezTo>
                  <a:pt x="10056" y="7931"/>
                  <a:pt x="10007" y="7682"/>
                  <a:pt x="9956" y="7433"/>
                </a:cubicBezTo>
                <a:cubicBezTo>
                  <a:pt x="9946" y="7398"/>
                  <a:pt x="9922" y="7378"/>
                  <a:pt x="9894" y="7378"/>
                </a:cubicBezTo>
                <a:close/>
                <a:moveTo>
                  <a:pt x="10265" y="9224"/>
                </a:moveTo>
                <a:cubicBezTo>
                  <a:pt x="10261" y="9224"/>
                  <a:pt x="10257" y="9224"/>
                  <a:pt x="10253" y="9225"/>
                </a:cubicBezTo>
                <a:cubicBezTo>
                  <a:pt x="10220" y="9232"/>
                  <a:pt x="10199" y="9266"/>
                  <a:pt x="10207" y="9303"/>
                </a:cubicBezTo>
                <a:cubicBezTo>
                  <a:pt x="10280" y="9642"/>
                  <a:pt x="10348" y="9944"/>
                  <a:pt x="10417" y="10224"/>
                </a:cubicBezTo>
                <a:cubicBezTo>
                  <a:pt x="10425" y="10255"/>
                  <a:pt x="10451" y="10276"/>
                  <a:pt x="10479" y="10276"/>
                </a:cubicBezTo>
                <a:cubicBezTo>
                  <a:pt x="10484" y="10276"/>
                  <a:pt x="10488" y="10275"/>
                  <a:pt x="10493" y="10274"/>
                </a:cubicBezTo>
                <a:cubicBezTo>
                  <a:pt x="10525" y="10266"/>
                  <a:pt x="10544" y="10230"/>
                  <a:pt x="10536" y="10194"/>
                </a:cubicBezTo>
                <a:cubicBezTo>
                  <a:pt x="10466" y="9916"/>
                  <a:pt x="10398" y="9617"/>
                  <a:pt x="10327" y="9278"/>
                </a:cubicBezTo>
                <a:cubicBezTo>
                  <a:pt x="10316" y="9243"/>
                  <a:pt x="10293" y="9224"/>
                  <a:pt x="10265" y="9224"/>
                </a:cubicBezTo>
                <a:close/>
                <a:moveTo>
                  <a:pt x="22673" y="11500"/>
                </a:moveTo>
                <a:cubicBezTo>
                  <a:pt x="22667" y="11500"/>
                  <a:pt x="22660" y="11500"/>
                  <a:pt x="22653" y="11500"/>
                </a:cubicBezTo>
                <a:cubicBezTo>
                  <a:pt x="22620" y="11500"/>
                  <a:pt x="22594" y="11530"/>
                  <a:pt x="22596" y="11567"/>
                </a:cubicBezTo>
                <a:cubicBezTo>
                  <a:pt x="22596" y="11573"/>
                  <a:pt x="22596" y="11577"/>
                  <a:pt x="22597" y="11582"/>
                </a:cubicBezTo>
                <a:cubicBezTo>
                  <a:pt x="22604" y="11612"/>
                  <a:pt x="22629" y="11634"/>
                  <a:pt x="22657" y="11634"/>
                </a:cubicBezTo>
                <a:cubicBezTo>
                  <a:pt x="22657" y="11634"/>
                  <a:pt x="22658" y="11634"/>
                  <a:pt x="22659" y="11634"/>
                </a:cubicBezTo>
                <a:cubicBezTo>
                  <a:pt x="22943" y="11634"/>
                  <a:pt x="23229" y="11655"/>
                  <a:pt x="23510" y="11698"/>
                </a:cubicBezTo>
                <a:cubicBezTo>
                  <a:pt x="23513" y="11698"/>
                  <a:pt x="23516" y="11699"/>
                  <a:pt x="23519" y="11699"/>
                </a:cubicBezTo>
                <a:cubicBezTo>
                  <a:pt x="23550" y="11699"/>
                  <a:pt x="23575" y="11674"/>
                  <a:pt x="23578" y="11641"/>
                </a:cubicBezTo>
                <a:cubicBezTo>
                  <a:pt x="23581" y="11605"/>
                  <a:pt x="23556" y="11571"/>
                  <a:pt x="23523" y="11565"/>
                </a:cubicBezTo>
                <a:cubicBezTo>
                  <a:pt x="23242" y="11523"/>
                  <a:pt x="22956" y="11500"/>
                  <a:pt x="22673" y="11500"/>
                </a:cubicBezTo>
                <a:close/>
                <a:moveTo>
                  <a:pt x="21800" y="11570"/>
                </a:moveTo>
                <a:cubicBezTo>
                  <a:pt x="21797" y="11570"/>
                  <a:pt x="21794" y="11570"/>
                  <a:pt x="21791" y="11571"/>
                </a:cubicBezTo>
                <a:cubicBezTo>
                  <a:pt x="21646" y="11594"/>
                  <a:pt x="21502" y="11624"/>
                  <a:pt x="21361" y="11659"/>
                </a:cubicBezTo>
                <a:cubicBezTo>
                  <a:pt x="21222" y="11694"/>
                  <a:pt x="21085" y="11734"/>
                  <a:pt x="20952" y="11779"/>
                </a:cubicBezTo>
                <a:cubicBezTo>
                  <a:pt x="20922" y="11790"/>
                  <a:pt x="20905" y="11824"/>
                  <a:pt x="20913" y="11857"/>
                </a:cubicBezTo>
                <a:cubicBezTo>
                  <a:pt x="20914" y="11859"/>
                  <a:pt x="20914" y="11861"/>
                  <a:pt x="20915" y="11862"/>
                </a:cubicBezTo>
                <a:cubicBezTo>
                  <a:pt x="20924" y="11891"/>
                  <a:pt x="20949" y="11909"/>
                  <a:pt x="20975" y="11909"/>
                </a:cubicBezTo>
                <a:cubicBezTo>
                  <a:pt x="20981" y="11909"/>
                  <a:pt x="20987" y="11908"/>
                  <a:pt x="20993" y="11906"/>
                </a:cubicBezTo>
                <a:cubicBezTo>
                  <a:pt x="21124" y="11862"/>
                  <a:pt x="21257" y="11823"/>
                  <a:pt x="21393" y="11790"/>
                </a:cubicBezTo>
                <a:cubicBezTo>
                  <a:pt x="21531" y="11755"/>
                  <a:pt x="21673" y="11727"/>
                  <a:pt x="21815" y="11703"/>
                </a:cubicBezTo>
                <a:cubicBezTo>
                  <a:pt x="21848" y="11698"/>
                  <a:pt x="21869" y="11664"/>
                  <a:pt x="21863" y="11627"/>
                </a:cubicBezTo>
                <a:cubicBezTo>
                  <a:pt x="21857" y="11594"/>
                  <a:pt x="21830" y="11570"/>
                  <a:pt x="21800" y="11570"/>
                </a:cubicBezTo>
                <a:close/>
                <a:moveTo>
                  <a:pt x="10723" y="11050"/>
                </a:moveTo>
                <a:cubicBezTo>
                  <a:pt x="10717" y="11050"/>
                  <a:pt x="10712" y="11051"/>
                  <a:pt x="10706" y="11053"/>
                </a:cubicBezTo>
                <a:cubicBezTo>
                  <a:pt x="10675" y="11062"/>
                  <a:pt x="10658" y="11097"/>
                  <a:pt x="10666" y="11132"/>
                </a:cubicBezTo>
                <a:cubicBezTo>
                  <a:pt x="10667" y="11133"/>
                  <a:pt x="10667" y="11134"/>
                  <a:pt x="10667" y="11136"/>
                </a:cubicBezTo>
                <a:cubicBezTo>
                  <a:pt x="10766" y="11455"/>
                  <a:pt x="10866" y="11748"/>
                  <a:pt x="10975" y="12030"/>
                </a:cubicBezTo>
                <a:cubicBezTo>
                  <a:pt x="10986" y="12057"/>
                  <a:pt x="11010" y="12073"/>
                  <a:pt x="11035" y="12073"/>
                </a:cubicBezTo>
                <a:cubicBezTo>
                  <a:pt x="11042" y="12073"/>
                  <a:pt x="11049" y="12071"/>
                  <a:pt x="11056" y="12069"/>
                </a:cubicBezTo>
                <a:cubicBezTo>
                  <a:pt x="11087" y="12056"/>
                  <a:pt x="11101" y="12017"/>
                  <a:pt x="11088" y="11982"/>
                </a:cubicBezTo>
                <a:cubicBezTo>
                  <a:pt x="10980" y="11704"/>
                  <a:pt x="10881" y="11416"/>
                  <a:pt x="10784" y="11098"/>
                </a:cubicBezTo>
                <a:cubicBezTo>
                  <a:pt x="10775" y="11069"/>
                  <a:pt x="10750" y="11050"/>
                  <a:pt x="10723" y="11050"/>
                </a:cubicBezTo>
                <a:close/>
                <a:moveTo>
                  <a:pt x="24363" y="11764"/>
                </a:moveTo>
                <a:cubicBezTo>
                  <a:pt x="24336" y="11764"/>
                  <a:pt x="24311" y="11783"/>
                  <a:pt x="24305" y="11812"/>
                </a:cubicBezTo>
                <a:cubicBezTo>
                  <a:pt x="24302" y="11823"/>
                  <a:pt x="24303" y="11835"/>
                  <a:pt x="24305" y="11845"/>
                </a:cubicBezTo>
                <a:cubicBezTo>
                  <a:pt x="24311" y="11869"/>
                  <a:pt x="24327" y="11888"/>
                  <a:pt x="24350" y="11894"/>
                </a:cubicBezTo>
                <a:cubicBezTo>
                  <a:pt x="24611" y="11978"/>
                  <a:pt x="24867" y="12080"/>
                  <a:pt x="25111" y="12200"/>
                </a:cubicBezTo>
                <a:lnTo>
                  <a:pt x="25158" y="12224"/>
                </a:lnTo>
                <a:cubicBezTo>
                  <a:pt x="25166" y="12229"/>
                  <a:pt x="25175" y="12230"/>
                  <a:pt x="25184" y="12230"/>
                </a:cubicBezTo>
                <a:cubicBezTo>
                  <a:pt x="25207" y="12230"/>
                  <a:pt x="25229" y="12217"/>
                  <a:pt x="25239" y="12192"/>
                </a:cubicBezTo>
                <a:cubicBezTo>
                  <a:pt x="25252" y="12159"/>
                  <a:pt x="25237" y="12119"/>
                  <a:pt x="25205" y="12103"/>
                </a:cubicBezTo>
                <a:lnTo>
                  <a:pt x="25158" y="12079"/>
                </a:lnTo>
                <a:cubicBezTo>
                  <a:pt x="24908" y="11956"/>
                  <a:pt x="24646" y="11852"/>
                  <a:pt x="24380" y="11766"/>
                </a:cubicBezTo>
                <a:cubicBezTo>
                  <a:pt x="24374" y="11765"/>
                  <a:pt x="24369" y="11764"/>
                  <a:pt x="24363" y="11764"/>
                </a:cubicBezTo>
                <a:close/>
                <a:moveTo>
                  <a:pt x="20185" y="12120"/>
                </a:moveTo>
                <a:cubicBezTo>
                  <a:pt x="20176" y="12120"/>
                  <a:pt x="20167" y="12122"/>
                  <a:pt x="20158" y="12127"/>
                </a:cubicBezTo>
                <a:cubicBezTo>
                  <a:pt x="19902" y="12267"/>
                  <a:pt x="19658" y="12432"/>
                  <a:pt x="19434" y="12615"/>
                </a:cubicBezTo>
                <a:cubicBezTo>
                  <a:pt x="19413" y="12631"/>
                  <a:pt x="19406" y="12659"/>
                  <a:pt x="19412" y="12684"/>
                </a:cubicBezTo>
                <a:cubicBezTo>
                  <a:pt x="19414" y="12692"/>
                  <a:pt x="19419" y="12701"/>
                  <a:pt x="19424" y="12708"/>
                </a:cubicBezTo>
                <a:cubicBezTo>
                  <a:pt x="19436" y="12727"/>
                  <a:pt x="19456" y="12736"/>
                  <a:pt x="19475" y="12736"/>
                </a:cubicBezTo>
                <a:cubicBezTo>
                  <a:pt x="19488" y="12736"/>
                  <a:pt x="19500" y="12732"/>
                  <a:pt x="19511" y="12723"/>
                </a:cubicBezTo>
                <a:cubicBezTo>
                  <a:pt x="19729" y="12545"/>
                  <a:pt x="19967" y="12385"/>
                  <a:pt x="20218" y="12247"/>
                </a:cubicBezTo>
                <a:cubicBezTo>
                  <a:pt x="20247" y="12231"/>
                  <a:pt x="20257" y="12190"/>
                  <a:pt x="20241" y="12157"/>
                </a:cubicBezTo>
                <a:cubicBezTo>
                  <a:pt x="20230" y="12134"/>
                  <a:pt x="20208" y="12120"/>
                  <a:pt x="20185" y="12120"/>
                </a:cubicBezTo>
                <a:close/>
                <a:moveTo>
                  <a:pt x="25947" y="12554"/>
                </a:moveTo>
                <a:cubicBezTo>
                  <a:pt x="25927" y="12554"/>
                  <a:pt x="25908" y="12565"/>
                  <a:pt x="25897" y="12584"/>
                </a:cubicBezTo>
                <a:cubicBezTo>
                  <a:pt x="25888" y="12599"/>
                  <a:pt x="25886" y="12619"/>
                  <a:pt x="25890" y="12636"/>
                </a:cubicBezTo>
                <a:cubicBezTo>
                  <a:pt x="25895" y="12652"/>
                  <a:pt x="25904" y="12667"/>
                  <a:pt x="25919" y="12676"/>
                </a:cubicBezTo>
                <a:cubicBezTo>
                  <a:pt x="26161" y="12844"/>
                  <a:pt x="26397" y="13032"/>
                  <a:pt x="26621" y="13235"/>
                </a:cubicBezTo>
                <a:cubicBezTo>
                  <a:pt x="26633" y="13246"/>
                  <a:pt x="26648" y="13252"/>
                  <a:pt x="26662" y="13252"/>
                </a:cubicBezTo>
                <a:cubicBezTo>
                  <a:pt x="26680" y="13252"/>
                  <a:pt x="26697" y="13244"/>
                  <a:pt x="26708" y="13229"/>
                </a:cubicBezTo>
                <a:cubicBezTo>
                  <a:pt x="26729" y="13200"/>
                  <a:pt x="26724" y="13158"/>
                  <a:pt x="26697" y="13134"/>
                </a:cubicBezTo>
                <a:cubicBezTo>
                  <a:pt x="26468" y="12927"/>
                  <a:pt x="26228" y="12735"/>
                  <a:pt x="25981" y="12565"/>
                </a:cubicBezTo>
                <a:cubicBezTo>
                  <a:pt x="25971" y="12558"/>
                  <a:pt x="25959" y="12554"/>
                  <a:pt x="25947" y="12554"/>
                </a:cubicBezTo>
                <a:close/>
                <a:moveTo>
                  <a:pt x="11409" y="12797"/>
                </a:moveTo>
                <a:cubicBezTo>
                  <a:pt x="11400" y="12797"/>
                  <a:pt x="11391" y="12799"/>
                  <a:pt x="11382" y="12803"/>
                </a:cubicBezTo>
                <a:cubicBezTo>
                  <a:pt x="11357" y="12817"/>
                  <a:pt x="11346" y="12848"/>
                  <a:pt x="11353" y="12878"/>
                </a:cubicBezTo>
                <a:cubicBezTo>
                  <a:pt x="11354" y="12884"/>
                  <a:pt x="11356" y="12888"/>
                  <a:pt x="11360" y="12893"/>
                </a:cubicBezTo>
                <a:cubicBezTo>
                  <a:pt x="11505" y="13182"/>
                  <a:pt x="11664" y="13455"/>
                  <a:pt x="11833" y="13707"/>
                </a:cubicBezTo>
                <a:cubicBezTo>
                  <a:pt x="11845" y="13726"/>
                  <a:pt x="11865" y="13737"/>
                  <a:pt x="11885" y="13737"/>
                </a:cubicBezTo>
                <a:cubicBezTo>
                  <a:pt x="11897" y="13737"/>
                  <a:pt x="11909" y="13733"/>
                  <a:pt x="11919" y="13724"/>
                </a:cubicBezTo>
                <a:cubicBezTo>
                  <a:pt x="11946" y="13704"/>
                  <a:pt x="11951" y="13662"/>
                  <a:pt x="11931" y="13631"/>
                </a:cubicBezTo>
                <a:cubicBezTo>
                  <a:pt x="11766" y="13385"/>
                  <a:pt x="11610" y="13115"/>
                  <a:pt x="11466" y="12833"/>
                </a:cubicBezTo>
                <a:cubicBezTo>
                  <a:pt x="11454" y="12810"/>
                  <a:pt x="11432" y="12797"/>
                  <a:pt x="11409" y="12797"/>
                </a:cubicBezTo>
                <a:close/>
                <a:moveTo>
                  <a:pt x="18848" y="13219"/>
                </a:moveTo>
                <a:cubicBezTo>
                  <a:pt x="18832" y="13219"/>
                  <a:pt x="18816" y="13226"/>
                  <a:pt x="18804" y="13239"/>
                </a:cubicBezTo>
                <a:cubicBezTo>
                  <a:pt x="18619" y="13460"/>
                  <a:pt x="18452" y="13692"/>
                  <a:pt x="18268" y="13951"/>
                </a:cubicBezTo>
                <a:cubicBezTo>
                  <a:pt x="18256" y="13968"/>
                  <a:pt x="18253" y="13989"/>
                  <a:pt x="18259" y="14009"/>
                </a:cubicBezTo>
                <a:cubicBezTo>
                  <a:pt x="18262" y="14022"/>
                  <a:pt x="18269" y="14035"/>
                  <a:pt x="18281" y="14045"/>
                </a:cubicBezTo>
                <a:cubicBezTo>
                  <a:pt x="18293" y="14055"/>
                  <a:pt x="18307" y="14060"/>
                  <a:pt x="18320" y="14060"/>
                </a:cubicBezTo>
                <a:cubicBezTo>
                  <a:pt x="18338" y="14060"/>
                  <a:pt x="18355" y="14052"/>
                  <a:pt x="18366" y="14036"/>
                </a:cubicBezTo>
                <a:cubicBezTo>
                  <a:pt x="18549" y="13779"/>
                  <a:pt x="18715" y="13549"/>
                  <a:pt x="18897" y="13331"/>
                </a:cubicBezTo>
                <a:cubicBezTo>
                  <a:pt x="18920" y="13305"/>
                  <a:pt x="18917" y="13263"/>
                  <a:pt x="18891" y="13237"/>
                </a:cubicBezTo>
                <a:cubicBezTo>
                  <a:pt x="18879" y="13225"/>
                  <a:pt x="18863" y="13219"/>
                  <a:pt x="18848" y="13219"/>
                </a:cubicBezTo>
                <a:close/>
                <a:moveTo>
                  <a:pt x="27299" y="13772"/>
                </a:moveTo>
                <a:cubicBezTo>
                  <a:pt x="27284" y="13772"/>
                  <a:pt x="27269" y="13777"/>
                  <a:pt x="27258" y="13790"/>
                </a:cubicBezTo>
                <a:cubicBezTo>
                  <a:pt x="27242" y="13806"/>
                  <a:pt x="27236" y="13830"/>
                  <a:pt x="27242" y="13854"/>
                </a:cubicBezTo>
                <a:cubicBezTo>
                  <a:pt x="27245" y="13864"/>
                  <a:pt x="27249" y="13875"/>
                  <a:pt x="27258" y="13884"/>
                </a:cubicBezTo>
                <a:cubicBezTo>
                  <a:pt x="27455" y="14111"/>
                  <a:pt x="27646" y="14355"/>
                  <a:pt x="27821" y="14608"/>
                </a:cubicBezTo>
                <a:cubicBezTo>
                  <a:pt x="27834" y="14626"/>
                  <a:pt x="27853" y="14635"/>
                  <a:pt x="27872" y="14635"/>
                </a:cubicBezTo>
                <a:cubicBezTo>
                  <a:pt x="27884" y="14635"/>
                  <a:pt x="27897" y="14631"/>
                  <a:pt x="27907" y="14623"/>
                </a:cubicBezTo>
                <a:cubicBezTo>
                  <a:pt x="27934" y="14601"/>
                  <a:pt x="27938" y="14560"/>
                  <a:pt x="27918" y="14530"/>
                </a:cubicBezTo>
                <a:cubicBezTo>
                  <a:pt x="27740" y="14272"/>
                  <a:pt x="27546" y="14025"/>
                  <a:pt x="27345" y="13794"/>
                </a:cubicBezTo>
                <a:cubicBezTo>
                  <a:pt x="27332" y="13779"/>
                  <a:pt x="27315" y="13772"/>
                  <a:pt x="27299" y="13772"/>
                </a:cubicBezTo>
                <a:close/>
                <a:moveTo>
                  <a:pt x="12451" y="14328"/>
                </a:moveTo>
                <a:cubicBezTo>
                  <a:pt x="12436" y="14328"/>
                  <a:pt x="12421" y="14335"/>
                  <a:pt x="12410" y="14347"/>
                </a:cubicBezTo>
                <a:cubicBezTo>
                  <a:pt x="12394" y="14364"/>
                  <a:pt x="12389" y="14388"/>
                  <a:pt x="12395" y="14410"/>
                </a:cubicBezTo>
                <a:cubicBezTo>
                  <a:pt x="12398" y="14422"/>
                  <a:pt x="12403" y="14433"/>
                  <a:pt x="12412" y="14442"/>
                </a:cubicBezTo>
                <a:cubicBezTo>
                  <a:pt x="12623" y="14666"/>
                  <a:pt x="12855" y="14872"/>
                  <a:pt x="13101" y="15055"/>
                </a:cubicBezTo>
                <a:cubicBezTo>
                  <a:pt x="13112" y="15064"/>
                  <a:pt x="13125" y="15068"/>
                  <a:pt x="13137" y="15068"/>
                </a:cubicBezTo>
                <a:cubicBezTo>
                  <a:pt x="13156" y="15068"/>
                  <a:pt x="13175" y="15058"/>
                  <a:pt x="13186" y="15039"/>
                </a:cubicBezTo>
                <a:cubicBezTo>
                  <a:pt x="13205" y="15008"/>
                  <a:pt x="13196" y="14967"/>
                  <a:pt x="13167" y="14945"/>
                </a:cubicBezTo>
                <a:cubicBezTo>
                  <a:pt x="12928" y="14767"/>
                  <a:pt x="12701" y="14566"/>
                  <a:pt x="12496" y="14348"/>
                </a:cubicBezTo>
                <a:cubicBezTo>
                  <a:pt x="12484" y="14335"/>
                  <a:pt x="12467" y="14328"/>
                  <a:pt x="12451" y="14328"/>
                </a:cubicBezTo>
                <a:close/>
                <a:moveTo>
                  <a:pt x="17786" y="14639"/>
                </a:moveTo>
                <a:cubicBezTo>
                  <a:pt x="17769" y="14639"/>
                  <a:pt x="17753" y="14646"/>
                  <a:pt x="17742" y="14660"/>
                </a:cubicBezTo>
                <a:cubicBezTo>
                  <a:pt x="17532" y="14920"/>
                  <a:pt x="17339" y="15114"/>
                  <a:pt x="17136" y="15273"/>
                </a:cubicBezTo>
                <a:cubicBezTo>
                  <a:pt x="17115" y="15289"/>
                  <a:pt x="17108" y="15317"/>
                  <a:pt x="17114" y="15343"/>
                </a:cubicBezTo>
                <a:cubicBezTo>
                  <a:pt x="17117" y="15350"/>
                  <a:pt x="17120" y="15359"/>
                  <a:pt x="17124" y="15366"/>
                </a:cubicBezTo>
                <a:cubicBezTo>
                  <a:pt x="17137" y="15385"/>
                  <a:pt x="17157" y="15395"/>
                  <a:pt x="17176" y="15395"/>
                </a:cubicBezTo>
                <a:cubicBezTo>
                  <a:pt x="17188" y="15395"/>
                  <a:pt x="17200" y="15391"/>
                  <a:pt x="17211" y="15382"/>
                </a:cubicBezTo>
                <a:cubicBezTo>
                  <a:pt x="17421" y="15218"/>
                  <a:pt x="17620" y="15017"/>
                  <a:pt x="17836" y="14752"/>
                </a:cubicBezTo>
                <a:cubicBezTo>
                  <a:pt x="17858" y="14724"/>
                  <a:pt x="17855" y="14682"/>
                  <a:pt x="17829" y="14657"/>
                </a:cubicBezTo>
                <a:cubicBezTo>
                  <a:pt x="17816" y="14645"/>
                  <a:pt x="17801" y="14639"/>
                  <a:pt x="17786" y="14639"/>
                </a:cubicBezTo>
                <a:close/>
                <a:moveTo>
                  <a:pt x="13895" y="15400"/>
                </a:moveTo>
                <a:cubicBezTo>
                  <a:pt x="13872" y="15400"/>
                  <a:pt x="13851" y="15415"/>
                  <a:pt x="13841" y="15440"/>
                </a:cubicBezTo>
                <a:cubicBezTo>
                  <a:pt x="13836" y="15454"/>
                  <a:pt x="13835" y="15469"/>
                  <a:pt x="13839" y="15483"/>
                </a:cubicBezTo>
                <a:cubicBezTo>
                  <a:pt x="13843" y="15502"/>
                  <a:pt x="13856" y="15519"/>
                  <a:pt x="13874" y="15529"/>
                </a:cubicBezTo>
                <a:cubicBezTo>
                  <a:pt x="14151" y="15663"/>
                  <a:pt x="14432" y="15768"/>
                  <a:pt x="14711" y="15837"/>
                </a:cubicBezTo>
                <a:cubicBezTo>
                  <a:pt x="14716" y="15839"/>
                  <a:pt x="14721" y="15839"/>
                  <a:pt x="14725" y="15839"/>
                </a:cubicBezTo>
                <a:cubicBezTo>
                  <a:pt x="14754" y="15839"/>
                  <a:pt x="14778" y="15818"/>
                  <a:pt x="14782" y="15787"/>
                </a:cubicBezTo>
                <a:cubicBezTo>
                  <a:pt x="14789" y="15751"/>
                  <a:pt x="14767" y="15716"/>
                  <a:pt x="14733" y="15707"/>
                </a:cubicBezTo>
                <a:cubicBezTo>
                  <a:pt x="14463" y="15639"/>
                  <a:pt x="14189" y="15538"/>
                  <a:pt x="13921" y="15407"/>
                </a:cubicBezTo>
                <a:cubicBezTo>
                  <a:pt x="13913" y="15403"/>
                  <a:pt x="13904" y="15400"/>
                  <a:pt x="13895" y="15400"/>
                </a:cubicBezTo>
                <a:close/>
                <a:moveTo>
                  <a:pt x="16417" y="15670"/>
                </a:moveTo>
                <a:cubicBezTo>
                  <a:pt x="16411" y="15670"/>
                  <a:pt x="16406" y="15671"/>
                  <a:pt x="16400" y="15673"/>
                </a:cubicBezTo>
                <a:cubicBezTo>
                  <a:pt x="16334" y="15695"/>
                  <a:pt x="16267" y="15715"/>
                  <a:pt x="16200" y="15732"/>
                </a:cubicBezTo>
                <a:cubicBezTo>
                  <a:pt x="16001" y="15781"/>
                  <a:pt x="15791" y="15808"/>
                  <a:pt x="15576" y="15811"/>
                </a:cubicBezTo>
                <a:cubicBezTo>
                  <a:pt x="15542" y="15811"/>
                  <a:pt x="15516" y="15842"/>
                  <a:pt x="15518" y="15878"/>
                </a:cubicBezTo>
                <a:cubicBezTo>
                  <a:pt x="15518" y="15883"/>
                  <a:pt x="15518" y="15888"/>
                  <a:pt x="15519" y="15892"/>
                </a:cubicBezTo>
                <a:cubicBezTo>
                  <a:pt x="15527" y="15922"/>
                  <a:pt x="15554" y="15944"/>
                  <a:pt x="15583" y="15944"/>
                </a:cubicBezTo>
                <a:cubicBezTo>
                  <a:pt x="15807" y="15941"/>
                  <a:pt x="16025" y="15914"/>
                  <a:pt x="16233" y="15862"/>
                </a:cubicBezTo>
                <a:cubicBezTo>
                  <a:pt x="16303" y="15845"/>
                  <a:pt x="16372" y="15825"/>
                  <a:pt x="16441" y="15801"/>
                </a:cubicBezTo>
                <a:cubicBezTo>
                  <a:pt x="16473" y="15790"/>
                  <a:pt x="16488" y="15752"/>
                  <a:pt x="16479" y="15718"/>
                </a:cubicBezTo>
                <a:cubicBezTo>
                  <a:pt x="16469" y="15689"/>
                  <a:pt x="16444" y="15670"/>
                  <a:pt x="16417" y="15670"/>
                </a:cubicBezTo>
                <a:close/>
                <a:moveTo>
                  <a:pt x="28358" y="15294"/>
                </a:moveTo>
                <a:cubicBezTo>
                  <a:pt x="28348" y="15294"/>
                  <a:pt x="28337" y="15296"/>
                  <a:pt x="28328" y="15302"/>
                </a:cubicBezTo>
                <a:cubicBezTo>
                  <a:pt x="28305" y="15317"/>
                  <a:pt x="28294" y="15347"/>
                  <a:pt x="28301" y="15376"/>
                </a:cubicBezTo>
                <a:cubicBezTo>
                  <a:pt x="28303" y="15381"/>
                  <a:pt x="28305" y="15388"/>
                  <a:pt x="28308" y="15393"/>
                </a:cubicBezTo>
                <a:cubicBezTo>
                  <a:pt x="28456" y="15663"/>
                  <a:pt x="28593" y="15944"/>
                  <a:pt x="28715" y="16229"/>
                </a:cubicBezTo>
                <a:cubicBezTo>
                  <a:pt x="28726" y="16255"/>
                  <a:pt x="28749" y="16270"/>
                  <a:pt x="28773" y="16270"/>
                </a:cubicBezTo>
                <a:cubicBezTo>
                  <a:pt x="28781" y="16270"/>
                  <a:pt x="28789" y="16269"/>
                  <a:pt x="28797" y="16265"/>
                </a:cubicBezTo>
                <a:cubicBezTo>
                  <a:pt x="28828" y="16251"/>
                  <a:pt x="28840" y="16211"/>
                  <a:pt x="28826" y="16177"/>
                </a:cubicBezTo>
                <a:cubicBezTo>
                  <a:pt x="28703" y="15888"/>
                  <a:pt x="28563" y="15602"/>
                  <a:pt x="28413" y="15329"/>
                </a:cubicBezTo>
                <a:cubicBezTo>
                  <a:pt x="28401" y="15306"/>
                  <a:pt x="28379" y="15294"/>
                  <a:pt x="28358" y="15294"/>
                </a:cubicBezTo>
                <a:close/>
                <a:moveTo>
                  <a:pt x="29094" y="17018"/>
                </a:moveTo>
                <a:cubicBezTo>
                  <a:pt x="29088" y="17018"/>
                  <a:pt x="29082" y="17019"/>
                  <a:pt x="29076" y="17021"/>
                </a:cubicBezTo>
                <a:cubicBezTo>
                  <a:pt x="29045" y="17031"/>
                  <a:pt x="29028" y="17066"/>
                  <a:pt x="29036" y="17100"/>
                </a:cubicBezTo>
                <a:cubicBezTo>
                  <a:pt x="29036" y="17101"/>
                  <a:pt x="29038" y="17102"/>
                  <a:pt x="29038" y="17103"/>
                </a:cubicBezTo>
                <a:cubicBezTo>
                  <a:pt x="29112" y="17342"/>
                  <a:pt x="29176" y="17583"/>
                  <a:pt x="29232" y="17823"/>
                </a:cubicBezTo>
                <a:cubicBezTo>
                  <a:pt x="29245" y="17884"/>
                  <a:pt x="29259" y="17946"/>
                  <a:pt x="29270" y="18008"/>
                </a:cubicBezTo>
                <a:cubicBezTo>
                  <a:pt x="29278" y="18038"/>
                  <a:pt x="29306" y="18063"/>
                  <a:pt x="29336" y="18063"/>
                </a:cubicBezTo>
                <a:cubicBezTo>
                  <a:pt x="29338" y="18063"/>
                  <a:pt x="29341" y="18063"/>
                  <a:pt x="29344" y="18063"/>
                </a:cubicBezTo>
                <a:cubicBezTo>
                  <a:pt x="29377" y="18055"/>
                  <a:pt x="29399" y="18021"/>
                  <a:pt x="29391" y="17985"/>
                </a:cubicBezTo>
                <a:cubicBezTo>
                  <a:pt x="29378" y="17922"/>
                  <a:pt x="29364" y="17860"/>
                  <a:pt x="29351" y="17797"/>
                </a:cubicBezTo>
                <a:cubicBezTo>
                  <a:pt x="29296" y="17553"/>
                  <a:pt x="29229" y="17307"/>
                  <a:pt x="29154" y="17066"/>
                </a:cubicBezTo>
                <a:cubicBezTo>
                  <a:pt x="29145" y="17037"/>
                  <a:pt x="29120" y="17018"/>
                  <a:pt x="29094" y="17018"/>
                </a:cubicBezTo>
                <a:close/>
                <a:moveTo>
                  <a:pt x="29455" y="18861"/>
                </a:moveTo>
                <a:cubicBezTo>
                  <a:pt x="29454" y="18861"/>
                  <a:pt x="29454" y="18861"/>
                  <a:pt x="29453" y="18861"/>
                </a:cubicBezTo>
                <a:cubicBezTo>
                  <a:pt x="29419" y="18862"/>
                  <a:pt x="29394" y="18893"/>
                  <a:pt x="29396" y="18929"/>
                </a:cubicBezTo>
                <a:cubicBezTo>
                  <a:pt x="29418" y="19253"/>
                  <a:pt x="29414" y="19563"/>
                  <a:pt x="29384" y="19851"/>
                </a:cubicBezTo>
                <a:cubicBezTo>
                  <a:pt x="29383" y="19860"/>
                  <a:pt x="29383" y="19868"/>
                  <a:pt x="29385" y="19877"/>
                </a:cubicBezTo>
                <a:cubicBezTo>
                  <a:pt x="29391" y="19902"/>
                  <a:pt x="29411" y="19923"/>
                  <a:pt x="29437" y="19928"/>
                </a:cubicBezTo>
                <a:cubicBezTo>
                  <a:pt x="29440" y="19928"/>
                  <a:pt x="29443" y="19929"/>
                  <a:pt x="29446" y="19929"/>
                </a:cubicBezTo>
                <a:cubicBezTo>
                  <a:pt x="29477" y="19929"/>
                  <a:pt x="29502" y="19905"/>
                  <a:pt x="29505" y="19872"/>
                </a:cubicBezTo>
                <a:cubicBezTo>
                  <a:pt x="29536" y="19575"/>
                  <a:pt x="29542" y="19257"/>
                  <a:pt x="29519" y="18926"/>
                </a:cubicBezTo>
                <a:cubicBezTo>
                  <a:pt x="29516" y="18889"/>
                  <a:pt x="29488" y="18861"/>
                  <a:pt x="29455" y="18861"/>
                </a:cubicBezTo>
                <a:close/>
                <a:moveTo>
                  <a:pt x="29244" y="20693"/>
                </a:moveTo>
                <a:cubicBezTo>
                  <a:pt x="29220" y="20693"/>
                  <a:pt x="29198" y="20708"/>
                  <a:pt x="29188" y="20733"/>
                </a:cubicBezTo>
                <a:cubicBezTo>
                  <a:pt x="29086" y="21021"/>
                  <a:pt x="28945" y="21279"/>
                  <a:pt x="28772" y="21501"/>
                </a:cubicBezTo>
                <a:cubicBezTo>
                  <a:pt x="28758" y="21518"/>
                  <a:pt x="28754" y="21540"/>
                  <a:pt x="28759" y="21560"/>
                </a:cubicBezTo>
                <a:cubicBezTo>
                  <a:pt x="28763" y="21574"/>
                  <a:pt x="28769" y="21586"/>
                  <a:pt x="28779" y="21595"/>
                </a:cubicBezTo>
                <a:cubicBezTo>
                  <a:pt x="28792" y="21607"/>
                  <a:pt x="28807" y="21613"/>
                  <a:pt x="28821" y="21613"/>
                </a:cubicBezTo>
                <a:cubicBezTo>
                  <a:pt x="28838" y="21613"/>
                  <a:pt x="28854" y="21605"/>
                  <a:pt x="28866" y="21591"/>
                </a:cubicBezTo>
                <a:cubicBezTo>
                  <a:pt x="29048" y="21358"/>
                  <a:pt x="29196" y="21088"/>
                  <a:pt x="29304" y="20787"/>
                </a:cubicBezTo>
                <a:cubicBezTo>
                  <a:pt x="29315" y="20753"/>
                  <a:pt x="29299" y="20713"/>
                  <a:pt x="29268" y="20698"/>
                </a:cubicBezTo>
                <a:cubicBezTo>
                  <a:pt x="29260" y="20694"/>
                  <a:pt x="29252" y="20693"/>
                  <a:pt x="29244" y="206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54"/>
          <p:cNvSpPr/>
          <p:nvPr/>
        </p:nvSpPr>
        <p:spPr>
          <a:xfrm rot="368157">
            <a:off x="8269118" y="4245138"/>
            <a:ext cx="520982" cy="816289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7" name="Google Shape;1427;p54"/>
          <p:cNvGrpSpPr/>
          <p:nvPr/>
        </p:nvGrpSpPr>
        <p:grpSpPr>
          <a:xfrm rot="-765935">
            <a:off x="274629" y="3048883"/>
            <a:ext cx="221762" cy="200885"/>
            <a:chOff x="1640475" y="1197075"/>
            <a:chExt cx="55475" cy="50250"/>
          </a:xfrm>
        </p:grpSpPr>
        <p:sp>
          <p:nvSpPr>
            <p:cNvPr id="1428" name="Google Shape;1428;p54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4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4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_1"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55"/>
          <p:cNvSpPr/>
          <p:nvPr/>
        </p:nvSpPr>
        <p:spPr>
          <a:xfrm>
            <a:off x="-128824" y="4059063"/>
            <a:ext cx="3566130" cy="1156248"/>
          </a:xfrm>
          <a:custGeom>
            <a:avLst/>
            <a:gdLst/>
            <a:ahLst/>
            <a:cxnLst/>
            <a:rect l="l" t="t" r="r" b="b"/>
            <a:pathLst>
              <a:path w="21861" h="7088" extrusionOk="0">
                <a:moveTo>
                  <a:pt x="1470" y="1"/>
                </a:moveTo>
                <a:cubicBezTo>
                  <a:pt x="969" y="1"/>
                  <a:pt x="465" y="73"/>
                  <a:pt x="0" y="211"/>
                </a:cubicBezTo>
                <a:lnTo>
                  <a:pt x="0" y="7087"/>
                </a:lnTo>
                <a:lnTo>
                  <a:pt x="21860" y="7087"/>
                </a:lnTo>
                <a:cubicBezTo>
                  <a:pt x="21784" y="6987"/>
                  <a:pt x="21696" y="6892"/>
                  <a:pt x="21596" y="6806"/>
                </a:cubicBezTo>
                <a:cubicBezTo>
                  <a:pt x="21135" y="6406"/>
                  <a:pt x="20429" y="6167"/>
                  <a:pt x="19720" y="6167"/>
                </a:cubicBezTo>
                <a:cubicBezTo>
                  <a:pt x="19688" y="6167"/>
                  <a:pt x="19657" y="6168"/>
                  <a:pt x="19626" y="6169"/>
                </a:cubicBezTo>
                <a:cubicBezTo>
                  <a:pt x="19086" y="6184"/>
                  <a:pt x="18553" y="6331"/>
                  <a:pt x="18022" y="6331"/>
                </a:cubicBezTo>
                <a:cubicBezTo>
                  <a:pt x="17915" y="6331"/>
                  <a:pt x="17808" y="6325"/>
                  <a:pt x="17701" y="6311"/>
                </a:cubicBezTo>
                <a:cubicBezTo>
                  <a:pt x="17575" y="6294"/>
                  <a:pt x="17455" y="6267"/>
                  <a:pt x="17341" y="6232"/>
                </a:cubicBezTo>
                <a:cubicBezTo>
                  <a:pt x="17316" y="6223"/>
                  <a:pt x="17292" y="6216"/>
                  <a:pt x="17268" y="6207"/>
                </a:cubicBezTo>
                <a:cubicBezTo>
                  <a:pt x="16400" y="5904"/>
                  <a:pt x="15883" y="5118"/>
                  <a:pt x="15068" y="4680"/>
                </a:cubicBezTo>
                <a:cubicBezTo>
                  <a:pt x="14496" y="4373"/>
                  <a:pt x="13820" y="4258"/>
                  <a:pt x="13115" y="4258"/>
                </a:cubicBezTo>
                <a:cubicBezTo>
                  <a:pt x="12312" y="4258"/>
                  <a:pt x="11471" y="4408"/>
                  <a:pt x="10706" y="4596"/>
                </a:cubicBezTo>
                <a:cubicBezTo>
                  <a:pt x="10023" y="4765"/>
                  <a:pt x="9316" y="4959"/>
                  <a:pt x="8608" y="4959"/>
                </a:cubicBezTo>
                <a:cubicBezTo>
                  <a:pt x="8441" y="4959"/>
                  <a:pt x="8274" y="4948"/>
                  <a:pt x="8107" y="4924"/>
                </a:cubicBezTo>
                <a:cubicBezTo>
                  <a:pt x="6811" y="4733"/>
                  <a:pt x="5999" y="3788"/>
                  <a:pt x="5474" y="2893"/>
                </a:cubicBezTo>
                <a:cubicBezTo>
                  <a:pt x="4948" y="1997"/>
                  <a:pt x="4493" y="1003"/>
                  <a:pt x="3416" y="436"/>
                </a:cubicBezTo>
                <a:cubicBezTo>
                  <a:pt x="2851" y="140"/>
                  <a:pt x="2164" y="1"/>
                  <a:pt x="1470" y="1"/>
                </a:cubicBezTo>
                <a:close/>
              </a:path>
            </a:pathLst>
          </a:custGeom>
          <a:solidFill>
            <a:schemeClr val="lt2">
              <a:alpha val="486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3" name="Google Shape;1433;p55"/>
          <p:cNvSpPr/>
          <p:nvPr/>
        </p:nvSpPr>
        <p:spPr>
          <a:xfrm>
            <a:off x="7070064" y="-128785"/>
            <a:ext cx="2145942" cy="1053151"/>
          </a:xfrm>
          <a:custGeom>
            <a:avLst/>
            <a:gdLst/>
            <a:ahLst/>
            <a:cxnLst/>
            <a:rect l="l" t="t" r="r" b="b"/>
            <a:pathLst>
              <a:path w="13155" h="6456" extrusionOk="0">
                <a:moveTo>
                  <a:pt x="11275" y="1"/>
                </a:moveTo>
                <a:lnTo>
                  <a:pt x="11275" y="4"/>
                </a:lnTo>
                <a:lnTo>
                  <a:pt x="209" y="2"/>
                </a:lnTo>
                <a:cubicBezTo>
                  <a:pt x="185" y="57"/>
                  <a:pt x="164" y="111"/>
                  <a:pt x="145" y="167"/>
                </a:cubicBezTo>
                <a:cubicBezTo>
                  <a:pt x="138" y="184"/>
                  <a:pt x="132" y="203"/>
                  <a:pt x="127" y="221"/>
                </a:cubicBezTo>
                <a:cubicBezTo>
                  <a:pt x="59" y="429"/>
                  <a:pt x="18" y="643"/>
                  <a:pt x="6" y="860"/>
                </a:cubicBezTo>
                <a:cubicBezTo>
                  <a:pt x="0" y="984"/>
                  <a:pt x="3" y="1110"/>
                  <a:pt x="14" y="1233"/>
                </a:cubicBezTo>
                <a:cubicBezTo>
                  <a:pt x="16" y="1251"/>
                  <a:pt x="18" y="1270"/>
                  <a:pt x="20" y="1288"/>
                </a:cubicBezTo>
                <a:cubicBezTo>
                  <a:pt x="60" y="1638"/>
                  <a:pt x="172" y="1982"/>
                  <a:pt x="341" y="2300"/>
                </a:cubicBezTo>
                <a:cubicBezTo>
                  <a:pt x="351" y="2319"/>
                  <a:pt x="361" y="2337"/>
                  <a:pt x="371" y="2355"/>
                </a:cubicBezTo>
                <a:cubicBezTo>
                  <a:pt x="531" y="2642"/>
                  <a:pt x="740" y="2905"/>
                  <a:pt x="987" y="3134"/>
                </a:cubicBezTo>
                <a:cubicBezTo>
                  <a:pt x="1075" y="3217"/>
                  <a:pt x="1169" y="3295"/>
                  <a:pt x="1269" y="3368"/>
                </a:cubicBezTo>
                <a:cubicBezTo>
                  <a:pt x="1295" y="3387"/>
                  <a:pt x="1320" y="3405"/>
                  <a:pt x="1345" y="3422"/>
                </a:cubicBezTo>
                <a:cubicBezTo>
                  <a:pt x="1608" y="3604"/>
                  <a:pt x="1902" y="3745"/>
                  <a:pt x="2218" y="3827"/>
                </a:cubicBezTo>
                <a:cubicBezTo>
                  <a:pt x="2441" y="3883"/>
                  <a:pt x="2668" y="3908"/>
                  <a:pt x="2896" y="3908"/>
                </a:cubicBezTo>
                <a:cubicBezTo>
                  <a:pt x="3496" y="3908"/>
                  <a:pt x="4103" y="3734"/>
                  <a:pt x="4654" y="3501"/>
                </a:cubicBezTo>
                <a:cubicBezTo>
                  <a:pt x="4713" y="3476"/>
                  <a:pt x="4773" y="3450"/>
                  <a:pt x="4833" y="3424"/>
                </a:cubicBezTo>
                <a:cubicBezTo>
                  <a:pt x="4873" y="3406"/>
                  <a:pt x="4915" y="3387"/>
                  <a:pt x="4955" y="3369"/>
                </a:cubicBezTo>
                <a:cubicBezTo>
                  <a:pt x="5539" y="3105"/>
                  <a:pt x="6130" y="2820"/>
                  <a:pt x="6764" y="2820"/>
                </a:cubicBezTo>
                <a:cubicBezTo>
                  <a:pt x="6811" y="2820"/>
                  <a:pt x="6859" y="2822"/>
                  <a:pt x="6907" y="2825"/>
                </a:cubicBezTo>
                <a:cubicBezTo>
                  <a:pt x="7405" y="2860"/>
                  <a:pt x="7836" y="3071"/>
                  <a:pt x="8213" y="3369"/>
                </a:cubicBezTo>
                <a:cubicBezTo>
                  <a:pt x="8237" y="3387"/>
                  <a:pt x="8259" y="3405"/>
                  <a:pt x="8281" y="3424"/>
                </a:cubicBezTo>
                <a:cubicBezTo>
                  <a:pt x="8634" y="3715"/>
                  <a:pt x="8939" y="4078"/>
                  <a:pt x="9207" y="4436"/>
                </a:cubicBezTo>
                <a:cubicBezTo>
                  <a:pt x="9219" y="4454"/>
                  <a:pt x="9233" y="4472"/>
                  <a:pt x="9246" y="4490"/>
                </a:cubicBezTo>
                <a:cubicBezTo>
                  <a:pt x="9246" y="4490"/>
                  <a:pt x="9247" y="4490"/>
                  <a:pt x="9247" y="4491"/>
                </a:cubicBezTo>
                <a:cubicBezTo>
                  <a:pt x="9498" y="4831"/>
                  <a:pt x="9757" y="5189"/>
                  <a:pt x="10053" y="5504"/>
                </a:cubicBezTo>
                <a:cubicBezTo>
                  <a:pt x="10070" y="5523"/>
                  <a:pt x="10087" y="5541"/>
                  <a:pt x="10104" y="5559"/>
                </a:cubicBezTo>
                <a:cubicBezTo>
                  <a:pt x="10436" y="5901"/>
                  <a:pt x="10812" y="6189"/>
                  <a:pt x="11272" y="6342"/>
                </a:cubicBezTo>
                <a:cubicBezTo>
                  <a:pt x="11292" y="6348"/>
                  <a:pt x="11311" y="6355"/>
                  <a:pt x="11333" y="6361"/>
                </a:cubicBezTo>
                <a:cubicBezTo>
                  <a:pt x="11361" y="6370"/>
                  <a:pt x="11391" y="6378"/>
                  <a:pt x="11420" y="6386"/>
                </a:cubicBezTo>
                <a:cubicBezTo>
                  <a:pt x="11605" y="6434"/>
                  <a:pt x="11791" y="6456"/>
                  <a:pt x="11976" y="6456"/>
                </a:cubicBezTo>
                <a:cubicBezTo>
                  <a:pt x="12384" y="6456"/>
                  <a:pt x="12786" y="6349"/>
                  <a:pt x="13154" y="6177"/>
                </a:cubicBezTo>
                <a:lnTo>
                  <a:pt x="13154" y="5505"/>
                </a:lnTo>
                <a:lnTo>
                  <a:pt x="13154" y="4492"/>
                </a:lnTo>
                <a:lnTo>
                  <a:pt x="13154" y="3371"/>
                </a:lnTo>
                <a:lnTo>
                  <a:pt x="13155" y="2358"/>
                </a:lnTo>
                <a:lnTo>
                  <a:pt x="13155" y="1236"/>
                </a:lnTo>
                <a:lnTo>
                  <a:pt x="13155" y="221"/>
                </a:lnTo>
                <a:lnTo>
                  <a:pt x="13155" y="5"/>
                </a:lnTo>
                <a:lnTo>
                  <a:pt x="11334" y="4"/>
                </a:lnTo>
                <a:lnTo>
                  <a:pt x="11334" y="1"/>
                </a:lnTo>
                <a:close/>
              </a:path>
            </a:pathLst>
          </a:custGeom>
          <a:solidFill>
            <a:schemeClr val="lt2">
              <a:alpha val="486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55"/>
          <p:cNvSpPr/>
          <p:nvPr/>
        </p:nvSpPr>
        <p:spPr>
          <a:xfrm>
            <a:off x="-445550" y="-291750"/>
            <a:ext cx="4706555" cy="1587067"/>
          </a:xfrm>
          <a:custGeom>
            <a:avLst/>
            <a:gdLst/>
            <a:ahLst/>
            <a:cxnLst/>
            <a:rect l="l" t="t" r="r" b="b"/>
            <a:pathLst>
              <a:path w="28852" h="9729" extrusionOk="0">
                <a:moveTo>
                  <a:pt x="27909" y="1"/>
                </a:moveTo>
                <a:cubicBezTo>
                  <a:pt x="27641" y="1"/>
                  <a:pt x="27359" y="65"/>
                  <a:pt x="27138" y="117"/>
                </a:cubicBezTo>
                <a:cubicBezTo>
                  <a:pt x="26393" y="292"/>
                  <a:pt x="25642" y="438"/>
                  <a:pt x="24886" y="556"/>
                </a:cubicBezTo>
                <a:cubicBezTo>
                  <a:pt x="23384" y="791"/>
                  <a:pt x="21867" y="918"/>
                  <a:pt x="20347" y="969"/>
                </a:cubicBezTo>
                <a:cubicBezTo>
                  <a:pt x="19779" y="988"/>
                  <a:pt x="19211" y="997"/>
                  <a:pt x="18643" y="997"/>
                </a:cubicBezTo>
                <a:cubicBezTo>
                  <a:pt x="16156" y="997"/>
                  <a:pt x="13669" y="829"/>
                  <a:pt x="11190" y="628"/>
                </a:cubicBezTo>
                <a:cubicBezTo>
                  <a:pt x="9660" y="504"/>
                  <a:pt x="8132" y="368"/>
                  <a:pt x="6601" y="249"/>
                </a:cubicBezTo>
                <a:cubicBezTo>
                  <a:pt x="5839" y="189"/>
                  <a:pt x="5076" y="132"/>
                  <a:pt x="4312" y="87"/>
                </a:cubicBezTo>
                <a:cubicBezTo>
                  <a:pt x="4099" y="75"/>
                  <a:pt x="3881" y="64"/>
                  <a:pt x="3664" y="64"/>
                </a:cubicBezTo>
                <a:cubicBezTo>
                  <a:pt x="3221" y="64"/>
                  <a:pt x="2777" y="107"/>
                  <a:pt x="2362" y="261"/>
                </a:cubicBezTo>
                <a:cubicBezTo>
                  <a:pt x="1198" y="695"/>
                  <a:pt x="625" y="1959"/>
                  <a:pt x="327" y="3085"/>
                </a:cubicBezTo>
                <a:cubicBezTo>
                  <a:pt x="51" y="4125"/>
                  <a:pt x="0" y="5240"/>
                  <a:pt x="241" y="6293"/>
                </a:cubicBezTo>
                <a:cubicBezTo>
                  <a:pt x="475" y="7320"/>
                  <a:pt x="1013" y="8271"/>
                  <a:pt x="1861" y="8911"/>
                </a:cubicBezTo>
                <a:cubicBezTo>
                  <a:pt x="2297" y="9241"/>
                  <a:pt x="2827" y="9490"/>
                  <a:pt x="3378" y="9490"/>
                </a:cubicBezTo>
                <a:cubicBezTo>
                  <a:pt x="3472" y="9490"/>
                  <a:pt x="3567" y="9482"/>
                  <a:pt x="3662" y="9467"/>
                </a:cubicBezTo>
                <a:cubicBezTo>
                  <a:pt x="4312" y="9361"/>
                  <a:pt x="4799" y="8877"/>
                  <a:pt x="5302" y="8495"/>
                </a:cubicBezTo>
                <a:cubicBezTo>
                  <a:pt x="5837" y="8088"/>
                  <a:pt x="6442" y="7738"/>
                  <a:pt x="7106" y="7594"/>
                </a:cubicBezTo>
                <a:cubicBezTo>
                  <a:pt x="7279" y="7557"/>
                  <a:pt x="7450" y="7538"/>
                  <a:pt x="7618" y="7538"/>
                </a:cubicBezTo>
                <a:cubicBezTo>
                  <a:pt x="8095" y="7538"/>
                  <a:pt x="8551" y="7686"/>
                  <a:pt x="8965" y="7966"/>
                </a:cubicBezTo>
                <a:cubicBezTo>
                  <a:pt x="9884" y="8588"/>
                  <a:pt x="10692" y="9729"/>
                  <a:pt x="11891" y="9729"/>
                </a:cubicBezTo>
                <a:cubicBezTo>
                  <a:pt x="11980" y="9729"/>
                  <a:pt x="12071" y="9723"/>
                  <a:pt x="12164" y="9709"/>
                </a:cubicBezTo>
                <a:cubicBezTo>
                  <a:pt x="13260" y="9554"/>
                  <a:pt x="13511" y="8401"/>
                  <a:pt x="13804" y="7521"/>
                </a:cubicBezTo>
                <a:cubicBezTo>
                  <a:pt x="13945" y="7099"/>
                  <a:pt x="14127" y="6643"/>
                  <a:pt x="14504" y="6377"/>
                </a:cubicBezTo>
                <a:cubicBezTo>
                  <a:pt x="14738" y="6212"/>
                  <a:pt x="15003" y="6142"/>
                  <a:pt x="15276" y="6142"/>
                </a:cubicBezTo>
                <a:cubicBezTo>
                  <a:pt x="15402" y="6142"/>
                  <a:pt x="15530" y="6157"/>
                  <a:pt x="15656" y="6184"/>
                </a:cubicBezTo>
                <a:cubicBezTo>
                  <a:pt x="16572" y="6381"/>
                  <a:pt x="17354" y="6961"/>
                  <a:pt x="18244" y="7232"/>
                </a:cubicBezTo>
                <a:cubicBezTo>
                  <a:pt x="18502" y="7311"/>
                  <a:pt x="18774" y="7363"/>
                  <a:pt x="19044" y="7363"/>
                </a:cubicBezTo>
                <a:cubicBezTo>
                  <a:pt x="19207" y="7363"/>
                  <a:pt x="19369" y="7344"/>
                  <a:pt x="19529" y="7301"/>
                </a:cubicBezTo>
                <a:cubicBezTo>
                  <a:pt x="19978" y="7178"/>
                  <a:pt x="20331" y="6877"/>
                  <a:pt x="20595" y="6501"/>
                </a:cubicBezTo>
                <a:cubicBezTo>
                  <a:pt x="21130" y="5738"/>
                  <a:pt x="21292" y="4712"/>
                  <a:pt x="21999" y="4070"/>
                </a:cubicBezTo>
                <a:cubicBezTo>
                  <a:pt x="22362" y="3741"/>
                  <a:pt x="22807" y="3634"/>
                  <a:pt x="23269" y="3634"/>
                </a:cubicBezTo>
                <a:cubicBezTo>
                  <a:pt x="23739" y="3634"/>
                  <a:pt x="24227" y="3745"/>
                  <a:pt x="24664" y="3849"/>
                </a:cubicBezTo>
                <a:cubicBezTo>
                  <a:pt x="25227" y="3981"/>
                  <a:pt x="25851" y="4166"/>
                  <a:pt x="26455" y="4166"/>
                </a:cubicBezTo>
                <a:cubicBezTo>
                  <a:pt x="26763" y="4166"/>
                  <a:pt x="27066" y="4118"/>
                  <a:pt x="27353" y="3990"/>
                </a:cubicBezTo>
                <a:cubicBezTo>
                  <a:pt x="28400" y="3523"/>
                  <a:pt x="28496" y="2313"/>
                  <a:pt x="28400" y="1304"/>
                </a:cubicBezTo>
                <a:cubicBezTo>
                  <a:pt x="28773" y="1190"/>
                  <a:pt x="28851" y="712"/>
                  <a:pt x="28673" y="381"/>
                </a:cubicBezTo>
                <a:cubicBezTo>
                  <a:pt x="28515" y="88"/>
                  <a:pt x="28221" y="1"/>
                  <a:pt x="27909" y="1"/>
                </a:cubicBezTo>
                <a:close/>
              </a:path>
            </a:pathLst>
          </a:custGeom>
          <a:solidFill>
            <a:schemeClr val="dk2">
              <a:alpha val="491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55"/>
          <p:cNvSpPr/>
          <p:nvPr/>
        </p:nvSpPr>
        <p:spPr>
          <a:xfrm>
            <a:off x="7237760" y="3032148"/>
            <a:ext cx="2387697" cy="2484758"/>
          </a:xfrm>
          <a:custGeom>
            <a:avLst/>
            <a:gdLst/>
            <a:ahLst/>
            <a:cxnLst/>
            <a:rect l="l" t="t" r="r" b="b"/>
            <a:pathLst>
              <a:path w="14637" h="15232" extrusionOk="0">
                <a:moveTo>
                  <a:pt x="11445" y="0"/>
                </a:moveTo>
                <a:cubicBezTo>
                  <a:pt x="11308" y="0"/>
                  <a:pt x="11172" y="12"/>
                  <a:pt x="11039" y="38"/>
                </a:cubicBezTo>
                <a:cubicBezTo>
                  <a:pt x="10644" y="116"/>
                  <a:pt x="10316" y="327"/>
                  <a:pt x="10145" y="596"/>
                </a:cubicBezTo>
                <a:cubicBezTo>
                  <a:pt x="9794" y="1152"/>
                  <a:pt x="10018" y="1791"/>
                  <a:pt x="9781" y="2367"/>
                </a:cubicBezTo>
                <a:cubicBezTo>
                  <a:pt x="9296" y="3551"/>
                  <a:pt x="6867" y="3019"/>
                  <a:pt x="6220" y="4123"/>
                </a:cubicBezTo>
                <a:cubicBezTo>
                  <a:pt x="6016" y="4474"/>
                  <a:pt x="6063" y="4867"/>
                  <a:pt x="6119" y="5237"/>
                </a:cubicBezTo>
                <a:cubicBezTo>
                  <a:pt x="6188" y="5684"/>
                  <a:pt x="6293" y="6128"/>
                  <a:pt x="6331" y="6578"/>
                </a:cubicBezTo>
                <a:cubicBezTo>
                  <a:pt x="6392" y="7292"/>
                  <a:pt x="6256" y="8099"/>
                  <a:pt x="5518" y="8624"/>
                </a:cubicBezTo>
                <a:cubicBezTo>
                  <a:pt x="4829" y="9115"/>
                  <a:pt x="3797" y="9174"/>
                  <a:pt x="2910" y="9343"/>
                </a:cubicBezTo>
                <a:cubicBezTo>
                  <a:pt x="2462" y="9427"/>
                  <a:pt x="2020" y="9543"/>
                  <a:pt x="1637" y="9735"/>
                </a:cubicBezTo>
                <a:cubicBezTo>
                  <a:pt x="1309" y="9901"/>
                  <a:pt x="1030" y="10112"/>
                  <a:pt x="810" y="10355"/>
                </a:cubicBezTo>
                <a:cubicBezTo>
                  <a:pt x="347" y="10864"/>
                  <a:pt x="157" y="11482"/>
                  <a:pt x="81" y="12082"/>
                </a:cubicBezTo>
                <a:cubicBezTo>
                  <a:pt x="1" y="12715"/>
                  <a:pt x="23" y="13379"/>
                  <a:pt x="158" y="14007"/>
                </a:cubicBezTo>
                <a:cubicBezTo>
                  <a:pt x="228" y="14329"/>
                  <a:pt x="371" y="14667"/>
                  <a:pt x="709" y="14896"/>
                </a:cubicBezTo>
                <a:cubicBezTo>
                  <a:pt x="1077" y="15146"/>
                  <a:pt x="1583" y="15204"/>
                  <a:pt x="2068" y="15214"/>
                </a:cubicBezTo>
                <a:cubicBezTo>
                  <a:pt x="2549" y="15226"/>
                  <a:pt x="3032" y="15229"/>
                  <a:pt x="3515" y="15229"/>
                </a:cubicBezTo>
                <a:cubicBezTo>
                  <a:pt x="4226" y="15229"/>
                  <a:pt x="4937" y="15222"/>
                  <a:pt x="5646" y="15222"/>
                </a:cubicBezTo>
                <a:cubicBezTo>
                  <a:pt x="5675" y="15222"/>
                  <a:pt x="5704" y="15222"/>
                  <a:pt x="5733" y="15222"/>
                </a:cubicBezTo>
                <a:lnTo>
                  <a:pt x="9469" y="15227"/>
                </a:lnTo>
                <a:cubicBezTo>
                  <a:pt x="10086" y="15228"/>
                  <a:pt x="10704" y="15228"/>
                  <a:pt x="11322" y="15229"/>
                </a:cubicBezTo>
                <a:cubicBezTo>
                  <a:pt x="11640" y="15230"/>
                  <a:pt x="11959" y="15231"/>
                  <a:pt x="12278" y="15231"/>
                </a:cubicBezTo>
                <a:cubicBezTo>
                  <a:pt x="12529" y="15231"/>
                  <a:pt x="12784" y="15225"/>
                  <a:pt x="13014" y="15145"/>
                </a:cubicBezTo>
                <a:cubicBezTo>
                  <a:pt x="13410" y="15008"/>
                  <a:pt x="13574" y="14685"/>
                  <a:pt x="13640" y="14388"/>
                </a:cubicBezTo>
                <a:cubicBezTo>
                  <a:pt x="13728" y="13988"/>
                  <a:pt x="13742" y="13577"/>
                  <a:pt x="13785" y="13173"/>
                </a:cubicBezTo>
                <a:cubicBezTo>
                  <a:pt x="13882" y="12264"/>
                  <a:pt x="13977" y="11357"/>
                  <a:pt x="14072" y="10449"/>
                </a:cubicBezTo>
                <a:cubicBezTo>
                  <a:pt x="14166" y="9541"/>
                  <a:pt x="14259" y="8633"/>
                  <a:pt x="14352" y="7724"/>
                </a:cubicBezTo>
                <a:cubicBezTo>
                  <a:pt x="14437" y="6875"/>
                  <a:pt x="14530" y="6026"/>
                  <a:pt x="14567" y="5174"/>
                </a:cubicBezTo>
                <a:cubicBezTo>
                  <a:pt x="14637" y="3541"/>
                  <a:pt x="14491" y="1869"/>
                  <a:pt x="13640" y="340"/>
                </a:cubicBezTo>
                <a:cubicBezTo>
                  <a:pt x="13611" y="289"/>
                  <a:pt x="13548" y="267"/>
                  <a:pt x="13488" y="267"/>
                </a:cubicBezTo>
                <a:cubicBezTo>
                  <a:pt x="13394" y="267"/>
                  <a:pt x="13305" y="319"/>
                  <a:pt x="13349" y="398"/>
                </a:cubicBezTo>
                <a:cubicBezTo>
                  <a:pt x="13385" y="461"/>
                  <a:pt x="13419" y="526"/>
                  <a:pt x="13452" y="589"/>
                </a:cubicBezTo>
                <a:cubicBezTo>
                  <a:pt x="13105" y="411"/>
                  <a:pt x="12738" y="253"/>
                  <a:pt x="12342" y="140"/>
                </a:cubicBezTo>
                <a:cubicBezTo>
                  <a:pt x="12060" y="59"/>
                  <a:pt x="11751" y="0"/>
                  <a:pt x="11445" y="0"/>
                </a:cubicBezTo>
                <a:close/>
              </a:path>
            </a:pathLst>
          </a:custGeom>
          <a:solidFill>
            <a:schemeClr val="accen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55"/>
          <p:cNvSpPr/>
          <p:nvPr/>
        </p:nvSpPr>
        <p:spPr>
          <a:xfrm rot="10800000">
            <a:off x="7573482" y="3136804"/>
            <a:ext cx="12575" cy="4050"/>
          </a:xfrm>
          <a:custGeom>
            <a:avLst/>
            <a:gdLst/>
            <a:ahLst/>
            <a:cxnLst/>
            <a:rect l="l" t="t" r="r" b="b"/>
            <a:pathLst>
              <a:path w="503" h="162" extrusionOk="0">
                <a:moveTo>
                  <a:pt x="61" y="0"/>
                </a:moveTo>
                <a:cubicBezTo>
                  <a:pt x="37" y="0"/>
                  <a:pt x="16" y="17"/>
                  <a:pt x="9" y="40"/>
                </a:cubicBezTo>
                <a:cubicBezTo>
                  <a:pt x="1" y="70"/>
                  <a:pt x="18" y="101"/>
                  <a:pt x="47" y="110"/>
                </a:cubicBezTo>
                <a:cubicBezTo>
                  <a:pt x="170" y="145"/>
                  <a:pt x="298" y="162"/>
                  <a:pt x="429" y="162"/>
                </a:cubicBezTo>
                <a:lnTo>
                  <a:pt x="447" y="162"/>
                </a:lnTo>
                <a:cubicBezTo>
                  <a:pt x="478" y="162"/>
                  <a:pt x="503" y="136"/>
                  <a:pt x="502" y="105"/>
                </a:cubicBezTo>
                <a:cubicBezTo>
                  <a:pt x="502" y="78"/>
                  <a:pt x="483" y="50"/>
                  <a:pt x="454" y="50"/>
                </a:cubicBezTo>
                <a:cubicBezTo>
                  <a:pt x="451" y="50"/>
                  <a:pt x="449" y="50"/>
                  <a:pt x="446" y="51"/>
                </a:cubicBezTo>
                <a:cubicBezTo>
                  <a:pt x="442" y="51"/>
                  <a:pt x="438" y="51"/>
                  <a:pt x="435" y="51"/>
                </a:cubicBezTo>
                <a:cubicBezTo>
                  <a:pt x="312" y="51"/>
                  <a:pt x="192" y="35"/>
                  <a:pt x="78" y="3"/>
                </a:cubicBezTo>
                <a:cubicBezTo>
                  <a:pt x="72" y="1"/>
                  <a:pt x="67" y="0"/>
                  <a:pt x="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55"/>
          <p:cNvSpPr/>
          <p:nvPr/>
        </p:nvSpPr>
        <p:spPr>
          <a:xfrm rot="10800000">
            <a:off x="7341532" y="3544979"/>
            <a:ext cx="10925" cy="8600"/>
          </a:xfrm>
          <a:custGeom>
            <a:avLst/>
            <a:gdLst/>
            <a:ahLst/>
            <a:cxnLst/>
            <a:rect l="l" t="t" r="r" b="b"/>
            <a:pathLst>
              <a:path w="437" h="344" extrusionOk="0">
                <a:moveTo>
                  <a:pt x="63" y="0"/>
                </a:moveTo>
                <a:cubicBezTo>
                  <a:pt x="45" y="0"/>
                  <a:pt x="28" y="9"/>
                  <a:pt x="17" y="25"/>
                </a:cubicBezTo>
                <a:cubicBezTo>
                  <a:pt x="0" y="49"/>
                  <a:pt x="6" y="85"/>
                  <a:pt x="32" y="102"/>
                </a:cubicBezTo>
                <a:cubicBezTo>
                  <a:pt x="137" y="173"/>
                  <a:pt x="240" y="250"/>
                  <a:pt x="340" y="332"/>
                </a:cubicBezTo>
                <a:cubicBezTo>
                  <a:pt x="350" y="340"/>
                  <a:pt x="362" y="343"/>
                  <a:pt x="375" y="343"/>
                </a:cubicBezTo>
                <a:cubicBezTo>
                  <a:pt x="391" y="343"/>
                  <a:pt x="407" y="337"/>
                  <a:pt x="418" y="323"/>
                </a:cubicBezTo>
                <a:cubicBezTo>
                  <a:pt x="437" y="299"/>
                  <a:pt x="434" y="264"/>
                  <a:pt x="410" y="245"/>
                </a:cubicBezTo>
                <a:cubicBezTo>
                  <a:pt x="308" y="162"/>
                  <a:pt x="202" y="83"/>
                  <a:pt x="94" y="10"/>
                </a:cubicBezTo>
                <a:cubicBezTo>
                  <a:pt x="84" y="4"/>
                  <a:pt x="74" y="0"/>
                  <a:pt x="6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55"/>
          <p:cNvSpPr/>
          <p:nvPr/>
        </p:nvSpPr>
        <p:spPr>
          <a:xfrm rot="10800000">
            <a:off x="7022857" y="2140429"/>
            <a:ext cx="738550" cy="540325"/>
          </a:xfrm>
          <a:custGeom>
            <a:avLst/>
            <a:gdLst/>
            <a:ahLst/>
            <a:cxnLst/>
            <a:rect l="l" t="t" r="r" b="b"/>
            <a:pathLst>
              <a:path w="29542" h="21613" extrusionOk="0">
                <a:moveTo>
                  <a:pt x="3461" y="0"/>
                </a:moveTo>
                <a:cubicBezTo>
                  <a:pt x="3371" y="0"/>
                  <a:pt x="3279" y="3"/>
                  <a:pt x="3188" y="8"/>
                </a:cubicBezTo>
                <a:cubicBezTo>
                  <a:pt x="3155" y="9"/>
                  <a:pt x="3131" y="41"/>
                  <a:pt x="3133" y="77"/>
                </a:cubicBezTo>
                <a:cubicBezTo>
                  <a:pt x="3134" y="81"/>
                  <a:pt x="3134" y="86"/>
                  <a:pt x="3135" y="89"/>
                </a:cubicBezTo>
                <a:cubicBezTo>
                  <a:pt x="3142" y="119"/>
                  <a:pt x="3169" y="141"/>
                  <a:pt x="3198" y="141"/>
                </a:cubicBezTo>
                <a:cubicBezTo>
                  <a:pt x="3199" y="141"/>
                  <a:pt x="3199" y="141"/>
                  <a:pt x="3200" y="141"/>
                </a:cubicBezTo>
                <a:cubicBezTo>
                  <a:pt x="3284" y="137"/>
                  <a:pt x="3368" y="134"/>
                  <a:pt x="3452" y="134"/>
                </a:cubicBezTo>
                <a:cubicBezTo>
                  <a:pt x="3550" y="134"/>
                  <a:pt x="3648" y="137"/>
                  <a:pt x="3745" y="143"/>
                </a:cubicBezTo>
                <a:cubicBezTo>
                  <a:pt x="3846" y="149"/>
                  <a:pt x="3949" y="158"/>
                  <a:pt x="4050" y="171"/>
                </a:cubicBezTo>
                <a:cubicBezTo>
                  <a:pt x="4052" y="171"/>
                  <a:pt x="4054" y="171"/>
                  <a:pt x="4056" y="171"/>
                </a:cubicBezTo>
                <a:cubicBezTo>
                  <a:pt x="4087" y="171"/>
                  <a:pt x="4114" y="146"/>
                  <a:pt x="4116" y="111"/>
                </a:cubicBezTo>
                <a:cubicBezTo>
                  <a:pt x="4119" y="75"/>
                  <a:pt x="4092" y="42"/>
                  <a:pt x="4059" y="37"/>
                </a:cubicBezTo>
                <a:cubicBezTo>
                  <a:pt x="3955" y="25"/>
                  <a:pt x="3850" y="15"/>
                  <a:pt x="3747" y="9"/>
                </a:cubicBezTo>
                <a:cubicBezTo>
                  <a:pt x="3653" y="3"/>
                  <a:pt x="3557" y="0"/>
                  <a:pt x="3461" y="0"/>
                </a:cubicBezTo>
                <a:close/>
                <a:moveTo>
                  <a:pt x="2344" y="125"/>
                </a:moveTo>
                <a:cubicBezTo>
                  <a:pt x="2340" y="125"/>
                  <a:pt x="2336" y="125"/>
                  <a:pt x="2332" y="126"/>
                </a:cubicBezTo>
                <a:cubicBezTo>
                  <a:pt x="2294" y="135"/>
                  <a:pt x="2257" y="143"/>
                  <a:pt x="2219" y="152"/>
                </a:cubicBezTo>
                <a:cubicBezTo>
                  <a:pt x="1978" y="213"/>
                  <a:pt x="1739" y="291"/>
                  <a:pt x="1507" y="385"/>
                </a:cubicBezTo>
                <a:cubicBezTo>
                  <a:pt x="1478" y="396"/>
                  <a:pt x="1463" y="430"/>
                  <a:pt x="1472" y="463"/>
                </a:cubicBezTo>
                <a:cubicBezTo>
                  <a:pt x="1473" y="465"/>
                  <a:pt x="1473" y="468"/>
                  <a:pt x="1474" y="471"/>
                </a:cubicBezTo>
                <a:cubicBezTo>
                  <a:pt x="1484" y="498"/>
                  <a:pt x="1508" y="515"/>
                  <a:pt x="1533" y="515"/>
                </a:cubicBezTo>
                <a:cubicBezTo>
                  <a:pt x="1540" y="515"/>
                  <a:pt x="1547" y="513"/>
                  <a:pt x="1554" y="511"/>
                </a:cubicBezTo>
                <a:cubicBezTo>
                  <a:pt x="1781" y="418"/>
                  <a:pt x="2015" y="342"/>
                  <a:pt x="2251" y="283"/>
                </a:cubicBezTo>
                <a:cubicBezTo>
                  <a:pt x="2289" y="274"/>
                  <a:pt x="2325" y="265"/>
                  <a:pt x="2361" y="256"/>
                </a:cubicBezTo>
                <a:cubicBezTo>
                  <a:pt x="2395" y="249"/>
                  <a:pt x="2415" y="214"/>
                  <a:pt x="2406" y="177"/>
                </a:cubicBezTo>
                <a:cubicBezTo>
                  <a:pt x="2406" y="177"/>
                  <a:pt x="2406" y="176"/>
                  <a:pt x="2406" y="176"/>
                </a:cubicBezTo>
                <a:cubicBezTo>
                  <a:pt x="2399" y="146"/>
                  <a:pt x="2373" y="125"/>
                  <a:pt x="2344" y="125"/>
                </a:cubicBezTo>
                <a:close/>
                <a:moveTo>
                  <a:pt x="4902" y="215"/>
                </a:moveTo>
                <a:cubicBezTo>
                  <a:pt x="4875" y="215"/>
                  <a:pt x="4851" y="234"/>
                  <a:pt x="4845" y="264"/>
                </a:cubicBezTo>
                <a:cubicBezTo>
                  <a:pt x="4843" y="275"/>
                  <a:pt x="4843" y="285"/>
                  <a:pt x="4846" y="296"/>
                </a:cubicBezTo>
                <a:cubicBezTo>
                  <a:pt x="4852" y="319"/>
                  <a:pt x="4869" y="339"/>
                  <a:pt x="4891" y="345"/>
                </a:cubicBezTo>
                <a:cubicBezTo>
                  <a:pt x="5167" y="426"/>
                  <a:pt x="5440" y="531"/>
                  <a:pt x="5705" y="657"/>
                </a:cubicBezTo>
                <a:cubicBezTo>
                  <a:pt x="5713" y="661"/>
                  <a:pt x="5722" y="663"/>
                  <a:pt x="5730" y="663"/>
                </a:cubicBezTo>
                <a:cubicBezTo>
                  <a:pt x="5753" y="663"/>
                  <a:pt x="5776" y="648"/>
                  <a:pt x="5784" y="623"/>
                </a:cubicBezTo>
                <a:cubicBezTo>
                  <a:pt x="5797" y="590"/>
                  <a:pt x="5782" y="550"/>
                  <a:pt x="5750" y="535"/>
                </a:cubicBezTo>
                <a:cubicBezTo>
                  <a:pt x="5480" y="407"/>
                  <a:pt x="5200" y="299"/>
                  <a:pt x="4919" y="217"/>
                </a:cubicBezTo>
                <a:cubicBezTo>
                  <a:pt x="4913" y="215"/>
                  <a:pt x="4908" y="215"/>
                  <a:pt x="4902" y="215"/>
                </a:cubicBezTo>
                <a:close/>
                <a:moveTo>
                  <a:pt x="761" y="768"/>
                </a:moveTo>
                <a:cubicBezTo>
                  <a:pt x="751" y="768"/>
                  <a:pt x="741" y="771"/>
                  <a:pt x="732" y="777"/>
                </a:cubicBezTo>
                <a:cubicBezTo>
                  <a:pt x="484" y="929"/>
                  <a:pt x="247" y="1103"/>
                  <a:pt x="26" y="1294"/>
                </a:cubicBezTo>
                <a:cubicBezTo>
                  <a:pt x="7" y="1310"/>
                  <a:pt x="1" y="1336"/>
                  <a:pt x="7" y="1361"/>
                </a:cubicBezTo>
                <a:cubicBezTo>
                  <a:pt x="9" y="1371"/>
                  <a:pt x="13" y="1379"/>
                  <a:pt x="19" y="1388"/>
                </a:cubicBezTo>
                <a:cubicBezTo>
                  <a:pt x="32" y="1405"/>
                  <a:pt x="50" y="1413"/>
                  <a:pt x="69" y="1413"/>
                </a:cubicBezTo>
                <a:cubicBezTo>
                  <a:pt x="82" y="1413"/>
                  <a:pt x="95" y="1409"/>
                  <a:pt x="105" y="1400"/>
                </a:cubicBezTo>
                <a:cubicBezTo>
                  <a:pt x="321" y="1214"/>
                  <a:pt x="554" y="1043"/>
                  <a:pt x="796" y="894"/>
                </a:cubicBezTo>
                <a:cubicBezTo>
                  <a:pt x="825" y="876"/>
                  <a:pt x="835" y="835"/>
                  <a:pt x="818" y="803"/>
                </a:cubicBezTo>
                <a:cubicBezTo>
                  <a:pt x="805" y="781"/>
                  <a:pt x="783" y="768"/>
                  <a:pt x="761" y="768"/>
                </a:cubicBezTo>
                <a:close/>
                <a:moveTo>
                  <a:pt x="6500" y="971"/>
                </a:moveTo>
                <a:cubicBezTo>
                  <a:pt x="6480" y="971"/>
                  <a:pt x="6461" y="982"/>
                  <a:pt x="6450" y="1002"/>
                </a:cubicBezTo>
                <a:cubicBezTo>
                  <a:pt x="6441" y="1018"/>
                  <a:pt x="6440" y="1036"/>
                  <a:pt x="6443" y="1053"/>
                </a:cubicBezTo>
                <a:cubicBezTo>
                  <a:pt x="6448" y="1069"/>
                  <a:pt x="6458" y="1084"/>
                  <a:pt x="6472" y="1095"/>
                </a:cubicBezTo>
                <a:cubicBezTo>
                  <a:pt x="6719" y="1261"/>
                  <a:pt x="6956" y="1447"/>
                  <a:pt x="7177" y="1647"/>
                </a:cubicBezTo>
                <a:cubicBezTo>
                  <a:pt x="7189" y="1659"/>
                  <a:pt x="7204" y="1664"/>
                  <a:pt x="7218" y="1664"/>
                </a:cubicBezTo>
                <a:cubicBezTo>
                  <a:pt x="7235" y="1664"/>
                  <a:pt x="7252" y="1656"/>
                  <a:pt x="7264" y="1641"/>
                </a:cubicBezTo>
                <a:cubicBezTo>
                  <a:pt x="7284" y="1613"/>
                  <a:pt x="7280" y="1570"/>
                  <a:pt x="7253" y="1547"/>
                </a:cubicBezTo>
                <a:cubicBezTo>
                  <a:pt x="7028" y="1342"/>
                  <a:pt x="6786" y="1152"/>
                  <a:pt x="6534" y="982"/>
                </a:cubicBezTo>
                <a:cubicBezTo>
                  <a:pt x="6523" y="975"/>
                  <a:pt x="6512" y="971"/>
                  <a:pt x="6500" y="971"/>
                </a:cubicBezTo>
                <a:close/>
                <a:moveTo>
                  <a:pt x="7843" y="2196"/>
                </a:moveTo>
                <a:cubicBezTo>
                  <a:pt x="7829" y="2196"/>
                  <a:pt x="7815" y="2202"/>
                  <a:pt x="7804" y="2212"/>
                </a:cubicBezTo>
                <a:cubicBezTo>
                  <a:pt x="7787" y="2230"/>
                  <a:pt x="7781" y="2254"/>
                  <a:pt x="7786" y="2279"/>
                </a:cubicBezTo>
                <a:cubicBezTo>
                  <a:pt x="7789" y="2288"/>
                  <a:pt x="7794" y="2298"/>
                  <a:pt x="7801" y="2306"/>
                </a:cubicBezTo>
                <a:cubicBezTo>
                  <a:pt x="7847" y="2363"/>
                  <a:pt x="7893" y="2421"/>
                  <a:pt x="7937" y="2480"/>
                </a:cubicBezTo>
                <a:cubicBezTo>
                  <a:pt x="8075" y="2661"/>
                  <a:pt x="8207" y="2856"/>
                  <a:pt x="8330" y="3057"/>
                </a:cubicBezTo>
                <a:cubicBezTo>
                  <a:pt x="8342" y="3078"/>
                  <a:pt x="8363" y="3089"/>
                  <a:pt x="8384" y="3089"/>
                </a:cubicBezTo>
                <a:cubicBezTo>
                  <a:pt x="8395" y="3089"/>
                  <a:pt x="8406" y="3086"/>
                  <a:pt x="8415" y="3079"/>
                </a:cubicBezTo>
                <a:cubicBezTo>
                  <a:pt x="8443" y="3060"/>
                  <a:pt x="8451" y="3018"/>
                  <a:pt x="8431" y="2987"/>
                </a:cubicBezTo>
                <a:cubicBezTo>
                  <a:pt x="8306" y="2781"/>
                  <a:pt x="8171" y="2582"/>
                  <a:pt x="8031" y="2397"/>
                </a:cubicBezTo>
                <a:cubicBezTo>
                  <a:pt x="7985" y="2337"/>
                  <a:pt x="7939" y="2278"/>
                  <a:pt x="7891" y="2220"/>
                </a:cubicBezTo>
                <a:cubicBezTo>
                  <a:pt x="7878" y="2205"/>
                  <a:pt x="7861" y="2196"/>
                  <a:pt x="7843" y="2196"/>
                </a:cubicBezTo>
                <a:close/>
                <a:moveTo>
                  <a:pt x="8818" y="3781"/>
                </a:moveTo>
                <a:cubicBezTo>
                  <a:pt x="8809" y="3781"/>
                  <a:pt x="8800" y="3783"/>
                  <a:pt x="8791" y="3787"/>
                </a:cubicBezTo>
                <a:cubicBezTo>
                  <a:pt x="8766" y="3800"/>
                  <a:pt x="8753" y="3832"/>
                  <a:pt x="8760" y="3862"/>
                </a:cubicBezTo>
                <a:cubicBezTo>
                  <a:pt x="8762" y="3866"/>
                  <a:pt x="8764" y="3872"/>
                  <a:pt x="8766" y="3876"/>
                </a:cubicBezTo>
                <a:cubicBezTo>
                  <a:pt x="8890" y="4144"/>
                  <a:pt x="9008" y="4435"/>
                  <a:pt x="9117" y="4739"/>
                </a:cubicBezTo>
                <a:cubicBezTo>
                  <a:pt x="9127" y="4767"/>
                  <a:pt x="9152" y="4784"/>
                  <a:pt x="9177" y="4784"/>
                </a:cubicBezTo>
                <a:cubicBezTo>
                  <a:pt x="9184" y="4784"/>
                  <a:pt x="9191" y="4783"/>
                  <a:pt x="9197" y="4781"/>
                </a:cubicBezTo>
                <a:cubicBezTo>
                  <a:pt x="9228" y="4768"/>
                  <a:pt x="9242" y="4728"/>
                  <a:pt x="9232" y="4695"/>
                </a:cubicBezTo>
                <a:cubicBezTo>
                  <a:pt x="9122" y="4388"/>
                  <a:pt x="9001" y="4093"/>
                  <a:pt x="8875" y="3819"/>
                </a:cubicBezTo>
                <a:cubicBezTo>
                  <a:pt x="8863" y="3795"/>
                  <a:pt x="8841" y="3781"/>
                  <a:pt x="8818" y="3781"/>
                </a:cubicBezTo>
                <a:close/>
                <a:moveTo>
                  <a:pt x="9458" y="5546"/>
                </a:moveTo>
                <a:cubicBezTo>
                  <a:pt x="9452" y="5546"/>
                  <a:pt x="9447" y="5547"/>
                  <a:pt x="9442" y="5549"/>
                </a:cubicBezTo>
                <a:cubicBezTo>
                  <a:pt x="9410" y="5558"/>
                  <a:pt x="9393" y="5594"/>
                  <a:pt x="9401" y="5628"/>
                </a:cubicBezTo>
                <a:cubicBezTo>
                  <a:pt x="9401" y="5629"/>
                  <a:pt x="9401" y="5630"/>
                  <a:pt x="9401" y="5631"/>
                </a:cubicBezTo>
                <a:cubicBezTo>
                  <a:pt x="9483" y="5913"/>
                  <a:pt x="9563" y="6226"/>
                  <a:pt x="9635" y="6539"/>
                </a:cubicBezTo>
                <a:cubicBezTo>
                  <a:pt x="9635" y="6539"/>
                  <a:pt x="9636" y="6540"/>
                  <a:pt x="9636" y="6540"/>
                </a:cubicBezTo>
                <a:cubicBezTo>
                  <a:pt x="9644" y="6570"/>
                  <a:pt x="9669" y="6592"/>
                  <a:pt x="9697" y="6592"/>
                </a:cubicBezTo>
                <a:cubicBezTo>
                  <a:pt x="9701" y="6592"/>
                  <a:pt x="9706" y="6592"/>
                  <a:pt x="9710" y="6590"/>
                </a:cubicBezTo>
                <a:cubicBezTo>
                  <a:pt x="9743" y="6583"/>
                  <a:pt x="9764" y="6548"/>
                  <a:pt x="9755" y="6511"/>
                </a:cubicBezTo>
                <a:cubicBezTo>
                  <a:pt x="9681" y="6196"/>
                  <a:pt x="9600" y="5881"/>
                  <a:pt x="9519" y="5597"/>
                </a:cubicBezTo>
                <a:cubicBezTo>
                  <a:pt x="9511" y="5566"/>
                  <a:pt x="9485" y="5546"/>
                  <a:pt x="9458" y="5546"/>
                </a:cubicBezTo>
                <a:close/>
                <a:moveTo>
                  <a:pt x="9894" y="7378"/>
                </a:moveTo>
                <a:cubicBezTo>
                  <a:pt x="9890" y="7378"/>
                  <a:pt x="9886" y="7378"/>
                  <a:pt x="9882" y="7379"/>
                </a:cubicBezTo>
                <a:cubicBezTo>
                  <a:pt x="9849" y="7386"/>
                  <a:pt x="9829" y="7420"/>
                  <a:pt x="9836" y="7457"/>
                </a:cubicBezTo>
                <a:cubicBezTo>
                  <a:pt x="9886" y="7706"/>
                  <a:pt x="9936" y="7953"/>
                  <a:pt x="9985" y="8200"/>
                </a:cubicBezTo>
                <a:lnTo>
                  <a:pt x="10019" y="8380"/>
                </a:lnTo>
                <a:cubicBezTo>
                  <a:pt x="10020" y="8381"/>
                  <a:pt x="10020" y="8382"/>
                  <a:pt x="10020" y="8383"/>
                </a:cubicBezTo>
                <a:cubicBezTo>
                  <a:pt x="10028" y="8413"/>
                  <a:pt x="10054" y="8435"/>
                  <a:pt x="10082" y="8435"/>
                </a:cubicBezTo>
                <a:cubicBezTo>
                  <a:pt x="10085" y="8435"/>
                  <a:pt x="10089" y="8435"/>
                  <a:pt x="10093" y="8434"/>
                </a:cubicBezTo>
                <a:cubicBezTo>
                  <a:pt x="10126" y="8429"/>
                  <a:pt x="10147" y="8394"/>
                  <a:pt x="10140" y="8357"/>
                </a:cubicBezTo>
                <a:lnTo>
                  <a:pt x="10104" y="8178"/>
                </a:lnTo>
                <a:cubicBezTo>
                  <a:pt x="10056" y="7931"/>
                  <a:pt x="10007" y="7682"/>
                  <a:pt x="9956" y="7433"/>
                </a:cubicBezTo>
                <a:cubicBezTo>
                  <a:pt x="9946" y="7398"/>
                  <a:pt x="9922" y="7378"/>
                  <a:pt x="9894" y="7378"/>
                </a:cubicBezTo>
                <a:close/>
                <a:moveTo>
                  <a:pt x="10265" y="9224"/>
                </a:moveTo>
                <a:cubicBezTo>
                  <a:pt x="10261" y="9224"/>
                  <a:pt x="10257" y="9224"/>
                  <a:pt x="10253" y="9225"/>
                </a:cubicBezTo>
                <a:cubicBezTo>
                  <a:pt x="10220" y="9232"/>
                  <a:pt x="10199" y="9266"/>
                  <a:pt x="10207" y="9303"/>
                </a:cubicBezTo>
                <a:cubicBezTo>
                  <a:pt x="10280" y="9642"/>
                  <a:pt x="10348" y="9944"/>
                  <a:pt x="10417" y="10224"/>
                </a:cubicBezTo>
                <a:cubicBezTo>
                  <a:pt x="10425" y="10255"/>
                  <a:pt x="10451" y="10276"/>
                  <a:pt x="10479" y="10276"/>
                </a:cubicBezTo>
                <a:cubicBezTo>
                  <a:pt x="10484" y="10276"/>
                  <a:pt x="10488" y="10275"/>
                  <a:pt x="10493" y="10274"/>
                </a:cubicBezTo>
                <a:cubicBezTo>
                  <a:pt x="10525" y="10266"/>
                  <a:pt x="10544" y="10230"/>
                  <a:pt x="10536" y="10194"/>
                </a:cubicBezTo>
                <a:cubicBezTo>
                  <a:pt x="10466" y="9916"/>
                  <a:pt x="10398" y="9617"/>
                  <a:pt x="10327" y="9278"/>
                </a:cubicBezTo>
                <a:cubicBezTo>
                  <a:pt x="10316" y="9243"/>
                  <a:pt x="10293" y="9224"/>
                  <a:pt x="10265" y="9224"/>
                </a:cubicBezTo>
                <a:close/>
                <a:moveTo>
                  <a:pt x="22673" y="11500"/>
                </a:moveTo>
                <a:cubicBezTo>
                  <a:pt x="22667" y="11500"/>
                  <a:pt x="22660" y="11500"/>
                  <a:pt x="22653" y="11500"/>
                </a:cubicBezTo>
                <a:cubicBezTo>
                  <a:pt x="22620" y="11500"/>
                  <a:pt x="22594" y="11530"/>
                  <a:pt x="22596" y="11567"/>
                </a:cubicBezTo>
                <a:cubicBezTo>
                  <a:pt x="22596" y="11573"/>
                  <a:pt x="22596" y="11577"/>
                  <a:pt x="22597" y="11582"/>
                </a:cubicBezTo>
                <a:cubicBezTo>
                  <a:pt x="22604" y="11612"/>
                  <a:pt x="22629" y="11634"/>
                  <a:pt x="22657" y="11634"/>
                </a:cubicBezTo>
                <a:cubicBezTo>
                  <a:pt x="22657" y="11634"/>
                  <a:pt x="22658" y="11634"/>
                  <a:pt x="22659" y="11634"/>
                </a:cubicBezTo>
                <a:cubicBezTo>
                  <a:pt x="22943" y="11634"/>
                  <a:pt x="23229" y="11655"/>
                  <a:pt x="23510" y="11698"/>
                </a:cubicBezTo>
                <a:cubicBezTo>
                  <a:pt x="23513" y="11698"/>
                  <a:pt x="23516" y="11699"/>
                  <a:pt x="23519" y="11699"/>
                </a:cubicBezTo>
                <a:cubicBezTo>
                  <a:pt x="23550" y="11699"/>
                  <a:pt x="23575" y="11674"/>
                  <a:pt x="23578" y="11641"/>
                </a:cubicBezTo>
                <a:cubicBezTo>
                  <a:pt x="23581" y="11605"/>
                  <a:pt x="23556" y="11571"/>
                  <a:pt x="23523" y="11565"/>
                </a:cubicBezTo>
                <a:cubicBezTo>
                  <a:pt x="23242" y="11523"/>
                  <a:pt x="22956" y="11500"/>
                  <a:pt x="22673" y="11500"/>
                </a:cubicBezTo>
                <a:close/>
                <a:moveTo>
                  <a:pt x="21800" y="11570"/>
                </a:moveTo>
                <a:cubicBezTo>
                  <a:pt x="21797" y="11570"/>
                  <a:pt x="21794" y="11570"/>
                  <a:pt x="21791" y="11571"/>
                </a:cubicBezTo>
                <a:cubicBezTo>
                  <a:pt x="21646" y="11594"/>
                  <a:pt x="21502" y="11624"/>
                  <a:pt x="21361" y="11659"/>
                </a:cubicBezTo>
                <a:cubicBezTo>
                  <a:pt x="21222" y="11694"/>
                  <a:pt x="21085" y="11734"/>
                  <a:pt x="20952" y="11779"/>
                </a:cubicBezTo>
                <a:cubicBezTo>
                  <a:pt x="20922" y="11790"/>
                  <a:pt x="20905" y="11824"/>
                  <a:pt x="20913" y="11857"/>
                </a:cubicBezTo>
                <a:cubicBezTo>
                  <a:pt x="20914" y="11859"/>
                  <a:pt x="20914" y="11861"/>
                  <a:pt x="20915" y="11862"/>
                </a:cubicBezTo>
                <a:cubicBezTo>
                  <a:pt x="20924" y="11891"/>
                  <a:pt x="20949" y="11909"/>
                  <a:pt x="20975" y="11909"/>
                </a:cubicBezTo>
                <a:cubicBezTo>
                  <a:pt x="20981" y="11909"/>
                  <a:pt x="20987" y="11908"/>
                  <a:pt x="20993" y="11906"/>
                </a:cubicBezTo>
                <a:cubicBezTo>
                  <a:pt x="21124" y="11862"/>
                  <a:pt x="21257" y="11823"/>
                  <a:pt x="21393" y="11790"/>
                </a:cubicBezTo>
                <a:cubicBezTo>
                  <a:pt x="21531" y="11755"/>
                  <a:pt x="21673" y="11727"/>
                  <a:pt x="21815" y="11703"/>
                </a:cubicBezTo>
                <a:cubicBezTo>
                  <a:pt x="21848" y="11698"/>
                  <a:pt x="21869" y="11664"/>
                  <a:pt x="21863" y="11627"/>
                </a:cubicBezTo>
                <a:cubicBezTo>
                  <a:pt x="21857" y="11594"/>
                  <a:pt x="21830" y="11570"/>
                  <a:pt x="21800" y="11570"/>
                </a:cubicBezTo>
                <a:close/>
                <a:moveTo>
                  <a:pt x="10723" y="11050"/>
                </a:moveTo>
                <a:cubicBezTo>
                  <a:pt x="10717" y="11050"/>
                  <a:pt x="10712" y="11051"/>
                  <a:pt x="10706" y="11053"/>
                </a:cubicBezTo>
                <a:cubicBezTo>
                  <a:pt x="10675" y="11062"/>
                  <a:pt x="10658" y="11097"/>
                  <a:pt x="10666" y="11132"/>
                </a:cubicBezTo>
                <a:cubicBezTo>
                  <a:pt x="10667" y="11133"/>
                  <a:pt x="10667" y="11134"/>
                  <a:pt x="10667" y="11136"/>
                </a:cubicBezTo>
                <a:cubicBezTo>
                  <a:pt x="10766" y="11455"/>
                  <a:pt x="10866" y="11748"/>
                  <a:pt x="10975" y="12030"/>
                </a:cubicBezTo>
                <a:cubicBezTo>
                  <a:pt x="10986" y="12057"/>
                  <a:pt x="11010" y="12073"/>
                  <a:pt x="11035" y="12073"/>
                </a:cubicBezTo>
                <a:cubicBezTo>
                  <a:pt x="11042" y="12073"/>
                  <a:pt x="11049" y="12071"/>
                  <a:pt x="11056" y="12069"/>
                </a:cubicBezTo>
                <a:cubicBezTo>
                  <a:pt x="11087" y="12056"/>
                  <a:pt x="11101" y="12017"/>
                  <a:pt x="11088" y="11982"/>
                </a:cubicBezTo>
                <a:cubicBezTo>
                  <a:pt x="10980" y="11704"/>
                  <a:pt x="10881" y="11416"/>
                  <a:pt x="10784" y="11098"/>
                </a:cubicBezTo>
                <a:cubicBezTo>
                  <a:pt x="10775" y="11069"/>
                  <a:pt x="10750" y="11050"/>
                  <a:pt x="10723" y="11050"/>
                </a:cubicBezTo>
                <a:close/>
                <a:moveTo>
                  <a:pt x="24363" y="11764"/>
                </a:moveTo>
                <a:cubicBezTo>
                  <a:pt x="24336" y="11764"/>
                  <a:pt x="24311" y="11783"/>
                  <a:pt x="24305" y="11812"/>
                </a:cubicBezTo>
                <a:cubicBezTo>
                  <a:pt x="24302" y="11823"/>
                  <a:pt x="24303" y="11835"/>
                  <a:pt x="24305" y="11845"/>
                </a:cubicBezTo>
                <a:cubicBezTo>
                  <a:pt x="24311" y="11869"/>
                  <a:pt x="24327" y="11888"/>
                  <a:pt x="24350" y="11894"/>
                </a:cubicBezTo>
                <a:cubicBezTo>
                  <a:pt x="24611" y="11978"/>
                  <a:pt x="24867" y="12080"/>
                  <a:pt x="25111" y="12200"/>
                </a:cubicBezTo>
                <a:lnTo>
                  <a:pt x="25158" y="12224"/>
                </a:lnTo>
                <a:cubicBezTo>
                  <a:pt x="25166" y="12229"/>
                  <a:pt x="25175" y="12230"/>
                  <a:pt x="25184" y="12230"/>
                </a:cubicBezTo>
                <a:cubicBezTo>
                  <a:pt x="25207" y="12230"/>
                  <a:pt x="25229" y="12217"/>
                  <a:pt x="25239" y="12192"/>
                </a:cubicBezTo>
                <a:cubicBezTo>
                  <a:pt x="25252" y="12159"/>
                  <a:pt x="25237" y="12119"/>
                  <a:pt x="25205" y="12103"/>
                </a:cubicBezTo>
                <a:lnTo>
                  <a:pt x="25158" y="12079"/>
                </a:lnTo>
                <a:cubicBezTo>
                  <a:pt x="24908" y="11956"/>
                  <a:pt x="24646" y="11852"/>
                  <a:pt x="24380" y="11766"/>
                </a:cubicBezTo>
                <a:cubicBezTo>
                  <a:pt x="24374" y="11765"/>
                  <a:pt x="24369" y="11764"/>
                  <a:pt x="24363" y="11764"/>
                </a:cubicBezTo>
                <a:close/>
                <a:moveTo>
                  <a:pt x="20185" y="12120"/>
                </a:moveTo>
                <a:cubicBezTo>
                  <a:pt x="20176" y="12120"/>
                  <a:pt x="20167" y="12122"/>
                  <a:pt x="20158" y="12127"/>
                </a:cubicBezTo>
                <a:cubicBezTo>
                  <a:pt x="19902" y="12267"/>
                  <a:pt x="19658" y="12432"/>
                  <a:pt x="19434" y="12615"/>
                </a:cubicBezTo>
                <a:cubicBezTo>
                  <a:pt x="19413" y="12631"/>
                  <a:pt x="19406" y="12659"/>
                  <a:pt x="19412" y="12684"/>
                </a:cubicBezTo>
                <a:cubicBezTo>
                  <a:pt x="19414" y="12692"/>
                  <a:pt x="19419" y="12701"/>
                  <a:pt x="19424" y="12708"/>
                </a:cubicBezTo>
                <a:cubicBezTo>
                  <a:pt x="19436" y="12727"/>
                  <a:pt x="19456" y="12736"/>
                  <a:pt x="19475" y="12736"/>
                </a:cubicBezTo>
                <a:cubicBezTo>
                  <a:pt x="19488" y="12736"/>
                  <a:pt x="19500" y="12732"/>
                  <a:pt x="19511" y="12723"/>
                </a:cubicBezTo>
                <a:cubicBezTo>
                  <a:pt x="19729" y="12545"/>
                  <a:pt x="19967" y="12385"/>
                  <a:pt x="20218" y="12247"/>
                </a:cubicBezTo>
                <a:cubicBezTo>
                  <a:pt x="20247" y="12231"/>
                  <a:pt x="20257" y="12190"/>
                  <a:pt x="20241" y="12157"/>
                </a:cubicBezTo>
                <a:cubicBezTo>
                  <a:pt x="20230" y="12134"/>
                  <a:pt x="20208" y="12120"/>
                  <a:pt x="20185" y="12120"/>
                </a:cubicBezTo>
                <a:close/>
                <a:moveTo>
                  <a:pt x="25947" y="12554"/>
                </a:moveTo>
                <a:cubicBezTo>
                  <a:pt x="25927" y="12554"/>
                  <a:pt x="25908" y="12565"/>
                  <a:pt x="25897" y="12584"/>
                </a:cubicBezTo>
                <a:cubicBezTo>
                  <a:pt x="25888" y="12599"/>
                  <a:pt x="25886" y="12619"/>
                  <a:pt x="25890" y="12636"/>
                </a:cubicBezTo>
                <a:cubicBezTo>
                  <a:pt x="25895" y="12652"/>
                  <a:pt x="25904" y="12667"/>
                  <a:pt x="25919" y="12676"/>
                </a:cubicBezTo>
                <a:cubicBezTo>
                  <a:pt x="26161" y="12844"/>
                  <a:pt x="26397" y="13032"/>
                  <a:pt x="26621" y="13235"/>
                </a:cubicBezTo>
                <a:cubicBezTo>
                  <a:pt x="26633" y="13246"/>
                  <a:pt x="26648" y="13252"/>
                  <a:pt x="26662" y="13252"/>
                </a:cubicBezTo>
                <a:cubicBezTo>
                  <a:pt x="26680" y="13252"/>
                  <a:pt x="26697" y="13244"/>
                  <a:pt x="26708" y="13229"/>
                </a:cubicBezTo>
                <a:cubicBezTo>
                  <a:pt x="26729" y="13200"/>
                  <a:pt x="26724" y="13158"/>
                  <a:pt x="26697" y="13134"/>
                </a:cubicBezTo>
                <a:cubicBezTo>
                  <a:pt x="26468" y="12927"/>
                  <a:pt x="26228" y="12735"/>
                  <a:pt x="25981" y="12565"/>
                </a:cubicBezTo>
                <a:cubicBezTo>
                  <a:pt x="25971" y="12558"/>
                  <a:pt x="25959" y="12554"/>
                  <a:pt x="25947" y="12554"/>
                </a:cubicBezTo>
                <a:close/>
                <a:moveTo>
                  <a:pt x="11409" y="12797"/>
                </a:moveTo>
                <a:cubicBezTo>
                  <a:pt x="11400" y="12797"/>
                  <a:pt x="11391" y="12799"/>
                  <a:pt x="11382" y="12803"/>
                </a:cubicBezTo>
                <a:cubicBezTo>
                  <a:pt x="11357" y="12817"/>
                  <a:pt x="11346" y="12848"/>
                  <a:pt x="11353" y="12878"/>
                </a:cubicBezTo>
                <a:cubicBezTo>
                  <a:pt x="11354" y="12884"/>
                  <a:pt x="11356" y="12888"/>
                  <a:pt x="11360" y="12893"/>
                </a:cubicBezTo>
                <a:cubicBezTo>
                  <a:pt x="11505" y="13182"/>
                  <a:pt x="11664" y="13455"/>
                  <a:pt x="11833" y="13707"/>
                </a:cubicBezTo>
                <a:cubicBezTo>
                  <a:pt x="11845" y="13726"/>
                  <a:pt x="11865" y="13737"/>
                  <a:pt x="11885" y="13737"/>
                </a:cubicBezTo>
                <a:cubicBezTo>
                  <a:pt x="11897" y="13737"/>
                  <a:pt x="11909" y="13733"/>
                  <a:pt x="11919" y="13724"/>
                </a:cubicBezTo>
                <a:cubicBezTo>
                  <a:pt x="11946" y="13704"/>
                  <a:pt x="11951" y="13662"/>
                  <a:pt x="11931" y="13631"/>
                </a:cubicBezTo>
                <a:cubicBezTo>
                  <a:pt x="11766" y="13385"/>
                  <a:pt x="11610" y="13115"/>
                  <a:pt x="11466" y="12833"/>
                </a:cubicBezTo>
                <a:cubicBezTo>
                  <a:pt x="11454" y="12810"/>
                  <a:pt x="11432" y="12797"/>
                  <a:pt x="11409" y="12797"/>
                </a:cubicBezTo>
                <a:close/>
                <a:moveTo>
                  <a:pt x="18848" y="13219"/>
                </a:moveTo>
                <a:cubicBezTo>
                  <a:pt x="18832" y="13219"/>
                  <a:pt x="18816" y="13226"/>
                  <a:pt x="18804" y="13239"/>
                </a:cubicBezTo>
                <a:cubicBezTo>
                  <a:pt x="18619" y="13460"/>
                  <a:pt x="18452" y="13692"/>
                  <a:pt x="18268" y="13951"/>
                </a:cubicBezTo>
                <a:cubicBezTo>
                  <a:pt x="18256" y="13968"/>
                  <a:pt x="18253" y="13989"/>
                  <a:pt x="18259" y="14009"/>
                </a:cubicBezTo>
                <a:cubicBezTo>
                  <a:pt x="18262" y="14022"/>
                  <a:pt x="18269" y="14035"/>
                  <a:pt x="18281" y="14045"/>
                </a:cubicBezTo>
                <a:cubicBezTo>
                  <a:pt x="18293" y="14055"/>
                  <a:pt x="18307" y="14060"/>
                  <a:pt x="18320" y="14060"/>
                </a:cubicBezTo>
                <a:cubicBezTo>
                  <a:pt x="18338" y="14060"/>
                  <a:pt x="18355" y="14052"/>
                  <a:pt x="18366" y="14036"/>
                </a:cubicBezTo>
                <a:cubicBezTo>
                  <a:pt x="18549" y="13779"/>
                  <a:pt x="18715" y="13549"/>
                  <a:pt x="18897" y="13331"/>
                </a:cubicBezTo>
                <a:cubicBezTo>
                  <a:pt x="18920" y="13305"/>
                  <a:pt x="18917" y="13263"/>
                  <a:pt x="18891" y="13237"/>
                </a:cubicBezTo>
                <a:cubicBezTo>
                  <a:pt x="18879" y="13225"/>
                  <a:pt x="18863" y="13219"/>
                  <a:pt x="18848" y="13219"/>
                </a:cubicBezTo>
                <a:close/>
                <a:moveTo>
                  <a:pt x="27299" y="13772"/>
                </a:moveTo>
                <a:cubicBezTo>
                  <a:pt x="27284" y="13772"/>
                  <a:pt x="27269" y="13777"/>
                  <a:pt x="27258" y="13790"/>
                </a:cubicBezTo>
                <a:cubicBezTo>
                  <a:pt x="27242" y="13806"/>
                  <a:pt x="27236" y="13830"/>
                  <a:pt x="27242" y="13854"/>
                </a:cubicBezTo>
                <a:cubicBezTo>
                  <a:pt x="27245" y="13864"/>
                  <a:pt x="27249" y="13875"/>
                  <a:pt x="27258" y="13884"/>
                </a:cubicBezTo>
                <a:cubicBezTo>
                  <a:pt x="27455" y="14111"/>
                  <a:pt x="27646" y="14355"/>
                  <a:pt x="27821" y="14608"/>
                </a:cubicBezTo>
                <a:cubicBezTo>
                  <a:pt x="27834" y="14626"/>
                  <a:pt x="27853" y="14635"/>
                  <a:pt x="27872" y="14635"/>
                </a:cubicBezTo>
                <a:cubicBezTo>
                  <a:pt x="27884" y="14635"/>
                  <a:pt x="27897" y="14631"/>
                  <a:pt x="27907" y="14623"/>
                </a:cubicBezTo>
                <a:cubicBezTo>
                  <a:pt x="27934" y="14601"/>
                  <a:pt x="27938" y="14560"/>
                  <a:pt x="27918" y="14530"/>
                </a:cubicBezTo>
                <a:cubicBezTo>
                  <a:pt x="27740" y="14272"/>
                  <a:pt x="27546" y="14025"/>
                  <a:pt x="27345" y="13794"/>
                </a:cubicBezTo>
                <a:cubicBezTo>
                  <a:pt x="27332" y="13779"/>
                  <a:pt x="27315" y="13772"/>
                  <a:pt x="27299" y="13772"/>
                </a:cubicBezTo>
                <a:close/>
                <a:moveTo>
                  <a:pt x="12451" y="14328"/>
                </a:moveTo>
                <a:cubicBezTo>
                  <a:pt x="12436" y="14328"/>
                  <a:pt x="12421" y="14335"/>
                  <a:pt x="12410" y="14347"/>
                </a:cubicBezTo>
                <a:cubicBezTo>
                  <a:pt x="12394" y="14364"/>
                  <a:pt x="12389" y="14388"/>
                  <a:pt x="12395" y="14410"/>
                </a:cubicBezTo>
                <a:cubicBezTo>
                  <a:pt x="12398" y="14422"/>
                  <a:pt x="12403" y="14433"/>
                  <a:pt x="12412" y="14442"/>
                </a:cubicBezTo>
                <a:cubicBezTo>
                  <a:pt x="12623" y="14666"/>
                  <a:pt x="12855" y="14872"/>
                  <a:pt x="13101" y="15055"/>
                </a:cubicBezTo>
                <a:cubicBezTo>
                  <a:pt x="13112" y="15064"/>
                  <a:pt x="13125" y="15068"/>
                  <a:pt x="13137" y="15068"/>
                </a:cubicBezTo>
                <a:cubicBezTo>
                  <a:pt x="13156" y="15068"/>
                  <a:pt x="13175" y="15058"/>
                  <a:pt x="13186" y="15039"/>
                </a:cubicBezTo>
                <a:cubicBezTo>
                  <a:pt x="13205" y="15008"/>
                  <a:pt x="13196" y="14967"/>
                  <a:pt x="13167" y="14945"/>
                </a:cubicBezTo>
                <a:cubicBezTo>
                  <a:pt x="12928" y="14767"/>
                  <a:pt x="12701" y="14566"/>
                  <a:pt x="12496" y="14348"/>
                </a:cubicBezTo>
                <a:cubicBezTo>
                  <a:pt x="12484" y="14335"/>
                  <a:pt x="12467" y="14328"/>
                  <a:pt x="12451" y="14328"/>
                </a:cubicBezTo>
                <a:close/>
                <a:moveTo>
                  <a:pt x="17786" y="14639"/>
                </a:moveTo>
                <a:cubicBezTo>
                  <a:pt x="17769" y="14639"/>
                  <a:pt x="17753" y="14646"/>
                  <a:pt x="17742" y="14660"/>
                </a:cubicBezTo>
                <a:cubicBezTo>
                  <a:pt x="17532" y="14920"/>
                  <a:pt x="17339" y="15114"/>
                  <a:pt x="17136" y="15273"/>
                </a:cubicBezTo>
                <a:cubicBezTo>
                  <a:pt x="17115" y="15289"/>
                  <a:pt x="17108" y="15317"/>
                  <a:pt x="17114" y="15343"/>
                </a:cubicBezTo>
                <a:cubicBezTo>
                  <a:pt x="17117" y="15350"/>
                  <a:pt x="17120" y="15359"/>
                  <a:pt x="17124" y="15366"/>
                </a:cubicBezTo>
                <a:cubicBezTo>
                  <a:pt x="17137" y="15385"/>
                  <a:pt x="17157" y="15395"/>
                  <a:pt x="17176" y="15395"/>
                </a:cubicBezTo>
                <a:cubicBezTo>
                  <a:pt x="17188" y="15395"/>
                  <a:pt x="17200" y="15391"/>
                  <a:pt x="17211" y="15382"/>
                </a:cubicBezTo>
                <a:cubicBezTo>
                  <a:pt x="17421" y="15218"/>
                  <a:pt x="17620" y="15017"/>
                  <a:pt x="17836" y="14752"/>
                </a:cubicBezTo>
                <a:cubicBezTo>
                  <a:pt x="17858" y="14724"/>
                  <a:pt x="17855" y="14682"/>
                  <a:pt x="17829" y="14657"/>
                </a:cubicBezTo>
                <a:cubicBezTo>
                  <a:pt x="17816" y="14645"/>
                  <a:pt x="17801" y="14639"/>
                  <a:pt x="17786" y="14639"/>
                </a:cubicBezTo>
                <a:close/>
                <a:moveTo>
                  <a:pt x="13895" y="15400"/>
                </a:moveTo>
                <a:cubicBezTo>
                  <a:pt x="13872" y="15400"/>
                  <a:pt x="13851" y="15415"/>
                  <a:pt x="13841" y="15440"/>
                </a:cubicBezTo>
                <a:cubicBezTo>
                  <a:pt x="13836" y="15454"/>
                  <a:pt x="13835" y="15469"/>
                  <a:pt x="13839" y="15483"/>
                </a:cubicBezTo>
                <a:cubicBezTo>
                  <a:pt x="13843" y="15502"/>
                  <a:pt x="13856" y="15519"/>
                  <a:pt x="13874" y="15529"/>
                </a:cubicBezTo>
                <a:cubicBezTo>
                  <a:pt x="14151" y="15663"/>
                  <a:pt x="14432" y="15768"/>
                  <a:pt x="14711" y="15837"/>
                </a:cubicBezTo>
                <a:cubicBezTo>
                  <a:pt x="14716" y="15839"/>
                  <a:pt x="14721" y="15839"/>
                  <a:pt x="14725" y="15839"/>
                </a:cubicBezTo>
                <a:cubicBezTo>
                  <a:pt x="14754" y="15839"/>
                  <a:pt x="14778" y="15818"/>
                  <a:pt x="14782" y="15787"/>
                </a:cubicBezTo>
                <a:cubicBezTo>
                  <a:pt x="14789" y="15751"/>
                  <a:pt x="14767" y="15716"/>
                  <a:pt x="14733" y="15707"/>
                </a:cubicBezTo>
                <a:cubicBezTo>
                  <a:pt x="14463" y="15639"/>
                  <a:pt x="14189" y="15538"/>
                  <a:pt x="13921" y="15407"/>
                </a:cubicBezTo>
                <a:cubicBezTo>
                  <a:pt x="13913" y="15403"/>
                  <a:pt x="13904" y="15400"/>
                  <a:pt x="13895" y="15400"/>
                </a:cubicBezTo>
                <a:close/>
                <a:moveTo>
                  <a:pt x="16417" y="15670"/>
                </a:moveTo>
                <a:cubicBezTo>
                  <a:pt x="16411" y="15670"/>
                  <a:pt x="16406" y="15671"/>
                  <a:pt x="16400" y="15673"/>
                </a:cubicBezTo>
                <a:cubicBezTo>
                  <a:pt x="16334" y="15695"/>
                  <a:pt x="16267" y="15715"/>
                  <a:pt x="16200" y="15732"/>
                </a:cubicBezTo>
                <a:cubicBezTo>
                  <a:pt x="16001" y="15781"/>
                  <a:pt x="15791" y="15808"/>
                  <a:pt x="15576" y="15811"/>
                </a:cubicBezTo>
                <a:cubicBezTo>
                  <a:pt x="15542" y="15811"/>
                  <a:pt x="15516" y="15842"/>
                  <a:pt x="15518" y="15878"/>
                </a:cubicBezTo>
                <a:cubicBezTo>
                  <a:pt x="15518" y="15883"/>
                  <a:pt x="15518" y="15888"/>
                  <a:pt x="15519" y="15892"/>
                </a:cubicBezTo>
                <a:cubicBezTo>
                  <a:pt x="15527" y="15922"/>
                  <a:pt x="15554" y="15944"/>
                  <a:pt x="15583" y="15944"/>
                </a:cubicBezTo>
                <a:cubicBezTo>
                  <a:pt x="15807" y="15941"/>
                  <a:pt x="16025" y="15914"/>
                  <a:pt x="16233" y="15862"/>
                </a:cubicBezTo>
                <a:cubicBezTo>
                  <a:pt x="16303" y="15845"/>
                  <a:pt x="16372" y="15825"/>
                  <a:pt x="16441" y="15801"/>
                </a:cubicBezTo>
                <a:cubicBezTo>
                  <a:pt x="16473" y="15790"/>
                  <a:pt x="16488" y="15752"/>
                  <a:pt x="16479" y="15718"/>
                </a:cubicBezTo>
                <a:cubicBezTo>
                  <a:pt x="16469" y="15689"/>
                  <a:pt x="16444" y="15670"/>
                  <a:pt x="16417" y="15670"/>
                </a:cubicBezTo>
                <a:close/>
                <a:moveTo>
                  <a:pt x="28358" y="15294"/>
                </a:moveTo>
                <a:cubicBezTo>
                  <a:pt x="28348" y="15294"/>
                  <a:pt x="28337" y="15296"/>
                  <a:pt x="28328" y="15302"/>
                </a:cubicBezTo>
                <a:cubicBezTo>
                  <a:pt x="28305" y="15317"/>
                  <a:pt x="28294" y="15347"/>
                  <a:pt x="28301" y="15376"/>
                </a:cubicBezTo>
                <a:cubicBezTo>
                  <a:pt x="28303" y="15381"/>
                  <a:pt x="28305" y="15388"/>
                  <a:pt x="28308" y="15393"/>
                </a:cubicBezTo>
                <a:cubicBezTo>
                  <a:pt x="28456" y="15663"/>
                  <a:pt x="28593" y="15944"/>
                  <a:pt x="28715" y="16229"/>
                </a:cubicBezTo>
                <a:cubicBezTo>
                  <a:pt x="28726" y="16255"/>
                  <a:pt x="28749" y="16270"/>
                  <a:pt x="28773" y="16270"/>
                </a:cubicBezTo>
                <a:cubicBezTo>
                  <a:pt x="28781" y="16270"/>
                  <a:pt x="28789" y="16269"/>
                  <a:pt x="28797" y="16265"/>
                </a:cubicBezTo>
                <a:cubicBezTo>
                  <a:pt x="28828" y="16251"/>
                  <a:pt x="28840" y="16211"/>
                  <a:pt x="28826" y="16177"/>
                </a:cubicBezTo>
                <a:cubicBezTo>
                  <a:pt x="28703" y="15888"/>
                  <a:pt x="28563" y="15602"/>
                  <a:pt x="28413" y="15329"/>
                </a:cubicBezTo>
                <a:cubicBezTo>
                  <a:pt x="28401" y="15306"/>
                  <a:pt x="28379" y="15294"/>
                  <a:pt x="28358" y="15294"/>
                </a:cubicBezTo>
                <a:close/>
                <a:moveTo>
                  <a:pt x="29094" y="17018"/>
                </a:moveTo>
                <a:cubicBezTo>
                  <a:pt x="29088" y="17018"/>
                  <a:pt x="29082" y="17019"/>
                  <a:pt x="29076" y="17021"/>
                </a:cubicBezTo>
                <a:cubicBezTo>
                  <a:pt x="29045" y="17031"/>
                  <a:pt x="29028" y="17066"/>
                  <a:pt x="29036" y="17100"/>
                </a:cubicBezTo>
                <a:cubicBezTo>
                  <a:pt x="29036" y="17101"/>
                  <a:pt x="29038" y="17102"/>
                  <a:pt x="29038" y="17103"/>
                </a:cubicBezTo>
                <a:cubicBezTo>
                  <a:pt x="29112" y="17342"/>
                  <a:pt x="29176" y="17583"/>
                  <a:pt x="29232" y="17823"/>
                </a:cubicBezTo>
                <a:cubicBezTo>
                  <a:pt x="29245" y="17884"/>
                  <a:pt x="29259" y="17946"/>
                  <a:pt x="29270" y="18008"/>
                </a:cubicBezTo>
                <a:cubicBezTo>
                  <a:pt x="29278" y="18038"/>
                  <a:pt x="29306" y="18063"/>
                  <a:pt x="29336" y="18063"/>
                </a:cubicBezTo>
                <a:cubicBezTo>
                  <a:pt x="29338" y="18063"/>
                  <a:pt x="29341" y="18063"/>
                  <a:pt x="29344" y="18063"/>
                </a:cubicBezTo>
                <a:cubicBezTo>
                  <a:pt x="29377" y="18055"/>
                  <a:pt x="29399" y="18021"/>
                  <a:pt x="29391" y="17985"/>
                </a:cubicBezTo>
                <a:cubicBezTo>
                  <a:pt x="29378" y="17922"/>
                  <a:pt x="29364" y="17860"/>
                  <a:pt x="29351" y="17797"/>
                </a:cubicBezTo>
                <a:cubicBezTo>
                  <a:pt x="29296" y="17553"/>
                  <a:pt x="29229" y="17307"/>
                  <a:pt x="29154" y="17066"/>
                </a:cubicBezTo>
                <a:cubicBezTo>
                  <a:pt x="29145" y="17037"/>
                  <a:pt x="29120" y="17018"/>
                  <a:pt x="29094" y="17018"/>
                </a:cubicBezTo>
                <a:close/>
                <a:moveTo>
                  <a:pt x="29455" y="18861"/>
                </a:moveTo>
                <a:cubicBezTo>
                  <a:pt x="29454" y="18861"/>
                  <a:pt x="29454" y="18861"/>
                  <a:pt x="29453" y="18861"/>
                </a:cubicBezTo>
                <a:cubicBezTo>
                  <a:pt x="29419" y="18862"/>
                  <a:pt x="29394" y="18893"/>
                  <a:pt x="29396" y="18929"/>
                </a:cubicBezTo>
                <a:cubicBezTo>
                  <a:pt x="29418" y="19253"/>
                  <a:pt x="29414" y="19563"/>
                  <a:pt x="29384" y="19851"/>
                </a:cubicBezTo>
                <a:cubicBezTo>
                  <a:pt x="29383" y="19860"/>
                  <a:pt x="29383" y="19868"/>
                  <a:pt x="29385" y="19877"/>
                </a:cubicBezTo>
                <a:cubicBezTo>
                  <a:pt x="29391" y="19902"/>
                  <a:pt x="29411" y="19923"/>
                  <a:pt x="29437" y="19928"/>
                </a:cubicBezTo>
                <a:cubicBezTo>
                  <a:pt x="29440" y="19928"/>
                  <a:pt x="29443" y="19929"/>
                  <a:pt x="29446" y="19929"/>
                </a:cubicBezTo>
                <a:cubicBezTo>
                  <a:pt x="29477" y="19929"/>
                  <a:pt x="29502" y="19905"/>
                  <a:pt x="29505" y="19872"/>
                </a:cubicBezTo>
                <a:cubicBezTo>
                  <a:pt x="29536" y="19575"/>
                  <a:pt x="29542" y="19257"/>
                  <a:pt x="29519" y="18926"/>
                </a:cubicBezTo>
                <a:cubicBezTo>
                  <a:pt x="29516" y="18889"/>
                  <a:pt x="29488" y="18861"/>
                  <a:pt x="29455" y="18861"/>
                </a:cubicBezTo>
                <a:close/>
                <a:moveTo>
                  <a:pt x="29244" y="20693"/>
                </a:moveTo>
                <a:cubicBezTo>
                  <a:pt x="29220" y="20693"/>
                  <a:pt x="29198" y="20708"/>
                  <a:pt x="29188" y="20733"/>
                </a:cubicBezTo>
                <a:cubicBezTo>
                  <a:pt x="29086" y="21021"/>
                  <a:pt x="28945" y="21279"/>
                  <a:pt x="28772" y="21501"/>
                </a:cubicBezTo>
                <a:cubicBezTo>
                  <a:pt x="28758" y="21518"/>
                  <a:pt x="28754" y="21540"/>
                  <a:pt x="28759" y="21560"/>
                </a:cubicBezTo>
                <a:cubicBezTo>
                  <a:pt x="28763" y="21574"/>
                  <a:pt x="28769" y="21586"/>
                  <a:pt x="28779" y="21595"/>
                </a:cubicBezTo>
                <a:cubicBezTo>
                  <a:pt x="28792" y="21607"/>
                  <a:pt x="28807" y="21613"/>
                  <a:pt x="28821" y="21613"/>
                </a:cubicBezTo>
                <a:cubicBezTo>
                  <a:pt x="28838" y="21613"/>
                  <a:pt x="28854" y="21605"/>
                  <a:pt x="28866" y="21591"/>
                </a:cubicBezTo>
                <a:cubicBezTo>
                  <a:pt x="29048" y="21358"/>
                  <a:pt x="29196" y="21088"/>
                  <a:pt x="29304" y="20787"/>
                </a:cubicBezTo>
                <a:cubicBezTo>
                  <a:pt x="29315" y="20753"/>
                  <a:pt x="29299" y="20713"/>
                  <a:pt x="29268" y="20698"/>
                </a:cubicBezTo>
                <a:cubicBezTo>
                  <a:pt x="29260" y="20694"/>
                  <a:pt x="29252" y="20693"/>
                  <a:pt x="29244" y="206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55"/>
          <p:cNvSpPr/>
          <p:nvPr/>
        </p:nvSpPr>
        <p:spPr>
          <a:xfrm rot="9893225">
            <a:off x="1777086" y="371868"/>
            <a:ext cx="605796" cy="141937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0" name="Google Shape;1440;p55"/>
          <p:cNvGrpSpPr/>
          <p:nvPr/>
        </p:nvGrpSpPr>
        <p:grpSpPr>
          <a:xfrm rot="5400000">
            <a:off x="278835" y="4536755"/>
            <a:ext cx="221772" cy="200884"/>
            <a:chOff x="1640475" y="1197075"/>
            <a:chExt cx="55475" cy="50250"/>
          </a:xfrm>
        </p:grpSpPr>
        <p:sp>
          <p:nvSpPr>
            <p:cNvPr id="1441" name="Google Shape;1441;p55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5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5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4" name="Google Shape;1444;p55"/>
          <p:cNvSpPr/>
          <p:nvPr/>
        </p:nvSpPr>
        <p:spPr>
          <a:xfrm rot="-834203">
            <a:off x="8546511" y="363435"/>
            <a:ext cx="993864" cy="1557213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5" name="Google Shape;1445;p55"/>
          <p:cNvGrpSpPr/>
          <p:nvPr/>
        </p:nvGrpSpPr>
        <p:grpSpPr>
          <a:xfrm rot="4654902">
            <a:off x="7263554" y="408293"/>
            <a:ext cx="433642" cy="392824"/>
            <a:chOff x="1640475" y="1197075"/>
            <a:chExt cx="55475" cy="50250"/>
          </a:xfrm>
        </p:grpSpPr>
        <p:sp>
          <p:nvSpPr>
            <p:cNvPr id="1446" name="Google Shape;1446;p55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5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5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9" name="Google Shape;1449;p55"/>
          <p:cNvGrpSpPr/>
          <p:nvPr/>
        </p:nvGrpSpPr>
        <p:grpSpPr>
          <a:xfrm rot="5400000">
            <a:off x="571217" y="1059896"/>
            <a:ext cx="244822" cy="221773"/>
            <a:chOff x="1640475" y="1197075"/>
            <a:chExt cx="55475" cy="50250"/>
          </a:xfrm>
        </p:grpSpPr>
        <p:sp>
          <p:nvSpPr>
            <p:cNvPr id="1450" name="Google Shape;1450;p55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5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5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3" name="Google Shape;1453;p55"/>
          <p:cNvSpPr/>
          <p:nvPr/>
        </p:nvSpPr>
        <p:spPr>
          <a:xfrm rot="6477717">
            <a:off x="8298149" y="4511777"/>
            <a:ext cx="580167" cy="135916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4" name="Google Shape;1454;p55"/>
          <p:cNvGrpSpPr/>
          <p:nvPr/>
        </p:nvGrpSpPr>
        <p:grpSpPr>
          <a:xfrm rot="5400000">
            <a:off x="7550086" y="4483922"/>
            <a:ext cx="221772" cy="200884"/>
            <a:chOff x="1640475" y="1197075"/>
            <a:chExt cx="55475" cy="50250"/>
          </a:xfrm>
        </p:grpSpPr>
        <p:sp>
          <p:nvSpPr>
            <p:cNvPr id="1455" name="Google Shape;1455;p55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5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5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_1"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56"/>
          <p:cNvSpPr/>
          <p:nvPr/>
        </p:nvSpPr>
        <p:spPr>
          <a:xfrm flipH="1">
            <a:off x="6975401" y="2798485"/>
            <a:ext cx="2665937" cy="2778151"/>
          </a:xfrm>
          <a:custGeom>
            <a:avLst/>
            <a:gdLst/>
            <a:ahLst/>
            <a:cxnLst/>
            <a:rect l="l" t="t" r="r" b="b"/>
            <a:pathLst>
              <a:path w="16369" h="17058" extrusionOk="0">
                <a:moveTo>
                  <a:pt x="5829" y="1"/>
                </a:moveTo>
                <a:cubicBezTo>
                  <a:pt x="5334" y="1"/>
                  <a:pt x="4839" y="58"/>
                  <a:pt x="4360" y="159"/>
                </a:cubicBezTo>
                <a:cubicBezTo>
                  <a:pt x="4030" y="230"/>
                  <a:pt x="3295" y="699"/>
                  <a:pt x="3438" y="702"/>
                </a:cubicBezTo>
                <a:cubicBezTo>
                  <a:pt x="2321" y="1836"/>
                  <a:pt x="2234" y="3557"/>
                  <a:pt x="2129" y="5064"/>
                </a:cubicBezTo>
                <a:cubicBezTo>
                  <a:pt x="1990" y="7098"/>
                  <a:pt x="1660" y="9115"/>
                  <a:pt x="1127" y="11083"/>
                </a:cubicBezTo>
                <a:cubicBezTo>
                  <a:pt x="826" y="12197"/>
                  <a:pt x="460" y="13293"/>
                  <a:pt x="35" y="14365"/>
                </a:cubicBezTo>
                <a:cubicBezTo>
                  <a:pt x="0" y="14453"/>
                  <a:pt x="50" y="14547"/>
                  <a:pt x="144" y="14565"/>
                </a:cubicBezTo>
                <a:cubicBezTo>
                  <a:pt x="3129" y="15121"/>
                  <a:pt x="6113" y="15678"/>
                  <a:pt x="9098" y="16235"/>
                </a:cubicBezTo>
                <a:cubicBezTo>
                  <a:pt x="9845" y="16375"/>
                  <a:pt x="10591" y="16514"/>
                  <a:pt x="11337" y="16653"/>
                </a:cubicBezTo>
                <a:cubicBezTo>
                  <a:pt x="12039" y="16784"/>
                  <a:pt x="12743" y="16949"/>
                  <a:pt x="13454" y="17030"/>
                </a:cubicBezTo>
                <a:cubicBezTo>
                  <a:pt x="13604" y="17047"/>
                  <a:pt x="13756" y="17058"/>
                  <a:pt x="13907" y="17058"/>
                </a:cubicBezTo>
                <a:cubicBezTo>
                  <a:pt x="14359" y="17058"/>
                  <a:pt x="14804" y="16965"/>
                  <a:pt x="15183" y="16694"/>
                </a:cubicBezTo>
                <a:cubicBezTo>
                  <a:pt x="15632" y="16373"/>
                  <a:pt x="15926" y="15869"/>
                  <a:pt x="16060" y="15339"/>
                </a:cubicBezTo>
                <a:cubicBezTo>
                  <a:pt x="16369" y="14114"/>
                  <a:pt x="15800" y="12781"/>
                  <a:pt x="15182" y="11745"/>
                </a:cubicBezTo>
                <a:cubicBezTo>
                  <a:pt x="14547" y="10679"/>
                  <a:pt x="13684" y="9818"/>
                  <a:pt x="12681" y="9099"/>
                </a:cubicBezTo>
                <a:cubicBezTo>
                  <a:pt x="11757" y="8436"/>
                  <a:pt x="10725" y="7754"/>
                  <a:pt x="10485" y="6560"/>
                </a:cubicBezTo>
                <a:cubicBezTo>
                  <a:pt x="10242" y="5357"/>
                  <a:pt x="10635" y="4113"/>
                  <a:pt x="10285" y="2920"/>
                </a:cubicBezTo>
                <a:cubicBezTo>
                  <a:pt x="9973" y="1857"/>
                  <a:pt x="9136" y="1003"/>
                  <a:pt x="8160" y="515"/>
                </a:cubicBezTo>
                <a:cubicBezTo>
                  <a:pt x="7437" y="153"/>
                  <a:pt x="6634" y="1"/>
                  <a:pt x="5829" y="1"/>
                </a:cubicBezTo>
                <a:close/>
              </a:path>
            </a:pathLst>
          </a:custGeom>
          <a:solidFill>
            <a:schemeClr val="accent1">
              <a:alpha val="497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0" name="Google Shape;1460;p56"/>
          <p:cNvSpPr/>
          <p:nvPr/>
        </p:nvSpPr>
        <p:spPr>
          <a:xfrm flipH="1">
            <a:off x="-517990" y="4092608"/>
            <a:ext cx="3021471" cy="1245429"/>
          </a:xfrm>
          <a:custGeom>
            <a:avLst/>
            <a:gdLst/>
            <a:ahLst/>
            <a:cxnLst/>
            <a:rect l="l" t="t" r="r" b="b"/>
            <a:pathLst>
              <a:path w="18552" h="7647" extrusionOk="0">
                <a:moveTo>
                  <a:pt x="10153" y="0"/>
                </a:moveTo>
                <a:cubicBezTo>
                  <a:pt x="9767" y="0"/>
                  <a:pt x="9389" y="166"/>
                  <a:pt x="9054" y="416"/>
                </a:cubicBezTo>
                <a:cubicBezTo>
                  <a:pt x="8513" y="821"/>
                  <a:pt x="8082" y="1378"/>
                  <a:pt x="7579" y="1834"/>
                </a:cubicBezTo>
                <a:cubicBezTo>
                  <a:pt x="7060" y="2305"/>
                  <a:pt x="6487" y="2705"/>
                  <a:pt x="5872" y="2994"/>
                </a:cubicBezTo>
                <a:cubicBezTo>
                  <a:pt x="5271" y="3278"/>
                  <a:pt x="4630" y="3458"/>
                  <a:pt x="3977" y="3481"/>
                </a:cubicBezTo>
                <a:cubicBezTo>
                  <a:pt x="3929" y="3483"/>
                  <a:pt x="3881" y="3484"/>
                  <a:pt x="3834" y="3484"/>
                </a:cubicBezTo>
                <a:cubicBezTo>
                  <a:pt x="3559" y="3484"/>
                  <a:pt x="3285" y="3455"/>
                  <a:pt x="3015" y="3396"/>
                </a:cubicBezTo>
                <a:cubicBezTo>
                  <a:pt x="2664" y="3318"/>
                  <a:pt x="2330" y="3164"/>
                  <a:pt x="1977" y="3093"/>
                </a:cubicBezTo>
                <a:cubicBezTo>
                  <a:pt x="1875" y="3072"/>
                  <a:pt x="1772" y="3061"/>
                  <a:pt x="1671" y="3061"/>
                </a:cubicBezTo>
                <a:cubicBezTo>
                  <a:pt x="1440" y="3061"/>
                  <a:pt x="1217" y="3120"/>
                  <a:pt x="1014" y="3265"/>
                </a:cubicBezTo>
                <a:cubicBezTo>
                  <a:pt x="754" y="3450"/>
                  <a:pt x="551" y="3734"/>
                  <a:pt x="397" y="4032"/>
                </a:cubicBezTo>
                <a:cubicBezTo>
                  <a:pt x="125" y="4561"/>
                  <a:pt x="1" y="5210"/>
                  <a:pt x="74" y="5820"/>
                </a:cubicBezTo>
                <a:cubicBezTo>
                  <a:pt x="147" y="6440"/>
                  <a:pt x="426" y="7003"/>
                  <a:pt x="909" y="7319"/>
                </a:cubicBezTo>
                <a:cubicBezTo>
                  <a:pt x="1315" y="7583"/>
                  <a:pt x="1783" y="7647"/>
                  <a:pt x="2245" y="7647"/>
                </a:cubicBezTo>
                <a:cubicBezTo>
                  <a:pt x="2414" y="7647"/>
                  <a:pt x="2582" y="7638"/>
                  <a:pt x="2746" y="7628"/>
                </a:cubicBezTo>
                <a:cubicBezTo>
                  <a:pt x="4356" y="7524"/>
                  <a:pt x="5965" y="7405"/>
                  <a:pt x="7575" y="7294"/>
                </a:cubicBezTo>
                <a:cubicBezTo>
                  <a:pt x="9186" y="7184"/>
                  <a:pt x="10799" y="7072"/>
                  <a:pt x="12410" y="6961"/>
                </a:cubicBezTo>
                <a:cubicBezTo>
                  <a:pt x="14021" y="6849"/>
                  <a:pt x="15633" y="6738"/>
                  <a:pt x="17244" y="6628"/>
                </a:cubicBezTo>
                <a:cubicBezTo>
                  <a:pt x="17639" y="6600"/>
                  <a:pt x="18032" y="6573"/>
                  <a:pt x="18427" y="6545"/>
                </a:cubicBezTo>
                <a:cubicBezTo>
                  <a:pt x="18510" y="6540"/>
                  <a:pt x="18551" y="6442"/>
                  <a:pt x="18512" y="6361"/>
                </a:cubicBezTo>
                <a:cubicBezTo>
                  <a:pt x="18072" y="5436"/>
                  <a:pt x="17853" y="4395"/>
                  <a:pt x="17868" y="3350"/>
                </a:cubicBezTo>
                <a:lnTo>
                  <a:pt x="17868" y="3350"/>
                </a:lnTo>
                <a:cubicBezTo>
                  <a:pt x="17868" y="3350"/>
                  <a:pt x="17868" y="3350"/>
                  <a:pt x="17868" y="3350"/>
                </a:cubicBezTo>
                <a:cubicBezTo>
                  <a:pt x="17890" y="3350"/>
                  <a:pt x="17910" y="3113"/>
                  <a:pt x="17876" y="3104"/>
                </a:cubicBezTo>
                <a:cubicBezTo>
                  <a:pt x="17876" y="3094"/>
                  <a:pt x="17876" y="3084"/>
                  <a:pt x="17877" y="3074"/>
                </a:cubicBezTo>
                <a:cubicBezTo>
                  <a:pt x="17881" y="2998"/>
                  <a:pt x="17832" y="2961"/>
                  <a:pt x="17781" y="2961"/>
                </a:cubicBezTo>
                <a:cubicBezTo>
                  <a:pt x="17737" y="2961"/>
                  <a:pt x="17692" y="2987"/>
                  <a:pt x="17673" y="3037"/>
                </a:cubicBezTo>
                <a:cubicBezTo>
                  <a:pt x="17189" y="2853"/>
                  <a:pt x="16735" y="2520"/>
                  <a:pt x="16216" y="2520"/>
                </a:cubicBezTo>
                <a:cubicBezTo>
                  <a:pt x="16186" y="2520"/>
                  <a:pt x="16156" y="2521"/>
                  <a:pt x="16126" y="2523"/>
                </a:cubicBezTo>
                <a:cubicBezTo>
                  <a:pt x="15979" y="2534"/>
                  <a:pt x="15839" y="2570"/>
                  <a:pt x="15704" y="2620"/>
                </a:cubicBezTo>
                <a:lnTo>
                  <a:pt x="15674" y="2632"/>
                </a:lnTo>
                <a:cubicBezTo>
                  <a:pt x="15287" y="2786"/>
                  <a:pt x="14937" y="3066"/>
                  <a:pt x="14573" y="3274"/>
                </a:cubicBezTo>
                <a:cubicBezTo>
                  <a:pt x="14335" y="3409"/>
                  <a:pt x="14077" y="3514"/>
                  <a:pt x="13808" y="3514"/>
                </a:cubicBezTo>
                <a:cubicBezTo>
                  <a:pt x="13791" y="3514"/>
                  <a:pt x="13773" y="3514"/>
                  <a:pt x="13756" y="3513"/>
                </a:cubicBezTo>
                <a:cubicBezTo>
                  <a:pt x="13474" y="3499"/>
                  <a:pt x="13208" y="3356"/>
                  <a:pt x="12990" y="3156"/>
                </a:cubicBezTo>
                <a:cubicBezTo>
                  <a:pt x="12520" y="2727"/>
                  <a:pt x="12245" y="2115"/>
                  <a:pt x="11938" y="1541"/>
                </a:cubicBezTo>
                <a:cubicBezTo>
                  <a:pt x="11643" y="990"/>
                  <a:pt x="11280" y="403"/>
                  <a:pt x="10742" y="139"/>
                </a:cubicBezTo>
                <a:cubicBezTo>
                  <a:pt x="10546" y="43"/>
                  <a:pt x="10349" y="0"/>
                  <a:pt x="10153" y="0"/>
                </a:cubicBezTo>
                <a:close/>
              </a:path>
            </a:pathLst>
          </a:custGeom>
          <a:solidFill>
            <a:schemeClr val="lt2">
              <a:alpha val="486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1" name="Google Shape;1461;p56"/>
          <p:cNvSpPr/>
          <p:nvPr/>
        </p:nvSpPr>
        <p:spPr>
          <a:xfrm flipH="1">
            <a:off x="5299521" y="-196435"/>
            <a:ext cx="4180419" cy="1127189"/>
          </a:xfrm>
          <a:custGeom>
            <a:avLst/>
            <a:gdLst/>
            <a:ahLst/>
            <a:cxnLst/>
            <a:rect l="l" t="t" r="r" b="b"/>
            <a:pathLst>
              <a:path w="25668" h="6921" extrusionOk="0">
                <a:moveTo>
                  <a:pt x="25573" y="0"/>
                </a:moveTo>
                <a:lnTo>
                  <a:pt x="22584" y="1"/>
                </a:lnTo>
                <a:lnTo>
                  <a:pt x="22467" y="1"/>
                </a:lnTo>
                <a:lnTo>
                  <a:pt x="0" y="3"/>
                </a:lnTo>
                <a:lnTo>
                  <a:pt x="1" y="1330"/>
                </a:lnTo>
                <a:lnTo>
                  <a:pt x="1" y="2596"/>
                </a:lnTo>
                <a:lnTo>
                  <a:pt x="2" y="3737"/>
                </a:lnTo>
                <a:lnTo>
                  <a:pt x="2" y="5002"/>
                </a:lnTo>
                <a:lnTo>
                  <a:pt x="3" y="6144"/>
                </a:lnTo>
                <a:lnTo>
                  <a:pt x="3" y="6274"/>
                </a:lnTo>
                <a:cubicBezTo>
                  <a:pt x="454" y="6274"/>
                  <a:pt x="911" y="6248"/>
                  <a:pt x="1366" y="6205"/>
                </a:cubicBezTo>
                <a:cubicBezTo>
                  <a:pt x="1557" y="6187"/>
                  <a:pt x="1747" y="6167"/>
                  <a:pt x="1936" y="6144"/>
                </a:cubicBezTo>
                <a:cubicBezTo>
                  <a:pt x="2414" y="6085"/>
                  <a:pt x="2887" y="6012"/>
                  <a:pt x="3342" y="5932"/>
                </a:cubicBezTo>
                <a:cubicBezTo>
                  <a:pt x="4344" y="5756"/>
                  <a:pt x="5389" y="5552"/>
                  <a:pt x="6425" y="5552"/>
                </a:cubicBezTo>
                <a:cubicBezTo>
                  <a:pt x="6713" y="5552"/>
                  <a:pt x="7001" y="5568"/>
                  <a:pt x="7286" y="5605"/>
                </a:cubicBezTo>
                <a:cubicBezTo>
                  <a:pt x="8016" y="5698"/>
                  <a:pt x="8646" y="5918"/>
                  <a:pt x="9273" y="6143"/>
                </a:cubicBezTo>
                <a:cubicBezTo>
                  <a:pt x="9331" y="6163"/>
                  <a:pt x="9388" y="6184"/>
                  <a:pt x="9446" y="6204"/>
                </a:cubicBezTo>
                <a:cubicBezTo>
                  <a:pt x="9690" y="6291"/>
                  <a:pt x="9934" y="6378"/>
                  <a:pt x="10185" y="6455"/>
                </a:cubicBezTo>
                <a:cubicBezTo>
                  <a:pt x="11085" y="6736"/>
                  <a:pt x="12117" y="6921"/>
                  <a:pt x="13162" y="6921"/>
                </a:cubicBezTo>
                <a:cubicBezTo>
                  <a:pt x="13234" y="6921"/>
                  <a:pt x="13306" y="6920"/>
                  <a:pt x="13377" y="6918"/>
                </a:cubicBezTo>
                <a:cubicBezTo>
                  <a:pt x="14468" y="6893"/>
                  <a:pt x="15560" y="6647"/>
                  <a:pt x="16250" y="6204"/>
                </a:cubicBezTo>
                <a:cubicBezTo>
                  <a:pt x="16269" y="6191"/>
                  <a:pt x="16286" y="6180"/>
                  <a:pt x="16304" y="6168"/>
                </a:cubicBezTo>
                <a:cubicBezTo>
                  <a:pt x="16317" y="6160"/>
                  <a:pt x="16329" y="6151"/>
                  <a:pt x="16341" y="6142"/>
                </a:cubicBezTo>
                <a:cubicBezTo>
                  <a:pt x="16809" y="5812"/>
                  <a:pt x="17054" y="5407"/>
                  <a:pt x="17282" y="5000"/>
                </a:cubicBezTo>
                <a:cubicBezTo>
                  <a:pt x="17293" y="4980"/>
                  <a:pt x="17304" y="4959"/>
                  <a:pt x="17316" y="4939"/>
                </a:cubicBezTo>
                <a:cubicBezTo>
                  <a:pt x="17541" y="4532"/>
                  <a:pt x="17760" y="4125"/>
                  <a:pt x="18175" y="3797"/>
                </a:cubicBezTo>
                <a:cubicBezTo>
                  <a:pt x="18202" y="3776"/>
                  <a:pt x="18230" y="3755"/>
                  <a:pt x="18257" y="3735"/>
                </a:cubicBezTo>
                <a:cubicBezTo>
                  <a:pt x="18421" y="3617"/>
                  <a:pt x="18613" y="3510"/>
                  <a:pt x="18844" y="3420"/>
                </a:cubicBezTo>
                <a:cubicBezTo>
                  <a:pt x="19831" y="3028"/>
                  <a:pt x="21189" y="3061"/>
                  <a:pt x="22363" y="2860"/>
                </a:cubicBezTo>
                <a:cubicBezTo>
                  <a:pt x="22398" y="2854"/>
                  <a:pt x="22433" y="2848"/>
                  <a:pt x="22468" y="2841"/>
                </a:cubicBezTo>
                <a:cubicBezTo>
                  <a:pt x="22508" y="2834"/>
                  <a:pt x="22546" y="2827"/>
                  <a:pt x="22585" y="2819"/>
                </a:cubicBezTo>
                <a:cubicBezTo>
                  <a:pt x="22879" y="2759"/>
                  <a:pt x="23162" y="2683"/>
                  <a:pt x="23427" y="2592"/>
                </a:cubicBezTo>
                <a:cubicBezTo>
                  <a:pt x="23485" y="2573"/>
                  <a:pt x="23544" y="2552"/>
                  <a:pt x="23600" y="2531"/>
                </a:cubicBezTo>
                <a:cubicBezTo>
                  <a:pt x="24363" y="2247"/>
                  <a:pt x="24968" y="1845"/>
                  <a:pt x="25312" y="1389"/>
                </a:cubicBezTo>
                <a:cubicBezTo>
                  <a:pt x="25328" y="1367"/>
                  <a:pt x="25343" y="1347"/>
                  <a:pt x="25357" y="1326"/>
                </a:cubicBezTo>
                <a:cubicBezTo>
                  <a:pt x="25437" y="1213"/>
                  <a:pt x="25499" y="1097"/>
                  <a:pt x="25543" y="978"/>
                </a:cubicBezTo>
                <a:cubicBezTo>
                  <a:pt x="25668" y="651"/>
                  <a:pt x="25664" y="324"/>
                  <a:pt x="25573" y="0"/>
                </a:cubicBezTo>
                <a:close/>
              </a:path>
            </a:pathLst>
          </a:custGeom>
          <a:solidFill>
            <a:schemeClr val="dk2">
              <a:alpha val="491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2" name="Google Shape;1462;p56"/>
          <p:cNvSpPr/>
          <p:nvPr/>
        </p:nvSpPr>
        <p:spPr>
          <a:xfrm flipH="1">
            <a:off x="-543725" y="-421026"/>
            <a:ext cx="3612183" cy="2881733"/>
          </a:xfrm>
          <a:custGeom>
            <a:avLst/>
            <a:gdLst/>
            <a:ahLst/>
            <a:cxnLst/>
            <a:rect l="l" t="t" r="r" b="b"/>
            <a:pathLst>
              <a:path w="22179" h="17694" extrusionOk="0">
                <a:moveTo>
                  <a:pt x="6745" y="1"/>
                </a:moveTo>
                <a:cubicBezTo>
                  <a:pt x="5279" y="1"/>
                  <a:pt x="3909" y="579"/>
                  <a:pt x="2805" y="1417"/>
                </a:cubicBezTo>
                <a:cubicBezTo>
                  <a:pt x="1651" y="2293"/>
                  <a:pt x="713" y="3427"/>
                  <a:pt x="356" y="4720"/>
                </a:cubicBezTo>
                <a:cubicBezTo>
                  <a:pt x="1" y="6014"/>
                  <a:pt x="287" y="7472"/>
                  <a:pt x="1297" y="8473"/>
                </a:cubicBezTo>
                <a:cubicBezTo>
                  <a:pt x="2084" y="9254"/>
                  <a:pt x="3260" y="9736"/>
                  <a:pt x="3846" y="10640"/>
                </a:cubicBezTo>
                <a:cubicBezTo>
                  <a:pt x="4605" y="11813"/>
                  <a:pt x="4133" y="13292"/>
                  <a:pt x="4490" y="14600"/>
                </a:cubicBezTo>
                <a:cubicBezTo>
                  <a:pt x="4708" y="15396"/>
                  <a:pt x="5235" y="16113"/>
                  <a:pt x="5912" y="16684"/>
                </a:cubicBezTo>
                <a:cubicBezTo>
                  <a:pt x="6532" y="17205"/>
                  <a:pt x="7314" y="17622"/>
                  <a:pt x="8175" y="17685"/>
                </a:cubicBezTo>
                <a:cubicBezTo>
                  <a:pt x="8256" y="17691"/>
                  <a:pt x="8336" y="17694"/>
                  <a:pt x="8416" y="17694"/>
                </a:cubicBezTo>
                <a:cubicBezTo>
                  <a:pt x="10005" y="17694"/>
                  <a:pt x="11391" y="16578"/>
                  <a:pt x="12993" y="16395"/>
                </a:cubicBezTo>
                <a:cubicBezTo>
                  <a:pt x="13164" y="16375"/>
                  <a:pt x="13335" y="16367"/>
                  <a:pt x="13506" y="16367"/>
                </a:cubicBezTo>
                <a:cubicBezTo>
                  <a:pt x="14757" y="16367"/>
                  <a:pt x="16000" y="16827"/>
                  <a:pt x="17259" y="16827"/>
                </a:cubicBezTo>
                <a:cubicBezTo>
                  <a:pt x="17356" y="16827"/>
                  <a:pt x="17454" y="16824"/>
                  <a:pt x="17551" y="16818"/>
                </a:cubicBezTo>
                <a:cubicBezTo>
                  <a:pt x="19291" y="16711"/>
                  <a:pt x="20792" y="15567"/>
                  <a:pt x="21485" y="14180"/>
                </a:cubicBezTo>
                <a:cubicBezTo>
                  <a:pt x="22179" y="12793"/>
                  <a:pt x="22168" y="11210"/>
                  <a:pt x="21846" y="9725"/>
                </a:cubicBezTo>
                <a:cubicBezTo>
                  <a:pt x="21659" y="8862"/>
                  <a:pt x="21361" y="7995"/>
                  <a:pt x="20759" y="7289"/>
                </a:cubicBezTo>
                <a:cubicBezTo>
                  <a:pt x="19574" y="5897"/>
                  <a:pt x="17483" y="5388"/>
                  <a:pt x="15558" y="4931"/>
                </a:cubicBezTo>
                <a:cubicBezTo>
                  <a:pt x="13632" y="4475"/>
                  <a:pt x="11547" y="3872"/>
                  <a:pt x="10504" y="2396"/>
                </a:cubicBezTo>
                <a:cubicBezTo>
                  <a:pt x="9551" y="1047"/>
                  <a:pt x="9231" y="194"/>
                  <a:pt x="7220" y="21"/>
                </a:cubicBezTo>
                <a:cubicBezTo>
                  <a:pt x="7061" y="7"/>
                  <a:pt x="6902" y="1"/>
                  <a:pt x="6745" y="1"/>
                </a:cubicBezTo>
                <a:close/>
              </a:path>
            </a:pathLst>
          </a:custGeom>
          <a:solidFill>
            <a:schemeClr val="accen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3" name="Google Shape;1463;p56"/>
          <p:cNvSpPr/>
          <p:nvPr/>
        </p:nvSpPr>
        <p:spPr>
          <a:xfrm>
            <a:off x="1945325" y="2102150"/>
            <a:ext cx="12575" cy="4050"/>
          </a:xfrm>
          <a:custGeom>
            <a:avLst/>
            <a:gdLst/>
            <a:ahLst/>
            <a:cxnLst/>
            <a:rect l="l" t="t" r="r" b="b"/>
            <a:pathLst>
              <a:path w="503" h="162" extrusionOk="0">
                <a:moveTo>
                  <a:pt x="61" y="0"/>
                </a:moveTo>
                <a:cubicBezTo>
                  <a:pt x="37" y="0"/>
                  <a:pt x="16" y="17"/>
                  <a:pt x="9" y="40"/>
                </a:cubicBezTo>
                <a:cubicBezTo>
                  <a:pt x="1" y="70"/>
                  <a:pt x="18" y="101"/>
                  <a:pt x="47" y="110"/>
                </a:cubicBezTo>
                <a:cubicBezTo>
                  <a:pt x="170" y="145"/>
                  <a:pt x="298" y="162"/>
                  <a:pt x="429" y="162"/>
                </a:cubicBezTo>
                <a:lnTo>
                  <a:pt x="447" y="162"/>
                </a:lnTo>
                <a:cubicBezTo>
                  <a:pt x="478" y="162"/>
                  <a:pt x="503" y="136"/>
                  <a:pt x="502" y="105"/>
                </a:cubicBezTo>
                <a:cubicBezTo>
                  <a:pt x="502" y="78"/>
                  <a:pt x="483" y="50"/>
                  <a:pt x="454" y="50"/>
                </a:cubicBezTo>
                <a:cubicBezTo>
                  <a:pt x="451" y="50"/>
                  <a:pt x="449" y="50"/>
                  <a:pt x="446" y="51"/>
                </a:cubicBezTo>
                <a:cubicBezTo>
                  <a:pt x="442" y="51"/>
                  <a:pt x="438" y="51"/>
                  <a:pt x="435" y="51"/>
                </a:cubicBezTo>
                <a:cubicBezTo>
                  <a:pt x="312" y="51"/>
                  <a:pt x="192" y="35"/>
                  <a:pt x="78" y="3"/>
                </a:cubicBezTo>
                <a:cubicBezTo>
                  <a:pt x="72" y="1"/>
                  <a:pt x="67" y="0"/>
                  <a:pt x="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4" name="Google Shape;1464;p56"/>
          <p:cNvSpPr/>
          <p:nvPr/>
        </p:nvSpPr>
        <p:spPr>
          <a:xfrm>
            <a:off x="2178925" y="1689425"/>
            <a:ext cx="10925" cy="8600"/>
          </a:xfrm>
          <a:custGeom>
            <a:avLst/>
            <a:gdLst/>
            <a:ahLst/>
            <a:cxnLst/>
            <a:rect l="l" t="t" r="r" b="b"/>
            <a:pathLst>
              <a:path w="437" h="344" extrusionOk="0">
                <a:moveTo>
                  <a:pt x="63" y="0"/>
                </a:moveTo>
                <a:cubicBezTo>
                  <a:pt x="45" y="0"/>
                  <a:pt x="28" y="9"/>
                  <a:pt x="17" y="25"/>
                </a:cubicBezTo>
                <a:cubicBezTo>
                  <a:pt x="0" y="49"/>
                  <a:pt x="6" y="85"/>
                  <a:pt x="32" y="102"/>
                </a:cubicBezTo>
                <a:cubicBezTo>
                  <a:pt x="137" y="173"/>
                  <a:pt x="240" y="250"/>
                  <a:pt x="340" y="332"/>
                </a:cubicBezTo>
                <a:cubicBezTo>
                  <a:pt x="350" y="340"/>
                  <a:pt x="362" y="343"/>
                  <a:pt x="375" y="343"/>
                </a:cubicBezTo>
                <a:cubicBezTo>
                  <a:pt x="391" y="343"/>
                  <a:pt x="407" y="337"/>
                  <a:pt x="418" y="323"/>
                </a:cubicBezTo>
                <a:cubicBezTo>
                  <a:pt x="437" y="299"/>
                  <a:pt x="434" y="264"/>
                  <a:pt x="410" y="245"/>
                </a:cubicBezTo>
                <a:cubicBezTo>
                  <a:pt x="308" y="162"/>
                  <a:pt x="202" y="83"/>
                  <a:pt x="94" y="10"/>
                </a:cubicBezTo>
                <a:cubicBezTo>
                  <a:pt x="84" y="4"/>
                  <a:pt x="74" y="0"/>
                  <a:pt x="6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5" name="Google Shape;1465;p56"/>
          <p:cNvSpPr/>
          <p:nvPr/>
        </p:nvSpPr>
        <p:spPr>
          <a:xfrm>
            <a:off x="1769975" y="2562250"/>
            <a:ext cx="738550" cy="540325"/>
          </a:xfrm>
          <a:custGeom>
            <a:avLst/>
            <a:gdLst/>
            <a:ahLst/>
            <a:cxnLst/>
            <a:rect l="l" t="t" r="r" b="b"/>
            <a:pathLst>
              <a:path w="29542" h="21613" extrusionOk="0">
                <a:moveTo>
                  <a:pt x="3461" y="0"/>
                </a:moveTo>
                <a:cubicBezTo>
                  <a:pt x="3371" y="0"/>
                  <a:pt x="3279" y="3"/>
                  <a:pt x="3188" y="8"/>
                </a:cubicBezTo>
                <a:cubicBezTo>
                  <a:pt x="3155" y="9"/>
                  <a:pt x="3131" y="41"/>
                  <a:pt x="3133" y="77"/>
                </a:cubicBezTo>
                <a:cubicBezTo>
                  <a:pt x="3134" y="81"/>
                  <a:pt x="3134" y="86"/>
                  <a:pt x="3135" y="89"/>
                </a:cubicBezTo>
                <a:cubicBezTo>
                  <a:pt x="3142" y="119"/>
                  <a:pt x="3169" y="141"/>
                  <a:pt x="3198" y="141"/>
                </a:cubicBezTo>
                <a:cubicBezTo>
                  <a:pt x="3199" y="141"/>
                  <a:pt x="3199" y="141"/>
                  <a:pt x="3200" y="141"/>
                </a:cubicBezTo>
                <a:cubicBezTo>
                  <a:pt x="3284" y="137"/>
                  <a:pt x="3368" y="134"/>
                  <a:pt x="3452" y="134"/>
                </a:cubicBezTo>
                <a:cubicBezTo>
                  <a:pt x="3550" y="134"/>
                  <a:pt x="3648" y="137"/>
                  <a:pt x="3745" y="143"/>
                </a:cubicBezTo>
                <a:cubicBezTo>
                  <a:pt x="3846" y="149"/>
                  <a:pt x="3949" y="158"/>
                  <a:pt x="4050" y="171"/>
                </a:cubicBezTo>
                <a:cubicBezTo>
                  <a:pt x="4052" y="171"/>
                  <a:pt x="4054" y="171"/>
                  <a:pt x="4056" y="171"/>
                </a:cubicBezTo>
                <a:cubicBezTo>
                  <a:pt x="4087" y="171"/>
                  <a:pt x="4114" y="146"/>
                  <a:pt x="4116" y="111"/>
                </a:cubicBezTo>
                <a:cubicBezTo>
                  <a:pt x="4119" y="75"/>
                  <a:pt x="4092" y="42"/>
                  <a:pt x="4059" y="37"/>
                </a:cubicBezTo>
                <a:cubicBezTo>
                  <a:pt x="3955" y="25"/>
                  <a:pt x="3850" y="15"/>
                  <a:pt x="3747" y="9"/>
                </a:cubicBezTo>
                <a:cubicBezTo>
                  <a:pt x="3653" y="3"/>
                  <a:pt x="3557" y="0"/>
                  <a:pt x="3461" y="0"/>
                </a:cubicBezTo>
                <a:close/>
                <a:moveTo>
                  <a:pt x="2344" y="125"/>
                </a:moveTo>
                <a:cubicBezTo>
                  <a:pt x="2340" y="125"/>
                  <a:pt x="2336" y="125"/>
                  <a:pt x="2332" y="126"/>
                </a:cubicBezTo>
                <a:cubicBezTo>
                  <a:pt x="2294" y="135"/>
                  <a:pt x="2257" y="143"/>
                  <a:pt x="2219" y="152"/>
                </a:cubicBezTo>
                <a:cubicBezTo>
                  <a:pt x="1978" y="213"/>
                  <a:pt x="1739" y="291"/>
                  <a:pt x="1507" y="385"/>
                </a:cubicBezTo>
                <a:cubicBezTo>
                  <a:pt x="1478" y="396"/>
                  <a:pt x="1463" y="430"/>
                  <a:pt x="1472" y="463"/>
                </a:cubicBezTo>
                <a:cubicBezTo>
                  <a:pt x="1473" y="465"/>
                  <a:pt x="1473" y="468"/>
                  <a:pt x="1474" y="471"/>
                </a:cubicBezTo>
                <a:cubicBezTo>
                  <a:pt x="1484" y="498"/>
                  <a:pt x="1508" y="515"/>
                  <a:pt x="1533" y="515"/>
                </a:cubicBezTo>
                <a:cubicBezTo>
                  <a:pt x="1540" y="515"/>
                  <a:pt x="1547" y="513"/>
                  <a:pt x="1554" y="511"/>
                </a:cubicBezTo>
                <a:cubicBezTo>
                  <a:pt x="1781" y="418"/>
                  <a:pt x="2015" y="342"/>
                  <a:pt x="2251" y="283"/>
                </a:cubicBezTo>
                <a:cubicBezTo>
                  <a:pt x="2289" y="274"/>
                  <a:pt x="2325" y="265"/>
                  <a:pt x="2361" y="256"/>
                </a:cubicBezTo>
                <a:cubicBezTo>
                  <a:pt x="2395" y="249"/>
                  <a:pt x="2415" y="214"/>
                  <a:pt x="2406" y="177"/>
                </a:cubicBezTo>
                <a:cubicBezTo>
                  <a:pt x="2406" y="177"/>
                  <a:pt x="2406" y="176"/>
                  <a:pt x="2406" y="176"/>
                </a:cubicBezTo>
                <a:cubicBezTo>
                  <a:pt x="2399" y="146"/>
                  <a:pt x="2373" y="125"/>
                  <a:pt x="2344" y="125"/>
                </a:cubicBezTo>
                <a:close/>
                <a:moveTo>
                  <a:pt x="4902" y="215"/>
                </a:moveTo>
                <a:cubicBezTo>
                  <a:pt x="4875" y="215"/>
                  <a:pt x="4851" y="234"/>
                  <a:pt x="4845" y="264"/>
                </a:cubicBezTo>
                <a:cubicBezTo>
                  <a:pt x="4843" y="275"/>
                  <a:pt x="4843" y="285"/>
                  <a:pt x="4846" y="296"/>
                </a:cubicBezTo>
                <a:cubicBezTo>
                  <a:pt x="4852" y="319"/>
                  <a:pt x="4869" y="339"/>
                  <a:pt x="4891" y="345"/>
                </a:cubicBezTo>
                <a:cubicBezTo>
                  <a:pt x="5167" y="426"/>
                  <a:pt x="5440" y="531"/>
                  <a:pt x="5705" y="657"/>
                </a:cubicBezTo>
                <a:cubicBezTo>
                  <a:pt x="5713" y="661"/>
                  <a:pt x="5722" y="663"/>
                  <a:pt x="5730" y="663"/>
                </a:cubicBezTo>
                <a:cubicBezTo>
                  <a:pt x="5753" y="663"/>
                  <a:pt x="5776" y="648"/>
                  <a:pt x="5784" y="623"/>
                </a:cubicBezTo>
                <a:cubicBezTo>
                  <a:pt x="5797" y="590"/>
                  <a:pt x="5782" y="550"/>
                  <a:pt x="5750" y="535"/>
                </a:cubicBezTo>
                <a:cubicBezTo>
                  <a:pt x="5480" y="407"/>
                  <a:pt x="5200" y="299"/>
                  <a:pt x="4919" y="217"/>
                </a:cubicBezTo>
                <a:cubicBezTo>
                  <a:pt x="4913" y="215"/>
                  <a:pt x="4908" y="215"/>
                  <a:pt x="4902" y="215"/>
                </a:cubicBezTo>
                <a:close/>
                <a:moveTo>
                  <a:pt x="761" y="768"/>
                </a:moveTo>
                <a:cubicBezTo>
                  <a:pt x="751" y="768"/>
                  <a:pt x="741" y="771"/>
                  <a:pt x="732" y="777"/>
                </a:cubicBezTo>
                <a:cubicBezTo>
                  <a:pt x="484" y="929"/>
                  <a:pt x="247" y="1103"/>
                  <a:pt x="26" y="1294"/>
                </a:cubicBezTo>
                <a:cubicBezTo>
                  <a:pt x="7" y="1310"/>
                  <a:pt x="1" y="1336"/>
                  <a:pt x="7" y="1361"/>
                </a:cubicBezTo>
                <a:cubicBezTo>
                  <a:pt x="9" y="1371"/>
                  <a:pt x="13" y="1379"/>
                  <a:pt x="19" y="1388"/>
                </a:cubicBezTo>
                <a:cubicBezTo>
                  <a:pt x="32" y="1405"/>
                  <a:pt x="50" y="1413"/>
                  <a:pt x="69" y="1413"/>
                </a:cubicBezTo>
                <a:cubicBezTo>
                  <a:pt x="82" y="1413"/>
                  <a:pt x="95" y="1409"/>
                  <a:pt x="105" y="1400"/>
                </a:cubicBezTo>
                <a:cubicBezTo>
                  <a:pt x="321" y="1214"/>
                  <a:pt x="554" y="1043"/>
                  <a:pt x="796" y="894"/>
                </a:cubicBezTo>
                <a:cubicBezTo>
                  <a:pt x="825" y="876"/>
                  <a:pt x="835" y="835"/>
                  <a:pt x="818" y="803"/>
                </a:cubicBezTo>
                <a:cubicBezTo>
                  <a:pt x="805" y="781"/>
                  <a:pt x="783" y="768"/>
                  <a:pt x="761" y="768"/>
                </a:cubicBezTo>
                <a:close/>
                <a:moveTo>
                  <a:pt x="6500" y="971"/>
                </a:moveTo>
                <a:cubicBezTo>
                  <a:pt x="6480" y="971"/>
                  <a:pt x="6461" y="982"/>
                  <a:pt x="6450" y="1002"/>
                </a:cubicBezTo>
                <a:cubicBezTo>
                  <a:pt x="6441" y="1018"/>
                  <a:pt x="6440" y="1036"/>
                  <a:pt x="6443" y="1053"/>
                </a:cubicBezTo>
                <a:cubicBezTo>
                  <a:pt x="6448" y="1069"/>
                  <a:pt x="6458" y="1084"/>
                  <a:pt x="6472" y="1095"/>
                </a:cubicBezTo>
                <a:cubicBezTo>
                  <a:pt x="6719" y="1261"/>
                  <a:pt x="6956" y="1447"/>
                  <a:pt x="7177" y="1647"/>
                </a:cubicBezTo>
                <a:cubicBezTo>
                  <a:pt x="7189" y="1659"/>
                  <a:pt x="7204" y="1664"/>
                  <a:pt x="7218" y="1664"/>
                </a:cubicBezTo>
                <a:cubicBezTo>
                  <a:pt x="7235" y="1664"/>
                  <a:pt x="7252" y="1656"/>
                  <a:pt x="7264" y="1641"/>
                </a:cubicBezTo>
                <a:cubicBezTo>
                  <a:pt x="7284" y="1613"/>
                  <a:pt x="7280" y="1570"/>
                  <a:pt x="7253" y="1547"/>
                </a:cubicBezTo>
                <a:cubicBezTo>
                  <a:pt x="7028" y="1342"/>
                  <a:pt x="6786" y="1152"/>
                  <a:pt x="6534" y="982"/>
                </a:cubicBezTo>
                <a:cubicBezTo>
                  <a:pt x="6523" y="975"/>
                  <a:pt x="6512" y="971"/>
                  <a:pt x="6500" y="971"/>
                </a:cubicBezTo>
                <a:close/>
                <a:moveTo>
                  <a:pt x="7843" y="2196"/>
                </a:moveTo>
                <a:cubicBezTo>
                  <a:pt x="7829" y="2196"/>
                  <a:pt x="7815" y="2202"/>
                  <a:pt x="7804" y="2212"/>
                </a:cubicBezTo>
                <a:cubicBezTo>
                  <a:pt x="7787" y="2230"/>
                  <a:pt x="7781" y="2254"/>
                  <a:pt x="7786" y="2279"/>
                </a:cubicBezTo>
                <a:cubicBezTo>
                  <a:pt x="7789" y="2288"/>
                  <a:pt x="7794" y="2298"/>
                  <a:pt x="7801" y="2306"/>
                </a:cubicBezTo>
                <a:cubicBezTo>
                  <a:pt x="7847" y="2363"/>
                  <a:pt x="7893" y="2421"/>
                  <a:pt x="7937" y="2480"/>
                </a:cubicBezTo>
                <a:cubicBezTo>
                  <a:pt x="8075" y="2661"/>
                  <a:pt x="8207" y="2856"/>
                  <a:pt x="8330" y="3057"/>
                </a:cubicBezTo>
                <a:cubicBezTo>
                  <a:pt x="8342" y="3078"/>
                  <a:pt x="8363" y="3089"/>
                  <a:pt x="8384" y="3089"/>
                </a:cubicBezTo>
                <a:cubicBezTo>
                  <a:pt x="8395" y="3089"/>
                  <a:pt x="8406" y="3086"/>
                  <a:pt x="8415" y="3079"/>
                </a:cubicBezTo>
                <a:cubicBezTo>
                  <a:pt x="8443" y="3060"/>
                  <a:pt x="8451" y="3018"/>
                  <a:pt x="8431" y="2987"/>
                </a:cubicBezTo>
                <a:cubicBezTo>
                  <a:pt x="8306" y="2781"/>
                  <a:pt x="8171" y="2582"/>
                  <a:pt x="8031" y="2397"/>
                </a:cubicBezTo>
                <a:cubicBezTo>
                  <a:pt x="7985" y="2337"/>
                  <a:pt x="7939" y="2278"/>
                  <a:pt x="7891" y="2220"/>
                </a:cubicBezTo>
                <a:cubicBezTo>
                  <a:pt x="7878" y="2205"/>
                  <a:pt x="7861" y="2196"/>
                  <a:pt x="7843" y="2196"/>
                </a:cubicBezTo>
                <a:close/>
                <a:moveTo>
                  <a:pt x="8818" y="3781"/>
                </a:moveTo>
                <a:cubicBezTo>
                  <a:pt x="8809" y="3781"/>
                  <a:pt x="8800" y="3783"/>
                  <a:pt x="8791" y="3787"/>
                </a:cubicBezTo>
                <a:cubicBezTo>
                  <a:pt x="8766" y="3800"/>
                  <a:pt x="8753" y="3832"/>
                  <a:pt x="8760" y="3862"/>
                </a:cubicBezTo>
                <a:cubicBezTo>
                  <a:pt x="8762" y="3866"/>
                  <a:pt x="8764" y="3872"/>
                  <a:pt x="8766" y="3876"/>
                </a:cubicBezTo>
                <a:cubicBezTo>
                  <a:pt x="8890" y="4144"/>
                  <a:pt x="9008" y="4435"/>
                  <a:pt x="9117" y="4739"/>
                </a:cubicBezTo>
                <a:cubicBezTo>
                  <a:pt x="9127" y="4767"/>
                  <a:pt x="9152" y="4784"/>
                  <a:pt x="9177" y="4784"/>
                </a:cubicBezTo>
                <a:cubicBezTo>
                  <a:pt x="9184" y="4784"/>
                  <a:pt x="9191" y="4783"/>
                  <a:pt x="9197" y="4781"/>
                </a:cubicBezTo>
                <a:cubicBezTo>
                  <a:pt x="9228" y="4768"/>
                  <a:pt x="9242" y="4728"/>
                  <a:pt x="9232" y="4695"/>
                </a:cubicBezTo>
                <a:cubicBezTo>
                  <a:pt x="9122" y="4388"/>
                  <a:pt x="9001" y="4093"/>
                  <a:pt x="8875" y="3819"/>
                </a:cubicBezTo>
                <a:cubicBezTo>
                  <a:pt x="8863" y="3795"/>
                  <a:pt x="8841" y="3781"/>
                  <a:pt x="8818" y="3781"/>
                </a:cubicBezTo>
                <a:close/>
                <a:moveTo>
                  <a:pt x="9458" y="5546"/>
                </a:moveTo>
                <a:cubicBezTo>
                  <a:pt x="9452" y="5546"/>
                  <a:pt x="9447" y="5547"/>
                  <a:pt x="9442" y="5549"/>
                </a:cubicBezTo>
                <a:cubicBezTo>
                  <a:pt x="9410" y="5558"/>
                  <a:pt x="9393" y="5594"/>
                  <a:pt x="9401" y="5628"/>
                </a:cubicBezTo>
                <a:cubicBezTo>
                  <a:pt x="9401" y="5629"/>
                  <a:pt x="9401" y="5630"/>
                  <a:pt x="9401" y="5631"/>
                </a:cubicBezTo>
                <a:cubicBezTo>
                  <a:pt x="9483" y="5913"/>
                  <a:pt x="9563" y="6226"/>
                  <a:pt x="9635" y="6539"/>
                </a:cubicBezTo>
                <a:cubicBezTo>
                  <a:pt x="9635" y="6539"/>
                  <a:pt x="9636" y="6540"/>
                  <a:pt x="9636" y="6540"/>
                </a:cubicBezTo>
                <a:cubicBezTo>
                  <a:pt x="9644" y="6570"/>
                  <a:pt x="9669" y="6592"/>
                  <a:pt x="9697" y="6592"/>
                </a:cubicBezTo>
                <a:cubicBezTo>
                  <a:pt x="9701" y="6592"/>
                  <a:pt x="9706" y="6592"/>
                  <a:pt x="9710" y="6590"/>
                </a:cubicBezTo>
                <a:cubicBezTo>
                  <a:pt x="9743" y="6583"/>
                  <a:pt x="9764" y="6548"/>
                  <a:pt x="9755" y="6511"/>
                </a:cubicBezTo>
                <a:cubicBezTo>
                  <a:pt x="9681" y="6196"/>
                  <a:pt x="9600" y="5881"/>
                  <a:pt x="9519" y="5597"/>
                </a:cubicBezTo>
                <a:cubicBezTo>
                  <a:pt x="9511" y="5566"/>
                  <a:pt x="9485" y="5546"/>
                  <a:pt x="9458" y="5546"/>
                </a:cubicBezTo>
                <a:close/>
                <a:moveTo>
                  <a:pt x="9894" y="7378"/>
                </a:moveTo>
                <a:cubicBezTo>
                  <a:pt x="9890" y="7378"/>
                  <a:pt x="9886" y="7378"/>
                  <a:pt x="9882" y="7379"/>
                </a:cubicBezTo>
                <a:cubicBezTo>
                  <a:pt x="9849" y="7386"/>
                  <a:pt x="9829" y="7420"/>
                  <a:pt x="9836" y="7457"/>
                </a:cubicBezTo>
                <a:cubicBezTo>
                  <a:pt x="9886" y="7706"/>
                  <a:pt x="9936" y="7953"/>
                  <a:pt x="9985" y="8200"/>
                </a:cubicBezTo>
                <a:lnTo>
                  <a:pt x="10019" y="8380"/>
                </a:lnTo>
                <a:cubicBezTo>
                  <a:pt x="10020" y="8381"/>
                  <a:pt x="10020" y="8382"/>
                  <a:pt x="10020" y="8383"/>
                </a:cubicBezTo>
                <a:cubicBezTo>
                  <a:pt x="10028" y="8413"/>
                  <a:pt x="10054" y="8435"/>
                  <a:pt x="10082" y="8435"/>
                </a:cubicBezTo>
                <a:cubicBezTo>
                  <a:pt x="10085" y="8435"/>
                  <a:pt x="10089" y="8435"/>
                  <a:pt x="10093" y="8434"/>
                </a:cubicBezTo>
                <a:cubicBezTo>
                  <a:pt x="10126" y="8429"/>
                  <a:pt x="10147" y="8394"/>
                  <a:pt x="10140" y="8357"/>
                </a:cubicBezTo>
                <a:lnTo>
                  <a:pt x="10104" y="8178"/>
                </a:lnTo>
                <a:cubicBezTo>
                  <a:pt x="10056" y="7931"/>
                  <a:pt x="10007" y="7682"/>
                  <a:pt x="9956" y="7433"/>
                </a:cubicBezTo>
                <a:cubicBezTo>
                  <a:pt x="9946" y="7398"/>
                  <a:pt x="9922" y="7378"/>
                  <a:pt x="9894" y="7378"/>
                </a:cubicBezTo>
                <a:close/>
                <a:moveTo>
                  <a:pt x="10265" y="9224"/>
                </a:moveTo>
                <a:cubicBezTo>
                  <a:pt x="10261" y="9224"/>
                  <a:pt x="10257" y="9224"/>
                  <a:pt x="10253" y="9225"/>
                </a:cubicBezTo>
                <a:cubicBezTo>
                  <a:pt x="10220" y="9232"/>
                  <a:pt x="10199" y="9266"/>
                  <a:pt x="10207" y="9303"/>
                </a:cubicBezTo>
                <a:cubicBezTo>
                  <a:pt x="10280" y="9642"/>
                  <a:pt x="10348" y="9944"/>
                  <a:pt x="10417" y="10224"/>
                </a:cubicBezTo>
                <a:cubicBezTo>
                  <a:pt x="10425" y="10255"/>
                  <a:pt x="10451" y="10276"/>
                  <a:pt x="10479" y="10276"/>
                </a:cubicBezTo>
                <a:cubicBezTo>
                  <a:pt x="10484" y="10276"/>
                  <a:pt x="10488" y="10275"/>
                  <a:pt x="10493" y="10274"/>
                </a:cubicBezTo>
                <a:cubicBezTo>
                  <a:pt x="10525" y="10266"/>
                  <a:pt x="10544" y="10230"/>
                  <a:pt x="10536" y="10194"/>
                </a:cubicBezTo>
                <a:cubicBezTo>
                  <a:pt x="10466" y="9916"/>
                  <a:pt x="10398" y="9617"/>
                  <a:pt x="10327" y="9278"/>
                </a:cubicBezTo>
                <a:cubicBezTo>
                  <a:pt x="10316" y="9243"/>
                  <a:pt x="10293" y="9224"/>
                  <a:pt x="10265" y="9224"/>
                </a:cubicBezTo>
                <a:close/>
                <a:moveTo>
                  <a:pt x="22673" y="11500"/>
                </a:moveTo>
                <a:cubicBezTo>
                  <a:pt x="22667" y="11500"/>
                  <a:pt x="22660" y="11500"/>
                  <a:pt x="22653" y="11500"/>
                </a:cubicBezTo>
                <a:cubicBezTo>
                  <a:pt x="22620" y="11500"/>
                  <a:pt x="22594" y="11530"/>
                  <a:pt x="22596" y="11567"/>
                </a:cubicBezTo>
                <a:cubicBezTo>
                  <a:pt x="22596" y="11573"/>
                  <a:pt x="22596" y="11577"/>
                  <a:pt x="22597" y="11582"/>
                </a:cubicBezTo>
                <a:cubicBezTo>
                  <a:pt x="22604" y="11612"/>
                  <a:pt x="22629" y="11634"/>
                  <a:pt x="22657" y="11634"/>
                </a:cubicBezTo>
                <a:cubicBezTo>
                  <a:pt x="22657" y="11634"/>
                  <a:pt x="22658" y="11634"/>
                  <a:pt x="22659" y="11634"/>
                </a:cubicBezTo>
                <a:cubicBezTo>
                  <a:pt x="22943" y="11634"/>
                  <a:pt x="23229" y="11655"/>
                  <a:pt x="23510" y="11698"/>
                </a:cubicBezTo>
                <a:cubicBezTo>
                  <a:pt x="23513" y="11698"/>
                  <a:pt x="23516" y="11699"/>
                  <a:pt x="23519" y="11699"/>
                </a:cubicBezTo>
                <a:cubicBezTo>
                  <a:pt x="23550" y="11699"/>
                  <a:pt x="23575" y="11674"/>
                  <a:pt x="23578" y="11641"/>
                </a:cubicBezTo>
                <a:cubicBezTo>
                  <a:pt x="23581" y="11605"/>
                  <a:pt x="23556" y="11571"/>
                  <a:pt x="23523" y="11565"/>
                </a:cubicBezTo>
                <a:cubicBezTo>
                  <a:pt x="23242" y="11523"/>
                  <a:pt x="22956" y="11500"/>
                  <a:pt x="22673" y="11500"/>
                </a:cubicBezTo>
                <a:close/>
                <a:moveTo>
                  <a:pt x="21800" y="11570"/>
                </a:moveTo>
                <a:cubicBezTo>
                  <a:pt x="21797" y="11570"/>
                  <a:pt x="21794" y="11570"/>
                  <a:pt x="21791" y="11571"/>
                </a:cubicBezTo>
                <a:cubicBezTo>
                  <a:pt x="21646" y="11594"/>
                  <a:pt x="21502" y="11624"/>
                  <a:pt x="21361" y="11659"/>
                </a:cubicBezTo>
                <a:cubicBezTo>
                  <a:pt x="21222" y="11694"/>
                  <a:pt x="21085" y="11734"/>
                  <a:pt x="20952" y="11779"/>
                </a:cubicBezTo>
                <a:cubicBezTo>
                  <a:pt x="20922" y="11790"/>
                  <a:pt x="20905" y="11824"/>
                  <a:pt x="20913" y="11857"/>
                </a:cubicBezTo>
                <a:cubicBezTo>
                  <a:pt x="20914" y="11859"/>
                  <a:pt x="20914" y="11861"/>
                  <a:pt x="20915" y="11862"/>
                </a:cubicBezTo>
                <a:cubicBezTo>
                  <a:pt x="20924" y="11891"/>
                  <a:pt x="20949" y="11909"/>
                  <a:pt x="20975" y="11909"/>
                </a:cubicBezTo>
                <a:cubicBezTo>
                  <a:pt x="20981" y="11909"/>
                  <a:pt x="20987" y="11908"/>
                  <a:pt x="20993" y="11906"/>
                </a:cubicBezTo>
                <a:cubicBezTo>
                  <a:pt x="21124" y="11862"/>
                  <a:pt x="21257" y="11823"/>
                  <a:pt x="21393" y="11790"/>
                </a:cubicBezTo>
                <a:cubicBezTo>
                  <a:pt x="21531" y="11755"/>
                  <a:pt x="21673" y="11727"/>
                  <a:pt x="21815" y="11703"/>
                </a:cubicBezTo>
                <a:cubicBezTo>
                  <a:pt x="21848" y="11698"/>
                  <a:pt x="21869" y="11664"/>
                  <a:pt x="21863" y="11627"/>
                </a:cubicBezTo>
                <a:cubicBezTo>
                  <a:pt x="21857" y="11594"/>
                  <a:pt x="21830" y="11570"/>
                  <a:pt x="21800" y="11570"/>
                </a:cubicBezTo>
                <a:close/>
                <a:moveTo>
                  <a:pt x="10723" y="11050"/>
                </a:moveTo>
                <a:cubicBezTo>
                  <a:pt x="10717" y="11050"/>
                  <a:pt x="10712" y="11051"/>
                  <a:pt x="10706" y="11053"/>
                </a:cubicBezTo>
                <a:cubicBezTo>
                  <a:pt x="10675" y="11062"/>
                  <a:pt x="10658" y="11097"/>
                  <a:pt x="10666" y="11132"/>
                </a:cubicBezTo>
                <a:cubicBezTo>
                  <a:pt x="10667" y="11133"/>
                  <a:pt x="10667" y="11134"/>
                  <a:pt x="10667" y="11136"/>
                </a:cubicBezTo>
                <a:cubicBezTo>
                  <a:pt x="10766" y="11455"/>
                  <a:pt x="10866" y="11748"/>
                  <a:pt x="10975" y="12030"/>
                </a:cubicBezTo>
                <a:cubicBezTo>
                  <a:pt x="10986" y="12057"/>
                  <a:pt x="11010" y="12073"/>
                  <a:pt x="11035" y="12073"/>
                </a:cubicBezTo>
                <a:cubicBezTo>
                  <a:pt x="11042" y="12073"/>
                  <a:pt x="11049" y="12071"/>
                  <a:pt x="11056" y="12069"/>
                </a:cubicBezTo>
                <a:cubicBezTo>
                  <a:pt x="11087" y="12056"/>
                  <a:pt x="11101" y="12017"/>
                  <a:pt x="11088" y="11982"/>
                </a:cubicBezTo>
                <a:cubicBezTo>
                  <a:pt x="10980" y="11704"/>
                  <a:pt x="10881" y="11416"/>
                  <a:pt x="10784" y="11098"/>
                </a:cubicBezTo>
                <a:cubicBezTo>
                  <a:pt x="10775" y="11069"/>
                  <a:pt x="10750" y="11050"/>
                  <a:pt x="10723" y="11050"/>
                </a:cubicBezTo>
                <a:close/>
                <a:moveTo>
                  <a:pt x="24363" y="11764"/>
                </a:moveTo>
                <a:cubicBezTo>
                  <a:pt x="24336" y="11764"/>
                  <a:pt x="24311" y="11783"/>
                  <a:pt x="24305" y="11812"/>
                </a:cubicBezTo>
                <a:cubicBezTo>
                  <a:pt x="24302" y="11823"/>
                  <a:pt x="24303" y="11835"/>
                  <a:pt x="24305" y="11845"/>
                </a:cubicBezTo>
                <a:cubicBezTo>
                  <a:pt x="24311" y="11869"/>
                  <a:pt x="24327" y="11888"/>
                  <a:pt x="24350" y="11894"/>
                </a:cubicBezTo>
                <a:cubicBezTo>
                  <a:pt x="24611" y="11978"/>
                  <a:pt x="24867" y="12080"/>
                  <a:pt x="25111" y="12200"/>
                </a:cubicBezTo>
                <a:lnTo>
                  <a:pt x="25158" y="12224"/>
                </a:lnTo>
                <a:cubicBezTo>
                  <a:pt x="25166" y="12229"/>
                  <a:pt x="25175" y="12230"/>
                  <a:pt x="25184" y="12230"/>
                </a:cubicBezTo>
                <a:cubicBezTo>
                  <a:pt x="25207" y="12230"/>
                  <a:pt x="25229" y="12217"/>
                  <a:pt x="25239" y="12192"/>
                </a:cubicBezTo>
                <a:cubicBezTo>
                  <a:pt x="25252" y="12159"/>
                  <a:pt x="25237" y="12119"/>
                  <a:pt x="25205" y="12103"/>
                </a:cubicBezTo>
                <a:lnTo>
                  <a:pt x="25158" y="12079"/>
                </a:lnTo>
                <a:cubicBezTo>
                  <a:pt x="24908" y="11956"/>
                  <a:pt x="24646" y="11852"/>
                  <a:pt x="24380" y="11766"/>
                </a:cubicBezTo>
                <a:cubicBezTo>
                  <a:pt x="24374" y="11765"/>
                  <a:pt x="24369" y="11764"/>
                  <a:pt x="24363" y="11764"/>
                </a:cubicBezTo>
                <a:close/>
                <a:moveTo>
                  <a:pt x="20185" y="12120"/>
                </a:moveTo>
                <a:cubicBezTo>
                  <a:pt x="20176" y="12120"/>
                  <a:pt x="20167" y="12122"/>
                  <a:pt x="20158" y="12127"/>
                </a:cubicBezTo>
                <a:cubicBezTo>
                  <a:pt x="19902" y="12267"/>
                  <a:pt x="19658" y="12432"/>
                  <a:pt x="19434" y="12615"/>
                </a:cubicBezTo>
                <a:cubicBezTo>
                  <a:pt x="19413" y="12631"/>
                  <a:pt x="19406" y="12659"/>
                  <a:pt x="19412" y="12684"/>
                </a:cubicBezTo>
                <a:cubicBezTo>
                  <a:pt x="19414" y="12692"/>
                  <a:pt x="19419" y="12701"/>
                  <a:pt x="19424" y="12708"/>
                </a:cubicBezTo>
                <a:cubicBezTo>
                  <a:pt x="19436" y="12727"/>
                  <a:pt x="19456" y="12736"/>
                  <a:pt x="19475" y="12736"/>
                </a:cubicBezTo>
                <a:cubicBezTo>
                  <a:pt x="19488" y="12736"/>
                  <a:pt x="19500" y="12732"/>
                  <a:pt x="19511" y="12723"/>
                </a:cubicBezTo>
                <a:cubicBezTo>
                  <a:pt x="19729" y="12545"/>
                  <a:pt x="19967" y="12385"/>
                  <a:pt x="20218" y="12247"/>
                </a:cubicBezTo>
                <a:cubicBezTo>
                  <a:pt x="20247" y="12231"/>
                  <a:pt x="20257" y="12190"/>
                  <a:pt x="20241" y="12157"/>
                </a:cubicBezTo>
                <a:cubicBezTo>
                  <a:pt x="20230" y="12134"/>
                  <a:pt x="20208" y="12120"/>
                  <a:pt x="20185" y="12120"/>
                </a:cubicBezTo>
                <a:close/>
                <a:moveTo>
                  <a:pt x="25947" y="12554"/>
                </a:moveTo>
                <a:cubicBezTo>
                  <a:pt x="25927" y="12554"/>
                  <a:pt x="25908" y="12565"/>
                  <a:pt x="25897" y="12584"/>
                </a:cubicBezTo>
                <a:cubicBezTo>
                  <a:pt x="25888" y="12599"/>
                  <a:pt x="25886" y="12619"/>
                  <a:pt x="25890" y="12636"/>
                </a:cubicBezTo>
                <a:cubicBezTo>
                  <a:pt x="25895" y="12652"/>
                  <a:pt x="25904" y="12667"/>
                  <a:pt x="25919" y="12676"/>
                </a:cubicBezTo>
                <a:cubicBezTo>
                  <a:pt x="26161" y="12844"/>
                  <a:pt x="26397" y="13032"/>
                  <a:pt x="26621" y="13235"/>
                </a:cubicBezTo>
                <a:cubicBezTo>
                  <a:pt x="26633" y="13246"/>
                  <a:pt x="26648" y="13252"/>
                  <a:pt x="26662" y="13252"/>
                </a:cubicBezTo>
                <a:cubicBezTo>
                  <a:pt x="26680" y="13252"/>
                  <a:pt x="26697" y="13244"/>
                  <a:pt x="26708" y="13229"/>
                </a:cubicBezTo>
                <a:cubicBezTo>
                  <a:pt x="26729" y="13200"/>
                  <a:pt x="26724" y="13158"/>
                  <a:pt x="26697" y="13134"/>
                </a:cubicBezTo>
                <a:cubicBezTo>
                  <a:pt x="26468" y="12927"/>
                  <a:pt x="26228" y="12735"/>
                  <a:pt x="25981" y="12565"/>
                </a:cubicBezTo>
                <a:cubicBezTo>
                  <a:pt x="25971" y="12558"/>
                  <a:pt x="25959" y="12554"/>
                  <a:pt x="25947" y="12554"/>
                </a:cubicBezTo>
                <a:close/>
                <a:moveTo>
                  <a:pt x="11409" y="12797"/>
                </a:moveTo>
                <a:cubicBezTo>
                  <a:pt x="11400" y="12797"/>
                  <a:pt x="11391" y="12799"/>
                  <a:pt x="11382" y="12803"/>
                </a:cubicBezTo>
                <a:cubicBezTo>
                  <a:pt x="11357" y="12817"/>
                  <a:pt x="11346" y="12848"/>
                  <a:pt x="11353" y="12878"/>
                </a:cubicBezTo>
                <a:cubicBezTo>
                  <a:pt x="11354" y="12884"/>
                  <a:pt x="11356" y="12888"/>
                  <a:pt x="11360" y="12893"/>
                </a:cubicBezTo>
                <a:cubicBezTo>
                  <a:pt x="11505" y="13182"/>
                  <a:pt x="11664" y="13455"/>
                  <a:pt x="11833" y="13707"/>
                </a:cubicBezTo>
                <a:cubicBezTo>
                  <a:pt x="11845" y="13726"/>
                  <a:pt x="11865" y="13737"/>
                  <a:pt x="11885" y="13737"/>
                </a:cubicBezTo>
                <a:cubicBezTo>
                  <a:pt x="11897" y="13737"/>
                  <a:pt x="11909" y="13733"/>
                  <a:pt x="11919" y="13724"/>
                </a:cubicBezTo>
                <a:cubicBezTo>
                  <a:pt x="11946" y="13704"/>
                  <a:pt x="11951" y="13662"/>
                  <a:pt x="11931" y="13631"/>
                </a:cubicBezTo>
                <a:cubicBezTo>
                  <a:pt x="11766" y="13385"/>
                  <a:pt x="11610" y="13115"/>
                  <a:pt x="11466" y="12833"/>
                </a:cubicBezTo>
                <a:cubicBezTo>
                  <a:pt x="11454" y="12810"/>
                  <a:pt x="11432" y="12797"/>
                  <a:pt x="11409" y="12797"/>
                </a:cubicBezTo>
                <a:close/>
                <a:moveTo>
                  <a:pt x="18848" y="13219"/>
                </a:moveTo>
                <a:cubicBezTo>
                  <a:pt x="18832" y="13219"/>
                  <a:pt x="18816" y="13226"/>
                  <a:pt x="18804" y="13239"/>
                </a:cubicBezTo>
                <a:cubicBezTo>
                  <a:pt x="18619" y="13460"/>
                  <a:pt x="18452" y="13692"/>
                  <a:pt x="18268" y="13951"/>
                </a:cubicBezTo>
                <a:cubicBezTo>
                  <a:pt x="18256" y="13968"/>
                  <a:pt x="18253" y="13989"/>
                  <a:pt x="18259" y="14009"/>
                </a:cubicBezTo>
                <a:cubicBezTo>
                  <a:pt x="18262" y="14022"/>
                  <a:pt x="18269" y="14035"/>
                  <a:pt x="18281" y="14045"/>
                </a:cubicBezTo>
                <a:cubicBezTo>
                  <a:pt x="18293" y="14055"/>
                  <a:pt x="18307" y="14060"/>
                  <a:pt x="18320" y="14060"/>
                </a:cubicBezTo>
                <a:cubicBezTo>
                  <a:pt x="18338" y="14060"/>
                  <a:pt x="18355" y="14052"/>
                  <a:pt x="18366" y="14036"/>
                </a:cubicBezTo>
                <a:cubicBezTo>
                  <a:pt x="18549" y="13779"/>
                  <a:pt x="18715" y="13549"/>
                  <a:pt x="18897" y="13331"/>
                </a:cubicBezTo>
                <a:cubicBezTo>
                  <a:pt x="18920" y="13305"/>
                  <a:pt x="18917" y="13263"/>
                  <a:pt x="18891" y="13237"/>
                </a:cubicBezTo>
                <a:cubicBezTo>
                  <a:pt x="18879" y="13225"/>
                  <a:pt x="18863" y="13219"/>
                  <a:pt x="18848" y="13219"/>
                </a:cubicBezTo>
                <a:close/>
                <a:moveTo>
                  <a:pt x="27299" y="13772"/>
                </a:moveTo>
                <a:cubicBezTo>
                  <a:pt x="27284" y="13772"/>
                  <a:pt x="27269" y="13777"/>
                  <a:pt x="27258" y="13790"/>
                </a:cubicBezTo>
                <a:cubicBezTo>
                  <a:pt x="27242" y="13806"/>
                  <a:pt x="27236" y="13830"/>
                  <a:pt x="27242" y="13854"/>
                </a:cubicBezTo>
                <a:cubicBezTo>
                  <a:pt x="27245" y="13864"/>
                  <a:pt x="27249" y="13875"/>
                  <a:pt x="27258" y="13884"/>
                </a:cubicBezTo>
                <a:cubicBezTo>
                  <a:pt x="27455" y="14111"/>
                  <a:pt x="27646" y="14355"/>
                  <a:pt x="27821" y="14608"/>
                </a:cubicBezTo>
                <a:cubicBezTo>
                  <a:pt x="27834" y="14626"/>
                  <a:pt x="27853" y="14635"/>
                  <a:pt x="27872" y="14635"/>
                </a:cubicBezTo>
                <a:cubicBezTo>
                  <a:pt x="27884" y="14635"/>
                  <a:pt x="27897" y="14631"/>
                  <a:pt x="27907" y="14623"/>
                </a:cubicBezTo>
                <a:cubicBezTo>
                  <a:pt x="27934" y="14601"/>
                  <a:pt x="27938" y="14560"/>
                  <a:pt x="27918" y="14530"/>
                </a:cubicBezTo>
                <a:cubicBezTo>
                  <a:pt x="27740" y="14272"/>
                  <a:pt x="27546" y="14025"/>
                  <a:pt x="27345" y="13794"/>
                </a:cubicBezTo>
                <a:cubicBezTo>
                  <a:pt x="27332" y="13779"/>
                  <a:pt x="27315" y="13772"/>
                  <a:pt x="27299" y="13772"/>
                </a:cubicBezTo>
                <a:close/>
                <a:moveTo>
                  <a:pt x="12451" y="14328"/>
                </a:moveTo>
                <a:cubicBezTo>
                  <a:pt x="12436" y="14328"/>
                  <a:pt x="12421" y="14335"/>
                  <a:pt x="12410" y="14347"/>
                </a:cubicBezTo>
                <a:cubicBezTo>
                  <a:pt x="12394" y="14364"/>
                  <a:pt x="12389" y="14388"/>
                  <a:pt x="12395" y="14410"/>
                </a:cubicBezTo>
                <a:cubicBezTo>
                  <a:pt x="12398" y="14422"/>
                  <a:pt x="12403" y="14433"/>
                  <a:pt x="12412" y="14442"/>
                </a:cubicBezTo>
                <a:cubicBezTo>
                  <a:pt x="12623" y="14666"/>
                  <a:pt x="12855" y="14872"/>
                  <a:pt x="13101" y="15055"/>
                </a:cubicBezTo>
                <a:cubicBezTo>
                  <a:pt x="13112" y="15064"/>
                  <a:pt x="13125" y="15068"/>
                  <a:pt x="13137" y="15068"/>
                </a:cubicBezTo>
                <a:cubicBezTo>
                  <a:pt x="13156" y="15068"/>
                  <a:pt x="13175" y="15058"/>
                  <a:pt x="13186" y="15039"/>
                </a:cubicBezTo>
                <a:cubicBezTo>
                  <a:pt x="13205" y="15008"/>
                  <a:pt x="13196" y="14967"/>
                  <a:pt x="13167" y="14945"/>
                </a:cubicBezTo>
                <a:cubicBezTo>
                  <a:pt x="12928" y="14767"/>
                  <a:pt x="12701" y="14566"/>
                  <a:pt x="12496" y="14348"/>
                </a:cubicBezTo>
                <a:cubicBezTo>
                  <a:pt x="12484" y="14335"/>
                  <a:pt x="12467" y="14328"/>
                  <a:pt x="12451" y="14328"/>
                </a:cubicBezTo>
                <a:close/>
                <a:moveTo>
                  <a:pt x="17786" y="14639"/>
                </a:moveTo>
                <a:cubicBezTo>
                  <a:pt x="17769" y="14639"/>
                  <a:pt x="17753" y="14646"/>
                  <a:pt x="17742" y="14660"/>
                </a:cubicBezTo>
                <a:cubicBezTo>
                  <a:pt x="17532" y="14920"/>
                  <a:pt x="17339" y="15114"/>
                  <a:pt x="17136" y="15273"/>
                </a:cubicBezTo>
                <a:cubicBezTo>
                  <a:pt x="17115" y="15289"/>
                  <a:pt x="17108" y="15317"/>
                  <a:pt x="17114" y="15343"/>
                </a:cubicBezTo>
                <a:cubicBezTo>
                  <a:pt x="17117" y="15350"/>
                  <a:pt x="17120" y="15359"/>
                  <a:pt x="17124" y="15366"/>
                </a:cubicBezTo>
                <a:cubicBezTo>
                  <a:pt x="17137" y="15385"/>
                  <a:pt x="17157" y="15395"/>
                  <a:pt x="17176" y="15395"/>
                </a:cubicBezTo>
                <a:cubicBezTo>
                  <a:pt x="17188" y="15395"/>
                  <a:pt x="17200" y="15391"/>
                  <a:pt x="17211" y="15382"/>
                </a:cubicBezTo>
                <a:cubicBezTo>
                  <a:pt x="17421" y="15218"/>
                  <a:pt x="17620" y="15017"/>
                  <a:pt x="17836" y="14752"/>
                </a:cubicBezTo>
                <a:cubicBezTo>
                  <a:pt x="17858" y="14724"/>
                  <a:pt x="17855" y="14682"/>
                  <a:pt x="17829" y="14657"/>
                </a:cubicBezTo>
                <a:cubicBezTo>
                  <a:pt x="17816" y="14645"/>
                  <a:pt x="17801" y="14639"/>
                  <a:pt x="17786" y="14639"/>
                </a:cubicBezTo>
                <a:close/>
                <a:moveTo>
                  <a:pt x="13895" y="15400"/>
                </a:moveTo>
                <a:cubicBezTo>
                  <a:pt x="13872" y="15400"/>
                  <a:pt x="13851" y="15415"/>
                  <a:pt x="13841" y="15440"/>
                </a:cubicBezTo>
                <a:cubicBezTo>
                  <a:pt x="13836" y="15454"/>
                  <a:pt x="13835" y="15469"/>
                  <a:pt x="13839" y="15483"/>
                </a:cubicBezTo>
                <a:cubicBezTo>
                  <a:pt x="13843" y="15502"/>
                  <a:pt x="13856" y="15519"/>
                  <a:pt x="13874" y="15529"/>
                </a:cubicBezTo>
                <a:cubicBezTo>
                  <a:pt x="14151" y="15663"/>
                  <a:pt x="14432" y="15768"/>
                  <a:pt x="14711" y="15837"/>
                </a:cubicBezTo>
                <a:cubicBezTo>
                  <a:pt x="14716" y="15839"/>
                  <a:pt x="14721" y="15839"/>
                  <a:pt x="14725" y="15839"/>
                </a:cubicBezTo>
                <a:cubicBezTo>
                  <a:pt x="14754" y="15839"/>
                  <a:pt x="14778" y="15818"/>
                  <a:pt x="14782" y="15787"/>
                </a:cubicBezTo>
                <a:cubicBezTo>
                  <a:pt x="14789" y="15751"/>
                  <a:pt x="14767" y="15716"/>
                  <a:pt x="14733" y="15707"/>
                </a:cubicBezTo>
                <a:cubicBezTo>
                  <a:pt x="14463" y="15639"/>
                  <a:pt x="14189" y="15538"/>
                  <a:pt x="13921" y="15407"/>
                </a:cubicBezTo>
                <a:cubicBezTo>
                  <a:pt x="13913" y="15403"/>
                  <a:pt x="13904" y="15400"/>
                  <a:pt x="13895" y="15400"/>
                </a:cubicBezTo>
                <a:close/>
                <a:moveTo>
                  <a:pt x="16417" y="15670"/>
                </a:moveTo>
                <a:cubicBezTo>
                  <a:pt x="16411" y="15670"/>
                  <a:pt x="16406" y="15671"/>
                  <a:pt x="16400" y="15673"/>
                </a:cubicBezTo>
                <a:cubicBezTo>
                  <a:pt x="16334" y="15695"/>
                  <a:pt x="16267" y="15715"/>
                  <a:pt x="16200" y="15732"/>
                </a:cubicBezTo>
                <a:cubicBezTo>
                  <a:pt x="16001" y="15781"/>
                  <a:pt x="15791" y="15808"/>
                  <a:pt x="15576" y="15811"/>
                </a:cubicBezTo>
                <a:cubicBezTo>
                  <a:pt x="15542" y="15811"/>
                  <a:pt x="15516" y="15842"/>
                  <a:pt x="15518" y="15878"/>
                </a:cubicBezTo>
                <a:cubicBezTo>
                  <a:pt x="15518" y="15883"/>
                  <a:pt x="15518" y="15888"/>
                  <a:pt x="15519" y="15892"/>
                </a:cubicBezTo>
                <a:cubicBezTo>
                  <a:pt x="15527" y="15922"/>
                  <a:pt x="15554" y="15944"/>
                  <a:pt x="15583" y="15944"/>
                </a:cubicBezTo>
                <a:cubicBezTo>
                  <a:pt x="15807" y="15941"/>
                  <a:pt x="16025" y="15914"/>
                  <a:pt x="16233" y="15862"/>
                </a:cubicBezTo>
                <a:cubicBezTo>
                  <a:pt x="16303" y="15845"/>
                  <a:pt x="16372" y="15825"/>
                  <a:pt x="16441" y="15801"/>
                </a:cubicBezTo>
                <a:cubicBezTo>
                  <a:pt x="16473" y="15790"/>
                  <a:pt x="16488" y="15752"/>
                  <a:pt x="16479" y="15718"/>
                </a:cubicBezTo>
                <a:cubicBezTo>
                  <a:pt x="16469" y="15689"/>
                  <a:pt x="16444" y="15670"/>
                  <a:pt x="16417" y="15670"/>
                </a:cubicBezTo>
                <a:close/>
                <a:moveTo>
                  <a:pt x="28358" y="15294"/>
                </a:moveTo>
                <a:cubicBezTo>
                  <a:pt x="28348" y="15294"/>
                  <a:pt x="28337" y="15296"/>
                  <a:pt x="28328" y="15302"/>
                </a:cubicBezTo>
                <a:cubicBezTo>
                  <a:pt x="28305" y="15317"/>
                  <a:pt x="28294" y="15347"/>
                  <a:pt x="28301" y="15376"/>
                </a:cubicBezTo>
                <a:cubicBezTo>
                  <a:pt x="28303" y="15381"/>
                  <a:pt x="28305" y="15388"/>
                  <a:pt x="28308" y="15393"/>
                </a:cubicBezTo>
                <a:cubicBezTo>
                  <a:pt x="28456" y="15663"/>
                  <a:pt x="28593" y="15944"/>
                  <a:pt x="28715" y="16229"/>
                </a:cubicBezTo>
                <a:cubicBezTo>
                  <a:pt x="28726" y="16255"/>
                  <a:pt x="28749" y="16270"/>
                  <a:pt x="28773" y="16270"/>
                </a:cubicBezTo>
                <a:cubicBezTo>
                  <a:pt x="28781" y="16270"/>
                  <a:pt x="28789" y="16269"/>
                  <a:pt x="28797" y="16265"/>
                </a:cubicBezTo>
                <a:cubicBezTo>
                  <a:pt x="28828" y="16251"/>
                  <a:pt x="28840" y="16211"/>
                  <a:pt x="28826" y="16177"/>
                </a:cubicBezTo>
                <a:cubicBezTo>
                  <a:pt x="28703" y="15888"/>
                  <a:pt x="28563" y="15602"/>
                  <a:pt x="28413" y="15329"/>
                </a:cubicBezTo>
                <a:cubicBezTo>
                  <a:pt x="28401" y="15306"/>
                  <a:pt x="28379" y="15294"/>
                  <a:pt x="28358" y="15294"/>
                </a:cubicBezTo>
                <a:close/>
                <a:moveTo>
                  <a:pt x="29094" y="17018"/>
                </a:moveTo>
                <a:cubicBezTo>
                  <a:pt x="29088" y="17018"/>
                  <a:pt x="29082" y="17019"/>
                  <a:pt x="29076" y="17021"/>
                </a:cubicBezTo>
                <a:cubicBezTo>
                  <a:pt x="29045" y="17031"/>
                  <a:pt x="29028" y="17066"/>
                  <a:pt x="29036" y="17100"/>
                </a:cubicBezTo>
                <a:cubicBezTo>
                  <a:pt x="29036" y="17101"/>
                  <a:pt x="29038" y="17102"/>
                  <a:pt x="29038" y="17103"/>
                </a:cubicBezTo>
                <a:cubicBezTo>
                  <a:pt x="29112" y="17342"/>
                  <a:pt x="29176" y="17583"/>
                  <a:pt x="29232" y="17823"/>
                </a:cubicBezTo>
                <a:cubicBezTo>
                  <a:pt x="29245" y="17884"/>
                  <a:pt x="29259" y="17946"/>
                  <a:pt x="29270" y="18008"/>
                </a:cubicBezTo>
                <a:cubicBezTo>
                  <a:pt x="29278" y="18038"/>
                  <a:pt x="29306" y="18063"/>
                  <a:pt x="29336" y="18063"/>
                </a:cubicBezTo>
                <a:cubicBezTo>
                  <a:pt x="29338" y="18063"/>
                  <a:pt x="29341" y="18063"/>
                  <a:pt x="29344" y="18063"/>
                </a:cubicBezTo>
                <a:cubicBezTo>
                  <a:pt x="29377" y="18055"/>
                  <a:pt x="29399" y="18021"/>
                  <a:pt x="29391" y="17985"/>
                </a:cubicBezTo>
                <a:cubicBezTo>
                  <a:pt x="29378" y="17922"/>
                  <a:pt x="29364" y="17860"/>
                  <a:pt x="29351" y="17797"/>
                </a:cubicBezTo>
                <a:cubicBezTo>
                  <a:pt x="29296" y="17553"/>
                  <a:pt x="29229" y="17307"/>
                  <a:pt x="29154" y="17066"/>
                </a:cubicBezTo>
                <a:cubicBezTo>
                  <a:pt x="29145" y="17037"/>
                  <a:pt x="29120" y="17018"/>
                  <a:pt x="29094" y="17018"/>
                </a:cubicBezTo>
                <a:close/>
                <a:moveTo>
                  <a:pt x="29455" y="18861"/>
                </a:moveTo>
                <a:cubicBezTo>
                  <a:pt x="29454" y="18861"/>
                  <a:pt x="29454" y="18861"/>
                  <a:pt x="29453" y="18861"/>
                </a:cubicBezTo>
                <a:cubicBezTo>
                  <a:pt x="29419" y="18862"/>
                  <a:pt x="29394" y="18893"/>
                  <a:pt x="29396" y="18929"/>
                </a:cubicBezTo>
                <a:cubicBezTo>
                  <a:pt x="29418" y="19253"/>
                  <a:pt x="29414" y="19563"/>
                  <a:pt x="29384" y="19851"/>
                </a:cubicBezTo>
                <a:cubicBezTo>
                  <a:pt x="29383" y="19860"/>
                  <a:pt x="29383" y="19868"/>
                  <a:pt x="29385" y="19877"/>
                </a:cubicBezTo>
                <a:cubicBezTo>
                  <a:pt x="29391" y="19902"/>
                  <a:pt x="29411" y="19923"/>
                  <a:pt x="29437" y="19928"/>
                </a:cubicBezTo>
                <a:cubicBezTo>
                  <a:pt x="29440" y="19928"/>
                  <a:pt x="29443" y="19929"/>
                  <a:pt x="29446" y="19929"/>
                </a:cubicBezTo>
                <a:cubicBezTo>
                  <a:pt x="29477" y="19929"/>
                  <a:pt x="29502" y="19905"/>
                  <a:pt x="29505" y="19872"/>
                </a:cubicBezTo>
                <a:cubicBezTo>
                  <a:pt x="29536" y="19575"/>
                  <a:pt x="29542" y="19257"/>
                  <a:pt x="29519" y="18926"/>
                </a:cubicBezTo>
                <a:cubicBezTo>
                  <a:pt x="29516" y="18889"/>
                  <a:pt x="29488" y="18861"/>
                  <a:pt x="29455" y="18861"/>
                </a:cubicBezTo>
                <a:close/>
                <a:moveTo>
                  <a:pt x="29244" y="20693"/>
                </a:moveTo>
                <a:cubicBezTo>
                  <a:pt x="29220" y="20693"/>
                  <a:pt x="29198" y="20708"/>
                  <a:pt x="29188" y="20733"/>
                </a:cubicBezTo>
                <a:cubicBezTo>
                  <a:pt x="29086" y="21021"/>
                  <a:pt x="28945" y="21279"/>
                  <a:pt x="28772" y="21501"/>
                </a:cubicBezTo>
                <a:cubicBezTo>
                  <a:pt x="28758" y="21518"/>
                  <a:pt x="28754" y="21540"/>
                  <a:pt x="28759" y="21560"/>
                </a:cubicBezTo>
                <a:cubicBezTo>
                  <a:pt x="28763" y="21574"/>
                  <a:pt x="28769" y="21586"/>
                  <a:pt x="28779" y="21595"/>
                </a:cubicBezTo>
                <a:cubicBezTo>
                  <a:pt x="28792" y="21607"/>
                  <a:pt x="28807" y="21613"/>
                  <a:pt x="28821" y="21613"/>
                </a:cubicBezTo>
                <a:cubicBezTo>
                  <a:pt x="28838" y="21613"/>
                  <a:pt x="28854" y="21605"/>
                  <a:pt x="28866" y="21591"/>
                </a:cubicBezTo>
                <a:cubicBezTo>
                  <a:pt x="29048" y="21358"/>
                  <a:pt x="29196" y="21088"/>
                  <a:pt x="29304" y="20787"/>
                </a:cubicBezTo>
                <a:cubicBezTo>
                  <a:pt x="29315" y="20753"/>
                  <a:pt x="29299" y="20713"/>
                  <a:pt x="29268" y="20698"/>
                </a:cubicBezTo>
                <a:cubicBezTo>
                  <a:pt x="29260" y="20694"/>
                  <a:pt x="29252" y="20693"/>
                  <a:pt x="29244" y="206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6" name="Google Shape;1466;p56"/>
          <p:cNvSpPr/>
          <p:nvPr/>
        </p:nvSpPr>
        <p:spPr>
          <a:xfrm rot="-906775">
            <a:off x="7086838" y="296199"/>
            <a:ext cx="605796" cy="141937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7" name="Google Shape;1467;p56"/>
          <p:cNvGrpSpPr/>
          <p:nvPr/>
        </p:nvGrpSpPr>
        <p:grpSpPr>
          <a:xfrm rot="-5400000">
            <a:off x="8646175" y="1002690"/>
            <a:ext cx="221772" cy="200884"/>
            <a:chOff x="1640475" y="1197075"/>
            <a:chExt cx="55475" cy="50250"/>
          </a:xfrm>
        </p:grpSpPr>
        <p:sp>
          <p:nvSpPr>
            <p:cNvPr id="1468" name="Google Shape;1468;p56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6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6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1" name="Google Shape;1471;p56"/>
          <p:cNvSpPr/>
          <p:nvPr/>
        </p:nvSpPr>
        <p:spPr>
          <a:xfrm rot="9965797">
            <a:off x="-506318" y="3859694"/>
            <a:ext cx="993864" cy="1557213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2" name="Google Shape;1472;p56"/>
          <p:cNvGrpSpPr/>
          <p:nvPr/>
        </p:nvGrpSpPr>
        <p:grpSpPr>
          <a:xfrm rot="-6145098">
            <a:off x="376587" y="480362"/>
            <a:ext cx="433642" cy="392824"/>
            <a:chOff x="1640475" y="1197075"/>
            <a:chExt cx="55475" cy="50250"/>
          </a:xfrm>
        </p:grpSpPr>
        <p:sp>
          <p:nvSpPr>
            <p:cNvPr id="1473" name="Google Shape;1473;p56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6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6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6" name="Google Shape;1476;p56"/>
          <p:cNvGrpSpPr/>
          <p:nvPr/>
        </p:nvGrpSpPr>
        <p:grpSpPr>
          <a:xfrm rot="-5400000">
            <a:off x="1758442" y="4714359"/>
            <a:ext cx="244822" cy="221773"/>
            <a:chOff x="1640475" y="1197075"/>
            <a:chExt cx="55475" cy="50250"/>
          </a:xfrm>
        </p:grpSpPr>
        <p:sp>
          <p:nvSpPr>
            <p:cNvPr id="1477" name="Google Shape;1477;p56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6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6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0" name="Google Shape;1480;p56"/>
          <p:cNvSpPr/>
          <p:nvPr/>
        </p:nvSpPr>
        <p:spPr>
          <a:xfrm rot="-308323">
            <a:off x="1184892" y="245385"/>
            <a:ext cx="580167" cy="135915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1" name="Google Shape;1481;p56"/>
          <p:cNvGrpSpPr/>
          <p:nvPr/>
        </p:nvGrpSpPr>
        <p:grpSpPr>
          <a:xfrm rot="-5400000">
            <a:off x="8191474" y="4616297"/>
            <a:ext cx="221772" cy="200884"/>
            <a:chOff x="1640475" y="1197075"/>
            <a:chExt cx="55475" cy="50250"/>
          </a:xfrm>
        </p:grpSpPr>
        <p:sp>
          <p:nvSpPr>
            <p:cNvPr id="1482" name="Google Shape;1482;p56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6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6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/>
          <p:nvPr/>
        </p:nvSpPr>
        <p:spPr>
          <a:xfrm>
            <a:off x="6547784" y="-278499"/>
            <a:ext cx="2631130" cy="1290026"/>
          </a:xfrm>
          <a:custGeom>
            <a:avLst/>
            <a:gdLst/>
            <a:ahLst/>
            <a:cxnLst/>
            <a:rect l="l" t="t" r="r" b="b"/>
            <a:pathLst>
              <a:path w="16766" h="8220" extrusionOk="0">
                <a:moveTo>
                  <a:pt x="16619" y="0"/>
                </a:moveTo>
                <a:lnTo>
                  <a:pt x="1" y="306"/>
                </a:lnTo>
                <a:cubicBezTo>
                  <a:pt x="61" y="421"/>
                  <a:pt x="130" y="530"/>
                  <a:pt x="209" y="629"/>
                </a:cubicBezTo>
                <a:cubicBezTo>
                  <a:pt x="561" y="1077"/>
                  <a:pt x="1090" y="1341"/>
                  <a:pt x="1620" y="1341"/>
                </a:cubicBezTo>
                <a:cubicBezTo>
                  <a:pt x="1653" y="1341"/>
                  <a:pt x="1687" y="1340"/>
                  <a:pt x="1720" y="1338"/>
                </a:cubicBezTo>
                <a:cubicBezTo>
                  <a:pt x="2137" y="1311"/>
                  <a:pt x="2547" y="1128"/>
                  <a:pt x="2959" y="1128"/>
                </a:cubicBezTo>
                <a:cubicBezTo>
                  <a:pt x="3033" y="1128"/>
                  <a:pt x="3106" y="1133"/>
                  <a:pt x="3180" y="1147"/>
                </a:cubicBezTo>
                <a:cubicBezTo>
                  <a:pt x="3277" y="1165"/>
                  <a:pt x="3367" y="1194"/>
                  <a:pt x="3455" y="1233"/>
                </a:cubicBezTo>
                <a:cubicBezTo>
                  <a:pt x="3474" y="1242"/>
                  <a:pt x="3493" y="1250"/>
                  <a:pt x="3511" y="1261"/>
                </a:cubicBezTo>
                <a:lnTo>
                  <a:pt x="3512" y="1261"/>
                </a:lnTo>
                <a:cubicBezTo>
                  <a:pt x="4178" y="1599"/>
                  <a:pt x="4587" y="2502"/>
                  <a:pt x="5216" y="2997"/>
                </a:cubicBezTo>
                <a:cubicBezTo>
                  <a:pt x="5642" y="3331"/>
                  <a:pt x="6137" y="3458"/>
                  <a:pt x="6653" y="3458"/>
                </a:cubicBezTo>
                <a:cubicBezTo>
                  <a:pt x="7281" y="3458"/>
                  <a:pt x="7939" y="3268"/>
                  <a:pt x="8534" y="3032"/>
                </a:cubicBezTo>
                <a:cubicBezTo>
                  <a:pt x="9061" y="2823"/>
                  <a:pt x="9606" y="2582"/>
                  <a:pt x="10155" y="2582"/>
                </a:cubicBezTo>
                <a:cubicBezTo>
                  <a:pt x="10271" y="2582"/>
                  <a:pt x="10386" y="2593"/>
                  <a:pt x="10502" y="2617"/>
                </a:cubicBezTo>
                <a:cubicBezTo>
                  <a:pt x="11491" y="2819"/>
                  <a:pt x="12129" y="3901"/>
                  <a:pt x="12548" y="4929"/>
                </a:cubicBezTo>
                <a:cubicBezTo>
                  <a:pt x="12966" y="5958"/>
                  <a:pt x="13334" y="7102"/>
                  <a:pt x="14165" y="7742"/>
                </a:cubicBezTo>
                <a:cubicBezTo>
                  <a:pt x="14587" y="8068"/>
                  <a:pt x="15094" y="8220"/>
                  <a:pt x="15606" y="8220"/>
                </a:cubicBezTo>
                <a:cubicBezTo>
                  <a:pt x="16002" y="8220"/>
                  <a:pt x="16401" y="8129"/>
                  <a:pt x="16766" y="7956"/>
                </a:cubicBezTo>
                <a:lnTo>
                  <a:pt x="16619" y="0"/>
                </a:lnTo>
                <a:close/>
              </a:path>
            </a:pathLst>
          </a:custGeom>
          <a:solidFill>
            <a:schemeClr val="lt2">
              <a:alpha val="486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>
            <a:off x="7408253" y="1455793"/>
            <a:ext cx="2249157" cy="4099051"/>
          </a:xfrm>
          <a:custGeom>
            <a:avLst/>
            <a:gdLst/>
            <a:ahLst/>
            <a:cxnLst/>
            <a:rect l="l" t="t" r="r" b="b"/>
            <a:pathLst>
              <a:path w="14332" h="26119" extrusionOk="0">
                <a:moveTo>
                  <a:pt x="12104" y="0"/>
                </a:moveTo>
                <a:cubicBezTo>
                  <a:pt x="11836" y="0"/>
                  <a:pt x="11579" y="100"/>
                  <a:pt x="11338" y="207"/>
                </a:cubicBezTo>
                <a:cubicBezTo>
                  <a:pt x="11049" y="335"/>
                  <a:pt x="10764" y="475"/>
                  <a:pt x="10478" y="610"/>
                </a:cubicBezTo>
                <a:cubicBezTo>
                  <a:pt x="9890" y="885"/>
                  <a:pt x="9294" y="1149"/>
                  <a:pt x="8713" y="1440"/>
                </a:cubicBezTo>
                <a:cubicBezTo>
                  <a:pt x="8495" y="1549"/>
                  <a:pt x="8298" y="1691"/>
                  <a:pt x="8201" y="1922"/>
                </a:cubicBezTo>
                <a:cubicBezTo>
                  <a:pt x="8095" y="2174"/>
                  <a:pt x="8110" y="2467"/>
                  <a:pt x="8106" y="2735"/>
                </a:cubicBezTo>
                <a:cubicBezTo>
                  <a:pt x="8097" y="3377"/>
                  <a:pt x="8121" y="4019"/>
                  <a:pt x="8176" y="4658"/>
                </a:cubicBezTo>
                <a:cubicBezTo>
                  <a:pt x="8228" y="5277"/>
                  <a:pt x="8331" y="5899"/>
                  <a:pt x="8283" y="6521"/>
                </a:cubicBezTo>
                <a:cubicBezTo>
                  <a:pt x="8242" y="7056"/>
                  <a:pt x="8055" y="7556"/>
                  <a:pt x="7761" y="8004"/>
                </a:cubicBezTo>
                <a:cubicBezTo>
                  <a:pt x="7173" y="8897"/>
                  <a:pt x="6276" y="9476"/>
                  <a:pt x="5434" y="10099"/>
                </a:cubicBezTo>
                <a:cubicBezTo>
                  <a:pt x="5008" y="10415"/>
                  <a:pt x="4600" y="10769"/>
                  <a:pt x="4338" y="11238"/>
                </a:cubicBezTo>
                <a:cubicBezTo>
                  <a:pt x="4078" y="11703"/>
                  <a:pt x="3973" y="12231"/>
                  <a:pt x="3932" y="12758"/>
                </a:cubicBezTo>
                <a:cubicBezTo>
                  <a:pt x="3854" y="13776"/>
                  <a:pt x="4023" y="14819"/>
                  <a:pt x="3717" y="15812"/>
                </a:cubicBezTo>
                <a:cubicBezTo>
                  <a:pt x="3574" y="16273"/>
                  <a:pt x="3319" y="16702"/>
                  <a:pt x="2917" y="16981"/>
                </a:cubicBezTo>
                <a:cubicBezTo>
                  <a:pt x="2489" y="17279"/>
                  <a:pt x="1977" y="17419"/>
                  <a:pt x="1536" y="17694"/>
                </a:cubicBezTo>
                <a:cubicBezTo>
                  <a:pt x="639" y="18252"/>
                  <a:pt x="327" y="19323"/>
                  <a:pt x="152" y="20304"/>
                </a:cubicBezTo>
                <a:cubicBezTo>
                  <a:pt x="48" y="20891"/>
                  <a:pt x="1" y="21500"/>
                  <a:pt x="140" y="22087"/>
                </a:cubicBezTo>
                <a:cubicBezTo>
                  <a:pt x="259" y="22589"/>
                  <a:pt x="523" y="23040"/>
                  <a:pt x="855" y="23429"/>
                </a:cubicBezTo>
                <a:cubicBezTo>
                  <a:pt x="1544" y="24236"/>
                  <a:pt x="3187" y="24329"/>
                  <a:pt x="3333" y="25366"/>
                </a:cubicBezTo>
                <a:cubicBezTo>
                  <a:pt x="3413" y="25937"/>
                  <a:pt x="4213" y="26116"/>
                  <a:pt x="4450" y="26116"/>
                </a:cubicBezTo>
                <a:cubicBezTo>
                  <a:pt x="4499" y="26116"/>
                  <a:pt x="4524" y="26108"/>
                  <a:pt x="4512" y="26094"/>
                </a:cubicBezTo>
                <a:lnTo>
                  <a:pt x="4512" y="26094"/>
                </a:lnTo>
                <a:cubicBezTo>
                  <a:pt x="5752" y="26098"/>
                  <a:pt x="6992" y="26103"/>
                  <a:pt x="8231" y="26108"/>
                </a:cubicBezTo>
                <a:cubicBezTo>
                  <a:pt x="8884" y="26110"/>
                  <a:pt x="9536" y="26113"/>
                  <a:pt x="10188" y="26115"/>
                </a:cubicBezTo>
                <a:cubicBezTo>
                  <a:pt x="10509" y="26116"/>
                  <a:pt x="10831" y="26117"/>
                  <a:pt x="11153" y="26118"/>
                </a:cubicBezTo>
                <a:cubicBezTo>
                  <a:pt x="11181" y="26118"/>
                  <a:pt x="11210" y="26118"/>
                  <a:pt x="11238" y="26118"/>
                </a:cubicBezTo>
                <a:cubicBezTo>
                  <a:pt x="11502" y="26118"/>
                  <a:pt x="11768" y="26112"/>
                  <a:pt x="12030" y="26066"/>
                </a:cubicBezTo>
                <a:cubicBezTo>
                  <a:pt x="12510" y="25980"/>
                  <a:pt x="12981" y="25708"/>
                  <a:pt x="13161" y="25232"/>
                </a:cubicBezTo>
                <a:cubicBezTo>
                  <a:pt x="13200" y="25130"/>
                  <a:pt x="13224" y="25017"/>
                  <a:pt x="13222" y="24907"/>
                </a:cubicBezTo>
                <a:cubicBezTo>
                  <a:pt x="13220" y="24778"/>
                  <a:pt x="13107" y="24687"/>
                  <a:pt x="13042" y="24582"/>
                </a:cubicBezTo>
                <a:cubicBezTo>
                  <a:pt x="12914" y="24378"/>
                  <a:pt x="12829" y="24154"/>
                  <a:pt x="12777" y="23918"/>
                </a:cubicBezTo>
                <a:cubicBezTo>
                  <a:pt x="12667" y="23424"/>
                  <a:pt x="12700" y="22903"/>
                  <a:pt x="12760" y="22402"/>
                </a:cubicBezTo>
                <a:cubicBezTo>
                  <a:pt x="12825" y="21856"/>
                  <a:pt x="12928" y="21313"/>
                  <a:pt x="12991" y="20766"/>
                </a:cubicBezTo>
                <a:cubicBezTo>
                  <a:pt x="13138" y="19498"/>
                  <a:pt x="13165" y="18220"/>
                  <a:pt x="13259" y="16947"/>
                </a:cubicBezTo>
                <a:cubicBezTo>
                  <a:pt x="13306" y="16306"/>
                  <a:pt x="13371" y="15667"/>
                  <a:pt x="13476" y="15033"/>
                </a:cubicBezTo>
                <a:cubicBezTo>
                  <a:pt x="13580" y="14418"/>
                  <a:pt x="13717" y="13809"/>
                  <a:pt x="13850" y="13199"/>
                </a:cubicBezTo>
                <a:cubicBezTo>
                  <a:pt x="14117" y="11977"/>
                  <a:pt x="14332" y="10761"/>
                  <a:pt x="14312" y="9506"/>
                </a:cubicBezTo>
                <a:cubicBezTo>
                  <a:pt x="14292" y="8213"/>
                  <a:pt x="14104" y="6931"/>
                  <a:pt x="14032" y="5641"/>
                </a:cubicBezTo>
                <a:cubicBezTo>
                  <a:pt x="13973" y="4552"/>
                  <a:pt x="14026" y="3448"/>
                  <a:pt x="13821" y="2371"/>
                </a:cubicBezTo>
                <a:cubicBezTo>
                  <a:pt x="13723" y="1854"/>
                  <a:pt x="13559" y="1346"/>
                  <a:pt x="13296" y="889"/>
                </a:cubicBezTo>
                <a:cubicBezTo>
                  <a:pt x="13046" y="456"/>
                  <a:pt x="12681" y="18"/>
                  <a:pt x="12141" y="1"/>
                </a:cubicBezTo>
                <a:cubicBezTo>
                  <a:pt x="12128" y="1"/>
                  <a:pt x="12116" y="0"/>
                  <a:pt x="12104" y="0"/>
                </a:cubicBezTo>
                <a:close/>
              </a:path>
            </a:pathLst>
          </a:custGeom>
          <a:solidFill>
            <a:schemeClr val="dk2">
              <a:alpha val="491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>
            <a:off x="-209325" y="4063744"/>
            <a:ext cx="2549055" cy="1959992"/>
          </a:xfrm>
          <a:custGeom>
            <a:avLst/>
            <a:gdLst/>
            <a:ahLst/>
            <a:cxnLst/>
            <a:rect l="l" t="t" r="r" b="b"/>
            <a:pathLst>
              <a:path w="16243" h="12489" extrusionOk="0">
                <a:moveTo>
                  <a:pt x="3844" y="0"/>
                </a:moveTo>
                <a:cubicBezTo>
                  <a:pt x="3285" y="0"/>
                  <a:pt x="2723" y="148"/>
                  <a:pt x="2228" y="400"/>
                </a:cubicBezTo>
                <a:cubicBezTo>
                  <a:pt x="1280" y="883"/>
                  <a:pt x="590" y="1767"/>
                  <a:pt x="156" y="2720"/>
                </a:cubicBezTo>
                <a:cubicBezTo>
                  <a:pt x="49" y="2956"/>
                  <a:pt x="1" y="3596"/>
                  <a:pt x="54" y="3596"/>
                </a:cubicBezTo>
                <a:cubicBezTo>
                  <a:pt x="57" y="3596"/>
                  <a:pt x="61" y="3593"/>
                  <a:pt x="66" y="3588"/>
                </a:cubicBezTo>
                <a:cubicBezTo>
                  <a:pt x="269" y="4868"/>
                  <a:pt x="1355" y="5759"/>
                  <a:pt x="2294" y="6557"/>
                </a:cubicBezTo>
                <a:cubicBezTo>
                  <a:pt x="3560" y="7632"/>
                  <a:pt x="4723" y="8824"/>
                  <a:pt x="5756" y="10126"/>
                </a:cubicBezTo>
                <a:cubicBezTo>
                  <a:pt x="6340" y="10862"/>
                  <a:pt x="6881" y="11633"/>
                  <a:pt x="7379" y="12430"/>
                </a:cubicBezTo>
                <a:cubicBezTo>
                  <a:pt x="7403" y="12468"/>
                  <a:pt x="7442" y="12488"/>
                  <a:pt x="7481" y="12488"/>
                </a:cubicBezTo>
                <a:cubicBezTo>
                  <a:pt x="7510" y="12488"/>
                  <a:pt x="7539" y="12478"/>
                  <a:pt x="7563" y="12456"/>
                </a:cubicBezTo>
                <a:cubicBezTo>
                  <a:pt x="9372" y="10767"/>
                  <a:pt x="11182" y="9079"/>
                  <a:pt x="12991" y="7391"/>
                </a:cubicBezTo>
                <a:cubicBezTo>
                  <a:pt x="13444" y="6969"/>
                  <a:pt x="13897" y="6547"/>
                  <a:pt x="14348" y="6125"/>
                </a:cubicBezTo>
                <a:cubicBezTo>
                  <a:pt x="14774" y="5728"/>
                  <a:pt x="15224" y="5346"/>
                  <a:pt x="15621" y="4920"/>
                </a:cubicBezTo>
                <a:cubicBezTo>
                  <a:pt x="15956" y="4561"/>
                  <a:pt x="16230" y="4130"/>
                  <a:pt x="16237" y="3625"/>
                </a:cubicBezTo>
                <a:cubicBezTo>
                  <a:pt x="16243" y="3173"/>
                  <a:pt x="16055" y="2737"/>
                  <a:pt x="15772" y="2393"/>
                </a:cubicBezTo>
                <a:cubicBezTo>
                  <a:pt x="15118" y="1597"/>
                  <a:pt x="13969" y="1326"/>
                  <a:pt x="12990" y="1230"/>
                </a:cubicBezTo>
                <a:cubicBezTo>
                  <a:pt x="12782" y="1209"/>
                  <a:pt x="12575" y="1199"/>
                  <a:pt x="12369" y="1199"/>
                </a:cubicBezTo>
                <a:cubicBezTo>
                  <a:pt x="11579" y="1199"/>
                  <a:pt x="10805" y="1344"/>
                  <a:pt x="10046" y="1589"/>
                </a:cubicBezTo>
                <a:cubicBezTo>
                  <a:pt x="9458" y="1779"/>
                  <a:pt x="8842" y="1996"/>
                  <a:pt x="8230" y="1996"/>
                </a:cubicBezTo>
                <a:cubicBezTo>
                  <a:pt x="7924" y="1996"/>
                  <a:pt x="7618" y="1942"/>
                  <a:pt x="7317" y="1801"/>
                </a:cubicBezTo>
                <a:cubicBezTo>
                  <a:pt x="6411" y="1378"/>
                  <a:pt x="5786" y="517"/>
                  <a:pt x="4835" y="170"/>
                </a:cubicBezTo>
                <a:cubicBezTo>
                  <a:pt x="4516" y="54"/>
                  <a:pt x="4181" y="0"/>
                  <a:pt x="3844" y="0"/>
                </a:cubicBezTo>
                <a:close/>
              </a:path>
            </a:pathLst>
          </a:custGeom>
          <a:solidFill>
            <a:schemeClr val="accent1">
              <a:alpha val="497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>
            <a:off x="-198340" y="-278499"/>
            <a:ext cx="1951456" cy="3795063"/>
          </a:xfrm>
          <a:custGeom>
            <a:avLst/>
            <a:gdLst/>
            <a:ahLst/>
            <a:cxnLst/>
            <a:rect l="l" t="t" r="r" b="b"/>
            <a:pathLst>
              <a:path w="12435" h="24182" extrusionOk="0">
                <a:moveTo>
                  <a:pt x="7995" y="0"/>
                </a:moveTo>
                <a:cubicBezTo>
                  <a:pt x="6753" y="0"/>
                  <a:pt x="5507" y="123"/>
                  <a:pt x="4282" y="305"/>
                </a:cubicBezTo>
                <a:cubicBezTo>
                  <a:pt x="3647" y="400"/>
                  <a:pt x="3014" y="509"/>
                  <a:pt x="2384" y="629"/>
                </a:cubicBezTo>
                <a:cubicBezTo>
                  <a:pt x="1767" y="745"/>
                  <a:pt x="1135" y="843"/>
                  <a:pt x="528" y="997"/>
                </a:cubicBezTo>
                <a:cubicBezTo>
                  <a:pt x="284" y="1059"/>
                  <a:pt x="86" y="1199"/>
                  <a:pt x="44" y="1438"/>
                </a:cubicBezTo>
                <a:cubicBezTo>
                  <a:pt x="1" y="1675"/>
                  <a:pt x="98" y="1906"/>
                  <a:pt x="177" y="2128"/>
                </a:cubicBezTo>
                <a:cubicBezTo>
                  <a:pt x="371" y="2674"/>
                  <a:pt x="529" y="3231"/>
                  <a:pt x="657" y="3795"/>
                </a:cubicBezTo>
                <a:cubicBezTo>
                  <a:pt x="1173" y="6076"/>
                  <a:pt x="1176" y="8421"/>
                  <a:pt x="1157" y="10740"/>
                </a:cubicBezTo>
                <a:cubicBezTo>
                  <a:pt x="1137" y="13166"/>
                  <a:pt x="1119" y="15594"/>
                  <a:pt x="956" y="18015"/>
                </a:cubicBezTo>
                <a:cubicBezTo>
                  <a:pt x="873" y="19227"/>
                  <a:pt x="754" y="20438"/>
                  <a:pt x="578" y="21641"/>
                </a:cubicBezTo>
                <a:cubicBezTo>
                  <a:pt x="533" y="21947"/>
                  <a:pt x="484" y="22253"/>
                  <a:pt x="431" y="22559"/>
                </a:cubicBezTo>
                <a:cubicBezTo>
                  <a:pt x="386" y="22822"/>
                  <a:pt x="322" y="23092"/>
                  <a:pt x="343" y="23359"/>
                </a:cubicBezTo>
                <a:cubicBezTo>
                  <a:pt x="374" y="23781"/>
                  <a:pt x="660" y="24173"/>
                  <a:pt x="1161" y="24181"/>
                </a:cubicBezTo>
                <a:cubicBezTo>
                  <a:pt x="1165" y="24181"/>
                  <a:pt x="1169" y="24181"/>
                  <a:pt x="1173" y="24181"/>
                </a:cubicBezTo>
                <a:cubicBezTo>
                  <a:pt x="1371" y="24181"/>
                  <a:pt x="1540" y="24099"/>
                  <a:pt x="1654" y="23951"/>
                </a:cubicBezTo>
                <a:cubicBezTo>
                  <a:pt x="1675" y="23925"/>
                  <a:pt x="1683" y="23898"/>
                  <a:pt x="1682" y="23874"/>
                </a:cubicBezTo>
                <a:lnTo>
                  <a:pt x="1682" y="23874"/>
                </a:lnTo>
                <a:cubicBezTo>
                  <a:pt x="1847" y="23898"/>
                  <a:pt x="2014" y="23909"/>
                  <a:pt x="2180" y="23909"/>
                </a:cubicBezTo>
                <a:cubicBezTo>
                  <a:pt x="2943" y="23909"/>
                  <a:pt x="3699" y="23667"/>
                  <a:pt x="4311" y="23242"/>
                </a:cubicBezTo>
                <a:cubicBezTo>
                  <a:pt x="4708" y="22966"/>
                  <a:pt x="5045" y="22616"/>
                  <a:pt x="5275" y="22211"/>
                </a:cubicBezTo>
                <a:cubicBezTo>
                  <a:pt x="5529" y="21761"/>
                  <a:pt x="5637" y="21258"/>
                  <a:pt x="5672" y="20756"/>
                </a:cubicBezTo>
                <a:cubicBezTo>
                  <a:pt x="5745" y="19694"/>
                  <a:pt x="5474" y="18600"/>
                  <a:pt x="5753" y="17552"/>
                </a:cubicBezTo>
                <a:cubicBezTo>
                  <a:pt x="5970" y="16734"/>
                  <a:pt x="6573" y="16141"/>
                  <a:pt x="7340" y="15710"/>
                </a:cubicBezTo>
                <a:cubicBezTo>
                  <a:pt x="8075" y="15296"/>
                  <a:pt x="8888" y="15018"/>
                  <a:pt x="9665" y="14682"/>
                </a:cubicBezTo>
                <a:cubicBezTo>
                  <a:pt x="10395" y="14367"/>
                  <a:pt x="11138" y="13992"/>
                  <a:pt x="11650" y="13407"/>
                </a:cubicBezTo>
                <a:cubicBezTo>
                  <a:pt x="12358" y="12597"/>
                  <a:pt x="12435" y="11553"/>
                  <a:pt x="12147" y="10578"/>
                </a:cubicBezTo>
                <a:cubicBezTo>
                  <a:pt x="11808" y="9430"/>
                  <a:pt x="11016" y="8461"/>
                  <a:pt x="10472" y="7396"/>
                </a:cubicBezTo>
                <a:cubicBezTo>
                  <a:pt x="9923" y="6314"/>
                  <a:pt x="9632" y="5096"/>
                  <a:pt x="9791" y="3904"/>
                </a:cubicBezTo>
                <a:cubicBezTo>
                  <a:pt x="9926" y="2896"/>
                  <a:pt x="10412" y="1909"/>
                  <a:pt x="11209" y="1194"/>
                </a:cubicBezTo>
                <a:cubicBezTo>
                  <a:pt x="11406" y="1016"/>
                  <a:pt x="11621" y="858"/>
                  <a:pt x="11854" y="718"/>
                </a:cubicBezTo>
                <a:cubicBezTo>
                  <a:pt x="11960" y="654"/>
                  <a:pt x="11944" y="503"/>
                  <a:pt x="11818" y="468"/>
                </a:cubicBezTo>
                <a:cubicBezTo>
                  <a:pt x="10568" y="132"/>
                  <a:pt x="9284" y="0"/>
                  <a:pt x="7995" y="0"/>
                </a:cubicBezTo>
                <a:close/>
              </a:path>
            </a:pathLst>
          </a:custGeom>
          <a:solidFill>
            <a:schemeClr val="accen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2886750" y="1000350"/>
            <a:ext cx="3370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3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3923225" y="3369800"/>
            <a:ext cx="12978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loria Hallelujah"/>
              <a:buNone/>
              <a:defRPr sz="20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loria Hallelujah"/>
              <a:buNone/>
              <a:defRPr sz="21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loria Hallelujah"/>
              <a:buNone/>
              <a:defRPr sz="21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loria Hallelujah"/>
              <a:buNone/>
              <a:defRPr sz="21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loria Hallelujah"/>
              <a:buNone/>
              <a:defRPr sz="21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loria Hallelujah"/>
              <a:buNone/>
              <a:defRPr sz="21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loria Hallelujah"/>
              <a:buNone/>
              <a:defRPr sz="21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loria Hallelujah"/>
              <a:buNone/>
              <a:defRPr sz="21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loria Hallelujah"/>
              <a:buNone/>
              <a:defRPr sz="21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subTitle" idx="2"/>
          </p:nvPr>
        </p:nvSpPr>
        <p:spPr>
          <a:xfrm>
            <a:off x="3041475" y="2310025"/>
            <a:ext cx="30612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leway SemiBold"/>
              <a:buNone/>
              <a:defRPr sz="16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loria Hallelujah"/>
              <a:buNone/>
              <a:defRPr sz="21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loria Hallelujah"/>
              <a:buNone/>
              <a:defRPr sz="21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loria Hallelujah"/>
              <a:buNone/>
              <a:defRPr sz="21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loria Hallelujah"/>
              <a:buNone/>
              <a:defRPr sz="21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loria Hallelujah"/>
              <a:buNone/>
              <a:defRPr sz="21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loria Hallelujah"/>
              <a:buNone/>
              <a:defRPr sz="21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loria Hallelujah"/>
              <a:buNone/>
              <a:defRPr sz="21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loria Hallelujah"/>
              <a:buNone/>
              <a:defRPr sz="21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  <p:sp>
        <p:nvSpPr>
          <p:cNvPr id="80" name="Google Shape;80;p3"/>
          <p:cNvSpPr/>
          <p:nvPr/>
        </p:nvSpPr>
        <p:spPr>
          <a:xfrm rot="-906775">
            <a:off x="6750650" y="4662899"/>
            <a:ext cx="605796" cy="141937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 rot="-5400000">
            <a:off x="8632925" y="439065"/>
            <a:ext cx="221772" cy="200884"/>
            <a:chOff x="1640475" y="1197075"/>
            <a:chExt cx="55475" cy="50250"/>
          </a:xfrm>
        </p:grpSpPr>
        <p:sp>
          <p:nvSpPr>
            <p:cNvPr id="82" name="Google Shape;82;p3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3"/>
          <p:cNvSpPr/>
          <p:nvPr/>
        </p:nvSpPr>
        <p:spPr>
          <a:xfrm rot="9965797">
            <a:off x="-406843" y="3256057"/>
            <a:ext cx="993864" cy="1557213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3"/>
          <p:cNvGrpSpPr/>
          <p:nvPr/>
        </p:nvGrpSpPr>
        <p:grpSpPr>
          <a:xfrm rot="-6145098">
            <a:off x="1436337" y="4375587"/>
            <a:ext cx="433642" cy="392824"/>
            <a:chOff x="1640475" y="1197075"/>
            <a:chExt cx="55475" cy="50250"/>
          </a:xfrm>
        </p:grpSpPr>
        <p:sp>
          <p:nvSpPr>
            <p:cNvPr id="87" name="Google Shape;87;p3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 rot="-5400000">
            <a:off x="8317492" y="3895034"/>
            <a:ext cx="244822" cy="221773"/>
            <a:chOff x="1640475" y="1197075"/>
            <a:chExt cx="55475" cy="50250"/>
          </a:xfrm>
        </p:grpSpPr>
        <p:sp>
          <p:nvSpPr>
            <p:cNvPr id="91" name="Google Shape;91;p3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3"/>
          <p:cNvSpPr/>
          <p:nvPr/>
        </p:nvSpPr>
        <p:spPr>
          <a:xfrm rot="-4322283">
            <a:off x="255217" y="529011"/>
            <a:ext cx="580167" cy="135916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95;p3"/>
          <p:cNvGrpSpPr/>
          <p:nvPr/>
        </p:nvGrpSpPr>
        <p:grpSpPr>
          <a:xfrm rot="-5400000">
            <a:off x="1361674" y="491897"/>
            <a:ext cx="221772" cy="200884"/>
            <a:chOff x="1640475" y="1197075"/>
            <a:chExt cx="55475" cy="50250"/>
          </a:xfrm>
        </p:grpSpPr>
        <p:sp>
          <p:nvSpPr>
            <p:cNvPr id="96" name="Google Shape;96;p3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/>
          <p:nvPr/>
        </p:nvSpPr>
        <p:spPr>
          <a:xfrm>
            <a:off x="-212202" y="2778871"/>
            <a:ext cx="2502288" cy="2607656"/>
          </a:xfrm>
          <a:custGeom>
            <a:avLst/>
            <a:gdLst/>
            <a:ahLst/>
            <a:cxnLst/>
            <a:rect l="l" t="t" r="r" b="b"/>
            <a:pathLst>
              <a:path w="16369" h="17058" extrusionOk="0">
                <a:moveTo>
                  <a:pt x="5829" y="1"/>
                </a:moveTo>
                <a:cubicBezTo>
                  <a:pt x="5334" y="1"/>
                  <a:pt x="4839" y="58"/>
                  <a:pt x="4360" y="159"/>
                </a:cubicBezTo>
                <a:cubicBezTo>
                  <a:pt x="4030" y="230"/>
                  <a:pt x="3295" y="699"/>
                  <a:pt x="3438" y="702"/>
                </a:cubicBezTo>
                <a:cubicBezTo>
                  <a:pt x="2321" y="1836"/>
                  <a:pt x="2234" y="3557"/>
                  <a:pt x="2129" y="5064"/>
                </a:cubicBezTo>
                <a:cubicBezTo>
                  <a:pt x="1990" y="7098"/>
                  <a:pt x="1660" y="9115"/>
                  <a:pt x="1127" y="11083"/>
                </a:cubicBezTo>
                <a:cubicBezTo>
                  <a:pt x="826" y="12197"/>
                  <a:pt x="460" y="13293"/>
                  <a:pt x="35" y="14365"/>
                </a:cubicBezTo>
                <a:cubicBezTo>
                  <a:pt x="0" y="14453"/>
                  <a:pt x="50" y="14547"/>
                  <a:pt x="144" y="14565"/>
                </a:cubicBezTo>
                <a:cubicBezTo>
                  <a:pt x="3129" y="15121"/>
                  <a:pt x="6113" y="15678"/>
                  <a:pt x="9098" y="16235"/>
                </a:cubicBezTo>
                <a:cubicBezTo>
                  <a:pt x="9845" y="16375"/>
                  <a:pt x="10591" y="16514"/>
                  <a:pt x="11337" y="16653"/>
                </a:cubicBezTo>
                <a:cubicBezTo>
                  <a:pt x="12039" y="16784"/>
                  <a:pt x="12743" y="16949"/>
                  <a:pt x="13454" y="17030"/>
                </a:cubicBezTo>
                <a:cubicBezTo>
                  <a:pt x="13604" y="17047"/>
                  <a:pt x="13756" y="17058"/>
                  <a:pt x="13907" y="17058"/>
                </a:cubicBezTo>
                <a:cubicBezTo>
                  <a:pt x="14359" y="17058"/>
                  <a:pt x="14804" y="16965"/>
                  <a:pt x="15183" y="16694"/>
                </a:cubicBezTo>
                <a:cubicBezTo>
                  <a:pt x="15632" y="16373"/>
                  <a:pt x="15926" y="15869"/>
                  <a:pt x="16060" y="15339"/>
                </a:cubicBezTo>
                <a:cubicBezTo>
                  <a:pt x="16369" y="14114"/>
                  <a:pt x="15800" y="12781"/>
                  <a:pt x="15182" y="11745"/>
                </a:cubicBezTo>
                <a:cubicBezTo>
                  <a:pt x="14547" y="10679"/>
                  <a:pt x="13684" y="9818"/>
                  <a:pt x="12681" y="9099"/>
                </a:cubicBezTo>
                <a:cubicBezTo>
                  <a:pt x="11757" y="8436"/>
                  <a:pt x="10725" y="7754"/>
                  <a:pt x="10485" y="6560"/>
                </a:cubicBezTo>
                <a:cubicBezTo>
                  <a:pt x="10242" y="5357"/>
                  <a:pt x="10635" y="4113"/>
                  <a:pt x="10285" y="2920"/>
                </a:cubicBezTo>
                <a:cubicBezTo>
                  <a:pt x="9973" y="1857"/>
                  <a:pt x="9136" y="1003"/>
                  <a:pt x="8160" y="515"/>
                </a:cubicBezTo>
                <a:cubicBezTo>
                  <a:pt x="7437" y="153"/>
                  <a:pt x="6634" y="1"/>
                  <a:pt x="5829" y="1"/>
                </a:cubicBezTo>
                <a:close/>
              </a:path>
            </a:pathLst>
          </a:custGeom>
          <a:solidFill>
            <a:schemeClr val="accent1">
              <a:alpha val="497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7"/>
          <p:cNvSpPr/>
          <p:nvPr/>
        </p:nvSpPr>
        <p:spPr>
          <a:xfrm>
            <a:off x="6580375" y="4142426"/>
            <a:ext cx="2928340" cy="1246805"/>
          </a:xfrm>
          <a:custGeom>
            <a:avLst/>
            <a:gdLst/>
            <a:ahLst/>
            <a:cxnLst/>
            <a:rect l="l" t="t" r="r" b="b"/>
            <a:pathLst>
              <a:path w="18552" h="7647" extrusionOk="0">
                <a:moveTo>
                  <a:pt x="10153" y="0"/>
                </a:moveTo>
                <a:cubicBezTo>
                  <a:pt x="9767" y="0"/>
                  <a:pt x="9389" y="166"/>
                  <a:pt x="9054" y="416"/>
                </a:cubicBezTo>
                <a:cubicBezTo>
                  <a:pt x="8513" y="821"/>
                  <a:pt x="8082" y="1378"/>
                  <a:pt x="7579" y="1834"/>
                </a:cubicBezTo>
                <a:cubicBezTo>
                  <a:pt x="7060" y="2305"/>
                  <a:pt x="6487" y="2705"/>
                  <a:pt x="5872" y="2994"/>
                </a:cubicBezTo>
                <a:cubicBezTo>
                  <a:pt x="5271" y="3278"/>
                  <a:pt x="4630" y="3458"/>
                  <a:pt x="3977" y="3481"/>
                </a:cubicBezTo>
                <a:cubicBezTo>
                  <a:pt x="3929" y="3483"/>
                  <a:pt x="3881" y="3484"/>
                  <a:pt x="3834" y="3484"/>
                </a:cubicBezTo>
                <a:cubicBezTo>
                  <a:pt x="3559" y="3484"/>
                  <a:pt x="3285" y="3455"/>
                  <a:pt x="3015" y="3396"/>
                </a:cubicBezTo>
                <a:cubicBezTo>
                  <a:pt x="2664" y="3318"/>
                  <a:pt x="2330" y="3164"/>
                  <a:pt x="1977" y="3093"/>
                </a:cubicBezTo>
                <a:cubicBezTo>
                  <a:pt x="1875" y="3072"/>
                  <a:pt x="1772" y="3061"/>
                  <a:pt x="1671" y="3061"/>
                </a:cubicBezTo>
                <a:cubicBezTo>
                  <a:pt x="1440" y="3061"/>
                  <a:pt x="1217" y="3120"/>
                  <a:pt x="1014" y="3265"/>
                </a:cubicBezTo>
                <a:cubicBezTo>
                  <a:pt x="754" y="3450"/>
                  <a:pt x="551" y="3734"/>
                  <a:pt x="397" y="4032"/>
                </a:cubicBezTo>
                <a:cubicBezTo>
                  <a:pt x="125" y="4561"/>
                  <a:pt x="1" y="5210"/>
                  <a:pt x="74" y="5820"/>
                </a:cubicBezTo>
                <a:cubicBezTo>
                  <a:pt x="147" y="6440"/>
                  <a:pt x="426" y="7003"/>
                  <a:pt x="909" y="7319"/>
                </a:cubicBezTo>
                <a:cubicBezTo>
                  <a:pt x="1315" y="7583"/>
                  <a:pt x="1783" y="7647"/>
                  <a:pt x="2245" y="7647"/>
                </a:cubicBezTo>
                <a:cubicBezTo>
                  <a:pt x="2414" y="7647"/>
                  <a:pt x="2582" y="7638"/>
                  <a:pt x="2746" y="7628"/>
                </a:cubicBezTo>
                <a:cubicBezTo>
                  <a:pt x="4356" y="7524"/>
                  <a:pt x="5965" y="7405"/>
                  <a:pt x="7575" y="7294"/>
                </a:cubicBezTo>
                <a:cubicBezTo>
                  <a:pt x="9186" y="7184"/>
                  <a:pt x="10799" y="7072"/>
                  <a:pt x="12410" y="6961"/>
                </a:cubicBezTo>
                <a:cubicBezTo>
                  <a:pt x="14021" y="6849"/>
                  <a:pt x="15633" y="6738"/>
                  <a:pt x="17244" y="6628"/>
                </a:cubicBezTo>
                <a:cubicBezTo>
                  <a:pt x="17639" y="6600"/>
                  <a:pt x="18032" y="6573"/>
                  <a:pt x="18427" y="6545"/>
                </a:cubicBezTo>
                <a:cubicBezTo>
                  <a:pt x="18510" y="6540"/>
                  <a:pt x="18551" y="6442"/>
                  <a:pt x="18512" y="6361"/>
                </a:cubicBezTo>
                <a:cubicBezTo>
                  <a:pt x="18072" y="5436"/>
                  <a:pt x="17853" y="4395"/>
                  <a:pt x="17868" y="3350"/>
                </a:cubicBezTo>
                <a:lnTo>
                  <a:pt x="17868" y="3350"/>
                </a:lnTo>
                <a:cubicBezTo>
                  <a:pt x="17868" y="3350"/>
                  <a:pt x="17868" y="3350"/>
                  <a:pt x="17868" y="3350"/>
                </a:cubicBezTo>
                <a:cubicBezTo>
                  <a:pt x="17890" y="3350"/>
                  <a:pt x="17910" y="3113"/>
                  <a:pt x="17876" y="3104"/>
                </a:cubicBezTo>
                <a:cubicBezTo>
                  <a:pt x="17876" y="3094"/>
                  <a:pt x="17876" y="3084"/>
                  <a:pt x="17877" y="3074"/>
                </a:cubicBezTo>
                <a:cubicBezTo>
                  <a:pt x="17881" y="2998"/>
                  <a:pt x="17832" y="2961"/>
                  <a:pt x="17781" y="2961"/>
                </a:cubicBezTo>
                <a:cubicBezTo>
                  <a:pt x="17737" y="2961"/>
                  <a:pt x="17692" y="2987"/>
                  <a:pt x="17673" y="3037"/>
                </a:cubicBezTo>
                <a:cubicBezTo>
                  <a:pt x="17189" y="2853"/>
                  <a:pt x="16735" y="2520"/>
                  <a:pt x="16216" y="2520"/>
                </a:cubicBezTo>
                <a:cubicBezTo>
                  <a:pt x="16186" y="2520"/>
                  <a:pt x="16156" y="2521"/>
                  <a:pt x="16126" y="2523"/>
                </a:cubicBezTo>
                <a:cubicBezTo>
                  <a:pt x="15979" y="2534"/>
                  <a:pt x="15839" y="2570"/>
                  <a:pt x="15704" y="2620"/>
                </a:cubicBezTo>
                <a:lnTo>
                  <a:pt x="15674" y="2632"/>
                </a:lnTo>
                <a:cubicBezTo>
                  <a:pt x="15287" y="2786"/>
                  <a:pt x="14937" y="3066"/>
                  <a:pt x="14573" y="3274"/>
                </a:cubicBezTo>
                <a:cubicBezTo>
                  <a:pt x="14335" y="3409"/>
                  <a:pt x="14077" y="3514"/>
                  <a:pt x="13808" y="3514"/>
                </a:cubicBezTo>
                <a:cubicBezTo>
                  <a:pt x="13791" y="3514"/>
                  <a:pt x="13773" y="3514"/>
                  <a:pt x="13756" y="3513"/>
                </a:cubicBezTo>
                <a:cubicBezTo>
                  <a:pt x="13474" y="3499"/>
                  <a:pt x="13208" y="3356"/>
                  <a:pt x="12990" y="3156"/>
                </a:cubicBezTo>
                <a:cubicBezTo>
                  <a:pt x="12520" y="2727"/>
                  <a:pt x="12245" y="2115"/>
                  <a:pt x="11938" y="1541"/>
                </a:cubicBezTo>
                <a:cubicBezTo>
                  <a:pt x="11643" y="990"/>
                  <a:pt x="11280" y="403"/>
                  <a:pt x="10742" y="139"/>
                </a:cubicBezTo>
                <a:cubicBezTo>
                  <a:pt x="10546" y="43"/>
                  <a:pt x="10349" y="0"/>
                  <a:pt x="10153" y="0"/>
                </a:cubicBezTo>
                <a:close/>
              </a:path>
            </a:pathLst>
          </a:custGeom>
          <a:solidFill>
            <a:schemeClr val="lt2">
              <a:alpha val="486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"/>
          <p:cNvSpPr/>
          <p:nvPr/>
        </p:nvSpPr>
        <p:spPr>
          <a:xfrm>
            <a:off x="-60710" y="-32232"/>
            <a:ext cx="3923803" cy="1058013"/>
          </a:xfrm>
          <a:custGeom>
            <a:avLst/>
            <a:gdLst/>
            <a:ahLst/>
            <a:cxnLst/>
            <a:rect l="l" t="t" r="r" b="b"/>
            <a:pathLst>
              <a:path w="25668" h="6921" extrusionOk="0">
                <a:moveTo>
                  <a:pt x="25573" y="0"/>
                </a:moveTo>
                <a:lnTo>
                  <a:pt x="22584" y="1"/>
                </a:lnTo>
                <a:lnTo>
                  <a:pt x="22467" y="1"/>
                </a:lnTo>
                <a:lnTo>
                  <a:pt x="0" y="3"/>
                </a:lnTo>
                <a:lnTo>
                  <a:pt x="1" y="1330"/>
                </a:lnTo>
                <a:lnTo>
                  <a:pt x="1" y="2596"/>
                </a:lnTo>
                <a:lnTo>
                  <a:pt x="2" y="3737"/>
                </a:lnTo>
                <a:lnTo>
                  <a:pt x="2" y="5002"/>
                </a:lnTo>
                <a:lnTo>
                  <a:pt x="3" y="6144"/>
                </a:lnTo>
                <a:lnTo>
                  <a:pt x="3" y="6274"/>
                </a:lnTo>
                <a:cubicBezTo>
                  <a:pt x="454" y="6274"/>
                  <a:pt x="911" y="6248"/>
                  <a:pt x="1366" y="6205"/>
                </a:cubicBezTo>
                <a:cubicBezTo>
                  <a:pt x="1557" y="6187"/>
                  <a:pt x="1747" y="6167"/>
                  <a:pt x="1936" y="6144"/>
                </a:cubicBezTo>
                <a:cubicBezTo>
                  <a:pt x="2414" y="6085"/>
                  <a:pt x="2887" y="6012"/>
                  <a:pt x="3342" y="5932"/>
                </a:cubicBezTo>
                <a:cubicBezTo>
                  <a:pt x="4344" y="5756"/>
                  <a:pt x="5389" y="5552"/>
                  <a:pt x="6425" y="5552"/>
                </a:cubicBezTo>
                <a:cubicBezTo>
                  <a:pt x="6713" y="5552"/>
                  <a:pt x="7001" y="5568"/>
                  <a:pt x="7286" y="5605"/>
                </a:cubicBezTo>
                <a:cubicBezTo>
                  <a:pt x="8016" y="5698"/>
                  <a:pt x="8646" y="5918"/>
                  <a:pt x="9273" y="6143"/>
                </a:cubicBezTo>
                <a:cubicBezTo>
                  <a:pt x="9331" y="6163"/>
                  <a:pt x="9388" y="6184"/>
                  <a:pt x="9446" y="6204"/>
                </a:cubicBezTo>
                <a:cubicBezTo>
                  <a:pt x="9690" y="6291"/>
                  <a:pt x="9934" y="6378"/>
                  <a:pt x="10185" y="6455"/>
                </a:cubicBezTo>
                <a:cubicBezTo>
                  <a:pt x="11085" y="6736"/>
                  <a:pt x="12117" y="6921"/>
                  <a:pt x="13162" y="6921"/>
                </a:cubicBezTo>
                <a:cubicBezTo>
                  <a:pt x="13234" y="6921"/>
                  <a:pt x="13306" y="6920"/>
                  <a:pt x="13377" y="6918"/>
                </a:cubicBezTo>
                <a:cubicBezTo>
                  <a:pt x="14468" y="6893"/>
                  <a:pt x="15560" y="6647"/>
                  <a:pt x="16250" y="6204"/>
                </a:cubicBezTo>
                <a:cubicBezTo>
                  <a:pt x="16269" y="6191"/>
                  <a:pt x="16286" y="6180"/>
                  <a:pt x="16304" y="6168"/>
                </a:cubicBezTo>
                <a:cubicBezTo>
                  <a:pt x="16317" y="6160"/>
                  <a:pt x="16329" y="6151"/>
                  <a:pt x="16341" y="6142"/>
                </a:cubicBezTo>
                <a:cubicBezTo>
                  <a:pt x="16809" y="5812"/>
                  <a:pt x="17054" y="5407"/>
                  <a:pt x="17282" y="5000"/>
                </a:cubicBezTo>
                <a:cubicBezTo>
                  <a:pt x="17293" y="4980"/>
                  <a:pt x="17304" y="4959"/>
                  <a:pt x="17316" y="4939"/>
                </a:cubicBezTo>
                <a:cubicBezTo>
                  <a:pt x="17541" y="4532"/>
                  <a:pt x="17760" y="4125"/>
                  <a:pt x="18175" y="3797"/>
                </a:cubicBezTo>
                <a:cubicBezTo>
                  <a:pt x="18202" y="3776"/>
                  <a:pt x="18230" y="3755"/>
                  <a:pt x="18257" y="3735"/>
                </a:cubicBezTo>
                <a:cubicBezTo>
                  <a:pt x="18421" y="3617"/>
                  <a:pt x="18613" y="3510"/>
                  <a:pt x="18844" y="3420"/>
                </a:cubicBezTo>
                <a:cubicBezTo>
                  <a:pt x="19831" y="3028"/>
                  <a:pt x="21189" y="3061"/>
                  <a:pt x="22363" y="2860"/>
                </a:cubicBezTo>
                <a:cubicBezTo>
                  <a:pt x="22398" y="2854"/>
                  <a:pt x="22433" y="2848"/>
                  <a:pt x="22468" y="2841"/>
                </a:cubicBezTo>
                <a:cubicBezTo>
                  <a:pt x="22508" y="2834"/>
                  <a:pt x="22546" y="2827"/>
                  <a:pt x="22585" y="2819"/>
                </a:cubicBezTo>
                <a:cubicBezTo>
                  <a:pt x="22879" y="2759"/>
                  <a:pt x="23162" y="2683"/>
                  <a:pt x="23427" y="2592"/>
                </a:cubicBezTo>
                <a:cubicBezTo>
                  <a:pt x="23485" y="2573"/>
                  <a:pt x="23544" y="2552"/>
                  <a:pt x="23600" y="2531"/>
                </a:cubicBezTo>
                <a:cubicBezTo>
                  <a:pt x="24363" y="2247"/>
                  <a:pt x="24968" y="1845"/>
                  <a:pt x="25312" y="1389"/>
                </a:cubicBezTo>
                <a:cubicBezTo>
                  <a:pt x="25328" y="1367"/>
                  <a:pt x="25343" y="1347"/>
                  <a:pt x="25357" y="1326"/>
                </a:cubicBezTo>
                <a:cubicBezTo>
                  <a:pt x="25437" y="1213"/>
                  <a:pt x="25499" y="1097"/>
                  <a:pt x="25543" y="978"/>
                </a:cubicBezTo>
                <a:cubicBezTo>
                  <a:pt x="25668" y="651"/>
                  <a:pt x="25664" y="324"/>
                  <a:pt x="25573" y="0"/>
                </a:cubicBezTo>
                <a:close/>
              </a:path>
            </a:pathLst>
          </a:custGeom>
          <a:solidFill>
            <a:schemeClr val="dk2">
              <a:alpha val="491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7"/>
          <p:cNvSpPr/>
          <p:nvPr/>
        </p:nvSpPr>
        <p:spPr>
          <a:xfrm>
            <a:off x="5957247" y="-243037"/>
            <a:ext cx="3390448" cy="2704882"/>
          </a:xfrm>
          <a:custGeom>
            <a:avLst/>
            <a:gdLst/>
            <a:ahLst/>
            <a:cxnLst/>
            <a:rect l="l" t="t" r="r" b="b"/>
            <a:pathLst>
              <a:path w="22179" h="17694" extrusionOk="0">
                <a:moveTo>
                  <a:pt x="6745" y="1"/>
                </a:moveTo>
                <a:cubicBezTo>
                  <a:pt x="5279" y="1"/>
                  <a:pt x="3909" y="579"/>
                  <a:pt x="2805" y="1417"/>
                </a:cubicBezTo>
                <a:cubicBezTo>
                  <a:pt x="1651" y="2293"/>
                  <a:pt x="713" y="3427"/>
                  <a:pt x="356" y="4720"/>
                </a:cubicBezTo>
                <a:cubicBezTo>
                  <a:pt x="1" y="6014"/>
                  <a:pt x="287" y="7472"/>
                  <a:pt x="1297" y="8473"/>
                </a:cubicBezTo>
                <a:cubicBezTo>
                  <a:pt x="2084" y="9254"/>
                  <a:pt x="3260" y="9736"/>
                  <a:pt x="3846" y="10640"/>
                </a:cubicBezTo>
                <a:cubicBezTo>
                  <a:pt x="4605" y="11813"/>
                  <a:pt x="4133" y="13292"/>
                  <a:pt x="4490" y="14600"/>
                </a:cubicBezTo>
                <a:cubicBezTo>
                  <a:pt x="4708" y="15396"/>
                  <a:pt x="5235" y="16113"/>
                  <a:pt x="5912" y="16684"/>
                </a:cubicBezTo>
                <a:cubicBezTo>
                  <a:pt x="6532" y="17205"/>
                  <a:pt x="7314" y="17622"/>
                  <a:pt x="8175" y="17685"/>
                </a:cubicBezTo>
                <a:cubicBezTo>
                  <a:pt x="8256" y="17691"/>
                  <a:pt x="8336" y="17694"/>
                  <a:pt x="8416" y="17694"/>
                </a:cubicBezTo>
                <a:cubicBezTo>
                  <a:pt x="10005" y="17694"/>
                  <a:pt x="11391" y="16578"/>
                  <a:pt x="12993" y="16395"/>
                </a:cubicBezTo>
                <a:cubicBezTo>
                  <a:pt x="13164" y="16375"/>
                  <a:pt x="13335" y="16367"/>
                  <a:pt x="13506" y="16367"/>
                </a:cubicBezTo>
                <a:cubicBezTo>
                  <a:pt x="14757" y="16367"/>
                  <a:pt x="16000" y="16827"/>
                  <a:pt x="17259" y="16827"/>
                </a:cubicBezTo>
                <a:cubicBezTo>
                  <a:pt x="17356" y="16827"/>
                  <a:pt x="17454" y="16824"/>
                  <a:pt x="17551" y="16818"/>
                </a:cubicBezTo>
                <a:cubicBezTo>
                  <a:pt x="19291" y="16711"/>
                  <a:pt x="20792" y="15567"/>
                  <a:pt x="21485" y="14180"/>
                </a:cubicBezTo>
                <a:cubicBezTo>
                  <a:pt x="22179" y="12793"/>
                  <a:pt x="22168" y="11210"/>
                  <a:pt x="21846" y="9725"/>
                </a:cubicBezTo>
                <a:cubicBezTo>
                  <a:pt x="21659" y="8862"/>
                  <a:pt x="21361" y="7995"/>
                  <a:pt x="20759" y="7289"/>
                </a:cubicBezTo>
                <a:cubicBezTo>
                  <a:pt x="19574" y="5897"/>
                  <a:pt x="17483" y="5388"/>
                  <a:pt x="15558" y="4931"/>
                </a:cubicBezTo>
                <a:cubicBezTo>
                  <a:pt x="13632" y="4475"/>
                  <a:pt x="11547" y="3872"/>
                  <a:pt x="10504" y="2396"/>
                </a:cubicBezTo>
                <a:cubicBezTo>
                  <a:pt x="9551" y="1047"/>
                  <a:pt x="9231" y="194"/>
                  <a:pt x="7220" y="21"/>
                </a:cubicBezTo>
                <a:cubicBezTo>
                  <a:pt x="7061" y="7"/>
                  <a:pt x="6902" y="1"/>
                  <a:pt x="6745" y="1"/>
                </a:cubicBezTo>
                <a:close/>
              </a:path>
            </a:pathLst>
          </a:custGeom>
          <a:solidFill>
            <a:schemeClr val="accen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7"/>
          <p:cNvSpPr txBox="1">
            <a:spLocks noGrp="1"/>
          </p:cNvSpPr>
          <p:nvPr>
            <p:ph type="body" idx="1"/>
          </p:nvPr>
        </p:nvSpPr>
        <p:spPr>
          <a:xfrm>
            <a:off x="5169350" y="1897913"/>
            <a:ext cx="2997000" cy="22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●"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○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■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●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○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■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●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○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■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grpSp>
        <p:nvGrpSpPr>
          <p:cNvPr id="182" name="Google Shape;182;p7"/>
          <p:cNvGrpSpPr/>
          <p:nvPr/>
        </p:nvGrpSpPr>
        <p:grpSpPr>
          <a:xfrm rot="1800041">
            <a:off x="8665997" y="4106761"/>
            <a:ext cx="221773" cy="200885"/>
            <a:chOff x="1640475" y="1197075"/>
            <a:chExt cx="55475" cy="50250"/>
          </a:xfrm>
        </p:grpSpPr>
        <p:sp>
          <p:nvSpPr>
            <p:cNvPr id="183" name="Google Shape;183;p7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7"/>
          <p:cNvGrpSpPr/>
          <p:nvPr/>
        </p:nvGrpSpPr>
        <p:grpSpPr>
          <a:xfrm rot="-9900030">
            <a:off x="667534" y="4625752"/>
            <a:ext cx="215932" cy="195605"/>
            <a:chOff x="1640475" y="1197075"/>
            <a:chExt cx="55475" cy="50250"/>
          </a:xfrm>
        </p:grpSpPr>
        <p:sp>
          <p:nvSpPr>
            <p:cNvPr id="187" name="Google Shape;187;p7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90;p7"/>
          <p:cNvGrpSpPr/>
          <p:nvPr/>
        </p:nvGrpSpPr>
        <p:grpSpPr>
          <a:xfrm rot="-5400000">
            <a:off x="8514555" y="2548984"/>
            <a:ext cx="244822" cy="221773"/>
            <a:chOff x="1640475" y="1197075"/>
            <a:chExt cx="55475" cy="50250"/>
          </a:xfrm>
        </p:grpSpPr>
        <p:sp>
          <p:nvSpPr>
            <p:cNvPr id="191" name="Google Shape;191;p7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7"/>
          <p:cNvSpPr/>
          <p:nvPr/>
        </p:nvSpPr>
        <p:spPr>
          <a:xfrm rot="912813">
            <a:off x="8372080" y="228912"/>
            <a:ext cx="529792" cy="124119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" name="Google Shape;195;p7"/>
          <p:cNvGrpSpPr/>
          <p:nvPr/>
        </p:nvGrpSpPr>
        <p:grpSpPr>
          <a:xfrm rot="-5400000">
            <a:off x="313974" y="982572"/>
            <a:ext cx="221772" cy="200884"/>
            <a:chOff x="1640475" y="1197075"/>
            <a:chExt cx="55475" cy="50250"/>
          </a:xfrm>
        </p:grpSpPr>
        <p:sp>
          <p:nvSpPr>
            <p:cNvPr id="196" name="Google Shape;196;p7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7"/>
          <p:cNvSpPr/>
          <p:nvPr/>
        </p:nvSpPr>
        <p:spPr>
          <a:xfrm>
            <a:off x="8536325" y="4434061"/>
            <a:ext cx="609613" cy="955159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7"/>
          <p:cNvSpPr/>
          <p:nvPr/>
        </p:nvSpPr>
        <p:spPr>
          <a:xfrm rot="-807259">
            <a:off x="1440942" y="4787382"/>
            <a:ext cx="1060734" cy="248492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7"/>
          <p:cNvSpPr txBox="1">
            <a:spLocks noGrp="1"/>
          </p:cNvSpPr>
          <p:nvPr>
            <p:ph type="title"/>
          </p:nvPr>
        </p:nvSpPr>
        <p:spPr>
          <a:xfrm>
            <a:off x="3284000" y="759398"/>
            <a:ext cx="257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"/>
          <p:cNvSpPr/>
          <p:nvPr/>
        </p:nvSpPr>
        <p:spPr>
          <a:xfrm>
            <a:off x="5203188" y="3304363"/>
            <a:ext cx="4205930" cy="2291529"/>
          </a:xfrm>
          <a:custGeom>
            <a:avLst/>
            <a:gdLst/>
            <a:ahLst/>
            <a:cxnLst/>
            <a:rect l="l" t="t" r="r" b="b"/>
            <a:pathLst>
              <a:path w="26175" h="14261" extrusionOk="0">
                <a:moveTo>
                  <a:pt x="21312" y="0"/>
                </a:moveTo>
                <a:cubicBezTo>
                  <a:pt x="20977" y="0"/>
                  <a:pt x="20642" y="41"/>
                  <a:pt x="20313" y="99"/>
                </a:cubicBezTo>
                <a:cubicBezTo>
                  <a:pt x="19331" y="273"/>
                  <a:pt x="18260" y="586"/>
                  <a:pt x="17702" y="1484"/>
                </a:cubicBezTo>
                <a:cubicBezTo>
                  <a:pt x="17428" y="1925"/>
                  <a:pt x="17287" y="2436"/>
                  <a:pt x="16990" y="2864"/>
                </a:cubicBezTo>
                <a:cubicBezTo>
                  <a:pt x="16710" y="3266"/>
                  <a:pt x="16282" y="3522"/>
                  <a:pt x="15821" y="3664"/>
                </a:cubicBezTo>
                <a:cubicBezTo>
                  <a:pt x="15261" y="3837"/>
                  <a:pt x="14685" y="3858"/>
                  <a:pt x="14107" y="3858"/>
                </a:cubicBezTo>
                <a:cubicBezTo>
                  <a:pt x="13914" y="3858"/>
                  <a:pt x="13720" y="3856"/>
                  <a:pt x="13527" y="3856"/>
                </a:cubicBezTo>
                <a:cubicBezTo>
                  <a:pt x="13273" y="3856"/>
                  <a:pt x="13019" y="3860"/>
                  <a:pt x="12766" y="3880"/>
                </a:cubicBezTo>
                <a:cubicBezTo>
                  <a:pt x="12240" y="3921"/>
                  <a:pt x="11711" y="4025"/>
                  <a:pt x="11246" y="4285"/>
                </a:cubicBezTo>
                <a:cubicBezTo>
                  <a:pt x="10777" y="4547"/>
                  <a:pt x="10423" y="4956"/>
                  <a:pt x="10107" y="5381"/>
                </a:cubicBezTo>
                <a:cubicBezTo>
                  <a:pt x="9484" y="6224"/>
                  <a:pt x="8906" y="7121"/>
                  <a:pt x="8012" y="7708"/>
                </a:cubicBezTo>
                <a:cubicBezTo>
                  <a:pt x="7566" y="8003"/>
                  <a:pt x="7065" y="8190"/>
                  <a:pt x="6530" y="8231"/>
                </a:cubicBezTo>
                <a:cubicBezTo>
                  <a:pt x="6418" y="8239"/>
                  <a:pt x="6306" y="8243"/>
                  <a:pt x="6194" y="8243"/>
                </a:cubicBezTo>
                <a:cubicBezTo>
                  <a:pt x="5684" y="8243"/>
                  <a:pt x="5174" y="8166"/>
                  <a:pt x="4666" y="8122"/>
                </a:cubicBezTo>
                <a:cubicBezTo>
                  <a:pt x="4112" y="8075"/>
                  <a:pt x="3557" y="8052"/>
                  <a:pt x="3001" y="8052"/>
                </a:cubicBezTo>
                <a:cubicBezTo>
                  <a:pt x="2916" y="8052"/>
                  <a:pt x="2830" y="8052"/>
                  <a:pt x="2744" y="8054"/>
                </a:cubicBezTo>
                <a:cubicBezTo>
                  <a:pt x="2475" y="8057"/>
                  <a:pt x="2183" y="8043"/>
                  <a:pt x="1931" y="8148"/>
                </a:cubicBezTo>
                <a:cubicBezTo>
                  <a:pt x="1700" y="8244"/>
                  <a:pt x="1557" y="8443"/>
                  <a:pt x="1448" y="8660"/>
                </a:cubicBezTo>
                <a:cubicBezTo>
                  <a:pt x="1157" y="9242"/>
                  <a:pt x="895" y="9837"/>
                  <a:pt x="618" y="10425"/>
                </a:cubicBezTo>
                <a:cubicBezTo>
                  <a:pt x="483" y="10711"/>
                  <a:pt x="344" y="10996"/>
                  <a:pt x="215" y="11284"/>
                </a:cubicBezTo>
                <a:cubicBezTo>
                  <a:pt x="103" y="11537"/>
                  <a:pt x="1" y="11806"/>
                  <a:pt x="9" y="12087"/>
                </a:cubicBezTo>
                <a:cubicBezTo>
                  <a:pt x="26" y="12628"/>
                  <a:pt x="464" y="12993"/>
                  <a:pt x="898" y="13242"/>
                </a:cubicBezTo>
                <a:cubicBezTo>
                  <a:pt x="1355" y="13506"/>
                  <a:pt x="1863" y="13671"/>
                  <a:pt x="2379" y="13769"/>
                </a:cubicBezTo>
                <a:cubicBezTo>
                  <a:pt x="3456" y="13974"/>
                  <a:pt x="4560" y="13920"/>
                  <a:pt x="5650" y="13980"/>
                </a:cubicBezTo>
                <a:cubicBezTo>
                  <a:pt x="6939" y="14051"/>
                  <a:pt x="8222" y="14239"/>
                  <a:pt x="9514" y="14259"/>
                </a:cubicBezTo>
                <a:cubicBezTo>
                  <a:pt x="9569" y="14260"/>
                  <a:pt x="9623" y="14261"/>
                  <a:pt x="9677" y="14261"/>
                </a:cubicBezTo>
                <a:cubicBezTo>
                  <a:pt x="10875" y="14261"/>
                  <a:pt x="12038" y="14052"/>
                  <a:pt x="13207" y="13797"/>
                </a:cubicBezTo>
                <a:cubicBezTo>
                  <a:pt x="13817" y="13663"/>
                  <a:pt x="14426" y="13526"/>
                  <a:pt x="15041" y="13424"/>
                </a:cubicBezTo>
                <a:cubicBezTo>
                  <a:pt x="15675" y="13317"/>
                  <a:pt x="16315" y="13253"/>
                  <a:pt x="16956" y="13206"/>
                </a:cubicBezTo>
                <a:cubicBezTo>
                  <a:pt x="18228" y="13113"/>
                  <a:pt x="19506" y="13085"/>
                  <a:pt x="20774" y="12938"/>
                </a:cubicBezTo>
                <a:cubicBezTo>
                  <a:pt x="21322" y="12875"/>
                  <a:pt x="21864" y="12773"/>
                  <a:pt x="22412" y="12707"/>
                </a:cubicBezTo>
                <a:cubicBezTo>
                  <a:pt x="22674" y="12676"/>
                  <a:pt x="22942" y="12652"/>
                  <a:pt x="23208" y="12652"/>
                </a:cubicBezTo>
                <a:cubicBezTo>
                  <a:pt x="23451" y="12652"/>
                  <a:pt x="23692" y="12672"/>
                  <a:pt x="23928" y="12724"/>
                </a:cubicBezTo>
                <a:cubicBezTo>
                  <a:pt x="24162" y="12777"/>
                  <a:pt x="24387" y="12861"/>
                  <a:pt x="24591" y="12989"/>
                </a:cubicBezTo>
                <a:cubicBezTo>
                  <a:pt x="24696" y="13055"/>
                  <a:pt x="24788" y="13167"/>
                  <a:pt x="24915" y="13170"/>
                </a:cubicBezTo>
                <a:cubicBezTo>
                  <a:pt x="24918" y="13170"/>
                  <a:pt x="24920" y="13170"/>
                  <a:pt x="24923" y="13170"/>
                </a:cubicBezTo>
                <a:cubicBezTo>
                  <a:pt x="25030" y="13170"/>
                  <a:pt x="25141" y="13147"/>
                  <a:pt x="25241" y="13108"/>
                </a:cubicBezTo>
                <a:cubicBezTo>
                  <a:pt x="25716" y="12928"/>
                  <a:pt x="25988" y="12456"/>
                  <a:pt x="26075" y="11977"/>
                </a:cubicBezTo>
                <a:cubicBezTo>
                  <a:pt x="26127" y="11687"/>
                  <a:pt x="26128" y="11393"/>
                  <a:pt x="26127" y="11099"/>
                </a:cubicBezTo>
                <a:cubicBezTo>
                  <a:pt x="26126" y="10779"/>
                  <a:pt x="26124" y="10457"/>
                  <a:pt x="26123" y="10135"/>
                </a:cubicBezTo>
                <a:cubicBezTo>
                  <a:pt x="26121" y="9483"/>
                  <a:pt x="26118" y="8831"/>
                  <a:pt x="26116" y="8179"/>
                </a:cubicBezTo>
                <a:cubicBezTo>
                  <a:pt x="26112" y="6939"/>
                  <a:pt x="26107" y="5700"/>
                  <a:pt x="26102" y="4459"/>
                </a:cubicBezTo>
                <a:lnTo>
                  <a:pt x="26102" y="4459"/>
                </a:lnTo>
                <a:cubicBezTo>
                  <a:pt x="26105" y="4461"/>
                  <a:pt x="26107" y="4462"/>
                  <a:pt x="26109" y="4462"/>
                </a:cubicBezTo>
                <a:cubicBezTo>
                  <a:pt x="26174" y="4462"/>
                  <a:pt x="26046" y="3375"/>
                  <a:pt x="25375" y="3280"/>
                </a:cubicBezTo>
                <a:cubicBezTo>
                  <a:pt x="24338" y="3135"/>
                  <a:pt x="24244" y="1492"/>
                  <a:pt x="23438" y="803"/>
                </a:cubicBezTo>
                <a:cubicBezTo>
                  <a:pt x="23048" y="470"/>
                  <a:pt x="22597" y="206"/>
                  <a:pt x="22095" y="87"/>
                </a:cubicBezTo>
                <a:cubicBezTo>
                  <a:pt x="21837" y="25"/>
                  <a:pt x="21575" y="0"/>
                  <a:pt x="21312" y="0"/>
                </a:cubicBezTo>
                <a:close/>
              </a:path>
            </a:pathLst>
          </a:custGeom>
          <a:solidFill>
            <a:schemeClr val="accen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3"/>
          <p:cNvSpPr/>
          <p:nvPr/>
        </p:nvSpPr>
        <p:spPr>
          <a:xfrm>
            <a:off x="-450899" y="3428735"/>
            <a:ext cx="2089708" cy="2096136"/>
          </a:xfrm>
          <a:custGeom>
            <a:avLst/>
            <a:gdLst/>
            <a:ahLst/>
            <a:cxnLst/>
            <a:rect l="l" t="t" r="r" b="b"/>
            <a:pathLst>
              <a:path w="13005" h="13045" extrusionOk="0">
                <a:moveTo>
                  <a:pt x="1922" y="1"/>
                </a:moveTo>
                <a:cubicBezTo>
                  <a:pt x="1849" y="1"/>
                  <a:pt x="1776" y="4"/>
                  <a:pt x="1703" y="11"/>
                </a:cubicBezTo>
                <a:cubicBezTo>
                  <a:pt x="1260" y="54"/>
                  <a:pt x="818" y="227"/>
                  <a:pt x="503" y="551"/>
                </a:cubicBezTo>
                <a:cubicBezTo>
                  <a:pt x="150" y="913"/>
                  <a:pt x="38" y="1411"/>
                  <a:pt x="20" y="1903"/>
                </a:cubicBezTo>
                <a:cubicBezTo>
                  <a:pt x="0" y="2484"/>
                  <a:pt x="46" y="3073"/>
                  <a:pt x="66" y="3654"/>
                </a:cubicBezTo>
                <a:cubicBezTo>
                  <a:pt x="86" y="4273"/>
                  <a:pt x="107" y="4891"/>
                  <a:pt x="127" y="5509"/>
                </a:cubicBezTo>
                <a:lnTo>
                  <a:pt x="374" y="12928"/>
                </a:lnTo>
                <a:cubicBezTo>
                  <a:pt x="376" y="12996"/>
                  <a:pt x="429" y="13044"/>
                  <a:pt x="492" y="13044"/>
                </a:cubicBezTo>
                <a:cubicBezTo>
                  <a:pt x="501" y="13044"/>
                  <a:pt x="511" y="13043"/>
                  <a:pt x="520" y="13041"/>
                </a:cubicBezTo>
                <a:cubicBezTo>
                  <a:pt x="1437" y="12830"/>
                  <a:pt x="2365" y="12670"/>
                  <a:pt x="3299" y="12564"/>
                </a:cubicBezTo>
                <a:cubicBezTo>
                  <a:pt x="4235" y="12458"/>
                  <a:pt x="5175" y="12406"/>
                  <a:pt x="6116" y="12406"/>
                </a:cubicBezTo>
                <a:cubicBezTo>
                  <a:pt x="6835" y="12406"/>
                  <a:pt x="7554" y="12436"/>
                  <a:pt x="8271" y="12496"/>
                </a:cubicBezTo>
                <a:cubicBezTo>
                  <a:pt x="8728" y="12533"/>
                  <a:pt x="9209" y="12577"/>
                  <a:pt x="9687" y="12577"/>
                </a:cubicBezTo>
                <a:cubicBezTo>
                  <a:pt x="10492" y="12577"/>
                  <a:pt x="11288" y="12454"/>
                  <a:pt x="11947" y="11977"/>
                </a:cubicBezTo>
                <a:lnTo>
                  <a:pt x="11947" y="11977"/>
                </a:lnTo>
                <a:cubicBezTo>
                  <a:pt x="11945" y="11988"/>
                  <a:pt x="11948" y="11993"/>
                  <a:pt x="11955" y="11993"/>
                </a:cubicBezTo>
                <a:cubicBezTo>
                  <a:pt x="12017" y="11993"/>
                  <a:pt x="12409" y="11534"/>
                  <a:pt x="12496" y="11300"/>
                </a:cubicBezTo>
                <a:cubicBezTo>
                  <a:pt x="12866" y="10319"/>
                  <a:pt x="13005" y="9208"/>
                  <a:pt x="12677" y="8195"/>
                </a:cubicBezTo>
                <a:cubicBezTo>
                  <a:pt x="12404" y="7349"/>
                  <a:pt x="11818" y="6569"/>
                  <a:pt x="11000" y="6188"/>
                </a:cubicBezTo>
                <a:cubicBezTo>
                  <a:pt x="10082" y="5759"/>
                  <a:pt x="9032" y="5924"/>
                  <a:pt x="8092" y="5581"/>
                </a:cubicBezTo>
                <a:cubicBezTo>
                  <a:pt x="7160" y="5240"/>
                  <a:pt x="6737" y="4324"/>
                  <a:pt x="6316" y="3499"/>
                </a:cubicBezTo>
                <a:cubicBezTo>
                  <a:pt x="5859" y="2602"/>
                  <a:pt x="5271" y="1802"/>
                  <a:pt x="4492" y="1159"/>
                </a:cubicBezTo>
                <a:cubicBezTo>
                  <a:pt x="3786" y="579"/>
                  <a:pt x="2870" y="1"/>
                  <a:pt x="1922" y="1"/>
                </a:cubicBezTo>
                <a:close/>
              </a:path>
            </a:pathLst>
          </a:custGeom>
          <a:solidFill>
            <a:schemeClr val="accent1">
              <a:alpha val="497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3"/>
          <p:cNvSpPr/>
          <p:nvPr/>
        </p:nvSpPr>
        <p:spPr>
          <a:xfrm>
            <a:off x="-317690" y="-239105"/>
            <a:ext cx="3916858" cy="1383980"/>
          </a:xfrm>
          <a:custGeom>
            <a:avLst/>
            <a:gdLst/>
            <a:ahLst/>
            <a:cxnLst/>
            <a:rect l="l" t="t" r="r" b="b"/>
            <a:pathLst>
              <a:path w="24376" h="8613" extrusionOk="0">
                <a:moveTo>
                  <a:pt x="1748" y="0"/>
                </a:moveTo>
                <a:cubicBezTo>
                  <a:pt x="1709" y="0"/>
                  <a:pt x="1669" y="2"/>
                  <a:pt x="1629" y="7"/>
                </a:cubicBezTo>
                <a:cubicBezTo>
                  <a:pt x="1391" y="38"/>
                  <a:pt x="1250" y="176"/>
                  <a:pt x="1187" y="347"/>
                </a:cubicBezTo>
                <a:cubicBezTo>
                  <a:pt x="1033" y="773"/>
                  <a:pt x="935" y="1218"/>
                  <a:pt x="819" y="1650"/>
                </a:cubicBezTo>
                <a:cubicBezTo>
                  <a:pt x="701" y="2092"/>
                  <a:pt x="590" y="2536"/>
                  <a:pt x="496" y="2983"/>
                </a:cubicBezTo>
                <a:cubicBezTo>
                  <a:pt x="126" y="4733"/>
                  <a:pt x="0" y="6549"/>
                  <a:pt x="659" y="8271"/>
                </a:cubicBezTo>
                <a:cubicBezTo>
                  <a:pt x="678" y="8321"/>
                  <a:pt x="733" y="8346"/>
                  <a:pt x="790" y="8346"/>
                </a:cubicBezTo>
                <a:cubicBezTo>
                  <a:pt x="835" y="8346"/>
                  <a:pt x="881" y="8329"/>
                  <a:pt x="910" y="8296"/>
                </a:cubicBezTo>
                <a:cubicBezTo>
                  <a:pt x="1048" y="8134"/>
                  <a:pt x="1206" y="7983"/>
                  <a:pt x="1385" y="7843"/>
                </a:cubicBezTo>
                <a:cubicBezTo>
                  <a:pt x="2101" y="7284"/>
                  <a:pt x="3087" y="6944"/>
                  <a:pt x="4095" y="6849"/>
                </a:cubicBezTo>
                <a:cubicBezTo>
                  <a:pt x="4314" y="6828"/>
                  <a:pt x="4534" y="6818"/>
                  <a:pt x="4754" y="6818"/>
                </a:cubicBezTo>
                <a:cubicBezTo>
                  <a:pt x="5730" y="6818"/>
                  <a:pt x="6704" y="7012"/>
                  <a:pt x="7586" y="7328"/>
                </a:cubicBezTo>
                <a:cubicBezTo>
                  <a:pt x="8653" y="7708"/>
                  <a:pt x="9622" y="8264"/>
                  <a:pt x="10770" y="8502"/>
                </a:cubicBezTo>
                <a:cubicBezTo>
                  <a:pt x="11110" y="8573"/>
                  <a:pt x="11460" y="8612"/>
                  <a:pt x="11804" y="8612"/>
                </a:cubicBezTo>
                <a:cubicBezTo>
                  <a:pt x="12445" y="8612"/>
                  <a:pt x="13071" y="8476"/>
                  <a:pt x="13597" y="8154"/>
                </a:cubicBezTo>
                <a:cubicBezTo>
                  <a:pt x="14183" y="7795"/>
                  <a:pt x="14557" y="7273"/>
                  <a:pt x="14873" y="6761"/>
                </a:cubicBezTo>
                <a:cubicBezTo>
                  <a:pt x="15208" y="6214"/>
                  <a:pt x="15488" y="5645"/>
                  <a:pt x="15900" y="5129"/>
                </a:cubicBezTo>
                <a:cubicBezTo>
                  <a:pt x="16333" y="4590"/>
                  <a:pt x="16925" y="4168"/>
                  <a:pt x="17743" y="4015"/>
                </a:cubicBezTo>
                <a:cubicBezTo>
                  <a:pt x="18117" y="3945"/>
                  <a:pt x="18497" y="3924"/>
                  <a:pt x="18879" y="3924"/>
                </a:cubicBezTo>
                <a:cubicBezTo>
                  <a:pt x="19431" y="3924"/>
                  <a:pt x="19988" y="3967"/>
                  <a:pt x="20538" y="3967"/>
                </a:cubicBezTo>
                <a:cubicBezTo>
                  <a:pt x="20675" y="3967"/>
                  <a:pt x="20811" y="3964"/>
                  <a:pt x="20947" y="3958"/>
                </a:cubicBezTo>
                <a:cubicBezTo>
                  <a:pt x="21449" y="3933"/>
                  <a:pt x="21952" y="3857"/>
                  <a:pt x="22403" y="3679"/>
                </a:cubicBezTo>
                <a:cubicBezTo>
                  <a:pt x="22808" y="3518"/>
                  <a:pt x="23157" y="3280"/>
                  <a:pt x="23433" y="3003"/>
                </a:cubicBezTo>
                <a:cubicBezTo>
                  <a:pt x="23951" y="2479"/>
                  <a:pt x="24196" y="1807"/>
                  <a:pt x="24066" y="1157"/>
                </a:cubicBezTo>
                <a:lnTo>
                  <a:pt x="24066" y="1157"/>
                </a:lnTo>
                <a:cubicBezTo>
                  <a:pt x="24067" y="1158"/>
                  <a:pt x="24069" y="1158"/>
                  <a:pt x="24071" y="1158"/>
                </a:cubicBezTo>
                <a:cubicBezTo>
                  <a:pt x="24093" y="1158"/>
                  <a:pt x="24117" y="1151"/>
                  <a:pt x="24142" y="1138"/>
                </a:cubicBezTo>
                <a:cubicBezTo>
                  <a:pt x="24292" y="1056"/>
                  <a:pt x="24376" y="935"/>
                  <a:pt x="24372" y="792"/>
                </a:cubicBezTo>
                <a:cubicBezTo>
                  <a:pt x="24363" y="440"/>
                  <a:pt x="23972" y="240"/>
                  <a:pt x="23550" y="217"/>
                </a:cubicBezTo>
                <a:cubicBezTo>
                  <a:pt x="23514" y="215"/>
                  <a:pt x="23478" y="215"/>
                  <a:pt x="23442" y="215"/>
                </a:cubicBezTo>
                <a:cubicBezTo>
                  <a:pt x="23211" y="215"/>
                  <a:pt x="22977" y="252"/>
                  <a:pt x="22750" y="280"/>
                </a:cubicBezTo>
                <a:cubicBezTo>
                  <a:pt x="22445" y="317"/>
                  <a:pt x="22139" y="351"/>
                  <a:pt x="21832" y="383"/>
                </a:cubicBezTo>
                <a:cubicBezTo>
                  <a:pt x="20628" y="507"/>
                  <a:pt x="19418" y="590"/>
                  <a:pt x="18207" y="648"/>
                </a:cubicBezTo>
                <a:cubicBezTo>
                  <a:pt x="15784" y="762"/>
                  <a:pt x="13357" y="774"/>
                  <a:pt x="10932" y="789"/>
                </a:cubicBezTo>
                <a:cubicBezTo>
                  <a:pt x="10568" y="791"/>
                  <a:pt x="10203" y="793"/>
                  <a:pt x="9838" y="793"/>
                </a:cubicBezTo>
                <a:cubicBezTo>
                  <a:pt x="7878" y="793"/>
                  <a:pt x="5909" y="743"/>
                  <a:pt x="3985" y="438"/>
                </a:cubicBezTo>
                <a:cubicBezTo>
                  <a:pt x="3423" y="348"/>
                  <a:pt x="2866" y="237"/>
                  <a:pt x="2318" y="100"/>
                </a:cubicBezTo>
                <a:cubicBezTo>
                  <a:pt x="2134" y="55"/>
                  <a:pt x="1943" y="0"/>
                  <a:pt x="1748" y="0"/>
                </a:cubicBezTo>
                <a:close/>
              </a:path>
            </a:pathLst>
          </a:custGeom>
          <a:solidFill>
            <a:schemeClr val="accen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3"/>
          <p:cNvSpPr/>
          <p:nvPr/>
        </p:nvSpPr>
        <p:spPr>
          <a:xfrm>
            <a:off x="5829867" y="-831076"/>
            <a:ext cx="4345244" cy="3055586"/>
          </a:xfrm>
          <a:custGeom>
            <a:avLst/>
            <a:gdLst/>
            <a:ahLst/>
            <a:cxnLst/>
            <a:rect l="l" t="t" r="r" b="b"/>
            <a:pathLst>
              <a:path w="27042" h="19016" extrusionOk="0">
                <a:moveTo>
                  <a:pt x="5311" y="0"/>
                </a:moveTo>
                <a:cubicBezTo>
                  <a:pt x="5179" y="0"/>
                  <a:pt x="5075" y="178"/>
                  <a:pt x="5211" y="262"/>
                </a:cubicBezTo>
                <a:cubicBezTo>
                  <a:pt x="5431" y="399"/>
                  <a:pt x="5652" y="530"/>
                  <a:pt x="5876" y="657"/>
                </a:cubicBezTo>
                <a:cubicBezTo>
                  <a:pt x="3749" y="1565"/>
                  <a:pt x="1452" y="2798"/>
                  <a:pt x="713" y="5101"/>
                </a:cubicBezTo>
                <a:cubicBezTo>
                  <a:pt x="0" y="7321"/>
                  <a:pt x="1219" y="10007"/>
                  <a:pt x="3411" y="10856"/>
                </a:cubicBezTo>
                <a:cubicBezTo>
                  <a:pt x="3728" y="10979"/>
                  <a:pt x="4069" y="11058"/>
                  <a:pt x="4406" y="11058"/>
                </a:cubicBezTo>
                <a:cubicBezTo>
                  <a:pt x="4688" y="11058"/>
                  <a:pt x="4968" y="11003"/>
                  <a:pt x="5229" y="10871"/>
                </a:cubicBezTo>
                <a:cubicBezTo>
                  <a:pt x="5743" y="10614"/>
                  <a:pt x="6086" y="10140"/>
                  <a:pt x="6367" y="9654"/>
                </a:cubicBezTo>
                <a:cubicBezTo>
                  <a:pt x="6660" y="9147"/>
                  <a:pt x="6901" y="8604"/>
                  <a:pt x="7258" y="8138"/>
                </a:cubicBezTo>
                <a:cubicBezTo>
                  <a:pt x="7586" y="7709"/>
                  <a:pt x="8056" y="7408"/>
                  <a:pt x="8567" y="7243"/>
                </a:cubicBezTo>
                <a:cubicBezTo>
                  <a:pt x="8835" y="7156"/>
                  <a:pt x="9122" y="7107"/>
                  <a:pt x="9407" y="7107"/>
                </a:cubicBezTo>
                <a:cubicBezTo>
                  <a:pt x="9658" y="7107"/>
                  <a:pt x="9908" y="7145"/>
                  <a:pt x="10143" y="7227"/>
                </a:cubicBezTo>
                <a:cubicBezTo>
                  <a:pt x="10681" y="7416"/>
                  <a:pt x="11050" y="7824"/>
                  <a:pt x="11259" y="8347"/>
                </a:cubicBezTo>
                <a:cubicBezTo>
                  <a:pt x="11495" y="8938"/>
                  <a:pt x="11543" y="9582"/>
                  <a:pt x="11752" y="10181"/>
                </a:cubicBezTo>
                <a:cubicBezTo>
                  <a:pt x="11957" y="10769"/>
                  <a:pt x="12358" y="11405"/>
                  <a:pt x="12983" y="11603"/>
                </a:cubicBezTo>
                <a:cubicBezTo>
                  <a:pt x="13117" y="11646"/>
                  <a:pt x="13250" y="11665"/>
                  <a:pt x="13380" y="11665"/>
                </a:cubicBezTo>
                <a:cubicBezTo>
                  <a:pt x="13765" y="11665"/>
                  <a:pt x="14132" y="11502"/>
                  <a:pt x="14481" y="11319"/>
                </a:cubicBezTo>
                <a:cubicBezTo>
                  <a:pt x="14811" y="11146"/>
                  <a:pt x="15183" y="10926"/>
                  <a:pt x="15563" y="10926"/>
                </a:cubicBezTo>
                <a:cubicBezTo>
                  <a:pt x="15675" y="10926"/>
                  <a:pt x="15789" y="10946"/>
                  <a:pt x="15902" y="10992"/>
                </a:cubicBezTo>
                <a:cubicBezTo>
                  <a:pt x="16505" y="11236"/>
                  <a:pt x="16731" y="12009"/>
                  <a:pt x="16886" y="12576"/>
                </a:cubicBezTo>
                <a:cubicBezTo>
                  <a:pt x="17067" y="13246"/>
                  <a:pt x="17237" y="13920"/>
                  <a:pt x="17447" y="14583"/>
                </a:cubicBezTo>
                <a:cubicBezTo>
                  <a:pt x="17859" y="15878"/>
                  <a:pt x="18454" y="17143"/>
                  <a:pt x="19512" y="18032"/>
                </a:cubicBezTo>
                <a:cubicBezTo>
                  <a:pt x="20225" y="18631"/>
                  <a:pt x="21110" y="19015"/>
                  <a:pt x="22020" y="19015"/>
                </a:cubicBezTo>
                <a:cubicBezTo>
                  <a:pt x="22330" y="19015"/>
                  <a:pt x="22643" y="18971"/>
                  <a:pt x="22954" y="18875"/>
                </a:cubicBezTo>
                <a:cubicBezTo>
                  <a:pt x="24002" y="18552"/>
                  <a:pt x="24786" y="17702"/>
                  <a:pt x="25334" y="16784"/>
                </a:cubicBezTo>
                <a:cubicBezTo>
                  <a:pt x="25931" y="15784"/>
                  <a:pt x="26309" y="14669"/>
                  <a:pt x="26587" y="13543"/>
                </a:cubicBezTo>
                <a:cubicBezTo>
                  <a:pt x="26872" y="12393"/>
                  <a:pt x="27042" y="11178"/>
                  <a:pt x="26859" y="9998"/>
                </a:cubicBezTo>
                <a:cubicBezTo>
                  <a:pt x="26669" y="8763"/>
                  <a:pt x="26045" y="7686"/>
                  <a:pt x="25037" y="6940"/>
                </a:cubicBezTo>
                <a:cubicBezTo>
                  <a:pt x="23865" y="6071"/>
                  <a:pt x="22401" y="5638"/>
                  <a:pt x="21023" y="5219"/>
                </a:cubicBezTo>
                <a:cubicBezTo>
                  <a:pt x="19511" y="4758"/>
                  <a:pt x="17976" y="4376"/>
                  <a:pt x="16442" y="3995"/>
                </a:cubicBezTo>
                <a:cubicBezTo>
                  <a:pt x="13377" y="3236"/>
                  <a:pt x="10276" y="2484"/>
                  <a:pt x="7410" y="1122"/>
                </a:cubicBezTo>
                <a:cubicBezTo>
                  <a:pt x="7124" y="986"/>
                  <a:pt x="6842" y="844"/>
                  <a:pt x="6563" y="695"/>
                </a:cubicBezTo>
                <a:cubicBezTo>
                  <a:pt x="6622" y="671"/>
                  <a:pt x="6682" y="645"/>
                  <a:pt x="6742" y="621"/>
                </a:cubicBezTo>
                <a:cubicBezTo>
                  <a:pt x="6901" y="557"/>
                  <a:pt x="6828" y="333"/>
                  <a:pt x="6684" y="333"/>
                </a:cubicBezTo>
                <a:cubicBezTo>
                  <a:pt x="6666" y="333"/>
                  <a:pt x="6646" y="336"/>
                  <a:pt x="6625" y="345"/>
                </a:cubicBezTo>
                <a:cubicBezTo>
                  <a:pt x="6492" y="400"/>
                  <a:pt x="6358" y="454"/>
                  <a:pt x="6223" y="510"/>
                </a:cubicBezTo>
                <a:cubicBezTo>
                  <a:pt x="5943" y="355"/>
                  <a:pt x="5666" y="194"/>
                  <a:pt x="5394" y="25"/>
                </a:cubicBezTo>
                <a:cubicBezTo>
                  <a:pt x="5366" y="8"/>
                  <a:pt x="5338" y="0"/>
                  <a:pt x="5311" y="0"/>
                </a:cubicBezTo>
                <a:close/>
              </a:path>
            </a:pathLst>
          </a:custGeom>
          <a:solidFill>
            <a:schemeClr val="lt2">
              <a:alpha val="486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3"/>
          <p:cNvSpPr txBox="1">
            <a:spLocks noGrp="1"/>
          </p:cNvSpPr>
          <p:nvPr>
            <p:ph type="title"/>
          </p:nvPr>
        </p:nvSpPr>
        <p:spPr>
          <a:xfrm>
            <a:off x="2288175" y="673625"/>
            <a:ext cx="45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13"/>
          <p:cNvSpPr txBox="1">
            <a:spLocks noGrp="1"/>
          </p:cNvSpPr>
          <p:nvPr>
            <p:ph type="title" idx="2"/>
          </p:nvPr>
        </p:nvSpPr>
        <p:spPr>
          <a:xfrm>
            <a:off x="800269" y="19114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8" name="Google Shape;288;p13"/>
          <p:cNvSpPr txBox="1">
            <a:spLocks noGrp="1"/>
          </p:cNvSpPr>
          <p:nvPr>
            <p:ph type="subTitle" idx="1"/>
          </p:nvPr>
        </p:nvSpPr>
        <p:spPr>
          <a:xfrm>
            <a:off x="704869" y="2650375"/>
            <a:ext cx="249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289" name="Google Shape;289;p13"/>
          <p:cNvSpPr txBox="1">
            <a:spLocks noGrp="1"/>
          </p:cNvSpPr>
          <p:nvPr>
            <p:ph type="title" idx="3"/>
          </p:nvPr>
        </p:nvSpPr>
        <p:spPr>
          <a:xfrm>
            <a:off x="3419624" y="19114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0" name="Google Shape;290;p13"/>
          <p:cNvSpPr txBox="1">
            <a:spLocks noGrp="1"/>
          </p:cNvSpPr>
          <p:nvPr>
            <p:ph type="subTitle" idx="4"/>
          </p:nvPr>
        </p:nvSpPr>
        <p:spPr>
          <a:xfrm>
            <a:off x="3324974" y="2650375"/>
            <a:ext cx="249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291" name="Google Shape;291;p13"/>
          <p:cNvSpPr txBox="1">
            <a:spLocks noGrp="1"/>
          </p:cNvSpPr>
          <p:nvPr>
            <p:ph type="title" idx="5"/>
          </p:nvPr>
        </p:nvSpPr>
        <p:spPr>
          <a:xfrm>
            <a:off x="800269" y="3344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2" name="Google Shape;292;p13"/>
          <p:cNvSpPr txBox="1">
            <a:spLocks noGrp="1"/>
          </p:cNvSpPr>
          <p:nvPr>
            <p:ph type="subTitle" idx="6"/>
          </p:nvPr>
        </p:nvSpPr>
        <p:spPr>
          <a:xfrm>
            <a:off x="704869" y="4083775"/>
            <a:ext cx="249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293" name="Google Shape;293;p13"/>
          <p:cNvSpPr txBox="1">
            <a:spLocks noGrp="1"/>
          </p:cNvSpPr>
          <p:nvPr>
            <p:ph type="title" idx="7"/>
          </p:nvPr>
        </p:nvSpPr>
        <p:spPr>
          <a:xfrm>
            <a:off x="3419624" y="3344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4" name="Google Shape;294;p13"/>
          <p:cNvSpPr txBox="1">
            <a:spLocks noGrp="1"/>
          </p:cNvSpPr>
          <p:nvPr>
            <p:ph type="subTitle" idx="8"/>
          </p:nvPr>
        </p:nvSpPr>
        <p:spPr>
          <a:xfrm>
            <a:off x="3324749" y="4083775"/>
            <a:ext cx="249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295" name="Google Shape;295;p13"/>
          <p:cNvSpPr txBox="1">
            <a:spLocks noGrp="1"/>
          </p:cNvSpPr>
          <p:nvPr>
            <p:ph type="title" idx="9"/>
          </p:nvPr>
        </p:nvSpPr>
        <p:spPr>
          <a:xfrm>
            <a:off x="6038978" y="19114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6" name="Google Shape;296;p13"/>
          <p:cNvSpPr txBox="1">
            <a:spLocks noGrp="1"/>
          </p:cNvSpPr>
          <p:nvPr>
            <p:ph type="subTitle" idx="13"/>
          </p:nvPr>
        </p:nvSpPr>
        <p:spPr>
          <a:xfrm>
            <a:off x="5944778" y="2650375"/>
            <a:ext cx="2493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297" name="Google Shape;297;p13"/>
          <p:cNvSpPr txBox="1">
            <a:spLocks noGrp="1"/>
          </p:cNvSpPr>
          <p:nvPr>
            <p:ph type="title" idx="14"/>
          </p:nvPr>
        </p:nvSpPr>
        <p:spPr>
          <a:xfrm>
            <a:off x="6038978" y="3344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subTitle" idx="15"/>
          </p:nvPr>
        </p:nvSpPr>
        <p:spPr>
          <a:xfrm>
            <a:off x="5944328" y="4083775"/>
            <a:ext cx="2494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grpSp>
        <p:nvGrpSpPr>
          <p:cNvPr id="299" name="Google Shape;299;p13"/>
          <p:cNvGrpSpPr/>
          <p:nvPr/>
        </p:nvGrpSpPr>
        <p:grpSpPr>
          <a:xfrm rot="-900055">
            <a:off x="1167109" y="4603778"/>
            <a:ext cx="215934" cy="195605"/>
            <a:chOff x="1640475" y="1197075"/>
            <a:chExt cx="55475" cy="50250"/>
          </a:xfrm>
        </p:grpSpPr>
        <p:sp>
          <p:nvSpPr>
            <p:cNvPr id="300" name="Google Shape;300;p13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13"/>
          <p:cNvGrpSpPr/>
          <p:nvPr/>
        </p:nvGrpSpPr>
        <p:grpSpPr>
          <a:xfrm rot="-8100037">
            <a:off x="377992" y="990483"/>
            <a:ext cx="359745" cy="325869"/>
            <a:chOff x="1640475" y="1197075"/>
            <a:chExt cx="55475" cy="50250"/>
          </a:xfrm>
        </p:grpSpPr>
        <p:sp>
          <p:nvSpPr>
            <p:cNvPr id="304" name="Google Shape;304;p13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13"/>
          <p:cNvSpPr/>
          <p:nvPr/>
        </p:nvSpPr>
        <p:spPr>
          <a:xfrm rot="9000131" flipH="1">
            <a:off x="391072" y="296850"/>
            <a:ext cx="434381" cy="101757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3"/>
          <p:cNvSpPr/>
          <p:nvPr/>
        </p:nvSpPr>
        <p:spPr>
          <a:xfrm rot="-9899901" flipH="1">
            <a:off x="4997960" y="4783869"/>
            <a:ext cx="545173" cy="127720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9" name="Google Shape;309;p13"/>
          <p:cNvGrpSpPr/>
          <p:nvPr/>
        </p:nvGrpSpPr>
        <p:grpSpPr>
          <a:xfrm rot="-5399917">
            <a:off x="6572843" y="4726244"/>
            <a:ext cx="228601" cy="207085"/>
            <a:chOff x="1640475" y="1197075"/>
            <a:chExt cx="55475" cy="50250"/>
          </a:xfrm>
        </p:grpSpPr>
        <p:sp>
          <p:nvSpPr>
            <p:cNvPr id="310" name="Google Shape;310;p13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" name="Google Shape;313;p13"/>
          <p:cNvSpPr/>
          <p:nvPr/>
        </p:nvSpPr>
        <p:spPr>
          <a:xfrm rot="-143173" flipH="1">
            <a:off x="2772855" y="285646"/>
            <a:ext cx="970033" cy="227238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4" name="Google Shape;314;p13"/>
          <p:cNvGrpSpPr/>
          <p:nvPr/>
        </p:nvGrpSpPr>
        <p:grpSpPr>
          <a:xfrm rot="-8100136">
            <a:off x="8520138" y="497852"/>
            <a:ext cx="296715" cy="268776"/>
            <a:chOff x="1640475" y="1197075"/>
            <a:chExt cx="55475" cy="50250"/>
          </a:xfrm>
        </p:grpSpPr>
        <p:sp>
          <p:nvSpPr>
            <p:cNvPr id="315" name="Google Shape;315;p13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13"/>
          <p:cNvSpPr/>
          <p:nvPr/>
        </p:nvSpPr>
        <p:spPr>
          <a:xfrm rot="-2700202">
            <a:off x="-77262" y="3989952"/>
            <a:ext cx="1057332" cy="823806"/>
          </a:xfrm>
          <a:custGeom>
            <a:avLst/>
            <a:gdLst/>
            <a:ahLst/>
            <a:cxnLst/>
            <a:rect l="l" t="t" r="r" b="b"/>
            <a:pathLst>
              <a:path w="17601" h="16033" extrusionOk="0">
                <a:moveTo>
                  <a:pt x="16107" y="0"/>
                </a:moveTo>
                <a:cubicBezTo>
                  <a:pt x="16093" y="0"/>
                  <a:pt x="16078" y="6"/>
                  <a:pt x="16067" y="16"/>
                </a:cubicBezTo>
                <a:cubicBezTo>
                  <a:pt x="16046" y="38"/>
                  <a:pt x="16045" y="73"/>
                  <a:pt x="16066" y="94"/>
                </a:cubicBezTo>
                <a:lnTo>
                  <a:pt x="16107" y="137"/>
                </a:lnTo>
                <a:cubicBezTo>
                  <a:pt x="16118" y="149"/>
                  <a:pt x="16132" y="154"/>
                  <a:pt x="16147" y="154"/>
                </a:cubicBezTo>
                <a:cubicBezTo>
                  <a:pt x="16161" y="154"/>
                  <a:pt x="16175" y="150"/>
                  <a:pt x="16185" y="139"/>
                </a:cubicBezTo>
                <a:cubicBezTo>
                  <a:pt x="16207" y="119"/>
                  <a:pt x="16208" y="84"/>
                  <a:pt x="16188" y="61"/>
                </a:cubicBezTo>
                <a:lnTo>
                  <a:pt x="16146" y="17"/>
                </a:lnTo>
                <a:cubicBezTo>
                  <a:pt x="16136" y="6"/>
                  <a:pt x="16121" y="0"/>
                  <a:pt x="16107" y="0"/>
                </a:cubicBezTo>
                <a:close/>
                <a:moveTo>
                  <a:pt x="16632" y="649"/>
                </a:moveTo>
                <a:cubicBezTo>
                  <a:pt x="16621" y="649"/>
                  <a:pt x="16610" y="652"/>
                  <a:pt x="16600" y="658"/>
                </a:cubicBezTo>
                <a:cubicBezTo>
                  <a:pt x="16576" y="675"/>
                  <a:pt x="16568" y="710"/>
                  <a:pt x="16587" y="735"/>
                </a:cubicBezTo>
                <a:cubicBezTo>
                  <a:pt x="16729" y="945"/>
                  <a:pt x="16857" y="1168"/>
                  <a:pt x="16968" y="1401"/>
                </a:cubicBezTo>
                <a:cubicBezTo>
                  <a:pt x="16977" y="1420"/>
                  <a:pt x="16998" y="1432"/>
                  <a:pt x="17018" y="1432"/>
                </a:cubicBezTo>
                <a:cubicBezTo>
                  <a:pt x="17027" y="1432"/>
                  <a:pt x="17034" y="1431"/>
                  <a:pt x="17043" y="1426"/>
                </a:cubicBezTo>
                <a:cubicBezTo>
                  <a:pt x="17069" y="1414"/>
                  <a:pt x="17081" y="1380"/>
                  <a:pt x="17068" y="1353"/>
                </a:cubicBezTo>
                <a:cubicBezTo>
                  <a:pt x="16955" y="1116"/>
                  <a:pt x="16824" y="887"/>
                  <a:pt x="16678" y="673"/>
                </a:cubicBezTo>
                <a:cubicBezTo>
                  <a:pt x="16667" y="657"/>
                  <a:pt x="16650" y="649"/>
                  <a:pt x="16632" y="649"/>
                </a:cubicBezTo>
                <a:close/>
                <a:moveTo>
                  <a:pt x="17302" y="2043"/>
                </a:moveTo>
                <a:cubicBezTo>
                  <a:pt x="17296" y="2043"/>
                  <a:pt x="17291" y="2044"/>
                  <a:pt x="17285" y="2046"/>
                </a:cubicBezTo>
                <a:cubicBezTo>
                  <a:pt x="17255" y="2055"/>
                  <a:pt x="17239" y="2086"/>
                  <a:pt x="17248" y="2115"/>
                </a:cubicBezTo>
                <a:cubicBezTo>
                  <a:pt x="17324" y="2359"/>
                  <a:pt x="17382" y="2610"/>
                  <a:pt x="17423" y="2863"/>
                </a:cubicBezTo>
                <a:cubicBezTo>
                  <a:pt x="17427" y="2890"/>
                  <a:pt x="17451" y="2909"/>
                  <a:pt x="17477" y="2909"/>
                </a:cubicBezTo>
                <a:lnTo>
                  <a:pt x="17486" y="2909"/>
                </a:lnTo>
                <a:cubicBezTo>
                  <a:pt x="17517" y="2904"/>
                  <a:pt x="17537" y="2875"/>
                  <a:pt x="17532" y="2845"/>
                </a:cubicBezTo>
                <a:cubicBezTo>
                  <a:pt x="17491" y="2588"/>
                  <a:pt x="17432" y="2331"/>
                  <a:pt x="17355" y="2082"/>
                </a:cubicBezTo>
                <a:cubicBezTo>
                  <a:pt x="17347" y="2059"/>
                  <a:pt x="17325" y="2043"/>
                  <a:pt x="17302" y="2043"/>
                </a:cubicBezTo>
                <a:close/>
                <a:moveTo>
                  <a:pt x="17544" y="3572"/>
                </a:moveTo>
                <a:cubicBezTo>
                  <a:pt x="17513" y="3572"/>
                  <a:pt x="17488" y="3597"/>
                  <a:pt x="17489" y="3627"/>
                </a:cubicBezTo>
                <a:lnTo>
                  <a:pt x="17489" y="3701"/>
                </a:lnTo>
                <a:cubicBezTo>
                  <a:pt x="17489" y="3933"/>
                  <a:pt x="17474" y="4166"/>
                  <a:pt x="17443" y="4393"/>
                </a:cubicBezTo>
                <a:cubicBezTo>
                  <a:pt x="17439" y="4424"/>
                  <a:pt x="17460" y="4452"/>
                  <a:pt x="17490" y="4456"/>
                </a:cubicBezTo>
                <a:lnTo>
                  <a:pt x="17498" y="4456"/>
                </a:lnTo>
                <a:cubicBezTo>
                  <a:pt x="17526" y="4456"/>
                  <a:pt x="17549" y="4436"/>
                  <a:pt x="17553" y="4408"/>
                </a:cubicBezTo>
                <a:cubicBezTo>
                  <a:pt x="17584" y="4176"/>
                  <a:pt x="17600" y="3938"/>
                  <a:pt x="17600" y="3701"/>
                </a:cubicBezTo>
                <a:lnTo>
                  <a:pt x="17600" y="3626"/>
                </a:lnTo>
                <a:cubicBezTo>
                  <a:pt x="17599" y="3595"/>
                  <a:pt x="17575" y="3572"/>
                  <a:pt x="17545" y="3572"/>
                </a:cubicBezTo>
                <a:close/>
                <a:moveTo>
                  <a:pt x="17335" y="5103"/>
                </a:moveTo>
                <a:cubicBezTo>
                  <a:pt x="17311" y="5103"/>
                  <a:pt x="17289" y="5119"/>
                  <a:pt x="17282" y="5143"/>
                </a:cubicBezTo>
                <a:cubicBezTo>
                  <a:pt x="17247" y="5258"/>
                  <a:pt x="17208" y="5373"/>
                  <a:pt x="17166" y="5483"/>
                </a:cubicBezTo>
                <a:cubicBezTo>
                  <a:pt x="17117" y="5608"/>
                  <a:pt x="17063" y="5734"/>
                  <a:pt x="17003" y="5857"/>
                </a:cubicBezTo>
                <a:cubicBezTo>
                  <a:pt x="16989" y="5884"/>
                  <a:pt x="17001" y="5917"/>
                  <a:pt x="17029" y="5931"/>
                </a:cubicBezTo>
                <a:cubicBezTo>
                  <a:pt x="17036" y="5935"/>
                  <a:pt x="17045" y="5937"/>
                  <a:pt x="17052" y="5937"/>
                </a:cubicBezTo>
                <a:cubicBezTo>
                  <a:pt x="17073" y="5937"/>
                  <a:pt x="17093" y="5925"/>
                  <a:pt x="17102" y="5906"/>
                </a:cubicBezTo>
                <a:cubicBezTo>
                  <a:pt x="17163" y="5780"/>
                  <a:pt x="17220" y="5650"/>
                  <a:pt x="17269" y="5522"/>
                </a:cubicBezTo>
                <a:cubicBezTo>
                  <a:pt x="17313" y="5409"/>
                  <a:pt x="17352" y="5293"/>
                  <a:pt x="17388" y="5175"/>
                </a:cubicBezTo>
                <a:cubicBezTo>
                  <a:pt x="17396" y="5145"/>
                  <a:pt x="17380" y="5115"/>
                  <a:pt x="17350" y="5106"/>
                </a:cubicBezTo>
                <a:cubicBezTo>
                  <a:pt x="17345" y="5104"/>
                  <a:pt x="17340" y="5103"/>
                  <a:pt x="17335" y="5103"/>
                </a:cubicBezTo>
                <a:close/>
                <a:moveTo>
                  <a:pt x="16660" y="6494"/>
                </a:moveTo>
                <a:cubicBezTo>
                  <a:pt x="16643" y="6494"/>
                  <a:pt x="16626" y="6503"/>
                  <a:pt x="16614" y="6518"/>
                </a:cubicBezTo>
                <a:cubicBezTo>
                  <a:pt x="16470" y="6726"/>
                  <a:pt x="16307" y="6927"/>
                  <a:pt x="16130" y="7114"/>
                </a:cubicBezTo>
                <a:cubicBezTo>
                  <a:pt x="16110" y="7136"/>
                  <a:pt x="16111" y="7172"/>
                  <a:pt x="16134" y="7192"/>
                </a:cubicBezTo>
                <a:cubicBezTo>
                  <a:pt x="16144" y="7203"/>
                  <a:pt x="16157" y="7208"/>
                  <a:pt x="16171" y="7208"/>
                </a:cubicBezTo>
                <a:cubicBezTo>
                  <a:pt x="16186" y="7208"/>
                  <a:pt x="16201" y="7202"/>
                  <a:pt x="16212" y="7190"/>
                </a:cubicBezTo>
                <a:cubicBezTo>
                  <a:pt x="16391" y="6999"/>
                  <a:pt x="16558" y="6795"/>
                  <a:pt x="16705" y="6581"/>
                </a:cubicBezTo>
                <a:cubicBezTo>
                  <a:pt x="16723" y="6556"/>
                  <a:pt x="16717" y="6522"/>
                  <a:pt x="16691" y="6504"/>
                </a:cubicBezTo>
                <a:cubicBezTo>
                  <a:pt x="16682" y="6497"/>
                  <a:pt x="16671" y="6494"/>
                  <a:pt x="16660" y="6494"/>
                </a:cubicBezTo>
                <a:close/>
                <a:moveTo>
                  <a:pt x="15601" y="7622"/>
                </a:moveTo>
                <a:cubicBezTo>
                  <a:pt x="15588" y="7622"/>
                  <a:pt x="15576" y="7626"/>
                  <a:pt x="15566" y="7634"/>
                </a:cubicBezTo>
                <a:cubicBezTo>
                  <a:pt x="15367" y="7793"/>
                  <a:pt x="15154" y="7941"/>
                  <a:pt x="14934" y="8070"/>
                </a:cubicBezTo>
                <a:cubicBezTo>
                  <a:pt x="14907" y="8085"/>
                  <a:pt x="14899" y="8119"/>
                  <a:pt x="14915" y="8146"/>
                </a:cubicBezTo>
                <a:cubicBezTo>
                  <a:pt x="14924" y="8163"/>
                  <a:pt x="14943" y="8174"/>
                  <a:pt x="14962" y="8174"/>
                </a:cubicBezTo>
                <a:cubicBezTo>
                  <a:pt x="14971" y="8174"/>
                  <a:pt x="14981" y="8171"/>
                  <a:pt x="14990" y="8165"/>
                </a:cubicBezTo>
                <a:cubicBezTo>
                  <a:pt x="15215" y="8033"/>
                  <a:pt x="15432" y="7883"/>
                  <a:pt x="15636" y="7721"/>
                </a:cubicBezTo>
                <a:cubicBezTo>
                  <a:pt x="15659" y="7702"/>
                  <a:pt x="15664" y="7667"/>
                  <a:pt x="15644" y="7643"/>
                </a:cubicBezTo>
                <a:cubicBezTo>
                  <a:pt x="15633" y="7629"/>
                  <a:pt x="15617" y="7622"/>
                  <a:pt x="15601" y="7622"/>
                </a:cubicBezTo>
                <a:close/>
                <a:moveTo>
                  <a:pt x="14268" y="8408"/>
                </a:moveTo>
                <a:cubicBezTo>
                  <a:pt x="14261" y="8408"/>
                  <a:pt x="14254" y="8409"/>
                  <a:pt x="14247" y="8412"/>
                </a:cubicBezTo>
                <a:cubicBezTo>
                  <a:pt x="14009" y="8509"/>
                  <a:pt x="13763" y="8590"/>
                  <a:pt x="13517" y="8650"/>
                </a:cubicBezTo>
                <a:cubicBezTo>
                  <a:pt x="13487" y="8658"/>
                  <a:pt x="13469" y="8688"/>
                  <a:pt x="13477" y="8717"/>
                </a:cubicBezTo>
                <a:cubicBezTo>
                  <a:pt x="13483" y="8743"/>
                  <a:pt x="13506" y="8759"/>
                  <a:pt x="13530" y="8759"/>
                </a:cubicBezTo>
                <a:cubicBezTo>
                  <a:pt x="13534" y="8759"/>
                  <a:pt x="13540" y="8759"/>
                  <a:pt x="13544" y="8758"/>
                </a:cubicBezTo>
                <a:cubicBezTo>
                  <a:pt x="13795" y="8696"/>
                  <a:pt x="14046" y="8614"/>
                  <a:pt x="14289" y="8515"/>
                </a:cubicBezTo>
                <a:cubicBezTo>
                  <a:pt x="14317" y="8503"/>
                  <a:pt x="14330" y="8471"/>
                  <a:pt x="14319" y="8442"/>
                </a:cubicBezTo>
                <a:cubicBezTo>
                  <a:pt x="14310" y="8421"/>
                  <a:pt x="14289" y="8408"/>
                  <a:pt x="14268" y="8408"/>
                </a:cubicBezTo>
                <a:close/>
                <a:moveTo>
                  <a:pt x="12768" y="8775"/>
                </a:moveTo>
                <a:cubicBezTo>
                  <a:pt x="12765" y="8775"/>
                  <a:pt x="12763" y="8775"/>
                  <a:pt x="12761" y="8775"/>
                </a:cubicBezTo>
                <a:lnTo>
                  <a:pt x="12730" y="8777"/>
                </a:lnTo>
                <a:cubicBezTo>
                  <a:pt x="12495" y="8795"/>
                  <a:pt x="12256" y="8800"/>
                  <a:pt x="11989" y="8803"/>
                </a:cubicBezTo>
                <a:cubicBezTo>
                  <a:pt x="11959" y="8803"/>
                  <a:pt x="11934" y="8828"/>
                  <a:pt x="11934" y="8858"/>
                </a:cubicBezTo>
                <a:cubicBezTo>
                  <a:pt x="11934" y="8889"/>
                  <a:pt x="11960" y="8914"/>
                  <a:pt x="11990" y="8914"/>
                </a:cubicBezTo>
                <a:lnTo>
                  <a:pt x="11991" y="8913"/>
                </a:lnTo>
                <a:cubicBezTo>
                  <a:pt x="12259" y="8911"/>
                  <a:pt x="12500" y="8907"/>
                  <a:pt x="12739" y="8888"/>
                </a:cubicBezTo>
                <a:lnTo>
                  <a:pt x="12771" y="8885"/>
                </a:lnTo>
                <a:cubicBezTo>
                  <a:pt x="12801" y="8883"/>
                  <a:pt x="12823" y="8856"/>
                  <a:pt x="12821" y="8825"/>
                </a:cubicBezTo>
                <a:cubicBezTo>
                  <a:pt x="12818" y="8797"/>
                  <a:pt x="12793" y="8775"/>
                  <a:pt x="12768" y="8775"/>
                </a:cubicBezTo>
                <a:close/>
                <a:moveTo>
                  <a:pt x="11216" y="8825"/>
                </a:moveTo>
                <a:cubicBezTo>
                  <a:pt x="11214" y="8825"/>
                  <a:pt x="11212" y="8825"/>
                  <a:pt x="11210" y="8825"/>
                </a:cubicBezTo>
                <a:cubicBezTo>
                  <a:pt x="10905" y="8847"/>
                  <a:pt x="10659" y="8886"/>
                  <a:pt x="10434" y="8951"/>
                </a:cubicBezTo>
                <a:cubicBezTo>
                  <a:pt x="10404" y="8960"/>
                  <a:pt x="10387" y="8991"/>
                  <a:pt x="10396" y="9020"/>
                </a:cubicBezTo>
                <a:cubicBezTo>
                  <a:pt x="10403" y="9044"/>
                  <a:pt x="10426" y="9060"/>
                  <a:pt x="10449" y="9060"/>
                </a:cubicBezTo>
                <a:cubicBezTo>
                  <a:pt x="10455" y="9060"/>
                  <a:pt x="10460" y="9059"/>
                  <a:pt x="10464" y="9058"/>
                </a:cubicBezTo>
                <a:cubicBezTo>
                  <a:pt x="10682" y="8995"/>
                  <a:pt x="10921" y="8957"/>
                  <a:pt x="11217" y="8935"/>
                </a:cubicBezTo>
                <a:cubicBezTo>
                  <a:pt x="11248" y="8933"/>
                  <a:pt x="11271" y="8908"/>
                  <a:pt x="11269" y="8877"/>
                </a:cubicBezTo>
                <a:cubicBezTo>
                  <a:pt x="11267" y="8848"/>
                  <a:pt x="11246" y="8825"/>
                  <a:pt x="11216" y="8825"/>
                </a:cubicBezTo>
                <a:close/>
                <a:moveTo>
                  <a:pt x="9755" y="9286"/>
                </a:moveTo>
                <a:cubicBezTo>
                  <a:pt x="9743" y="9286"/>
                  <a:pt x="9732" y="9289"/>
                  <a:pt x="9722" y="9296"/>
                </a:cubicBezTo>
                <a:cubicBezTo>
                  <a:pt x="9512" y="9452"/>
                  <a:pt x="9336" y="9642"/>
                  <a:pt x="9184" y="9877"/>
                </a:cubicBezTo>
                <a:cubicBezTo>
                  <a:pt x="9167" y="9902"/>
                  <a:pt x="9175" y="9936"/>
                  <a:pt x="9200" y="9952"/>
                </a:cubicBezTo>
                <a:cubicBezTo>
                  <a:pt x="9210" y="9959"/>
                  <a:pt x="9221" y="9962"/>
                  <a:pt x="9230" y="9962"/>
                </a:cubicBezTo>
                <a:cubicBezTo>
                  <a:pt x="9248" y="9962"/>
                  <a:pt x="9267" y="9952"/>
                  <a:pt x="9277" y="9936"/>
                </a:cubicBezTo>
                <a:cubicBezTo>
                  <a:pt x="9423" y="9713"/>
                  <a:pt x="9589" y="9533"/>
                  <a:pt x="9788" y="9386"/>
                </a:cubicBezTo>
                <a:cubicBezTo>
                  <a:pt x="9813" y="9367"/>
                  <a:pt x="9818" y="9333"/>
                  <a:pt x="9800" y="9308"/>
                </a:cubicBezTo>
                <a:cubicBezTo>
                  <a:pt x="9789" y="9294"/>
                  <a:pt x="9772" y="9286"/>
                  <a:pt x="9755" y="9286"/>
                </a:cubicBezTo>
                <a:close/>
                <a:moveTo>
                  <a:pt x="8896" y="10549"/>
                </a:moveTo>
                <a:cubicBezTo>
                  <a:pt x="8873" y="10549"/>
                  <a:pt x="8851" y="10563"/>
                  <a:pt x="8844" y="10586"/>
                </a:cubicBezTo>
                <a:cubicBezTo>
                  <a:pt x="8769" y="10795"/>
                  <a:pt x="8699" y="11034"/>
                  <a:pt x="8626" y="11337"/>
                </a:cubicBezTo>
                <a:cubicBezTo>
                  <a:pt x="8619" y="11367"/>
                  <a:pt x="8637" y="11397"/>
                  <a:pt x="8667" y="11404"/>
                </a:cubicBezTo>
                <a:cubicBezTo>
                  <a:pt x="8672" y="11405"/>
                  <a:pt x="8676" y="11405"/>
                  <a:pt x="8680" y="11405"/>
                </a:cubicBezTo>
                <a:cubicBezTo>
                  <a:pt x="8705" y="11405"/>
                  <a:pt x="8728" y="11388"/>
                  <a:pt x="8734" y="11363"/>
                </a:cubicBezTo>
                <a:cubicBezTo>
                  <a:pt x="8806" y="11063"/>
                  <a:pt x="8875" y="10828"/>
                  <a:pt x="8948" y="10623"/>
                </a:cubicBezTo>
                <a:cubicBezTo>
                  <a:pt x="8958" y="10594"/>
                  <a:pt x="8943" y="10562"/>
                  <a:pt x="8914" y="10552"/>
                </a:cubicBezTo>
                <a:cubicBezTo>
                  <a:pt x="8908" y="10550"/>
                  <a:pt x="8902" y="10549"/>
                  <a:pt x="8896" y="10549"/>
                </a:cubicBezTo>
                <a:close/>
                <a:moveTo>
                  <a:pt x="8508" y="12051"/>
                </a:moveTo>
                <a:cubicBezTo>
                  <a:pt x="8483" y="12051"/>
                  <a:pt x="8459" y="12069"/>
                  <a:pt x="8454" y="12095"/>
                </a:cubicBezTo>
                <a:cubicBezTo>
                  <a:pt x="8402" y="12320"/>
                  <a:pt x="8339" y="12585"/>
                  <a:pt x="8260" y="12842"/>
                </a:cubicBezTo>
                <a:cubicBezTo>
                  <a:pt x="8252" y="12872"/>
                  <a:pt x="8268" y="12903"/>
                  <a:pt x="8298" y="12912"/>
                </a:cubicBezTo>
                <a:cubicBezTo>
                  <a:pt x="8303" y="12914"/>
                  <a:pt x="8308" y="12915"/>
                  <a:pt x="8314" y="12915"/>
                </a:cubicBezTo>
                <a:cubicBezTo>
                  <a:pt x="8337" y="12915"/>
                  <a:pt x="8360" y="12899"/>
                  <a:pt x="8367" y="12875"/>
                </a:cubicBezTo>
                <a:cubicBezTo>
                  <a:pt x="8446" y="12615"/>
                  <a:pt x="8510" y="12346"/>
                  <a:pt x="8562" y="12120"/>
                </a:cubicBezTo>
                <a:cubicBezTo>
                  <a:pt x="8569" y="12090"/>
                  <a:pt x="8550" y="12060"/>
                  <a:pt x="8520" y="12053"/>
                </a:cubicBezTo>
                <a:cubicBezTo>
                  <a:pt x="8516" y="12052"/>
                  <a:pt x="8512" y="12051"/>
                  <a:pt x="8508" y="12051"/>
                </a:cubicBezTo>
                <a:close/>
                <a:moveTo>
                  <a:pt x="62" y="13056"/>
                </a:moveTo>
                <a:cubicBezTo>
                  <a:pt x="56" y="13056"/>
                  <a:pt x="50" y="13057"/>
                  <a:pt x="44" y="13059"/>
                </a:cubicBezTo>
                <a:cubicBezTo>
                  <a:pt x="16" y="13070"/>
                  <a:pt x="0" y="13102"/>
                  <a:pt x="11" y="13131"/>
                </a:cubicBezTo>
                <a:cubicBezTo>
                  <a:pt x="98" y="13374"/>
                  <a:pt x="211" y="13613"/>
                  <a:pt x="346" y="13841"/>
                </a:cubicBezTo>
                <a:cubicBezTo>
                  <a:pt x="356" y="13858"/>
                  <a:pt x="375" y="13868"/>
                  <a:pt x="393" y="13868"/>
                </a:cubicBezTo>
                <a:cubicBezTo>
                  <a:pt x="403" y="13868"/>
                  <a:pt x="414" y="13866"/>
                  <a:pt x="422" y="13860"/>
                </a:cubicBezTo>
                <a:cubicBezTo>
                  <a:pt x="448" y="13844"/>
                  <a:pt x="458" y="13810"/>
                  <a:pt x="442" y="13784"/>
                </a:cubicBezTo>
                <a:cubicBezTo>
                  <a:pt x="310" y="13562"/>
                  <a:pt x="200" y="13330"/>
                  <a:pt x="116" y="13093"/>
                </a:cubicBezTo>
                <a:cubicBezTo>
                  <a:pt x="107" y="13070"/>
                  <a:pt x="86" y="13056"/>
                  <a:pt x="62" y="13056"/>
                </a:cubicBezTo>
                <a:close/>
                <a:moveTo>
                  <a:pt x="8029" y="13524"/>
                </a:moveTo>
                <a:cubicBezTo>
                  <a:pt x="8008" y="13524"/>
                  <a:pt x="7989" y="13535"/>
                  <a:pt x="7979" y="13555"/>
                </a:cubicBezTo>
                <a:cubicBezTo>
                  <a:pt x="7865" y="13779"/>
                  <a:pt x="7727" y="13996"/>
                  <a:pt x="7570" y="14201"/>
                </a:cubicBezTo>
                <a:cubicBezTo>
                  <a:pt x="7551" y="14225"/>
                  <a:pt x="7556" y="14260"/>
                  <a:pt x="7580" y="14278"/>
                </a:cubicBezTo>
                <a:cubicBezTo>
                  <a:pt x="7590" y="14286"/>
                  <a:pt x="7602" y="14290"/>
                  <a:pt x="7614" y="14290"/>
                </a:cubicBezTo>
                <a:cubicBezTo>
                  <a:pt x="7631" y="14290"/>
                  <a:pt x="7647" y="14282"/>
                  <a:pt x="7658" y="14268"/>
                </a:cubicBezTo>
                <a:cubicBezTo>
                  <a:pt x="7819" y="14058"/>
                  <a:pt x="7961" y="13836"/>
                  <a:pt x="8079" y="13605"/>
                </a:cubicBezTo>
                <a:cubicBezTo>
                  <a:pt x="8093" y="13577"/>
                  <a:pt x="8081" y="13544"/>
                  <a:pt x="8054" y="13530"/>
                </a:cubicBezTo>
                <a:cubicBezTo>
                  <a:pt x="8046" y="13526"/>
                  <a:pt x="8037" y="13524"/>
                  <a:pt x="8029" y="13524"/>
                </a:cubicBezTo>
                <a:close/>
                <a:moveTo>
                  <a:pt x="849" y="14384"/>
                </a:moveTo>
                <a:cubicBezTo>
                  <a:pt x="836" y="14384"/>
                  <a:pt x="823" y="14388"/>
                  <a:pt x="812" y="14398"/>
                </a:cubicBezTo>
                <a:cubicBezTo>
                  <a:pt x="790" y="14418"/>
                  <a:pt x="788" y="14453"/>
                  <a:pt x="807" y="14477"/>
                </a:cubicBezTo>
                <a:cubicBezTo>
                  <a:pt x="978" y="14672"/>
                  <a:pt x="1169" y="14855"/>
                  <a:pt x="1373" y="15020"/>
                </a:cubicBezTo>
                <a:cubicBezTo>
                  <a:pt x="1383" y="15029"/>
                  <a:pt x="1396" y="15033"/>
                  <a:pt x="1407" y="15033"/>
                </a:cubicBezTo>
                <a:cubicBezTo>
                  <a:pt x="1423" y="15033"/>
                  <a:pt x="1439" y="15026"/>
                  <a:pt x="1451" y="15012"/>
                </a:cubicBezTo>
                <a:cubicBezTo>
                  <a:pt x="1470" y="14988"/>
                  <a:pt x="1466" y="14953"/>
                  <a:pt x="1443" y="14934"/>
                </a:cubicBezTo>
                <a:cubicBezTo>
                  <a:pt x="1244" y="14773"/>
                  <a:pt x="1058" y="14594"/>
                  <a:pt x="891" y="14403"/>
                </a:cubicBezTo>
                <a:cubicBezTo>
                  <a:pt x="880" y="14391"/>
                  <a:pt x="864" y="14384"/>
                  <a:pt x="849" y="14384"/>
                </a:cubicBezTo>
                <a:close/>
                <a:moveTo>
                  <a:pt x="7088" y="14749"/>
                </a:moveTo>
                <a:cubicBezTo>
                  <a:pt x="7075" y="14749"/>
                  <a:pt x="7062" y="14753"/>
                  <a:pt x="7051" y="14763"/>
                </a:cubicBezTo>
                <a:cubicBezTo>
                  <a:pt x="6863" y="14934"/>
                  <a:pt x="6659" y="15091"/>
                  <a:pt x="6443" y="15229"/>
                </a:cubicBezTo>
                <a:cubicBezTo>
                  <a:pt x="6416" y="15245"/>
                  <a:pt x="6409" y="15280"/>
                  <a:pt x="6426" y="15306"/>
                </a:cubicBezTo>
                <a:cubicBezTo>
                  <a:pt x="6437" y="15322"/>
                  <a:pt x="6454" y="15331"/>
                  <a:pt x="6472" y="15331"/>
                </a:cubicBezTo>
                <a:cubicBezTo>
                  <a:pt x="6483" y="15331"/>
                  <a:pt x="6493" y="15328"/>
                  <a:pt x="6502" y="15323"/>
                </a:cubicBezTo>
                <a:cubicBezTo>
                  <a:pt x="6723" y="15181"/>
                  <a:pt x="6933" y="15020"/>
                  <a:pt x="7126" y="14845"/>
                </a:cubicBezTo>
                <a:cubicBezTo>
                  <a:pt x="7148" y="14825"/>
                  <a:pt x="7150" y="14790"/>
                  <a:pt x="7129" y="14767"/>
                </a:cubicBezTo>
                <a:cubicBezTo>
                  <a:pt x="7118" y="14755"/>
                  <a:pt x="7103" y="14749"/>
                  <a:pt x="7088" y="14749"/>
                </a:cubicBezTo>
                <a:close/>
                <a:moveTo>
                  <a:pt x="2049" y="15357"/>
                </a:moveTo>
                <a:cubicBezTo>
                  <a:pt x="2030" y="15357"/>
                  <a:pt x="2011" y="15368"/>
                  <a:pt x="2001" y="15386"/>
                </a:cubicBezTo>
                <a:cubicBezTo>
                  <a:pt x="1986" y="15412"/>
                  <a:pt x="1996" y="15447"/>
                  <a:pt x="2023" y="15462"/>
                </a:cubicBezTo>
                <a:cubicBezTo>
                  <a:pt x="2251" y="15590"/>
                  <a:pt x="2492" y="15699"/>
                  <a:pt x="2737" y="15785"/>
                </a:cubicBezTo>
                <a:cubicBezTo>
                  <a:pt x="2743" y="15787"/>
                  <a:pt x="2749" y="15788"/>
                  <a:pt x="2755" y="15788"/>
                </a:cubicBezTo>
                <a:cubicBezTo>
                  <a:pt x="2778" y="15788"/>
                  <a:pt x="2799" y="15775"/>
                  <a:pt x="2808" y="15752"/>
                </a:cubicBezTo>
                <a:cubicBezTo>
                  <a:pt x="2817" y="15723"/>
                  <a:pt x="2802" y="15691"/>
                  <a:pt x="2774" y="15682"/>
                </a:cubicBezTo>
                <a:cubicBezTo>
                  <a:pt x="2535" y="15597"/>
                  <a:pt x="2300" y="15490"/>
                  <a:pt x="2076" y="15364"/>
                </a:cubicBezTo>
                <a:cubicBezTo>
                  <a:pt x="2067" y="15360"/>
                  <a:pt x="2058" y="15357"/>
                  <a:pt x="2049" y="15357"/>
                </a:cubicBezTo>
                <a:close/>
                <a:moveTo>
                  <a:pt x="5786" y="15581"/>
                </a:moveTo>
                <a:cubicBezTo>
                  <a:pt x="5779" y="15581"/>
                  <a:pt x="5772" y="15583"/>
                  <a:pt x="5765" y="15586"/>
                </a:cubicBezTo>
                <a:cubicBezTo>
                  <a:pt x="5528" y="15685"/>
                  <a:pt x="5283" y="15764"/>
                  <a:pt x="5036" y="15819"/>
                </a:cubicBezTo>
                <a:cubicBezTo>
                  <a:pt x="5006" y="15827"/>
                  <a:pt x="4987" y="15857"/>
                  <a:pt x="4995" y="15886"/>
                </a:cubicBezTo>
                <a:cubicBezTo>
                  <a:pt x="5000" y="15912"/>
                  <a:pt x="5023" y="15929"/>
                  <a:pt x="5048" y="15929"/>
                </a:cubicBezTo>
                <a:cubicBezTo>
                  <a:pt x="5052" y="15929"/>
                  <a:pt x="5057" y="15929"/>
                  <a:pt x="5061" y="15928"/>
                </a:cubicBezTo>
                <a:cubicBezTo>
                  <a:pt x="5314" y="15871"/>
                  <a:pt x="5565" y="15790"/>
                  <a:pt x="5808" y="15688"/>
                </a:cubicBezTo>
                <a:cubicBezTo>
                  <a:pt x="5836" y="15675"/>
                  <a:pt x="5849" y="15643"/>
                  <a:pt x="5837" y="15615"/>
                </a:cubicBezTo>
                <a:cubicBezTo>
                  <a:pt x="5829" y="15594"/>
                  <a:pt x="5808" y="15581"/>
                  <a:pt x="5786" y="15581"/>
                </a:cubicBezTo>
                <a:close/>
                <a:moveTo>
                  <a:pt x="3506" y="15870"/>
                </a:moveTo>
                <a:cubicBezTo>
                  <a:pt x="3479" y="15870"/>
                  <a:pt x="3456" y="15890"/>
                  <a:pt x="3451" y="15917"/>
                </a:cubicBezTo>
                <a:cubicBezTo>
                  <a:pt x="3447" y="15947"/>
                  <a:pt x="3467" y="15975"/>
                  <a:pt x="3498" y="15980"/>
                </a:cubicBezTo>
                <a:cubicBezTo>
                  <a:pt x="3701" y="16013"/>
                  <a:pt x="3907" y="16030"/>
                  <a:pt x="4110" y="16032"/>
                </a:cubicBezTo>
                <a:lnTo>
                  <a:pt x="4143" y="16032"/>
                </a:lnTo>
                <a:cubicBezTo>
                  <a:pt x="4189" y="16032"/>
                  <a:pt x="4236" y="16031"/>
                  <a:pt x="4281" y="16030"/>
                </a:cubicBezTo>
                <a:cubicBezTo>
                  <a:pt x="4312" y="16029"/>
                  <a:pt x="4337" y="16003"/>
                  <a:pt x="4335" y="15972"/>
                </a:cubicBezTo>
                <a:cubicBezTo>
                  <a:pt x="4334" y="15943"/>
                  <a:pt x="4314" y="15919"/>
                  <a:pt x="4282" y="15919"/>
                </a:cubicBezTo>
                <a:cubicBezTo>
                  <a:pt x="4281" y="15919"/>
                  <a:pt x="4279" y="15919"/>
                  <a:pt x="4278" y="15919"/>
                </a:cubicBezTo>
                <a:cubicBezTo>
                  <a:pt x="4233" y="15920"/>
                  <a:pt x="4188" y="15921"/>
                  <a:pt x="4143" y="15921"/>
                </a:cubicBezTo>
                <a:lnTo>
                  <a:pt x="4110" y="15921"/>
                </a:lnTo>
                <a:cubicBezTo>
                  <a:pt x="3913" y="15919"/>
                  <a:pt x="3713" y="15903"/>
                  <a:pt x="3515" y="15871"/>
                </a:cubicBezTo>
                <a:cubicBezTo>
                  <a:pt x="3512" y="15870"/>
                  <a:pt x="3509" y="15870"/>
                  <a:pt x="3506" y="1587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_2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 txBox="1">
            <a:spLocks noGrp="1"/>
          </p:cNvSpPr>
          <p:nvPr>
            <p:ph type="title"/>
          </p:nvPr>
        </p:nvSpPr>
        <p:spPr>
          <a:xfrm>
            <a:off x="3195425" y="673625"/>
            <a:ext cx="275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1" name="Google Shape;321;p14">
            <a:hlinkClick r:id="" action="ppaction://noaction"/>
          </p:cNvPr>
          <p:cNvSpPr txBox="1">
            <a:spLocks noGrp="1"/>
          </p:cNvSpPr>
          <p:nvPr>
            <p:ph type="title" idx="2"/>
          </p:nvPr>
        </p:nvSpPr>
        <p:spPr>
          <a:xfrm>
            <a:off x="6692209" y="2629375"/>
            <a:ext cx="162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2" name="Google Shape;322;p14"/>
          <p:cNvSpPr txBox="1">
            <a:spLocks noGrp="1"/>
          </p:cNvSpPr>
          <p:nvPr>
            <p:ph type="subTitle" idx="1"/>
          </p:nvPr>
        </p:nvSpPr>
        <p:spPr>
          <a:xfrm>
            <a:off x="6651584" y="3403300"/>
            <a:ext cx="17034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323" name="Google Shape;323;p14">
            <a:hlinkClick r:id="" action="ppaction://noaction"/>
          </p:cNvPr>
          <p:cNvSpPr txBox="1">
            <a:spLocks noGrp="1"/>
          </p:cNvSpPr>
          <p:nvPr>
            <p:ph type="title" idx="3"/>
          </p:nvPr>
        </p:nvSpPr>
        <p:spPr>
          <a:xfrm>
            <a:off x="4738037" y="2629375"/>
            <a:ext cx="162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4" name="Google Shape;324;p14"/>
          <p:cNvSpPr txBox="1">
            <a:spLocks noGrp="1"/>
          </p:cNvSpPr>
          <p:nvPr>
            <p:ph type="subTitle" idx="4"/>
          </p:nvPr>
        </p:nvSpPr>
        <p:spPr>
          <a:xfrm>
            <a:off x="4697412" y="3403300"/>
            <a:ext cx="17034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325" name="Google Shape;325;p14">
            <a:hlinkClick r:id="" action="ppaction://noaction"/>
          </p:cNvPr>
          <p:cNvSpPr txBox="1">
            <a:spLocks noGrp="1"/>
          </p:cNvSpPr>
          <p:nvPr>
            <p:ph type="title" idx="5"/>
          </p:nvPr>
        </p:nvSpPr>
        <p:spPr>
          <a:xfrm>
            <a:off x="2783831" y="2629375"/>
            <a:ext cx="162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6" name="Google Shape;326;p14"/>
          <p:cNvSpPr txBox="1">
            <a:spLocks noGrp="1"/>
          </p:cNvSpPr>
          <p:nvPr>
            <p:ph type="subTitle" idx="6"/>
          </p:nvPr>
        </p:nvSpPr>
        <p:spPr>
          <a:xfrm>
            <a:off x="2743206" y="3403300"/>
            <a:ext cx="17034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327" name="Google Shape;327;p14">
            <a:hlinkClick r:id="rId2" action="ppaction://hlinksldjump"/>
          </p:cNvPr>
          <p:cNvSpPr txBox="1">
            <a:spLocks noGrp="1"/>
          </p:cNvSpPr>
          <p:nvPr>
            <p:ph type="title" idx="7"/>
          </p:nvPr>
        </p:nvSpPr>
        <p:spPr>
          <a:xfrm>
            <a:off x="829641" y="2629375"/>
            <a:ext cx="162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8" name="Google Shape;328;p14"/>
          <p:cNvSpPr txBox="1">
            <a:spLocks noGrp="1"/>
          </p:cNvSpPr>
          <p:nvPr>
            <p:ph type="subTitle" idx="8"/>
          </p:nvPr>
        </p:nvSpPr>
        <p:spPr>
          <a:xfrm>
            <a:off x="789016" y="3403300"/>
            <a:ext cx="17034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329" name="Google Shape;329;p14"/>
          <p:cNvSpPr txBox="1">
            <a:spLocks noGrp="1"/>
          </p:cNvSpPr>
          <p:nvPr>
            <p:ph type="title" idx="9" hasCustomPrompt="1"/>
          </p:nvPr>
        </p:nvSpPr>
        <p:spPr>
          <a:xfrm>
            <a:off x="789016" y="1880125"/>
            <a:ext cx="1703400" cy="4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30" name="Google Shape;330;p14"/>
          <p:cNvSpPr txBox="1">
            <a:spLocks noGrp="1"/>
          </p:cNvSpPr>
          <p:nvPr>
            <p:ph type="title" idx="13" hasCustomPrompt="1"/>
          </p:nvPr>
        </p:nvSpPr>
        <p:spPr>
          <a:xfrm>
            <a:off x="2743206" y="1880125"/>
            <a:ext cx="1703400" cy="4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31" name="Google Shape;331;p14"/>
          <p:cNvSpPr txBox="1">
            <a:spLocks noGrp="1"/>
          </p:cNvSpPr>
          <p:nvPr>
            <p:ph type="title" idx="14" hasCustomPrompt="1"/>
          </p:nvPr>
        </p:nvSpPr>
        <p:spPr>
          <a:xfrm>
            <a:off x="4697412" y="1880125"/>
            <a:ext cx="1703400" cy="4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32" name="Google Shape;332;p14"/>
          <p:cNvSpPr txBox="1">
            <a:spLocks noGrp="1"/>
          </p:cNvSpPr>
          <p:nvPr>
            <p:ph type="title" idx="15" hasCustomPrompt="1"/>
          </p:nvPr>
        </p:nvSpPr>
        <p:spPr>
          <a:xfrm>
            <a:off x="6651584" y="1880125"/>
            <a:ext cx="1703400" cy="4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33" name="Google Shape;333;p14"/>
          <p:cNvSpPr/>
          <p:nvPr/>
        </p:nvSpPr>
        <p:spPr>
          <a:xfrm rot="-5400000">
            <a:off x="6877487" y="-1944521"/>
            <a:ext cx="2285560" cy="4165328"/>
          </a:xfrm>
          <a:custGeom>
            <a:avLst/>
            <a:gdLst/>
            <a:ahLst/>
            <a:cxnLst/>
            <a:rect l="l" t="t" r="r" b="b"/>
            <a:pathLst>
              <a:path w="14332" h="26119" extrusionOk="0">
                <a:moveTo>
                  <a:pt x="12104" y="0"/>
                </a:moveTo>
                <a:cubicBezTo>
                  <a:pt x="11836" y="0"/>
                  <a:pt x="11579" y="100"/>
                  <a:pt x="11338" y="207"/>
                </a:cubicBezTo>
                <a:cubicBezTo>
                  <a:pt x="11049" y="335"/>
                  <a:pt x="10764" y="475"/>
                  <a:pt x="10478" y="610"/>
                </a:cubicBezTo>
                <a:cubicBezTo>
                  <a:pt x="9890" y="885"/>
                  <a:pt x="9294" y="1149"/>
                  <a:pt x="8713" y="1440"/>
                </a:cubicBezTo>
                <a:cubicBezTo>
                  <a:pt x="8495" y="1549"/>
                  <a:pt x="8298" y="1691"/>
                  <a:pt x="8201" y="1922"/>
                </a:cubicBezTo>
                <a:cubicBezTo>
                  <a:pt x="8095" y="2174"/>
                  <a:pt x="8110" y="2467"/>
                  <a:pt x="8106" y="2735"/>
                </a:cubicBezTo>
                <a:cubicBezTo>
                  <a:pt x="8097" y="3377"/>
                  <a:pt x="8121" y="4019"/>
                  <a:pt x="8176" y="4658"/>
                </a:cubicBezTo>
                <a:cubicBezTo>
                  <a:pt x="8228" y="5277"/>
                  <a:pt x="8331" y="5899"/>
                  <a:pt x="8283" y="6521"/>
                </a:cubicBezTo>
                <a:cubicBezTo>
                  <a:pt x="8242" y="7056"/>
                  <a:pt x="8055" y="7556"/>
                  <a:pt x="7761" y="8004"/>
                </a:cubicBezTo>
                <a:cubicBezTo>
                  <a:pt x="7173" y="8897"/>
                  <a:pt x="6276" y="9476"/>
                  <a:pt x="5434" y="10099"/>
                </a:cubicBezTo>
                <a:cubicBezTo>
                  <a:pt x="5008" y="10415"/>
                  <a:pt x="4600" y="10769"/>
                  <a:pt x="4338" y="11238"/>
                </a:cubicBezTo>
                <a:cubicBezTo>
                  <a:pt x="4078" y="11703"/>
                  <a:pt x="3973" y="12231"/>
                  <a:pt x="3932" y="12758"/>
                </a:cubicBezTo>
                <a:cubicBezTo>
                  <a:pt x="3854" y="13776"/>
                  <a:pt x="4023" y="14819"/>
                  <a:pt x="3717" y="15812"/>
                </a:cubicBezTo>
                <a:cubicBezTo>
                  <a:pt x="3574" y="16273"/>
                  <a:pt x="3319" y="16702"/>
                  <a:pt x="2917" y="16981"/>
                </a:cubicBezTo>
                <a:cubicBezTo>
                  <a:pt x="2489" y="17279"/>
                  <a:pt x="1977" y="17419"/>
                  <a:pt x="1536" y="17694"/>
                </a:cubicBezTo>
                <a:cubicBezTo>
                  <a:pt x="639" y="18252"/>
                  <a:pt x="327" y="19323"/>
                  <a:pt x="152" y="20304"/>
                </a:cubicBezTo>
                <a:cubicBezTo>
                  <a:pt x="48" y="20891"/>
                  <a:pt x="1" y="21500"/>
                  <a:pt x="140" y="22087"/>
                </a:cubicBezTo>
                <a:cubicBezTo>
                  <a:pt x="259" y="22589"/>
                  <a:pt x="523" y="23040"/>
                  <a:pt x="855" y="23429"/>
                </a:cubicBezTo>
                <a:cubicBezTo>
                  <a:pt x="1544" y="24236"/>
                  <a:pt x="3187" y="24329"/>
                  <a:pt x="3333" y="25366"/>
                </a:cubicBezTo>
                <a:cubicBezTo>
                  <a:pt x="3413" y="25937"/>
                  <a:pt x="4213" y="26116"/>
                  <a:pt x="4450" y="26116"/>
                </a:cubicBezTo>
                <a:cubicBezTo>
                  <a:pt x="4499" y="26116"/>
                  <a:pt x="4524" y="26108"/>
                  <a:pt x="4512" y="26094"/>
                </a:cubicBezTo>
                <a:lnTo>
                  <a:pt x="4512" y="26094"/>
                </a:lnTo>
                <a:cubicBezTo>
                  <a:pt x="5752" y="26098"/>
                  <a:pt x="6992" y="26103"/>
                  <a:pt x="8231" y="26108"/>
                </a:cubicBezTo>
                <a:cubicBezTo>
                  <a:pt x="8884" y="26110"/>
                  <a:pt x="9536" y="26113"/>
                  <a:pt x="10188" y="26115"/>
                </a:cubicBezTo>
                <a:cubicBezTo>
                  <a:pt x="10509" y="26116"/>
                  <a:pt x="10831" y="26117"/>
                  <a:pt x="11153" y="26118"/>
                </a:cubicBezTo>
                <a:cubicBezTo>
                  <a:pt x="11181" y="26118"/>
                  <a:pt x="11210" y="26118"/>
                  <a:pt x="11238" y="26118"/>
                </a:cubicBezTo>
                <a:cubicBezTo>
                  <a:pt x="11502" y="26118"/>
                  <a:pt x="11768" y="26112"/>
                  <a:pt x="12030" y="26066"/>
                </a:cubicBezTo>
                <a:cubicBezTo>
                  <a:pt x="12510" y="25980"/>
                  <a:pt x="12981" y="25708"/>
                  <a:pt x="13161" y="25232"/>
                </a:cubicBezTo>
                <a:cubicBezTo>
                  <a:pt x="13200" y="25130"/>
                  <a:pt x="13224" y="25017"/>
                  <a:pt x="13222" y="24907"/>
                </a:cubicBezTo>
                <a:cubicBezTo>
                  <a:pt x="13220" y="24778"/>
                  <a:pt x="13107" y="24687"/>
                  <a:pt x="13042" y="24582"/>
                </a:cubicBezTo>
                <a:cubicBezTo>
                  <a:pt x="12914" y="24378"/>
                  <a:pt x="12829" y="24154"/>
                  <a:pt x="12777" y="23918"/>
                </a:cubicBezTo>
                <a:cubicBezTo>
                  <a:pt x="12667" y="23424"/>
                  <a:pt x="12700" y="22903"/>
                  <a:pt x="12760" y="22402"/>
                </a:cubicBezTo>
                <a:cubicBezTo>
                  <a:pt x="12825" y="21856"/>
                  <a:pt x="12928" y="21313"/>
                  <a:pt x="12991" y="20766"/>
                </a:cubicBezTo>
                <a:cubicBezTo>
                  <a:pt x="13138" y="19498"/>
                  <a:pt x="13165" y="18220"/>
                  <a:pt x="13259" y="16947"/>
                </a:cubicBezTo>
                <a:cubicBezTo>
                  <a:pt x="13306" y="16306"/>
                  <a:pt x="13371" y="15667"/>
                  <a:pt x="13476" y="15033"/>
                </a:cubicBezTo>
                <a:cubicBezTo>
                  <a:pt x="13580" y="14418"/>
                  <a:pt x="13717" y="13809"/>
                  <a:pt x="13850" y="13199"/>
                </a:cubicBezTo>
                <a:cubicBezTo>
                  <a:pt x="14117" y="11977"/>
                  <a:pt x="14332" y="10761"/>
                  <a:pt x="14312" y="9506"/>
                </a:cubicBezTo>
                <a:cubicBezTo>
                  <a:pt x="14292" y="8213"/>
                  <a:pt x="14104" y="6931"/>
                  <a:pt x="14032" y="5641"/>
                </a:cubicBezTo>
                <a:cubicBezTo>
                  <a:pt x="13973" y="4552"/>
                  <a:pt x="14026" y="3448"/>
                  <a:pt x="13821" y="2371"/>
                </a:cubicBezTo>
                <a:cubicBezTo>
                  <a:pt x="13723" y="1854"/>
                  <a:pt x="13559" y="1346"/>
                  <a:pt x="13296" y="889"/>
                </a:cubicBezTo>
                <a:cubicBezTo>
                  <a:pt x="13046" y="456"/>
                  <a:pt x="12681" y="18"/>
                  <a:pt x="12141" y="1"/>
                </a:cubicBezTo>
                <a:cubicBezTo>
                  <a:pt x="12128" y="1"/>
                  <a:pt x="12116" y="0"/>
                  <a:pt x="12104" y="0"/>
                </a:cubicBezTo>
                <a:close/>
              </a:path>
            </a:pathLst>
          </a:custGeom>
          <a:solidFill>
            <a:schemeClr val="dk2">
              <a:alpha val="491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4"/>
          <p:cNvSpPr/>
          <p:nvPr/>
        </p:nvSpPr>
        <p:spPr>
          <a:xfrm rot="10800000" flipH="1">
            <a:off x="6650172" y="3948028"/>
            <a:ext cx="2673716" cy="1310885"/>
          </a:xfrm>
          <a:custGeom>
            <a:avLst/>
            <a:gdLst/>
            <a:ahLst/>
            <a:cxnLst/>
            <a:rect l="l" t="t" r="r" b="b"/>
            <a:pathLst>
              <a:path w="16766" h="8220" extrusionOk="0">
                <a:moveTo>
                  <a:pt x="16619" y="0"/>
                </a:moveTo>
                <a:lnTo>
                  <a:pt x="1" y="306"/>
                </a:lnTo>
                <a:cubicBezTo>
                  <a:pt x="61" y="421"/>
                  <a:pt x="130" y="530"/>
                  <a:pt x="209" y="629"/>
                </a:cubicBezTo>
                <a:cubicBezTo>
                  <a:pt x="561" y="1077"/>
                  <a:pt x="1090" y="1341"/>
                  <a:pt x="1620" y="1341"/>
                </a:cubicBezTo>
                <a:cubicBezTo>
                  <a:pt x="1653" y="1341"/>
                  <a:pt x="1687" y="1340"/>
                  <a:pt x="1720" y="1338"/>
                </a:cubicBezTo>
                <a:cubicBezTo>
                  <a:pt x="2137" y="1311"/>
                  <a:pt x="2547" y="1128"/>
                  <a:pt x="2959" y="1128"/>
                </a:cubicBezTo>
                <a:cubicBezTo>
                  <a:pt x="3033" y="1128"/>
                  <a:pt x="3106" y="1133"/>
                  <a:pt x="3180" y="1147"/>
                </a:cubicBezTo>
                <a:cubicBezTo>
                  <a:pt x="3277" y="1165"/>
                  <a:pt x="3367" y="1194"/>
                  <a:pt x="3455" y="1233"/>
                </a:cubicBezTo>
                <a:cubicBezTo>
                  <a:pt x="3474" y="1242"/>
                  <a:pt x="3493" y="1250"/>
                  <a:pt x="3511" y="1261"/>
                </a:cubicBezTo>
                <a:lnTo>
                  <a:pt x="3512" y="1261"/>
                </a:lnTo>
                <a:cubicBezTo>
                  <a:pt x="4178" y="1599"/>
                  <a:pt x="4587" y="2502"/>
                  <a:pt x="5216" y="2997"/>
                </a:cubicBezTo>
                <a:cubicBezTo>
                  <a:pt x="5642" y="3331"/>
                  <a:pt x="6137" y="3458"/>
                  <a:pt x="6653" y="3458"/>
                </a:cubicBezTo>
                <a:cubicBezTo>
                  <a:pt x="7281" y="3458"/>
                  <a:pt x="7939" y="3268"/>
                  <a:pt x="8534" y="3032"/>
                </a:cubicBezTo>
                <a:cubicBezTo>
                  <a:pt x="9061" y="2823"/>
                  <a:pt x="9606" y="2582"/>
                  <a:pt x="10155" y="2582"/>
                </a:cubicBezTo>
                <a:cubicBezTo>
                  <a:pt x="10271" y="2582"/>
                  <a:pt x="10386" y="2593"/>
                  <a:pt x="10502" y="2617"/>
                </a:cubicBezTo>
                <a:cubicBezTo>
                  <a:pt x="11491" y="2819"/>
                  <a:pt x="12129" y="3901"/>
                  <a:pt x="12548" y="4929"/>
                </a:cubicBezTo>
                <a:cubicBezTo>
                  <a:pt x="12966" y="5958"/>
                  <a:pt x="13334" y="7102"/>
                  <a:pt x="14165" y="7742"/>
                </a:cubicBezTo>
                <a:cubicBezTo>
                  <a:pt x="14587" y="8068"/>
                  <a:pt x="15094" y="8220"/>
                  <a:pt x="15606" y="8220"/>
                </a:cubicBezTo>
                <a:cubicBezTo>
                  <a:pt x="16002" y="8220"/>
                  <a:pt x="16401" y="8129"/>
                  <a:pt x="16766" y="7956"/>
                </a:cubicBezTo>
                <a:lnTo>
                  <a:pt x="16619" y="0"/>
                </a:lnTo>
                <a:close/>
              </a:path>
            </a:pathLst>
          </a:custGeom>
          <a:solidFill>
            <a:schemeClr val="lt2">
              <a:alpha val="486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4"/>
          <p:cNvSpPr/>
          <p:nvPr/>
        </p:nvSpPr>
        <p:spPr>
          <a:xfrm rot="8100000">
            <a:off x="-821724" y="-537528"/>
            <a:ext cx="2590333" cy="1991668"/>
          </a:xfrm>
          <a:custGeom>
            <a:avLst/>
            <a:gdLst/>
            <a:ahLst/>
            <a:cxnLst/>
            <a:rect l="l" t="t" r="r" b="b"/>
            <a:pathLst>
              <a:path w="16243" h="12489" extrusionOk="0">
                <a:moveTo>
                  <a:pt x="3844" y="0"/>
                </a:moveTo>
                <a:cubicBezTo>
                  <a:pt x="3285" y="0"/>
                  <a:pt x="2723" y="148"/>
                  <a:pt x="2228" y="400"/>
                </a:cubicBezTo>
                <a:cubicBezTo>
                  <a:pt x="1280" y="883"/>
                  <a:pt x="590" y="1767"/>
                  <a:pt x="156" y="2720"/>
                </a:cubicBezTo>
                <a:cubicBezTo>
                  <a:pt x="49" y="2956"/>
                  <a:pt x="1" y="3596"/>
                  <a:pt x="54" y="3596"/>
                </a:cubicBezTo>
                <a:cubicBezTo>
                  <a:pt x="57" y="3596"/>
                  <a:pt x="61" y="3593"/>
                  <a:pt x="66" y="3588"/>
                </a:cubicBezTo>
                <a:cubicBezTo>
                  <a:pt x="269" y="4868"/>
                  <a:pt x="1355" y="5759"/>
                  <a:pt x="2294" y="6557"/>
                </a:cubicBezTo>
                <a:cubicBezTo>
                  <a:pt x="3560" y="7632"/>
                  <a:pt x="4723" y="8824"/>
                  <a:pt x="5756" y="10126"/>
                </a:cubicBezTo>
                <a:cubicBezTo>
                  <a:pt x="6340" y="10862"/>
                  <a:pt x="6881" y="11633"/>
                  <a:pt x="7379" y="12430"/>
                </a:cubicBezTo>
                <a:cubicBezTo>
                  <a:pt x="7403" y="12468"/>
                  <a:pt x="7442" y="12488"/>
                  <a:pt x="7481" y="12488"/>
                </a:cubicBezTo>
                <a:cubicBezTo>
                  <a:pt x="7510" y="12488"/>
                  <a:pt x="7539" y="12478"/>
                  <a:pt x="7563" y="12456"/>
                </a:cubicBezTo>
                <a:cubicBezTo>
                  <a:pt x="9372" y="10767"/>
                  <a:pt x="11182" y="9079"/>
                  <a:pt x="12991" y="7391"/>
                </a:cubicBezTo>
                <a:cubicBezTo>
                  <a:pt x="13444" y="6969"/>
                  <a:pt x="13897" y="6547"/>
                  <a:pt x="14348" y="6125"/>
                </a:cubicBezTo>
                <a:cubicBezTo>
                  <a:pt x="14774" y="5728"/>
                  <a:pt x="15224" y="5346"/>
                  <a:pt x="15621" y="4920"/>
                </a:cubicBezTo>
                <a:cubicBezTo>
                  <a:pt x="15956" y="4561"/>
                  <a:pt x="16230" y="4130"/>
                  <a:pt x="16237" y="3625"/>
                </a:cubicBezTo>
                <a:cubicBezTo>
                  <a:pt x="16243" y="3173"/>
                  <a:pt x="16055" y="2737"/>
                  <a:pt x="15772" y="2393"/>
                </a:cubicBezTo>
                <a:cubicBezTo>
                  <a:pt x="15118" y="1597"/>
                  <a:pt x="13969" y="1326"/>
                  <a:pt x="12990" y="1230"/>
                </a:cubicBezTo>
                <a:cubicBezTo>
                  <a:pt x="12782" y="1209"/>
                  <a:pt x="12575" y="1199"/>
                  <a:pt x="12369" y="1199"/>
                </a:cubicBezTo>
                <a:cubicBezTo>
                  <a:pt x="11579" y="1199"/>
                  <a:pt x="10805" y="1344"/>
                  <a:pt x="10046" y="1589"/>
                </a:cubicBezTo>
                <a:cubicBezTo>
                  <a:pt x="9458" y="1779"/>
                  <a:pt x="8842" y="1996"/>
                  <a:pt x="8230" y="1996"/>
                </a:cubicBezTo>
                <a:cubicBezTo>
                  <a:pt x="7924" y="1996"/>
                  <a:pt x="7618" y="1942"/>
                  <a:pt x="7317" y="1801"/>
                </a:cubicBezTo>
                <a:cubicBezTo>
                  <a:pt x="6411" y="1378"/>
                  <a:pt x="5786" y="517"/>
                  <a:pt x="4835" y="170"/>
                </a:cubicBezTo>
                <a:cubicBezTo>
                  <a:pt x="4516" y="54"/>
                  <a:pt x="4181" y="0"/>
                  <a:pt x="3844" y="0"/>
                </a:cubicBezTo>
                <a:close/>
              </a:path>
            </a:pathLst>
          </a:custGeom>
          <a:solidFill>
            <a:schemeClr val="accent1">
              <a:alpha val="497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4"/>
          <p:cNvSpPr/>
          <p:nvPr/>
        </p:nvSpPr>
        <p:spPr>
          <a:xfrm rot="-5400000">
            <a:off x="-482253" y="2967250"/>
            <a:ext cx="1983041" cy="3856424"/>
          </a:xfrm>
          <a:custGeom>
            <a:avLst/>
            <a:gdLst/>
            <a:ahLst/>
            <a:cxnLst/>
            <a:rect l="l" t="t" r="r" b="b"/>
            <a:pathLst>
              <a:path w="12435" h="24182" extrusionOk="0">
                <a:moveTo>
                  <a:pt x="7995" y="0"/>
                </a:moveTo>
                <a:cubicBezTo>
                  <a:pt x="6753" y="0"/>
                  <a:pt x="5507" y="123"/>
                  <a:pt x="4282" y="305"/>
                </a:cubicBezTo>
                <a:cubicBezTo>
                  <a:pt x="3647" y="400"/>
                  <a:pt x="3014" y="509"/>
                  <a:pt x="2384" y="629"/>
                </a:cubicBezTo>
                <a:cubicBezTo>
                  <a:pt x="1767" y="745"/>
                  <a:pt x="1135" y="843"/>
                  <a:pt x="528" y="997"/>
                </a:cubicBezTo>
                <a:cubicBezTo>
                  <a:pt x="284" y="1059"/>
                  <a:pt x="86" y="1199"/>
                  <a:pt x="44" y="1438"/>
                </a:cubicBezTo>
                <a:cubicBezTo>
                  <a:pt x="1" y="1675"/>
                  <a:pt x="98" y="1906"/>
                  <a:pt x="177" y="2128"/>
                </a:cubicBezTo>
                <a:cubicBezTo>
                  <a:pt x="371" y="2674"/>
                  <a:pt x="529" y="3231"/>
                  <a:pt x="657" y="3795"/>
                </a:cubicBezTo>
                <a:cubicBezTo>
                  <a:pt x="1173" y="6076"/>
                  <a:pt x="1176" y="8421"/>
                  <a:pt x="1157" y="10740"/>
                </a:cubicBezTo>
                <a:cubicBezTo>
                  <a:pt x="1137" y="13166"/>
                  <a:pt x="1119" y="15594"/>
                  <a:pt x="956" y="18015"/>
                </a:cubicBezTo>
                <a:cubicBezTo>
                  <a:pt x="873" y="19227"/>
                  <a:pt x="754" y="20438"/>
                  <a:pt x="578" y="21641"/>
                </a:cubicBezTo>
                <a:cubicBezTo>
                  <a:pt x="533" y="21947"/>
                  <a:pt x="484" y="22253"/>
                  <a:pt x="431" y="22559"/>
                </a:cubicBezTo>
                <a:cubicBezTo>
                  <a:pt x="386" y="22822"/>
                  <a:pt x="322" y="23092"/>
                  <a:pt x="343" y="23359"/>
                </a:cubicBezTo>
                <a:cubicBezTo>
                  <a:pt x="374" y="23781"/>
                  <a:pt x="660" y="24173"/>
                  <a:pt x="1161" y="24181"/>
                </a:cubicBezTo>
                <a:cubicBezTo>
                  <a:pt x="1165" y="24181"/>
                  <a:pt x="1169" y="24181"/>
                  <a:pt x="1173" y="24181"/>
                </a:cubicBezTo>
                <a:cubicBezTo>
                  <a:pt x="1371" y="24181"/>
                  <a:pt x="1540" y="24099"/>
                  <a:pt x="1654" y="23951"/>
                </a:cubicBezTo>
                <a:cubicBezTo>
                  <a:pt x="1675" y="23925"/>
                  <a:pt x="1683" y="23898"/>
                  <a:pt x="1682" y="23874"/>
                </a:cubicBezTo>
                <a:lnTo>
                  <a:pt x="1682" y="23874"/>
                </a:lnTo>
                <a:cubicBezTo>
                  <a:pt x="1847" y="23898"/>
                  <a:pt x="2014" y="23909"/>
                  <a:pt x="2180" y="23909"/>
                </a:cubicBezTo>
                <a:cubicBezTo>
                  <a:pt x="2943" y="23909"/>
                  <a:pt x="3699" y="23667"/>
                  <a:pt x="4311" y="23242"/>
                </a:cubicBezTo>
                <a:cubicBezTo>
                  <a:pt x="4708" y="22966"/>
                  <a:pt x="5045" y="22616"/>
                  <a:pt x="5275" y="22211"/>
                </a:cubicBezTo>
                <a:cubicBezTo>
                  <a:pt x="5529" y="21761"/>
                  <a:pt x="5637" y="21258"/>
                  <a:pt x="5672" y="20756"/>
                </a:cubicBezTo>
                <a:cubicBezTo>
                  <a:pt x="5745" y="19694"/>
                  <a:pt x="5474" y="18600"/>
                  <a:pt x="5753" y="17552"/>
                </a:cubicBezTo>
                <a:cubicBezTo>
                  <a:pt x="5970" y="16734"/>
                  <a:pt x="6573" y="16141"/>
                  <a:pt x="7340" y="15710"/>
                </a:cubicBezTo>
                <a:cubicBezTo>
                  <a:pt x="8075" y="15296"/>
                  <a:pt x="8888" y="15018"/>
                  <a:pt x="9665" y="14682"/>
                </a:cubicBezTo>
                <a:cubicBezTo>
                  <a:pt x="10395" y="14367"/>
                  <a:pt x="11138" y="13992"/>
                  <a:pt x="11650" y="13407"/>
                </a:cubicBezTo>
                <a:cubicBezTo>
                  <a:pt x="12358" y="12597"/>
                  <a:pt x="12435" y="11553"/>
                  <a:pt x="12147" y="10578"/>
                </a:cubicBezTo>
                <a:cubicBezTo>
                  <a:pt x="11808" y="9430"/>
                  <a:pt x="11016" y="8461"/>
                  <a:pt x="10472" y="7396"/>
                </a:cubicBezTo>
                <a:cubicBezTo>
                  <a:pt x="9923" y="6314"/>
                  <a:pt x="9632" y="5096"/>
                  <a:pt x="9791" y="3904"/>
                </a:cubicBezTo>
                <a:cubicBezTo>
                  <a:pt x="9926" y="2896"/>
                  <a:pt x="10412" y="1909"/>
                  <a:pt x="11209" y="1194"/>
                </a:cubicBezTo>
                <a:cubicBezTo>
                  <a:pt x="11406" y="1016"/>
                  <a:pt x="11621" y="858"/>
                  <a:pt x="11854" y="718"/>
                </a:cubicBezTo>
                <a:cubicBezTo>
                  <a:pt x="11960" y="654"/>
                  <a:pt x="11944" y="503"/>
                  <a:pt x="11818" y="468"/>
                </a:cubicBezTo>
                <a:cubicBezTo>
                  <a:pt x="10568" y="132"/>
                  <a:pt x="9284" y="0"/>
                  <a:pt x="7995" y="0"/>
                </a:cubicBezTo>
                <a:close/>
              </a:path>
            </a:pathLst>
          </a:custGeom>
          <a:solidFill>
            <a:schemeClr val="accen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14"/>
          <p:cNvGrpSpPr/>
          <p:nvPr/>
        </p:nvGrpSpPr>
        <p:grpSpPr>
          <a:xfrm rot="4499945">
            <a:off x="541788" y="4505661"/>
            <a:ext cx="215934" cy="195605"/>
            <a:chOff x="1640475" y="1197075"/>
            <a:chExt cx="55475" cy="50250"/>
          </a:xfrm>
        </p:grpSpPr>
        <p:sp>
          <p:nvSpPr>
            <p:cNvPr id="338" name="Google Shape;338;p14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14"/>
          <p:cNvSpPr/>
          <p:nvPr/>
        </p:nvSpPr>
        <p:spPr>
          <a:xfrm rot="9000107" flipH="1">
            <a:off x="1432356" y="253729"/>
            <a:ext cx="615242" cy="144128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4"/>
          <p:cNvSpPr/>
          <p:nvPr/>
        </p:nvSpPr>
        <p:spPr>
          <a:xfrm rot="5400117" flipH="1">
            <a:off x="8338934" y="4440398"/>
            <a:ext cx="545177" cy="127718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14"/>
          <p:cNvGrpSpPr/>
          <p:nvPr/>
        </p:nvGrpSpPr>
        <p:grpSpPr>
          <a:xfrm rot="3412077">
            <a:off x="7544730" y="4598335"/>
            <a:ext cx="228601" cy="207083"/>
            <a:chOff x="1640475" y="1197075"/>
            <a:chExt cx="55475" cy="50250"/>
          </a:xfrm>
        </p:grpSpPr>
        <p:sp>
          <p:nvSpPr>
            <p:cNvPr id="344" name="Google Shape;344;p14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4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4"/>
          <p:cNvGrpSpPr/>
          <p:nvPr/>
        </p:nvGrpSpPr>
        <p:grpSpPr>
          <a:xfrm rot="5627155">
            <a:off x="8483770" y="851641"/>
            <a:ext cx="267257" cy="242085"/>
            <a:chOff x="1640475" y="1197075"/>
            <a:chExt cx="55475" cy="50250"/>
          </a:xfrm>
        </p:grpSpPr>
        <p:sp>
          <p:nvSpPr>
            <p:cNvPr id="348" name="Google Shape;348;p14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14"/>
          <p:cNvSpPr/>
          <p:nvPr/>
        </p:nvSpPr>
        <p:spPr>
          <a:xfrm rot="3218474">
            <a:off x="2157332" y="4435042"/>
            <a:ext cx="809522" cy="1268427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2" name="Google Shape;352;p14"/>
          <p:cNvGrpSpPr/>
          <p:nvPr/>
        </p:nvGrpSpPr>
        <p:grpSpPr>
          <a:xfrm rot="-5400136">
            <a:off x="507506" y="880058"/>
            <a:ext cx="420678" cy="381051"/>
            <a:chOff x="1640475" y="1197075"/>
            <a:chExt cx="55475" cy="50250"/>
          </a:xfrm>
        </p:grpSpPr>
        <p:sp>
          <p:nvSpPr>
            <p:cNvPr id="353" name="Google Shape;353;p14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5"/>
          <p:cNvSpPr/>
          <p:nvPr/>
        </p:nvSpPr>
        <p:spPr>
          <a:xfrm>
            <a:off x="5203188" y="3304363"/>
            <a:ext cx="4205930" cy="2291529"/>
          </a:xfrm>
          <a:custGeom>
            <a:avLst/>
            <a:gdLst/>
            <a:ahLst/>
            <a:cxnLst/>
            <a:rect l="l" t="t" r="r" b="b"/>
            <a:pathLst>
              <a:path w="26175" h="14261" extrusionOk="0">
                <a:moveTo>
                  <a:pt x="21312" y="0"/>
                </a:moveTo>
                <a:cubicBezTo>
                  <a:pt x="20977" y="0"/>
                  <a:pt x="20642" y="41"/>
                  <a:pt x="20313" y="99"/>
                </a:cubicBezTo>
                <a:cubicBezTo>
                  <a:pt x="19331" y="273"/>
                  <a:pt x="18260" y="586"/>
                  <a:pt x="17702" y="1484"/>
                </a:cubicBezTo>
                <a:cubicBezTo>
                  <a:pt x="17428" y="1925"/>
                  <a:pt x="17287" y="2436"/>
                  <a:pt x="16990" y="2864"/>
                </a:cubicBezTo>
                <a:cubicBezTo>
                  <a:pt x="16710" y="3266"/>
                  <a:pt x="16282" y="3522"/>
                  <a:pt x="15821" y="3664"/>
                </a:cubicBezTo>
                <a:cubicBezTo>
                  <a:pt x="15261" y="3837"/>
                  <a:pt x="14685" y="3858"/>
                  <a:pt x="14107" y="3858"/>
                </a:cubicBezTo>
                <a:cubicBezTo>
                  <a:pt x="13914" y="3858"/>
                  <a:pt x="13720" y="3856"/>
                  <a:pt x="13527" y="3856"/>
                </a:cubicBezTo>
                <a:cubicBezTo>
                  <a:pt x="13273" y="3856"/>
                  <a:pt x="13019" y="3860"/>
                  <a:pt x="12766" y="3880"/>
                </a:cubicBezTo>
                <a:cubicBezTo>
                  <a:pt x="12240" y="3921"/>
                  <a:pt x="11711" y="4025"/>
                  <a:pt x="11246" y="4285"/>
                </a:cubicBezTo>
                <a:cubicBezTo>
                  <a:pt x="10777" y="4547"/>
                  <a:pt x="10423" y="4956"/>
                  <a:pt x="10107" y="5381"/>
                </a:cubicBezTo>
                <a:cubicBezTo>
                  <a:pt x="9484" y="6224"/>
                  <a:pt x="8906" y="7121"/>
                  <a:pt x="8012" y="7708"/>
                </a:cubicBezTo>
                <a:cubicBezTo>
                  <a:pt x="7566" y="8003"/>
                  <a:pt x="7065" y="8190"/>
                  <a:pt x="6530" y="8231"/>
                </a:cubicBezTo>
                <a:cubicBezTo>
                  <a:pt x="6418" y="8239"/>
                  <a:pt x="6306" y="8243"/>
                  <a:pt x="6194" y="8243"/>
                </a:cubicBezTo>
                <a:cubicBezTo>
                  <a:pt x="5684" y="8243"/>
                  <a:pt x="5174" y="8166"/>
                  <a:pt x="4666" y="8122"/>
                </a:cubicBezTo>
                <a:cubicBezTo>
                  <a:pt x="4112" y="8075"/>
                  <a:pt x="3557" y="8052"/>
                  <a:pt x="3001" y="8052"/>
                </a:cubicBezTo>
                <a:cubicBezTo>
                  <a:pt x="2916" y="8052"/>
                  <a:pt x="2830" y="8052"/>
                  <a:pt x="2744" y="8054"/>
                </a:cubicBezTo>
                <a:cubicBezTo>
                  <a:pt x="2475" y="8057"/>
                  <a:pt x="2183" y="8043"/>
                  <a:pt x="1931" y="8148"/>
                </a:cubicBezTo>
                <a:cubicBezTo>
                  <a:pt x="1700" y="8244"/>
                  <a:pt x="1557" y="8443"/>
                  <a:pt x="1448" y="8660"/>
                </a:cubicBezTo>
                <a:cubicBezTo>
                  <a:pt x="1157" y="9242"/>
                  <a:pt x="895" y="9837"/>
                  <a:pt x="618" y="10425"/>
                </a:cubicBezTo>
                <a:cubicBezTo>
                  <a:pt x="483" y="10711"/>
                  <a:pt x="344" y="10996"/>
                  <a:pt x="215" y="11284"/>
                </a:cubicBezTo>
                <a:cubicBezTo>
                  <a:pt x="103" y="11537"/>
                  <a:pt x="1" y="11806"/>
                  <a:pt x="9" y="12087"/>
                </a:cubicBezTo>
                <a:cubicBezTo>
                  <a:pt x="26" y="12628"/>
                  <a:pt x="464" y="12993"/>
                  <a:pt x="898" y="13242"/>
                </a:cubicBezTo>
                <a:cubicBezTo>
                  <a:pt x="1355" y="13506"/>
                  <a:pt x="1863" y="13671"/>
                  <a:pt x="2379" y="13769"/>
                </a:cubicBezTo>
                <a:cubicBezTo>
                  <a:pt x="3456" y="13974"/>
                  <a:pt x="4560" y="13920"/>
                  <a:pt x="5650" y="13980"/>
                </a:cubicBezTo>
                <a:cubicBezTo>
                  <a:pt x="6939" y="14051"/>
                  <a:pt x="8222" y="14239"/>
                  <a:pt x="9514" y="14259"/>
                </a:cubicBezTo>
                <a:cubicBezTo>
                  <a:pt x="9569" y="14260"/>
                  <a:pt x="9623" y="14261"/>
                  <a:pt x="9677" y="14261"/>
                </a:cubicBezTo>
                <a:cubicBezTo>
                  <a:pt x="10875" y="14261"/>
                  <a:pt x="12038" y="14052"/>
                  <a:pt x="13207" y="13797"/>
                </a:cubicBezTo>
                <a:cubicBezTo>
                  <a:pt x="13817" y="13663"/>
                  <a:pt x="14426" y="13526"/>
                  <a:pt x="15041" y="13424"/>
                </a:cubicBezTo>
                <a:cubicBezTo>
                  <a:pt x="15675" y="13317"/>
                  <a:pt x="16315" y="13253"/>
                  <a:pt x="16956" y="13206"/>
                </a:cubicBezTo>
                <a:cubicBezTo>
                  <a:pt x="18228" y="13113"/>
                  <a:pt x="19506" y="13085"/>
                  <a:pt x="20774" y="12938"/>
                </a:cubicBezTo>
                <a:cubicBezTo>
                  <a:pt x="21322" y="12875"/>
                  <a:pt x="21864" y="12773"/>
                  <a:pt x="22412" y="12707"/>
                </a:cubicBezTo>
                <a:cubicBezTo>
                  <a:pt x="22674" y="12676"/>
                  <a:pt x="22942" y="12652"/>
                  <a:pt x="23208" y="12652"/>
                </a:cubicBezTo>
                <a:cubicBezTo>
                  <a:pt x="23451" y="12652"/>
                  <a:pt x="23692" y="12672"/>
                  <a:pt x="23928" y="12724"/>
                </a:cubicBezTo>
                <a:cubicBezTo>
                  <a:pt x="24162" y="12777"/>
                  <a:pt x="24387" y="12861"/>
                  <a:pt x="24591" y="12989"/>
                </a:cubicBezTo>
                <a:cubicBezTo>
                  <a:pt x="24696" y="13055"/>
                  <a:pt x="24788" y="13167"/>
                  <a:pt x="24915" y="13170"/>
                </a:cubicBezTo>
                <a:cubicBezTo>
                  <a:pt x="24918" y="13170"/>
                  <a:pt x="24920" y="13170"/>
                  <a:pt x="24923" y="13170"/>
                </a:cubicBezTo>
                <a:cubicBezTo>
                  <a:pt x="25030" y="13170"/>
                  <a:pt x="25141" y="13147"/>
                  <a:pt x="25241" y="13108"/>
                </a:cubicBezTo>
                <a:cubicBezTo>
                  <a:pt x="25716" y="12928"/>
                  <a:pt x="25988" y="12456"/>
                  <a:pt x="26075" y="11977"/>
                </a:cubicBezTo>
                <a:cubicBezTo>
                  <a:pt x="26127" y="11687"/>
                  <a:pt x="26128" y="11393"/>
                  <a:pt x="26127" y="11099"/>
                </a:cubicBezTo>
                <a:cubicBezTo>
                  <a:pt x="26126" y="10779"/>
                  <a:pt x="26124" y="10457"/>
                  <a:pt x="26123" y="10135"/>
                </a:cubicBezTo>
                <a:cubicBezTo>
                  <a:pt x="26121" y="9483"/>
                  <a:pt x="26118" y="8831"/>
                  <a:pt x="26116" y="8179"/>
                </a:cubicBezTo>
                <a:cubicBezTo>
                  <a:pt x="26112" y="6939"/>
                  <a:pt x="26107" y="5700"/>
                  <a:pt x="26102" y="4459"/>
                </a:cubicBezTo>
                <a:lnTo>
                  <a:pt x="26102" y="4459"/>
                </a:lnTo>
                <a:cubicBezTo>
                  <a:pt x="26105" y="4461"/>
                  <a:pt x="26107" y="4462"/>
                  <a:pt x="26109" y="4462"/>
                </a:cubicBezTo>
                <a:cubicBezTo>
                  <a:pt x="26174" y="4462"/>
                  <a:pt x="26046" y="3375"/>
                  <a:pt x="25375" y="3280"/>
                </a:cubicBezTo>
                <a:cubicBezTo>
                  <a:pt x="24338" y="3135"/>
                  <a:pt x="24244" y="1492"/>
                  <a:pt x="23438" y="803"/>
                </a:cubicBezTo>
                <a:cubicBezTo>
                  <a:pt x="23048" y="470"/>
                  <a:pt x="22597" y="206"/>
                  <a:pt x="22095" y="87"/>
                </a:cubicBezTo>
                <a:cubicBezTo>
                  <a:pt x="21837" y="25"/>
                  <a:pt x="21575" y="0"/>
                  <a:pt x="21312" y="0"/>
                </a:cubicBezTo>
                <a:close/>
              </a:path>
            </a:pathLst>
          </a:custGeom>
          <a:solidFill>
            <a:schemeClr val="accen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5"/>
          <p:cNvSpPr/>
          <p:nvPr/>
        </p:nvSpPr>
        <p:spPr>
          <a:xfrm>
            <a:off x="-450899" y="3428735"/>
            <a:ext cx="2089708" cy="2096136"/>
          </a:xfrm>
          <a:custGeom>
            <a:avLst/>
            <a:gdLst/>
            <a:ahLst/>
            <a:cxnLst/>
            <a:rect l="l" t="t" r="r" b="b"/>
            <a:pathLst>
              <a:path w="13005" h="13045" extrusionOk="0">
                <a:moveTo>
                  <a:pt x="1922" y="1"/>
                </a:moveTo>
                <a:cubicBezTo>
                  <a:pt x="1849" y="1"/>
                  <a:pt x="1776" y="4"/>
                  <a:pt x="1703" y="11"/>
                </a:cubicBezTo>
                <a:cubicBezTo>
                  <a:pt x="1260" y="54"/>
                  <a:pt x="818" y="227"/>
                  <a:pt x="503" y="551"/>
                </a:cubicBezTo>
                <a:cubicBezTo>
                  <a:pt x="150" y="913"/>
                  <a:pt x="38" y="1411"/>
                  <a:pt x="20" y="1903"/>
                </a:cubicBezTo>
                <a:cubicBezTo>
                  <a:pt x="0" y="2484"/>
                  <a:pt x="46" y="3073"/>
                  <a:pt x="66" y="3654"/>
                </a:cubicBezTo>
                <a:cubicBezTo>
                  <a:pt x="86" y="4273"/>
                  <a:pt x="107" y="4891"/>
                  <a:pt x="127" y="5509"/>
                </a:cubicBezTo>
                <a:lnTo>
                  <a:pt x="374" y="12928"/>
                </a:lnTo>
                <a:cubicBezTo>
                  <a:pt x="376" y="12996"/>
                  <a:pt x="429" y="13044"/>
                  <a:pt x="492" y="13044"/>
                </a:cubicBezTo>
                <a:cubicBezTo>
                  <a:pt x="501" y="13044"/>
                  <a:pt x="511" y="13043"/>
                  <a:pt x="520" y="13041"/>
                </a:cubicBezTo>
                <a:cubicBezTo>
                  <a:pt x="1437" y="12830"/>
                  <a:pt x="2365" y="12670"/>
                  <a:pt x="3299" y="12564"/>
                </a:cubicBezTo>
                <a:cubicBezTo>
                  <a:pt x="4235" y="12458"/>
                  <a:pt x="5175" y="12406"/>
                  <a:pt x="6116" y="12406"/>
                </a:cubicBezTo>
                <a:cubicBezTo>
                  <a:pt x="6835" y="12406"/>
                  <a:pt x="7554" y="12436"/>
                  <a:pt x="8271" y="12496"/>
                </a:cubicBezTo>
                <a:cubicBezTo>
                  <a:pt x="8728" y="12533"/>
                  <a:pt x="9209" y="12577"/>
                  <a:pt x="9687" y="12577"/>
                </a:cubicBezTo>
                <a:cubicBezTo>
                  <a:pt x="10492" y="12577"/>
                  <a:pt x="11288" y="12454"/>
                  <a:pt x="11947" y="11977"/>
                </a:cubicBezTo>
                <a:lnTo>
                  <a:pt x="11947" y="11977"/>
                </a:lnTo>
                <a:cubicBezTo>
                  <a:pt x="11945" y="11988"/>
                  <a:pt x="11948" y="11993"/>
                  <a:pt x="11955" y="11993"/>
                </a:cubicBezTo>
                <a:cubicBezTo>
                  <a:pt x="12017" y="11993"/>
                  <a:pt x="12409" y="11534"/>
                  <a:pt x="12496" y="11300"/>
                </a:cubicBezTo>
                <a:cubicBezTo>
                  <a:pt x="12866" y="10319"/>
                  <a:pt x="13005" y="9208"/>
                  <a:pt x="12677" y="8195"/>
                </a:cubicBezTo>
                <a:cubicBezTo>
                  <a:pt x="12404" y="7349"/>
                  <a:pt x="11818" y="6569"/>
                  <a:pt x="11000" y="6188"/>
                </a:cubicBezTo>
                <a:cubicBezTo>
                  <a:pt x="10082" y="5759"/>
                  <a:pt x="9032" y="5924"/>
                  <a:pt x="8092" y="5581"/>
                </a:cubicBezTo>
                <a:cubicBezTo>
                  <a:pt x="7160" y="5240"/>
                  <a:pt x="6737" y="4324"/>
                  <a:pt x="6316" y="3499"/>
                </a:cubicBezTo>
                <a:cubicBezTo>
                  <a:pt x="5859" y="2602"/>
                  <a:pt x="5271" y="1802"/>
                  <a:pt x="4492" y="1159"/>
                </a:cubicBezTo>
                <a:cubicBezTo>
                  <a:pt x="3786" y="579"/>
                  <a:pt x="2870" y="1"/>
                  <a:pt x="1922" y="1"/>
                </a:cubicBezTo>
                <a:close/>
              </a:path>
            </a:pathLst>
          </a:custGeom>
          <a:solidFill>
            <a:schemeClr val="accent1">
              <a:alpha val="497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5"/>
          <p:cNvSpPr/>
          <p:nvPr/>
        </p:nvSpPr>
        <p:spPr>
          <a:xfrm>
            <a:off x="-317690" y="-239105"/>
            <a:ext cx="3916858" cy="1383980"/>
          </a:xfrm>
          <a:custGeom>
            <a:avLst/>
            <a:gdLst/>
            <a:ahLst/>
            <a:cxnLst/>
            <a:rect l="l" t="t" r="r" b="b"/>
            <a:pathLst>
              <a:path w="24376" h="8613" extrusionOk="0">
                <a:moveTo>
                  <a:pt x="1748" y="0"/>
                </a:moveTo>
                <a:cubicBezTo>
                  <a:pt x="1709" y="0"/>
                  <a:pt x="1669" y="2"/>
                  <a:pt x="1629" y="7"/>
                </a:cubicBezTo>
                <a:cubicBezTo>
                  <a:pt x="1391" y="38"/>
                  <a:pt x="1250" y="176"/>
                  <a:pt x="1187" y="347"/>
                </a:cubicBezTo>
                <a:cubicBezTo>
                  <a:pt x="1033" y="773"/>
                  <a:pt x="935" y="1218"/>
                  <a:pt x="819" y="1650"/>
                </a:cubicBezTo>
                <a:cubicBezTo>
                  <a:pt x="701" y="2092"/>
                  <a:pt x="590" y="2536"/>
                  <a:pt x="496" y="2983"/>
                </a:cubicBezTo>
                <a:cubicBezTo>
                  <a:pt x="126" y="4733"/>
                  <a:pt x="0" y="6549"/>
                  <a:pt x="659" y="8271"/>
                </a:cubicBezTo>
                <a:cubicBezTo>
                  <a:pt x="678" y="8321"/>
                  <a:pt x="733" y="8346"/>
                  <a:pt x="790" y="8346"/>
                </a:cubicBezTo>
                <a:cubicBezTo>
                  <a:pt x="835" y="8346"/>
                  <a:pt x="881" y="8329"/>
                  <a:pt x="910" y="8296"/>
                </a:cubicBezTo>
                <a:cubicBezTo>
                  <a:pt x="1048" y="8134"/>
                  <a:pt x="1206" y="7983"/>
                  <a:pt x="1385" y="7843"/>
                </a:cubicBezTo>
                <a:cubicBezTo>
                  <a:pt x="2101" y="7284"/>
                  <a:pt x="3087" y="6944"/>
                  <a:pt x="4095" y="6849"/>
                </a:cubicBezTo>
                <a:cubicBezTo>
                  <a:pt x="4314" y="6828"/>
                  <a:pt x="4534" y="6818"/>
                  <a:pt x="4754" y="6818"/>
                </a:cubicBezTo>
                <a:cubicBezTo>
                  <a:pt x="5730" y="6818"/>
                  <a:pt x="6704" y="7012"/>
                  <a:pt x="7586" y="7328"/>
                </a:cubicBezTo>
                <a:cubicBezTo>
                  <a:pt x="8653" y="7708"/>
                  <a:pt x="9622" y="8264"/>
                  <a:pt x="10770" y="8502"/>
                </a:cubicBezTo>
                <a:cubicBezTo>
                  <a:pt x="11110" y="8573"/>
                  <a:pt x="11460" y="8612"/>
                  <a:pt x="11804" y="8612"/>
                </a:cubicBezTo>
                <a:cubicBezTo>
                  <a:pt x="12445" y="8612"/>
                  <a:pt x="13071" y="8476"/>
                  <a:pt x="13597" y="8154"/>
                </a:cubicBezTo>
                <a:cubicBezTo>
                  <a:pt x="14183" y="7795"/>
                  <a:pt x="14557" y="7273"/>
                  <a:pt x="14873" y="6761"/>
                </a:cubicBezTo>
                <a:cubicBezTo>
                  <a:pt x="15208" y="6214"/>
                  <a:pt x="15488" y="5645"/>
                  <a:pt x="15900" y="5129"/>
                </a:cubicBezTo>
                <a:cubicBezTo>
                  <a:pt x="16333" y="4590"/>
                  <a:pt x="16925" y="4168"/>
                  <a:pt x="17743" y="4015"/>
                </a:cubicBezTo>
                <a:cubicBezTo>
                  <a:pt x="18117" y="3945"/>
                  <a:pt x="18497" y="3924"/>
                  <a:pt x="18879" y="3924"/>
                </a:cubicBezTo>
                <a:cubicBezTo>
                  <a:pt x="19431" y="3924"/>
                  <a:pt x="19988" y="3967"/>
                  <a:pt x="20538" y="3967"/>
                </a:cubicBezTo>
                <a:cubicBezTo>
                  <a:pt x="20675" y="3967"/>
                  <a:pt x="20811" y="3964"/>
                  <a:pt x="20947" y="3958"/>
                </a:cubicBezTo>
                <a:cubicBezTo>
                  <a:pt x="21449" y="3933"/>
                  <a:pt x="21952" y="3857"/>
                  <a:pt x="22403" y="3679"/>
                </a:cubicBezTo>
                <a:cubicBezTo>
                  <a:pt x="22808" y="3518"/>
                  <a:pt x="23157" y="3280"/>
                  <a:pt x="23433" y="3003"/>
                </a:cubicBezTo>
                <a:cubicBezTo>
                  <a:pt x="23951" y="2479"/>
                  <a:pt x="24196" y="1807"/>
                  <a:pt x="24066" y="1157"/>
                </a:cubicBezTo>
                <a:lnTo>
                  <a:pt x="24066" y="1157"/>
                </a:lnTo>
                <a:cubicBezTo>
                  <a:pt x="24067" y="1158"/>
                  <a:pt x="24069" y="1158"/>
                  <a:pt x="24071" y="1158"/>
                </a:cubicBezTo>
                <a:cubicBezTo>
                  <a:pt x="24093" y="1158"/>
                  <a:pt x="24117" y="1151"/>
                  <a:pt x="24142" y="1138"/>
                </a:cubicBezTo>
                <a:cubicBezTo>
                  <a:pt x="24292" y="1056"/>
                  <a:pt x="24376" y="935"/>
                  <a:pt x="24372" y="792"/>
                </a:cubicBezTo>
                <a:cubicBezTo>
                  <a:pt x="24363" y="440"/>
                  <a:pt x="23972" y="240"/>
                  <a:pt x="23550" y="217"/>
                </a:cubicBezTo>
                <a:cubicBezTo>
                  <a:pt x="23514" y="215"/>
                  <a:pt x="23478" y="215"/>
                  <a:pt x="23442" y="215"/>
                </a:cubicBezTo>
                <a:cubicBezTo>
                  <a:pt x="23211" y="215"/>
                  <a:pt x="22977" y="252"/>
                  <a:pt x="22750" y="280"/>
                </a:cubicBezTo>
                <a:cubicBezTo>
                  <a:pt x="22445" y="317"/>
                  <a:pt x="22139" y="351"/>
                  <a:pt x="21832" y="383"/>
                </a:cubicBezTo>
                <a:cubicBezTo>
                  <a:pt x="20628" y="507"/>
                  <a:pt x="19418" y="590"/>
                  <a:pt x="18207" y="648"/>
                </a:cubicBezTo>
                <a:cubicBezTo>
                  <a:pt x="15784" y="762"/>
                  <a:pt x="13357" y="774"/>
                  <a:pt x="10932" y="789"/>
                </a:cubicBezTo>
                <a:cubicBezTo>
                  <a:pt x="10568" y="791"/>
                  <a:pt x="10203" y="793"/>
                  <a:pt x="9838" y="793"/>
                </a:cubicBezTo>
                <a:cubicBezTo>
                  <a:pt x="7878" y="793"/>
                  <a:pt x="5909" y="743"/>
                  <a:pt x="3985" y="438"/>
                </a:cubicBezTo>
                <a:cubicBezTo>
                  <a:pt x="3423" y="348"/>
                  <a:pt x="2866" y="237"/>
                  <a:pt x="2318" y="100"/>
                </a:cubicBezTo>
                <a:cubicBezTo>
                  <a:pt x="2134" y="55"/>
                  <a:pt x="1943" y="0"/>
                  <a:pt x="1748" y="0"/>
                </a:cubicBezTo>
                <a:close/>
              </a:path>
            </a:pathLst>
          </a:custGeom>
          <a:solidFill>
            <a:schemeClr val="accen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5"/>
          <p:cNvSpPr/>
          <p:nvPr/>
        </p:nvSpPr>
        <p:spPr>
          <a:xfrm>
            <a:off x="5829867" y="-831076"/>
            <a:ext cx="4345244" cy="3055586"/>
          </a:xfrm>
          <a:custGeom>
            <a:avLst/>
            <a:gdLst/>
            <a:ahLst/>
            <a:cxnLst/>
            <a:rect l="l" t="t" r="r" b="b"/>
            <a:pathLst>
              <a:path w="27042" h="19016" extrusionOk="0">
                <a:moveTo>
                  <a:pt x="5311" y="0"/>
                </a:moveTo>
                <a:cubicBezTo>
                  <a:pt x="5179" y="0"/>
                  <a:pt x="5075" y="178"/>
                  <a:pt x="5211" y="262"/>
                </a:cubicBezTo>
                <a:cubicBezTo>
                  <a:pt x="5431" y="399"/>
                  <a:pt x="5652" y="530"/>
                  <a:pt x="5876" y="657"/>
                </a:cubicBezTo>
                <a:cubicBezTo>
                  <a:pt x="3749" y="1565"/>
                  <a:pt x="1452" y="2798"/>
                  <a:pt x="713" y="5101"/>
                </a:cubicBezTo>
                <a:cubicBezTo>
                  <a:pt x="0" y="7321"/>
                  <a:pt x="1219" y="10007"/>
                  <a:pt x="3411" y="10856"/>
                </a:cubicBezTo>
                <a:cubicBezTo>
                  <a:pt x="3728" y="10979"/>
                  <a:pt x="4069" y="11058"/>
                  <a:pt x="4406" y="11058"/>
                </a:cubicBezTo>
                <a:cubicBezTo>
                  <a:pt x="4688" y="11058"/>
                  <a:pt x="4968" y="11003"/>
                  <a:pt x="5229" y="10871"/>
                </a:cubicBezTo>
                <a:cubicBezTo>
                  <a:pt x="5743" y="10614"/>
                  <a:pt x="6086" y="10140"/>
                  <a:pt x="6367" y="9654"/>
                </a:cubicBezTo>
                <a:cubicBezTo>
                  <a:pt x="6660" y="9147"/>
                  <a:pt x="6901" y="8604"/>
                  <a:pt x="7258" y="8138"/>
                </a:cubicBezTo>
                <a:cubicBezTo>
                  <a:pt x="7586" y="7709"/>
                  <a:pt x="8056" y="7408"/>
                  <a:pt x="8567" y="7243"/>
                </a:cubicBezTo>
                <a:cubicBezTo>
                  <a:pt x="8835" y="7156"/>
                  <a:pt x="9122" y="7107"/>
                  <a:pt x="9407" y="7107"/>
                </a:cubicBezTo>
                <a:cubicBezTo>
                  <a:pt x="9658" y="7107"/>
                  <a:pt x="9908" y="7145"/>
                  <a:pt x="10143" y="7227"/>
                </a:cubicBezTo>
                <a:cubicBezTo>
                  <a:pt x="10681" y="7416"/>
                  <a:pt x="11050" y="7824"/>
                  <a:pt x="11259" y="8347"/>
                </a:cubicBezTo>
                <a:cubicBezTo>
                  <a:pt x="11495" y="8938"/>
                  <a:pt x="11543" y="9582"/>
                  <a:pt x="11752" y="10181"/>
                </a:cubicBezTo>
                <a:cubicBezTo>
                  <a:pt x="11957" y="10769"/>
                  <a:pt x="12358" y="11405"/>
                  <a:pt x="12983" y="11603"/>
                </a:cubicBezTo>
                <a:cubicBezTo>
                  <a:pt x="13117" y="11646"/>
                  <a:pt x="13250" y="11665"/>
                  <a:pt x="13380" y="11665"/>
                </a:cubicBezTo>
                <a:cubicBezTo>
                  <a:pt x="13765" y="11665"/>
                  <a:pt x="14132" y="11502"/>
                  <a:pt x="14481" y="11319"/>
                </a:cubicBezTo>
                <a:cubicBezTo>
                  <a:pt x="14811" y="11146"/>
                  <a:pt x="15183" y="10926"/>
                  <a:pt x="15563" y="10926"/>
                </a:cubicBezTo>
                <a:cubicBezTo>
                  <a:pt x="15675" y="10926"/>
                  <a:pt x="15789" y="10946"/>
                  <a:pt x="15902" y="10992"/>
                </a:cubicBezTo>
                <a:cubicBezTo>
                  <a:pt x="16505" y="11236"/>
                  <a:pt x="16731" y="12009"/>
                  <a:pt x="16886" y="12576"/>
                </a:cubicBezTo>
                <a:cubicBezTo>
                  <a:pt x="17067" y="13246"/>
                  <a:pt x="17237" y="13920"/>
                  <a:pt x="17447" y="14583"/>
                </a:cubicBezTo>
                <a:cubicBezTo>
                  <a:pt x="17859" y="15878"/>
                  <a:pt x="18454" y="17143"/>
                  <a:pt x="19512" y="18032"/>
                </a:cubicBezTo>
                <a:cubicBezTo>
                  <a:pt x="20225" y="18631"/>
                  <a:pt x="21110" y="19015"/>
                  <a:pt x="22020" y="19015"/>
                </a:cubicBezTo>
                <a:cubicBezTo>
                  <a:pt x="22330" y="19015"/>
                  <a:pt x="22643" y="18971"/>
                  <a:pt x="22954" y="18875"/>
                </a:cubicBezTo>
                <a:cubicBezTo>
                  <a:pt x="24002" y="18552"/>
                  <a:pt x="24786" y="17702"/>
                  <a:pt x="25334" y="16784"/>
                </a:cubicBezTo>
                <a:cubicBezTo>
                  <a:pt x="25931" y="15784"/>
                  <a:pt x="26309" y="14669"/>
                  <a:pt x="26587" y="13543"/>
                </a:cubicBezTo>
                <a:cubicBezTo>
                  <a:pt x="26872" y="12393"/>
                  <a:pt x="27042" y="11178"/>
                  <a:pt x="26859" y="9998"/>
                </a:cubicBezTo>
                <a:cubicBezTo>
                  <a:pt x="26669" y="8763"/>
                  <a:pt x="26045" y="7686"/>
                  <a:pt x="25037" y="6940"/>
                </a:cubicBezTo>
                <a:cubicBezTo>
                  <a:pt x="23865" y="6071"/>
                  <a:pt x="22401" y="5638"/>
                  <a:pt x="21023" y="5219"/>
                </a:cubicBezTo>
                <a:cubicBezTo>
                  <a:pt x="19511" y="4758"/>
                  <a:pt x="17976" y="4376"/>
                  <a:pt x="16442" y="3995"/>
                </a:cubicBezTo>
                <a:cubicBezTo>
                  <a:pt x="13377" y="3236"/>
                  <a:pt x="10276" y="2484"/>
                  <a:pt x="7410" y="1122"/>
                </a:cubicBezTo>
                <a:cubicBezTo>
                  <a:pt x="7124" y="986"/>
                  <a:pt x="6842" y="844"/>
                  <a:pt x="6563" y="695"/>
                </a:cubicBezTo>
                <a:cubicBezTo>
                  <a:pt x="6622" y="671"/>
                  <a:pt x="6682" y="645"/>
                  <a:pt x="6742" y="621"/>
                </a:cubicBezTo>
                <a:cubicBezTo>
                  <a:pt x="6901" y="557"/>
                  <a:pt x="6828" y="333"/>
                  <a:pt x="6684" y="333"/>
                </a:cubicBezTo>
                <a:cubicBezTo>
                  <a:pt x="6666" y="333"/>
                  <a:pt x="6646" y="336"/>
                  <a:pt x="6625" y="345"/>
                </a:cubicBezTo>
                <a:cubicBezTo>
                  <a:pt x="6492" y="400"/>
                  <a:pt x="6358" y="454"/>
                  <a:pt x="6223" y="510"/>
                </a:cubicBezTo>
                <a:cubicBezTo>
                  <a:pt x="5943" y="355"/>
                  <a:pt x="5666" y="194"/>
                  <a:pt x="5394" y="25"/>
                </a:cubicBezTo>
                <a:cubicBezTo>
                  <a:pt x="5366" y="8"/>
                  <a:pt x="5338" y="0"/>
                  <a:pt x="5311" y="0"/>
                </a:cubicBezTo>
                <a:close/>
              </a:path>
            </a:pathLst>
          </a:custGeom>
          <a:solidFill>
            <a:schemeClr val="lt2">
              <a:alpha val="486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1" name="Google Shape;361;p15"/>
          <p:cNvGrpSpPr/>
          <p:nvPr/>
        </p:nvGrpSpPr>
        <p:grpSpPr>
          <a:xfrm>
            <a:off x="1116830" y="990139"/>
            <a:ext cx="6909619" cy="3217654"/>
            <a:chOff x="3689050" y="919857"/>
            <a:chExt cx="1419425" cy="685950"/>
          </a:xfrm>
        </p:grpSpPr>
        <p:sp>
          <p:nvSpPr>
            <p:cNvPr id="362" name="Google Shape;362;p15"/>
            <p:cNvSpPr/>
            <p:nvPr/>
          </p:nvSpPr>
          <p:spPr>
            <a:xfrm>
              <a:off x="3945175" y="932332"/>
              <a:ext cx="912600" cy="143950"/>
            </a:xfrm>
            <a:custGeom>
              <a:avLst/>
              <a:gdLst/>
              <a:ahLst/>
              <a:cxnLst/>
              <a:rect l="l" t="t" r="r" b="b"/>
              <a:pathLst>
                <a:path w="36504" h="5758" extrusionOk="0">
                  <a:moveTo>
                    <a:pt x="18144" y="1"/>
                  </a:moveTo>
                  <a:cubicBezTo>
                    <a:pt x="17036" y="1634"/>
                    <a:pt x="15167" y="2647"/>
                    <a:pt x="13238" y="2647"/>
                  </a:cubicBezTo>
                  <a:cubicBezTo>
                    <a:pt x="12616" y="2647"/>
                    <a:pt x="11989" y="2542"/>
                    <a:pt x="11379" y="2319"/>
                  </a:cubicBezTo>
                  <a:cubicBezTo>
                    <a:pt x="9365" y="1581"/>
                    <a:pt x="7828" y="320"/>
                    <a:pt x="5593" y="191"/>
                  </a:cubicBezTo>
                  <a:cubicBezTo>
                    <a:pt x="5449" y="183"/>
                    <a:pt x="5300" y="178"/>
                    <a:pt x="5147" y="178"/>
                  </a:cubicBezTo>
                  <a:cubicBezTo>
                    <a:pt x="2960" y="178"/>
                    <a:pt x="0" y="1073"/>
                    <a:pt x="333" y="3758"/>
                  </a:cubicBezTo>
                  <a:cubicBezTo>
                    <a:pt x="340" y="3806"/>
                    <a:pt x="331" y="3848"/>
                    <a:pt x="315" y="3883"/>
                  </a:cubicBezTo>
                  <a:lnTo>
                    <a:pt x="993" y="3938"/>
                  </a:lnTo>
                  <a:cubicBezTo>
                    <a:pt x="1146" y="3384"/>
                    <a:pt x="1456" y="2883"/>
                    <a:pt x="2007" y="2472"/>
                  </a:cubicBezTo>
                  <a:cubicBezTo>
                    <a:pt x="2725" y="1941"/>
                    <a:pt x="3583" y="1727"/>
                    <a:pt x="4450" y="1727"/>
                  </a:cubicBezTo>
                  <a:cubicBezTo>
                    <a:pt x="4894" y="1727"/>
                    <a:pt x="5341" y="1783"/>
                    <a:pt x="5773" y="1881"/>
                  </a:cubicBezTo>
                  <a:cubicBezTo>
                    <a:pt x="7779" y="2336"/>
                    <a:pt x="9550" y="3481"/>
                    <a:pt x="11575" y="3897"/>
                  </a:cubicBezTo>
                  <a:cubicBezTo>
                    <a:pt x="12135" y="4012"/>
                    <a:pt x="12699" y="4074"/>
                    <a:pt x="13255" y="4074"/>
                  </a:cubicBezTo>
                  <a:cubicBezTo>
                    <a:pt x="14893" y="4074"/>
                    <a:pt x="16460" y="3538"/>
                    <a:pt x="17629" y="2251"/>
                  </a:cubicBezTo>
                  <a:cubicBezTo>
                    <a:pt x="17624" y="2245"/>
                    <a:pt x="17618" y="2243"/>
                    <a:pt x="17612" y="2239"/>
                  </a:cubicBezTo>
                  <a:cubicBezTo>
                    <a:pt x="17546" y="2178"/>
                    <a:pt x="17611" y="2069"/>
                    <a:pt x="17685" y="2069"/>
                  </a:cubicBezTo>
                  <a:cubicBezTo>
                    <a:pt x="17701" y="2069"/>
                    <a:pt x="17717" y="2074"/>
                    <a:pt x="17733" y="2086"/>
                  </a:cubicBezTo>
                  <a:cubicBezTo>
                    <a:pt x="19239" y="3237"/>
                    <a:pt x="20937" y="3852"/>
                    <a:pt x="22793" y="3852"/>
                  </a:cubicBezTo>
                  <a:cubicBezTo>
                    <a:pt x="23059" y="3852"/>
                    <a:pt x="23328" y="3839"/>
                    <a:pt x="23600" y="3814"/>
                  </a:cubicBezTo>
                  <a:cubicBezTo>
                    <a:pt x="25712" y="3617"/>
                    <a:pt x="27523" y="2689"/>
                    <a:pt x="29519" y="2088"/>
                  </a:cubicBezTo>
                  <a:cubicBezTo>
                    <a:pt x="30068" y="1923"/>
                    <a:pt x="30659" y="1810"/>
                    <a:pt x="31242" y="1810"/>
                  </a:cubicBezTo>
                  <a:cubicBezTo>
                    <a:pt x="31952" y="1810"/>
                    <a:pt x="32648" y="1978"/>
                    <a:pt x="33237" y="2426"/>
                  </a:cubicBezTo>
                  <a:cubicBezTo>
                    <a:pt x="34260" y="3201"/>
                    <a:pt x="34563" y="4547"/>
                    <a:pt x="34740" y="5758"/>
                  </a:cubicBezTo>
                  <a:cubicBezTo>
                    <a:pt x="35271" y="5233"/>
                    <a:pt x="35867" y="4776"/>
                    <a:pt x="36504" y="4388"/>
                  </a:cubicBezTo>
                  <a:lnTo>
                    <a:pt x="36202" y="3998"/>
                  </a:lnTo>
                  <a:cubicBezTo>
                    <a:pt x="36068" y="3998"/>
                    <a:pt x="35934" y="3919"/>
                    <a:pt x="35955" y="3758"/>
                  </a:cubicBezTo>
                  <a:cubicBezTo>
                    <a:pt x="36287" y="1073"/>
                    <a:pt x="33327" y="178"/>
                    <a:pt x="31142" y="178"/>
                  </a:cubicBezTo>
                  <a:cubicBezTo>
                    <a:pt x="30989" y="178"/>
                    <a:pt x="30840" y="183"/>
                    <a:pt x="30696" y="191"/>
                  </a:cubicBezTo>
                  <a:cubicBezTo>
                    <a:pt x="28460" y="320"/>
                    <a:pt x="26922" y="1581"/>
                    <a:pt x="24909" y="2319"/>
                  </a:cubicBezTo>
                  <a:cubicBezTo>
                    <a:pt x="24299" y="2542"/>
                    <a:pt x="23672" y="2647"/>
                    <a:pt x="23051" y="2647"/>
                  </a:cubicBezTo>
                  <a:cubicBezTo>
                    <a:pt x="21122" y="2647"/>
                    <a:pt x="19251" y="1634"/>
                    <a:pt x="1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3701525" y="974157"/>
              <a:ext cx="1029900" cy="620125"/>
            </a:xfrm>
            <a:custGeom>
              <a:avLst/>
              <a:gdLst/>
              <a:ahLst/>
              <a:cxnLst/>
              <a:rect l="l" t="t" r="r" b="b"/>
              <a:pathLst>
                <a:path w="41196" h="24805" extrusionOk="0">
                  <a:moveTo>
                    <a:pt x="3847" y="1"/>
                  </a:moveTo>
                  <a:cubicBezTo>
                    <a:pt x="2137" y="1"/>
                    <a:pt x="763" y="859"/>
                    <a:pt x="677" y="3336"/>
                  </a:cubicBezTo>
                  <a:cubicBezTo>
                    <a:pt x="613" y="5220"/>
                    <a:pt x="2550" y="9525"/>
                    <a:pt x="1" y="10579"/>
                  </a:cubicBezTo>
                  <a:cubicBezTo>
                    <a:pt x="3011" y="11967"/>
                    <a:pt x="594" y="15800"/>
                    <a:pt x="538" y="18000"/>
                  </a:cubicBezTo>
                  <a:cubicBezTo>
                    <a:pt x="478" y="20293"/>
                    <a:pt x="2067" y="21963"/>
                    <a:pt x="4339" y="22062"/>
                  </a:cubicBezTo>
                  <a:cubicBezTo>
                    <a:pt x="4416" y="22065"/>
                    <a:pt x="4492" y="22067"/>
                    <a:pt x="4568" y="22067"/>
                  </a:cubicBezTo>
                  <a:cubicBezTo>
                    <a:pt x="6475" y="22067"/>
                    <a:pt x="8130" y="21013"/>
                    <a:pt x="9855" y="20327"/>
                  </a:cubicBezTo>
                  <a:cubicBezTo>
                    <a:pt x="9870" y="20321"/>
                    <a:pt x="9884" y="20318"/>
                    <a:pt x="9897" y="20318"/>
                  </a:cubicBezTo>
                  <a:cubicBezTo>
                    <a:pt x="9969" y="20318"/>
                    <a:pt x="9999" y="20406"/>
                    <a:pt x="9975" y="20473"/>
                  </a:cubicBezTo>
                  <a:cubicBezTo>
                    <a:pt x="10009" y="20508"/>
                    <a:pt x="10035" y="20551"/>
                    <a:pt x="10039" y="20611"/>
                  </a:cubicBezTo>
                  <a:cubicBezTo>
                    <a:pt x="10252" y="22943"/>
                    <a:pt x="12007" y="24671"/>
                    <a:pt x="14359" y="24796"/>
                  </a:cubicBezTo>
                  <a:cubicBezTo>
                    <a:pt x="14475" y="24802"/>
                    <a:pt x="14590" y="24805"/>
                    <a:pt x="14705" y="24805"/>
                  </a:cubicBezTo>
                  <a:cubicBezTo>
                    <a:pt x="16578" y="24805"/>
                    <a:pt x="18354" y="24022"/>
                    <a:pt x="20081" y="23387"/>
                  </a:cubicBezTo>
                  <a:cubicBezTo>
                    <a:pt x="21335" y="22924"/>
                    <a:pt x="22685" y="22498"/>
                    <a:pt x="24038" y="22498"/>
                  </a:cubicBezTo>
                  <a:cubicBezTo>
                    <a:pt x="24447" y="22498"/>
                    <a:pt x="24856" y="22537"/>
                    <a:pt x="25262" y="22625"/>
                  </a:cubicBezTo>
                  <a:cubicBezTo>
                    <a:pt x="26320" y="22854"/>
                    <a:pt x="27557" y="23480"/>
                    <a:pt x="27889" y="24581"/>
                  </a:cubicBezTo>
                  <a:cubicBezTo>
                    <a:pt x="28223" y="23480"/>
                    <a:pt x="29460" y="22854"/>
                    <a:pt x="30517" y="22625"/>
                  </a:cubicBezTo>
                  <a:cubicBezTo>
                    <a:pt x="30924" y="22537"/>
                    <a:pt x="31332" y="22498"/>
                    <a:pt x="31741" y="22498"/>
                  </a:cubicBezTo>
                  <a:cubicBezTo>
                    <a:pt x="33094" y="22498"/>
                    <a:pt x="34445" y="22924"/>
                    <a:pt x="35698" y="23387"/>
                  </a:cubicBezTo>
                  <a:cubicBezTo>
                    <a:pt x="37422" y="24022"/>
                    <a:pt x="39197" y="24803"/>
                    <a:pt x="41066" y="24803"/>
                  </a:cubicBezTo>
                  <a:cubicBezTo>
                    <a:pt x="41109" y="24803"/>
                    <a:pt x="41153" y="24803"/>
                    <a:pt x="41196" y="24802"/>
                  </a:cubicBezTo>
                  <a:lnTo>
                    <a:pt x="41189" y="24209"/>
                  </a:lnTo>
                  <a:cubicBezTo>
                    <a:pt x="41152" y="24211"/>
                    <a:pt x="41115" y="24211"/>
                    <a:pt x="41077" y="24211"/>
                  </a:cubicBezTo>
                  <a:cubicBezTo>
                    <a:pt x="40614" y="24211"/>
                    <a:pt x="40111" y="24107"/>
                    <a:pt x="39568" y="23867"/>
                  </a:cubicBezTo>
                  <a:cubicBezTo>
                    <a:pt x="38792" y="23528"/>
                    <a:pt x="38112" y="23001"/>
                    <a:pt x="37352" y="22627"/>
                  </a:cubicBezTo>
                  <a:cubicBezTo>
                    <a:pt x="36364" y="22138"/>
                    <a:pt x="35299" y="21806"/>
                    <a:pt x="34214" y="21623"/>
                  </a:cubicBezTo>
                  <a:cubicBezTo>
                    <a:pt x="33591" y="21518"/>
                    <a:pt x="32969" y="21469"/>
                    <a:pt x="32350" y="21469"/>
                  </a:cubicBezTo>
                  <a:cubicBezTo>
                    <a:pt x="30774" y="21469"/>
                    <a:pt x="29218" y="21789"/>
                    <a:pt x="27714" y="22329"/>
                  </a:cubicBezTo>
                  <a:cubicBezTo>
                    <a:pt x="27705" y="22333"/>
                    <a:pt x="27696" y="22335"/>
                    <a:pt x="27687" y="22335"/>
                  </a:cubicBezTo>
                  <a:cubicBezTo>
                    <a:pt x="27663" y="22335"/>
                    <a:pt x="27642" y="22322"/>
                    <a:pt x="27629" y="22305"/>
                  </a:cubicBezTo>
                  <a:lnTo>
                    <a:pt x="27603" y="22334"/>
                  </a:lnTo>
                  <a:cubicBezTo>
                    <a:pt x="27656" y="22378"/>
                    <a:pt x="27710" y="22422"/>
                    <a:pt x="27760" y="22470"/>
                  </a:cubicBezTo>
                  <a:cubicBezTo>
                    <a:pt x="27879" y="22578"/>
                    <a:pt x="27768" y="22737"/>
                    <a:pt x="27642" y="22737"/>
                  </a:cubicBezTo>
                  <a:cubicBezTo>
                    <a:pt x="27606" y="22737"/>
                    <a:pt x="27570" y="22724"/>
                    <a:pt x="27537" y="22694"/>
                  </a:cubicBezTo>
                  <a:cubicBezTo>
                    <a:pt x="26519" y="21773"/>
                    <a:pt x="25347" y="21448"/>
                    <a:pt x="24107" y="21448"/>
                  </a:cubicBezTo>
                  <a:cubicBezTo>
                    <a:pt x="21397" y="21448"/>
                    <a:pt x="18367" y="23003"/>
                    <a:pt x="15932" y="23289"/>
                  </a:cubicBezTo>
                  <a:cubicBezTo>
                    <a:pt x="15723" y="23314"/>
                    <a:pt x="15519" y="23326"/>
                    <a:pt x="15320" y="23326"/>
                  </a:cubicBezTo>
                  <a:cubicBezTo>
                    <a:pt x="12671" y="23326"/>
                    <a:pt x="10863" y="21230"/>
                    <a:pt x="10185" y="18734"/>
                  </a:cubicBezTo>
                  <a:lnTo>
                    <a:pt x="10069" y="18766"/>
                  </a:lnTo>
                  <a:cubicBezTo>
                    <a:pt x="10081" y="18794"/>
                    <a:pt x="10079" y="18827"/>
                    <a:pt x="10053" y="18850"/>
                  </a:cubicBezTo>
                  <a:cubicBezTo>
                    <a:pt x="8921" y="19817"/>
                    <a:pt x="6790" y="20981"/>
                    <a:pt x="4952" y="20981"/>
                  </a:cubicBezTo>
                  <a:cubicBezTo>
                    <a:pt x="4112" y="20981"/>
                    <a:pt x="3333" y="20737"/>
                    <a:pt x="2739" y="20120"/>
                  </a:cubicBezTo>
                  <a:cubicBezTo>
                    <a:pt x="243" y="17529"/>
                    <a:pt x="4568" y="13482"/>
                    <a:pt x="1838" y="11034"/>
                  </a:cubicBezTo>
                  <a:lnTo>
                    <a:pt x="1838" y="11034"/>
                  </a:lnTo>
                  <a:cubicBezTo>
                    <a:pt x="1827" y="11038"/>
                    <a:pt x="1816" y="11040"/>
                    <a:pt x="1806" y="11040"/>
                  </a:cubicBezTo>
                  <a:cubicBezTo>
                    <a:pt x="1733" y="11040"/>
                    <a:pt x="1687" y="10950"/>
                    <a:pt x="1741" y="10891"/>
                  </a:cubicBezTo>
                  <a:cubicBezTo>
                    <a:pt x="1737" y="10809"/>
                    <a:pt x="1817" y="10732"/>
                    <a:pt x="1904" y="10732"/>
                  </a:cubicBezTo>
                  <a:cubicBezTo>
                    <a:pt x="1918" y="10732"/>
                    <a:pt x="1933" y="10734"/>
                    <a:pt x="1947" y="10738"/>
                  </a:cubicBezTo>
                  <a:cubicBezTo>
                    <a:pt x="4939" y="8501"/>
                    <a:pt x="196" y="4163"/>
                    <a:pt x="2832" y="2011"/>
                  </a:cubicBezTo>
                  <a:cubicBezTo>
                    <a:pt x="3326" y="1608"/>
                    <a:pt x="3893" y="1443"/>
                    <a:pt x="4496" y="1443"/>
                  </a:cubicBezTo>
                  <a:cubicBezTo>
                    <a:pt x="6603" y="1443"/>
                    <a:pt x="9147" y="3457"/>
                    <a:pt x="10538" y="4354"/>
                  </a:cubicBezTo>
                  <a:cubicBezTo>
                    <a:pt x="10582" y="4382"/>
                    <a:pt x="10600" y="4424"/>
                    <a:pt x="10600" y="4463"/>
                  </a:cubicBezTo>
                  <a:lnTo>
                    <a:pt x="10705" y="4449"/>
                  </a:lnTo>
                  <a:cubicBezTo>
                    <a:pt x="10594" y="3692"/>
                    <a:pt x="10550" y="2939"/>
                    <a:pt x="10739" y="2265"/>
                  </a:cubicBezTo>
                  <a:lnTo>
                    <a:pt x="10061" y="2209"/>
                  </a:lnTo>
                  <a:cubicBezTo>
                    <a:pt x="10019" y="2287"/>
                    <a:pt x="9926" y="2325"/>
                    <a:pt x="9832" y="2325"/>
                  </a:cubicBezTo>
                  <a:cubicBezTo>
                    <a:pt x="9764" y="2325"/>
                    <a:pt x="9695" y="2305"/>
                    <a:pt x="9645" y="2265"/>
                  </a:cubicBezTo>
                  <a:cubicBezTo>
                    <a:pt x="8242" y="1145"/>
                    <a:pt x="5821" y="1"/>
                    <a:pt x="3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4731250" y="974157"/>
              <a:ext cx="364750" cy="620075"/>
            </a:xfrm>
            <a:custGeom>
              <a:avLst/>
              <a:gdLst/>
              <a:ahLst/>
              <a:cxnLst/>
              <a:rect l="l" t="t" r="r" b="b"/>
              <a:pathLst>
                <a:path w="14590" h="24803" extrusionOk="0">
                  <a:moveTo>
                    <a:pt x="10745" y="1"/>
                  </a:moveTo>
                  <a:cubicBezTo>
                    <a:pt x="8771" y="1"/>
                    <a:pt x="6350" y="1145"/>
                    <a:pt x="4947" y="2265"/>
                  </a:cubicBezTo>
                  <a:cubicBezTo>
                    <a:pt x="4895" y="2304"/>
                    <a:pt x="4826" y="2325"/>
                    <a:pt x="4760" y="2325"/>
                  </a:cubicBezTo>
                  <a:lnTo>
                    <a:pt x="5062" y="2715"/>
                  </a:lnTo>
                  <a:cubicBezTo>
                    <a:pt x="5699" y="2328"/>
                    <a:pt x="6378" y="2008"/>
                    <a:pt x="7082" y="1757"/>
                  </a:cubicBezTo>
                  <a:cubicBezTo>
                    <a:pt x="7873" y="1474"/>
                    <a:pt x="8982" y="1106"/>
                    <a:pt x="9976" y="1106"/>
                  </a:cubicBezTo>
                  <a:cubicBezTo>
                    <a:pt x="10413" y="1106"/>
                    <a:pt x="10827" y="1177"/>
                    <a:pt x="11182" y="1358"/>
                  </a:cubicBezTo>
                  <a:cubicBezTo>
                    <a:pt x="12247" y="1898"/>
                    <a:pt x="12651" y="3163"/>
                    <a:pt x="12647" y="4280"/>
                  </a:cubicBezTo>
                  <a:cubicBezTo>
                    <a:pt x="12641" y="6296"/>
                    <a:pt x="11480" y="8423"/>
                    <a:pt x="12856" y="10245"/>
                  </a:cubicBezTo>
                  <a:cubicBezTo>
                    <a:pt x="12914" y="10318"/>
                    <a:pt x="12891" y="10392"/>
                    <a:pt x="12836" y="10436"/>
                  </a:cubicBezTo>
                  <a:lnTo>
                    <a:pt x="12852" y="10459"/>
                  </a:lnTo>
                  <a:cubicBezTo>
                    <a:pt x="12880" y="10436"/>
                    <a:pt x="12907" y="10416"/>
                    <a:pt x="12935" y="10397"/>
                  </a:cubicBezTo>
                  <a:cubicBezTo>
                    <a:pt x="12964" y="10377"/>
                    <a:pt x="12993" y="10369"/>
                    <a:pt x="13020" y="10369"/>
                  </a:cubicBezTo>
                  <a:cubicBezTo>
                    <a:pt x="13151" y="10369"/>
                    <a:pt x="13237" y="10577"/>
                    <a:pt x="13096" y="10674"/>
                  </a:cubicBezTo>
                  <a:cubicBezTo>
                    <a:pt x="9979" y="12831"/>
                    <a:pt x="14313" y="17215"/>
                    <a:pt x="11808" y="19785"/>
                  </a:cubicBezTo>
                  <a:cubicBezTo>
                    <a:pt x="11256" y="20352"/>
                    <a:pt x="10533" y="20576"/>
                    <a:pt x="9745" y="20576"/>
                  </a:cubicBezTo>
                  <a:cubicBezTo>
                    <a:pt x="7840" y="20576"/>
                    <a:pt x="5552" y="19265"/>
                    <a:pt x="4357" y="18293"/>
                  </a:cubicBezTo>
                  <a:lnTo>
                    <a:pt x="4299" y="18365"/>
                  </a:lnTo>
                  <a:cubicBezTo>
                    <a:pt x="4339" y="18400"/>
                    <a:pt x="4362" y="18455"/>
                    <a:pt x="4348" y="18522"/>
                  </a:cubicBezTo>
                  <a:cubicBezTo>
                    <a:pt x="3856" y="20820"/>
                    <a:pt x="2515" y="24108"/>
                    <a:pt x="0" y="24209"/>
                  </a:cubicBezTo>
                  <a:lnTo>
                    <a:pt x="7" y="24802"/>
                  </a:lnTo>
                  <a:cubicBezTo>
                    <a:pt x="82" y="24802"/>
                    <a:pt x="157" y="24800"/>
                    <a:pt x="231" y="24796"/>
                  </a:cubicBezTo>
                  <a:cubicBezTo>
                    <a:pt x="2584" y="24671"/>
                    <a:pt x="4339" y="22943"/>
                    <a:pt x="4551" y="20611"/>
                  </a:cubicBezTo>
                  <a:cubicBezTo>
                    <a:pt x="4556" y="20551"/>
                    <a:pt x="4583" y="20508"/>
                    <a:pt x="4615" y="20473"/>
                  </a:cubicBezTo>
                  <a:cubicBezTo>
                    <a:pt x="4592" y="20407"/>
                    <a:pt x="4622" y="20319"/>
                    <a:pt x="4693" y="20319"/>
                  </a:cubicBezTo>
                  <a:cubicBezTo>
                    <a:pt x="4706" y="20319"/>
                    <a:pt x="4721" y="20322"/>
                    <a:pt x="4736" y="20328"/>
                  </a:cubicBezTo>
                  <a:cubicBezTo>
                    <a:pt x="6461" y="21013"/>
                    <a:pt x="8116" y="22067"/>
                    <a:pt x="10022" y="22067"/>
                  </a:cubicBezTo>
                  <a:cubicBezTo>
                    <a:pt x="10098" y="22067"/>
                    <a:pt x="10175" y="22065"/>
                    <a:pt x="10252" y="22062"/>
                  </a:cubicBezTo>
                  <a:cubicBezTo>
                    <a:pt x="12524" y="21963"/>
                    <a:pt x="14112" y="20293"/>
                    <a:pt x="14053" y="18000"/>
                  </a:cubicBezTo>
                  <a:cubicBezTo>
                    <a:pt x="13997" y="15800"/>
                    <a:pt x="11580" y="11967"/>
                    <a:pt x="14590" y="10579"/>
                  </a:cubicBezTo>
                  <a:cubicBezTo>
                    <a:pt x="12044" y="9525"/>
                    <a:pt x="13979" y="5220"/>
                    <a:pt x="13914" y="3336"/>
                  </a:cubicBezTo>
                  <a:cubicBezTo>
                    <a:pt x="13829" y="859"/>
                    <a:pt x="12455" y="1"/>
                    <a:pt x="10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3689050" y="919857"/>
              <a:ext cx="1419425" cy="685950"/>
            </a:xfrm>
            <a:custGeom>
              <a:avLst/>
              <a:gdLst/>
              <a:ahLst/>
              <a:cxnLst/>
              <a:rect l="l" t="t" r="r" b="b"/>
              <a:pathLst>
                <a:path w="56777" h="27438" extrusionOk="0">
                  <a:moveTo>
                    <a:pt x="28389" y="500"/>
                  </a:moveTo>
                  <a:cubicBezTo>
                    <a:pt x="29496" y="2133"/>
                    <a:pt x="31368" y="3146"/>
                    <a:pt x="33296" y="3146"/>
                  </a:cubicBezTo>
                  <a:cubicBezTo>
                    <a:pt x="33917" y="3146"/>
                    <a:pt x="34544" y="3041"/>
                    <a:pt x="35154" y="2818"/>
                  </a:cubicBezTo>
                  <a:cubicBezTo>
                    <a:pt x="37167" y="2080"/>
                    <a:pt x="38706" y="819"/>
                    <a:pt x="40941" y="690"/>
                  </a:cubicBezTo>
                  <a:cubicBezTo>
                    <a:pt x="41085" y="682"/>
                    <a:pt x="41234" y="677"/>
                    <a:pt x="41387" y="677"/>
                  </a:cubicBezTo>
                  <a:cubicBezTo>
                    <a:pt x="43573" y="677"/>
                    <a:pt x="46532" y="1572"/>
                    <a:pt x="46200" y="4257"/>
                  </a:cubicBezTo>
                  <a:cubicBezTo>
                    <a:pt x="46179" y="4418"/>
                    <a:pt x="46313" y="4497"/>
                    <a:pt x="46447" y="4497"/>
                  </a:cubicBezTo>
                  <a:cubicBezTo>
                    <a:pt x="46514" y="4497"/>
                    <a:pt x="46583" y="4476"/>
                    <a:pt x="46633" y="4437"/>
                  </a:cubicBezTo>
                  <a:cubicBezTo>
                    <a:pt x="48037" y="3317"/>
                    <a:pt x="50458" y="2173"/>
                    <a:pt x="52433" y="2173"/>
                  </a:cubicBezTo>
                  <a:cubicBezTo>
                    <a:pt x="54143" y="2173"/>
                    <a:pt x="55517" y="3031"/>
                    <a:pt x="55602" y="5508"/>
                  </a:cubicBezTo>
                  <a:cubicBezTo>
                    <a:pt x="55667" y="7392"/>
                    <a:pt x="53731" y="11697"/>
                    <a:pt x="56278" y="12751"/>
                  </a:cubicBezTo>
                  <a:cubicBezTo>
                    <a:pt x="53268" y="14139"/>
                    <a:pt x="55685" y="17972"/>
                    <a:pt x="55741" y="20172"/>
                  </a:cubicBezTo>
                  <a:cubicBezTo>
                    <a:pt x="55800" y="22465"/>
                    <a:pt x="54212" y="24135"/>
                    <a:pt x="51940" y="24234"/>
                  </a:cubicBezTo>
                  <a:cubicBezTo>
                    <a:pt x="51863" y="24237"/>
                    <a:pt x="51786" y="24239"/>
                    <a:pt x="51710" y="24239"/>
                  </a:cubicBezTo>
                  <a:cubicBezTo>
                    <a:pt x="49804" y="24239"/>
                    <a:pt x="48149" y="23185"/>
                    <a:pt x="46424" y="22500"/>
                  </a:cubicBezTo>
                  <a:cubicBezTo>
                    <a:pt x="46409" y="22494"/>
                    <a:pt x="46394" y="22491"/>
                    <a:pt x="46381" y="22491"/>
                  </a:cubicBezTo>
                  <a:cubicBezTo>
                    <a:pt x="46310" y="22491"/>
                    <a:pt x="46280" y="22579"/>
                    <a:pt x="46303" y="22645"/>
                  </a:cubicBezTo>
                  <a:cubicBezTo>
                    <a:pt x="46271" y="22680"/>
                    <a:pt x="46244" y="22723"/>
                    <a:pt x="46239" y="22783"/>
                  </a:cubicBezTo>
                  <a:cubicBezTo>
                    <a:pt x="46027" y="25115"/>
                    <a:pt x="44272" y="26843"/>
                    <a:pt x="41919" y="26968"/>
                  </a:cubicBezTo>
                  <a:cubicBezTo>
                    <a:pt x="41845" y="26972"/>
                    <a:pt x="41770" y="26974"/>
                    <a:pt x="41695" y="26974"/>
                  </a:cubicBezTo>
                  <a:cubicBezTo>
                    <a:pt x="41652" y="26975"/>
                    <a:pt x="41609" y="26975"/>
                    <a:pt x="41565" y="26975"/>
                  </a:cubicBezTo>
                  <a:cubicBezTo>
                    <a:pt x="39698" y="26975"/>
                    <a:pt x="37922" y="26194"/>
                    <a:pt x="36197" y="25559"/>
                  </a:cubicBezTo>
                  <a:cubicBezTo>
                    <a:pt x="34943" y="25096"/>
                    <a:pt x="33593" y="24670"/>
                    <a:pt x="32239" y="24670"/>
                  </a:cubicBezTo>
                  <a:cubicBezTo>
                    <a:pt x="31831" y="24670"/>
                    <a:pt x="31423" y="24709"/>
                    <a:pt x="31016" y="24797"/>
                  </a:cubicBezTo>
                  <a:cubicBezTo>
                    <a:pt x="29959" y="25026"/>
                    <a:pt x="28722" y="25652"/>
                    <a:pt x="28389" y="26753"/>
                  </a:cubicBezTo>
                  <a:cubicBezTo>
                    <a:pt x="28056" y="25652"/>
                    <a:pt x="26819" y="25026"/>
                    <a:pt x="25761" y="24797"/>
                  </a:cubicBezTo>
                  <a:cubicBezTo>
                    <a:pt x="25355" y="24709"/>
                    <a:pt x="24947" y="24670"/>
                    <a:pt x="24539" y="24670"/>
                  </a:cubicBezTo>
                  <a:cubicBezTo>
                    <a:pt x="23185" y="24670"/>
                    <a:pt x="21834" y="25096"/>
                    <a:pt x="20580" y="25559"/>
                  </a:cubicBezTo>
                  <a:cubicBezTo>
                    <a:pt x="18853" y="26195"/>
                    <a:pt x="17077" y="26977"/>
                    <a:pt x="15205" y="26977"/>
                  </a:cubicBezTo>
                  <a:cubicBezTo>
                    <a:pt x="15090" y="26977"/>
                    <a:pt x="14974" y="26974"/>
                    <a:pt x="14858" y="26968"/>
                  </a:cubicBezTo>
                  <a:cubicBezTo>
                    <a:pt x="12506" y="26843"/>
                    <a:pt x="10751" y="25115"/>
                    <a:pt x="10538" y="22783"/>
                  </a:cubicBezTo>
                  <a:cubicBezTo>
                    <a:pt x="10534" y="22723"/>
                    <a:pt x="10508" y="22680"/>
                    <a:pt x="10474" y="22645"/>
                  </a:cubicBezTo>
                  <a:cubicBezTo>
                    <a:pt x="10498" y="22579"/>
                    <a:pt x="10468" y="22491"/>
                    <a:pt x="10397" y="22491"/>
                  </a:cubicBezTo>
                  <a:cubicBezTo>
                    <a:pt x="10384" y="22491"/>
                    <a:pt x="10370" y="22494"/>
                    <a:pt x="10355" y="22500"/>
                  </a:cubicBezTo>
                  <a:cubicBezTo>
                    <a:pt x="8629" y="23186"/>
                    <a:pt x="6974" y="24239"/>
                    <a:pt x="5067" y="24239"/>
                  </a:cubicBezTo>
                  <a:cubicBezTo>
                    <a:pt x="4991" y="24239"/>
                    <a:pt x="4915" y="24237"/>
                    <a:pt x="4838" y="24234"/>
                  </a:cubicBezTo>
                  <a:cubicBezTo>
                    <a:pt x="2566" y="24135"/>
                    <a:pt x="977" y="22465"/>
                    <a:pt x="1038" y="20172"/>
                  </a:cubicBezTo>
                  <a:cubicBezTo>
                    <a:pt x="1094" y="17972"/>
                    <a:pt x="3510" y="14140"/>
                    <a:pt x="500" y="12752"/>
                  </a:cubicBezTo>
                  <a:cubicBezTo>
                    <a:pt x="3049" y="11697"/>
                    <a:pt x="1112" y="7392"/>
                    <a:pt x="1176" y="5508"/>
                  </a:cubicBezTo>
                  <a:cubicBezTo>
                    <a:pt x="1262" y="3032"/>
                    <a:pt x="2636" y="2174"/>
                    <a:pt x="4345" y="2174"/>
                  </a:cubicBezTo>
                  <a:cubicBezTo>
                    <a:pt x="6319" y="2174"/>
                    <a:pt x="8741" y="3318"/>
                    <a:pt x="10144" y="4438"/>
                  </a:cubicBezTo>
                  <a:cubicBezTo>
                    <a:pt x="10194" y="4477"/>
                    <a:pt x="10262" y="4497"/>
                    <a:pt x="10331" y="4497"/>
                  </a:cubicBezTo>
                  <a:cubicBezTo>
                    <a:pt x="10425" y="4497"/>
                    <a:pt x="10518" y="4459"/>
                    <a:pt x="10560" y="4382"/>
                  </a:cubicBezTo>
                  <a:cubicBezTo>
                    <a:pt x="10576" y="4347"/>
                    <a:pt x="10585" y="4305"/>
                    <a:pt x="10578" y="4257"/>
                  </a:cubicBezTo>
                  <a:cubicBezTo>
                    <a:pt x="10245" y="1572"/>
                    <a:pt x="13205" y="677"/>
                    <a:pt x="15392" y="677"/>
                  </a:cubicBezTo>
                  <a:cubicBezTo>
                    <a:pt x="15545" y="677"/>
                    <a:pt x="15694" y="682"/>
                    <a:pt x="15838" y="690"/>
                  </a:cubicBezTo>
                  <a:cubicBezTo>
                    <a:pt x="18073" y="819"/>
                    <a:pt x="19610" y="2080"/>
                    <a:pt x="21624" y="2818"/>
                  </a:cubicBezTo>
                  <a:cubicBezTo>
                    <a:pt x="22234" y="3041"/>
                    <a:pt x="22861" y="3146"/>
                    <a:pt x="23483" y="3146"/>
                  </a:cubicBezTo>
                  <a:cubicBezTo>
                    <a:pt x="25412" y="3146"/>
                    <a:pt x="27281" y="2133"/>
                    <a:pt x="28389" y="500"/>
                  </a:cubicBezTo>
                  <a:close/>
                  <a:moveTo>
                    <a:pt x="28294" y="0"/>
                  </a:moveTo>
                  <a:cubicBezTo>
                    <a:pt x="28226" y="0"/>
                    <a:pt x="28159" y="31"/>
                    <a:pt x="28114" y="106"/>
                  </a:cubicBezTo>
                  <a:cubicBezTo>
                    <a:pt x="27161" y="1701"/>
                    <a:pt x="25402" y="2696"/>
                    <a:pt x="23548" y="2696"/>
                  </a:cubicBezTo>
                  <a:cubicBezTo>
                    <a:pt x="23394" y="2696"/>
                    <a:pt x="23239" y="2689"/>
                    <a:pt x="23083" y="2675"/>
                  </a:cubicBezTo>
                  <a:cubicBezTo>
                    <a:pt x="20994" y="2490"/>
                    <a:pt x="19361" y="842"/>
                    <a:pt x="17327" y="378"/>
                  </a:cubicBezTo>
                  <a:cubicBezTo>
                    <a:pt x="16784" y="254"/>
                    <a:pt x="16143" y="185"/>
                    <a:pt x="15469" y="185"/>
                  </a:cubicBezTo>
                  <a:cubicBezTo>
                    <a:pt x="12994" y="185"/>
                    <a:pt x="10087" y="1122"/>
                    <a:pt x="10045" y="3728"/>
                  </a:cubicBezTo>
                  <a:cubicBezTo>
                    <a:pt x="8582" y="2668"/>
                    <a:pt x="6380" y="1518"/>
                    <a:pt x="4422" y="1518"/>
                  </a:cubicBezTo>
                  <a:cubicBezTo>
                    <a:pt x="3581" y="1518"/>
                    <a:pt x="2784" y="1730"/>
                    <a:pt x="2111" y="2253"/>
                  </a:cubicBezTo>
                  <a:cubicBezTo>
                    <a:pt x="1081" y="3051"/>
                    <a:pt x="698" y="4420"/>
                    <a:pt x="691" y="5673"/>
                  </a:cubicBezTo>
                  <a:cubicBezTo>
                    <a:pt x="681" y="7579"/>
                    <a:pt x="2594" y="11588"/>
                    <a:pt x="146" y="12534"/>
                  </a:cubicBezTo>
                  <a:cubicBezTo>
                    <a:pt x="1" y="12592"/>
                    <a:pt x="13" y="12781"/>
                    <a:pt x="118" y="12836"/>
                  </a:cubicBezTo>
                  <a:cubicBezTo>
                    <a:pt x="54" y="12940"/>
                    <a:pt x="63" y="13077"/>
                    <a:pt x="206" y="13139"/>
                  </a:cubicBezTo>
                  <a:cubicBezTo>
                    <a:pt x="2693" y="14224"/>
                    <a:pt x="1063" y="17373"/>
                    <a:pt x="679" y="19193"/>
                  </a:cubicBezTo>
                  <a:cubicBezTo>
                    <a:pt x="379" y="20614"/>
                    <a:pt x="569" y="22158"/>
                    <a:pt x="1520" y="23306"/>
                  </a:cubicBezTo>
                  <a:cubicBezTo>
                    <a:pt x="2424" y="24397"/>
                    <a:pt x="3624" y="24818"/>
                    <a:pt x="4892" y="24818"/>
                  </a:cubicBezTo>
                  <a:cubicBezTo>
                    <a:pt x="6719" y="24818"/>
                    <a:pt x="8685" y="23944"/>
                    <a:pt x="10107" y="22940"/>
                  </a:cubicBezTo>
                  <a:cubicBezTo>
                    <a:pt x="10352" y="25745"/>
                    <a:pt x="12666" y="27438"/>
                    <a:pt x="15300" y="27438"/>
                  </a:cubicBezTo>
                  <a:cubicBezTo>
                    <a:pt x="15610" y="27438"/>
                    <a:pt x="15925" y="27414"/>
                    <a:pt x="16242" y="27366"/>
                  </a:cubicBezTo>
                  <a:cubicBezTo>
                    <a:pt x="18214" y="27071"/>
                    <a:pt x="19998" y="26095"/>
                    <a:pt x="21889" y="25515"/>
                  </a:cubicBezTo>
                  <a:cubicBezTo>
                    <a:pt x="22749" y="25251"/>
                    <a:pt x="23653" y="25046"/>
                    <a:pt x="24556" y="25046"/>
                  </a:cubicBezTo>
                  <a:cubicBezTo>
                    <a:pt x="24926" y="25046"/>
                    <a:pt x="25295" y="25081"/>
                    <a:pt x="25662" y="25159"/>
                  </a:cubicBezTo>
                  <a:cubicBezTo>
                    <a:pt x="26859" y="25413"/>
                    <a:pt x="27541" y="26074"/>
                    <a:pt x="28301" y="26962"/>
                  </a:cubicBezTo>
                  <a:cubicBezTo>
                    <a:pt x="28315" y="26979"/>
                    <a:pt x="28333" y="26987"/>
                    <a:pt x="28350" y="26987"/>
                  </a:cubicBezTo>
                  <a:cubicBezTo>
                    <a:pt x="28364" y="26987"/>
                    <a:pt x="28377" y="26982"/>
                    <a:pt x="28389" y="26974"/>
                  </a:cubicBezTo>
                  <a:cubicBezTo>
                    <a:pt x="28401" y="26982"/>
                    <a:pt x="28414" y="26987"/>
                    <a:pt x="28428" y="26987"/>
                  </a:cubicBezTo>
                  <a:cubicBezTo>
                    <a:pt x="28445" y="26987"/>
                    <a:pt x="28463" y="26979"/>
                    <a:pt x="28477" y="26962"/>
                  </a:cubicBezTo>
                  <a:cubicBezTo>
                    <a:pt x="29239" y="26074"/>
                    <a:pt x="29922" y="25413"/>
                    <a:pt x="31116" y="25159"/>
                  </a:cubicBezTo>
                  <a:cubicBezTo>
                    <a:pt x="31482" y="25081"/>
                    <a:pt x="31852" y="25046"/>
                    <a:pt x="32221" y="25046"/>
                  </a:cubicBezTo>
                  <a:cubicBezTo>
                    <a:pt x="33125" y="25046"/>
                    <a:pt x="34028" y="25251"/>
                    <a:pt x="34889" y="25515"/>
                  </a:cubicBezTo>
                  <a:cubicBezTo>
                    <a:pt x="36780" y="26095"/>
                    <a:pt x="38565" y="27071"/>
                    <a:pt x="40536" y="27366"/>
                  </a:cubicBezTo>
                  <a:cubicBezTo>
                    <a:pt x="40852" y="27414"/>
                    <a:pt x="41168" y="27438"/>
                    <a:pt x="41478" y="27438"/>
                  </a:cubicBezTo>
                  <a:cubicBezTo>
                    <a:pt x="44113" y="27438"/>
                    <a:pt x="46425" y="25745"/>
                    <a:pt x="46671" y="22940"/>
                  </a:cubicBezTo>
                  <a:cubicBezTo>
                    <a:pt x="48092" y="23944"/>
                    <a:pt x="50059" y="24818"/>
                    <a:pt x="51886" y="24818"/>
                  </a:cubicBezTo>
                  <a:cubicBezTo>
                    <a:pt x="53153" y="24818"/>
                    <a:pt x="54354" y="24397"/>
                    <a:pt x="55258" y="23306"/>
                  </a:cubicBezTo>
                  <a:cubicBezTo>
                    <a:pt x="56209" y="22157"/>
                    <a:pt x="56399" y="20614"/>
                    <a:pt x="56098" y="19193"/>
                  </a:cubicBezTo>
                  <a:cubicBezTo>
                    <a:pt x="55715" y="17373"/>
                    <a:pt x="54085" y="14224"/>
                    <a:pt x="56574" y="13139"/>
                  </a:cubicBezTo>
                  <a:cubicBezTo>
                    <a:pt x="56717" y="13077"/>
                    <a:pt x="56723" y="12940"/>
                    <a:pt x="56659" y="12836"/>
                  </a:cubicBezTo>
                  <a:cubicBezTo>
                    <a:pt x="56765" y="12781"/>
                    <a:pt x="56777" y="12592"/>
                    <a:pt x="56632" y="12534"/>
                  </a:cubicBezTo>
                  <a:cubicBezTo>
                    <a:pt x="54184" y="11588"/>
                    <a:pt x="56098" y="7579"/>
                    <a:pt x="56087" y="5673"/>
                  </a:cubicBezTo>
                  <a:cubicBezTo>
                    <a:pt x="56082" y="4420"/>
                    <a:pt x="55697" y="3052"/>
                    <a:pt x="54667" y="2253"/>
                  </a:cubicBezTo>
                  <a:cubicBezTo>
                    <a:pt x="53993" y="1730"/>
                    <a:pt x="53197" y="1518"/>
                    <a:pt x="52357" y="1518"/>
                  </a:cubicBezTo>
                  <a:cubicBezTo>
                    <a:pt x="50399" y="1518"/>
                    <a:pt x="48199" y="2668"/>
                    <a:pt x="46736" y="3728"/>
                  </a:cubicBezTo>
                  <a:cubicBezTo>
                    <a:pt x="46692" y="1122"/>
                    <a:pt x="43784" y="185"/>
                    <a:pt x="41310" y="185"/>
                  </a:cubicBezTo>
                  <a:cubicBezTo>
                    <a:pt x="40637" y="185"/>
                    <a:pt x="39996" y="254"/>
                    <a:pt x="39454" y="378"/>
                  </a:cubicBezTo>
                  <a:cubicBezTo>
                    <a:pt x="37417" y="842"/>
                    <a:pt x="35784" y="2490"/>
                    <a:pt x="33694" y="2675"/>
                  </a:cubicBezTo>
                  <a:cubicBezTo>
                    <a:pt x="33539" y="2689"/>
                    <a:pt x="33384" y="2696"/>
                    <a:pt x="33230" y="2696"/>
                  </a:cubicBezTo>
                  <a:cubicBezTo>
                    <a:pt x="31377" y="2696"/>
                    <a:pt x="29616" y="1701"/>
                    <a:pt x="28664" y="106"/>
                  </a:cubicBezTo>
                  <a:cubicBezTo>
                    <a:pt x="28619" y="31"/>
                    <a:pt x="28552" y="0"/>
                    <a:pt x="28485" y="0"/>
                  </a:cubicBezTo>
                  <a:cubicBezTo>
                    <a:pt x="28453" y="0"/>
                    <a:pt x="28420" y="7"/>
                    <a:pt x="28389" y="20"/>
                  </a:cubicBezTo>
                  <a:cubicBezTo>
                    <a:pt x="28359" y="7"/>
                    <a:pt x="28326" y="0"/>
                    <a:pt x="28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4836325" y="1233357"/>
              <a:ext cx="252775" cy="255225"/>
            </a:xfrm>
            <a:custGeom>
              <a:avLst/>
              <a:gdLst/>
              <a:ahLst/>
              <a:cxnLst/>
              <a:rect l="l" t="t" r="r" b="b"/>
              <a:pathLst>
                <a:path w="10111" h="10209" extrusionOk="0">
                  <a:moveTo>
                    <a:pt x="8816" y="1"/>
                  </a:moveTo>
                  <a:cubicBezTo>
                    <a:pt x="8790" y="1"/>
                    <a:pt x="8761" y="9"/>
                    <a:pt x="8732" y="29"/>
                  </a:cubicBezTo>
                  <a:cubicBezTo>
                    <a:pt x="8704" y="48"/>
                    <a:pt x="8677" y="68"/>
                    <a:pt x="8649" y="91"/>
                  </a:cubicBezTo>
                  <a:cubicBezTo>
                    <a:pt x="6589" y="1592"/>
                    <a:pt x="7764" y="4238"/>
                    <a:pt x="8046" y="6284"/>
                  </a:cubicBezTo>
                  <a:cubicBezTo>
                    <a:pt x="8162" y="7108"/>
                    <a:pt x="8146" y="7985"/>
                    <a:pt x="7718" y="8732"/>
                  </a:cubicBezTo>
                  <a:cubicBezTo>
                    <a:pt x="7255" y="9538"/>
                    <a:pt x="6452" y="9787"/>
                    <a:pt x="5614" y="9787"/>
                  </a:cubicBezTo>
                  <a:cubicBezTo>
                    <a:pt x="5258" y="9787"/>
                    <a:pt x="4895" y="9742"/>
                    <a:pt x="4550" y="9676"/>
                  </a:cubicBezTo>
                  <a:cubicBezTo>
                    <a:pt x="2953" y="9368"/>
                    <a:pt x="1475" y="8660"/>
                    <a:pt x="156" y="7720"/>
                  </a:cubicBezTo>
                  <a:cubicBezTo>
                    <a:pt x="143" y="7711"/>
                    <a:pt x="130" y="7707"/>
                    <a:pt x="117" y="7707"/>
                  </a:cubicBezTo>
                  <a:cubicBezTo>
                    <a:pt x="55" y="7707"/>
                    <a:pt x="0" y="7798"/>
                    <a:pt x="57" y="7847"/>
                  </a:cubicBezTo>
                  <a:cubicBezTo>
                    <a:pt x="90" y="7873"/>
                    <a:pt x="120" y="7901"/>
                    <a:pt x="154" y="7925"/>
                  </a:cubicBezTo>
                  <a:cubicBezTo>
                    <a:pt x="1349" y="8897"/>
                    <a:pt x="3637" y="10208"/>
                    <a:pt x="5542" y="10208"/>
                  </a:cubicBezTo>
                  <a:cubicBezTo>
                    <a:pt x="6330" y="10208"/>
                    <a:pt x="7053" y="9984"/>
                    <a:pt x="7605" y="9417"/>
                  </a:cubicBezTo>
                  <a:cubicBezTo>
                    <a:pt x="10110" y="6847"/>
                    <a:pt x="5776" y="2463"/>
                    <a:pt x="8893" y="306"/>
                  </a:cubicBezTo>
                  <a:cubicBezTo>
                    <a:pt x="9034" y="209"/>
                    <a:pt x="8947" y="1"/>
                    <a:pt x="8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3965250" y="975482"/>
              <a:ext cx="1096025" cy="260625"/>
            </a:xfrm>
            <a:custGeom>
              <a:avLst/>
              <a:gdLst/>
              <a:ahLst/>
              <a:cxnLst/>
              <a:rect l="l" t="t" r="r" b="b"/>
              <a:pathLst>
                <a:path w="43841" h="10425" extrusionOk="0">
                  <a:moveTo>
                    <a:pt x="3647" y="1"/>
                  </a:moveTo>
                  <a:cubicBezTo>
                    <a:pt x="2780" y="1"/>
                    <a:pt x="1922" y="215"/>
                    <a:pt x="1204" y="746"/>
                  </a:cubicBezTo>
                  <a:cubicBezTo>
                    <a:pt x="652" y="1157"/>
                    <a:pt x="343" y="1658"/>
                    <a:pt x="190" y="2212"/>
                  </a:cubicBezTo>
                  <a:cubicBezTo>
                    <a:pt x="1" y="2887"/>
                    <a:pt x="45" y="3639"/>
                    <a:pt x="156" y="4396"/>
                  </a:cubicBezTo>
                  <a:cubicBezTo>
                    <a:pt x="162" y="4444"/>
                    <a:pt x="170" y="4491"/>
                    <a:pt x="176" y="4539"/>
                  </a:cubicBezTo>
                  <a:cubicBezTo>
                    <a:pt x="184" y="4588"/>
                    <a:pt x="226" y="4611"/>
                    <a:pt x="269" y="4611"/>
                  </a:cubicBezTo>
                  <a:cubicBezTo>
                    <a:pt x="323" y="4611"/>
                    <a:pt x="380" y="4575"/>
                    <a:pt x="375" y="4512"/>
                  </a:cubicBezTo>
                  <a:cubicBezTo>
                    <a:pt x="271" y="3318"/>
                    <a:pt x="220" y="2046"/>
                    <a:pt x="1178" y="1173"/>
                  </a:cubicBezTo>
                  <a:cubicBezTo>
                    <a:pt x="1836" y="576"/>
                    <a:pt x="2782" y="328"/>
                    <a:pt x="3665" y="328"/>
                  </a:cubicBezTo>
                  <a:cubicBezTo>
                    <a:pt x="3765" y="328"/>
                    <a:pt x="3863" y="332"/>
                    <a:pt x="3961" y="338"/>
                  </a:cubicBezTo>
                  <a:cubicBezTo>
                    <a:pt x="5856" y="457"/>
                    <a:pt x="7558" y="1551"/>
                    <a:pt x="9331" y="2136"/>
                  </a:cubicBezTo>
                  <a:cubicBezTo>
                    <a:pt x="10347" y="2470"/>
                    <a:pt x="11453" y="2686"/>
                    <a:pt x="12534" y="2686"/>
                  </a:cubicBezTo>
                  <a:cubicBezTo>
                    <a:pt x="14243" y="2686"/>
                    <a:pt x="15890" y="2147"/>
                    <a:pt x="17018" y="686"/>
                  </a:cubicBezTo>
                  <a:cubicBezTo>
                    <a:pt x="18488" y="1908"/>
                    <a:pt x="20222" y="2412"/>
                    <a:pt x="22020" y="2412"/>
                  </a:cubicBezTo>
                  <a:cubicBezTo>
                    <a:pt x="23047" y="2412"/>
                    <a:pt x="24096" y="2248"/>
                    <a:pt x="25127" y="1958"/>
                  </a:cubicBezTo>
                  <a:cubicBezTo>
                    <a:pt x="26821" y="1483"/>
                    <a:pt x="28562" y="394"/>
                    <a:pt x="30355" y="394"/>
                  </a:cubicBezTo>
                  <a:cubicBezTo>
                    <a:pt x="30368" y="394"/>
                    <a:pt x="30381" y="394"/>
                    <a:pt x="30394" y="394"/>
                  </a:cubicBezTo>
                  <a:cubicBezTo>
                    <a:pt x="32736" y="418"/>
                    <a:pt x="33360" y="2355"/>
                    <a:pt x="33647" y="4285"/>
                  </a:cubicBezTo>
                  <a:cubicBezTo>
                    <a:pt x="33658" y="4367"/>
                    <a:pt x="33713" y="4402"/>
                    <a:pt x="33774" y="4402"/>
                  </a:cubicBezTo>
                  <a:cubicBezTo>
                    <a:pt x="33855" y="4402"/>
                    <a:pt x="33946" y="4339"/>
                    <a:pt x="33958" y="4241"/>
                  </a:cubicBezTo>
                  <a:cubicBezTo>
                    <a:pt x="35142" y="3315"/>
                    <a:pt x="36378" y="2512"/>
                    <a:pt x="37802" y="1997"/>
                  </a:cubicBezTo>
                  <a:cubicBezTo>
                    <a:pt x="38613" y="1704"/>
                    <a:pt x="39600" y="1390"/>
                    <a:pt x="40500" y="1390"/>
                  </a:cubicBezTo>
                  <a:cubicBezTo>
                    <a:pt x="41405" y="1390"/>
                    <a:pt x="42222" y="1708"/>
                    <a:pt x="42683" y="2688"/>
                  </a:cubicBezTo>
                  <a:cubicBezTo>
                    <a:pt x="43840" y="5154"/>
                    <a:pt x="41416" y="7993"/>
                    <a:pt x="43214" y="10355"/>
                  </a:cubicBezTo>
                  <a:cubicBezTo>
                    <a:pt x="43252" y="10404"/>
                    <a:pt x="43304" y="10425"/>
                    <a:pt x="43355" y="10425"/>
                  </a:cubicBezTo>
                  <a:cubicBezTo>
                    <a:pt x="43399" y="10425"/>
                    <a:pt x="43443" y="10409"/>
                    <a:pt x="43476" y="10383"/>
                  </a:cubicBezTo>
                  <a:cubicBezTo>
                    <a:pt x="43531" y="10339"/>
                    <a:pt x="43554" y="10265"/>
                    <a:pt x="43496" y="10192"/>
                  </a:cubicBezTo>
                  <a:cubicBezTo>
                    <a:pt x="42120" y="8370"/>
                    <a:pt x="43281" y="6243"/>
                    <a:pt x="43286" y="4227"/>
                  </a:cubicBezTo>
                  <a:cubicBezTo>
                    <a:pt x="43291" y="3110"/>
                    <a:pt x="42886" y="1845"/>
                    <a:pt x="41822" y="1305"/>
                  </a:cubicBezTo>
                  <a:cubicBezTo>
                    <a:pt x="41467" y="1124"/>
                    <a:pt x="41053" y="1053"/>
                    <a:pt x="40616" y="1053"/>
                  </a:cubicBezTo>
                  <a:cubicBezTo>
                    <a:pt x="39622" y="1053"/>
                    <a:pt x="38512" y="1421"/>
                    <a:pt x="37721" y="1704"/>
                  </a:cubicBezTo>
                  <a:cubicBezTo>
                    <a:pt x="37017" y="1955"/>
                    <a:pt x="36339" y="2275"/>
                    <a:pt x="35701" y="2662"/>
                  </a:cubicBezTo>
                  <a:cubicBezTo>
                    <a:pt x="35064" y="3050"/>
                    <a:pt x="34468" y="3507"/>
                    <a:pt x="33937" y="4031"/>
                  </a:cubicBezTo>
                  <a:cubicBezTo>
                    <a:pt x="33760" y="2821"/>
                    <a:pt x="33457" y="1475"/>
                    <a:pt x="32434" y="700"/>
                  </a:cubicBezTo>
                  <a:cubicBezTo>
                    <a:pt x="31845" y="252"/>
                    <a:pt x="31149" y="84"/>
                    <a:pt x="30439" y="84"/>
                  </a:cubicBezTo>
                  <a:cubicBezTo>
                    <a:pt x="29856" y="84"/>
                    <a:pt x="29265" y="197"/>
                    <a:pt x="28716" y="362"/>
                  </a:cubicBezTo>
                  <a:cubicBezTo>
                    <a:pt x="26720" y="963"/>
                    <a:pt x="24909" y="1891"/>
                    <a:pt x="22797" y="2088"/>
                  </a:cubicBezTo>
                  <a:cubicBezTo>
                    <a:pt x="22525" y="2113"/>
                    <a:pt x="22256" y="2126"/>
                    <a:pt x="21990" y="2126"/>
                  </a:cubicBezTo>
                  <a:cubicBezTo>
                    <a:pt x="20134" y="2126"/>
                    <a:pt x="18436" y="1511"/>
                    <a:pt x="16930" y="360"/>
                  </a:cubicBezTo>
                  <a:cubicBezTo>
                    <a:pt x="16914" y="348"/>
                    <a:pt x="16898" y="343"/>
                    <a:pt x="16882" y="343"/>
                  </a:cubicBezTo>
                  <a:cubicBezTo>
                    <a:pt x="16808" y="343"/>
                    <a:pt x="16744" y="452"/>
                    <a:pt x="16809" y="513"/>
                  </a:cubicBezTo>
                  <a:cubicBezTo>
                    <a:pt x="16815" y="517"/>
                    <a:pt x="16821" y="519"/>
                    <a:pt x="16825" y="524"/>
                  </a:cubicBezTo>
                  <a:cubicBezTo>
                    <a:pt x="15657" y="1812"/>
                    <a:pt x="14090" y="2348"/>
                    <a:pt x="12451" y="2348"/>
                  </a:cubicBezTo>
                  <a:cubicBezTo>
                    <a:pt x="11895" y="2348"/>
                    <a:pt x="11331" y="2286"/>
                    <a:pt x="10771" y="2171"/>
                  </a:cubicBezTo>
                  <a:cubicBezTo>
                    <a:pt x="8747" y="1754"/>
                    <a:pt x="6976" y="609"/>
                    <a:pt x="4970" y="155"/>
                  </a:cubicBezTo>
                  <a:cubicBezTo>
                    <a:pt x="4538" y="57"/>
                    <a:pt x="4091" y="1"/>
                    <a:pt x="3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3754275" y="983682"/>
              <a:ext cx="1307000" cy="585875"/>
            </a:xfrm>
            <a:custGeom>
              <a:avLst/>
              <a:gdLst/>
              <a:ahLst/>
              <a:cxnLst/>
              <a:rect l="l" t="t" r="r" b="b"/>
              <a:pathLst>
                <a:path w="52280" h="23435" extrusionOk="0">
                  <a:moveTo>
                    <a:pt x="12107" y="1"/>
                  </a:moveTo>
                  <a:cubicBezTo>
                    <a:pt x="11223" y="1"/>
                    <a:pt x="10275" y="247"/>
                    <a:pt x="9617" y="845"/>
                  </a:cubicBezTo>
                  <a:cubicBezTo>
                    <a:pt x="8659" y="1718"/>
                    <a:pt x="8710" y="2990"/>
                    <a:pt x="8814" y="4185"/>
                  </a:cubicBezTo>
                  <a:cubicBezTo>
                    <a:pt x="8819" y="4247"/>
                    <a:pt x="8762" y="4283"/>
                    <a:pt x="8708" y="4283"/>
                  </a:cubicBezTo>
                  <a:cubicBezTo>
                    <a:pt x="8665" y="4283"/>
                    <a:pt x="8623" y="4260"/>
                    <a:pt x="8615" y="4211"/>
                  </a:cubicBezTo>
                  <a:cubicBezTo>
                    <a:pt x="8609" y="4163"/>
                    <a:pt x="8601" y="4117"/>
                    <a:pt x="8595" y="4068"/>
                  </a:cubicBezTo>
                  <a:lnTo>
                    <a:pt x="8490" y="4082"/>
                  </a:lnTo>
                  <a:cubicBezTo>
                    <a:pt x="8490" y="4154"/>
                    <a:pt x="8435" y="4223"/>
                    <a:pt x="8361" y="4223"/>
                  </a:cubicBezTo>
                  <a:cubicBezTo>
                    <a:pt x="8340" y="4223"/>
                    <a:pt x="8318" y="4218"/>
                    <a:pt x="8295" y="4205"/>
                  </a:cubicBezTo>
                  <a:cubicBezTo>
                    <a:pt x="6844" y="3408"/>
                    <a:pt x="5446" y="2350"/>
                    <a:pt x="3891" y="1771"/>
                  </a:cubicBezTo>
                  <a:cubicBezTo>
                    <a:pt x="3415" y="1593"/>
                    <a:pt x="2858" y="1451"/>
                    <a:pt x="2316" y="1451"/>
                  </a:cubicBezTo>
                  <a:cubicBezTo>
                    <a:pt x="1911" y="1451"/>
                    <a:pt x="1514" y="1530"/>
                    <a:pt x="1165" y="1734"/>
                  </a:cubicBezTo>
                  <a:cubicBezTo>
                    <a:pt x="1" y="2416"/>
                    <a:pt x="301" y="3911"/>
                    <a:pt x="567" y="4978"/>
                  </a:cubicBezTo>
                  <a:cubicBezTo>
                    <a:pt x="1003" y="6726"/>
                    <a:pt x="1853" y="9305"/>
                    <a:pt x="12" y="10494"/>
                  </a:cubicBezTo>
                  <a:cubicBezTo>
                    <a:pt x="1827" y="12187"/>
                    <a:pt x="481" y="14736"/>
                    <a:pt x="213" y="16782"/>
                  </a:cubicBezTo>
                  <a:cubicBezTo>
                    <a:pt x="93" y="17712"/>
                    <a:pt x="158" y="18802"/>
                    <a:pt x="843" y="19524"/>
                  </a:cubicBezTo>
                  <a:cubicBezTo>
                    <a:pt x="1349" y="20060"/>
                    <a:pt x="2058" y="20230"/>
                    <a:pt x="2771" y="20230"/>
                  </a:cubicBezTo>
                  <a:cubicBezTo>
                    <a:pt x="3111" y="20230"/>
                    <a:pt x="3453" y="20191"/>
                    <a:pt x="3774" y="20134"/>
                  </a:cubicBezTo>
                  <a:cubicBezTo>
                    <a:pt x="5259" y="19870"/>
                    <a:pt x="6609" y="19180"/>
                    <a:pt x="7846" y="18342"/>
                  </a:cubicBezTo>
                  <a:cubicBezTo>
                    <a:pt x="7859" y="18333"/>
                    <a:pt x="7871" y="18330"/>
                    <a:pt x="7884" y="18330"/>
                  </a:cubicBezTo>
                  <a:cubicBezTo>
                    <a:pt x="7916" y="18330"/>
                    <a:pt x="7946" y="18354"/>
                    <a:pt x="7959" y="18386"/>
                  </a:cubicBezTo>
                  <a:lnTo>
                    <a:pt x="8075" y="18353"/>
                  </a:lnTo>
                  <a:cubicBezTo>
                    <a:pt x="8061" y="18307"/>
                    <a:pt x="8050" y="18261"/>
                    <a:pt x="8038" y="18215"/>
                  </a:cubicBezTo>
                  <a:cubicBezTo>
                    <a:pt x="8016" y="18129"/>
                    <a:pt x="8085" y="18073"/>
                    <a:pt x="8153" y="18073"/>
                  </a:cubicBezTo>
                  <a:cubicBezTo>
                    <a:pt x="8199" y="18073"/>
                    <a:pt x="8243" y="18098"/>
                    <a:pt x="8259" y="18155"/>
                  </a:cubicBezTo>
                  <a:cubicBezTo>
                    <a:pt x="8782" y="19944"/>
                    <a:pt x="9929" y="21866"/>
                    <a:pt x="11830" y="22431"/>
                  </a:cubicBezTo>
                  <a:cubicBezTo>
                    <a:pt x="12263" y="22560"/>
                    <a:pt x="12697" y="22614"/>
                    <a:pt x="13133" y="22614"/>
                  </a:cubicBezTo>
                  <a:cubicBezTo>
                    <a:pt x="14730" y="22614"/>
                    <a:pt x="16331" y="21886"/>
                    <a:pt x="17844" y="21484"/>
                  </a:cubicBezTo>
                  <a:cubicBezTo>
                    <a:pt x="19093" y="21153"/>
                    <a:pt x="20539" y="20822"/>
                    <a:pt x="21933" y="20822"/>
                  </a:cubicBezTo>
                  <a:cubicBezTo>
                    <a:pt x="23232" y="20822"/>
                    <a:pt x="24486" y="21109"/>
                    <a:pt x="25494" y="21953"/>
                  </a:cubicBezTo>
                  <a:lnTo>
                    <a:pt x="25519" y="21924"/>
                  </a:lnTo>
                  <a:cubicBezTo>
                    <a:pt x="25487" y="21884"/>
                    <a:pt x="25482" y="21815"/>
                    <a:pt x="25537" y="21789"/>
                  </a:cubicBezTo>
                  <a:cubicBezTo>
                    <a:pt x="26999" y="21079"/>
                    <a:pt x="28615" y="20738"/>
                    <a:pt x="30235" y="20738"/>
                  </a:cubicBezTo>
                  <a:cubicBezTo>
                    <a:pt x="31768" y="20738"/>
                    <a:pt x="33306" y="21043"/>
                    <a:pt x="34720" y="21628"/>
                  </a:cubicBezTo>
                  <a:cubicBezTo>
                    <a:pt x="36126" y="22211"/>
                    <a:pt x="37468" y="23435"/>
                    <a:pt x="38962" y="23435"/>
                  </a:cubicBezTo>
                  <a:cubicBezTo>
                    <a:pt x="39398" y="23435"/>
                    <a:pt x="39847" y="23330"/>
                    <a:pt x="40314" y="23075"/>
                  </a:cubicBezTo>
                  <a:cubicBezTo>
                    <a:pt x="42159" y="22069"/>
                    <a:pt x="42635" y="19919"/>
                    <a:pt x="43118" y="18055"/>
                  </a:cubicBezTo>
                  <a:cubicBezTo>
                    <a:pt x="43138" y="17976"/>
                    <a:pt x="43198" y="17941"/>
                    <a:pt x="43261" y="17941"/>
                  </a:cubicBezTo>
                  <a:cubicBezTo>
                    <a:pt x="43303" y="17941"/>
                    <a:pt x="43346" y="17957"/>
                    <a:pt x="43378" y="17985"/>
                  </a:cubicBezTo>
                  <a:lnTo>
                    <a:pt x="43436" y="17913"/>
                  </a:lnTo>
                  <a:cubicBezTo>
                    <a:pt x="43402" y="17888"/>
                    <a:pt x="43372" y="17860"/>
                    <a:pt x="43339" y="17834"/>
                  </a:cubicBezTo>
                  <a:cubicBezTo>
                    <a:pt x="43282" y="17785"/>
                    <a:pt x="43337" y="17694"/>
                    <a:pt x="43399" y="17694"/>
                  </a:cubicBezTo>
                  <a:cubicBezTo>
                    <a:pt x="43412" y="17694"/>
                    <a:pt x="43425" y="17698"/>
                    <a:pt x="43438" y="17707"/>
                  </a:cubicBezTo>
                  <a:cubicBezTo>
                    <a:pt x="44757" y="18647"/>
                    <a:pt x="46235" y="19355"/>
                    <a:pt x="47832" y="19663"/>
                  </a:cubicBezTo>
                  <a:cubicBezTo>
                    <a:pt x="48177" y="19729"/>
                    <a:pt x="48540" y="19774"/>
                    <a:pt x="48896" y="19774"/>
                  </a:cubicBezTo>
                  <a:cubicBezTo>
                    <a:pt x="49734" y="19774"/>
                    <a:pt x="50537" y="19525"/>
                    <a:pt x="51000" y="18719"/>
                  </a:cubicBezTo>
                  <a:cubicBezTo>
                    <a:pt x="51428" y="17973"/>
                    <a:pt x="51444" y="17095"/>
                    <a:pt x="51328" y="16271"/>
                  </a:cubicBezTo>
                  <a:cubicBezTo>
                    <a:pt x="51046" y="14225"/>
                    <a:pt x="49871" y="11579"/>
                    <a:pt x="51931" y="10078"/>
                  </a:cubicBezTo>
                  <a:lnTo>
                    <a:pt x="51915" y="10055"/>
                  </a:lnTo>
                  <a:cubicBezTo>
                    <a:pt x="51882" y="10081"/>
                    <a:pt x="51838" y="10097"/>
                    <a:pt x="51793" y="10097"/>
                  </a:cubicBezTo>
                  <a:cubicBezTo>
                    <a:pt x="51743" y="10097"/>
                    <a:pt x="51691" y="10077"/>
                    <a:pt x="51653" y="10028"/>
                  </a:cubicBezTo>
                  <a:cubicBezTo>
                    <a:pt x="49855" y="7666"/>
                    <a:pt x="52279" y="4826"/>
                    <a:pt x="51122" y="2360"/>
                  </a:cubicBezTo>
                  <a:cubicBezTo>
                    <a:pt x="50662" y="1381"/>
                    <a:pt x="49845" y="1062"/>
                    <a:pt x="48940" y="1062"/>
                  </a:cubicBezTo>
                  <a:cubicBezTo>
                    <a:pt x="48040" y="1062"/>
                    <a:pt x="47052" y="1377"/>
                    <a:pt x="46241" y="1670"/>
                  </a:cubicBezTo>
                  <a:cubicBezTo>
                    <a:pt x="44817" y="2185"/>
                    <a:pt x="43581" y="2988"/>
                    <a:pt x="42397" y="3914"/>
                  </a:cubicBezTo>
                  <a:cubicBezTo>
                    <a:pt x="42385" y="4012"/>
                    <a:pt x="42294" y="4075"/>
                    <a:pt x="42213" y="4075"/>
                  </a:cubicBezTo>
                  <a:cubicBezTo>
                    <a:pt x="42152" y="4075"/>
                    <a:pt x="42097" y="4040"/>
                    <a:pt x="42086" y="3958"/>
                  </a:cubicBezTo>
                  <a:cubicBezTo>
                    <a:pt x="41799" y="2028"/>
                    <a:pt x="41175" y="90"/>
                    <a:pt x="38833" y="67"/>
                  </a:cubicBezTo>
                  <a:cubicBezTo>
                    <a:pt x="38820" y="67"/>
                    <a:pt x="38807" y="67"/>
                    <a:pt x="38794" y="67"/>
                  </a:cubicBezTo>
                  <a:cubicBezTo>
                    <a:pt x="37002" y="67"/>
                    <a:pt x="35260" y="1156"/>
                    <a:pt x="33566" y="1630"/>
                  </a:cubicBezTo>
                  <a:cubicBezTo>
                    <a:pt x="32535" y="1920"/>
                    <a:pt x="31487" y="2085"/>
                    <a:pt x="30459" y="2085"/>
                  </a:cubicBezTo>
                  <a:cubicBezTo>
                    <a:pt x="28662" y="2085"/>
                    <a:pt x="26928" y="1580"/>
                    <a:pt x="25457" y="358"/>
                  </a:cubicBezTo>
                  <a:cubicBezTo>
                    <a:pt x="24329" y="1819"/>
                    <a:pt x="22682" y="2359"/>
                    <a:pt x="20972" y="2359"/>
                  </a:cubicBezTo>
                  <a:cubicBezTo>
                    <a:pt x="19891" y="2359"/>
                    <a:pt x="18785" y="2143"/>
                    <a:pt x="17770" y="1809"/>
                  </a:cubicBezTo>
                  <a:cubicBezTo>
                    <a:pt x="15997" y="1224"/>
                    <a:pt x="14295" y="129"/>
                    <a:pt x="12400" y="10"/>
                  </a:cubicBezTo>
                  <a:cubicBezTo>
                    <a:pt x="12304" y="4"/>
                    <a:pt x="12206" y="1"/>
                    <a:pt x="121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4391325" y="1432182"/>
              <a:ext cx="449000" cy="147275"/>
            </a:xfrm>
            <a:custGeom>
              <a:avLst/>
              <a:gdLst/>
              <a:ahLst/>
              <a:cxnLst/>
              <a:rect l="l" t="t" r="r" b="b"/>
              <a:pathLst>
                <a:path w="17960" h="5891" extrusionOk="0">
                  <a:moveTo>
                    <a:pt x="17779" y="1"/>
                  </a:moveTo>
                  <a:cubicBezTo>
                    <a:pt x="17716" y="1"/>
                    <a:pt x="17656" y="35"/>
                    <a:pt x="17636" y="115"/>
                  </a:cubicBezTo>
                  <a:cubicBezTo>
                    <a:pt x="17153" y="1979"/>
                    <a:pt x="16677" y="4129"/>
                    <a:pt x="14832" y="5135"/>
                  </a:cubicBezTo>
                  <a:cubicBezTo>
                    <a:pt x="14365" y="5390"/>
                    <a:pt x="13916" y="5495"/>
                    <a:pt x="13480" y="5495"/>
                  </a:cubicBezTo>
                  <a:cubicBezTo>
                    <a:pt x="11986" y="5495"/>
                    <a:pt x="10644" y="4271"/>
                    <a:pt x="9238" y="3688"/>
                  </a:cubicBezTo>
                  <a:cubicBezTo>
                    <a:pt x="7824" y="3103"/>
                    <a:pt x="6286" y="2798"/>
                    <a:pt x="4753" y="2798"/>
                  </a:cubicBezTo>
                  <a:cubicBezTo>
                    <a:pt x="3133" y="2798"/>
                    <a:pt x="1517" y="3139"/>
                    <a:pt x="56" y="3849"/>
                  </a:cubicBezTo>
                  <a:cubicBezTo>
                    <a:pt x="0" y="3875"/>
                    <a:pt x="5" y="3944"/>
                    <a:pt x="37" y="3984"/>
                  </a:cubicBezTo>
                  <a:cubicBezTo>
                    <a:pt x="51" y="4001"/>
                    <a:pt x="71" y="4014"/>
                    <a:pt x="95" y="4014"/>
                  </a:cubicBezTo>
                  <a:cubicBezTo>
                    <a:pt x="104" y="4014"/>
                    <a:pt x="113" y="4012"/>
                    <a:pt x="122" y="4008"/>
                  </a:cubicBezTo>
                  <a:cubicBezTo>
                    <a:pt x="1626" y="3468"/>
                    <a:pt x="3182" y="3148"/>
                    <a:pt x="4758" y="3148"/>
                  </a:cubicBezTo>
                  <a:cubicBezTo>
                    <a:pt x="5377" y="3148"/>
                    <a:pt x="5999" y="3197"/>
                    <a:pt x="6622" y="3302"/>
                  </a:cubicBezTo>
                  <a:cubicBezTo>
                    <a:pt x="7707" y="3485"/>
                    <a:pt x="8772" y="3817"/>
                    <a:pt x="9760" y="4306"/>
                  </a:cubicBezTo>
                  <a:cubicBezTo>
                    <a:pt x="10520" y="4680"/>
                    <a:pt x="11200" y="5207"/>
                    <a:pt x="11977" y="5546"/>
                  </a:cubicBezTo>
                  <a:cubicBezTo>
                    <a:pt x="12519" y="5786"/>
                    <a:pt x="13022" y="5890"/>
                    <a:pt x="13485" y="5890"/>
                  </a:cubicBezTo>
                  <a:cubicBezTo>
                    <a:pt x="13523" y="5890"/>
                    <a:pt x="13560" y="5890"/>
                    <a:pt x="13597" y="5888"/>
                  </a:cubicBezTo>
                  <a:cubicBezTo>
                    <a:pt x="16111" y="5787"/>
                    <a:pt x="17453" y="2499"/>
                    <a:pt x="17945" y="201"/>
                  </a:cubicBezTo>
                  <a:cubicBezTo>
                    <a:pt x="17959" y="134"/>
                    <a:pt x="17936" y="79"/>
                    <a:pt x="17896" y="44"/>
                  </a:cubicBezTo>
                  <a:cubicBezTo>
                    <a:pt x="17864" y="16"/>
                    <a:pt x="17821" y="1"/>
                    <a:pt x="177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3954650" y="1435482"/>
              <a:ext cx="443875" cy="121825"/>
            </a:xfrm>
            <a:custGeom>
              <a:avLst/>
              <a:gdLst/>
              <a:ahLst/>
              <a:cxnLst/>
              <a:rect l="l" t="t" r="r" b="b"/>
              <a:pathLst>
                <a:path w="17755" h="4873" extrusionOk="0">
                  <a:moveTo>
                    <a:pt x="138" y="1"/>
                  </a:moveTo>
                  <a:cubicBezTo>
                    <a:pt x="70" y="1"/>
                    <a:pt x="1" y="57"/>
                    <a:pt x="23" y="143"/>
                  </a:cubicBezTo>
                  <a:cubicBezTo>
                    <a:pt x="35" y="189"/>
                    <a:pt x="47" y="235"/>
                    <a:pt x="61" y="281"/>
                  </a:cubicBezTo>
                  <a:cubicBezTo>
                    <a:pt x="738" y="2777"/>
                    <a:pt x="2546" y="4873"/>
                    <a:pt x="5195" y="4873"/>
                  </a:cubicBezTo>
                  <a:cubicBezTo>
                    <a:pt x="5394" y="4873"/>
                    <a:pt x="5598" y="4861"/>
                    <a:pt x="5807" y="4836"/>
                  </a:cubicBezTo>
                  <a:cubicBezTo>
                    <a:pt x="8242" y="4550"/>
                    <a:pt x="11272" y="2995"/>
                    <a:pt x="13982" y="2995"/>
                  </a:cubicBezTo>
                  <a:cubicBezTo>
                    <a:pt x="15222" y="2995"/>
                    <a:pt x="16394" y="3320"/>
                    <a:pt x="17412" y="4241"/>
                  </a:cubicBezTo>
                  <a:cubicBezTo>
                    <a:pt x="17445" y="4271"/>
                    <a:pt x="17481" y="4284"/>
                    <a:pt x="17517" y="4284"/>
                  </a:cubicBezTo>
                  <a:cubicBezTo>
                    <a:pt x="17643" y="4284"/>
                    <a:pt x="17754" y="4125"/>
                    <a:pt x="17636" y="4017"/>
                  </a:cubicBezTo>
                  <a:cubicBezTo>
                    <a:pt x="17585" y="3969"/>
                    <a:pt x="17531" y="3925"/>
                    <a:pt x="17479" y="3881"/>
                  </a:cubicBezTo>
                  <a:cubicBezTo>
                    <a:pt x="16471" y="3037"/>
                    <a:pt x="15218" y="2749"/>
                    <a:pt x="13919" y="2749"/>
                  </a:cubicBezTo>
                  <a:cubicBezTo>
                    <a:pt x="12525" y="2749"/>
                    <a:pt x="11079" y="3081"/>
                    <a:pt x="9829" y="3412"/>
                  </a:cubicBezTo>
                  <a:cubicBezTo>
                    <a:pt x="8316" y="3814"/>
                    <a:pt x="6715" y="4542"/>
                    <a:pt x="5118" y="4542"/>
                  </a:cubicBezTo>
                  <a:cubicBezTo>
                    <a:pt x="4682" y="4542"/>
                    <a:pt x="4248" y="4488"/>
                    <a:pt x="3815" y="4359"/>
                  </a:cubicBezTo>
                  <a:cubicBezTo>
                    <a:pt x="1914" y="3793"/>
                    <a:pt x="767" y="1872"/>
                    <a:pt x="244" y="83"/>
                  </a:cubicBezTo>
                  <a:cubicBezTo>
                    <a:pt x="228" y="25"/>
                    <a:pt x="183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3706450" y="1010207"/>
              <a:ext cx="260125" cy="488475"/>
            </a:xfrm>
            <a:custGeom>
              <a:avLst/>
              <a:gdLst/>
              <a:ahLst/>
              <a:cxnLst/>
              <a:rect l="l" t="t" r="r" b="b"/>
              <a:pathLst>
                <a:path w="10405" h="19539" extrusionOk="0">
                  <a:moveTo>
                    <a:pt x="4298" y="0"/>
                  </a:moveTo>
                  <a:cubicBezTo>
                    <a:pt x="3696" y="0"/>
                    <a:pt x="3129" y="165"/>
                    <a:pt x="2635" y="568"/>
                  </a:cubicBezTo>
                  <a:cubicBezTo>
                    <a:pt x="0" y="2721"/>
                    <a:pt x="4742" y="7059"/>
                    <a:pt x="1750" y="9296"/>
                  </a:cubicBezTo>
                  <a:cubicBezTo>
                    <a:pt x="1736" y="9292"/>
                    <a:pt x="1721" y="9290"/>
                    <a:pt x="1707" y="9290"/>
                  </a:cubicBezTo>
                  <a:cubicBezTo>
                    <a:pt x="1620" y="9290"/>
                    <a:pt x="1540" y="9367"/>
                    <a:pt x="1544" y="9449"/>
                  </a:cubicBezTo>
                  <a:cubicBezTo>
                    <a:pt x="1490" y="9507"/>
                    <a:pt x="1536" y="9598"/>
                    <a:pt x="1609" y="9598"/>
                  </a:cubicBezTo>
                  <a:cubicBezTo>
                    <a:pt x="1619" y="9598"/>
                    <a:pt x="1630" y="9596"/>
                    <a:pt x="1641" y="9592"/>
                  </a:cubicBezTo>
                  <a:lnTo>
                    <a:pt x="1641" y="9592"/>
                  </a:lnTo>
                  <a:cubicBezTo>
                    <a:pt x="4371" y="12040"/>
                    <a:pt x="46" y="16087"/>
                    <a:pt x="2542" y="18678"/>
                  </a:cubicBezTo>
                  <a:cubicBezTo>
                    <a:pt x="3136" y="19295"/>
                    <a:pt x="3915" y="19538"/>
                    <a:pt x="4755" y="19538"/>
                  </a:cubicBezTo>
                  <a:cubicBezTo>
                    <a:pt x="6593" y="19538"/>
                    <a:pt x="8724" y="18374"/>
                    <a:pt x="9856" y="17408"/>
                  </a:cubicBezTo>
                  <a:cubicBezTo>
                    <a:pt x="9882" y="17384"/>
                    <a:pt x="9884" y="17352"/>
                    <a:pt x="9872" y="17324"/>
                  </a:cubicBezTo>
                  <a:cubicBezTo>
                    <a:pt x="9859" y="17293"/>
                    <a:pt x="9829" y="17268"/>
                    <a:pt x="9798" y="17268"/>
                  </a:cubicBezTo>
                  <a:cubicBezTo>
                    <a:pt x="9785" y="17268"/>
                    <a:pt x="9772" y="17272"/>
                    <a:pt x="9760" y="17281"/>
                  </a:cubicBezTo>
                  <a:cubicBezTo>
                    <a:pt x="8522" y="18119"/>
                    <a:pt x="7172" y="18809"/>
                    <a:pt x="5687" y="19072"/>
                  </a:cubicBezTo>
                  <a:cubicBezTo>
                    <a:pt x="5366" y="19129"/>
                    <a:pt x="5023" y="19169"/>
                    <a:pt x="4681" y="19169"/>
                  </a:cubicBezTo>
                  <a:cubicBezTo>
                    <a:pt x="3970" y="19169"/>
                    <a:pt x="3262" y="18998"/>
                    <a:pt x="2756" y="18463"/>
                  </a:cubicBezTo>
                  <a:cubicBezTo>
                    <a:pt x="2071" y="17740"/>
                    <a:pt x="2006" y="16650"/>
                    <a:pt x="2126" y="15720"/>
                  </a:cubicBezTo>
                  <a:cubicBezTo>
                    <a:pt x="2394" y="13674"/>
                    <a:pt x="3740" y="11125"/>
                    <a:pt x="1925" y="9433"/>
                  </a:cubicBezTo>
                  <a:cubicBezTo>
                    <a:pt x="3766" y="8244"/>
                    <a:pt x="2916" y="5665"/>
                    <a:pt x="2480" y="3917"/>
                  </a:cubicBezTo>
                  <a:cubicBezTo>
                    <a:pt x="2214" y="2850"/>
                    <a:pt x="1914" y="1355"/>
                    <a:pt x="3078" y="673"/>
                  </a:cubicBezTo>
                  <a:cubicBezTo>
                    <a:pt x="3426" y="469"/>
                    <a:pt x="3823" y="390"/>
                    <a:pt x="4229" y="390"/>
                  </a:cubicBezTo>
                  <a:cubicBezTo>
                    <a:pt x="4771" y="390"/>
                    <a:pt x="5328" y="532"/>
                    <a:pt x="5804" y="710"/>
                  </a:cubicBezTo>
                  <a:cubicBezTo>
                    <a:pt x="7359" y="1289"/>
                    <a:pt x="8757" y="2347"/>
                    <a:pt x="10208" y="3144"/>
                  </a:cubicBezTo>
                  <a:cubicBezTo>
                    <a:pt x="10231" y="3157"/>
                    <a:pt x="10253" y="3162"/>
                    <a:pt x="10274" y="3162"/>
                  </a:cubicBezTo>
                  <a:cubicBezTo>
                    <a:pt x="10348" y="3162"/>
                    <a:pt x="10404" y="3093"/>
                    <a:pt x="10404" y="3021"/>
                  </a:cubicBezTo>
                  <a:cubicBezTo>
                    <a:pt x="10404" y="2982"/>
                    <a:pt x="10385" y="2940"/>
                    <a:pt x="10341" y="2912"/>
                  </a:cubicBezTo>
                  <a:cubicBezTo>
                    <a:pt x="8950" y="2015"/>
                    <a:pt x="6406" y="0"/>
                    <a:pt x="4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15"/>
          <p:cNvSpPr txBox="1">
            <a:spLocks noGrp="1"/>
          </p:cNvSpPr>
          <p:nvPr>
            <p:ph type="ctrTitle"/>
          </p:nvPr>
        </p:nvSpPr>
        <p:spPr>
          <a:xfrm flipH="1">
            <a:off x="3050275" y="3150850"/>
            <a:ext cx="30435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73" name="Google Shape;373;p15"/>
          <p:cNvSpPr txBox="1">
            <a:spLocks noGrp="1"/>
          </p:cNvSpPr>
          <p:nvPr>
            <p:ph type="subTitle" idx="1"/>
          </p:nvPr>
        </p:nvSpPr>
        <p:spPr>
          <a:xfrm flipH="1">
            <a:off x="1698300" y="1796000"/>
            <a:ext cx="5747400" cy="13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Gloria Hallelujah"/>
              <a:buNone/>
              <a:defRPr sz="23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374" name="Google Shape;374;p15"/>
          <p:cNvGrpSpPr/>
          <p:nvPr/>
        </p:nvGrpSpPr>
        <p:grpSpPr>
          <a:xfrm rot="899936">
            <a:off x="1146983" y="4620964"/>
            <a:ext cx="226551" cy="205209"/>
            <a:chOff x="1640475" y="1197075"/>
            <a:chExt cx="55475" cy="50250"/>
          </a:xfrm>
        </p:grpSpPr>
        <p:sp>
          <p:nvSpPr>
            <p:cNvPr id="375" name="Google Shape;375;p15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Google Shape;378;p15"/>
          <p:cNvSpPr/>
          <p:nvPr/>
        </p:nvSpPr>
        <p:spPr>
          <a:xfrm rot="-1799742" flipH="1">
            <a:off x="364579" y="391309"/>
            <a:ext cx="434371" cy="101755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5"/>
          <p:cNvSpPr/>
          <p:nvPr/>
        </p:nvSpPr>
        <p:spPr>
          <a:xfrm rot="-9899901" flipH="1">
            <a:off x="5037735" y="4802269"/>
            <a:ext cx="545173" cy="127720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0" name="Google Shape;380;p15"/>
          <p:cNvGrpSpPr/>
          <p:nvPr/>
        </p:nvGrpSpPr>
        <p:grpSpPr>
          <a:xfrm rot="-7199893">
            <a:off x="6496818" y="4744065"/>
            <a:ext cx="228603" cy="207088"/>
            <a:chOff x="1640475" y="1197075"/>
            <a:chExt cx="55475" cy="50250"/>
          </a:xfrm>
        </p:grpSpPr>
        <p:sp>
          <p:nvSpPr>
            <p:cNvPr id="381" name="Google Shape;381;p15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15"/>
          <p:cNvSpPr/>
          <p:nvPr/>
        </p:nvSpPr>
        <p:spPr>
          <a:xfrm rot="-143173" flipH="1">
            <a:off x="2774705" y="264946"/>
            <a:ext cx="970033" cy="227238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5"/>
          <p:cNvGrpSpPr/>
          <p:nvPr/>
        </p:nvGrpSpPr>
        <p:grpSpPr>
          <a:xfrm rot="-5400176">
            <a:off x="8462420" y="504765"/>
            <a:ext cx="324157" cy="293631"/>
            <a:chOff x="1640475" y="1197075"/>
            <a:chExt cx="55475" cy="50250"/>
          </a:xfrm>
        </p:grpSpPr>
        <p:sp>
          <p:nvSpPr>
            <p:cNvPr id="386" name="Google Shape;386;p15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15"/>
          <p:cNvGrpSpPr/>
          <p:nvPr/>
        </p:nvGrpSpPr>
        <p:grpSpPr>
          <a:xfrm rot="-9900030">
            <a:off x="667534" y="4625752"/>
            <a:ext cx="215932" cy="195605"/>
            <a:chOff x="1640475" y="1197075"/>
            <a:chExt cx="55475" cy="50250"/>
          </a:xfrm>
        </p:grpSpPr>
        <p:sp>
          <p:nvSpPr>
            <p:cNvPr id="390" name="Google Shape;390;p15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5"/>
          <p:cNvGrpSpPr/>
          <p:nvPr/>
        </p:nvGrpSpPr>
        <p:grpSpPr>
          <a:xfrm rot="-7200118">
            <a:off x="415533" y="1000416"/>
            <a:ext cx="332475" cy="301169"/>
            <a:chOff x="1640475" y="1197075"/>
            <a:chExt cx="55475" cy="50250"/>
          </a:xfrm>
        </p:grpSpPr>
        <p:sp>
          <p:nvSpPr>
            <p:cNvPr id="394" name="Google Shape;394;p15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5"/>
          <p:cNvSpPr/>
          <p:nvPr/>
        </p:nvSpPr>
        <p:spPr>
          <a:xfrm>
            <a:off x="8536325" y="4434061"/>
            <a:ext cx="609613" cy="955159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5"/>
          <p:cNvSpPr/>
          <p:nvPr/>
        </p:nvSpPr>
        <p:spPr>
          <a:xfrm rot="-1920372">
            <a:off x="-35598" y="3964576"/>
            <a:ext cx="988874" cy="900813"/>
          </a:xfrm>
          <a:custGeom>
            <a:avLst/>
            <a:gdLst/>
            <a:ahLst/>
            <a:cxnLst/>
            <a:rect l="l" t="t" r="r" b="b"/>
            <a:pathLst>
              <a:path w="17601" h="16033" extrusionOk="0">
                <a:moveTo>
                  <a:pt x="16107" y="0"/>
                </a:moveTo>
                <a:cubicBezTo>
                  <a:pt x="16093" y="0"/>
                  <a:pt x="16078" y="6"/>
                  <a:pt x="16067" y="16"/>
                </a:cubicBezTo>
                <a:cubicBezTo>
                  <a:pt x="16046" y="38"/>
                  <a:pt x="16045" y="73"/>
                  <a:pt x="16066" y="94"/>
                </a:cubicBezTo>
                <a:lnTo>
                  <a:pt x="16107" y="137"/>
                </a:lnTo>
                <a:cubicBezTo>
                  <a:pt x="16118" y="149"/>
                  <a:pt x="16132" y="154"/>
                  <a:pt x="16147" y="154"/>
                </a:cubicBezTo>
                <a:cubicBezTo>
                  <a:pt x="16161" y="154"/>
                  <a:pt x="16175" y="150"/>
                  <a:pt x="16185" y="139"/>
                </a:cubicBezTo>
                <a:cubicBezTo>
                  <a:pt x="16207" y="119"/>
                  <a:pt x="16208" y="84"/>
                  <a:pt x="16188" y="61"/>
                </a:cubicBezTo>
                <a:lnTo>
                  <a:pt x="16146" y="17"/>
                </a:lnTo>
                <a:cubicBezTo>
                  <a:pt x="16136" y="6"/>
                  <a:pt x="16121" y="0"/>
                  <a:pt x="16107" y="0"/>
                </a:cubicBezTo>
                <a:close/>
                <a:moveTo>
                  <a:pt x="16632" y="649"/>
                </a:moveTo>
                <a:cubicBezTo>
                  <a:pt x="16621" y="649"/>
                  <a:pt x="16610" y="652"/>
                  <a:pt x="16600" y="658"/>
                </a:cubicBezTo>
                <a:cubicBezTo>
                  <a:pt x="16576" y="675"/>
                  <a:pt x="16568" y="710"/>
                  <a:pt x="16587" y="735"/>
                </a:cubicBezTo>
                <a:cubicBezTo>
                  <a:pt x="16729" y="945"/>
                  <a:pt x="16857" y="1168"/>
                  <a:pt x="16968" y="1401"/>
                </a:cubicBezTo>
                <a:cubicBezTo>
                  <a:pt x="16977" y="1420"/>
                  <a:pt x="16998" y="1432"/>
                  <a:pt x="17018" y="1432"/>
                </a:cubicBezTo>
                <a:cubicBezTo>
                  <a:pt x="17027" y="1432"/>
                  <a:pt x="17034" y="1431"/>
                  <a:pt x="17043" y="1426"/>
                </a:cubicBezTo>
                <a:cubicBezTo>
                  <a:pt x="17069" y="1414"/>
                  <a:pt x="17081" y="1380"/>
                  <a:pt x="17068" y="1353"/>
                </a:cubicBezTo>
                <a:cubicBezTo>
                  <a:pt x="16955" y="1116"/>
                  <a:pt x="16824" y="887"/>
                  <a:pt x="16678" y="673"/>
                </a:cubicBezTo>
                <a:cubicBezTo>
                  <a:pt x="16667" y="657"/>
                  <a:pt x="16650" y="649"/>
                  <a:pt x="16632" y="649"/>
                </a:cubicBezTo>
                <a:close/>
                <a:moveTo>
                  <a:pt x="17302" y="2043"/>
                </a:moveTo>
                <a:cubicBezTo>
                  <a:pt x="17296" y="2043"/>
                  <a:pt x="17291" y="2044"/>
                  <a:pt x="17285" y="2046"/>
                </a:cubicBezTo>
                <a:cubicBezTo>
                  <a:pt x="17255" y="2055"/>
                  <a:pt x="17239" y="2086"/>
                  <a:pt x="17248" y="2115"/>
                </a:cubicBezTo>
                <a:cubicBezTo>
                  <a:pt x="17324" y="2359"/>
                  <a:pt x="17382" y="2610"/>
                  <a:pt x="17423" y="2863"/>
                </a:cubicBezTo>
                <a:cubicBezTo>
                  <a:pt x="17427" y="2890"/>
                  <a:pt x="17451" y="2909"/>
                  <a:pt x="17477" y="2909"/>
                </a:cubicBezTo>
                <a:lnTo>
                  <a:pt x="17486" y="2909"/>
                </a:lnTo>
                <a:cubicBezTo>
                  <a:pt x="17517" y="2904"/>
                  <a:pt x="17537" y="2875"/>
                  <a:pt x="17532" y="2845"/>
                </a:cubicBezTo>
                <a:cubicBezTo>
                  <a:pt x="17491" y="2588"/>
                  <a:pt x="17432" y="2331"/>
                  <a:pt x="17355" y="2082"/>
                </a:cubicBezTo>
                <a:cubicBezTo>
                  <a:pt x="17347" y="2059"/>
                  <a:pt x="17325" y="2043"/>
                  <a:pt x="17302" y="2043"/>
                </a:cubicBezTo>
                <a:close/>
                <a:moveTo>
                  <a:pt x="17544" y="3572"/>
                </a:moveTo>
                <a:cubicBezTo>
                  <a:pt x="17513" y="3572"/>
                  <a:pt x="17488" y="3597"/>
                  <a:pt x="17489" y="3627"/>
                </a:cubicBezTo>
                <a:lnTo>
                  <a:pt x="17489" y="3701"/>
                </a:lnTo>
                <a:cubicBezTo>
                  <a:pt x="17489" y="3933"/>
                  <a:pt x="17474" y="4166"/>
                  <a:pt x="17443" y="4393"/>
                </a:cubicBezTo>
                <a:cubicBezTo>
                  <a:pt x="17439" y="4424"/>
                  <a:pt x="17460" y="4452"/>
                  <a:pt x="17490" y="4456"/>
                </a:cubicBezTo>
                <a:lnTo>
                  <a:pt x="17498" y="4456"/>
                </a:lnTo>
                <a:cubicBezTo>
                  <a:pt x="17526" y="4456"/>
                  <a:pt x="17549" y="4436"/>
                  <a:pt x="17553" y="4408"/>
                </a:cubicBezTo>
                <a:cubicBezTo>
                  <a:pt x="17584" y="4176"/>
                  <a:pt x="17600" y="3938"/>
                  <a:pt x="17600" y="3701"/>
                </a:cubicBezTo>
                <a:lnTo>
                  <a:pt x="17600" y="3626"/>
                </a:lnTo>
                <a:cubicBezTo>
                  <a:pt x="17599" y="3595"/>
                  <a:pt x="17575" y="3572"/>
                  <a:pt x="17545" y="3572"/>
                </a:cubicBezTo>
                <a:close/>
                <a:moveTo>
                  <a:pt x="17335" y="5103"/>
                </a:moveTo>
                <a:cubicBezTo>
                  <a:pt x="17311" y="5103"/>
                  <a:pt x="17289" y="5119"/>
                  <a:pt x="17282" y="5143"/>
                </a:cubicBezTo>
                <a:cubicBezTo>
                  <a:pt x="17247" y="5258"/>
                  <a:pt x="17208" y="5373"/>
                  <a:pt x="17166" y="5483"/>
                </a:cubicBezTo>
                <a:cubicBezTo>
                  <a:pt x="17117" y="5608"/>
                  <a:pt x="17063" y="5734"/>
                  <a:pt x="17003" y="5857"/>
                </a:cubicBezTo>
                <a:cubicBezTo>
                  <a:pt x="16989" y="5884"/>
                  <a:pt x="17001" y="5917"/>
                  <a:pt x="17029" y="5931"/>
                </a:cubicBezTo>
                <a:cubicBezTo>
                  <a:pt x="17036" y="5935"/>
                  <a:pt x="17045" y="5937"/>
                  <a:pt x="17052" y="5937"/>
                </a:cubicBezTo>
                <a:cubicBezTo>
                  <a:pt x="17073" y="5937"/>
                  <a:pt x="17093" y="5925"/>
                  <a:pt x="17102" y="5906"/>
                </a:cubicBezTo>
                <a:cubicBezTo>
                  <a:pt x="17163" y="5780"/>
                  <a:pt x="17220" y="5650"/>
                  <a:pt x="17269" y="5522"/>
                </a:cubicBezTo>
                <a:cubicBezTo>
                  <a:pt x="17313" y="5409"/>
                  <a:pt x="17352" y="5293"/>
                  <a:pt x="17388" y="5175"/>
                </a:cubicBezTo>
                <a:cubicBezTo>
                  <a:pt x="17396" y="5145"/>
                  <a:pt x="17380" y="5115"/>
                  <a:pt x="17350" y="5106"/>
                </a:cubicBezTo>
                <a:cubicBezTo>
                  <a:pt x="17345" y="5104"/>
                  <a:pt x="17340" y="5103"/>
                  <a:pt x="17335" y="5103"/>
                </a:cubicBezTo>
                <a:close/>
                <a:moveTo>
                  <a:pt x="16660" y="6494"/>
                </a:moveTo>
                <a:cubicBezTo>
                  <a:pt x="16643" y="6494"/>
                  <a:pt x="16626" y="6503"/>
                  <a:pt x="16614" y="6518"/>
                </a:cubicBezTo>
                <a:cubicBezTo>
                  <a:pt x="16470" y="6726"/>
                  <a:pt x="16307" y="6927"/>
                  <a:pt x="16130" y="7114"/>
                </a:cubicBezTo>
                <a:cubicBezTo>
                  <a:pt x="16110" y="7136"/>
                  <a:pt x="16111" y="7172"/>
                  <a:pt x="16134" y="7192"/>
                </a:cubicBezTo>
                <a:cubicBezTo>
                  <a:pt x="16144" y="7203"/>
                  <a:pt x="16157" y="7208"/>
                  <a:pt x="16171" y="7208"/>
                </a:cubicBezTo>
                <a:cubicBezTo>
                  <a:pt x="16186" y="7208"/>
                  <a:pt x="16201" y="7202"/>
                  <a:pt x="16212" y="7190"/>
                </a:cubicBezTo>
                <a:cubicBezTo>
                  <a:pt x="16391" y="6999"/>
                  <a:pt x="16558" y="6795"/>
                  <a:pt x="16705" y="6581"/>
                </a:cubicBezTo>
                <a:cubicBezTo>
                  <a:pt x="16723" y="6556"/>
                  <a:pt x="16717" y="6522"/>
                  <a:pt x="16691" y="6504"/>
                </a:cubicBezTo>
                <a:cubicBezTo>
                  <a:pt x="16682" y="6497"/>
                  <a:pt x="16671" y="6494"/>
                  <a:pt x="16660" y="6494"/>
                </a:cubicBezTo>
                <a:close/>
                <a:moveTo>
                  <a:pt x="15601" y="7622"/>
                </a:moveTo>
                <a:cubicBezTo>
                  <a:pt x="15588" y="7622"/>
                  <a:pt x="15576" y="7626"/>
                  <a:pt x="15566" y="7634"/>
                </a:cubicBezTo>
                <a:cubicBezTo>
                  <a:pt x="15367" y="7793"/>
                  <a:pt x="15154" y="7941"/>
                  <a:pt x="14934" y="8070"/>
                </a:cubicBezTo>
                <a:cubicBezTo>
                  <a:pt x="14907" y="8085"/>
                  <a:pt x="14899" y="8119"/>
                  <a:pt x="14915" y="8146"/>
                </a:cubicBezTo>
                <a:cubicBezTo>
                  <a:pt x="14924" y="8163"/>
                  <a:pt x="14943" y="8174"/>
                  <a:pt x="14962" y="8174"/>
                </a:cubicBezTo>
                <a:cubicBezTo>
                  <a:pt x="14971" y="8174"/>
                  <a:pt x="14981" y="8171"/>
                  <a:pt x="14990" y="8165"/>
                </a:cubicBezTo>
                <a:cubicBezTo>
                  <a:pt x="15215" y="8033"/>
                  <a:pt x="15432" y="7883"/>
                  <a:pt x="15636" y="7721"/>
                </a:cubicBezTo>
                <a:cubicBezTo>
                  <a:pt x="15659" y="7702"/>
                  <a:pt x="15664" y="7667"/>
                  <a:pt x="15644" y="7643"/>
                </a:cubicBezTo>
                <a:cubicBezTo>
                  <a:pt x="15633" y="7629"/>
                  <a:pt x="15617" y="7622"/>
                  <a:pt x="15601" y="7622"/>
                </a:cubicBezTo>
                <a:close/>
                <a:moveTo>
                  <a:pt x="14268" y="8408"/>
                </a:moveTo>
                <a:cubicBezTo>
                  <a:pt x="14261" y="8408"/>
                  <a:pt x="14254" y="8409"/>
                  <a:pt x="14247" y="8412"/>
                </a:cubicBezTo>
                <a:cubicBezTo>
                  <a:pt x="14009" y="8509"/>
                  <a:pt x="13763" y="8590"/>
                  <a:pt x="13517" y="8650"/>
                </a:cubicBezTo>
                <a:cubicBezTo>
                  <a:pt x="13487" y="8658"/>
                  <a:pt x="13469" y="8688"/>
                  <a:pt x="13477" y="8717"/>
                </a:cubicBezTo>
                <a:cubicBezTo>
                  <a:pt x="13483" y="8743"/>
                  <a:pt x="13506" y="8759"/>
                  <a:pt x="13530" y="8759"/>
                </a:cubicBezTo>
                <a:cubicBezTo>
                  <a:pt x="13534" y="8759"/>
                  <a:pt x="13540" y="8759"/>
                  <a:pt x="13544" y="8758"/>
                </a:cubicBezTo>
                <a:cubicBezTo>
                  <a:pt x="13795" y="8696"/>
                  <a:pt x="14046" y="8614"/>
                  <a:pt x="14289" y="8515"/>
                </a:cubicBezTo>
                <a:cubicBezTo>
                  <a:pt x="14317" y="8503"/>
                  <a:pt x="14330" y="8471"/>
                  <a:pt x="14319" y="8442"/>
                </a:cubicBezTo>
                <a:cubicBezTo>
                  <a:pt x="14310" y="8421"/>
                  <a:pt x="14289" y="8408"/>
                  <a:pt x="14268" y="8408"/>
                </a:cubicBezTo>
                <a:close/>
                <a:moveTo>
                  <a:pt x="12768" y="8775"/>
                </a:moveTo>
                <a:cubicBezTo>
                  <a:pt x="12765" y="8775"/>
                  <a:pt x="12763" y="8775"/>
                  <a:pt x="12761" y="8775"/>
                </a:cubicBezTo>
                <a:lnTo>
                  <a:pt x="12730" y="8777"/>
                </a:lnTo>
                <a:cubicBezTo>
                  <a:pt x="12495" y="8795"/>
                  <a:pt x="12256" y="8800"/>
                  <a:pt x="11989" y="8803"/>
                </a:cubicBezTo>
                <a:cubicBezTo>
                  <a:pt x="11959" y="8803"/>
                  <a:pt x="11934" y="8828"/>
                  <a:pt x="11934" y="8858"/>
                </a:cubicBezTo>
                <a:cubicBezTo>
                  <a:pt x="11934" y="8889"/>
                  <a:pt x="11960" y="8914"/>
                  <a:pt x="11990" y="8914"/>
                </a:cubicBezTo>
                <a:lnTo>
                  <a:pt x="11991" y="8913"/>
                </a:lnTo>
                <a:cubicBezTo>
                  <a:pt x="12259" y="8911"/>
                  <a:pt x="12500" y="8907"/>
                  <a:pt x="12739" y="8888"/>
                </a:cubicBezTo>
                <a:lnTo>
                  <a:pt x="12771" y="8885"/>
                </a:lnTo>
                <a:cubicBezTo>
                  <a:pt x="12801" y="8883"/>
                  <a:pt x="12823" y="8856"/>
                  <a:pt x="12821" y="8825"/>
                </a:cubicBezTo>
                <a:cubicBezTo>
                  <a:pt x="12818" y="8797"/>
                  <a:pt x="12793" y="8775"/>
                  <a:pt x="12768" y="8775"/>
                </a:cubicBezTo>
                <a:close/>
                <a:moveTo>
                  <a:pt x="11216" y="8825"/>
                </a:moveTo>
                <a:cubicBezTo>
                  <a:pt x="11214" y="8825"/>
                  <a:pt x="11212" y="8825"/>
                  <a:pt x="11210" y="8825"/>
                </a:cubicBezTo>
                <a:cubicBezTo>
                  <a:pt x="10905" y="8847"/>
                  <a:pt x="10659" y="8886"/>
                  <a:pt x="10434" y="8951"/>
                </a:cubicBezTo>
                <a:cubicBezTo>
                  <a:pt x="10404" y="8960"/>
                  <a:pt x="10387" y="8991"/>
                  <a:pt x="10396" y="9020"/>
                </a:cubicBezTo>
                <a:cubicBezTo>
                  <a:pt x="10403" y="9044"/>
                  <a:pt x="10426" y="9060"/>
                  <a:pt x="10449" y="9060"/>
                </a:cubicBezTo>
                <a:cubicBezTo>
                  <a:pt x="10455" y="9060"/>
                  <a:pt x="10460" y="9059"/>
                  <a:pt x="10464" y="9058"/>
                </a:cubicBezTo>
                <a:cubicBezTo>
                  <a:pt x="10682" y="8995"/>
                  <a:pt x="10921" y="8957"/>
                  <a:pt x="11217" y="8935"/>
                </a:cubicBezTo>
                <a:cubicBezTo>
                  <a:pt x="11248" y="8933"/>
                  <a:pt x="11271" y="8908"/>
                  <a:pt x="11269" y="8877"/>
                </a:cubicBezTo>
                <a:cubicBezTo>
                  <a:pt x="11267" y="8848"/>
                  <a:pt x="11246" y="8825"/>
                  <a:pt x="11216" y="8825"/>
                </a:cubicBezTo>
                <a:close/>
                <a:moveTo>
                  <a:pt x="9755" y="9286"/>
                </a:moveTo>
                <a:cubicBezTo>
                  <a:pt x="9743" y="9286"/>
                  <a:pt x="9732" y="9289"/>
                  <a:pt x="9722" y="9296"/>
                </a:cubicBezTo>
                <a:cubicBezTo>
                  <a:pt x="9512" y="9452"/>
                  <a:pt x="9336" y="9642"/>
                  <a:pt x="9184" y="9877"/>
                </a:cubicBezTo>
                <a:cubicBezTo>
                  <a:pt x="9167" y="9902"/>
                  <a:pt x="9175" y="9936"/>
                  <a:pt x="9200" y="9952"/>
                </a:cubicBezTo>
                <a:cubicBezTo>
                  <a:pt x="9210" y="9959"/>
                  <a:pt x="9221" y="9962"/>
                  <a:pt x="9230" y="9962"/>
                </a:cubicBezTo>
                <a:cubicBezTo>
                  <a:pt x="9248" y="9962"/>
                  <a:pt x="9267" y="9952"/>
                  <a:pt x="9277" y="9936"/>
                </a:cubicBezTo>
                <a:cubicBezTo>
                  <a:pt x="9423" y="9713"/>
                  <a:pt x="9589" y="9533"/>
                  <a:pt x="9788" y="9386"/>
                </a:cubicBezTo>
                <a:cubicBezTo>
                  <a:pt x="9813" y="9367"/>
                  <a:pt x="9818" y="9333"/>
                  <a:pt x="9800" y="9308"/>
                </a:cubicBezTo>
                <a:cubicBezTo>
                  <a:pt x="9789" y="9294"/>
                  <a:pt x="9772" y="9286"/>
                  <a:pt x="9755" y="9286"/>
                </a:cubicBezTo>
                <a:close/>
                <a:moveTo>
                  <a:pt x="8896" y="10549"/>
                </a:moveTo>
                <a:cubicBezTo>
                  <a:pt x="8873" y="10549"/>
                  <a:pt x="8851" y="10563"/>
                  <a:pt x="8844" y="10586"/>
                </a:cubicBezTo>
                <a:cubicBezTo>
                  <a:pt x="8769" y="10795"/>
                  <a:pt x="8699" y="11034"/>
                  <a:pt x="8626" y="11337"/>
                </a:cubicBezTo>
                <a:cubicBezTo>
                  <a:pt x="8619" y="11367"/>
                  <a:pt x="8637" y="11397"/>
                  <a:pt x="8667" y="11404"/>
                </a:cubicBezTo>
                <a:cubicBezTo>
                  <a:pt x="8672" y="11405"/>
                  <a:pt x="8676" y="11405"/>
                  <a:pt x="8680" y="11405"/>
                </a:cubicBezTo>
                <a:cubicBezTo>
                  <a:pt x="8705" y="11405"/>
                  <a:pt x="8728" y="11388"/>
                  <a:pt x="8734" y="11363"/>
                </a:cubicBezTo>
                <a:cubicBezTo>
                  <a:pt x="8806" y="11063"/>
                  <a:pt x="8875" y="10828"/>
                  <a:pt x="8948" y="10623"/>
                </a:cubicBezTo>
                <a:cubicBezTo>
                  <a:pt x="8958" y="10594"/>
                  <a:pt x="8943" y="10562"/>
                  <a:pt x="8914" y="10552"/>
                </a:cubicBezTo>
                <a:cubicBezTo>
                  <a:pt x="8908" y="10550"/>
                  <a:pt x="8902" y="10549"/>
                  <a:pt x="8896" y="10549"/>
                </a:cubicBezTo>
                <a:close/>
                <a:moveTo>
                  <a:pt x="8508" y="12051"/>
                </a:moveTo>
                <a:cubicBezTo>
                  <a:pt x="8483" y="12051"/>
                  <a:pt x="8459" y="12069"/>
                  <a:pt x="8454" y="12095"/>
                </a:cubicBezTo>
                <a:cubicBezTo>
                  <a:pt x="8402" y="12320"/>
                  <a:pt x="8339" y="12585"/>
                  <a:pt x="8260" y="12842"/>
                </a:cubicBezTo>
                <a:cubicBezTo>
                  <a:pt x="8252" y="12872"/>
                  <a:pt x="8268" y="12903"/>
                  <a:pt x="8298" y="12912"/>
                </a:cubicBezTo>
                <a:cubicBezTo>
                  <a:pt x="8303" y="12914"/>
                  <a:pt x="8308" y="12915"/>
                  <a:pt x="8314" y="12915"/>
                </a:cubicBezTo>
                <a:cubicBezTo>
                  <a:pt x="8337" y="12915"/>
                  <a:pt x="8360" y="12899"/>
                  <a:pt x="8367" y="12875"/>
                </a:cubicBezTo>
                <a:cubicBezTo>
                  <a:pt x="8446" y="12615"/>
                  <a:pt x="8510" y="12346"/>
                  <a:pt x="8562" y="12120"/>
                </a:cubicBezTo>
                <a:cubicBezTo>
                  <a:pt x="8569" y="12090"/>
                  <a:pt x="8550" y="12060"/>
                  <a:pt x="8520" y="12053"/>
                </a:cubicBezTo>
                <a:cubicBezTo>
                  <a:pt x="8516" y="12052"/>
                  <a:pt x="8512" y="12051"/>
                  <a:pt x="8508" y="12051"/>
                </a:cubicBezTo>
                <a:close/>
                <a:moveTo>
                  <a:pt x="62" y="13056"/>
                </a:moveTo>
                <a:cubicBezTo>
                  <a:pt x="56" y="13056"/>
                  <a:pt x="50" y="13057"/>
                  <a:pt x="44" y="13059"/>
                </a:cubicBezTo>
                <a:cubicBezTo>
                  <a:pt x="16" y="13070"/>
                  <a:pt x="0" y="13102"/>
                  <a:pt x="11" y="13131"/>
                </a:cubicBezTo>
                <a:cubicBezTo>
                  <a:pt x="98" y="13374"/>
                  <a:pt x="211" y="13613"/>
                  <a:pt x="346" y="13841"/>
                </a:cubicBezTo>
                <a:cubicBezTo>
                  <a:pt x="356" y="13858"/>
                  <a:pt x="375" y="13868"/>
                  <a:pt x="393" y="13868"/>
                </a:cubicBezTo>
                <a:cubicBezTo>
                  <a:pt x="403" y="13868"/>
                  <a:pt x="414" y="13866"/>
                  <a:pt x="422" y="13860"/>
                </a:cubicBezTo>
                <a:cubicBezTo>
                  <a:pt x="448" y="13844"/>
                  <a:pt x="458" y="13810"/>
                  <a:pt x="442" y="13784"/>
                </a:cubicBezTo>
                <a:cubicBezTo>
                  <a:pt x="310" y="13562"/>
                  <a:pt x="200" y="13330"/>
                  <a:pt x="116" y="13093"/>
                </a:cubicBezTo>
                <a:cubicBezTo>
                  <a:pt x="107" y="13070"/>
                  <a:pt x="86" y="13056"/>
                  <a:pt x="62" y="13056"/>
                </a:cubicBezTo>
                <a:close/>
                <a:moveTo>
                  <a:pt x="8029" y="13524"/>
                </a:moveTo>
                <a:cubicBezTo>
                  <a:pt x="8008" y="13524"/>
                  <a:pt x="7989" y="13535"/>
                  <a:pt x="7979" y="13555"/>
                </a:cubicBezTo>
                <a:cubicBezTo>
                  <a:pt x="7865" y="13779"/>
                  <a:pt x="7727" y="13996"/>
                  <a:pt x="7570" y="14201"/>
                </a:cubicBezTo>
                <a:cubicBezTo>
                  <a:pt x="7551" y="14225"/>
                  <a:pt x="7556" y="14260"/>
                  <a:pt x="7580" y="14278"/>
                </a:cubicBezTo>
                <a:cubicBezTo>
                  <a:pt x="7590" y="14286"/>
                  <a:pt x="7602" y="14290"/>
                  <a:pt x="7614" y="14290"/>
                </a:cubicBezTo>
                <a:cubicBezTo>
                  <a:pt x="7631" y="14290"/>
                  <a:pt x="7647" y="14282"/>
                  <a:pt x="7658" y="14268"/>
                </a:cubicBezTo>
                <a:cubicBezTo>
                  <a:pt x="7819" y="14058"/>
                  <a:pt x="7961" y="13836"/>
                  <a:pt x="8079" y="13605"/>
                </a:cubicBezTo>
                <a:cubicBezTo>
                  <a:pt x="8093" y="13577"/>
                  <a:pt x="8081" y="13544"/>
                  <a:pt x="8054" y="13530"/>
                </a:cubicBezTo>
                <a:cubicBezTo>
                  <a:pt x="8046" y="13526"/>
                  <a:pt x="8037" y="13524"/>
                  <a:pt x="8029" y="13524"/>
                </a:cubicBezTo>
                <a:close/>
                <a:moveTo>
                  <a:pt x="849" y="14384"/>
                </a:moveTo>
                <a:cubicBezTo>
                  <a:pt x="836" y="14384"/>
                  <a:pt x="823" y="14388"/>
                  <a:pt x="812" y="14398"/>
                </a:cubicBezTo>
                <a:cubicBezTo>
                  <a:pt x="790" y="14418"/>
                  <a:pt x="788" y="14453"/>
                  <a:pt x="807" y="14477"/>
                </a:cubicBezTo>
                <a:cubicBezTo>
                  <a:pt x="978" y="14672"/>
                  <a:pt x="1169" y="14855"/>
                  <a:pt x="1373" y="15020"/>
                </a:cubicBezTo>
                <a:cubicBezTo>
                  <a:pt x="1383" y="15029"/>
                  <a:pt x="1396" y="15033"/>
                  <a:pt x="1407" y="15033"/>
                </a:cubicBezTo>
                <a:cubicBezTo>
                  <a:pt x="1423" y="15033"/>
                  <a:pt x="1439" y="15026"/>
                  <a:pt x="1451" y="15012"/>
                </a:cubicBezTo>
                <a:cubicBezTo>
                  <a:pt x="1470" y="14988"/>
                  <a:pt x="1466" y="14953"/>
                  <a:pt x="1443" y="14934"/>
                </a:cubicBezTo>
                <a:cubicBezTo>
                  <a:pt x="1244" y="14773"/>
                  <a:pt x="1058" y="14594"/>
                  <a:pt x="891" y="14403"/>
                </a:cubicBezTo>
                <a:cubicBezTo>
                  <a:pt x="880" y="14391"/>
                  <a:pt x="864" y="14384"/>
                  <a:pt x="849" y="14384"/>
                </a:cubicBezTo>
                <a:close/>
                <a:moveTo>
                  <a:pt x="7088" y="14749"/>
                </a:moveTo>
                <a:cubicBezTo>
                  <a:pt x="7075" y="14749"/>
                  <a:pt x="7062" y="14753"/>
                  <a:pt x="7051" y="14763"/>
                </a:cubicBezTo>
                <a:cubicBezTo>
                  <a:pt x="6863" y="14934"/>
                  <a:pt x="6659" y="15091"/>
                  <a:pt x="6443" y="15229"/>
                </a:cubicBezTo>
                <a:cubicBezTo>
                  <a:pt x="6416" y="15245"/>
                  <a:pt x="6409" y="15280"/>
                  <a:pt x="6426" y="15306"/>
                </a:cubicBezTo>
                <a:cubicBezTo>
                  <a:pt x="6437" y="15322"/>
                  <a:pt x="6454" y="15331"/>
                  <a:pt x="6472" y="15331"/>
                </a:cubicBezTo>
                <a:cubicBezTo>
                  <a:pt x="6483" y="15331"/>
                  <a:pt x="6493" y="15328"/>
                  <a:pt x="6502" y="15323"/>
                </a:cubicBezTo>
                <a:cubicBezTo>
                  <a:pt x="6723" y="15181"/>
                  <a:pt x="6933" y="15020"/>
                  <a:pt x="7126" y="14845"/>
                </a:cubicBezTo>
                <a:cubicBezTo>
                  <a:pt x="7148" y="14825"/>
                  <a:pt x="7150" y="14790"/>
                  <a:pt x="7129" y="14767"/>
                </a:cubicBezTo>
                <a:cubicBezTo>
                  <a:pt x="7118" y="14755"/>
                  <a:pt x="7103" y="14749"/>
                  <a:pt x="7088" y="14749"/>
                </a:cubicBezTo>
                <a:close/>
                <a:moveTo>
                  <a:pt x="2049" y="15357"/>
                </a:moveTo>
                <a:cubicBezTo>
                  <a:pt x="2030" y="15357"/>
                  <a:pt x="2011" y="15368"/>
                  <a:pt x="2001" y="15386"/>
                </a:cubicBezTo>
                <a:cubicBezTo>
                  <a:pt x="1986" y="15412"/>
                  <a:pt x="1996" y="15447"/>
                  <a:pt x="2023" y="15462"/>
                </a:cubicBezTo>
                <a:cubicBezTo>
                  <a:pt x="2251" y="15590"/>
                  <a:pt x="2492" y="15699"/>
                  <a:pt x="2737" y="15785"/>
                </a:cubicBezTo>
                <a:cubicBezTo>
                  <a:pt x="2743" y="15787"/>
                  <a:pt x="2749" y="15788"/>
                  <a:pt x="2755" y="15788"/>
                </a:cubicBezTo>
                <a:cubicBezTo>
                  <a:pt x="2778" y="15788"/>
                  <a:pt x="2799" y="15775"/>
                  <a:pt x="2808" y="15752"/>
                </a:cubicBezTo>
                <a:cubicBezTo>
                  <a:pt x="2817" y="15723"/>
                  <a:pt x="2802" y="15691"/>
                  <a:pt x="2774" y="15682"/>
                </a:cubicBezTo>
                <a:cubicBezTo>
                  <a:pt x="2535" y="15597"/>
                  <a:pt x="2300" y="15490"/>
                  <a:pt x="2076" y="15364"/>
                </a:cubicBezTo>
                <a:cubicBezTo>
                  <a:pt x="2067" y="15360"/>
                  <a:pt x="2058" y="15357"/>
                  <a:pt x="2049" y="15357"/>
                </a:cubicBezTo>
                <a:close/>
                <a:moveTo>
                  <a:pt x="5786" y="15581"/>
                </a:moveTo>
                <a:cubicBezTo>
                  <a:pt x="5779" y="15581"/>
                  <a:pt x="5772" y="15583"/>
                  <a:pt x="5765" y="15586"/>
                </a:cubicBezTo>
                <a:cubicBezTo>
                  <a:pt x="5528" y="15685"/>
                  <a:pt x="5283" y="15764"/>
                  <a:pt x="5036" y="15819"/>
                </a:cubicBezTo>
                <a:cubicBezTo>
                  <a:pt x="5006" y="15827"/>
                  <a:pt x="4987" y="15857"/>
                  <a:pt x="4995" y="15886"/>
                </a:cubicBezTo>
                <a:cubicBezTo>
                  <a:pt x="5000" y="15912"/>
                  <a:pt x="5023" y="15929"/>
                  <a:pt x="5048" y="15929"/>
                </a:cubicBezTo>
                <a:cubicBezTo>
                  <a:pt x="5052" y="15929"/>
                  <a:pt x="5057" y="15929"/>
                  <a:pt x="5061" y="15928"/>
                </a:cubicBezTo>
                <a:cubicBezTo>
                  <a:pt x="5314" y="15871"/>
                  <a:pt x="5565" y="15790"/>
                  <a:pt x="5808" y="15688"/>
                </a:cubicBezTo>
                <a:cubicBezTo>
                  <a:pt x="5836" y="15675"/>
                  <a:pt x="5849" y="15643"/>
                  <a:pt x="5837" y="15615"/>
                </a:cubicBezTo>
                <a:cubicBezTo>
                  <a:pt x="5829" y="15594"/>
                  <a:pt x="5808" y="15581"/>
                  <a:pt x="5786" y="15581"/>
                </a:cubicBezTo>
                <a:close/>
                <a:moveTo>
                  <a:pt x="3506" y="15870"/>
                </a:moveTo>
                <a:cubicBezTo>
                  <a:pt x="3479" y="15870"/>
                  <a:pt x="3456" y="15890"/>
                  <a:pt x="3451" y="15917"/>
                </a:cubicBezTo>
                <a:cubicBezTo>
                  <a:pt x="3447" y="15947"/>
                  <a:pt x="3467" y="15975"/>
                  <a:pt x="3498" y="15980"/>
                </a:cubicBezTo>
                <a:cubicBezTo>
                  <a:pt x="3701" y="16013"/>
                  <a:pt x="3907" y="16030"/>
                  <a:pt x="4110" y="16032"/>
                </a:cubicBezTo>
                <a:lnTo>
                  <a:pt x="4143" y="16032"/>
                </a:lnTo>
                <a:cubicBezTo>
                  <a:pt x="4189" y="16032"/>
                  <a:pt x="4236" y="16031"/>
                  <a:pt x="4281" y="16030"/>
                </a:cubicBezTo>
                <a:cubicBezTo>
                  <a:pt x="4312" y="16029"/>
                  <a:pt x="4337" y="16003"/>
                  <a:pt x="4335" y="15972"/>
                </a:cubicBezTo>
                <a:cubicBezTo>
                  <a:pt x="4334" y="15943"/>
                  <a:pt x="4314" y="15919"/>
                  <a:pt x="4282" y="15919"/>
                </a:cubicBezTo>
                <a:cubicBezTo>
                  <a:pt x="4281" y="15919"/>
                  <a:pt x="4279" y="15919"/>
                  <a:pt x="4278" y="15919"/>
                </a:cubicBezTo>
                <a:cubicBezTo>
                  <a:pt x="4233" y="15920"/>
                  <a:pt x="4188" y="15921"/>
                  <a:pt x="4143" y="15921"/>
                </a:cubicBezTo>
                <a:lnTo>
                  <a:pt x="4110" y="15921"/>
                </a:lnTo>
                <a:cubicBezTo>
                  <a:pt x="3913" y="15919"/>
                  <a:pt x="3713" y="15903"/>
                  <a:pt x="3515" y="15871"/>
                </a:cubicBezTo>
                <a:cubicBezTo>
                  <a:pt x="3512" y="15870"/>
                  <a:pt x="3509" y="15870"/>
                  <a:pt x="3506" y="1587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2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6"/>
          <p:cNvSpPr txBox="1">
            <a:spLocks noGrp="1"/>
          </p:cNvSpPr>
          <p:nvPr>
            <p:ph type="ctrTitle"/>
          </p:nvPr>
        </p:nvSpPr>
        <p:spPr>
          <a:xfrm flipH="1">
            <a:off x="5176498" y="3324697"/>
            <a:ext cx="2776500" cy="4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01" name="Google Shape;401;p16"/>
          <p:cNvSpPr txBox="1">
            <a:spLocks noGrp="1"/>
          </p:cNvSpPr>
          <p:nvPr>
            <p:ph type="subTitle" idx="1"/>
          </p:nvPr>
        </p:nvSpPr>
        <p:spPr>
          <a:xfrm flipH="1">
            <a:off x="4771100" y="1171938"/>
            <a:ext cx="3587100" cy="19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Gloria Hallelujah"/>
              <a:buNone/>
              <a:defRPr sz="23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2" name="Google Shape;402;p16"/>
          <p:cNvSpPr/>
          <p:nvPr/>
        </p:nvSpPr>
        <p:spPr>
          <a:xfrm rot="10800000" flipH="1">
            <a:off x="7304265" y="3447135"/>
            <a:ext cx="1985649" cy="2326869"/>
          </a:xfrm>
          <a:custGeom>
            <a:avLst/>
            <a:gdLst/>
            <a:ahLst/>
            <a:cxnLst/>
            <a:rect l="l" t="t" r="r" b="b"/>
            <a:pathLst>
              <a:path w="13007" h="13045" extrusionOk="0">
                <a:moveTo>
                  <a:pt x="12515" y="1"/>
                </a:moveTo>
                <a:cubicBezTo>
                  <a:pt x="12505" y="1"/>
                  <a:pt x="12495" y="2"/>
                  <a:pt x="12485" y="4"/>
                </a:cubicBezTo>
                <a:cubicBezTo>
                  <a:pt x="11568" y="214"/>
                  <a:pt x="10641" y="375"/>
                  <a:pt x="9706" y="481"/>
                </a:cubicBezTo>
                <a:cubicBezTo>
                  <a:pt x="8769" y="587"/>
                  <a:pt x="7827" y="639"/>
                  <a:pt x="6885" y="639"/>
                </a:cubicBezTo>
                <a:cubicBezTo>
                  <a:pt x="6168" y="639"/>
                  <a:pt x="5450" y="609"/>
                  <a:pt x="4735" y="550"/>
                </a:cubicBezTo>
                <a:cubicBezTo>
                  <a:pt x="4277" y="512"/>
                  <a:pt x="3796" y="469"/>
                  <a:pt x="3318" y="469"/>
                </a:cubicBezTo>
                <a:cubicBezTo>
                  <a:pt x="2513" y="469"/>
                  <a:pt x="1717" y="591"/>
                  <a:pt x="1058" y="1068"/>
                </a:cubicBezTo>
                <a:cubicBezTo>
                  <a:pt x="1059" y="1057"/>
                  <a:pt x="1057" y="1052"/>
                  <a:pt x="1050" y="1052"/>
                </a:cubicBezTo>
                <a:cubicBezTo>
                  <a:pt x="989" y="1052"/>
                  <a:pt x="597" y="1511"/>
                  <a:pt x="509" y="1745"/>
                </a:cubicBezTo>
                <a:cubicBezTo>
                  <a:pt x="139" y="2725"/>
                  <a:pt x="1" y="3837"/>
                  <a:pt x="329" y="4850"/>
                </a:cubicBezTo>
                <a:cubicBezTo>
                  <a:pt x="602" y="5696"/>
                  <a:pt x="1186" y="6475"/>
                  <a:pt x="2005" y="6858"/>
                </a:cubicBezTo>
                <a:cubicBezTo>
                  <a:pt x="2923" y="7286"/>
                  <a:pt x="3974" y="7122"/>
                  <a:pt x="4914" y="7465"/>
                </a:cubicBezTo>
                <a:cubicBezTo>
                  <a:pt x="5846" y="7805"/>
                  <a:pt x="6269" y="8720"/>
                  <a:pt x="6690" y="9546"/>
                </a:cubicBezTo>
                <a:cubicBezTo>
                  <a:pt x="7147" y="10442"/>
                  <a:pt x="7734" y="11244"/>
                  <a:pt x="8514" y="11886"/>
                </a:cubicBezTo>
                <a:cubicBezTo>
                  <a:pt x="9220" y="12466"/>
                  <a:pt x="10135" y="13045"/>
                  <a:pt x="11084" y="13045"/>
                </a:cubicBezTo>
                <a:cubicBezTo>
                  <a:pt x="11157" y="13045"/>
                  <a:pt x="11229" y="13041"/>
                  <a:pt x="11303" y="13034"/>
                </a:cubicBezTo>
                <a:cubicBezTo>
                  <a:pt x="11746" y="12991"/>
                  <a:pt x="12188" y="12817"/>
                  <a:pt x="12502" y="12494"/>
                </a:cubicBezTo>
                <a:cubicBezTo>
                  <a:pt x="12856" y="12131"/>
                  <a:pt x="12967" y="11633"/>
                  <a:pt x="12985" y="11143"/>
                </a:cubicBezTo>
                <a:cubicBezTo>
                  <a:pt x="13006" y="10560"/>
                  <a:pt x="12960" y="9972"/>
                  <a:pt x="12940" y="9391"/>
                </a:cubicBezTo>
                <a:cubicBezTo>
                  <a:pt x="12920" y="8773"/>
                  <a:pt x="12900" y="8155"/>
                  <a:pt x="12879" y="7536"/>
                </a:cubicBezTo>
                <a:lnTo>
                  <a:pt x="12632" y="116"/>
                </a:lnTo>
                <a:cubicBezTo>
                  <a:pt x="12630" y="48"/>
                  <a:pt x="12578" y="1"/>
                  <a:pt x="12515" y="1"/>
                </a:cubicBezTo>
                <a:close/>
              </a:path>
            </a:pathLst>
          </a:custGeom>
          <a:solidFill>
            <a:schemeClr val="accent1">
              <a:alpha val="497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6"/>
          <p:cNvSpPr/>
          <p:nvPr/>
        </p:nvSpPr>
        <p:spPr>
          <a:xfrm rot="10800000">
            <a:off x="5767795" y="-76801"/>
            <a:ext cx="3634529" cy="1998485"/>
          </a:xfrm>
          <a:custGeom>
            <a:avLst/>
            <a:gdLst/>
            <a:ahLst/>
            <a:cxnLst/>
            <a:rect l="l" t="t" r="r" b="b"/>
            <a:pathLst>
              <a:path w="23808" h="11204" extrusionOk="0">
                <a:moveTo>
                  <a:pt x="1601" y="1"/>
                </a:moveTo>
                <a:cubicBezTo>
                  <a:pt x="1055" y="1"/>
                  <a:pt x="506" y="115"/>
                  <a:pt x="0" y="332"/>
                </a:cubicBezTo>
                <a:lnTo>
                  <a:pt x="0" y="11204"/>
                </a:lnTo>
                <a:lnTo>
                  <a:pt x="23808" y="11204"/>
                </a:lnTo>
                <a:cubicBezTo>
                  <a:pt x="23725" y="11045"/>
                  <a:pt x="23628" y="10895"/>
                  <a:pt x="23519" y="10757"/>
                </a:cubicBezTo>
                <a:cubicBezTo>
                  <a:pt x="23017" y="10126"/>
                  <a:pt x="22249" y="9748"/>
                  <a:pt x="21476" y="9748"/>
                </a:cubicBezTo>
                <a:cubicBezTo>
                  <a:pt x="21442" y="9748"/>
                  <a:pt x="21408" y="9749"/>
                  <a:pt x="21374" y="9751"/>
                </a:cubicBezTo>
                <a:cubicBezTo>
                  <a:pt x="20787" y="9776"/>
                  <a:pt x="20207" y="10007"/>
                  <a:pt x="19629" y="10007"/>
                </a:cubicBezTo>
                <a:cubicBezTo>
                  <a:pt x="19512" y="10007"/>
                  <a:pt x="19395" y="9998"/>
                  <a:pt x="19278" y="9975"/>
                </a:cubicBezTo>
                <a:cubicBezTo>
                  <a:pt x="19140" y="9948"/>
                  <a:pt x="19009" y="9906"/>
                  <a:pt x="18886" y="9850"/>
                </a:cubicBezTo>
                <a:cubicBezTo>
                  <a:pt x="18859" y="9838"/>
                  <a:pt x="18832" y="9826"/>
                  <a:pt x="18806" y="9811"/>
                </a:cubicBezTo>
                <a:cubicBezTo>
                  <a:pt x="17861" y="9333"/>
                  <a:pt x="17298" y="8089"/>
                  <a:pt x="16410" y="7398"/>
                </a:cubicBezTo>
                <a:cubicBezTo>
                  <a:pt x="15787" y="6913"/>
                  <a:pt x="15050" y="6730"/>
                  <a:pt x="14282" y="6730"/>
                </a:cubicBezTo>
                <a:cubicBezTo>
                  <a:pt x="13407" y="6730"/>
                  <a:pt x="12492" y="6967"/>
                  <a:pt x="11660" y="7265"/>
                </a:cubicBezTo>
                <a:cubicBezTo>
                  <a:pt x="10916" y="7531"/>
                  <a:pt x="10145" y="7839"/>
                  <a:pt x="9375" y="7839"/>
                </a:cubicBezTo>
                <a:cubicBezTo>
                  <a:pt x="9193" y="7839"/>
                  <a:pt x="9011" y="7822"/>
                  <a:pt x="8830" y="7783"/>
                </a:cubicBezTo>
                <a:cubicBezTo>
                  <a:pt x="7417" y="7481"/>
                  <a:pt x="6534" y="5988"/>
                  <a:pt x="5961" y="4572"/>
                </a:cubicBezTo>
                <a:cubicBezTo>
                  <a:pt x="5388" y="3156"/>
                  <a:pt x="4892" y="1585"/>
                  <a:pt x="3719" y="690"/>
                </a:cubicBezTo>
                <a:cubicBezTo>
                  <a:pt x="3105" y="220"/>
                  <a:pt x="2357" y="1"/>
                  <a:pt x="1601" y="1"/>
                </a:cubicBezTo>
                <a:close/>
              </a:path>
            </a:pathLst>
          </a:custGeom>
          <a:solidFill>
            <a:schemeClr val="lt2">
              <a:alpha val="486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6"/>
          <p:cNvSpPr/>
          <p:nvPr/>
        </p:nvSpPr>
        <p:spPr>
          <a:xfrm rot="10800000" flipH="1">
            <a:off x="-288300" y="3753050"/>
            <a:ext cx="3133499" cy="2020960"/>
          </a:xfrm>
          <a:custGeom>
            <a:avLst/>
            <a:gdLst/>
            <a:ahLst/>
            <a:cxnLst/>
            <a:rect l="l" t="t" r="r" b="b"/>
            <a:pathLst>
              <a:path w="20526" h="11330" extrusionOk="0">
                <a:moveTo>
                  <a:pt x="12939" y="1"/>
                </a:moveTo>
                <a:cubicBezTo>
                  <a:pt x="11999" y="1"/>
                  <a:pt x="11086" y="167"/>
                  <a:pt x="10169" y="370"/>
                </a:cubicBezTo>
                <a:cubicBezTo>
                  <a:pt x="9691" y="476"/>
                  <a:pt x="9213" y="584"/>
                  <a:pt x="8731" y="667"/>
                </a:cubicBezTo>
                <a:cubicBezTo>
                  <a:pt x="8234" y="750"/>
                  <a:pt x="7732" y="802"/>
                  <a:pt x="7229" y="839"/>
                </a:cubicBezTo>
                <a:cubicBezTo>
                  <a:pt x="6231" y="913"/>
                  <a:pt x="5230" y="935"/>
                  <a:pt x="4235" y="1052"/>
                </a:cubicBezTo>
                <a:cubicBezTo>
                  <a:pt x="3806" y="1102"/>
                  <a:pt x="3380" y="1184"/>
                  <a:pt x="2951" y="1235"/>
                </a:cubicBezTo>
                <a:cubicBezTo>
                  <a:pt x="2746" y="1260"/>
                  <a:pt x="2537" y="1279"/>
                  <a:pt x="2328" y="1279"/>
                </a:cubicBezTo>
                <a:cubicBezTo>
                  <a:pt x="2138" y="1279"/>
                  <a:pt x="1948" y="1263"/>
                  <a:pt x="1762" y="1222"/>
                </a:cubicBezTo>
                <a:cubicBezTo>
                  <a:pt x="1578" y="1180"/>
                  <a:pt x="1402" y="1113"/>
                  <a:pt x="1242" y="1012"/>
                </a:cubicBezTo>
                <a:cubicBezTo>
                  <a:pt x="1161" y="960"/>
                  <a:pt x="1089" y="870"/>
                  <a:pt x="988" y="868"/>
                </a:cubicBezTo>
                <a:cubicBezTo>
                  <a:pt x="985" y="868"/>
                  <a:pt x="983" y="868"/>
                  <a:pt x="981" y="868"/>
                </a:cubicBezTo>
                <a:cubicBezTo>
                  <a:pt x="897" y="868"/>
                  <a:pt x="810" y="887"/>
                  <a:pt x="732" y="917"/>
                </a:cubicBezTo>
                <a:cubicBezTo>
                  <a:pt x="360" y="1060"/>
                  <a:pt x="147" y="1435"/>
                  <a:pt x="79" y="1816"/>
                </a:cubicBezTo>
                <a:cubicBezTo>
                  <a:pt x="38" y="2046"/>
                  <a:pt x="37" y="2279"/>
                  <a:pt x="38" y="2512"/>
                </a:cubicBezTo>
                <a:cubicBezTo>
                  <a:pt x="38" y="2767"/>
                  <a:pt x="39" y="3024"/>
                  <a:pt x="40" y="3279"/>
                </a:cubicBezTo>
                <a:cubicBezTo>
                  <a:pt x="42" y="3797"/>
                  <a:pt x="44" y="4315"/>
                  <a:pt x="46" y="4833"/>
                </a:cubicBezTo>
                <a:cubicBezTo>
                  <a:pt x="50" y="5817"/>
                  <a:pt x="54" y="6803"/>
                  <a:pt x="57" y="7787"/>
                </a:cubicBezTo>
                <a:cubicBezTo>
                  <a:pt x="55" y="7786"/>
                  <a:pt x="54" y="7785"/>
                  <a:pt x="52" y="7785"/>
                </a:cubicBezTo>
                <a:cubicBezTo>
                  <a:pt x="0" y="7785"/>
                  <a:pt x="101" y="8649"/>
                  <a:pt x="628" y="8724"/>
                </a:cubicBezTo>
                <a:cubicBezTo>
                  <a:pt x="1441" y="8840"/>
                  <a:pt x="1514" y="10145"/>
                  <a:pt x="2146" y="10693"/>
                </a:cubicBezTo>
                <a:cubicBezTo>
                  <a:pt x="2452" y="10957"/>
                  <a:pt x="2805" y="11167"/>
                  <a:pt x="3199" y="11261"/>
                </a:cubicBezTo>
                <a:cubicBezTo>
                  <a:pt x="3402" y="11310"/>
                  <a:pt x="3609" y="11330"/>
                  <a:pt x="3816" y="11330"/>
                </a:cubicBezTo>
                <a:cubicBezTo>
                  <a:pt x="4077" y="11330"/>
                  <a:pt x="4340" y="11298"/>
                  <a:pt x="4597" y="11251"/>
                </a:cubicBezTo>
                <a:cubicBezTo>
                  <a:pt x="5367" y="11113"/>
                  <a:pt x="6207" y="10865"/>
                  <a:pt x="6645" y="10152"/>
                </a:cubicBezTo>
                <a:cubicBezTo>
                  <a:pt x="6859" y="9801"/>
                  <a:pt x="6970" y="9395"/>
                  <a:pt x="7203" y="9055"/>
                </a:cubicBezTo>
                <a:cubicBezTo>
                  <a:pt x="7421" y="8736"/>
                  <a:pt x="7758" y="8532"/>
                  <a:pt x="8120" y="8419"/>
                </a:cubicBezTo>
                <a:cubicBezTo>
                  <a:pt x="8559" y="8282"/>
                  <a:pt x="9011" y="8265"/>
                  <a:pt x="9465" y="8265"/>
                </a:cubicBezTo>
                <a:cubicBezTo>
                  <a:pt x="9615" y="8265"/>
                  <a:pt x="9765" y="8267"/>
                  <a:pt x="9915" y="8267"/>
                </a:cubicBezTo>
                <a:cubicBezTo>
                  <a:pt x="10115" y="8267"/>
                  <a:pt x="10316" y="8264"/>
                  <a:pt x="10515" y="8248"/>
                </a:cubicBezTo>
                <a:cubicBezTo>
                  <a:pt x="10927" y="8216"/>
                  <a:pt x="11342" y="8132"/>
                  <a:pt x="11707" y="7927"/>
                </a:cubicBezTo>
                <a:cubicBezTo>
                  <a:pt x="12074" y="7718"/>
                  <a:pt x="12352" y="7394"/>
                  <a:pt x="12600" y="7055"/>
                </a:cubicBezTo>
                <a:cubicBezTo>
                  <a:pt x="13089" y="6385"/>
                  <a:pt x="13543" y="5673"/>
                  <a:pt x="14244" y="5207"/>
                </a:cubicBezTo>
                <a:cubicBezTo>
                  <a:pt x="14594" y="4972"/>
                  <a:pt x="14986" y="4825"/>
                  <a:pt x="15405" y="4792"/>
                </a:cubicBezTo>
                <a:cubicBezTo>
                  <a:pt x="15494" y="4785"/>
                  <a:pt x="15582" y="4782"/>
                  <a:pt x="15670" y="4782"/>
                </a:cubicBezTo>
                <a:cubicBezTo>
                  <a:pt x="16070" y="4782"/>
                  <a:pt x="16469" y="4843"/>
                  <a:pt x="16866" y="4877"/>
                </a:cubicBezTo>
                <a:cubicBezTo>
                  <a:pt x="17302" y="4915"/>
                  <a:pt x="17740" y="4933"/>
                  <a:pt x="18178" y="4933"/>
                </a:cubicBezTo>
                <a:cubicBezTo>
                  <a:pt x="18243" y="4933"/>
                  <a:pt x="18309" y="4933"/>
                  <a:pt x="18374" y="4932"/>
                </a:cubicBezTo>
                <a:cubicBezTo>
                  <a:pt x="18585" y="4929"/>
                  <a:pt x="18814" y="4941"/>
                  <a:pt x="19012" y="4857"/>
                </a:cubicBezTo>
                <a:cubicBezTo>
                  <a:pt x="19193" y="4780"/>
                  <a:pt x="19305" y="4623"/>
                  <a:pt x="19390" y="4450"/>
                </a:cubicBezTo>
                <a:cubicBezTo>
                  <a:pt x="19618" y="3989"/>
                  <a:pt x="19825" y="3515"/>
                  <a:pt x="20041" y="3049"/>
                </a:cubicBezTo>
                <a:cubicBezTo>
                  <a:pt x="20147" y="2821"/>
                  <a:pt x="20256" y="2595"/>
                  <a:pt x="20357" y="2365"/>
                </a:cubicBezTo>
                <a:cubicBezTo>
                  <a:pt x="20444" y="2165"/>
                  <a:pt x="20525" y="1951"/>
                  <a:pt x="20518" y="1728"/>
                </a:cubicBezTo>
                <a:cubicBezTo>
                  <a:pt x="20505" y="1297"/>
                  <a:pt x="20161" y="1008"/>
                  <a:pt x="19822" y="810"/>
                </a:cubicBezTo>
                <a:cubicBezTo>
                  <a:pt x="19463" y="601"/>
                  <a:pt x="19065" y="469"/>
                  <a:pt x="18660" y="392"/>
                </a:cubicBezTo>
                <a:cubicBezTo>
                  <a:pt x="17815" y="229"/>
                  <a:pt x="16950" y="272"/>
                  <a:pt x="16095" y="224"/>
                </a:cubicBezTo>
                <a:cubicBezTo>
                  <a:pt x="15084" y="168"/>
                  <a:pt x="14079" y="19"/>
                  <a:pt x="13065" y="2"/>
                </a:cubicBezTo>
                <a:cubicBezTo>
                  <a:pt x="13023" y="1"/>
                  <a:pt x="12981" y="1"/>
                  <a:pt x="12939" y="1"/>
                </a:cubicBezTo>
                <a:close/>
              </a:path>
            </a:pathLst>
          </a:custGeom>
          <a:solidFill>
            <a:schemeClr val="accen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6"/>
          <p:cNvSpPr/>
          <p:nvPr/>
        </p:nvSpPr>
        <p:spPr>
          <a:xfrm rot="10800000">
            <a:off x="-582169" y="-470812"/>
            <a:ext cx="3721240" cy="1536322"/>
          </a:xfrm>
          <a:custGeom>
            <a:avLst/>
            <a:gdLst/>
            <a:ahLst/>
            <a:cxnLst/>
            <a:rect l="l" t="t" r="r" b="b"/>
            <a:pathLst>
              <a:path w="24376" h="8613" extrusionOk="0">
                <a:moveTo>
                  <a:pt x="12572" y="1"/>
                </a:moveTo>
                <a:cubicBezTo>
                  <a:pt x="11930" y="1"/>
                  <a:pt x="11305" y="137"/>
                  <a:pt x="10778" y="460"/>
                </a:cubicBezTo>
                <a:cubicBezTo>
                  <a:pt x="10193" y="818"/>
                  <a:pt x="9818" y="1341"/>
                  <a:pt x="9503" y="1852"/>
                </a:cubicBezTo>
                <a:cubicBezTo>
                  <a:pt x="9167" y="2398"/>
                  <a:pt x="8889" y="2969"/>
                  <a:pt x="8475" y="3485"/>
                </a:cubicBezTo>
                <a:cubicBezTo>
                  <a:pt x="8044" y="4023"/>
                  <a:pt x="7451" y="4445"/>
                  <a:pt x="6633" y="4599"/>
                </a:cubicBezTo>
                <a:cubicBezTo>
                  <a:pt x="6259" y="4669"/>
                  <a:pt x="5879" y="4690"/>
                  <a:pt x="5496" y="4690"/>
                </a:cubicBezTo>
                <a:cubicBezTo>
                  <a:pt x="4945" y="4690"/>
                  <a:pt x="4388" y="4646"/>
                  <a:pt x="3837" y="4646"/>
                </a:cubicBezTo>
                <a:cubicBezTo>
                  <a:pt x="3701" y="4646"/>
                  <a:pt x="3564" y="4649"/>
                  <a:pt x="3429" y="4656"/>
                </a:cubicBezTo>
                <a:cubicBezTo>
                  <a:pt x="2927" y="4680"/>
                  <a:pt x="2424" y="4755"/>
                  <a:pt x="1974" y="4934"/>
                </a:cubicBezTo>
                <a:cubicBezTo>
                  <a:pt x="1568" y="5095"/>
                  <a:pt x="1218" y="5332"/>
                  <a:pt x="943" y="5611"/>
                </a:cubicBezTo>
                <a:cubicBezTo>
                  <a:pt x="425" y="6133"/>
                  <a:pt x="179" y="6806"/>
                  <a:pt x="311" y="7456"/>
                </a:cubicBezTo>
                <a:cubicBezTo>
                  <a:pt x="309" y="7456"/>
                  <a:pt x="307" y="7456"/>
                  <a:pt x="305" y="7456"/>
                </a:cubicBezTo>
                <a:cubicBezTo>
                  <a:pt x="282" y="7456"/>
                  <a:pt x="258" y="7461"/>
                  <a:pt x="234" y="7475"/>
                </a:cubicBezTo>
                <a:cubicBezTo>
                  <a:pt x="83" y="7556"/>
                  <a:pt x="1" y="7677"/>
                  <a:pt x="4" y="7821"/>
                </a:cubicBezTo>
                <a:cubicBezTo>
                  <a:pt x="12" y="8172"/>
                  <a:pt x="404" y="8373"/>
                  <a:pt x="826" y="8396"/>
                </a:cubicBezTo>
                <a:cubicBezTo>
                  <a:pt x="860" y="8398"/>
                  <a:pt x="894" y="8399"/>
                  <a:pt x="929" y="8399"/>
                </a:cubicBezTo>
                <a:cubicBezTo>
                  <a:pt x="1162" y="8399"/>
                  <a:pt x="1397" y="8361"/>
                  <a:pt x="1626" y="8334"/>
                </a:cubicBezTo>
                <a:cubicBezTo>
                  <a:pt x="1931" y="8297"/>
                  <a:pt x="2238" y="8262"/>
                  <a:pt x="2544" y="8230"/>
                </a:cubicBezTo>
                <a:cubicBezTo>
                  <a:pt x="3747" y="8107"/>
                  <a:pt x="4958" y="8023"/>
                  <a:pt x="6170" y="7965"/>
                </a:cubicBezTo>
                <a:cubicBezTo>
                  <a:pt x="8591" y="7850"/>
                  <a:pt x="11019" y="7838"/>
                  <a:pt x="13445" y="7824"/>
                </a:cubicBezTo>
                <a:cubicBezTo>
                  <a:pt x="13813" y="7822"/>
                  <a:pt x="14182" y="7820"/>
                  <a:pt x="14552" y="7820"/>
                </a:cubicBezTo>
                <a:cubicBezTo>
                  <a:pt x="16507" y="7820"/>
                  <a:pt x="18472" y="7870"/>
                  <a:pt x="20390" y="8174"/>
                </a:cubicBezTo>
                <a:cubicBezTo>
                  <a:pt x="20952" y="8264"/>
                  <a:pt x="21511" y="8375"/>
                  <a:pt x="22057" y="8512"/>
                </a:cubicBezTo>
                <a:cubicBezTo>
                  <a:pt x="22240" y="8558"/>
                  <a:pt x="22430" y="8612"/>
                  <a:pt x="22625" y="8612"/>
                </a:cubicBezTo>
                <a:cubicBezTo>
                  <a:pt x="22665" y="8612"/>
                  <a:pt x="22706" y="8610"/>
                  <a:pt x="22747" y="8605"/>
                </a:cubicBezTo>
                <a:cubicBezTo>
                  <a:pt x="22986" y="8575"/>
                  <a:pt x="23126" y="8437"/>
                  <a:pt x="23188" y="8265"/>
                </a:cubicBezTo>
                <a:cubicBezTo>
                  <a:pt x="23342" y="7840"/>
                  <a:pt x="23440" y="7396"/>
                  <a:pt x="23556" y="6963"/>
                </a:cubicBezTo>
                <a:cubicBezTo>
                  <a:pt x="23675" y="6520"/>
                  <a:pt x="23785" y="6077"/>
                  <a:pt x="23879" y="5631"/>
                </a:cubicBezTo>
                <a:cubicBezTo>
                  <a:pt x="24251" y="3879"/>
                  <a:pt x="24375" y="2063"/>
                  <a:pt x="23717" y="343"/>
                </a:cubicBezTo>
                <a:cubicBezTo>
                  <a:pt x="23697" y="293"/>
                  <a:pt x="23642" y="267"/>
                  <a:pt x="23586" y="267"/>
                </a:cubicBezTo>
                <a:cubicBezTo>
                  <a:pt x="23541" y="267"/>
                  <a:pt x="23495" y="284"/>
                  <a:pt x="23467" y="317"/>
                </a:cubicBezTo>
                <a:cubicBezTo>
                  <a:pt x="23327" y="480"/>
                  <a:pt x="23169" y="631"/>
                  <a:pt x="22991" y="769"/>
                </a:cubicBezTo>
                <a:cubicBezTo>
                  <a:pt x="22274" y="1328"/>
                  <a:pt x="21289" y="1670"/>
                  <a:pt x="20281" y="1764"/>
                </a:cubicBezTo>
                <a:cubicBezTo>
                  <a:pt x="20062" y="1784"/>
                  <a:pt x="19841" y="1794"/>
                  <a:pt x="19620" y="1794"/>
                </a:cubicBezTo>
                <a:cubicBezTo>
                  <a:pt x="18644" y="1794"/>
                  <a:pt x="17671" y="1601"/>
                  <a:pt x="16789" y="1286"/>
                </a:cubicBezTo>
                <a:cubicBezTo>
                  <a:pt x="15722" y="905"/>
                  <a:pt x="14754" y="349"/>
                  <a:pt x="13607" y="110"/>
                </a:cubicBezTo>
                <a:cubicBezTo>
                  <a:pt x="13266" y="40"/>
                  <a:pt x="12917" y="1"/>
                  <a:pt x="12572" y="1"/>
                </a:cubicBezTo>
                <a:close/>
              </a:path>
            </a:pathLst>
          </a:custGeom>
          <a:solidFill>
            <a:schemeClr val="dk2">
              <a:alpha val="491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6"/>
          <p:cNvGrpSpPr/>
          <p:nvPr/>
        </p:nvGrpSpPr>
        <p:grpSpPr>
          <a:xfrm rot="6282408" flipH="1">
            <a:off x="8550732" y="1247401"/>
            <a:ext cx="221771" cy="200883"/>
            <a:chOff x="1640475" y="1197075"/>
            <a:chExt cx="55475" cy="50250"/>
          </a:xfrm>
        </p:grpSpPr>
        <p:sp>
          <p:nvSpPr>
            <p:cNvPr id="407" name="Google Shape;407;p16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" name="Google Shape;410;p16"/>
          <p:cNvGrpSpPr/>
          <p:nvPr/>
        </p:nvGrpSpPr>
        <p:grpSpPr>
          <a:xfrm rot="1058897" flipH="1">
            <a:off x="1580056" y="228600"/>
            <a:ext cx="215936" cy="195603"/>
            <a:chOff x="1640475" y="1197075"/>
            <a:chExt cx="55475" cy="50250"/>
          </a:xfrm>
        </p:grpSpPr>
        <p:sp>
          <p:nvSpPr>
            <p:cNvPr id="411" name="Google Shape;411;p16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" name="Google Shape;414;p16"/>
          <p:cNvSpPr/>
          <p:nvPr/>
        </p:nvSpPr>
        <p:spPr>
          <a:xfrm rot="8431516" flipH="1">
            <a:off x="3395658" y="4170446"/>
            <a:ext cx="529784" cy="124119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16"/>
          <p:cNvGrpSpPr/>
          <p:nvPr/>
        </p:nvGrpSpPr>
        <p:grpSpPr>
          <a:xfrm rot="-900000" flipH="1">
            <a:off x="544277" y="3921386"/>
            <a:ext cx="347165" cy="314462"/>
            <a:chOff x="1640475" y="1197075"/>
            <a:chExt cx="55475" cy="50250"/>
          </a:xfrm>
        </p:grpSpPr>
        <p:sp>
          <p:nvSpPr>
            <p:cNvPr id="416" name="Google Shape;416;p16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16"/>
          <p:cNvGrpSpPr/>
          <p:nvPr/>
        </p:nvGrpSpPr>
        <p:grpSpPr>
          <a:xfrm rot="-899970" flipH="1">
            <a:off x="8808559" y="3390166"/>
            <a:ext cx="215932" cy="195605"/>
            <a:chOff x="1640475" y="1197075"/>
            <a:chExt cx="55475" cy="50250"/>
          </a:xfrm>
        </p:grpSpPr>
        <p:sp>
          <p:nvSpPr>
            <p:cNvPr id="420" name="Google Shape;420;p16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6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6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3" name="Google Shape;423;p16"/>
          <p:cNvSpPr/>
          <p:nvPr/>
        </p:nvSpPr>
        <p:spPr>
          <a:xfrm rot="-10799880" flipH="1">
            <a:off x="6525508" y="258994"/>
            <a:ext cx="529792" cy="124117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6"/>
          <p:cNvSpPr/>
          <p:nvPr/>
        </p:nvSpPr>
        <p:spPr>
          <a:xfrm flipH="1">
            <a:off x="3766739" y="438088"/>
            <a:ext cx="529811" cy="424916"/>
          </a:xfrm>
          <a:custGeom>
            <a:avLst/>
            <a:gdLst/>
            <a:ahLst/>
            <a:cxnLst/>
            <a:rect l="l" t="t" r="r" b="b"/>
            <a:pathLst>
              <a:path w="9366" h="7512" extrusionOk="0">
                <a:moveTo>
                  <a:pt x="1151" y="361"/>
                </a:moveTo>
                <a:cubicBezTo>
                  <a:pt x="1522" y="390"/>
                  <a:pt x="1902" y="410"/>
                  <a:pt x="2283" y="429"/>
                </a:cubicBezTo>
                <a:cubicBezTo>
                  <a:pt x="3044" y="488"/>
                  <a:pt x="3805" y="536"/>
                  <a:pt x="4556" y="605"/>
                </a:cubicBezTo>
                <a:cubicBezTo>
                  <a:pt x="5951" y="712"/>
                  <a:pt x="7346" y="858"/>
                  <a:pt x="8741" y="1044"/>
                </a:cubicBezTo>
                <a:cubicBezTo>
                  <a:pt x="8165" y="1746"/>
                  <a:pt x="7570" y="2419"/>
                  <a:pt x="6936" y="3063"/>
                </a:cubicBezTo>
                <a:lnTo>
                  <a:pt x="3639" y="1561"/>
                </a:lnTo>
                <a:cubicBezTo>
                  <a:pt x="3083" y="1307"/>
                  <a:pt x="2517" y="1053"/>
                  <a:pt x="1961" y="800"/>
                </a:cubicBezTo>
                <a:cubicBezTo>
                  <a:pt x="1639" y="653"/>
                  <a:pt x="1307" y="497"/>
                  <a:pt x="976" y="361"/>
                </a:cubicBezTo>
                <a:close/>
                <a:moveTo>
                  <a:pt x="605" y="819"/>
                </a:moveTo>
                <a:cubicBezTo>
                  <a:pt x="888" y="1044"/>
                  <a:pt x="1180" y="1258"/>
                  <a:pt x="1463" y="1473"/>
                </a:cubicBezTo>
                <a:lnTo>
                  <a:pt x="2839" y="2556"/>
                </a:lnTo>
                <a:lnTo>
                  <a:pt x="5434" y="4595"/>
                </a:lnTo>
                <a:cubicBezTo>
                  <a:pt x="5161" y="4770"/>
                  <a:pt x="4888" y="4956"/>
                  <a:pt x="4614" y="5151"/>
                </a:cubicBezTo>
                <a:cubicBezTo>
                  <a:pt x="4609" y="5150"/>
                  <a:pt x="4604" y="5149"/>
                  <a:pt x="4599" y="5149"/>
                </a:cubicBezTo>
                <a:cubicBezTo>
                  <a:pt x="4546" y="5149"/>
                  <a:pt x="4495" y="5195"/>
                  <a:pt x="4468" y="5248"/>
                </a:cubicBezTo>
                <a:cubicBezTo>
                  <a:pt x="4088" y="5512"/>
                  <a:pt x="3717" y="5785"/>
                  <a:pt x="3346" y="6058"/>
                </a:cubicBezTo>
                <a:cubicBezTo>
                  <a:pt x="2839" y="5102"/>
                  <a:pt x="2341" y="4146"/>
                  <a:pt x="1854" y="3190"/>
                </a:cubicBezTo>
                <a:lnTo>
                  <a:pt x="1034" y="1639"/>
                </a:lnTo>
                <a:cubicBezTo>
                  <a:pt x="888" y="1366"/>
                  <a:pt x="732" y="1102"/>
                  <a:pt x="605" y="819"/>
                </a:cubicBezTo>
                <a:close/>
                <a:moveTo>
                  <a:pt x="1434" y="995"/>
                </a:moveTo>
                <a:lnTo>
                  <a:pt x="1776" y="1151"/>
                </a:lnTo>
                <a:cubicBezTo>
                  <a:pt x="2332" y="1405"/>
                  <a:pt x="2897" y="1668"/>
                  <a:pt x="3454" y="1922"/>
                </a:cubicBezTo>
                <a:lnTo>
                  <a:pt x="6907" y="3483"/>
                </a:lnTo>
                <a:cubicBezTo>
                  <a:pt x="6917" y="3483"/>
                  <a:pt x="6926" y="3492"/>
                  <a:pt x="6946" y="3492"/>
                </a:cubicBezTo>
                <a:cubicBezTo>
                  <a:pt x="6936" y="3551"/>
                  <a:pt x="6936" y="3600"/>
                  <a:pt x="6936" y="3658"/>
                </a:cubicBezTo>
                <a:cubicBezTo>
                  <a:pt x="6917" y="3834"/>
                  <a:pt x="6907" y="4009"/>
                  <a:pt x="6897" y="4185"/>
                </a:cubicBezTo>
                <a:cubicBezTo>
                  <a:pt x="6868" y="4517"/>
                  <a:pt x="6848" y="4848"/>
                  <a:pt x="6829" y="5180"/>
                </a:cubicBezTo>
                <a:lnTo>
                  <a:pt x="6751" y="6273"/>
                </a:lnTo>
                <a:cubicBezTo>
                  <a:pt x="6644" y="6009"/>
                  <a:pt x="6536" y="5736"/>
                  <a:pt x="6439" y="5463"/>
                </a:cubicBezTo>
                <a:cubicBezTo>
                  <a:pt x="6341" y="5200"/>
                  <a:pt x="6214" y="4946"/>
                  <a:pt x="6078" y="4702"/>
                </a:cubicBezTo>
                <a:cubicBezTo>
                  <a:pt x="6009" y="4585"/>
                  <a:pt x="5873" y="4361"/>
                  <a:pt x="5717" y="4341"/>
                </a:cubicBezTo>
                <a:lnTo>
                  <a:pt x="3093" y="2292"/>
                </a:lnTo>
                <a:lnTo>
                  <a:pt x="1707" y="1219"/>
                </a:lnTo>
                <a:cubicBezTo>
                  <a:pt x="1610" y="1141"/>
                  <a:pt x="1522" y="1073"/>
                  <a:pt x="1434" y="995"/>
                </a:cubicBezTo>
                <a:close/>
                <a:moveTo>
                  <a:pt x="5668" y="4878"/>
                </a:moveTo>
                <a:lnTo>
                  <a:pt x="5697" y="4917"/>
                </a:lnTo>
                <a:cubicBezTo>
                  <a:pt x="5834" y="5151"/>
                  <a:pt x="5941" y="5395"/>
                  <a:pt x="6039" y="5648"/>
                </a:cubicBezTo>
                <a:cubicBezTo>
                  <a:pt x="6185" y="6029"/>
                  <a:pt x="6331" y="6419"/>
                  <a:pt x="6478" y="6799"/>
                </a:cubicBezTo>
                <a:cubicBezTo>
                  <a:pt x="6292" y="6634"/>
                  <a:pt x="6107" y="6468"/>
                  <a:pt x="5912" y="6302"/>
                </a:cubicBezTo>
                <a:cubicBezTo>
                  <a:pt x="5707" y="6117"/>
                  <a:pt x="5502" y="5921"/>
                  <a:pt x="5297" y="5717"/>
                </a:cubicBezTo>
                <a:cubicBezTo>
                  <a:pt x="5200" y="5619"/>
                  <a:pt x="5092" y="5512"/>
                  <a:pt x="4995" y="5404"/>
                </a:cubicBezTo>
                <a:cubicBezTo>
                  <a:pt x="4975" y="5395"/>
                  <a:pt x="4966" y="5375"/>
                  <a:pt x="4956" y="5365"/>
                </a:cubicBezTo>
                <a:cubicBezTo>
                  <a:pt x="5200" y="5200"/>
                  <a:pt x="5434" y="5034"/>
                  <a:pt x="5668" y="4878"/>
                </a:cubicBezTo>
                <a:close/>
                <a:moveTo>
                  <a:pt x="781" y="1"/>
                </a:moveTo>
                <a:cubicBezTo>
                  <a:pt x="615" y="1"/>
                  <a:pt x="449" y="9"/>
                  <a:pt x="283" y="19"/>
                </a:cubicBezTo>
                <a:cubicBezTo>
                  <a:pt x="267" y="13"/>
                  <a:pt x="250" y="10"/>
                  <a:pt x="234" y="10"/>
                </a:cubicBezTo>
                <a:cubicBezTo>
                  <a:pt x="202" y="10"/>
                  <a:pt x="169" y="23"/>
                  <a:pt x="137" y="49"/>
                </a:cubicBezTo>
                <a:lnTo>
                  <a:pt x="107" y="49"/>
                </a:lnTo>
                <a:cubicBezTo>
                  <a:pt x="29" y="68"/>
                  <a:pt x="0" y="156"/>
                  <a:pt x="39" y="224"/>
                </a:cubicBezTo>
                <a:cubicBezTo>
                  <a:pt x="39" y="234"/>
                  <a:pt x="49" y="253"/>
                  <a:pt x="59" y="263"/>
                </a:cubicBezTo>
                <a:cubicBezTo>
                  <a:pt x="49" y="302"/>
                  <a:pt x="59" y="351"/>
                  <a:pt x="98" y="380"/>
                </a:cubicBezTo>
                <a:cubicBezTo>
                  <a:pt x="146" y="839"/>
                  <a:pt x="410" y="1268"/>
                  <a:pt x="624" y="1678"/>
                </a:cubicBezTo>
                <a:lnTo>
                  <a:pt x="1434" y="3229"/>
                </a:lnTo>
                <a:cubicBezTo>
                  <a:pt x="1990" y="4292"/>
                  <a:pt x="2546" y="5346"/>
                  <a:pt x="3112" y="6409"/>
                </a:cubicBezTo>
                <a:cubicBezTo>
                  <a:pt x="3142" y="6482"/>
                  <a:pt x="3207" y="6521"/>
                  <a:pt x="3275" y="6521"/>
                </a:cubicBezTo>
                <a:cubicBezTo>
                  <a:pt x="3316" y="6521"/>
                  <a:pt x="3358" y="6507"/>
                  <a:pt x="3395" y="6477"/>
                </a:cubicBezTo>
                <a:cubicBezTo>
                  <a:pt x="3805" y="6175"/>
                  <a:pt x="4214" y="5882"/>
                  <a:pt x="4624" y="5590"/>
                </a:cubicBezTo>
                <a:lnTo>
                  <a:pt x="4702" y="5668"/>
                </a:lnTo>
                <a:cubicBezTo>
                  <a:pt x="4810" y="5775"/>
                  <a:pt x="4907" y="5882"/>
                  <a:pt x="5014" y="5980"/>
                </a:cubicBezTo>
                <a:cubicBezTo>
                  <a:pt x="5210" y="6185"/>
                  <a:pt x="5414" y="6370"/>
                  <a:pt x="5619" y="6556"/>
                </a:cubicBezTo>
                <a:cubicBezTo>
                  <a:pt x="5834" y="6741"/>
                  <a:pt x="6048" y="6926"/>
                  <a:pt x="6273" y="7102"/>
                </a:cubicBezTo>
                <a:cubicBezTo>
                  <a:pt x="6380" y="7190"/>
                  <a:pt x="6497" y="7277"/>
                  <a:pt x="6614" y="7355"/>
                </a:cubicBezTo>
                <a:cubicBezTo>
                  <a:pt x="6692" y="7434"/>
                  <a:pt x="6790" y="7482"/>
                  <a:pt x="6897" y="7512"/>
                </a:cubicBezTo>
                <a:cubicBezTo>
                  <a:pt x="6946" y="7512"/>
                  <a:pt x="6985" y="7482"/>
                  <a:pt x="6995" y="7434"/>
                </a:cubicBezTo>
                <a:lnTo>
                  <a:pt x="6995" y="7414"/>
                </a:lnTo>
                <a:cubicBezTo>
                  <a:pt x="7053" y="7385"/>
                  <a:pt x="7083" y="7326"/>
                  <a:pt x="7092" y="7268"/>
                </a:cubicBezTo>
                <a:cubicBezTo>
                  <a:pt x="7112" y="6575"/>
                  <a:pt x="7141" y="5882"/>
                  <a:pt x="7170" y="5180"/>
                </a:cubicBezTo>
                <a:cubicBezTo>
                  <a:pt x="7180" y="4839"/>
                  <a:pt x="7190" y="4487"/>
                  <a:pt x="7209" y="4146"/>
                </a:cubicBezTo>
                <a:cubicBezTo>
                  <a:pt x="7209" y="3970"/>
                  <a:pt x="7219" y="3795"/>
                  <a:pt x="7229" y="3619"/>
                </a:cubicBezTo>
                <a:cubicBezTo>
                  <a:pt x="7239" y="3531"/>
                  <a:pt x="7229" y="3453"/>
                  <a:pt x="7190" y="3375"/>
                </a:cubicBezTo>
                <a:cubicBezTo>
                  <a:pt x="7931" y="2624"/>
                  <a:pt x="8624" y="1834"/>
                  <a:pt x="9287" y="1014"/>
                </a:cubicBezTo>
                <a:cubicBezTo>
                  <a:pt x="9365" y="888"/>
                  <a:pt x="9297" y="712"/>
                  <a:pt x="9141" y="692"/>
                </a:cubicBezTo>
                <a:cubicBezTo>
                  <a:pt x="7639" y="497"/>
                  <a:pt x="6127" y="332"/>
                  <a:pt x="4614" y="205"/>
                </a:cubicBezTo>
                <a:cubicBezTo>
                  <a:pt x="3853" y="146"/>
                  <a:pt x="3093" y="97"/>
                  <a:pt x="2332" y="58"/>
                </a:cubicBezTo>
                <a:cubicBezTo>
                  <a:pt x="1951" y="39"/>
                  <a:pt x="1571" y="29"/>
                  <a:pt x="1190" y="19"/>
                </a:cubicBezTo>
                <a:cubicBezTo>
                  <a:pt x="1054" y="6"/>
                  <a:pt x="917" y="1"/>
                  <a:pt x="78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3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9"/>
          <p:cNvSpPr txBox="1">
            <a:spLocks noGrp="1"/>
          </p:cNvSpPr>
          <p:nvPr>
            <p:ph type="title"/>
          </p:nvPr>
        </p:nvSpPr>
        <p:spPr>
          <a:xfrm>
            <a:off x="2848650" y="1984588"/>
            <a:ext cx="3446700" cy="4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3" name="Google Shape;483;p19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3923100" y="3825325"/>
            <a:ext cx="12978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0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loria Hallelujah"/>
              <a:buNone/>
              <a:defRPr sz="21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loria Hallelujah"/>
              <a:buNone/>
              <a:defRPr sz="21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loria Hallelujah"/>
              <a:buNone/>
              <a:defRPr sz="21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loria Hallelujah"/>
              <a:buNone/>
              <a:defRPr sz="21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loria Hallelujah"/>
              <a:buNone/>
              <a:defRPr sz="21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loria Hallelujah"/>
              <a:buNone/>
              <a:defRPr sz="21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loria Hallelujah"/>
              <a:buNone/>
              <a:defRPr sz="21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loria Hallelujah"/>
              <a:buNone/>
              <a:defRPr sz="21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  <p:sp>
        <p:nvSpPr>
          <p:cNvPr id="484" name="Google Shape;484;p19"/>
          <p:cNvSpPr txBox="1">
            <a:spLocks noGrp="1"/>
          </p:cNvSpPr>
          <p:nvPr>
            <p:ph type="subTitle" idx="2"/>
          </p:nvPr>
        </p:nvSpPr>
        <p:spPr>
          <a:xfrm>
            <a:off x="3041400" y="2839138"/>
            <a:ext cx="30612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 SemiBold"/>
              <a:buNone/>
              <a:defRPr sz="16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leway SemiBold"/>
              <a:buNone/>
              <a:defRPr sz="21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leway SemiBold"/>
              <a:buNone/>
              <a:defRPr sz="21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leway SemiBold"/>
              <a:buNone/>
              <a:defRPr sz="21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leway SemiBold"/>
              <a:buNone/>
              <a:defRPr sz="21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leway SemiBold"/>
              <a:buNone/>
              <a:defRPr sz="21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leway SemiBold"/>
              <a:buNone/>
              <a:defRPr sz="21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leway SemiBold"/>
              <a:buNone/>
              <a:defRPr sz="21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leway SemiBold"/>
              <a:buNone/>
              <a:defRPr sz="21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485" name="Google Shape;485;p19"/>
          <p:cNvSpPr txBox="1">
            <a:spLocks noGrp="1"/>
          </p:cNvSpPr>
          <p:nvPr>
            <p:ph type="title" idx="3" hasCustomPrompt="1"/>
          </p:nvPr>
        </p:nvSpPr>
        <p:spPr>
          <a:xfrm>
            <a:off x="3196050" y="540025"/>
            <a:ext cx="2751900" cy="12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6" name="Google Shape;486;p19"/>
          <p:cNvSpPr/>
          <p:nvPr/>
        </p:nvSpPr>
        <p:spPr>
          <a:xfrm rot="10800000" flipH="1">
            <a:off x="6216363" y="-495213"/>
            <a:ext cx="4205930" cy="2291529"/>
          </a:xfrm>
          <a:custGeom>
            <a:avLst/>
            <a:gdLst/>
            <a:ahLst/>
            <a:cxnLst/>
            <a:rect l="l" t="t" r="r" b="b"/>
            <a:pathLst>
              <a:path w="26175" h="14261" extrusionOk="0">
                <a:moveTo>
                  <a:pt x="21312" y="0"/>
                </a:moveTo>
                <a:cubicBezTo>
                  <a:pt x="20977" y="0"/>
                  <a:pt x="20642" y="41"/>
                  <a:pt x="20313" y="99"/>
                </a:cubicBezTo>
                <a:cubicBezTo>
                  <a:pt x="19331" y="273"/>
                  <a:pt x="18260" y="586"/>
                  <a:pt x="17702" y="1484"/>
                </a:cubicBezTo>
                <a:cubicBezTo>
                  <a:pt x="17428" y="1925"/>
                  <a:pt x="17287" y="2436"/>
                  <a:pt x="16990" y="2864"/>
                </a:cubicBezTo>
                <a:cubicBezTo>
                  <a:pt x="16710" y="3266"/>
                  <a:pt x="16282" y="3522"/>
                  <a:pt x="15821" y="3664"/>
                </a:cubicBezTo>
                <a:cubicBezTo>
                  <a:pt x="15261" y="3837"/>
                  <a:pt x="14685" y="3858"/>
                  <a:pt x="14107" y="3858"/>
                </a:cubicBezTo>
                <a:cubicBezTo>
                  <a:pt x="13914" y="3858"/>
                  <a:pt x="13720" y="3856"/>
                  <a:pt x="13527" y="3856"/>
                </a:cubicBezTo>
                <a:cubicBezTo>
                  <a:pt x="13273" y="3856"/>
                  <a:pt x="13019" y="3860"/>
                  <a:pt x="12766" y="3880"/>
                </a:cubicBezTo>
                <a:cubicBezTo>
                  <a:pt x="12240" y="3921"/>
                  <a:pt x="11711" y="4025"/>
                  <a:pt x="11246" y="4285"/>
                </a:cubicBezTo>
                <a:cubicBezTo>
                  <a:pt x="10777" y="4547"/>
                  <a:pt x="10423" y="4956"/>
                  <a:pt x="10107" y="5381"/>
                </a:cubicBezTo>
                <a:cubicBezTo>
                  <a:pt x="9484" y="6224"/>
                  <a:pt x="8906" y="7121"/>
                  <a:pt x="8012" y="7708"/>
                </a:cubicBezTo>
                <a:cubicBezTo>
                  <a:pt x="7566" y="8003"/>
                  <a:pt x="7065" y="8190"/>
                  <a:pt x="6530" y="8231"/>
                </a:cubicBezTo>
                <a:cubicBezTo>
                  <a:pt x="6418" y="8239"/>
                  <a:pt x="6306" y="8243"/>
                  <a:pt x="6194" y="8243"/>
                </a:cubicBezTo>
                <a:cubicBezTo>
                  <a:pt x="5684" y="8243"/>
                  <a:pt x="5174" y="8166"/>
                  <a:pt x="4666" y="8122"/>
                </a:cubicBezTo>
                <a:cubicBezTo>
                  <a:pt x="4112" y="8075"/>
                  <a:pt x="3557" y="8052"/>
                  <a:pt x="3001" y="8052"/>
                </a:cubicBezTo>
                <a:cubicBezTo>
                  <a:pt x="2916" y="8052"/>
                  <a:pt x="2830" y="8052"/>
                  <a:pt x="2744" y="8054"/>
                </a:cubicBezTo>
                <a:cubicBezTo>
                  <a:pt x="2475" y="8057"/>
                  <a:pt x="2183" y="8043"/>
                  <a:pt x="1931" y="8148"/>
                </a:cubicBezTo>
                <a:cubicBezTo>
                  <a:pt x="1700" y="8244"/>
                  <a:pt x="1557" y="8443"/>
                  <a:pt x="1448" y="8660"/>
                </a:cubicBezTo>
                <a:cubicBezTo>
                  <a:pt x="1157" y="9242"/>
                  <a:pt x="895" y="9837"/>
                  <a:pt x="618" y="10425"/>
                </a:cubicBezTo>
                <a:cubicBezTo>
                  <a:pt x="483" y="10711"/>
                  <a:pt x="344" y="10996"/>
                  <a:pt x="215" y="11284"/>
                </a:cubicBezTo>
                <a:cubicBezTo>
                  <a:pt x="103" y="11537"/>
                  <a:pt x="1" y="11806"/>
                  <a:pt x="9" y="12087"/>
                </a:cubicBezTo>
                <a:cubicBezTo>
                  <a:pt x="26" y="12628"/>
                  <a:pt x="464" y="12993"/>
                  <a:pt x="898" y="13242"/>
                </a:cubicBezTo>
                <a:cubicBezTo>
                  <a:pt x="1355" y="13506"/>
                  <a:pt x="1863" y="13671"/>
                  <a:pt x="2379" y="13769"/>
                </a:cubicBezTo>
                <a:cubicBezTo>
                  <a:pt x="3456" y="13974"/>
                  <a:pt x="4560" y="13920"/>
                  <a:pt x="5650" y="13980"/>
                </a:cubicBezTo>
                <a:cubicBezTo>
                  <a:pt x="6939" y="14051"/>
                  <a:pt x="8222" y="14239"/>
                  <a:pt x="9514" y="14259"/>
                </a:cubicBezTo>
                <a:cubicBezTo>
                  <a:pt x="9569" y="14260"/>
                  <a:pt x="9623" y="14261"/>
                  <a:pt x="9677" y="14261"/>
                </a:cubicBezTo>
                <a:cubicBezTo>
                  <a:pt x="10875" y="14261"/>
                  <a:pt x="12038" y="14052"/>
                  <a:pt x="13207" y="13797"/>
                </a:cubicBezTo>
                <a:cubicBezTo>
                  <a:pt x="13817" y="13663"/>
                  <a:pt x="14426" y="13526"/>
                  <a:pt x="15041" y="13424"/>
                </a:cubicBezTo>
                <a:cubicBezTo>
                  <a:pt x="15675" y="13317"/>
                  <a:pt x="16315" y="13253"/>
                  <a:pt x="16956" y="13206"/>
                </a:cubicBezTo>
                <a:cubicBezTo>
                  <a:pt x="18228" y="13113"/>
                  <a:pt x="19506" y="13085"/>
                  <a:pt x="20774" y="12938"/>
                </a:cubicBezTo>
                <a:cubicBezTo>
                  <a:pt x="21322" y="12875"/>
                  <a:pt x="21864" y="12773"/>
                  <a:pt x="22412" y="12707"/>
                </a:cubicBezTo>
                <a:cubicBezTo>
                  <a:pt x="22674" y="12676"/>
                  <a:pt x="22942" y="12652"/>
                  <a:pt x="23208" y="12652"/>
                </a:cubicBezTo>
                <a:cubicBezTo>
                  <a:pt x="23451" y="12652"/>
                  <a:pt x="23692" y="12672"/>
                  <a:pt x="23928" y="12724"/>
                </a:cubicBezTo>
                <a:cubicBezTo>
                  <a:pt x="24162" y="12777"/>
                  <a:pt x="24387" y="12861"/>
                  <a:pt x="24591" y="12989"/>
                </a:cubicBezTo>
                <a:cubicBezTo>
                  <a:pt x="24696" y="13055"/>
                  <a:pt x="24788" y="13167"/>
                  <a:pt x="24915" y="13170"/>
                </a:cubicBezTo>
                <a:cubicBezTo>
                  <a:pt x="24918" y="13170"/>
                  <a:pt x="24920" y="13170"/>
                  <a:pt x="24923" y="13170"/>
                </a:cubicBezTo>
                <a:cubicBezTo>
                  <a:pt x="25030" y="13170"/>
                  <a:pt x="25141" y="13147"/>
                  <a:pt x="25241" y="13108"/>
                </a:cubicBezTo>
                <a:cubicBezTo>
                  <a:pt x="25716" y="12928"/>
                  <a:pt x="25988" y="12456"/>
                  <a:pt x="26075" y="11977"/>
                </a:cubicBezTo>
                <a:cubicBezTo>
                  <a:pt x="26127" y="11687"/>
                  <a:pt x="26128" y="11393"/>
                  <a:pt x="26127" y="11099"/>
                </a:cubicBezTo>
                <a:cubicBezTo>
                  <a:pt x="26126" y="10779"/>
                  <a:pt x="26124" y="10457"/>
                  <a:pt x="26123" y="10135"/>
                </a:cubicBezTo>
                <a:cubicBezTo>
                  <a:pt x="26121" y="9483"/>
                  <a:pt x="26118" y="8831"/>
                  <a:pt x="26116" y="8179"/>
                </a:cubicBezTo>
                <a:cubicBezTo>
                  <a:pt x="26112" y="6939"/>
                  <a:pt x="26107" y="5700"/>
                  <a:pt x="26102" y="4459"/>
                </a:cubicBezTo>
                <a:lnTo>
                  <a:pt x="26102" y="4459"/>
                </a:lnTo>
                <a:cubicBezTo>
                  <a:pt x="26105" y="4461"/>
                  <a:pt x="26107" y="4462"/>
                  <a:pt x="26109" y="4462"/>
                </a:cubicBezTo>
                <a:cubicBezTo>
                  <a:pt x="26174" y="4462"/>
                  <a:pt x="26046" y="3375"/>
                  <a:pt x="25375" y="3280"/>
                </a:cubicBezTo>
                <a:cubicBezTo>
                  <a:pt x="24338" y="3135"/>
                  <a:pt x="24244" y="1492"/>
                  <a:pt x="23438" y="803"/>
                </a:cubicBezTo>
                <a:cubicBezTo>
                  <a:pt x="23048" y="470"/>
                  <a:pt x="22597" y="206"/>
                  <a:pt x="22095" y="87"/>
                </a:cubicBezTo>
                <a:cubicBezTo>
                  <a:pt x="21837" y="25"/>
                  <a:pt x="21575" y="0"/>
                  <a:pt x="21312" y="0"/>
                </a:cubicBezTo>
                <a:close/>
              </a:path>
            </a:pathLst>
          </a:custGeom>
          <a:solidFill>
            <a:schemeClr val="accen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19"/>
          <p:cNvSpPr/>
          <p:nvPr/>
        </p:nvSpPr>
        <p:spPr>
          <a:xfrm>
            <a:off x="-244024" y="3401631"/>
            <a:ext cx="2089708" cy="2096136"/>
          </a:xfrm>
          <a:custGeom>
            <a:avLst/>
            <a:gdLst/>
            <a:ahLst/>
            <a:cxnLst/>
            <a:rect l="l" t="t" r="r" b="b"/>
            <a:pathLst>
              <a:path w="13005" h="13045" extrusionOk="0">
                <a:moveTo>
                  <a:pt x="1922" y="1"/>
                </a:moveTo>
                <a:cubicBezTo>
                  <a:pt x="1849" y="1"/>
                  <a:pt x="1776" y="4"/>
                  <a:pt x="1703" y="11"/>
                </a:cubicBezTo>
                <a:cubicBezTo>
                  <a:pt x="1260" y="54"/>
                  <a:pt x="818" y="227"/>
                  <a:pt x="503" y="551"/>
                </a:cubicBezTo>
                <a:cubicBezTo>
                  <a:pt x="150" y="913"/>
                  <a:pt x="38" y="1411"/>
                  <a:pt x="20" y="1903"/>
                </a:cubicBezTo>
                <a:cubicBezTo>
                  <a:pt x="0" y="2484"/>
                  <a:pt x="46" y="3073"/>
                  <a:pt x="66" y="3654"/>
                </a:cubicBezTo>
                <a:cubicBezTo>
                  <a:pt x="86" y="4273"/>
                  <a:pt x="107" y="4891"/>
                  <a:pt x="127" y="5509"/>
                </a:cubicBezTo>
                <a:lnTo>
                  <a:pt x="374" y="12928"/>
                </a:lnTo>
                <a:cubicBezTo>
                  <a:pt x="376" y="12996"/>
                  <a:pt x="429" y="13044"/>
                  <a:pt x="492" y="13044"/>
                </a:cubicBezTo>
                <a:cubicBezTo>
                  <a:pt x="501" y="13044"/>
                  <a:pt x="511" y="13043"/>
                  <a:pt x="520" y="13041"/>
                </a:cubicBezTo>
                <a:cubicBezTo>
                  <a:pt x="1437" y="12830"/>
                  <a:pt x="2365" y="12670"/>
                  <a:pt x="3299" y="12564"/>
                </a:cubicBezTo>
                <a:cubicBezTo>
                  <a:pt x="4235" y="12458"/>
                  <a:pt x="5175" y="12406"/>
                  <a:pt x="6116" y="12406"/>
                </a:cubicBezTo>
                <a:cubicBezTo>
                  <a:pt x="6835" y="12406"/>
                  <a:pt x="7554" y="12436"/>
                  <a:pt x="8271" y="12496"/>
                </a:cubicBezTo>
                <a:cubicBezTo>
                  <a:pt x="8728" y="12533"/>
                  <a:pt x="9209" y="12577"/>
                  <a:pt x="9687" y="12577"/>
                </a:cubicBezTo>
                <a:cubicBezTo>
                  <a:pt x="10492" y="12577"/>
                  <a:pt x="11288" y="12454"/>
                  <a:pt x="11947" y="11977"/>
                </a:cubicBezTo>
                <a:lnTo>
                  <a:pt x="11947" y="11977"/>
                </a:lnTo>
                <a:cubicBezTo>
                  <a:pt x="11945" y="11988"/>
                  <a:pt x="11948" y="11993"/>
                  <a:pt x="11955" y="11993"/>
                </a:cubicBezTo>
                <a:cubicBezTo>
                  <a:pt x="12017" y="11993"/>
                  <a:pt x="12409" y="11534"/>
                  <a:pt x="12496" y="11300"/>
                </a:cubicBezTo>
                <a:cubicBezTo>
                  <a:pt x="12866" y="10319"/>
                  <a:pt x="13005" y="9208"/>
                  <a:pt x="12677" y="8195"/>
                </a:cubicBezTo>
                <a:cubicBezTo>
                  <a:pt x="12404" y="7349"/>
                  <a:pt x="11818" y="6569"/>
                  <a:pt x="11000" y="6188"/>
                </a:cubicBezTo>
                <a:cubicBezTo>
                  <a:pt x="10082" y="5759"/>
                  <a:pt x="9032" y="5924"/>
                  <a:pt x="8092" y="5581"/>
                </a:cubicBezTo>
                <a:cubicBezTo>
                  <a:pt x="7160" y="5240"/>
                  <a:pt x="6737" y="4324"/>
                  <a:pt x="6316" y="3499"/>
                </a:cubicBezTo>
                <a:cubicBezTo>
                  <a:pt x="5859" y="2602"/>
                  <a:pt x="5271" y="1802"/>
                  <a:pt x="4492" y="1159"/>
                </a:cubicBezTo>
                <a:cubicBezTo>
                  <a:pt x="3786" y="579"/>
                  <a:pt x="2870" y="1"/>
                  <a:pt x="1922" y="1"/>
                </a:cubicBezTo>
                <a:close/>
              </a:path>
            </a:pathLst>
          </a:custGeom>
          <a:solidFill>
            <a:schemeClr val="dk2">
              <a:alpha val="401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9"/>
          <p:cNvSpPr/>
          <p:nvPr/>
        </p:nvSpPr>
        <p:spPr>
          <a:xfrm rot="10800000">
            <a:off x="6036760" y="3964766"/>
            <a:ext cx="3916858" cy="1383980"/>
          </a:xfrm>
          <a:custGeom>
            <a:avLst/>
            <a:gdLst/>
            <a:ahLst/>
            <a:cxnLst/>
            <a:rect l="l" t="t" r="r" b="b"/>
            <a:pathLst>
              <a:path w="24376" h="8613" extrusionOk="0">
                <a:moveTo>
                  <a:pt x="1748" y="0"/>
                </a:moveTo>
                <a:cubicBezTo>
                  <a:pt x="1709" y="0"/>
                  <a:pt x="1669" y="2"/>
                  <a:pt x="1629" y="7"/>
                </a:cubicBezTo>
                <a:cubicBezTo>
                  <a:pt x="1391" y="38"/>
                  <a:pt x="1250" y="176"/>
                  <a:pt x="1187" y="347"/>
                </a:cubicBezTo>
                <a:cubicBezTo>
                  <a:pt x="1033" y="773"/>
                  <a:pt x="935" y="1218"/>
                  <a:pt x="819" y="1650"/>
                </a:cubicBezTo>
                <a:cubicBezTo>
                  <a:pt x="701" y="2092"/>
                  <a:pt x="590" y="2536"/>
                  <a:pt x="496" y="2983"/>
                </a:cubicBezTo>
                <a:cubicBezTo>
                  <a:pt x="126" y="4733"/>
                  <a:pt x="0" y="6549"/>
                  <a:pt x="659" y="8271"/>
                </a:cubicBezTo>
                <a:cubicBezTo>
                  <a:pt x="678" y="8321"/>
                  <a:pt x="733" y="8346"/>
                  <a:pt x="790" y="8346"/>
                </a:cubicBezTo>
                <a:cubicBezTo>
                  <a:pt x="835" y="8346"/>
                  <a:pt x="881" y="8329"/>
                  <a:pt x="910" y="8296"/>
                </a:cubicBezTo>
                <a:cubicBezTo>
                  <a:pt x="1048" y="8134"/>
                  <a:pt x="1206" y="7983"/>
                  <a:pt x="1385" y="7843"/>
                </a:cubicBezTo>
                <a:cubicBezTo>
                  <a:pt x="2101" y="7284"/>
                  <a:pt x="3087" y="6944"/>
                  <a:pt x="4095" y="6849"/>
                </a:cubicBezTo>
                <a:cubicBezTo>
                  <a:pt x="4314" y="6828"/>
                  <a:pt x="4534" y="6818"/>
                  <a:pt x="4754" y="6818"/>
                </a:cubicBezTo>
                <a:cubicBezTo>
                  <a:pt x="5730" y="6818"/>
                  <a:pt x="6704" y="7012"/>
                  <a:pt x="7586" y="7328"/>
                </a:cubicBezTo>
                <a:cubicBezTo>
                  <a:pt x="8653" y="7708"/>
                  <a:pt x="9622" y="8264"/>
                  <a:pt x="10770" y="8502"/>
                </a:cubicBezTo>
                <a:cubicBezTo>
                  <a:pt x="11110" y="8573"/>
                  <a:pt x="11460" y="8612"/>
                  <a:pt x="11804" y="8612"/>
                </a:cubicBezTo>
                <a:cubicBezTo>
                  <a:pt x="12445" y="8612"/>
                  <a:pt x="13071" y="8476"/>
                  <a:pt x="13597" y="8154"/>
                </a:cubicBezTo>
                <a:cubicBezTo>
                  <a:pt x="14183" y="7795"/>
                  <a:pt x="14557" y="7273"/>
                  <a:pt x="14873" y="6761"/>
                </a:cubicBezTo>
                <a:cubicBezTo>
                  <a:pt x="15208" y="6214"/>
                  <a:pt x="15488" y="5645"/>
                  <a:pt x="15900" y="5129"/>
                </a:cubicBezTo>
                <a:cubicBezTo>
                  <a:pt x="16333" y="4590"/>
                  <a:pt x="16925" y="4168"/>
                  <a:pt x="17743" y="4015"/>
                </a:cubicBezTo>
                <a:cubicBezTo>
                  <a:pt x="18117" y="3945"/>
                  <a:pt x="18497" y="3924"/>
                  <a:pt x="18879" y="3924"/>
                </a:cubicBezTo>
                <a:cubicBezTo>
                  <a:pt x="19431" y="3924"/>
                  <a:pt x="19988" y="3967"/>
                  <a:pt x="20538" y="3967"/>
                </a:cubicBezTo>
                <a:cubicBezTo>
                  <a:pt x="20675" y="3967"/>
                  <a:pt x="20811" y="3964"/>
                  <a:pt x="20947" y="3958"/>
                </a:cubicBezTo>
                <a:cubicBezTo>
                  <a:pt x="21449" y="3933"/>
                  <a:pt x="21952" y="3857"/>
                  <a:pt x="22403" y="3679"/>
                </a:cubicBezTo>
                <a:cubicBezTo>
                  <a:pt x="22808" y="3518"/>
                  <a:pt x="23157" y="3280"/>
                  <a:pt x="23433" y="3003"/>
                </a:cubicBezTo>
                <a:cubicBezTo>
                  <a:pt x="23951" y="2479"/>
                  <a:pt x="24196" y="1807"/>
                  <a:pt x="24066" y="1157"/>
                </a:cubicBezTo>
                <a:lnTo>
                  <a:pt x="24066" y="1157"/>
                </a:lnTo>
                <a:cubicBezTo>
                  <a:pt x="24067" y="1158"/>
                  <a:pt x="24069" y="1158"/>
                  <a:pt x="24071" y="1158"/>
                </a:cubicBezTo>
                <a:cubicBezTo>
                  <a:pt x="24093" y="1158"/>
                  <a:pt x="24117" y="1151"/>
                  <a:pt x="24142" y="1138"/>
                </a:cubicBezTo>
                <a:cubicBezTo>
                  <a:pt x="24292" y="1056"/>
                  <a:pt x="24376" y="935"/>
                  <a:pt x="24372" y="792"/>
                </a:cubicBezTo>
                <a:cubicBezTo>
                  <a:pt x="24363" y="440"/>
                  <a:pt x="23972" y="240"/>
                  <a:pt x="23550" y="217"/>
                </a:cubicBezTo>
                <a:cubicBezTo>
                  <a:pt x="23514" y="215"/>
                  <a:pt x="23478" y="215"/>
                  <a:pt x="23442" y="215"/>
                </a:cubicBezTo>
                <a:cubicBezTo>
                  <a:pt x="23211" y="215"/>
                  <a:pt x="22977" y="252"/>
                  <a:pt x="22750" y="280"/>
                </a:cubicBezTo>
                <a:cubicBezTo>
                  <a:pt x="22445" y="317"/>
                  <a:pt x="22139" y="351"/>
                  <a:pt x="21832" y="383"/>
                </a:cubicBezTo>
                <a:cubicBezTo>
                  <a:pt x="20628" y="507"/>
                  <a:pt x="19418" y="590"/>
                  <a:pt x="18207" y="648"/>
                </a:cubicBezTo>
                <a:cubicBezTo>
                  <a:pt x="15784" y="762"/>
                  <a:pt x="13357" y="774"/>
                  <a:pt x="10932" y="789"/>
                </a:cubicBezTo>
                <a:cubicBezTo>
                  <a:pt x="10568" y="791"/>
                  <a:pt x="10203" y="793"/>
                  <a:pt x="9838" y="793"/>
                </a:cubicBezTo>
                <a:cubicBezTo>
                  <a:pt x="7878" y="793"/>
                  <a:pt x="5909" y="743"/>
                  <a:pt x="3985" y="438"/>
                </a:cubicBezTo>
                <a:cubicBezTo>
                  <a:pt x="3423" y="348"/>
                  <a:pt x="2866" y="237"/>
                  <a:pt x="2318" y="100"/>
                </a:cubicBezTo>
                <a:cubicBezTo>
                  <a:pt x="2134" y="55"/>
                  <a:pt x="1943" y="0"/>
                  <a:pt x="1748" y="0"/>
                </a:cubicBezTo>
                <a:close/>
              </a:path>
            </a:pathLst>
          </a:custGeom>
          <a:solidFill>
            <a:schemeClr val="lt2">
              <a:alpha val="486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9"/>
          <p:cNvSpPr/>
          <p:nvPr/>
        </p:nvSpPr>
        <p:spPr>
          <a:xfrm rot="-1106655" flipH="1">
            <a:off x="-1741193" y="-924117"/>
            <a:ext cx="4345217" cy="3055567"/>
          </a:xfrm>
          <a:custGeom>
            <a:avLst/>
            <a:gdLst/>
            <a:ahLst/>
            <a:cxnLst/>
            <a:rect l="l" t="t" r="r" b="b"/>
            <a:pathLst>
              <a:path w="27042" h="19016" extrusionOk="0">
                <a:moveTo>
                  <a:pt x="5311" y="0"/>
                </a:moveTo>
                <a:cubicBezTo>
                  <a:pt x="5179" y="0"/>
                  <a:pt x="5075" y="178"/>
                  <a:pt x="5211" y="262"/>
                </a:cubicBezTo>
                <a:cubicBezTo>
                  <a:pt x="5431" y="399"/>
                  <a:pt x="5652" y="530"/>
                  <a:pt x="5876" y="657"/>
                </a:cubicBezTo>
                <a:cubicBezTo>
                  <a:pt x="3749" y="1565"/>
                  <a:pt x="1452" y="2798"/>
                  <a:pt x="713" y="5101"/>
                </a:cubicBezTo>
                <a:cubicBezTo>
                  <a:pt x="0" y="7321"/>
                  <a:pt x="1219" y="10007"/>
                  <a:pt x="3411" y="10856"/>
                </a:cubicBezTo>
                <a:cubicBezTo>
                  <a:pt x="3728" y="10979"/>
                  <a:pt x="4069" y="11058"/>
                  <a:pt x="4406" y="11058"/>
                </a:cubicBezTo>
                <a:cubicBezTo>
                  <a:pt x="4688" y="11058"/>
                  <a:pt x="4968" y="11003"/>
                  <a:pt x="5229" y="10871"/>
                </a:cubicBezTo>
                <a:cubicBezTo>
                  <a:pt x="5743" y="10614"/>
                  <a:pt x="6086" y="10140"/>
                  <a:pt x="6367" y="9654"/>
                </a:cubicBezTo>
                <a:cubicBezTo>
                  <a:pt x="6660" y="9147"/>
                  <a:pt x="6901" y="8604"/>
                  <a:pt x="7258" y="8138"/>
                </a:cubicBezTo>
                <a:cubicBezTo>
                  <a:pt x="7586" y="7709"/>
                  <a:pt x="8056" y="7408"/>
                  <a:pt x="8567" y="7243"/>
                </a:cubicBezTo>
                <a:cubicBezTo>
                  <a:pt x="8835" y="7156"/>
                  <a:pt x="9122" y="7107"/>
                  <a:pt x="9407" y="7107"/>
                </a:cubicBezTo>
                <a:cubicBezTo>
                  <a:pt x="9658" y="7107"/>
                  <a:pt x="9908" y="7145"/>
                  <a:pt x="10143" y="7227"/>
                </a:cubicBezTo>
                <a:cubicBezTo>
                  <a:pt x="10681" y="7416"/>
                  <a:pt x="11050" y="7824"/>
                  <a:pt x="11259" y="8347"/>
                </a:cubicBezTo>
                <a:cubicBezTo>
                  <a:pt x="11495" y="8938"/>
                  <a:pt x="11543" y="9582"/>
                  <a:pt x="11752" y="10181"/>
                </a:cubicBezTo>
                <a:cubicBezTo>
                  <a:pt x="11957" y="10769"/>
                  <a:pt x="12358" y="11405"/>
                  <a:pt x="12983" y="11603"/>
                </a:cubicBezTo>
                <a:cubicBezTo>
                  <a:pt x="13117" y="11646"/>
                  <a:pt x="13250" y="11665"/>
                  <a:pt x="13380" y="11665"/>
                </a:cubicBezTo>
                <a:cubicBezTo>
                  <a:pt x="13765" y="11665"/>
                  <a:pt x="14132" y="11502"/>
                  <a:pt x="14481" y="11319"/>
                </a:cubicBezTo>
                <a:cubicBezTo>
                  <a:pt x="14811" y="11146"/>
                  <a:pt x="15183" y="10926"/>
                  <a:pt x="15563" y="10926"/>
                </a:cubicBezTo>
                <a:cubicBezTo>
                  <a:pt x="15675" y="10926"/>
                  <a:pt x="15789" y="10946"/>
                  <a:pt x="15902" y="10992"/>
                </a:cubicBezTo>
                <a:cubicBezTo>
                  <a:pt x="16505" y="11236"/>
                  <a:pt x="16731" y="12009"/>
                  <a:pt x="16886" y="12576"/>
                </a:cubicBezTo>
                <a:cubicBezTo>
                  <a:pt x="17067" y="13246"/>
                  <a:pt x="17237" y="13920"/>
                  <a:pt x="17447" y="14583"/>
                </a:cubicBezTo>
                <a:cubicBezTo>
                  <a:pt x="17859" y="15878"/>
                  <a:pt x="18454" y="17143"/>
                  <a:pt x="19512" y="18032"/>
                </a:cubicBezTo>
                <a:cubicBezTo>
                  <a:pt x="20225" y="18631"/>
                  <a:pt x="21110" y="19015"/>
                  <a:pt x="22020" y="19015"/>
                </a:cubicBezTo>
                <a:cubicBezTo>
                  <a:pt x="22330" y="19015"/>
                  <a:pt x="22643" y="18971"/>
                  <a:pt x="22954" y="18875"/>
                </a:cubicBezTo>
                <a:cubicBezTo>
                  <a:pt x="24002" y="18552"/>
                  <a:pt x="24786" y="17702"/>
                  <a:pt x="25334" y="16784"/>
                </a:cubicBezTo>
                <a:cubicBezTo>
                  <a:pt x="25931" y="15784"/>
                  <a:pt x="26309" y="14669"/>
                  <a:pt x="26587" y="13543"/>
                </a:cubicBezTo>
                <a:cubicBezTo>
                  <a:pt x="26872" y="12393"/>
                  <a:pt x="27042" y="11178"/>
                  <a:pt x="26859" y="9998"/>
                </a:cubicBezTo>
                <a:cubicBezTo>
                  <a:pt x="26669" y="8763"/>
                  <a:pt x="26045" y="7686"/>
                  <a:pt x="25037" y="6940"/>
                </a:cubicBezTo>
                <a:cubicBezTo>
                  <a:pt x="23865" y="6071"/>
                  <a:pt x="22401" y="5638"/>
                  <a:pt x="21023" y="5219"/>
                </a:cubicBezTo>
                <a:cubicBezTo>
                  <a:pt x="19511" y="4758"/>
                  <a:pt x="17976" y="4376"/>
                  <a:pt x="16442" y="3995"/>
                </a:cubicBezTo>
                <a:cubicBezTo>
                  <a:pt x="13377" y="3236"/>
                  <a:pt x="10276" y="2484"/>
                  <a:pt x="7410" y="1122"/>
                </a:cubicBezTo>
                <a:cubicBezTo>
                  <a:pt x="7124" y="986"/>
                  <a:pt x="6842" y="844"/>
                  <a:pt x="6563" y="695"/>
                </a:cubicBezTo>
                <a:cubicBezTo>
                  <a:pt x="6622" y="671"/>
                  <a:pt x="6682" y="645"/>
                  <a:pt x="6742" y="621"/>
                </a:cubicBezTo>
                <a:cubicBezTo>
                  <a:pt x="6901" y="557"/>
                  <a:pt x="6828" y="333"/>
                  <a:pt x="6684" y="333"/>
                </a:cubicBezTo>
                <a:cubicBezTo>
                  <a:pt x="6666" y="333"/>
                  <a:pt x="6646" y="336"/>
                  <a:pt x="6625" y="345"/>
                </a:cubicBezTo>
                <a:cubicBezTo>
                  <a:pt x="6492" y="400"/>
                  <a:pt x="6358" y="454"/>
                  <a:pt x="6223" y="510"/>
                </a:cubicBezTo>
                <a:cubicBezTo>
                  <a:pt x="5943" y="355"/>
                  <a:pt x="5666" y="194"/>
                  <a:pt x="5394" y="25"/>
                </a:cubicBezTo>
                <a:cubicBezTo>
                  <a:pt x="5366" y="8"/>
                  <a:pt x="5338" y="0"/>
                  <a:pt x="5311" y="0"/>
                </a:cubicBezTo>
                <a:close/>
              </a:path>
            </a:pathLst>
          </a:custGeom>
          <a:solidFill>
            <a:schemeClr val="accent1">
              <a:alpha val="49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9"/>
          <p:cNvSpPr/>
          <p:nvPr/>
        </p:nvSpPr>
        <p:spPr>
          <a:xfrm rot="9000131" flipH="1">
            <a:off x="8344172" y="4740550"/>
            <a:ext cx="434381" cy="101757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9"/>
          <p:cNvSpPr/>
          <p:nvPr/>
        </p:nvSpPr>
        <p:spPr>
          <a:xfrm rot="-9899901" flipH="1">
            <a:off x="1737560" y="291519"/>
            <a:ext cx="545173" cy="127720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2" name="Google Shape;492;p19"/>
          <p:cNvGrpSpPr/>
          <p:nvPr/>
        </p:nvGrpSpPr>
        <p:grpSpPr>
          <a:xfrm rot="900044">
            <a:off x="8343430" y="2439620"/>
            <a:ext cx="228603" cy="207086"/>
            <a:chOff x="1640475" y="1197075"/>
            <a:chExt cx="55475" cy="50250"/>
          </a:xfrm>
        </p:grpSpPr>
        <p:sp>
          <p:nvSpPr>
            <p:cNvPr id="493" name="Google Shape;493;p19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9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9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" name="Google Shape;496;p19"/>
          <p:cNvSpPr/>
          <p:nvPr/>
        </p:nvSpPr>
        <p:spPr>
          <a:xfrm rot="1133433">
            <a:off x="682181" y="4093383"/>
            <a:ext cx="970030" cy="227237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19"/>
          <p:cNvSpPr/>
          <p:nvPr/>
        </p:nvSpPr>
        <p:spPr>
          <a:xfrm rot="6434815">
            <a:off x="6414621" y="-91496"/>
            <a:ext cx="559646" cy="827411"/>
          </a:xfrm>
          <a:custGeom>
            <a:avLst/>
            <a:gdLst/>
            <a:ahLst/>
            <a:cxnLst/>
            <a:rect l="l" t="t" r="r" b="b"/>
            <a:pathLst>
              <a:path w="10628" h="15713" extrusionOk="0">
                <a:moveTo>
                  <a:pt x="9154" y="0"/>
                </a:moveTo>
                <a:cubicBezTo>
                  <a:pt x="9141" y="0"/>
                  <a:pt x="9128" y="5"/>
                  <a:pt x="9118" y="14"/>
                </a:cubicBezTo>
                <a:cubicBezTo>
                  <a:pt x="9094" y="34"/>
                  <a:pt x="9092" y="69"/>
                  <a:pt x="9112" y="93"/>
                </a:cubicBezTo>
                <a:cubicBezTo>
                  <a:pt x="9278" y="281"/>
                  <a:pt x="9433" y="486"/>
                  <a:pt x="9574" y="703"/>
                </a:cubicBezTo>
                <a:cubicBezTo>
                  <a:pt x="9585" y="719"/>
                  <a:pt x="9602" y="727"/>
                  <a:pt x="9620" y="727"/>
                </a:cubicBezTo>
                <a:cubicBezTo>
                  <a:pt x="9631" y="727"/>
                  <a:pt x="9641" y="725"/>
                  <a:pt x="9651" y="719"/>
                </a:cubicBezTo>
                <a:cubicBezTo>
                  <a:pt x="9677" y="703"/>
                  <a:pt x="9684" y="668"/>
                  <a:pt x="9667" y="642"/>
                </a:cubicBezTo>
                <a:cubicBezTo>
                  <a:pt x="9524" y="421"/>
                  <a:pt x="9366" y="212"/>
                  <a:pt x="9196" y="19"/>
                </a:cubicBezTo>
                <a:cubicBezTo>
                  <a:pt x="9185" y="6"/>
                  <a:pt x="9169" y="0"/>
                  <a:pt x="9154" y="0"/>
                </a:cubicBezTo>
                <a:close/>
                <a:moveTo>
                  <a:pt x="9994" y="1294"/>
                </a:moveTo>
                <a:cubicBezTo>
                  <a:pt x="9986" y="1294"/>
                  <a:pt x="9978" y="1296"/>
                  <a:pt x="9970" y="1299"/>
                </a:cubicBezTo>
                <a:cubicBezTo>
                  <a:pt x="9943" y="1312"/>
                  <a:pt x="9931" y="1345"/>
                  <a:pt x="9944" y="1373"/>
                </a:cubicBezTo>
                <a:cubicBezTo>
                  <a:pt x="10050" y="1602"/>
                  <a:pt x="10143" y="1843"/>
                  <a:pt x="10220" y="2087"/>
                </a:cubicBezTo>
                <a:cubicBezTo>
                  <a:pt x="10228" y="2111"/>
                  <a:pt x="10250" y="2126"/>
                  <a:pt x="10274" y="2126"/>
                </a:cubicBezTo>
                <a:cubicBezTo>
                  <a:pt x="10279" y="2126"/>
                  <a:pt x="10284" y="2125"/>
                  <a:pt x="10291" y="2124"/>
                </a:cubicBezTo>
                <a:cubicBezTo>
                  <a:pt x="10320" y="2114"/>
                  <a:pt x="10336" y="2083"/>
                  <a:pt x="10327" y="2054"/>
                </a:cubicBezTo>
                <a:cubicBezTo>
                  <a:pt x="10248" y="1805"/>
                  <a:pt x="10154" y="1561"/>
                  <a:pt x="10044" y="1326"/>
                </a:cubicBezTo>
                <a:cubicBezTo>
                  <a:pt x="10035" y="1306"/>
                  <a:pt x="10015" y="1294"/>
                  <a:pt x="9994" y="1294"/>
                </a:cubicBezTo>
                <a:close/>
                <a:moveTo>
                  <a:pt x="10459" y="2766"/>
                </a:moveTo>
                <a:cubicBezTo>
                  <a:pt x="10456" y="2766"/>
                  <a:pt x="10452" y="2766"/>
                  <a:pt x="10449" y="2767"/>
                </a:cubicBezTo>
                <a:cubicBezTo>
                  <a:pt x="10418" y="2772"/>
                  <a:pt x="10399" y="2801"/>
                  <a:pt x="10404" y="2831"/>
                </a:cubicBezTo>
                <a:cubicBezTo>
                  <a:pt x="10449" y="3078"/>
                  <a:pt x="10482" y="3334"/>
                  <a:pt x="10500" y="3593"/>
                </a:cubicBezTo>
                <a:cubicBezTo>
                  <a:pt x="10502" y="3621"/>
                  <a:pt x="10526" y="3644"/>
                  <a:pt x="10556" y="3644"/>
                </a:cubicBezTo>
                <a:lnTo>
                  <a:pt x="10559" y="3644"/>
                </a:lnTo>
                <a:cubicBezTo>
                  <a:pt x="10590" y="3642"/>
                  <a:pt x="10612" y="3615"/>
                  <a:pt x="10610" y="3585"/>
                </a:cubicBezTo>
                <a:cubicBezTo>
                  <a:pt x="10592" y="3322"/>
                  <a:pt x="10559" y="3062"/>
                  <a:pt x="10513" y="2811"/>
                </a:cubicBezTo>
                <a:cubicBezTo>
                  <a:pt x="10508" y="2784"/>
                  <a:pt x="10485" y="2766"/>
                  <a:pt x="10459" y="2766"/>
                </a:cubicBezTo>
                <a:close/>
                <a:moveTo>
                  <a:pt x="10573" y="4306"/>
                </a:moveTo>
                <a:cubicBezTo>
                  <a:pt x="10546" y="4306"/>
                  <a:pt x="10516" y="4330"/>
                  <a:pt x="10515" y="4361"/>
                </a:cubicBezTo>
                <a:cubicBezTo>
                  <a:pt x="10509" y="4612"/>
                  <a:pt x="10490" y="4869"/>
                  <a:pt x="10459" y="5127"/>
                </a:cubicBezTo>
                <a:cubicBezTo>
                  <a:pt x="10455" y="5158"/>
                  <a:pt x="10477" y="5185"/>
                  <a:pt x="10508" y="5189"/>
                </a:cubicBezTo>
                <a:lnTo>
                  <a:pt x="10514" y="5189"/>
                </a:lnTo>
                <a:cubicBezTo>
                  <a:pt x="10542" y="5189"/>
                  <a:pt x="10565" y="5168"/>
                  <a:pt x="10569" y="5141"/>
                </a:cubicBezTo>
                <a:cubicBezTo>
                  <a:pt x="10600" y="4879"/>
                  <a:pt x="10620" y="4618"/>
                  <a:pt x="10626" y="4364"/>
                </a:cubicBezTo>
                <a:cubicBezTo>
                  <a:pt x="10627" y="4333"/>
                  <a:pt x="10604" y="4307"/>
                  <a:pt x="10573" y="4306"/>
                </a:cubicBezTo>
                <a:close/>
                <a:moveTo>
                  <a:pt x="10392" y="5842"/>
                </a:moveTo>
                <a:cubicBezTo>
                  <a:pt x="10366" y="5842"/>
                  <a:pt x="10342" y="5860"/>
                  <a:pt x="10337" y="5886"/>
                </a:cubicBezTo>
                <a:cubicBezTo>
                  <a:pt x="10329" y="5923"/>
                  <a:pt x="10322" y="5959"/>
                  <a:pt x="10314" y="5994"/>
                </a:cubicBezTo>
                <a:cubicBezTo>
                  <a:pt x="10268" y="6208"/>
                  <a:pt x="10215" y="6424"/>
                  <a:pt x="10156" y="6634"/>
                </a:cubicBezTo>
                <a:cubicBezTo>
                  <a:pt x="10148" y="6664"/>
                  <a:pt x="10165" y="6695"/>
                  <a:pt x="10195" y="6702"/>
                </a:cubicBezTo>
                <a:cubicBezTo>
                  <a:pt x="10200" y="6705"/>
                  <a:pt x="10204" y="6705"/>
                  <a:pt x="10210" y="6705"/>
                </a:cubicBezTo>
                <a:cubicBezTo>
                  <a:pt x="10234" y="6705"/>
                  <a:pt x="10257" y="6689"/>
                  <a:pt x="10263" y="6664"/>
                </a:cubicBezTo>
                <a:cubicBezTo>
                  <a:pt x="10323" y="6451"/>
                  <a:pt x="10377" y="6233"/>
                  <a:pt x="10423" y="6018"/>
                </a:cubicBezTo>
                <a:cubicBezTo>
                  <a:pt x="10431" y="5981"/>
                  <a:pt x="10438" y="5945"/>
                  <a:pt x="10446" y="5909"/>
                </a:cubicBezTo>
                <a:cubicBezTo>
                  <a:pt x="10452" y="5878"/>
                  <a:pt x="10432" y="5849"/>
                  <a:pt x="10402" y="5842"/>
                </a:cubicBezTo>
                <a:cubicBezTo>
                  <a:pt x="10399" y="5842"/>
                  <a:pt x="10395" y="5842"/>
                  <a:pt x="10392" y="5842"/>
                </a:cubicBezTo>
                <a:close/>
                <a:moveTo>
                  <a:pt x="2671" y="7727"/>
                </a:moveTo>
                <a:cubicBezTo>
                  <a:pt x="2645" y="7727"/>
                  <a:pt x="2616" y="7750"/>
                  <a:pt x="2615" y="7780"/>
                </a:cubicBezTo>
                <a:cubicBezTo>
                  <a:pt x="2615" y="7811"/>
                  <a:pt x="2639" y="7837"/>
                  <a:pt x="2670" y="7838"/>
                </a:cubicBezTo>
                <a:cubicBezTo>
                  <a:pt x="2904" y="7844"/>
                  <a:pt x="3138" y="7936"/>
                  <a:pt x="3346" y="8101"/>
                </a:cubicBezTo>
                <a:cubicBezTo>
                  <a:pt x="3356" y="8109"/>
                  <a:pt x="3368" y="8113"/>
                  <a:pt x="3380" y="8113"/>
                </a:cubicBezTo>
                <a:cubicBezTo>
                  <a:pt x="3396" y="8113"/>
                  <a:pt x="3413" y="8106"/>
                  <a:pt x="3424" y="8092"/>
                </a:cubicBezTo>
                <a:cubicBezTo>
                  <a:pt x="3442" y="8068"/>
                  <a:pt x="3439" y="8032"/>
                  <a:pt x="3414" y="8014"/>
                </a:cubicBezTo>
                <a:cubicBezTo>
                  <a:pt x="3188" y="7834"/>
                  <a:pt x="2931" y="7734"/>
                  <a:pt x="2673" y="7727"/>
                </a:cubicBezTo>
                <a:cubicBezTo>
                  <a:pt x="2672" y="7727"/>
                  <a:pt x="2672" y="7727"/>
                  <a:pt x="2671" y="7727"/>
                </a:cubicBezTo>
                <a:close/>
                <a:moveTo>
                  <a:pt x="9973" y="7330"/>
                </a:moveTo>
                <a:cubicBezTo>
                  <a:pt x="9950" y="7330"/>
                  <a:pt x="9929" y="7344"/>
                  <a:pt x="9921" y="7367"/>
                </a:cubicBezTo>
                <a:cubicBezTo>
                  <a:pt x="9834" y="7607"/>
                  <a:pt x="9736" y="7848"/>
                  <a:pt x="9632" y="8081"/>
                </a:cubicBezTo>
                <a:cubicBezTo>
                  <a:pt x="9619" y="8108"/>
                  <a:pt x="9632" y="8141"/>
                  <a:pt x="9659" y="8153"/>
                </a:cubicBezTo>
                <a:cubicBezTo>
                  <a:pt x="9667" y="8157"/>
                  <a:pt x="9674" y="8159"/>
                  <a:pt x="9682" y="8159"/>
                </a:cubicBezTo>
                <a:cubicBezTo>
                  <a:pt x="9703" y="8159"/>
                  <a:pt x="9724" y="8147"/>
                  <a:pt x="9733" y="8125"/>
                </a:cubicBezTo>
                <a:cubicBezTo>
                  <a:pt x="9839" y="7890"/>
                  <a:pt x="9937" y="7648"/>
                  <a:pt x="10025" y="7405"/>
                </a:cubicBezTo>
                <a:cubicBezTo>
                  <a:pt x="10035" y="7377"/>
                  <a:pt x="10021" y="7344"/>
                  <a:pt x="9992" y="7334"/>
                </a:cubicBezTo>
                <a:cubicBezTo>
                  <a:pt x="9985" y="7331"/>
                  <a:pt x="9979" y="7330"/>
                  <a:pt x="9973" y="7330"/>
                </a:cubicBezTo>
                <a:close/>
                <a:moveTo>
                  <a:pt x="1957" y="7977"/>
                </a:moveTo>
                <a:cubicBezTo>
                  <a:pt x="1944" y="7977"/>
                  <a:pt x="1932" y="7981"/>
                  <a:pt x="1922" y="7990"/>
                </a:cubicBezTo>
                <a:cubicBezTo>
                  <a:pt x="1716" y="8153"/>
                  <a:pt x="1552" y="8384"/>
                  <a:pt x="1461" y="8637"/>
                </a:cubicBezTo>
                <a:cubicBezTo>
                  <a:pt x="1452" y="8666"/>
                  <a:pt x="1467" y="8698"/>
                  <a:pt x="1496" y="8709"/>
                </a:cubicBezTo>
                <a:cubicBezTo>
                  <a:pt x="1502" y="8711"/>
                  <a:pt x="1507" y="8712"/>
                  <a:pt x="1514" y="8712"/>
                </a:cubicBezTo>
                <a:cubicBezTo>
                  <a:pt x="1537" y="8712"/>
                  <a:pt x="1559" y="8697"/>
                  <a:pt x="1566" y="8674"/>
                </a:cubicBezTo>
                <a:cubicBezTo>
                  <a:pt x="1649" y="8441"/>
                  <a:pt x="1800" y="8228"/>
                  <a:pt x="1991" y="8076"/>
                </a:cubicBezTo>
                <a:cubicBezTo>
                  <a:pt x="2015" y="8057"/>
                  <a:pt x="2019" y="8022"/>
                  <a:pt x="2000" y="7998"/>
                </a:cubicBezTo>
                <a:cubicBezTo>
                  <a:pt x="1989" y="7984"/>
                  <a:pt x="1973" y="7977"/>
                  <a:pt x="1957" y="7977"/>
                </a:cubicBezTo>
                <a:close/>
                <a:moveTo>
                  <a:pt x="3845" y="8611"/>
                </a:moveTo>
                <a:cubicBezTo>
                  <a:pt x="3837" y="8611"/>
                  <a:pt x="3830" y="8612"/>
                  <a:pt x="3822" y="8616"/>
                </a:cubicBezTo>
                <a:cubicBezTo>
                  <a:pt x="3795" y="8627"/>
                  <a:pt x="3782" y="8661"/>
                  <a:pt x="3794" y="8688"/>
                </a:cubicBezTo>
                <a:cubicBezTo>
                  <a:pt x="3888" y="8903"/>
                  <a:pt x="3943" y="9150"/>
                  <a:pt x="3960" y="9421"/>
                </a:cubicBezTo>
                <a:cubicBezTo>
                  <a:pt x="3962" y="9450"/>
                  <a:pt x="3987" y="9472"/>
                  <a:pt x="4016" y="9472"/>
                </a:cubicBezTo>
                <a:lnTo>
                  <a:pt x="4019" y="9472"/>
                </a:lnTo>
                <a:cubicBezTo>
                  <a:pt x="4050" y="9470"/>
                  <a:pt x="4073" y="9445"/>
                  <a:pt x="4071" y="9414"/>
                </a:cubicBezTo>
                <a:cubicBezTo>
                  <a:pt x="4053" y="9130"/>
                  <a:pt x="3994" y="8871"/>
                  <a:pt x="3896" y="8645"/>
                </a:cubicBezTo>
                <a:cubicBezTo>
                  <a:pt x="3887" y="8624"/>
                  <a:pt x="3866" y="8611"/>
                  <a:pt x="3845" y="8611"/>
                </a:cubicBezTo>
                <a:close/>
                <a:moveTo>
                  <a:pt x="9339" y="8741"/>
                </a:moveTo>
                <a:cubicBezTo>
                  <a:pt x="9320" y="8741"/>
                  <a:pt x="9301" y="8752"/>
                  <a:pt x="9291" y="8771"/>
                </a:cubicBezTo>
                <a:cubicBezTo>
                  <a:pt x="9196" y="8946"/>
                  <a:pt x="9094" y="9121"/>
                  <a:pt x="8990" y="9290"/>
                </a:cubicBezTo>
                <a:cubicBezTo>
                  <a:pt x="8960" y="9338"/>
                  <a:pt x="8930" y="9385"/>
                  <a:pt x="8900" y="9433"/>
                </a:cubicBezTo>
                <a:cubicBezTo>
                  <a:pt x="8883" y="9459"/>
                  <a:pt x="8890" y="9493"/>
                  <a:pt x="8916" y="9510"/>
                </a:cubicBezTo>
                <a:cubicBezTo>
                  <a:pt x="8926" y="9515"/>
                  <a:pt x="8936" y="9518"/>
                  <a:pt x="8946" y="9518"/>
                </a:cubicBezTo>
                <a:cubicBezTo>
                  <a:pt x="8964" y="9518"/>
                  <a:pt x="8982" y="9509"/>
                  <a:pt x="8993" y="9493"/>
                </a:cubicBezTo>
                <a:cubicBezTo>
                  <a:pt x="9024" y="9445"/>
                  <a:pt x="9055" y="9397"/>
                  <a:pt x="9085" y="9349"/>
                </a:cubicBezTo>
                <a:cubicBezTo>
                  <a:pt x="9190" y="9178"/>
                  <a:pt x="9293" y="9000"/>
                  <a:pt x="9389" y="8823"/>
                </a:cubicBezTo>
                <a:cubicBezTo>
                  <a:pt x="9403" y="8796"/>
                  <a:pt x="9393" y="8762"/>
                  <a:pt x="9367" y="8748"/>
                </a:cubicBezTo>
                <a:cubicBezTo>
                  <a:pt x="9358" y="8743"/>
                  <a:pt x="9349" y="8741"/>
                  <a:pt x="9339" y="8741"/>
                </a:cubicBezTo>
                <a:close/>
                <a:moveTo>
                  <a:pt x="1463" y="9364"/>
                </a:moveTo>
                <a:cubicBezTo>
                  <a:pt x="1460" y="9364"/>
                  <a:pt x="1456" y="9364"/>
                  <a:pt x="1453" y="9365"/>
                </a:cubicBezTo>
                <a:cubicBezTo>
                  <a:pt x="1422" y="9370"/>
                  <a:pt x="1403" y="9399"/>
                  <a:pt x="1408" y="9429"/>
                </a:cubicBezTo>
                <a:cubicBezTo>
                  <a:pt x="1454" y="9678"/>
                  <a:pt x="1557" y="9931"/>
                  <a:pt x="1705" y="10162"/>
                </a:cubicBezTo>
                <a:cubicBezTo>
                  <a:pt x="1716" y="10179"/>
                  <a:pt x="1734" y="10187"/>
                  <a:pt x="1752" y="10187"/>
                </a:cubicBezTo>
                <a:cubicBezTo>
                  <a:pt x="1763" y="10187"/>
                  <a:pt x="1773" y="10184"/>
                  <a:pt x="1782" y="10179"/>
                </a:cubicBezTo>
                <a:cubicBezTo>
                  <a:pt x="1808" y="10162"/>
                  <a:pt x="1815" y="10127"/>
                  <a:pt x="1799" y="10102"/>
                </a:cubicBezTo>
                <a:cubicBezTo>
                  <a:pt x="1657" y="9883"/>
                  <a:pt x="1560" y="9643"/>
                  <a:pt x="1517" y="9409"/>
                </a:cubicBezTo>
                <a:cubicBezTo>
                  <a:pt x="1512" y="9382"/>
                  <a:pt x="1489" y="9364"/>
                  <a:pt x="1463" y="9364"/>
                </a:cubicBezTo>
                <a:close/>
                <a:moveTo>
                  <a:pt x="8495" y="10036"/>
                </a:moveTo>
                <a:cubicBezTo>
                  <a:pt x="8479" y="10036"/>
                  <a:pt x="8463" y="10043"/>
                  <a:pt x="8451" y="10057"/>
                </a:cubicBezTo>
                <a:cubicBezTo>
                  <a:pt x="8285" y="10264"/>
                  <a:pt x="8112" y="10454"/>
                  <a:pt x="7934" y="10621"/>
                </a:cubicBezTo>
                <a:cubicBezTo>
                  <a:pt x="7913" y="10642"/>
                  <a:pt x="7912" y="10678"/>
                  <a:pt x="7932" y="10700"/>
                </a:cubicBezTo>
                <a:cubicBezTo>
                  <a:pt x="7944" y="10711"/>
                  <a:pt x="7958" y="10717"/>
                  <a:pt x="7973" y="10717"/>
                </a:cubicBezTo>
                <a:cubicBezTo>
                  <a:pt x="7987" y="10717"/>
                  <a:pt x="8000" y="10712"/>
                  <a:pt x="8011" y="10702"/>
                </a:cubicBezTo>
                <a:cubicBezTo>
                  <a:pt x="8191" y="10531"/>
                  <a:pt x="8368" y="10338"/>
                  <a:pt x="8539" y="10126"/>
                </a:cubicBezTo>
                <a:cubicBezTo>
                  <a:pt x="8558" y="10102"/>
                  <a:pt x="8554" y="10068"/>
                  <a:pt x="8530" y="10048"/>
                </a:cubicBezTo>
                <a:cubicBezTo>
                  <a:pt x="8520" y="10040"/>
                  <a:pt x="8507" y="10036"/>
                  <a:pt x="8495" y="10036"/>
                </a:cubicBezTo>
                <a:close/>
                <a:moveTo>
                  <a:pt x="3979" y="10133"/>
                </a:moveTo>
                <a:cubicBezTo>
                  <a:pt x="3952" y="10133"/>
                  <a:pt x="3929" y="10154"/>
                  <a:pt x="3925" y="10182"/>
                </a:cubicBezTo>
                <a:lnTo>
                  <a:pt x="3920" y="10220"/>
                </a:lnTo>
                <a:cubicBezTo>
                  <a:pt x="3884" y="10457"/>
                  <a:pt x="3835" y="10698"/>
                  <a:pt x="3773" y="10933"/>
                </a:cubicBezTo>
                <a:cubicBezTo>
                  <a:pt x="3765" y="10963"/>
                  <a:pt x="3783" y="10993"/>
                  <a:pt x="3813" y="11000"/>
                </a:cubicBezTo>
                <a:cubicBezTo>
                  <a:pt x="3817" y="11002"/>
                  <a:pt x="3822" y="11002"/>
                  <a:pt x="3827" y="11002"/>
                </a:cubicBezTo>
                <a:cubicBezTo>
                  <a:pt x="3851" y="11002"/>
                  <a:pt x="3874" y="10986"/>
                  <a:pt x="3881" y="10961"/>
                </a:cubicBezTo>
                <a:cubicBezTo>
                  <a:pt x="3944" y="10721"/>
                  <a:pt x="3994" y="10478"/>
                  <a:pt x="4030" y="10236"/>
                </a:cubicBezTo>
                <a:lnTo>
                  <a:pt x="4035" y="10197"/>
                </a:lnTo>
                <a:cubicBezTo>
                  <a:pt x="4039" y="10166"/>
                  <a:pt x="4018" y="10138"/>
                  <a:pt x="3987" y="10134"/>
                </a:cubicBezTo>
                <a:cubicBezTo>
                  <a:pt x="3984" y="10133"/>
                  <a:pt x="3982" y="10133"/>
                  <a:pt x="3979" y="10133"/>
                </a:cubicBezTo>
                <a:close/>
                <a:moveTo>
                  <a:pt x="2272" y="10644"/>
                </a:moveTo>
                <a:cubicBezTo>
                  <a:pt x="2256" y="10644"/>
                  <a:pt x="2239" y="10651"/>
                  <a:pt x="2228" y="10665"/>
                </a:cubicBezTo>
                <a:cubicBezTo>
                  <a:pt x="2209" y="10689"/>
                  <a:pt x="2214" y="10725"/>
                  <a:pt x="2237" y="10744"/>
                </a:cubicBezTo>
                <a:cubicBezTo>
                  <a:pt x="2429" y="10898"/>
                  <a:pt x="2647" y="11033"/>
                  <a:pt x="2903" y="11158"/>
                </a:cubicBezTo>
                <a:cubicBezTo>
                  <a:pt x="2911" y="11163"/>
                  <a:pt x="2920" y="11164"/>
                  <a:pt x="2927" y="11164"/>
                </a:cubicBezTo>
                <a:cubicBezTo>
                  <a:pt x="2947" y="11164"/>
                  <a:pt x="2968" y="11153"/>
                  <a:pt x="2977" y="11133"/>
                </a:cubicBezTo>
                <a:cubicBezTo>
                  <a:pt x="2990" y="11105"/>
                  <a:pt x="2979" y="11072"/>
                  <a:pt x="2952" y="11058"/>
                </a:cubicBezTo>
                <a:cubicBezTo>
                  <a:pt x="2703" y="10937"/>
                  <a:pt x="2492" y="10806"/>
                  <a:pt x="2306" y="10656"/>
                </a:cubicBezTo>
                <a:cubicBezTo>
                  <a:pt x="2296" y="10648"/>
                  <a:pt x="2284" y="10644"/>
                  <a:pt x="2272" y="10644"/>
                </a:cubicBezTo>
                <a:close/>
                <a:moveTo>
                  <a:pt x="7368" y="11087"/>
                </a:moveTo>
                <a:cubicBezTo>
                  <a:pt x="7358" y="11087"/>
                  <a:pt x="7347" y="11090"/>
                  <a:pt x="7338" y="11096"/>
                </a:cubicBezTo>
                <a:cubicBezTo>
                  <a:pt x="7119" y="11238"/>
                  <a:pt x="6892" y="11355"/>
                  <a:pt x="6661" y="11440"/>
                </a:cubicBezTo>
                <a:cubicBezTo>
                  <a:pt x="6632" y="11451"/>
                  <a:pt x="6617" y="11484"/>
                  <a:pt x="6628" y="11512"/>
                </a:cubicBezTo>
                <a:cubicBezTo>
                  <a:pt x="6636" y="11534"/>
                  <a:pt x="6658" y="11548"/>
                  <a:pt x="6680" y="11548"/>
                </a:cubicBezTo>
                <a:cubicBezTo>
                  <a:pt x="6686" y="11548"/>
                  <a:pt x="6693" y="11547"/>
                  <a:pt x="6699" y="11545"/>
                </a:cubicBezTo>
                <a:cubicBezTo>
                  <a:pt x="6939" y="11456"/>
                  <a:pt x="7174" y="11337"/>
                  <a:pt x="7399" y="11189"/>
                </a:cubicBezTo>
                <a:cubicBezTo>
                  <a:pt x="7425" y="11172"/>
                  <a:pt x="7432" y="11138"/>
                  <a:pt x="7415" y="11112"/>
                </a:cubicBezTo>
                <a:cubicBezTo>
                  <a:pt x="7404" y="11096"/>
                  <a:pt x="7386" y="11087"/>
                  <a:pt x="7368" y="11087"/>
                </a:cubicBezTo>
                <a:close/>
                <a:moveTo>
                  <a:pt x="3646" y="11340"/>
                </a:moveTo>
                <a:cubicBezTo>
                  <a:pt x="3622" y="11340"/>
                  <a:pt x="3600" y="11355"/>
                  <a:pt x="3593" y="11378"/>
                </a:cubicBezTo>
                <a:cubicBezTo>
                  <a:pt x="3583" y="11407"/>
                  <a:pt x="3599" y="11439"/>
                  <a:pt x="3628" y="11449"/>
                </a:cubicBezTo>
                <a:cubicBezTo>
                  <a:pt x="3882" y="11533"/>
                  <a:pt x="4135" y="11602"/>
                  <a:pt x="4380" y="11653"/>
                </a:cubicBezTo>
                <a:cubicBezTo>
                  <a:pt x="4384" y="11653"/>
                  <a:pt x="4389" y="11654"/>
                  <a:pt x="4392" y="11654"/>
                </a:cubicBezTo>
                <a:cubicBezTo>
                  <a:pt x="4417" y="11654"/>
                  <a:pt x="4441" y="11636"/>
                  <a:pt x="4446" y="11609"/>
                </a:cubicBezTo>
                <a:cubicBezTo>
                  <a:pt x="4453" y="11579"/>
                  <a:pt x="4433" y="11550"/>
                  <a:pt x="4404" y="11544"/>
                </a:cubicBezTo>
                <a:cubicBezTo>
                  <a:pt x="4163" y="11494"/>
                  <a:pt x="3913" y="11426"/>
                  <a:pt x="3663" y="11343"/>
                </a:cubicBezTo>
                <a:cubicBezTo>
                  <a:pt x="3657" y="11341"/>
                  <a:pt x="3651" y="11340"/>
                  <a:pt x="3646" y="11340"/>
                </a:cubicBezTo>
                <a:close/>
                <a:moveTo>
                  <a:pt x="5932" y="11621"/>
                </a:moveTo>
                <a:cubicBezTo>
                  <a:pt x="5929" y="11621"/>
                  <a:pt x="5926" y="11622"/>
                  <a:pt x="5924" y="11622"/>
                </a:cubicBezTo>
                <a:cubicBezTo>
                  <a:pt x="5757" y="11643"/>
                  <a:pt x="5584" y="11653"/>
                  <a:pt x="5409" y="11653"/>
                </a:cubicBezTo>
                <a:cubicBezTo>
                  <a:pt x="5326" y="11653"/>
                  <a:pt x="5244" y="11651"/>
                  <a:pt x="5161" y="11646"/>
                </a:cubicBezTo>
                <a:cubicBezTo>
                  <a:pt x="5160" y="11646"/>
                  <a:pt x="5158" y="11646"/>
                  <a:pt x="5157" y="11646"/>
                </a:cubicBezTo>
                <a:cubicBezTo>
                  <a:pt x="5128" y="11646"/>
                  <a:pt x="5104" y="11669"/>
                  <a:pt x="5102" y="11699"/>
                </a:cubicBezTo>
                <a:cubicBezTo>
                  <a:pt x="5101" y="11729"/>
                  <a:pt x="5125" y="11755"/>
                  <a:pt x="5155" y="11758"/>
                </a:cubicBezTo>
                <a:cubicBezTo>
                  <a:pt x="5242" y="11762"/>
                  <a:pt x="5330" y="11765"/>
                  <a:pt x="5417" y="11765"/>
                </a:cubicBezTo>
                <a:cubicBezTo>
                  <a:pt x="5595" y="11765"/>
                  <a:pt x="5770" y="11753"/>
                  <a:pt x="5938" y="11732"/>
                </a:cubicBezTo>
                <a:cubicBezTo>
                  <a:pt x="5967" y="11728"/>
                  <a:pt x="5990" y="11700"/>
                  <a:pt x="5986" y="11670"/>
                </a:cubicBezTo>
                <a:cubicBezTo>
                  <a:pt x="5982" y="11642"/>
                  <a:pt x="5959" y="11621"/>
                  <a:pt x="5932" y="11621"/>
                </a:cubicBezTo>
                <a:close/>
                <a:moveTo>
                  <a:pt x="3586" y="11626"/>
                </a:moveTo>
                <a:cubicBezTo>
                  <a:pt x="3563" y="11626"/>
                  <a:pt x="3542" y="11639"/>
                  <a:pt x="3533" y="11661"/>
                </a:cubicBezTo>
                <a:cubicBezTo>
                  <a:pt x="3441" y="11895"/>
                  <a:pt x="3333" y="12130"/>
                  <a:pt x="3213" y="12358"/>
                </a:cubicBezTo>
                <a:cubicBezTo>
                  <a:pt x="3198" y="12386"/>
                  <a:pt x="3209" y="12419"/>
                  <a:pt x="3237" y="12434"/>
                </a:cubicBezTo>
                <a:cubicBezTo>
                  <a:pt x="3244" y="12438"/>
                  <a:pt x="3254" y="12440"/>
                  <a:pt x="3263" y="12440"/>
                </a:cubicBezTo>
                <a:cubicBezTo>
                  <a:pt x="3282" y="12440"/>
                  <a:pt x="3302" y="12430"/>
                  <a:pt x="3312" y="12410"/>
                </a:cubicBezTo>
                <a:cubicBezTo>
                  <a:pt x="3434" y="12178"/>
                  <a:pt x="3542" y="11940"/>
                  <a:pt x="3636" y="11702"/>
                </a:cubicBezTo>
                <a:cubicBezTo>
                  <a:pt x="3648" y="11673"/>
                  <a:pt x="3634" y="11641"/>
                  <a:pt x="3606" y="11629"/>
                </a:cubicBezTo>
                <a:cubicBezTo>
                  <a:pt x="3599" y="11627"/>
                  <a:pt x="3592" y="11626"/>
                  <a:pt x="3586" y="11626"/>
                </a:cubicBezTo>
                <a:close/>
                <a:moveTo>
                  <a:pt x="2869" y="12994"/>
                </a:moveTo>
                <a:cubicBezTo>
                  <a:pt x="2850" y="12994"/>
                  <a:pt x="2832" y="13003"/>
                  <a:pt x="2821" y="13019"/>
                </a:cubicBezTo>
                <a:cubicBezTo>
                  <a:pt x="2683" y="13230"/>
                  <a:pt x="2530" y="13438"/>
                  <a:pt x="2367" y="13639"/>
                </a:cubicBezTo>
                <a:cubicBezTo>
                  <a:pt x="2348" y="13662"/>
                  <a:pt x="2352" y="13698"/>
                  <a:pt x="2376" y="13717"/>
                </a:cubicBezTo>
                <a:cubicBezTo>
                  <a:pt x="2387" y="13725"/>
                  <a:pt x="2398" y="13730"/>
                  <a:pt x="2411" y="13730"/>
                </a:cubicBezTo>
                <a:cubicBezTo>
                  <a:pt x="2427" y="13730"/>
                  <a:pt x="2443" y="13722"/>
                  <a:pt x="2454" y="13708"/>
                </a:cubicBezTo>
                <a:cubicBezTo>
                  <a:pt x="2618" y="13505"/>
                  <a:pt x="2773" y="13294"/>
                  <a:pt x="2914" y="13080"/>
                </a:cubicBezTo>
                <a:cubicBezTo>
                  <a:pt x="2931" y="13054"/>
                  <a:pt x="2925" y="13020"/>
                  <a:pt x="2899" y="13003"/>
                </a:cubicBezTo>
                <a:cubicBezTo>
                  <a:pt x="2890" y="12997"/>
                  <a:pt x="2879" y="12994"/>
                  <a:pt x="2869" y="12994"/>
                </a:cubicBezTo>
                <a:close/>
                <a:moveTo>
                  <a:pt x="1898" y="14197"/>
                </a:moveTo>
                <a:cubicBezTo>
                  <a:pt x="1883" y="14197"/>
                  <a:pt x="1869" y="14203"/>
                  <a:pt x="1858" y="14214"/>
                </a:cubicBezTo>
                <a:cubicBezTo>
                  <a:pt x="1680" y="14396"/>
                  <a:pt x="1492" y="14575"/>
                  <a:pt x="1299" y="14742"/>
                </a:cubicBezTo>
                <a:cubicBezTo>
                  <a:pt x="1276" y="14763"/>
                  <a:pt x="1273" y="14797"/>
                  <a:pt x="1294" y="14820"/>
                </a:cubicBezTo>
                <a:cubicBezTo>
                  <a:pt x="1304" y="14833"/>
                  <a:pt x="1319" y="14840"/>
                  <a:pt x="1335" y="14840"/>
                </a:cubicBezTo>
                <a:cubicBezTo>
                  <a:pt x="1348" y="14840"/>
                  <a:pt x="1361" y="14835"/>
                  <a:pt x="1372" y="14826"/>
                </a:cubicBezTo>
                <a:cubicBezTo>
                  <a:pt x="1567" y="14656"/>
                  <a:pt x="1758" y="14476"/>
                  <a:pt x="1937" y="14292"/>
                </a:cubicBezTo>
                <a:cubicBezTo>
                  <a:pt x="1958" y="14269"/>
                  <a:pt x="1958" y="14234"/>
                  <a:pt x="1936" y="14212"/>
                </a:cubicBezTo>
                <a:cubicBezTo>
                  <a:pt x="1925" y="14202"/>
                  <a:pt x="1912" y="14197"/>
                  <a:pt x="1898" y="14197"/>
                </a:cubicBezTo>
                <a:close/>
                <a:moveTo>
                  <a:pt x="729" y="15209"/>
                </a:moveTo>
                <a:cubicBezTo>
                  <a:pt x="718" y="15209"/>
                  <a:pt x="706" y="15213"/>
                  <a:pt x="697" y="15220"/>
                </a:cubicBezTo>
                <a:cubicBezTo>
                  <a:pt x="463" y="15388"/>
                  <a:pt x="248" y="15514"/>
                  <a:pt x="41" y="15607"/>
                </a:cubicBezTo>
                <a:cubicBezTo>
                  <a:pt x="13" y="15619"/>
                  <a:pt x="0" y="15651"/>
                  <a:pt x="13" y="15680"/>
                </a:cubicBezTo>
                <a:cubicBezTo>
                  <a:pt x="22" y="15701"/>
                  <a:pt x="43" y="15712"/>
                  <a:pt x="64" y="15712"/>
                </a:cubicBezTo>
                <a:cubicBezTo>
                  <a:pt x="72" y="15712"/>
                  <a:pt x="79" y="15711"/>
                  <a:pt x="87" y="15708"/>
                </a:cubicBezTo>
                <a:cubicBezTo>
                  <a:pt x="300" y="15613"/>
                  <a:pt x="521" y="15483"/>
                  <a:pt x="762" y="15310"/>
                </a:cubicBezTo>
                <a:cubicBezTo>
                  <a:pt x="786" y="15293"/>
                  <a:pt x="792" y="15257"/>
                  <a:pt x="775" y="15233"/>
                </a:cubicBezTo>
                <a:cubicBezTo>
                  <a:pt x="764" y="15217"/>
                  <a:pt x="746" y="15209"/>
                  <a:pt x="729" y="1520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8" name="Google Shape;498;p19"/>
          <p:cNvGrpSpPr/>
          <p:nvPr/>
        </p:nvGrpSpPr>
        <p:grpSpPr>
          <a:xfrm rot="-10470744">
            <a:off x="6410236" y="860386"/>
            <a:ext cx="274444" cy="248605"/>
            <a:chOff x="1640475" y="1197075"/>
            <a:chExt cx="55475" cy="50250"/>
          </a:xfrm>
        </p:grpSpPr>
        <p:sp>
          <p:nvSpPr>
            <p:cNvPr id="499" name="Google Shape;499;p19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9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9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2" name="Google Shape;502;p19"/>
          <p:cNvSpPr/>
          <p:nvPr/>
        </p:nvSpPr>
        <p:spPr>
          <a:xfrm rot="-3485199" flipH="1">
            <a:off x="8553503" y="1281933"/>
            <a:ext cx="434401" cy="101757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3" name="Google Shape;503;p19"/>
          <p:cNvGrpSpPr/>
          <p:nvPr/>
        </p:nvGrpSpPr>
        <p:grpSpPr>
          <a:xfrm rot="7711333">
            <a:off x="720310" y="1410592"/>
            <a:ext cx="294397" cy="266683"/>
            <a:chOff x="1640475" y="1197075"/>
            <a:chExt cx="55475" cy="50250"/>
          </a:xfrm>
        </p:grpSpPr>
        <p:sp>
          <p:nvSpPr>
            <p:cNvPr id="504" name="Google Shape;504;p19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9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9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loria Hallelujah"/>
              <a:buNone/>
              <a:defRPr sz="28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●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○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■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●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○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■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●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○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■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5" r:id="rId9"/>
    <p:sldLayoutId id="2147483666" r:id="rId10"/>
    <p:sldLayoutId id="2147483675" r:id="rId11"/>
    <p:sldLayoutId id="2147483695" r:id="rId12"/>
    <p:sldLayoutId id="2147483698" r:id="rId13"/>
    <p:sldLayoutId id="2147483700" r:id="rId14"/>
    <p:sldLayoutId id="2147483701" r:id="rId15"/>
    <p:sldLayoutId id="2147483702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turtl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5" name="Google Shape;1495;p60"/>
          <p:cNvGrpSpPr/>
          <p:nvPr/>
        </p:nvGrpSpPr>
        <p:grpSpPr>
          <a:xfrm>
            <a:off x="1771111" y="991373"/>
            <a:ext cx="5602245" cy="2609700"/>
            <a:chOff x="6530374" y="1560189"/>
            <a:chExt cx="1045566" cy="505315"/>
          </a:xfrm>
        </p:grpSpPr>
        <p:sp>
          <p:nvSpPr>
            <p:cNvPr id="1496" name="Google Shape;1496;p60"/>
            <p:cNvSpPr/>
            <p:nvPr/>
          </p:nvSpPr>
          <p:spPr>
            <a:xfrm>
              <a:off x="6530374" y="1560189"/>
              <a:ext cx="1045566" cy="505315"/>
            </a:xfrm>
            <a:custGeom>
              <a:avLst/>
              <a:gdLst/>
              <a:ahLst/>
              <a:cxnLst/>
              <a:rect l="l" t="t" r="r" b="b"/>
              <a:pathLst>
                <a:path w="19723" h="9532" extrusionOk="0">
                  <a:moveTo>
                    <a:pt x="9861" y="175"/>
                  </a:moveTo>
                  <a:cubicBezTo>
                    <a:pt x="10245" y="742"/>
                    <a:pt x="10895" y="1094"/>
                    <a:pt x="11565" y="1094"/>
                  </a:cubicBezTo>
                  <a:cubicBezTo>
                    <a:pt x="11781" y="1094"/>
                    <a:pt x="11999" y="1057"/>
                    <a:pt x="12211" y="979"/>
                  </a:cubicBezTo>
                  <a:cubicBezTo>
                    <a:pt x="12911" y="723"/>
                    <a:pt x="13445" y="285"/>
                    <a:pt x="14221" y="239"/>
                  </a:cubicBezTo>
                  <a:cubicBezTo>
                    <a:pt x="14270" y="236"/>
                    <a:pt x="14321" y="235"/>
                    <a:pt x="14373" y="235"/>
                  </a:cubicBezTo>
                  <a:cubicBezTo>
                    <a:pt x="15133" y="235"/>
                    <a:pt x="16163" y="545"/>
                    <a:pt x="16048" y="1478"/>
                  </a:cubicBezTo>
                  <a:cubicBezTo>
                    <a:pt x="16041" y="1535"/>
                    <a:pt x="16087" y="1562"/>
                    <a:pt x="16133" y="1562"/>
                  </a:cubicBezTo>
                  <a:cubicBezTo>
                    <a:pt x="16157" y="1562"/>
                    <a:pt x="16182" y="1555"/>
                    <a:pt x="16199" y="1541"/>
                  </a:cubicBezTo>
                  <a:cubicBezTo>
                    <a:pt x="16686" y="1153"/>
                    <a:pt x="17527" y="755"/>
                    <a:pt x="18213" y="755"/>
                  </a:cubicBezTo>
                  <a:cubicBezTo>
                    <a:pt x="18807" y="755"/>
                    <a:pt x="19284" y="1053"/>
                    <a:pt x="19314" y="1913"/>
                  </a:cubicBezTo>
                  <a:cubicBezTo>
                    <a:pt x="19337" y="2569"/>
                    <a:pt x="18664" y="4064"/>
                    <a:pt x="19549" y="4430"/>
                  </a:cubicBezTo>
                  <a:cubicBezTo>
                    <a:pt x="18503" y="4912"/>
                    <a:pt x="19343" y="6243"/>
                    <a:pt x="19362" y="7008"/>
                  </a:cubicBezTo>
                  <a:cubicBezTo>
                    <a:pt x="19383" y="7804"/>
                    <a:pt x="18831" y="8383"/>
                    <a:pt x="18042" y="8418"/>
                  </a:cubicBezTo>
                  <a:cubicBezTo>
                    <a:pt x="18014" y="8419"/>
                    <a:pt x="17987" y="8420"/>
                    <a:pt x="17960" y="8420"/>
                  </a:cubicBezTo>
                  <a:cubicBezTo>
                    <a:pt x="17298" y="8420"/>
                    <a:pt x="16725" y="8054"/>
                    <a:pt x="16125" y="7817"/>
                  </a:cubicBezTo>
                  <a:cubicBezTo>
                    <a:pt x="16120" y="7814"/>
                    <a:pt x="16115" y="7813"/>
                    <a:pt x="16110" y="7813"/>
                  </a:cubicBezTo>
                  <a:cubicBezTo>
                    <a:pt x="16086" y="7813"/>
                    <a:pt x="16076" y="7843"/>
                    <a:pt x="16084" y="7867"/>
                  </a:cubicBezTo>
                  <a:cubicBezTo>
                    <a:pt x="16073" y="7878"/>
                    <a:pt x="16063" y="7893"/>
                    <a:pt x="16061" y="7915"/>
                  </a:cubicBezTo>
                  <a:cubicBezTo>
                    <a:pt x="15988" y="8725"/>
                    <a:pt x="15379" y="9325"/>
                    <a:pt x="14561" y="9368"/>
                  </a:cubicBezTo>
                  <a:cubicBezTo>
                    <a:pt x="14521" y="9370"/>
                    <a:pt x="14480" y="9371"/>
                    <a:pt x="14439" y="9371"/>
                  </a:cubicBezTo>
                  <a:cubicBezTo>
                    <a:pt x="13790" y="9371"/>
                    <a:pt x="13174" y="9100"/>
                    <a:pt x="12573" y="8878"/>
                  </a:cubicBezTo>
                  <a:cubicBezTo>
                    <a:pt x="12138" y="8718"/>
                    <a:pt x="11669" y="8569"/>
                    <a:pt x="11199" y="8569"/>
                  </a:cubicBezTo>
                  <a:cubicBezTo>
                    <a:pt x="11057" y="8569"/>
                    <a:pt x="10915" y="8583"/>
                    <a:pt x="10774" y="8613"/>
                  </a:cubicBezTo>
                  <a:cubicBezTo>
                    <a:pt x="10407" y="8694"/>
                    <a:pt x="9977" y="8910"/>
                    <a:pt x="9861" y="9293"/>
                  </a:cubicBezTo>
                  <a:cubicBezTo>
                    <a:pt x="9746" y="8910"/>
                    <a:pt x="9316" y="8694"/>
                    <a:pt x="8949" y="8613"/>
                  </a:cubicBezTo>
                  <a:cubicBezTo>
                    <a:pt x="8808" y="8583"/>
                    <a:pt x="8666" y="8569"/>
                    <a:pt x="8524" y="8569"/>
                  </a:cubicBezTo>
                  <a:cubicBezTo>
                    <a:pt x="8054" y="8569"/>
                    <a:pt x="7584" y="8718"/>
                    <a:pt x="7149" y="8878"/>
                  </a:cubicBezTo>
                  <a:cubicBezTo>
                    <a:pt x="6549" y="9100"/>
                    <a:pt x="5933" y="9371"/>
                    <a:pt x="5284" y="9371"/>
                  </a:cubicBezTo>
                  <a:cubicBezTo>
                    <a:pt x="5243" y="9371"/>
                    <a:pt x="5202" y="9370"/>
                    <a:pt x="5162" y="9368"/>
                  </a:cubicBezTo>
                  <a:cubicBezTo>
                    <a:pt x="4344" y="9325"/>
                    <a:pt x="3735" y="8725"/>
                    <a:pt x="3661" y="7915"/>
                  </a:cubicBezTo>
                  <a:cubicBezTo>
                    <a:pt x="3660" y="7893"/>
                    <a:pt x="3651" y="7878"/>
                    <a:pt x="3638" y="7867"/>
                  </a:cubicBezTo>
                  <a:cubicBezTo>
                    <a:pt x="3646" y="7843"/>
                    <a:pt x="3636" y="7813"/>
                    <a:pt x="3612" y="7813"/>
                  </a:cubicBezTo>
                  <a:cubicBezTo>
                    <a:pt x="3607" y="7813"/>
                    <a:pt x="3602" y="7814"/>
                    <a:pt x="3597" y="7817"/>
                  </a:cubicBezTo>
                  <a:cubicBezTo>
                    <a:pt x="2998" y="8054"/>
                    <a:pt x="2425" y="8420"/>
                    <a:pt x="1763" y="8420"/>
                  </a:cubicBezTo>
                  <a:cubicBezTo>
                    <a:pt x="1736" y="8420"/>
                    <a:pt x="1708" y="8419"/>
                    <a:pt x="1681" y="8418"/>
                  </a:cubicBezTo>
                  <a:cubicBezTo>
                    <a:pt x="892" y="8383"/>
                    <a:pt x="340" y="7804"/>
                    <a:pt x="361" y="7008"/>
                  </a:cubicBezTo>
                  <a:cubicBezTo>
                    <a:pt x="380" y="6243"/>
                    <a:pt x="1220" y="4912"/>
                    <a:pt x="174" y="4430"/>
                  </a:cubicBezTo>
                  <a:cubicBezTo>
                    <a:pt x="1059" y="4064"/>
                    <a:pt x="386" y="2569"/>
                    <a:pt x="409" y="1913"/>
                  </a:cubicBezTo>
                  <a:cubicBezTo>
                    <a:pt x="439" y="1053"/>
                    <a:pt x="916" y="755"/>
                    <a:pt x="1510" y="755"/>
                  </a:cubicBezTo>
                  <a:cubicBezTo>
                    <a:pt x="2196" y="755"/>
                    <a:pt x="3037" y="1153"/>
                    <a:pt x="3524" y="1541"/>
                  </a:cubicBezTo>
                  <a:cubicBezTo>
                    <a:pt x="3541" y="1555"/>
                    <a:pt x="3566" y="1562"/>
                    <a:pt x="3590" y="1562"/>
                  </a:cubicBezTo>
                  <a:cubicBezTo>
                    <a:pt x="3636" y="1562"/>
                    <a:pt x="3682" y="1535"/>
                    <a:pt x="3675" y="1478"/>
                  </a:cubicBezTo>
                  <a:cubicBezTo>
                    <a:pt x="3560" y="545"/>
                    <a:pt x="4590" y="235"/>
                    <a:pt x="5349" y="235"/>
                  </a:cubicBezTo>
                  <a:cubicBezTo>
                    <a:pt x="5401" y="235"/>
                    <a:pt x="5452" y="236"/>
                    <a:pt x="5501" y="239"/>
                  </a:cubicBezTo>
                  <a:cubicBezTo>
                    <a:pt x="6278" y="285"/>
                    <a:pt x="6812" y="723"/>
                    <a:pt x="7512" y="979"/>
                  </a:cubicBezTo>
                  <a:cubicBezTo>
                    <a:pt x="7724" y="1057"/>
                    <a:pt x="7942" y="1094"/>
                    <a:pt x="8158" y="1094"/>
                  </a:cubicBezTo>
                  <a:cubicBezTo>
                    <a:pt x="8827" y="1094"/>
                    <a:pt x="9476" y="742"/>
                    <a:pt x="9861" y="175"/>
                  </a:cubicBezTo>
                  <a:close/>
                  <a:moveTo>
                    <a:pt x="9828" y="0"/>
                  </a:moveTo>
                  <a:cubicBezTo>
                    <a:pt x="9805" y="0"/>
                    <a:pt x="9782" y="11"/>
                    <a:pt x="9766" y="36"/>
                  </a:cubicBezTo>
                  <a:cubicBezTo>
                    <a:pt x="9435" y="592"/>
                    <a:pt x="8822" y="937"/>
                    <a:pt x="8177" y="937"/>
                  </a:cubicBezTo>
                  <a:cubicBezTo>
                    <a:pt x="8124" y="937"/>
                    <a:pt x="8071" y="935"/>
                    <a:pt x="8018" y="930"/>
                  </a:cubicBezTo>
                  <a:cubicBezTo>
                    <a:pt x="7293" y="865"/>
                    <a:pt x="6726" y="293"/>
                    <a:pt x="6019" y="131"/>
                  </a:cubicBezTo>
                  <a:cubicBezTo>
                    <a:pt x="5831" y="88"/>
                    <a:pt x="5608" y="64"/>
                    <a:pt x="5375" y="64"/>
                  </a:cubicBezTo>
                  <a:cubicBezTo>
                    <a:pt x="4515" y="64"/>
                    <a:pt x="3504" y="390"/>
                    <a:pt x="3490" y="1296"/>
                  </a:cubicBezTo>
                  <a:cubicBezTo>
                    <a:pt x="2982" y="927"/>
                    <a:pt x="2217" y="528"/>
                    <a:pt x="1536" y="528"/>
                  </a:cubicBezTo>
                  <a:cubicBezTo>
                    <a:pt x="1244" y="528"/>
                    <a:pt x="968" y="602"/>
                    <a:pt x="734" y="783"/>
                  </a:cubicBezTo>
                  <a:cubicBezTo>
                    <a:pt x="377" y="1061"/>
                    <a:pt x="243" y="1536"/>
                    <a:pt x="241" y="1971"/>
                  </a:cubicBezTo>
                  <a:cubicBezTo>
                    <a:pt x="238" y="2633"/>
                    <a:pt x="901" y="4026"/>
                    <a:pt x="52" y="4354"/>
                  </a:cubicBezTo>
                  <a:cubicBezTo>
                    <a:pt x="1" y="4374"/>
                    <a:pt x="5" y="4441"/>
                    <a:pt x="42" y="4460"/>
                  </a:cubicBezTo>
                  <a:cubicBezTo>
                    <a:pt x="20" y="4495"/>
                    <a:pt x="23" y="4543"/>
                    <a:pt x="72" y="4565"/>
                  </a:cubicBezTo>
                  <a:cubicBezTo>
                    <a:pt x="937" y="4942"/>
                    <a:pt x="370" y="6036"/>
                    <a:pt x="237" y="6668"/>
                  </a:cubicBezTo>
                  <a:cubicBezTo>
                    <a:pt x="132" y="7161"/>
                    <a:pt x="198" y="7698"/>
                    <a:pt x="528" y="8095"/>
                  </a:cubicBezTo>
                  <a:cubicBezTo>
                    <a:pt x="843" y="8475"/>
                    <a:pt x="1259" y="8621"/>
                    <a:pt x="1700" y="8621"/>
                  </a:cubicBezTo>
                  <a:cubicBezTo>
                    <a:pt x="2334" y="8621"/>
                    <a:pt x="3017" y="8317"/>
                    <a:pt x="3511" y="7968"/>
                  </a:cubicBezTo>
                  <a:cubicBezTo>
                    <a:pt x="3597" y="8944"/>
                    <a:pt x="4401" y="9531"/>
                    <a:pt x="5316" y="9531"/>
                  </a:cubicBezTo>
                  <a:cubicBezTo>
                    <a:pt x="5424" y="9531"/>
                    <a:pt x="5533" y="9523"/>
                    <a:pt x="5642" y="9507"/>
                  </a:cubicBezTo>
                  <a:cubicBezTo>
                    <a:pt x="6327" y="9403"/>
                    <a:pt x="6947" y="9064"/>
                    <a:pt x="7604" y="8863"/>
                  </a:cubicBezTo>
                  <a:cubicBezTo>
                    <a:pt x="7903" y="8772"/>
                    <a:pt x="8217" y="8701"/>
                    <a:pt x="8531" y="8701"/>
                  </a:cubicBezTo>
                  <a:cubicBezTo>
                    <a:pt x="8659" y="8701"/>
                    <a:pt x="8787" y="8713"/>
                    <a:pt x="8914" y="8740"/>
                  </a:cubicBezTo>
                  <a:cubicBezTo>
                    <a:pt x="9330" y="8828"/>
                    <a:pt x="9567" y="9057"/>
                    <a:pt x="9831" y="9367"/>
                  </a:cubicBezTo>
                  <a:cubicBezTo>
                    <a:pt x="9836" y="9373"/>
                    <a:pt x="9842" y="9375"/>
                    <a:pt x="9848" y="9375"/>
                  </a:cubicBezTo>
                  <a:cubicBezTo>
                    <a:pt x="9853" y="9375"/>
                    <a:pt x="9858" y="9374"/>
                    <a:pt x="9862" y="9371"/>
                  </a:cubicBezTo>
                  <a:cubicBezTo>
                    <a:pt x="9866" y="9374"/>
                    <a:pt x="9871" y="9375"/>
                    <a:pt x="9875" y="9375"/>
                  </a:cubicBezTo>
                  <a:cubicBezTo>
                    <a:pt x="9881" y="9375"/>
                    <a:pt x="9887" y="9373"/>
                    <a:pt x="9892" y="9367"/>
                  </a:cubicBezTo>
                  <a:cubicBezTo>
                    <a:pt x="10157" y="9057"/>
                    <a:pt x="10394" y="8828"/>
                    <a:pt x="10809" y="8740"/>
                  </a:cubicBezTo>
                  <a:cubicBezTo>
                    <a:pt x="10936" y="8713"/>
                    <a:pt x="11064" y="8701"/>
                    <a:pt x="11192" y="8701"/>
                  </a:cubicBezTo>
                  <a:cubicBezTo>
                    <a:pt x="11506" y="8701"/>
                    <a:pt x="11820" y="8772"/>
                    <a:pt x="12119" y="8863"/>
                  </a:cubicBezTo>
                  <a:cubicBezTo>
                    <a:pt x="12776" y="9064"/>
                    <a:pt x="13396" y="9403"/>
                    <a:pt x="14081" y="9507"/>
                  </a:cubicBezTo>
                  <a:cubicBezTo>
                    <a:pt x="14190" y="9523"/>
                    <a:pt x="14299" y="9531"/>
                    <a:pt x="14407" y="9531"/>
                  </a:cubicBezTo>
                  <a:cubicBezTo>
                    <a:pt x="15323" y="9531"/>
                    <a:pt x="16127" y="8944"/>
                    <a:pt x="16212" y="7968"/>
                  </a:cubicBezTo>
                  <a:cubicBezTo>
                    <a:pt x="16706" y="8317"/>
                    <a:pt x="17389" y="8621"/>
                    <a:pt x="18023" y="8621"/>
                  </a:cubicBezTo>
                  <a:cubicBezTo>
                    <a:pt x="18463" y="8621"/>
                    <a:pt x="18880" y="8475"/>
                    <a:pt x="19195" y="8095"/>
                  </a:cubicBezTo>
                  <a:cubicBezTo>
                    <a:pt x="19525" y="7698"/>
                    <a:pt x="19591" y="7161"/>
                    <a:pt x="19486" y="6668"/>
                  </a:cubicBezTo>
                  <a:cubicBezTo>
                    <a:pt x="19354" y="6036"/>
                    <a:pt x="18788" y="4942"/>
                    <a:pt x="19652" y="4565"/>
                  </a:cubicBezTo>
                  <a:cubicBezTo>
                    <a:pt x="19701" y="4543"/>
                    <a:pt x="19704" y="4495"/>
                    <a:pt x="19682" y="4460"/>
                  </a:cubicBezTo>
                  <a:cubicBezTo>
                    <a:pt x="19718" y="4441"/>
                    <a:pt x="19722" y="4374"/>
                    <a:pt x="19672" y="4354"/>
                  </a:cubicBezTo>
                  <a:cubicBezTo>
                    <a:pt x="18822" y="4026"/>
                    <a:pt x="19486" y="2633"/>
                    <a:pt x="19483" y="1971"/>
                  </a:cubicBezTo>
                  <a:cubicBezTo>
                    <a:pt x="19481" y="1536"/>
                    <a:pt x="19347" y="1061"/>
                    <a:pt x="18989" y="783"/>
                  </a:cubicBezTo>
                  <a:cubicBezTo>
                    <a:pt x="18755" y="602"/>
                    <a:pt x="18479" y="528"/>
                    <a:pt x="18187" y="528"/>
                  </a:cubicBezTo>
                  <a:cubicBezTo>
                    <a:pt x="17507" y="528"/>
                    <a:pt x="16743" y="927"/>
                    <a:pt x="16234" y="1296"/>
                  </a:cubicBezTo>
                  <a:cubicBezTo>
                    <a:pt x="16219" y="390"/>
                    <a:pt x="15209" y="64"/>
                    <a:pt x="14349" y="64"/>
                  </a:cubicBezTo>
                  <a:cubicBezTo>
                    <a:pt x="14116" y="64"/>
                    <a:pt x="13893" y="88"/>
                    <a:pt x="13705" y="131"/>
                  </a:cubicBezTo>
                  <a:cubicBezTo>
                    <a:pt x="12997" y="293"/>
                    <a:pt x="12430" y="865"/>
                    <a:pt x="11705" y="930"/>
                  </a:cubicBezTo>
                  <a:cubicBezTo>
                    <a:pt x="11652" y="935"/>
                    <a:pt x="11599" y="937"/>
                    <a:pt x="11547" y="937"/>
                  </a:cubicBezTo>
                  <a:cubicBezTo>
                    <a:pt x="10902" y="937"/>
                    <a:pt x="10289" y="591"/>
                    <a:pt x="9957" y="36"/>
                  </a:cubicBezTo>
                  <a:cubicBezTo>
                    <a:pt x="9941" y="11"/>
                    <a:pt x="9919" y="0"/>
                    <a:pt x="9896" y="0"/>
                  </a:cubicBezTo>
                  <a:cubicBezTo>
                    <a:pt x="9884" y="0"/>
                    <a:pt x="9873" y="3"/>
                    <a:pt x="9862" y="7"/>
                  </a:cubicBezTo>
                  <a:cubicBezTo>
                    <a:pt x="9851" y="3"/>
                    <a:pt x="9840" y="0"/>
                    <a:pt x="9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60"/>
            <p:cNvSpPr/>
            <p:nvPr/>
          </p:nvSpPr>
          <p:spPr>
            <a:xfrm>
              <a:off x="6539545" y="1569360"/>
              <a:ext cx="1027223" cy="487609"/>
            </a:xfrm>
            <a:custGeom>
              <a:avLst/>
              <a:gdLst/>
              <a:ahLst/>
              <a:cxnLst/>
              <a:rect l="l" t="t" r="r" b="b"/>
              <a:pathLst>
                <a:path w="19377" h="9198" extrusionOk="0">
                  <a:moveTo>
                    <a:pt x="13830" y="402"/>
                  </a:moveTo>
                  <a:cubicBezTo>
                    <a:pt x="13849" y="402"/>
                    <a:pt x="13861" y="428"/>
                    <a:pt x="13846" y="442"/>
                  </a:cubicBezTo>
                  <a:cubicBezTo>
                    <a:pt x="13723" y="566"/>
                    <a:pt x="13500" y="614"/>
                    <a:pt x="13334" y="640"/>
                  </a:cubicBezTo>
                  <a:cubicBezTo>
                    <a:pt x="13332" y="640"/>
                    <a:pt x="13331" y="640"/>
                    <a:pt x="13329" y="640"/>
                  </a:cubicBezTo>
                  <a:cubicBezTo>
                    <a:pt x="13302" y="640"/>
                    <a:pt x="13291" y="600"/>
                    <a:pt x="13321" y="594"/>
                  </a:cubicBezTo>
                  <a:cubicBezTo>
                    <a:pt x="13409" y="574"/>
                    <a:pt x="13495" y="549"/>
                    <a:pt x="13579" y="516"/>
                  </a:cubicBezTo>
                  <a:cubicBezTo>
                    <a:pt x="13662" y="482"/>
                    <a:pt x="13738" y="429"/>
                    <a:pt x="13823" y="403"/>
                  </a:cubicBezTo>
                  <a:cubicBezTo>
                    <a:pt x="13826" y="402"/>
                    <a:pt x="13828" y="402"/>
                    <a:pt x="13830" y="402"/>
                  </a:cubicBezTo>
                  <a:close/>
                  <a:moveTo>
                    <a:pt x="14585" y="431"/>
                  </a:moveTo>
                  <a:cubicBezTo>
                    <a:pt x="14742" y="431"/>
                    <a:pt x="14918" y="504"/>
                    <a:pt x="14990" y="650"/>
                  </a:cubicBezTo>
                  <a:cubicBezTo>
                    <a:pt x="15001" y="673"/>
                    <a:pt x="14982" y="698"/>
                    <a:pt x="14961" y="698"/>
                  </a:cubicBezTo>
                  <a:cubicBezTo>
                    <a:pt x="14954" y="698"/>
                    <a:pt x="14946" y="695"/>
                    <a:pt x="14940" y="688"/>
                  </a:cubicBezTo>
                  <a:cubicBezTo>
                    <a:pt x="14836" y="578"/>
                    <a:pt x="14727" y="496"/>
                    <a:pt x="14568" y="495"/>
                  </a:cubicBezTo>
                  <a:cubicBezTo>
                    <a:pt x="14527" y="495"/>
                    <a:pt x="14527" y="433"/>
                    <a:pt x="14568" y="431"/>
                  </a:cubicBezTo>
                  <a:cubicBezTo>
                    <a:pt x="14573" y="431"/>
                    <a:pt x="14579" y="431"/>
                    <a:pt x="14585" y="431"/>
                  </a:cubicBezTo>
                  <a:close/>
                  <a:moveTo>
                    <a:pt x="4717" y="528"/>
                  </a:moveTo>
                  <a:cubicBezTo>
                    <a:pt x="4740" y="528"/>
                    <a:pt x="4762" y="529"/>
                    <a:pt x="4785" y="532"/>
                  </a:cubicBezTo>
                  <a:cubicBezTo>
                    <a:pt x="4827" y="536"/>
                    <a:pt x="4828" y="594"/>
                    <a:pt x="4785" y="598"/>
                  </a:cubicBezTo>
                  <a:cubicBezTo>
                    <a:pt x="4610" y="616"/>
                    <a:pt x="4454" y="645"/>
                    <a:pt x="4304" y="740"/>
                  </a:cubicBezTo>
                  <a:cubicBezTo>
                    <a:pt x="4298" y="744"/>
                    <a:pt x="4292" y="745"/>
                    <a:pt x="4287" y="745"/>
                  </a:cubicBezTo>
                  <a:cubicBezTo>
                    <a:pt x="4260" y="745"/>
                    <a:pt x="4244" y="705"/>
                    <a:pt x="4272" y="686"/>
                  </a:cubicBezTo>
                  <a:cubicBezTo>
                    <a:pt x="4400" y="595"/>
                    <a:pt x="4558" y="528"/>
                    <a:pt x="4717" y="528"/>
                  </a:cubicBezTo>
                  <a:close/>
                  <a:moveTo>
                    <a:pt x="5623" y="543"/>
                  </a:moveTo>
                  <a:cubicBezTo>
                    <a:pt x="5627" y="543"/>
                    <a:pt x="5630" y="544"/>
                    <a:pt x="5634" y="545"/>
                  </a:cubicBezTo>
                  <a:cubicBezTo>
                    <a:pt x="5798" y="597"/>
                    <a:pt x="5964" y="665"/>
                    <a:pt x="6102" y="771"/>
                  </a:cubicBezTo>
                  <a:cubicBezTo>
                    <a:pt x="6128" y="793"/>
                    <a:pt x="6114" y="831"/>
                    <a:pt x="6087" y="831"/>
                  </a:cubicBezTo>
                  <a:cubicBezTo>
                    <a:pt x="6081" y="831"/>
                    <a:pt x="6076" y="830"/>
                    <a:pt x="6070" y="827"/>
                  </a:cubicBezTo>
                  <a:cubicBezTo>
                    <a:pt x="5920" y="747"/>
                    <a:pt x="5776" y="665"/>
                    <a:pt x="5618" y="607"/>
                  </a:cubicBezTo>
                  <a:cubicBezTo>
                    <a:pt x="5583" y="593"/>
                    <a:pt x="5593" y="543"/>
                    <a:pt x="5623" y="543"/>
                  </a:cubicBezTo>
                  <a:close/>
                  <a:moveTo>
                    <a:pt x="9622" y="566"/>
                  </a:moveTo>
                  <a:cubicBezTo>
                    <a:pt x="9683" y="566"/>
                    <a:pt x="9749" y="637"/>
                    <a:pt x="9791" y="671"/>
                  </a:cubicBezTo>
                  <a:cubicBezTo>
                    <a:pt x="9876" y="736"/>
                    <a:pt x="9965" y="799"/>
                    <a:pt x="10045" y="874"/>
                  </a:cubicBezTo>
                  <a:cubicBezTo>
                    <a:pt x="10071" y="899"/>
                    <a:pt x="10047" y="941"/>
                    <a:pt x="10016" y="941"/>
                  </a:cubicBezTo>
                  <a:cubicBezTo>
                    <a:pt x="10010" y="941"/>
                    <a:pt x="10003" y="939"/>
                    <a:pt x="9997" y="935"/>
                  </a:cubicBezTo>
                  <a:cubicBezTo>
                    <a:pt x="9890" y="867"/>
                    <a:pt x="9798" y="756"/>
                    <a:pt x="9686" y="700"/>
                  </a:cubicBezTo>
                  <a:cubicBezTo>
                    <a:pt x="9659" y="686"/>
                    <a:pt x="9637" y="680"/>
                    <a:pt x="9618" y="680"/>
                  </a:cubicBezTo>
                  <a:cubicBezTo>
                    <a:pt x="9557" y="680"/>
                    <a:pt x="9526" y="740"/>
                    <a:pt x="9471" y="796"/>
                  </a:cubicBezTo>
                  <a:cubicBezTo>
                    <a:pt x="9414" y="850"/>
                    <a:pt x="9359" y="905"/>
                    <a:pt x="9303" y="960"/>
                  </a:cubicBezTo>
                  <a:cubicBezTo>
                    <a:pt x="9296" y="968"/>
                    <a:pt x="9287" y="971"/>
                    <a:pt x="9279" y="971"/>
                  </a:cubicBezTo>
                  <a:cubicBezTo>
                    <a:pt x="9250" y="971"/>
                    <a:pt x="9225" y="933"/>
                    <a:pt x="9251" y="907"/>
                  </a:cubicBezTo>
                  <a:cubicBezTo>
                    <a:pt x="9338" y="815"/>
                    <a:pt x="9424" y="720"/>
                    <a:pt x="9514" y="631"/>
                  </a:cubicBezTo>
                  <a:cubicBezTo>
                    <a:pt x="9545" y="600"/>
                    <a:pt x="9574" y="566"/>
                    <a:pt x="9621" y="566"/>
                  </a:cubicBezTo>
                  <a:cubicBezTo>
                    <a:pt x="9621" y="566"/>
                    <a:pt x="9622" y="566"/>
                    <a:pt x="9622" y="566"/>
                  </a:cubicBezTo>
                  <a:close/>
                  <a:moveTo>
                    <a:pt x="1705" y="942"/>
                  </a:moveTo>
                  <a:cubicBezTo>
                    <a:pt x="1707" y="942"/>
                    <a:pt x="1709" y="942"/>
                    <a:pt x="1711" y="943"/>
                  </a:cubicBezTo>
                  <a:cubicBezTo>
                    <a:pt x="1863" y="1005"/>
                    <a:pt x="2021" y="1061"/>
                    <a:pt x="2167" y="1138"/>
                  </a:cubicBezTo>
                  <a:cubicBezTo>
                    <a:pt x="2193" y="1151"/>
                    <a:pt x="2179" y="1192"/>
                    <a:pt x="2154" y="1192"/>
                  </a:cubicBezTo>
                  <a:cubicBezTo>
                    <a:pt x="2151" y="1192"/>
                    <a:pt x="2148" y="1191"/>
                    <a:pt x="2145" y="1190"/>
                  </a:cubicBezTo>
                  <a:cubicBezTo>
                    <a:pt x="1991" y="1133"/>
                    <a:pt x="1842" y="1053"/>
                    <a:pt x="1695" y="982"/>
                  </a:cubicBezTo>
                  <a:cubicBezTo>
                    <a:pt x="1676" y="972"/>
                    <a:pt x="1687" y="942"/>
                    <a:pt x="1705" y="942"/>
                  </a:cubicBezTo>
                  <a:close/>
                  <a:moveTo>
                    <a:pt x="12528" y="879"/>
                  </a:moveTo>
                  <a:cubicBezTo>
                    <a:pt x="12549" y="879"/>
                    <a:pt x="12564" y="910"/>
                    <a:pt x="12548" y="928"/>
                  </a:cubicBezTo>
                  <a:cubicBezTo>
                    <a:pt x="12413" y="1070"/>
                    <a:pt x="12234" y="1155"/>
                    <a:pt x="12046" y="1200"/>
                  </a:cubicBezTo>
                  <a:cubicBezTo>
                    <a:pt x="12043" y="1200"/>
                    <a:pt x="12041" y="1200"/>
                    <a:pt x="12039" y="1200"/>
                  </a:cubicBezTo>
                  <a:cubicBezTo>
                    <a:pt x="12014" y="1200"/>
                    <a:pt x="12006" y="1163"/>
                    <a:pt x="12033" y="1154"/>
                  </a:cubicBezTo>
                  <a:cubicBezTo>
                    <a:pt x="12213" y="1096"/>
                    <a:pt x="12365" y="998"/>
                    <a:pt x="12514" y="884"/>
                  </a:cubicBezTo>
                  <a:cubicBezTo>
                    <a:pt x="12518" y="881"/>
                    <a:pt x="12523" y="879"/>
                    <a:pt x="12528" y="879"/>
                  </a:cubicBezTo>
                  <a:close/>
                  <a:moveTo>
                    <a:pt x="17555" y="1021"/>
                  </a:moveTo>
                  <a:cubicBezTo>
                    <a:pt x="17586" y="1021"/>
                    <a:pt x="17616" y="1023"/>
                    <a:pt x="17647" y="1027"/>
                  </a:cubicBezTo>
                  <a:cubicBezTo>
                    <a:pt x="17688" y="1032"/>
                    <a:pt x="17690" y="1092"/>
                    <a:pt x="17647" y="1093"/>
                  </a:cubicBezTo>
                  <a:cubicBezTo>
                    <a:pt x="17464" y="1095"/>
                    <a:pt x="17289" y="1122"/>
                    <a:pt x="17123" y="1201"/>
                  </a:cubicBezTo>
                  <a:cubicBezTo>
                    <a:pt x="17119" y="1203"/>
                    <a:pt x="17114" y="1204"/>
                    <a:pt x="17110" y="1204"/>
                  </a:cubicBezTo>
                  <a:cubicBezTo>
                    <a:pt x="17082" y="1204"/>
                    <a:pt x="17063" y="1164"/>
                    <a:pt x="17092" y="1148"/>
                  </a:cubicBezTo>
                  <a:cubicBezTo>
                    <a:pt x="17237" y="1070"/>
                    <a:pt x="17393" y="1021"/>
                    <a:pt x="17555" y="1021"/>
                  </a:cubicBezTo>
                  <a:close/>
                  <a:moveTo>
                    <a:pt x="6820" y="1036"/>
                  </a:moveTo>
                  <a:cubicBezTo>
                    <a:pt x="6824" y="1036"/>
                    <a:pt x="6829" y="1037"/>
                    <a:pt x="6833" y="1039"/>
                  </a:cubicBezTo>
                  <a:cubicBezTo>
                    <a:pt x="7045" y="1154"/>
                    <a:pt x="7248" y="1178"/>
                    <a:pt x="7474" y="1234"/>
                  </a:cubicBezTo>
                  <a:cubicBezTo>
                    <a:pt x="7509" y="1243"/>
                    <a:pt x="7498" y="1290"/>
                    <a:pt x="7467" y="1293"/>
                  </a:cubicBezTo>
                  <a:cubicBezTo>
                    <a:pt x="7451" y="1294"/>
                    <a:pt x="7435" y="1294"/>
                    <a:pt x="7419" y="1294"/>
                  </a:cubicBezTo>
                  <a:cubicBezTo>
                    <a:pt x="7206" y="1294"/>
                    <a:pt x="6981" y="1194"/>
                    <a:pt x="6805" y="1090"/>
                  </a:cubicBezTo>
                  <a:cubicBezTo>
                    <a:pt x="6776" y="1074"/>
                    <a:pt x="6794" y="1036"/>
                    <a:pt x="6820" y="1036"/>
                  </a:cubicBezTo>
                  <a:close/>
                  <a:moveTo>
                    <a:pt x="10646" y="1190"/>
                  </a:moveTo>
                  <a:cubicBezTo>
                    <a:pt x="10649" y="1190"/>
                    <a:pt x="10652" y="1191"/>
                    <a:pt x="10656" y="1192"/>
                  </a:cubicBezTo>
                  <a:cubicBezTo>
                    <a:pt x="10812" y="1258"/>
                    <a:pt x="10972" y="1285"/>
                    <a:pt x="11142" y="1288"/>
                  </a:cubicBezTo>
                  <a:cubicBezTo>
                    <a:pt x="11172" y="1289"/>
                    <a:pt x="11172" y="1334"/>
                    <a:pt x="11142" y="1335"/>
                  </a:cubicBezTo>
                  <a:cubicBezTo>
                    <a:pt x="11130" y="1336"/>
                    <a:pt x="11118" y="1336"/>
                    <a:pt x="11106" y="1336"/>
                  </a:cubicBezTo>
                  <a:cubicBezTo>
                    <a:pt x="10943" y="1336"/>
                    <a:pt x="10784" y="1295"/>
                    <a:pt x="10634" y="1227"/>
                  </a:cubicBezTo>
                  <a:cubicBezTo>
                    <a:pt x="10613" y="1218"/>
                    <a:pt x="10626" y="1190"/>
                    <a:pt x="10646" y="1190"/>
                  </a:cubicBezTo>
                  <a:close/>
                  <a:moveTo>
                    <a:pt x="8610" y="1183"/>
                  </a:moveTo>
                  <a:cubicBezTo>
                    <a:pt x="8635" y="1183"/>
                    <a:pt x="8654" y="1214"/>
                    <a:pt x="8632" y="1235"/>
                  </a:cubicBezTo>
                  <a:cubicBezTo>
                    <a:pt x="8546" y="1317"/>
                    <a:pt x="8424" y="1352"/>
                    <a:pt x="8304" y="1352"/>
                  </a:cubicBezTo>
                  <a:cubicBezTo>
                    <a:pt x="8253" y="1352"/>
                    <a:pt x="8202" y="1346"/>
                    <a:pt x="8155" y="1334"/>
                  </a:cubicBezTo>
                  <a:cubicBezTo>
                    <a:pt x="8121" y="1326"/>
                    <a:pt x="8133" y="1278"/>
                    <a:pt x="8163" y="1278"/>
                  </a:cubicBezTo>
                  <a:cubicBezTo>
                    <a:pt x="8165" y="1278"/>
                    <a:pt x="8168" y="1278"/>
                    <a:pt x="8170" y="1279"/>
                  </a:cubicBezTo>
                  <a:cubicBezTo>
                    <a:pt x="8201" y="1284"/>
                    <a:pt x="8232" y="1287"/>
                    <a:pt x="8261" y="1287"/>
                  </a:cubicBezTo>
                  <a:cubicBezTo>
                    <a:pt x="8380" y="1287"/>
                    <a:pt x="8484" y="1243"/>
                    <a:pt x="8595" y="1187"/>
                  </a:cubicBezTo>
                  <a:cubicBezTo>
                    <a:pt x="8600" y="1184"/>
                    <a:pt x="8605" y="1183"/>
                    <a:pt x="8610" y="1183"/>
                  </a:cubicBezTo>
                  <a:close/>
                  <a:moveTo>
                    <a:pt x="18243" y="1079"/>
                  </a:moveTo>
                  <a:cubicBezTo>
                    <a:pt x="18243" y="1079"/>
                    <a:pt x="18244" y="1079"/>
                    <a:pt x="18244" y="1079"/>
                  </a:cubicBezTo>
                  <a:cubicBezTo>
                    <a:pt x="18436" y="1087"/>
                    <a:pt x="18612" y="1213"/>
                    <a:pt x="18657" y="1405"/>
                  </a:cubicBezTo>
                  <a:cubicBezTo>
                    <a:pt x="18664" y="1430"/>
                    <a:pt x="18644" y="1446"/>
                    <a:pt x="18625" y="1446"/>
                  </a:cubicBezTo>
                  <a:cubicBezTo>
                    <a:pt x="18612" y="1446"/>
                    <a:pt x="18598" y="1439"/>
                    <a:pt x="18592" y="1423"/>
                  </a:cubicBezTo>
                  <a:cubicBezTo>
                    <a:pt x="18534" y="1266"/>
                    <a:pt x="18405" y="1146"/>
                    <a:pt x="18237" y="1123"/>
                  </a:cubicBezTo>
                  <a:cubicBezTo>
                    <a:pt x="18213" y="1118"/>
                    <a:pt x="18219" y="1079"/>
                    <a:pt x="18243" y="1079"/>
                  </a:cubicBezTo>
                  <a:close/>
                  <a:moveTo>
                    <a:pt x="1063" y="998"/>
                  </a:moveTo>
                  <a:cubicBezTo>
                    <a:pt x="1090" y="998"/>
                    <a:pt x="1109" y="1038"/>
                    <a:pt x="1079" y="1051"/>
                  </a:cubicBezTo>
                  <a:cubicBezTo>
                    <a:pt x="911" y="1128"/>
                    <a:pt x="785" y="1266"/>
                    <a:pt x="782" y="1459"/>
                  </a:cubicBezTo>
                  <a:cubicBezTo>
                    <a:pt x="782" y="1472"/>
                    <a:pt x="772" y="1478"/>
                    <a:pt x="762" y="1478"/>
                  </a:cubicBezTo>
                  <a:cubicBezTo>
                    <a:pt x="752" y="1478"/>
                    <a:pt x="742" y="1472"/>
                    <a:pt x="741" y="1459"/>
                  </a:cubicBezTo>
                  <a:cubicBezTo>
                    <a:pt x="724" y="1257"/>
                    <a:pt x="850" y="1040"/>
                    <a:pt x="1057" y="999"/>
                  </a:cubicBezTo>
                  <a:cubicBezTo>
                    <a:pt x="1059" y="998"/>
                    <a:pt x="1061" y="998"/>
                    <a:pt x="1063" y="998"/>
                  </a:cubicBezTo>
                  <a:close/>
                  <a:moveTo>
                    <a:pt x="15374" y="878"/>
                  </a:moveTo>
                  <a:cubicBezTo>
                    <a:pt x="15387" y="878"/>
                    <a:pt x="15400" y="884"/>
                    <a:pt x="15406" y="899"/>
                  </a:cubicBezTo>
                  <a:cubicBezTo>
                    <a:pt x="15503" y="1129"/>
                    <a:pt x="15613" y="1365"/>
                    <a:pt x="15678" y="1606"/>
                  </a:cubicBezTo>
                  <a:cubicBezTo>
                    <a:pt x="15686" y="1634"/>
                    <a:pt x="15659" y="1658"/>
                    <a:pt x="15635" y="1658"/>
                  </a:cubicBezTo>
                  <a:cubicBezTo>
                    <a:pt x="15622" y="1658"/>
                    <a:pt x="15609" y="1651"/>
                    <a:pt x="15602" y="1637"/>
                  </a:cubicBezTo>
                  <a:cubicBezTo>
                    <a:pt x="15494" y="1409"/>
                    <a:pt x="15422" y="1156"/>
                    <a:pt x="15346" y="917"/>
                  </a:cubicBezTo>
                  <a:cubicBezTo>
                    <a:pt x="15337" y="892"/>
                    <a:pt x="15355" y="878"/>
                    <a:pt x="15374" y="878"/>
                  </a:cubicBezTo>
                  <a:close/>
                  <a:moveTo>
                    <a:pt x="3888" y="1236"/>
                  </a:moveTo>
                  <a:cubicBezTo>
                    <a:pt x="3902" y="1236"/>
                    <a:pt x="3918" y="1249"/>
                    <a:pt x="3914" y="1266"/>
                  </a:cubicBezTo>
                  <a:cubicBezTo>
                    <a:pt x="3882" y="1397"/>
                    <a:pt x="3855" y="1521"/>
                    <a:pt x="3858" y="1658"/>
                  </a:cubicBezTo>
                  <a:cubicBezTo>
                    <a:pt x="3858" y="1667"/>
                    <a:pt x="3849" y="1673"/>
                    <a:pt x="3841" y="1673"/>
                  </a:cubicBezTo>
                  <a:cubicBezTo>
                    <a:pt x="3834" y="1673"/>
                    <a:pt x="3828" y="1670"/>
                    <a:pt x="3827" y="1662"/>
                  </a:cubicBezTo>
                  <a:cubicBezTo>
                    <a:pt x="3809" y="1523"/>
                    <a:pt x="3815" y="1378"/>
                    <a:pt x="3870" y="1248"/>
                  </a:cubicBezTo>
                  <a:cubicBezTo>
                    <a:pt x="3874" y="1239"/>
                    <a:pt x="3880" y="1236"/>
                    <a:pt x="3888" y="1236"/>
                  </a:cubicBezTo>
                  <a:close/>
                  <a:moveTo>
                    <a:pt x="16504" y="1426"/>
                  </a:moveTo>
                  <a:cubicBezTo>
                    <a:pt x="16533" y="1426"/>
                    <a:pt x="16549" y="1466"/>
                    <a:pt x="16520" y="1485"/>
                  </a:cubicBezTo>
                  <a:cubicBezTo>
                    <a:pt x="16379" y="1581"/>
                    <a:pt x="16227" y="1659"/>
                    <a:pt x="16077" y="1741"/>
                  </a:cubicBezTo>
                  <a:cubicBezTo>
                    <a:pt x="16072" y="1744"/>
                    <a:pt x="16067" y="1745"/>
                    <a:pt x="16063" y="1745"/>
                  </a:cubicBezTo>
                  <a:cubicBezTo>
                    <a:pt x="16037" y="1745"/>
                    <a:pt x="16022" y="1707"/>
                    <a:pt x="16049" y="1691"/>
                  </a:cubicBezTo>
                  <a:cubicBezTo>
                    <a:pt x="16193" y="1600"/>
                    <a:pt x="16335" y="1506"/>
                    <a:pt x="16488" y="1430"/>
                  </a:cubicBezTo>
                  <a:cubicBezTo>
                    <a:pt x="16493" y="1427"/>
                    <a:pt x="16499" y="1426"/>
                    <a:pt x="16504" y="1426"/>
                  </a:cubicBezTo>
                  <a:close/>
                  <a:moveTo>
                    <a:pt x="2689" y="1355"/>
                  </a:moveTo>
                  <a:cubicBezTo>
                    <a:pt x="2692" y="1355"/>
                    <a:pt x="2694" y="1355"/>
                    <a:pt x="2697" y="1357"/>
                  </a:cubicBezTo>
                  <a:cubicBezTo>
                    <a:pt x="2951" y="1460"/>
                    <a:pt x="3208" y="1615"/>
                    <a:pt x="3372" y="1841"/>
                  </a:cubicBezTo>
                  <a:cubicBezTo>
                    <a:pt x="3388" y="1862"/>
                    <a:pt x="3366" y="1885"/>
                    <a:pt x="3344" y="1885"/>
                  </a:cubicBezTo>
                  <a:cubicBezTo>
                    <a:pt x="3337" y="1885"/>
                    <a:pt x="3330" y="1883"/>
                    <a:pt x="3324" y="1877"/>
                  </a:cubicBezTo>
                  <a:cubicBezTo>
                    <a:pt x="3123" y="1688"/>
                    <a:pt x="2932" y="1517"/>
                    <a:pt x="2679" y="1400"/>
                  </a:cubicBezTo>
                  <a:cubicBezTo>
                    <a:pt x="2657" y="1391"/>
                    <a:pt x="2668" y="1355"/>
                    <a:pt x="2689" y="1355"/>
                  </a:cubicBezTo>
                  <a:close/>
                  <a:moveTo>
                    <a:pt x="18641" y="2029"/>
                  </a:moveTo>
                  <a:cubicBezTo>
                    <a:pt x="18653" y="2029"/>
                    <a:pt x="18666" y="2037"/>
                    <a:pt x="18667" y="2054"/>
                  </a:cubicBezTo>
                  <a:cubicBezTo>
                    <a:pt x="18679" y="2220"/>
                    <a:pt x="18687" y="2385"/>
                    <a:pt x="18675" y="2551"/>
                  </a:cubicBezTo>
                  <a:cubicBezTo>
                    <a:pt x="18674" y="2574"/>
                    <a:pt x="18657" y="2586"/>
                    <a:pt x="18640" y="2586"/>
                  </a:cubicBezTo>
                  <a:cubicBezTo>
                    <a:pt x="18623" y="2586"/>
                    <a:pt x="18606" y="2574"/>
                    <a:pt x="18605" y="2551"/>
                  </a:cubicBezTo>
                  <a:cubicBezTo>
                    <a:pt x="18593" y="2385"/>
                    <a:pt x="18602" y="2220"/>
                    <a:pt x="18613" y="2054"/>
                  </a:cubicBezTo>
                  <a:cubicBezTo>
                    <a:pt x="18615" y="2037"/>
                    <a:pt x="18628" y="2029"/>
                    <a:pt x="18641" y="2029"/>
                  </a:cubicBezTo>
                  <a:close/>
                  <a:moveTo>
                    <a:pt x="761" y="2031"/>
                  </a:moveTo>
                  <a:cubicBezTo>
                    <a:pt x="773" y="2031"/>
                    <a:pt x="786" y="2040"/>
                    <a:pt x="788" y="2054"/>
                  </a:cubicBezTo>
                  <a:cubicBezTo>
                    <a:pt x="797" y="2140"/>
                    <a:pt x="787" y="2225"/>
                    <a:pt x="792" y="2311"/>
                  </a:cubicBezTo>
                  <a:cubicBezTo>
                    <a:pt x="799" y="2407"/>
                    <a:pt x="815" y="2501"/>
                    <a:pt x="838" y="2594"/>
                  </a:cubicBezTo>
                  <a:cubicBezTo>
                    <a:pt x="843" y="2612"/>
                    <a:pt x="828" y="2624"/>
                    <a:pt x="813" y="2624"/>
                  </a:cubicBezTo>
                  <a:cubicBezTo>
                    <a:pt x="804" y="2624"/>
                    <a:pt x="795" y="2619"/>
                    <a:pt x="791" y="2608"/>
                  </a:cubicBezTo>
                  <a:cubicBezTo>
                    <a:pt x="742" y="2438"/>
                    <a:pt x="694" y="2223"/>
                    <a:pt x="740" y="2048"/>
                  </a:cubicBezTo>
                  <a:cubicBezTo>
                    <a:pt x="743" y="2036"/>
                    <a:pt x="752" y="2031"/>
                    <a:pt x="761" y="2031"/>
                  </a:cubicBezTo>
                  <a:close/>
                  <a:moveTo>
                    <a:pt x="18620" y="3063"/>
                  </a:moveTo>
                  <a:cubicBezTo>
                    <a:pt x="18637" y="3063"/>
                    <a:pt x="18653" y="3074"/>
                    <a:pt x="18651" y="3094"/>
                  </a:cubicBezTo>
                  <a:cubicBezTo>
                    <a:pt x="18636" y="3219"/>
                    <a:pt x="18636" y="3340"/>
                    <a:pt x="18663" y="3464"/>
                  </a:cubicBezTo>
                  <a:cubicBezTo>
                    <a:pt x="18687" y="3574"/>
                    <a:pt x="18743" y="3673"/>
                    <a:pt x="18776" y="3781"/>
                  </a:cubicBezTo>
                  <a:cubicBezTo>
                    <a:pt x="18783" y="3803"/>
                    <a:pt x="18764" y="3821"/>
                    <a:pt x="18745" y="3821"/>
                  </a:cubicBezTo>
                  <a:cubicBezTo>
                    <a:pt x="18737" y="3821"/>
                    <a:pt x="18730" y="3818"/>
                    <a:pt x="18723" y="3812"/>
                  </a:cubicBezTo>
                  <a:cubicBezTo>
                    <a:pt x="18549" y="3632"/>
                    <a:pt x="18533" y="3316"/>
                    <a:pt x="18590" y="3085"/>
                  </a:cubicBezTo>
                  <a:cubicBezTo>
                    <a:pt x="18593" y="3070"/>
                    <a:pt x="18607" y="3063"/>
                    <a:pt x="18620" y="3063"/>
                  </a:cubicBezTo>
                  <a:close/>
                  <a:moveTo>
                    <a:pt x="865" y="3273"/>
                  </a:moveTo>
                  <a:cubicBezTo>
                    <a:pt x="877" y="3273"/>
                    <a:pt x="889" y="3283"/>
                    <a:pt x="891" y="3297"/>
                  </a:cubicBezTo>
                  <a:cubicBezTo>
                    <a:pt x="914" y="3502"/>
                    <a:pt x="823" y="3724"/>
                    <a:pt x="730" y="3902"/>
                  </a:cubicBezTo>
                  <a:cubicBezTo>
                    <a:pt x="726" y="3911"/>
                    <a:pt x="719" y="3915"/>
                    <a:pt x="712" y="3915"/>
                  </a:cubicBezTo>
                  <a:cubicBezTo>
                    <a:pt x="696" y="3915"/>
                    <a:pt x="680" y="3897"/>
                    <a:pt x="689" y="3879"/>
                  </a:cubicBezTo>
                  <a:cubicBezTo>
                    <a:pt x="780" y="3684"/>
                    <a:pt x="796" y="3494"/>
                    <a:pt x="845" y="3290"/>
                  </a:cubicBezTo>
                  <a:cubicBezTo>
                    <a:pt x="848" y="3278"/>
                    <a:pt x="856" y="3273"/>
                    <a:pt x="865" y="3273"/>
                  </a:cubicBezTo>
                  <a:close/>
                  <a:moveTo>
                    <a:pt x="609" y="4308"/>
                  </a:moveTo>
                  <a:cubicBezTo>
                    <a:pt x="612" y="4308"/>
                    <a:pt x="615" y="4309"/>
                    <a:pt x="618" y="4309"/>
                  </a:cubicBezTo>
                  <a:cubicBezTo>
                    <a:pt x="703" y="4334"/>
                    <a:pt x="760" y="4412"/>
                    <a:pt x="811" y="4480"/>
                  </a:cubicBezTo>
                  <a:cubicBezTo>
                    <a:pt x="866" y="4556"/>
                    <a:pt x="910" y="4638"/>
                    <a:pt x="940" y="4728"/>
                  </a:cubicBezTo>
                  <a:cubicBezTo>
                    <a:pt x="946" y="4745"/>
                    <a:pt x="931" y="4758"/>
                    <a:pt x="916" y="4758"/>
                  </a:cubicBezTo>
                  <a:cubicBezTo>
                    <a:pt x="908" y="4758"/>
                    <a:pt x="900" y="4754"/>
                    <a:pt x="896" y="4746"/>
                  </a:cubicBezTo>
                  <a:cubicBezTo>
                    <a:pt x="855" y="4667"/>
                    <a:pt x="807" y="4594"/>
                    <a:pt x="745" y="4529"/>
                  </a:cubicBezTo>
                  <a:cubicBezTo>
                    <a:pt x="692" y="4472"/>
                    <a:pt x="619" y="4432"/>
                    <a:pt x="573" y="4367"/>
                  </a:cubicBezTo>
                  <a:cubicBezTo>
                    <a:pt x="556" y="4342"/>
                    <a:pt x="581" y="4308"/>
                    <a:pt x="609" y="4308"/>
                  </a:cubicBezTo>
                  <a:close/>
                  <a:moveTo>
                    <a:pt x="18776" y="4257"/>
                  </a:moveTo>
                  <a:cubicBezTo>
                    <a:pt x="18793" y="4257"/>
                    <a:pt x="18811" y="4276"/>
                    <a:pt x="18801" y="4298"/>
                  </a:cubicBezTo>
                  <a:cubicBezTo>
                    <a:pt x="18728" y="4466"/>
                    <a:pt x="18659" y="4643"/>
                    <a:pt x="18565" y="4801"/>
                  </a:cubicBezTo>
                  <a:cubicBezTo>
                    <a:pt x="18558" y="4813"/>
                    <a:pt x="18545" y="4818"/>
                    <a:pt x="18532" y="4818"/>
                  </a:cubicBezTo>
                  <a:cubicBezTo>
                    <a:pt x="18508" y="4818"/>
                    <a:pt x="18483" y="4798"/>
                    <a:pt x="18494" y="4771"/>
                  </a:cubicBezTo>
                  <a:cubicBezTo>
                    <a:pt x="18563" y="4597"/>
                    <a:pt x="18664" y="4434"/>
                    <a:pt x="18756" y="4271"/>
                  </a:cubicBezTo>
                  <a:cubicBezTo>
                    <a:pt x="18761" y="4261"/>
                    <a:pt x="18768" y="4257"/>
                    <a:pt x="18776" y="4257"/>
                  </a:cubicBezTo>
                  <a:close/>
                  <a:moveTo>
                    <a:pt x="18544" y="5240"/>
                  </a:moveTo>
                  <a:cubicBezTo>
                    <a:pt x="18558" y="5240"/>
                    <a:pt x="18571" y="5246"/>
                    <a:pt x="18578" y="5261"/>
                  </a:cubicBezTo>
                  <a:cubicBezTo>
                    <a:pt x="18618" y="5346"/>
                    <a:pt x="18649" y="5433"/>
                    <a:pt x="18681" y="5520"/>
                  </a:cubicBezTo>
                  <a:cubicBezTo>
                    <a:pt x="18692" y="5549"/>
                    <a:pt x="18663" y="5573"/>
                    <a:pt x="18636" y="5573"/>
                  </a:cubicBezTo>
                  <a:cubicBezTo>
                    <a:pt x="18623" y="5573"/>
                    <a:pt x="18610" y="5567"/>
                    <a:pt x="18604" y="5552"/>
                  </a:cubicBezTo>
                  <a:cubicBezTo>
                    <a:pt x="18568" y="5467"/>
                    <a:pt x="18529" y="5382"/>
                    <a:pt x="18499" y="5294"/>
                  </a:cubicBezTo>
                  <a:cubicBezTo>
                    <a:pt x="18489" y="5264"/>
                    <a:pt x="18518" y="5240"/>
                    <a:pt x="18544" y="5240"/>
                  </a:cubicBezTo>
                  <a:close/>
                  <a:moveTo>
                    <a:pt x="1015" y="5154"/>
                  </a:moveTo>
                  <a:cubicBezTo>
                    <a:pt x="1030" y="5154"/>
                    <a:pt x="1045" y="5166"/>
                    <a:pt x="1047" y="5184"/>
                  </a:cubicBezTo>
                  <a:cubicBezTo>
                    <a:pt x="1062" y="5425"/>
                    <a:pt x="930" y="5670"/>
                    <a:pt x="785" y="5852"/>
                  </a:cubicBezTo>
                  <a:cubicBezTo>
                    <a:pt x="778" y="5861"/>
                    <a:pt x="770" y="5864"/>
                    <a:pt x="761" y="5864"/>
                  </a:cubicBezTo>
                  <a:cubicBezTo>
                    <a:pt x="735" y="5864"/>
                    <a:pt x="707" y="5833"/>
                    <a:pt x="726" y="5807"/>
                  </a:cubicBezTo>
                  <a:cubicBezTo>
                    <a:pt x="876" y="5613"/>
                    <a:pt x="925" y="5407"/>
                    <a:pt x="988" y="5176"/>
                  </a:cubicBezTo>
                  <a:cubicBezTo>
                    <a:pt x="992" y="5161"/>
                    <a:pt x="1003" y="5154"/>
                    <a:pt x="1015" y="5154"/>
                  </a:cubicBezTo>
                  <a:close/>
                  <a:moveTo>
                    <a:pt x="18782" y="5896"/>
                  </a:moveTo>
                  <a:cubicBezTo>
                    <a:pt x="18793" y="5896"/>
                    <a:pt x="18804" y="5901"/>
                    <a:pt x="18810" y="5914"/>
                  </a:cubicBezTo>
                  <a:cubicBezTo>
                    <a:pt x="18901" y="6084"/>
                    <a:pt x="18888" y="6308"/>
                    <a:pt x="18837" y="6489"/>
                  </a:cubicBezTo>
                  <a:cubicBezTo>
                    <a:pt x="18832" y="6505"/>
                    <a:pt x="18820" y="6512"/>
                    <a:pt x="18807" y="6512"/>
                  </a:cubicBezTo>
                  <a:cubicBezTo>
                    <a:pt x="18787" y="6512"/>
                    <a:pt x="18766" y="6495"/>
                    <a:pt x="18772" y="6469"/>
                  </a:cubicBezTo>
                  <a:cubicBezTo>
                    <a:pt x="18813" y="6283"/>
                    <a:pt x="18780" y="6125"/>
                    <a:pt x="18745" y="5942"/>
                  </a:cubicBezTo>
                  <a:cubicBezTo>
                    <a:pt x="18740" y="5916"/>
                    <a:pt x="18762" y="5896"/>
                    <a:pt x="18782" y="5896"/>
                  </a:cubicBezTo>
                  <a:close/>
                  <a:moveTo>
                    <a:pt x="718" y="6544"/>
                  </a:moveTo>
                  <a:cubicBezTo>
                    <a:pt x="737" y="6544"/>
                    <a:pt x="757" y="6562"/>
                    <a:pt x="752" y="6585"/>
                  </a:cubicBezTo>
                  <a:cubicBezTo>
                    <a:pt x="705" y="6766"/>
                    <a:pt x="682" y="6932"/>
                    <a:pt x="733" y="7116"/>
                  </a:cubicBezTo>
                  <a:cubicBezTo>
                    <a:pt x="739" y="7139"/>
                    <a:pt x="721" y="7154"/>
                    <a:pt x="703" y="7154"/>
                  </a:cubicBezTo>
                  <a:cubicBezTo>
                    <a:pt x="690" y="7154"/>
                    <a:pt x="677" y="7147"/>
                    <a:pt x="672" y="7132"/>
                  </a:cubicBezTo>
                  <a:cubicBezTo>
                    <a:pt x="602" y="6949"/>
                    <a:pt x="595" y="6735"/>
                    <a:pt x="691" y="6560"/>
                  </a:cubicBezTo>
                  <a:cubicBezTo>
                    <a:pt x="697" y="6549"/>
                    <a:pt x="707" y="6544"/>
                    <a:pt x="718" y="6544"/>
                  </a:cubicBezTo>
                  <a:close/>
                  <a:moveTo>
                    <a:pt x="18828" y="6935"/>
                  </a:moveTo>
                  <a:cubicBezTo>
                    <a:pt x="18846" y="6935"/>
                    <a:pt x="18864" y="6947"/>
                    <a:pt x="18862" y="6969"/>
                  </a:cubicBezTo>
                  <a:cubicBezTo>
                    <a:pt x="18856" y="7107"/>
                    <a:pt x="18819" y="7246"/>
                    <a:pt x="18790" y="7381"/>
                  </a:cubicBezTo>
                  <a:cubicBezTo>
                    <a:pt x="18786" y="7399"/>
                    <a:pt x="18773" y="7407"/>
                    <a:pt x="18759" y="7407"/>
                  </a:cubicBezTo>
                  <a:cubicBezTo>
                    <a:pt x="18738" y="7407"/>
                    <a:pt x="18715" y="7389"/>
                    <a:pt x="18719" y="7361"/>
                  </a:cubicBezTo>
                  <a:cubicBezTo>
                    <a:pt x="18740" y="7228"/>
                    <a:pt x="18751" y="7088"/>
                    <a:pt x="18793" y="6960"/>
                  </a:cubicBezTo>
                  <a:cubicBezTo>
                    <a:pt x="18798" y="6943"/>
                    <a:pt x="18813" y="6935"/>
                    <a:pt x="18828" y="6935"/>
                  </a:cubicBezTo>
                  <a:close/>
                  <a:moveTo>
                    <a:pt x="16250" y="7097"/>
                  </a:moveTo>
                  <a:cubicBezTo>
                    <a:pt x="16256" y="7097"/>
                    <a:pt x="16262" y="7099"/>
                    <a:pt x="16269" y="7102"/>
                  </a:cubicBezTo>
                  <a:cubicBezTo>
                    <a:pt x="16470" y="7209"/>
                    <a:pt x="16677" y="7313"/>
                    <a:pt x="16873" y="7431"/>
                  </a:cubicBezTo>
                  <a:cubicBezTo>
                    <a:pt x="16906" y="7450"/>
                    <a:pt x="16886" y="7493"/>
                    <a:pt x="16855" y="7493"/>
                  </a:cubicBezTo>
                  <a:cubicBezTo>
                    <a:pt x="16850" y="7493"/>
                    <a:pt x="16845" y="7492"/>
                    <a:pt x="16839" y="7490"/>
                  </a:cubicBezTo>
                  <a:cubicBezTo>
                    <a:pt x="16632" y="7389"/>
                    <a:pt x="16432" y="7276"/>
                    <a:pt x="16231" y="7165"/>
                  </a:cubicBezTo>
                  <a:cubicBezTo>
                    <a:pt x="16196" y="7145"/>
                    <a:pt x="16218" y="7097"/>
                    <a:pt x="16250" y="7097"/>
                  </a:cubicBezTo>
                  <a:close/>
                  <a:moveTo>
                    <a:pt x="3396" y="7233"/>
                  </a:moveTo>
                  <a:cubicBezTo>
                    <a:pt x="3423" y="7233"/>
                    <a:pt x="3438" y="7280"/>
                    <a:pt x="3410" y="7294"/>
                  </a:cubicBezTo>
                  <a:cubicBezTo>
                    <a:pt x="3262" y="7370"/>
                    <a:pt x="3115" y="7451"/>
                    <a:pt x="2959" y="7508"/>
                  </a:cubicBezTo>
                  <a:cubicBezTo>
                    <a:pt x="2955" y="7509"/>
                    <a:pt x="2951" y="7510"/>
                    <a:pt x="2947" y="7510"/>
                  </a:cubicBezTo>
                  <a:cubicBezTo>
                    <a:pt x="2914" y="7510"/>
                    <a:pt x="2897" y="7457"/>
                    <a:pt x="2930" y="7438"/>
                  </a:cubicBezTo>
                  <a:cubicBezTo>
                    <a:pt x="3074" y="7357"/>
                    <a:pt x="3232" y="7298"/>
                    <a:pt x="3385" y="7235"/>
                  </a:cubicBezTo>
                  <a:cubicBezTo>
                    <a:pt x="3389" y="7234"/>
                    <a:pt x="3392" y="7233"/>
                    <a:pt x="3396" y="7233"/>
                  </a:cubicBezTo>
                  <a:close/>
                  <a:moveTo>
                    <a:pt x="15653" y="7278"/>
                  </a:moveTo>
                  <a:cubicBezTo>
                    <a:pt x="15675" y="7278"/>
                    <a:pt x="15700" y="7302"/>
                    <a:pt x="15696" y="7328"/>
                  </a:cubicBezTo>
                  <a:cubicBezTo>
                    <a:pt x="15670" y="7504"/>
                    <a:pt x="15560" y="7669"/>
                    <a:pt x="15447" y="7801"/>
                  </a:cubicBezTo>
                  <a:cubicBezTo>
                    <a:pt x="15438" y="7811"/>
                    <a:pt x="15427" y="7815"/>
                    <a:pt x="15417" y="7815"/>
                  </a:cubicBezTo>
                  <a:cubicBezTo>
                    <a:pt x="15385" y="7815"/>
                    <a:pt x="15356" y="7771"/>
                    <a:pt x="15384" y="7736"/>
                  </a:cubicBezTo>
                  <a:cubicBezTo>
                    <a:pt x="15496" y="7603"/>
                    <a:pt x="15554" y="7455"/>
                    <a:pt x="15624" y="7298"/>
                  </a:cubicBezTo>
                  <a:cubicBezTo>
                    <a:pt x="15631" y="7284"/>
                    <a:pt x="15642" y="7278"/>
                    <a:pt x="15653" y="7278"/>
                  </a:cubicBezTo>
                  <a:close/>
                  <a:moveTo>
                    <a:pt x="2352" y="7632"/>
                  </a:moveTo>
                  <a:cubicBezTo>
                    <a:pt x="2377" y="7632"/>
                    <a:pt x="2396" y="7669"/>
                    <a:pt x="2376" y="7691"/>
                  </a:cubicBezTo>
                  <a:cubicBezTo>
                    <a:pt x="2295" y="7774"/>
                    <a:pt x="2188" y="7824"/>
                    <a:pt x="2077" y="7824"/>
                  </a:cubicBezTo>
                  <a:cubicBezTo>
                    <a:pt x="2030" y="7824"/>
                    <a:pt x="1982" y="7815"/>
                    <a:pt x="1935" y="7795"/>
                  </a:cubicBezTo>
                  <a:cubicBezTo>
                    <a:pt x="1900" y="7781"/>
                    <a:pt x="1917" y="7720"/>
                    <a:pt x="1953" y="7720"/>
                  </a:cubicBezTo>
                  <a:cubicBezTo>
                    <a:pt x="1954" y="7720"/>
                    <a:pt x="1955" y="7720"/>
                    <a:pt x="1956" y="7720"/>
                  </a:cubicBezTo>
                  <a:cubicBezTo>
                    <a:pt x="1985" y="7723"/>
                    <a:pt x="2014" y="7725"/>
                    <a:pt x="2043" y="7725"/>
                  </a:cubicBezTo>
                  <a:cubicBezTo>
                    <a:pt x="2147" y="7725"/>
                    <a:pt x="2246" y="7703"/>
                    <a:pt x="2336" y="7638"/>
                  </a:cubicBezTo>
                  <a:cubicBezTo>
                    <a:pt x="2342" y="7634"/>
                    <a:pt x="2347" y="7632"/>
                    <a:pt x="2352" y="7632"/>
                  </a:cubicBezTo>
                  <a:close/>
                  <a:moveTo>
                    <a:pt x="922" y="7575"/>
                  </a:moveTo>
                  <a:cubicBezTo>
                    <a:pt x="935" y="7575"/>
                    <a:pt x="947" y="7581"/>
                    <a:pt x="955" y="7593"/>
                  </a:cubicBezTo>
                  <a:cubicBezTo>
                    <a:pt x="1019" y="7704"/>
                    <a:pt x="1141" y="7778"/>
                    <a:pt x="1266" y="7778"/>
                  </a:cubicBezTo>
                  <a:cubicBezTo>
                    <a:pt x="1311" y="7778"/>
                    <a:pt x="1355" y="7769"/>
                    <a:pt x="1398" y="7748"/>
                  </a:cubicBezTo>
                  <a:cubicBezTo>
                    <a:pt x="1403" y="7746"/>
                    <a:pt x="1407" y="7745"/>
                    <a:pt x="1411" y="7745"/>
                  </a:cubicBezTo>
                  <a:cubicBezTo>
                    <a:pt x="1436" y="7745"/>
                    <a:pt x="1451" y="7780"/>
                    <a:pt x="1426" y="7795"/>
                  </a:cubicBezTo>
                  <a:cubicBezTo>
                    <a:pt x="1363" y="7832"/>
                    <a:pt x="1294" y="7849"/>
                    <a:pt x="1226" y="7849"/>
                  </a:cubicBezTo>
                  <a:cubicBezTo>
                    <a:pt x="1081" y="7849"/>
                    <a:pt x="941" y="7769"/>
                    <a:pt x="883" y="7623"/>
                  </a:cubicBezTo>
                  <a:cubicBezTo>
                    <a:pt x="872" y="7596"/>
                    <a:pt x="897" y="7575"/>
                    <a:pt x="922" y="7575"/>
                  </a:cubicBezTo>
                  <a:close/>
                  <a:moveTo>
                    <a:pt x="17297" y="7637"/>
                  </a:moveTo>
                  <a:cubicBezTo>
                    <a:pt x="17300" y="7637"/>
                    <a:pt x="17304" y="7638"/>
                    <a:pt x="17307" y="7639"/>
                  </a:cubicBezTo>
                  <a:cubicBezTo>
                    <a:pt x="17546" y="7741"/>
                    <a:pt x="17786" y="7777"/>
                    <a:pt x="18044" y="7785"/>
                  </a:cubicBezTo>
                  <a:cubicBezTo>
                    <a:pt x="18087" y="7786"/>
                    <a:pt x="18085" y="7844"/>
                    <a:pt x="18044" y="7850"/>
                  </a:cubicBezTo>
                  <a:cubicBezTo>
                    <a:pt x="18003" y="7854"/>
                    <a:pt x="17962" y="7856"/>
                    <a:pt x="17922" y="7856"/>
                  </a:cubicBezTo>
                  <a:cubicBezTo>
                    <a:pt x="17700" y="7856"/>
                    <a:pt x="17481" y="7793"/>
                    <a:pt x="17286" y="7692"/>
                  </a:cubicBezTo>
                  <a:cubicBezTo>
                    <a:pt x="17260" y="7678"/>
                    <a:pt x="17273" y="7637"/>
                    <a:pt x="17297" y="7637"/>
                  </a:cubicBezTo>
                  <a:close/>
                  <a:moveTo>
                    <a:pt x="3779" y="7591"/>
                  </a:moveTo>
                  <a:cubicBezTo>
                    <a:pt x="3792" y="7591"/>
                    <a:pt x="3805" y="7597"/>
                    <a:pt x="3811" y="7613"/>
                  </a:cubicBezTo>
                  <a:cubicBezTo>
                    <a:pt x="3870" y="7759"/>
                    <a:pt x="3926" y="7904"/>
                    <a:pt x="3973" y="8055"/>
                  </a:cubicBezTo>
                  <a:cubicBezTo>
                    <a:pt x="3980" y="8080"/>
                    <a:pt x="3962" y="8095"/>
                    <a:pt x="3942" y="8095"/>
                  </a:cubicBezTo>
                  <a:cubicBezTo>
                    <a:pt x="3929" y="8095"/>
                    <a:pt x="3915" y="8088"/>
                    <a:pt x="3909" y="8073"/>
                  </a:cubicBezTo>
                  <a:cubicBezTo>
                    <a:pt x="3848" y="7927"/>
                    <a:pt x="3797" y="7779"/>
                    <a:pt x="3748" y="7630"/>
                  </a:cubicBezTo>
                  <a:cubicBezTo>
                    <a:pt x="3741" y="7605"/>
                    <a:pt x="3759" y="7591"/>
                    <a:pt x="3779" y="7591"/>
                  </a:cubicBezTo>
                  <a:close/>
                  <a:moveTo>
                    <a:pt x="8508" y="7929"/>
                  </a:moveTo>
                  <a:cubicBezTo>
                    <a:pt x="8508" y="7929"/>
                    <a:pt x="8509" y="7929"/>
                    <a:pt x="8510" y="7929"/>
                  </a:cubicBezTo>
                  <a:cubicBezTo>
                    <a:pt x="8736" y="7939"/>
                    <a:pt x="8968" y="7978"/>
                    <a:pt x="9170" y="8089"/>
                  </a:cubicBezTo>
                  <a:cubicBezTo>
                    <a:pt x="9195" y="8103"/>
                    <a:pt x="9182" y="8142"/>
                    <a:pt x="9156" y="8142"/>
                  </a:cubicBezTo>
                  <a:cubicBezTo>
                    <a:pt x="9153" y="8142"/>
                    <a:pt x="9150" y="8141"/>
                    <a:pt x="9147" y="8140"/>
                  </a:cubicBezTo>
                  <a:cubicBezTo>
                    <a:pt x="8936" y="8071"/>
                    <a:pt x="8734" y="8007"/>
                    <a:pt x="8510" y="7992"/>
                  </a:cubicBezTo>
                  <a:cubicBezTo>
                    <a:pt x="8470" y="7990"/>
                    <a:pt x="8468" y="7929"/>
                    <a:pt x="8508" y="7929"/>
                  </a:cubicBezTo>
                  <a:close/>
                  <a:moveTo>
                    <a:pt x="11424" y="8024"/>
                  </a:moveTo>
                  <a:cubicBezTo>
                    <a:pt x="11616" y="8024"/>
                    <a:pt x="11807" y="8042"/>
                    <a:pt x="11994" y="8085"/>
                  </a:cubicBezTo>
                  <a:cubicBezTo>
                    <a:pt x="12030" y="8093"/>
                    <a:pt x="12024" y="8152"/>
                    <a:pt x="11989" y="8152"/>
                  </a:cubicBezTo>
                  <a:cubicBezTo>
                    <a:pt x="11988" y="8152"/>
                    <a:pt x="11987" y="8152"/>
                    <a:pt x="11986" y="8152"/>
                  </a:cubicBezTo>
                  <a:cubicBezTo>
                    <a:pt x="11731" y="8118"/>
                    <a:pt x="11480" y="8095"/>
                    <a:pt x="11225" y="8095"/>
                  </a:cubicBezTo>
                  <a:cubicBezTo>
                    <a:pt x="11214" y="8095"/>
                    <a:pt x="11202" y="8095"/>
                    <a:pt x="11191" y="8095"/>
                  </a:cubicBezTo>
                  <a:cubicBezTo>
                    <a:pt x="11191" y="8095"/>
                    <a:pt x="11190" y="8095"/>
                    <a:pt x="11190" y="8095"/>
                  </a:cubicBezTo>
                  <a:cubicBezTo>
                    <a:pt x="11149" y="8095"/>
                    <a:pt x="11151" y="8034"/>
                    <a:pt x="11191" y="8032"/>
                  </a:cubicBezTo>
                  <a:cubicBezTo>
                    <a:pt x="11268" y="8027"/>
                    <a:pt x="11346" y="8024"/>
                    <a:pt x="11424" y="8024"/>
                  </a:cubicBezTo>
                  <a:close/>
                  <a:moveTo>
                    <a:pt x="7619" y="8132"/>
                  </a:moveTo>
                  <a:cubicBezTo>
                    <a:pt x="7647" y="8132"/>
                    <a:pt x="7646" y="8176"/>
                    <a:pt x="7622" y="8186"/>
                  </a:cubicBezTo>
                  <a:cubicBezTo>
                    <a:pt x="7447" y="8251"/>
                    <a:pt x="7254" y="8279"/>
                    <a:pt x="7072" y="8319"/>
                  </a:cubicBezTo>
                  <a:cubicBezTo>
                    <a:pt x="7070" y="8319"/>
                    <a:pt x="7068" y="8319"/>
                    <a:pt x="7066" y="8319"/>
                  </a:cubicBezTo>
                  <a:cubicBezTo>
                    <a:pt x="7042" y="8319"/>
                    <a:pt x="7034" y="8284"/>
                    <a:pt x="7060" y="8277"/>
                  </a:cubicBezTo>
                  <a:cubicBezTo>
                    <a:pt x="7243" y="8225"/>
                    <a:pt x="7426" y="8157"/>
                    <a:pt x="7614" y="8133"/>
                  </a:cubicBezTo>
                  <a:cubicBezTo>
                    <a:pt x="7616" y="8133"/>
                    <a:pt x="7618" y="8132"/>
                    <a:pt x="7619" y="8132"/>
                  </a:cubicBezTo>
                  <a:close/>
                  <a:moveTo>
                    <a:pt x="10448" y="8172"/>
                  </a:moveTo>
                  <a:cubicBezTo>
                    <a:pt x="10481" y="8172"/>
                    <a:pt x="10493" y="8225"/>
                    <a:pt x="10464" y="8239"/>
                  </a:cubicBezTo>
                  <a:cubicBezTo>
                    <a:pt x="10281" y="8320"/>
                    <a:pt x="10082" y="8368"/>
                    <a:pt x="9895" y="8439"/>
                  </a:cubicBezTo>
                  <a:cubicBezTo>
                    <a:pt x="9852" y="8456"/>
                    <a:pt x="9808" y="8483"/>
                    <a:pt x="9763" y="8483"/>
                  </a:cubicBezTo>
                  <a:cubicBezTo>
                    <a:pt x="9757" y="8483"/>
                    <a:pt x="9751" y="8483"/>
                    <a:pt x="9746" y="8482"/>
                  </a:cubicBezTo>
                  <a:cubicBezTo>
                    <a:pt x="9674" y="8469"/>
                    <a:pt x="9547" y="8335"/>
                    <a:pt x="9487" y="8289"/>
                  </a:cubicBezTo>
                  <a:cubicBezTo>
                    <a:pt x="9462" y="8269"/>
                    <a:pt x="9477" y="8230"/>
                    <a:pt x="9502" y="8230"/>
                  </a:cubicBezTo>
                  <a:cubicBezTo>
                    <a:pt x="9507" y="8230"/>
                    <a:pt x="9512" y="8232"/>
                    <a:pt x="9518" y="8235"/>
                  </a:cubicBezTo>
                  <a:cubicBezTo>
                    <a:pt x="9589" y="8282"/>
                    <a:pt x="9682" y="8377"/>
                    <a:pt x="9766" y="8386"/>
                  </a:cubicBezTo>
                  <a:cubicBezTo>
                    <a:pt x="9770" y="8386"/>
                    <a:pt x="9774" y="8387"/>
                    <a:pt x="9778" y="8387"/>
                  </a:cubicBezTo>
                  <a:cubicBezTo>
                    <a:pt x="9839" y="8387"/>
                    <a:pt x="9908" y="8343"/>
                    <a:pt x="9965" y="8321"/>
                  </a:cubicBezTo>
                  <a:cubicBezTo>
                    <a:pt x="10120" y="8259"/>
                    <a:pt x="10280" y="8195"/>
                    <a:pt x="10444" y="8172"/>
                  </a:cubicBezTo>
                  <a:cubicBezTo>
                    <a:pt x="10446" y="8172"/>
                    <a:pt x="10447" y="8172"/>
                    <a:pt x="10448" y="8172"/>
                  </a:cubicBezTo>
                  <a:close/>
                  <a:moveTo>
                    <a:pt x="12480" y="8228"/>
                  </a:moveTo>
                  <a:cubicBezTo>
                    <a:pt x="12481" y="8228"/>
                    <a:pt x="12482" y="8228"/>
                    <a:pt x="12483" y="8228"/>
                  </a:cubicBezTo>
                  <a:cubicBezTo>
                    <a:pt x="12697" y="8245"/>
                    <a:pt x="12918" y="8306"/>
                    <a:pt x="13093" y="8437"/>
                  </a:cubicBezTo>
                  <a:cubicBezTo>
                    <a:pt x="13117" y="8456"/>
                    <a:pt x="13103" y="8492"/>
                    <a:pt x="13078" y="8492"/>
                  </a:cubicBezTo>
                  <a:cubicBezTo>
                    <a:pt x="13073" y="8492"/>
                    <a:pt x="13068" y="8490"/>
                    <a:pt x="13063" y="8487"/>
                  </a:cubicBezTo>
                  <a:cubicBezTo>
                    <a:pt x="12876" y="8386"/>
                    <a:pt x="12696" y="8308"/>
                    <a:pt x="12483" y="8286"/>
                  </a:cubicBezTo>
                  <a:cubicBezTo>
                    <a:pt x="12446" y="8282"/>
                    <a:pt x="12445" y="8228"/>
                    <a:pt x="12480" y="8228"/>
                  </a:cubicBezTo>
                  <a:close/>
                  <a:moveTo>
                    <a:pt x="15314" y="8275"/>
                  </a:moveTo>
                  <a:cubicBezTo>
                    <a:pt x="15340" y="8275"/>
                    <a:pt x="15366" y="8306"/>
                    <a:pt x="15349" y="8334"/>
                  </a:cubicBezTo>
                  <a:cubicBezTo>
                    <a:pt x="15223" y="8532"/>
                    <a:pt x="15008" y="8659"/>
                    <a:pt x="14778" y="8700"/>
                  </a:cubicBezTo>
                  <a:cubicBezTo>
                    <a:pt x="14776" y="8701"/>
                    <a:pt x="14773" y="8701"/>
                    <a:pt x="14770" y="8701"/>
                  </a:cubicBezTo>
                  <a:cubicBezTo>
                    <a:pt x="14724" y="8701"/>
                    <a:pt x="14706" y="8633"/>
                    <a:pt x="14756" y="8620"/>
                  </a:cubicBezTo>
                  <a:cubicBezTo>
                    <a:pt x="14971" y="8567"/>
                    <a:pt x="15138" y="8447"/>
                    <a:pt x="15288" y="8287"/>
                  </a:cubicBezTo>
                  <a:cubicBezTo>
                    <a:pt x="15295" y="8278"/>
                    <a:pt x="15305" y="8275"/>
                    <a:pt x="15314" y="8275"/>
                  </a:cubicBezTo>
                  <a:close/>
                  <a:moveTo>
                    <a:pt x="6328" y="8554"/>
                  </a:moveTo>
                  <a:cubicBezTo>
                    <a:pt x="6360" y="8554"/>
                    <a:pt x="6372" y="8602"/>
                    <a:pt x="6338" y="8611"/>
                  </a:cubicBezTo>
                  <a:cubicBezTo>
                    <a:pt x="6155" y="8661"/>
                    <a:pt x="5970" y="8697"/>
                    <a:pt x="5786" y="8736"/>
                  </a:cubicBezTo>
                  <a:cubicBezTo>
                    <a:pt x="5783" y="8737"/>
                    <a:pt x="5781" y="8737"/>
                    <a:pt x="5779" y="8737"/>
                  </a:cubicBezTo>
                  <a:cubicBezTo>
                    <a:pt x="5747" y="8737"/>
                    <a:pt x="5736" y="8689"/>
                    <a:pt x="5769" y="8680"/>
                  </a:cubicBezTo>
                  <a:cubicBezTo>
                    <a:pt x="5953" y="8636"/>
                    <a:pt x="6136" y="8589"/>
                    <a:pt x="6322" y="8555"/>
                  </a:cubicBezTo>
                  <a:cubicBezTo>
                    <a:pt x="6324" y="8554"/>
                    <a:pt x="6326" y="8554"/>
                    <a:pt x="6328" y="8554"/>
                  </a:cubicBezTo>
                  <a:close/>
                  <a:moveTo>
                    <a:pt x="13528" y="8561"/>
                  </a:moveTo>
                  <a:cubicBezTo>
                    <a:pt x="13532" y="8561"/>
                    <a:pt x="13535" y="8562"/>
                    <a:pt x="13539" y="8563"/>
                  </a:cubicBezTo>
                  <a:cubicBezTo>
                    <a:pt x="13744" y="8644"/>
                    <a:pt x="13953" y="8673"/>
                    <a:pt x="14170" y="8685"/>
                  </a:cubicBezTo>
                  <a:cubicBezTo>
                    <a:pt x="14216" y="8687"/>
                    <a:pt x="14215" y="8750"/>
                    <a:pt x="14170" y="8755"/>
                  </a:cubicBezTo>
                  <a:cubicBezTo>
                    <a:pt x="14137" y="8758"/>
                    <a:pt x="14104" y="8759"/>
                    <a:pt x="14071" y="8759"/>
                  </a:cubicBezTo>
                  <a:cubicBezTo>
                    <a:pt x="13877" y="8759"/>
                    <a:pt x="13690" y="8708"/>
                    <a:pt x="13511" y="8631"/>
                  </a:cubicBezTo>
                  <a:cubicBezTo>
                    <a:pt x="13478" y="8616"/>
                    <a:pt x="13496" y="8561"/>
                    <a:pt x="13528" y="8561"/>
                  </a:cubicBezTo>
                  <a:close/>
                  <a:moveTo>
                    <a:pt x="4378" y="8441"/>
                  </a:moveTo>
                  <a:cubicBezTo>
                    <a:pt x="4386" y="8441"/>
                    <a:pt x="4394" y="8445"/>
                    <a:pt x="4400" y="8454"/>
                  </a:cubicBezTo>
                  <a:cubicBezTo>
                    <a:pt x="4518" y="8636"/>
                    <a:pt x="4707" y="8716"/>
                    <a:pt x="4917" y="8716"/>
                  </a:cubicBezTo>
                  <a:cubicBezTo>
                    <a:pt x="4922" y="8716"/>
                    <a:pt x="4928" y="8716"/>
                    <a:pt x="4933" y="8716"/>
                  </a:cubicBezTo>
                  <a:cubicBezTo>
                    <a:pt x="4933" y="8716"/>
                    <a:pt x="4934" y="8716"/>
                    <a:pt x="4934" y="8716"/>
                  </a:cubicBezTo>
                  <a:cubicBezTo>
                    <a:pt x="4968" y="8716"/>
                    <a:pt x="4978" y="8774"/>
                    <a:pt x="4942" y="8779"/>
                  </a:cubicBezTo>
                  <a:cubicBezTo>
                    <a:pt x="4916" y="8783"/>
                    <a:pt x="4890" y="8785"/>
                    <a:pt x="4864" y="8785"/>
                  </a:cubicBezTo>
                  <a:cubicBezTo>
                    <a:pt x="4655" y="8785"/>
                    <a:pt x="4460" y="8661"/>
                    <a:pt x="4353" y="8481"/>
                  </a:cubicBezTo>
                  <a:cubicBezTo>
                    <a:pt x="4340" y="8460"/>
                    <a:pt x="4359" y="8441"/>
                    <a:pt x="4378" y="8441"/>
                  </a:cubicBezTo>
                  <a:close/>
                  <a:moveTo>
                    <a:pt x="9688" y="1"/>
                  </a:moveTo>
                  <a:cubicBezTo>
                    <a:pt x="9304" y="568"/>
                    <a:pt x="8654" y="920"/>
                    <a:pt x="7984" y="920"/>
                  </a:cubicBezTo>
                  <a:cubicBezTo>
                    <a:pt x="7768" y="920"/>
                    <a:pt x="7551" y="884"/>
                    <a:pt x="7339" y="806"/>
                  </a:cubicBezTo>
                  <a:cubicBezTo>
                    <a:pt x="6639" y="550"/>
                    <a:pt x="6105" y="112"/>
                    <a:pt x="5328" y="66"/>
                  </a:cubicBezTo>
                  <a:cubicBezTo>
                    <a:pt x="5279" y="63"/>
                    <a:pt x="5228" y="62"/>
                    <a:pt x="5176" y="62"/>
                  </a:cubicBezTo>
                  <a:cubicBezTo>
                    <a:pt x="4417" y="62"/>
                    <a:pt x="3387" y="372"/>
                    <a:pt x="3502" y="1305"/>
                  </a:cubicBezTo>
                  <a:cubicBezTo>
                    <a:pt x="3509" y="1362"/>
                    <a:pt x="3463" y="1389"/>
                    <a:pt x="3416" y="1389"/>
                  </a:cubicBezTo>
                  <a:cubicBezTo>
                    <a:pt x="3392" y="1389"/>
                    <a:pt x="3368" y="1382"/>
                    <a:pt x="3351" y="1368"/>
                  </a:cubicBezTo>
                  <a:cubicBezTo>
                    <a:pt x="2864" y="980"/>
                    <a:pt x="2023" y="582"/>
                    <a:pt x="1337" y="582"/>
                  </a:cubicBezTo>
                  <a:cubicBezTo>
                    <a:pt x="743" y="582"/>
                    <a:pt x="266" y="880"/>
                    <a:pt x="236" y="1740"/>
                  </a:cubicBezTo>
                  <a:cubicBezTo>
                    <a:pt x="213" y="2395"/>
                    <a:pt x="886" y="3891"/>
                    <a:pt x="1" y="4257"/>
                  </a:cubicBezTo>
                  <a:cubicBezTo>
                    <a:pt x="1047" y="4739"/>
                    <a:pt x="207" y="6070"/>
                    <a:pt x="188" y="6835"/>
                  </a:cubicBezTo>
                  <a:cubicBezTo>
                    <a:pt x="167" y="7630"/>
                    <a:pt x="719" y="8210"/>
                    <a:pt x="1508" y="8245"/>
                  </a:cubicBezTo>
                  <a:cubicBezTo>
                    <a:pt x="1535" y="8246"/>
                    <a:pt x="1563" y="8247"/>
                    <a:pt x="1590" y="8247"/>
                  </a:cubicBezTo>
                  <a:cubicBezTo>
                    <a:pt x="2251" y="8247"/>
                    <a:pt x="2825" y="7881"/>
                    <a:pt x="3424" y="7642"/>
                  </a:cubicBezTo>
                  <a:cubicBezTo>
                    <a:pt x="3429" y="7640"/>
                    <a:pt x="3434" y="7639"/>
                    <a:pt x="3438" y="7639"/>
                  </a:cubicBezTo>
                  <a:cubicBezTo>
                    <a:pt x="3463" y="7639"/>
                    <a:pt x="3473" y="7670"/>
                    <a:pt x="3465" y="7694"/>
                  </a:cubicBezTo>
                  <a:cubicBezTo>
                    <a:pt x="3478" y="7705"/>
                    <a:pt x="3487" y="7720"/>
                    <a:pt x="3488" y="7742"/>
                  </a:cubicBezTo>
                  <a:cubicBezTo>
                    <a:pt x="3561" y="8552"/>
                    <a:pt x="4171" y="9152"/>
                    <a:pt x="4989" y="9195"/>
                  </a:cubicBezTo>
                  <a:cubicBezTo>
                    <a:pt x="5029" y="9197"/>
                    <a:pt x="5070" y="9198"/>
                    <a:pt x="5110" y="9198"/>
                  </a:cubicBezTo>
                  <a:cubicBezTo>
                    <a:pt x="5760" y="9198"/>
                    <a:pt x="6376" y="8926"/>
                    <a:pt x="6976" y="8705"/>
                  </a:cubicBezTo>
                  <a:cubicBezTo>
                    <a:pt x="7411" y="8545"/>
                    <a:pt x="7881" y="8396"/>
                    <a:pt x="8351" y="8396"/>
                  </a:cubicBezTo>
                  <a:cubicBezTo>
                    <a:pt x="8493" y="8396"/>
                    <a:pt x="8635" y="8410"/>
                    <a:pt x="8776" y="8440"/>
                  </a:cubicBezTo>
                  <a:cubicBezTo>
                    <a:pt x="9143" y="8521"/>
                    <a:pt x="9573" y="8737"/>
                    <a:pt x="9688" y="9120"/>
                  </a:cubicBezTo>
                  <a:cubicBezTo>
                    <a:pt x="9804" y="8737"/>
                    <a:pt x="10234" y="8521"/>
                    <a:pt x="10601" y="8440"/>
                  </a:cubicBezTo>
                  <a:cubicBezTo>
                    <a:pt x="10742" y="8410"/>
                    <a:pt x="10884" y="8396"/>
                    <a:pt x="11026" y="8396"/>
                  </a:cubicBezTo>
                  <a:cubicBezTo>
                    <a:pt x="11496" y="8396"/>
                    <a:pt x="11965" y="8545"/>
                    <a:pt x="12400" y="8705"/>
                  </a:cubicBezTo>
                  <a:cubicBezTo>
                    <a:pt x="13001" y="8926"/>
                    <a:pt x="13617" y="9198"/>
                    <a:pt x="14267" y="9198"/>
                  </a:cubicBezTo>
                  <a:cubicBezTo>
                    <a:pt x="14307" y="9198"/>
                    <a:pt x="14348" y="9197"/>
                    <a:pt x="14388" y="9195"/>
                  </a:cubicBezTo>
                  <a:cubicBezTo>
                    <a:pt x="15206" y="9152"/>
                    <a:pt x="15815" y="8552"/>
                    <a:pt x="15888" y="7742"/>
                  </a:cubicBezTo>
                  <a:cubicBezTo>
                    <a:pt x="15890" y="7720"/>
                    <a:pt x="15900" y="7705"/>
                    <a:pt x="15911" y="7694"/>
                  </a:cubicBezTo>
                  <a:cubicBezTo>
                    <a:pt x="15903" y="7670"/>
                    <a:pt x="15913" y="7639"/>
                    <a:pt x="15938" y="7639"/>
                  </a:cubicBezTo>
                  <a:cubicBezTo>
                    <a:pt x="15942" y="7639"/>
                    <a:pt x="15947" y="7640"/>
                    <a:pt x="15952" y="7642"/>
                  </a:cubicBezTo>
                  <a:cubicBezTo>
                    <a:pt x="16552" y="7881"/>
                    <a:pt x="17125" y="8247"/>
                    <a:pt x="17787" y="8247"/>
                  </a:cubicBezTo>
                  <a:cubicBezTo>
                    <a:pt x="17814" y="8247"/>
                    <a:pt x="17841" y="8246"/>
                    <a:pt x="17869" y="8245"/>
                  </a:cubicBezTo>
                  <a:cubicBezTo>
                    <a:pt x="18658" y="8210"/>
                    <a:pt x="19210" y="7631"/>
                    <a:pt x="19189" y="6835"/>
                  </a:cubicBezTo>
                  <a:cubicBezTo>
                    <a:pt x="19170" y="6070"/>
                    <a:pt x="18330" y="4739"/>
                    <a:pt x="19376" y="4257"/>
                  </a:cubicBezTo>
                  <a:cubicBezTo>
                    <a:pt x="18491" y="3891"/>
                    <a:pt x="19164" y="2395"/>
                    <a:pt x="19141" y="1740"/>
                  </a:cubicBezTo>
                  <a:cubicBezTo>
                    <a:pt x="19111" y="880"/>
                    <a:pt x="18634" y="582"/>
                    <a:pt x="18040" y="582"/>
                  </a:cubicBezTo>
                  <a:cubicBezTo>
                    <a:pt x="17354" y="582"/>
                    <a:pt x="16513" y="980"/>
                    <a:pt x="16026" y="1368"/>
                  </a:cubicBezTo>
                  <a:cubicBezTo>
                    <a:pt x="16009" y="1382"/>
                    <a:pt x="15985" y="1389"/>
                    <a:pt x="15961" y="1389"/>
                  </a:cubicBezTo>
                  <a:cubicBezTo>
                    <a:pt x="15914" y="1389"/>
                    <a:pt x="15868" y="1362"/>
                    <a:pt x="15875" y="1305"/>
                  </a:cubicBezTo>
                  <a:cubicBezTo>
                    <a:pt x="15990" y="372"/>
                    <a:pt x="14960" y="62"/>
                    <a:pt x="14200" y="62"/>
                  </a:cubicBezTo>
                  <a:cubicBezTo>
                    <a:pt x="14148" y="62"/>
                    <a:pt x="14097" y="63"/>
                    <a:pt x="14048" y="66"/>
                  </a:cubicBezTo>
                  <a:cubicBezTo>
                    <a:pt x="13272" y="112"/>
                    <a:pt x="12738" y="550"/>
                    <a:pt x="12038" y="806"/>
                  </a:cubicBezTo>
                  <a:cubicBezTo>
                    <a:pt x="11826" y="884"/>
                    <a:pt x="11609" y="920"/>
                    <a:pt x="11393" y="920"/>
                  </a:cubicBezTo>
                  <a:cubicBezTo>
                    <a:pt x="10723" y="920"/>
                    <a:pt x="10073" y="568"/>
                    <a:pt x="96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60"/>
            <p:cNvSpPr/>
            <p:nvPr/>
          </p:nvSpPr>
          <p:spPr>
            <a:xfrm>
              <a:off x="7531659" y="1936943"/>
              <a:ext cx="7899" cy="25075"/>
            </a:xfrm>
            <a:custGeom>
              <a:avLst/>
              <a:gdLst/>
              <a:ahLst/>
              <a:cxnLst/>
              <a:rect l="l" t="t" r="r" b="b"/>
              <a:pathLst>
                <a:path w="149" h="473" extrusionOk="0">
                  <a:moveTo>
                    <a:pt x="113" y="1"/>
                  </a:moveTo>
                  <a:cubicBezTo>
                    <a:pt x="98" y="1"/>
                    <a:pt x="83" y="9"/>
                    <a:pt x="78" y="26"/>
                  </a:cubicBezTo>
                  <a:cubicBezTo>
                    <a:pt x="36" y="154"/>
                    <a:pt x="25" y="294"/>
                    <a:pt x="4" y="427"/>
                  </a:cubicBezTo>
                  <a:cubicBezTo>
                    <a:pt x="0" y="455"/>
                    <a:pt x="23" y="473"/>
                    <a:pt x="44" y="473"/>
                  </a:cubicBezTo>
                  <a:cubicBezTo>
                    <a:pt x="58" y="473"/>
                    <a:pt x="70" y="465"/>
                    <a:pt x="75" y="447"/>
                  </a:cubicBezTo>
                  <a:cubicBezTo>
                    <a:pt x="104" y="312"/>
                    <a:pt x="141" y="173"/>
                    <a:pt x="147" y="35"/>
                  </a:cubicBezTo>
                  <a:cubicBezTo>
                    <a:pt x="149" y="13"/>
                    <a:pt x="131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60"/>
            <p:cNvSpPr/>
            <p:nvPr/>
          </p:nvSpPr>
          <p:spPr>
            <a:xfrm>
              <a:off x="7532931" y="1881864"/>
              <a:ext cx="8588" cy="32709"/>
            </a:xfrm>
            <a:custGeom>
              <a:avLst/>
              <a:gdLst/>
              <a:ahLst/>
              <a:cxnLst/>
              <a:rect l="l" t="t" r="r" b="b"/>
              <a:pathLst>
                <a:path w="162" h="617" extrusionOk="0">
                  <a:moveTo>
                    <a:pt x="43" y="0"/>
                  </a:moveTo>
                  <a:cubicBezTo>
                    <a:pt x="23" y="0"/>
                    <a:pt x="1" y="21"/>
                    <a:pt x="6" y="46"/>
                  </a:cubicBezTo>
                  <a:cubicBezTo>
                    <a:pt x="41" y="230"/>
                    <a:pt x="74" y="388"/>
                    <a:pt x="33" y="574"/>
                  </a:cubicBezTo>
                  <a:cubicBezTo>
                    <a:pt x="27" y="600"/>
                    <a:pt x="47" y="617"/>
                    <a:pt x="67" y="617"/>
                  </a:cubicBezTo>
                  <a:cubicBezTo>
                    <a:pt x="80" y="617"/>
                    <a:pt x="93" y="610"/>
                    <a:pt x="98" y="593"/>
                  </a:cubicBezTo>
                  <a:cubicBezTo>
                    <a:pt x="149" y="413"/>
                    <a:pt x="162" y="189"/>
                    <a:pt x="71" y="19"/>
                  </a:cubicBezTo>
                  <a:cubicBezTo>
                    <a:pt x="64" y="6"/>
                    <a:pt x="54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60"/>
            <p:cNvSpPr/>
            <p:nvPr/>
          </p:nvSpPr>
          <p:spPr>
            <a:xfrm>
              <a:off x="7519307" y="1794978"/>
              <a:ext cx="17441" cy="29846"/>
            </a:xfrm>
            <a:custGeom>
              <a:avLst/>
              <a:gdLst/>
              <a:ahLst/>
              <a:cxnLst/>
              <a:rect l="l" t="t" r="r" b="b"/>
              <a:pathLst>
                <a:path w="329" h="563" extrusionOk="0">
                  <a:moveTo>
                    <a:pt x="294" y="1"/>
                  </a:moveTo>
                  <a:cubicBezTo>
                    <a:pt x="286" y="1"/>
                    <a:pt x="279" y="5"/>
                    <a:pt x="274" y="15"/>
                  </a:cubicBezTo>
                  <a:cubicBezTo>
                    <a:pt x="182" y="178"/>
                    <a:pt x="81" y="341"/>
                    <a:pt x="12" y="515"/>
                  </a:cubicBezTo>
                  <a:cubicBezTo>
                    <a:pt x="1" y="542"/>
                    <a:pt x="26" y="562"/>
                    <a:pt x="50" y="562"/>
                  </a:cubicBezTo>
                  <a:cubicBezTo>
                    <a:pt x="63" y="562"/>
                    <a:pt x="76" y="557"/>
                    <a:pt x="83" y="545"/>
                  </a:cubicBezTo>
                  <a:cubicBezTo>
                    <a:pt x="177" y="387"/>
                    <a:pt x="246" y="210"/>
                    <a:pt x="319" y="42"/>
                  </a:cubicBezTo>
                  <a:cubicBezTo>
                    <a:pt x="329" y="20"/>
                    <a:pt x="311" y="1"/>
                    <a:pt x="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60"/>
            <p:cNvSpPr/>
            <p:nvPr/>
          </p:nvSpPr>
          <p:spPr>
            <a:xfrm>
              <a:off x="7522011" y="1731735"/>
              <a:ext cx="13253" cy="40130"/>
            </a:xfrm>
            <a:custGeom>
              <a:avLst/>
              <a:gdLst/>
              <a:ahLst/>
              <a:cxnLst/>
              <a:rect l="l" t="t" r="r" b="b"/>
              <a:pathLst>
                <a:path w="250" h="757" extrusionOk="0">
                  <a:moveTo>
                    <a:pt x="87" y="0"/>
                  </a:moveTo>
                  <a:cubicBezTo>
                    <a:pt x="74" y="0"/>
                    <a:pt x="60" y="7"/>
                    <a:pt x="57" y="22"/>
                  </a:cubicBezTo>
                  <a:cubicBezTo>
                    <a:pt x="0" y="252"/>
                    <a:pt x="16" y="569"/>
                    <a:pt x="190" y="749"/>
                  </a:cubicBezTo>
                  <a:cubicBezTo>
                    <a:pt x="196" y="754"/>
                    <a:pt x="204" y="757"/>
                    <a:pt x="211" y="757"/>
                  </a:cubicBezTo>
                  <a:cubicBezTo>
                    <a:pt x="230" y="757"/>
                    <a:pt x="250" y="739"/>
                    <a:pt x="243" y="718"/>
                  </a:cubicBezTo>
                  <a:cubicBezTo>
                    <a:pt x="210" y="610"/>
                    <a:pt x="155" y="511"/>
                    <a:pt x="130" y="400"/>
                  </a:cubicBezTo>
                  <a:cubicBezTo>
                    <a:pt x="103" y="277"/>
                    <a:pt x="103" y="156"/>
                    <a:pt x="118" y="31"/>
                  </a:cubicBezTo>
                  <a:cubicBezTo>
                    <a:pt x="120" y="11"/>
                    <a:pt x="104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60"/>
            <p:cNvSpPr/>
            <p:nvPr/>
          </p:nvSpPr>
          <p:spPr>
            <a:xfrm>
              <a:off x="7519625" y="1847088"/>
              <a:ext cx="10868" cy="17706"/>
            </a:xfrm>
            <a:custGeom>
              <a:avLst/>
              <a:gdLst/>
              <a:ahLst/>
              <a:cxnLst/>
              <a:rect l="l" t="t" r="r" b="b"/>
              <a:pathLst>
                <a:path w="205" h="334" extrusionOk="0">
                  <a:moveTo>
                    <a:pt x="56" y="1"/>
                  </a:moveTo>
                  <a:cubicBezTo>
                    <a:pt x="30" y="1"/>
                    <a:pt x="1" y="25"/>
                    <a:pt x="11" y="55"/>
                  </a:cubicBezTo>
                  <a:cubicBezTo>
                    <a:pt x="41" y="143"/>
                    <a:pt x="80" y="228"/>
                    <a:pt x="116" y="313"/>
                  </a:cubicBezTo>
                  <a:cubicBezTo>
                    <a:pt x="122" y="328"/>
                    <a:pt x="135" y="334"/>
                    <a:pt x="148" y="334"/>
                  </a:cubicBezTo>
                  <a:cubicBezTo>
                    <a:pt x="175" y="334"/>
                    <a:pt x="204" y="310"/>
                    <a:pt x="193" y="281"/>
                  </a:cubicBezTo>
                  <a:cubicBezTo>
                    <a:pt x="161" y="194"/>
                    <a:pt x="129" y="107"/>
                    <a:pt x="90" y="22"/>
                  </a:cubicBezTo>
                  <a:cubicBezTo>
                    <a:pt x="83" y="7"/>
                    <a:pt x="70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60"/>
            <p:cNvSpPr/>
            <p:nvPr/>
          </p:nvSpPr>
          <p:spPr>
            <a:xfrm>
              <a:off x="7525191" y="1676868"/>
              <a:ext cx="5036" cy="29634"/>
            </a:xfrm>
            <a:custGeom>
              <a:avLst/>
              <a:gdLst/>
              <a:ahLst/>
              <a:cxnLst/>
              <a:rect l="l" t="t" r="r" b="b"/>
              <a:pathLst>
                <a:path w="95" h="559" extrusionOk="0">
                  <a:moveTo>
                    <a:pt x="48" y="1"/>
                  </a:moveTo>
                  <a:cubicBezTo>
                    <a:pt x="35" y="1"/>
                    <a:pt x="22" y="9"/>
                    <a:pt x="20" y="26"/>
                  </a:cubicBezTo>
                  <a:cubicBezTo>
                    <a:pt x="8" y="192"/>
                    <a:pt x="0" y="358"/>
                    <a:pt x="11" y="523"/>
                  </a:cubicBezTo>
                  <a:cubicBezTo>
                    <a:pt x="13" y="546"/>
                    <a:pt x="30" y="558"/>
                    <a:pt x="47" y="558"/>
                  </a:cubicBezTo>
                  <a:cubicBezTo>
                    <a:pt x="64" y="558"/>
                    <a:pt x="81" y="546"/>
                    <a:pt x="82" y="523"/>
                  </a:cubicBezTo>
                  <a:cubicBezTo>
                    <a:pt x="94" y="357"/>
                    <a:pt x="86" y="192"/>
                    <a:pt x="74" y="26"/>
                  </a:cubicBezTo>
                  <a:cubicBezTo>
                    <a:pt x="73" y="9"/>
                    <a:pt x="60" y="1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60"/>
            <p:cNvSpPr/>
            <p:nvPr/>
          </p:nvSpPr>
          <p:spPr>
            <a:xfrm>
              <a:off x="7505047" y="1626507"/>
              <a:ext cx="23909" cy="19509"/>
            </a:xfrm>
            <a:custGeom>
              <a:avLst/>
              <a:gdLst/>
              <a:ahLst/>
              <a:cxnLst/>
              <a:rect l="l" t="t" r="r" b="b"/>
              <a:pathLst>
                <a:path w="451" h="368" extrusionOk="0">
                  <a:moveTo>
                    <a:pt x="30" y="1"/>
                  </a:moveTo>
                  <a:cubicBezTo>
                    <a:pt x="6" y="1"/>
                    <a:pt x="0" y="40"/>
                    <a:pt x="24" y="45"/>
                  </a:cubicBezTo>
                  <a:cubicBezTo>
                    <a:pt x="192" y="68"/>
                    <a:pt x="321" y="188"/>
                    <a:pt x="379" y="345"/>
                  </a:cubicBezTo>
                  <a:cubicBezTo>
                    <a:pt x="385" y="361"/>
                    <a:pt x="399" y="368"/>
                    <a:pt x="412" y="368"/>
                  </a:cubicBezTo>
                  <a:cubicBezTo>
                    <a:pt x="431" y="368"/>
                    <a:pt x="451" y="352"/>
                    <a:pt x="444" y="327"/>
                  </a:cubicBezTo>
                  <a:cubicBezTo>
                    <a:pt x="399" y="135"/>
                    <a:pt x="223" y="9"/>
                    <a:pt x="31" y="1"/>
                  </a:cubicBezTo>
                  <a:cubicBezTo>
                    <a:pt x="31" y="1"/>
                    <a:pt x="30" y="1"/>
                    <a:pt x="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60"/>
            <p:cNvSpPr/>
            <p:nvPr/>
          </p:nvSpPr>
          <p:spPr>
            <a:xfrm>
              <a:off x="7454421" y="1974211"/>
              <a:ext cx="43947" cy="11610"/>
            </a:xfrm>
            <a:custGeom>
              <a:avLst/>
              <a:gdLst/>
              <a:ahLst/>
              <a:cxnLst/>
              <a:rect l="l" t="t" r="r" b="b"/>
              <a:pathLst>
                <a:path w="829" h="219" extrusionOk="0">
                  <a:moveTo>
                    <a:pt x="39" y="0"/>
                  </a:moveTo>
                  <a:cubicBezTo>
                    <a:pt x="15" y="0"/>
                    <a:pt x="1" y="41"/>
                    <a:pt x="27" y="55"/>
                  </a:cubicBezTo>
                  <a:cubicBezTo>
                    <a:pt x="223" y="155"/>
                    <a:pt x="441" y="218"/>
                    <a:pt x="662" y="218"/>
                  </a:cubicBezTo>
                  <a:cubicBezTo>
                    <a:pt x="703" y="218"/>
                    <a:pt x="745" y="216"/>
                    <a:pt x="786" y="212"/>
                  </a:cubicBezTo>
                  <a:cubicBezTo>
                    <a:pt x="827" y="207"/>
                    <a:pt x="829" y="149"/>
                    <a:pt x="786" y="148"/>
                  </a:cubicBezTo>
                  <a:cubicBezTo>
                    <a:pt x="528" y="140"/>
                    <a:pt x="288" y="103"/>
                    <a:pt x="49" y="2"/>
                  </a:cubicBezTo>
                  <a:cubicBezTo>
                    <a:pt x="46" y="1"/>
                    <a:pt x="42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60"/>
            <p:cNvSpPr/>
            <p:nvPr/>
          </p:nvSpPr>
          <p:spPr>
            <a:xfrm>
              <a:off x="7444030" y="1623485"/>
              <a:ext cx="33345" cy="9701"/>
            </a:xfrm>
            <a:custGeom>
              <a:avLst/>
              <a:gdLst/>
              <a:ahLst/>
              <a:cxnLst/>
              <a:rect l="l" t="t" r="r" b="b"/>
              <a:pathLst>
                <a:path w="629" h="183" extrusionOk="0">
                  <a:moveTo>
                    <a:pt x="493" y="0"/>
                  </a:moveTo>
                  <a:cubicBezTo>
                    <a:pt x="331" y="0"/>
                    <a:pt x="175" y="49"/>
                    <a:pt x="30" y="127"/>
                  </a:cubicBezTo>
                  <a:cubicBezTo>
                    <a:pt x="1" y="143"/>
                    <a:pt x="20" y="183"/>
                    <a:pt x="48" y="183"/>
                  </a:cubicBezTo>
                  <a:cubicBezTo>
                    <a:pt x="52" y="183"/>
                    <a:pt x="57" y="182"/>
                    <a:pt x="61" y="180"/>
                  </a:cubicBezTo>
                  <a:cubicBezTo>
                    <a:pt x="227" y="100"/>
                    <a:pt x="402" y="74"/>
                    <a:pt x="585" y="71"/>
                  </a:cubicBezTo>
                  <a:cubicBezTo>
                    <a:pt x="628" y="71"/>
                    <a:pt x="626" y="10"/>
                    <a:pt x="585" y="6"/>
                  </a:cubicBezTo>
                  <a:cubicBezTo>
                    <a:pt x="554" y="2"/>
                    <a:pt x="524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60"/>
            <p:cNvSpPr/>
            <p:nvPr/>
          </p:nvSpPr>
          <p:spPr>
            <a:xfrm>
              <a:off x="7398069" y="1945584"/>
              <a:ext cx="37745" cy="21046"/>
            </a:xfrm>
            <a:custGeom>
              <a:avLst/>
              <a:gdLst/>
              <a:ahLst/>
              <a:cxnLst/>
              <a:rect l="l" t="t" r="r" b="b"/>
              <a:pathLst>
                <a:path w="712" h="397" extrusionOk="0">
                  <a:moveTo>
                    <a:pt x="55" y="0"/>
                  </a:moveTo>
                  <a:cubicBezTo>
                    <a:pt x="23" y="0"/>
                    <a:pt x="1" y="48"/>
                    <a:pt x="36" y="68"/>
                  </a:cubicBezTo>
                  <a:cubicBezTo>
                    <a:pt x="237" y="178"/>
                    <a:pt x="437" y="292"/>
                    <a:pt x="644" y="393"/>
                  </a:cubicBezTo>
                  <a:cubicBezTo>
                    <a:pt x="650" y="395"/>
                    <a:pt x="655" y="396"/>
                    <a:pt x="660" y="396"/>
                  </a:cubicBezTo>
                  <a:cubicBezTo>
                    <a:pt x="691" y="396"/>
                    <a:pt x="711" y="353"/>
                    <a:pt x="678" y="334"/>
                  </a:cubicBezTo>
                  <a:cubicBezTo>
                    <a:pt x="482" y="216"/>
                    <a:pt x="275" y="112"/>
                    <a:pt x="74" y="5"/>
                  </a:cubicBezTo>
                  <a:cubicBezTo>
                    <a:pt x="67" y="2"/>
                    <a:pt x="61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60"/>
            <p:cNvSpPr/>
            <p:nvPr/>
          </p:nvSpPr>
          <p:spPr>
            <a:xfrm>
              <a:off x="7388898" y="1644955"/>
              <a:ext cx="27991" cy="16911"/>
            </a:xfrm>
            <a:custGeom>
              <a:avLst/>
              <a:gdLst/>
              <a:ahLst/>
              <a:cxnLst/>
              <a:rect l="l" t="t" r="r" b="b"/>
              <a:pathLst>
                <a:path w="528" h="319" extrusionOk="0">
                  <a:moveTo>
                    <a:pt x="482" y="0"/>
                  </a:moveTo>
                  <a:cubicBezTo>
                    <a:pt x="477" y="0"/>
                    <a:pt x="471" y="1"/>
                    <a:pt x="466" y="4"/>
                  </a:cubicBezTo>
                  <a:cubicBezTo>
                    <a:pt x="313" y="80"/>
                    <a:pt x="171" y="174"/>
                    <a:pt x="27" y="264"/>
                  </a:cubicBezTo>
                  <a:cubicBezTo>
                    <a:pt x="0" y="281"/>
                    <a:pt x="16" y="319"/>
                    <a:pt x="41" y="319"/>
                  </a:cubicBezTo>
                  <a:cubicBezTo>
                    <a:pt x="46" y="319"/>
                    <a:pt x="51" y="318"/>
                    <a:pt x="55" y="315"/>
                  </a:cubicBezTo>
                  <a:cubicBezTo>
                    <a:pt x="205" y="233"/>
                    <a:pt x="357" y="155"/>
                    <a:pt x="498" y="59"/>
                  </a:cubicBezTo>
                  <a:cubicBezTo>
                    <a:pt x="527" y="40"/>
                    <a:pt x="511" y="0"/>
                    <a:pt x="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60"/>
            <p:cNvSpPr/>
            <p:nvPr/>
          </p:nvSpPr>
          <p:spPr>
            <a:xfrm>
              <a:off x="7353592" y="1955126"/>
              <a:ext cx="18236" cy="28574"/>
            </a:xfrm>
            <a:custGeom>
              <a:avLst/>
              <a:gdLst/>
              <a:ahLst/>
              <a:cxnLst/>
              <a:rect l="l" t="t" r="r" b="b"/>
              <a:pathLst>
                <a:path w="344" h="539" extrusionOk="0">
                  <a:moveTo>
                    <a:pt x="297" y="0"/>
                  </a:moveTo>
                  <a:cubicBezTo>
                    <a:pt x="285" y="0"/>
                    <a:pt x="275" y="7"/>
                    <a:pt x="268" y="21"/>
                  </a:cubicBezTo>
                  <a:cubicBezTo>
                    <a:pt x="198" y="178"/>
                    <a:pt x="140" y="326"/>
                    <a:pt x="28" y="459"/>
                  </a:cubicBezTo>
                  <a:cubicBezTo>
                    <a:pt x="0" y="494"/>
                    <a:pt x="30" y="538"/>
                    <a:pt x="62" y="538"/>
                  </a:cubicBezTo>
                  <a:cubicBezTo>
                    <a:pt x="72" y="538"/>
                    <a:pt x="82" y="534"/>
                    <a:pt x="91" y="524"/>
                  </a:cubicBezTo>
                  <a:cubicBezTo>
                    <a:pt x="204" y="392"/>
                    <a:pt x="314" y="227"/>
                    <a:pt x="340" y="51"/>
                  </a:cubicBezTo>
                  <a:cubicBezTo>
                    <a:pt x="344" y="25"/>
                    <a:pt x="319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60"/>
            <p:cNvSpPr/>
            <p:nvPr/>
          </p:nvSpPr>
          <p:spPr>
            <a:xfrm>
              <a:off x="7352532" y="1615851"/>
              <a:ext cx="18554" cy="41403"/>
            </a:xfrm>
            <a:custGeom>
              <a:avLst/>
              <a:gdLst/>
              <a:ahLst/>
              <a:cxnLst/>
              <a:rect l="l" t="t" r="r" b="b"/>
              <a:pathLst>
                <a:path w="350" h="781" extrusionOk="0">
                  <a:moveTo>
                    <a:pt x="38" y="1"/>
                  </a:moveTo>
                  <a:cubicBezTo>
                    <a:pt x="19" y="1"/>
                    <a:pt x="1" y="15"/>
                    <a:pt x="9" y="40"/>
                  </a:cubicBezTo>
                  <a:cubicBezTo>
                    <a:pt x="86" y="279"/>
                    <a:pt x="158" y="532"/>
                    <a:pt x="266" y="760"/>
                  </a:cubicBezTo>
                  <a:cubicBezTo>
                    <a:pt x="273" y="774"/>
                    <a:pt x="286" y="781"/>
                    <a:pt x="299" y="781"/>
                  </a:cubicBezTo>
                  <a:cubicBezTo>
                    <a:pt x="323" y="781"/>
                    <a:pt x="350" y="757"/>
                    <a:pt x="342" y="729"/>
                  </a:cubicBezTo>
                  <a:cubicBezTo>
                    <a:pt x="277" y="488"/>
                    <a:pt x="167" y="252"/>
                    <a:pt x="70" y="22"/>
                  </a:cubicBezTo>
                  <a:cubicBezTo>
                    <a:pt x="64" y="7"/>
                    <a:pt x="51" y="1"/>
                    <a:pt x="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60"/>
            <p:cNvSpPr/>
            <p:nvPr/>
          </p:nvSpPr>
          <p:spPr>
            <a:xfrm>
              <a:off x="7319135" y="2008032"/>
              <a:ext cx="35041" cy="22583"/>
            </a:xfrm>
            <a:custGeom>
              <a:avLst/>
              <a:gdLst/>
              <a:ahLst/>
              <a:cxnLst/>
              <a:rect l="l" t="t" r="r" b="b"/>
              <a:pathLst>
                <a:path w="661" h="426" extrusionOk="0">
                  <a:moveTo>
                    <a:pt x="607" y="0"/>
                  </a:moveTo>
                  <a:cubicBezTo>
                    <a:pt x="598" y="0"/>
                    <a:pt x="589" y="4"/>
                    <a:pt x="582" y="12"/>
                  </a:cubicBezTo>
                  <a:cubicBezTo>
                    <a:pt x="432" y="173"/>
                    <a:pt x="265" y="292"/>
                    <a:pt x="50" y="345"/>
                  </a:cubicBezTo>
                  <a:cubicBezTo>
                    <a:pt x="0" y="358"/>
                    <a:pt x="18" y="426"/>
                    <a:pt x="64" y="426"/>
                  </a:cubicBezTo>
                  <a:cubicBezTo>
                    <a:pt x="67" y="426"/>
                    <a:pt x="70" y="426"/>
                    <a:pt x="72" y="425"/>
                  </a:cubicBezTo>
                  <a:cubicBezTo>
                    <a:pt x="302" y="384"/>
                    <a:pt x="517" y="257"/>
                    <a:pt x="643" y="59"/>
                  </a:cubicBezTo>
                  <a:cubicBezTo>
                    <a:pt x="660" y="31"/>
                    <a:pt x="634" y="0"/>
                    <a:pt x="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60"/>
            <p:cNvSpPr/>
            <p:nvPr/>
          </p:nvSpPr>
          <p:spPr>
            <a:xfrm>
              <a:off x="7309646" y="1592208"/>
              <a:ext cx="25128" cy="14154"/>
            </a:xfrm>
            <a:custGeom>
              <a:avLst/>
              <a:gdLst/>
              <a:ahLst/>
              <a:cxnLst/>
              <a:rect l="l" t="t" r="r" b="b"/>
              <a:pathLst>
                <a:path w="474" h="267" extrusionOk="0">
                  <a:moveTo>
                    <a:pt x="58" y="0"/>
                  </a:moveTo>
                  <a:cubicBezTo>
                    <a:pt x="52" y="0"/>
                    <a:pt x="46" y="0"/>
                    <a:pt x="41" y="0"/>
                  </a:cubicBezTo>
                  <a:cubicBezTo>
                    <a:pt x="0" y="2"/>
                    <a:pt x="0" y="64"/>
                    <a:pt x="41" y="64"/>
                  </a:cubicBezTo>
                  <a:cubicBezTo>
                    <a:pt x="200" y="65"/>
                    <a:pt x="309" y="146"/>
                    <a:pt x="413" y="257"/>
                  </a:cubicBezTo>
                  <a:cubicBezTo>
                    <a:pt x="419" y="264"/>
                    <a:pt x="427" y="267"/>
                    <a:pt x="434" y="267"/>
                  </a:cubicBezTo>
                  <a:cubicBezTo>
                    <a:pt x="455" y="267"/>
                    <a:pt x="474" y="242"/>
                    <a:pt x="463" y="219"/>
                  </a:cubicBezTo>
                  <a:cubicBezTo>
                    <a:pt x="391" y="73"/>
                    <a:pt x="215" y="0"/>
                    <a:pt x="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60"/>
            <p:cNvSpPr/>
            <p:nvPr/>
          </p:nvSpPr>
          <p:spPr>
            <a:xfrm>
              <a:off x="7253983" y="2023193"/>
              <a:ext cx="39229" cy="10549"/>
            </a:xfrm>
            <a:custGeom>
              <a:avLst/>
              <a:gdLst/>
              <a:ahLst/>
              <a:cxnLst/>
              <a:rect l="l" t="t" r="r" b="b"/>
              <a:pathLst>
                <a:path w="740" h="199" extrusionOk="0">
                  <a:moveTo>
                    <a:pt x="51" y="0"/>
                  </a:moveTo>
                  <a:cubicBezTo>
                    <a:pt x="19" y="0"/>
                    <a:pt x="1" y="55"/>
                    <a:pt x="34" y="70"/>
                  </a:cubicBezTo>
                  <a:cubicBezTo>
                    <a:pt x="213" y="147"/>
                    <a:pt x="400" y="198"/>
                    <a:pt x="594" y="198"/>
                  </a:cubicBezTo>
                  <a:cubicBezTo>
                    <a:pt x="627" y="198"/>
                    <a:pt x="660" y="197"/>
                    <a:pt x="693" y="194"/>
                  </a:cubicBezTo>
                  <a:cubicBezTo>
                    <a:pt x="738" y="189"/>
                    <a:pt x="739" y="126"/>
                    <a:pt x="693" y="124"/>
                  </a:cubicBezTo>
                  <a:cubicBezTo>
                    <a:pt x="476" y="112"/>
                    <a:pt x="267" y="82"/>
                    <a:pt x="62" y="2"/>
                  </a:cubicBezTo>
                  <a:cubicBezTo>
                    <a:pt x="58" y="1"/>
                    <a:pt x="55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60"/>
            <p:cNvSpPr/>
            <p:nvPr/>
          </p:nvSpPr>
          <p:spPr>
            <a:xfrm>
              <a:off x="7244070" y="1590618"/>
              <a:ext cx="30323" cy="12723"/>
            </a:xfrm>
            <a:custGeom>
              <a:avLst/>
              <a:gdLst/>
              <a:ahLst/>
              <a:cxnLst/>
              <a:rect l="l" t="t" r="r" b="b"/>
              <a:pathLst>
                <a:path w="572" h="240" extrusionOk="0">
                  <a:moveTo>
                    <a:pt x="540" y="1"/>
                  </a:moveTo>
                  <a:cubicBezTo>
                    <a:pt x="538" y="1"/>
                    <a:pt x="536" y="1"/>
                    <a:pt x="533" y="2"/>
                  </a:cubicBezTo>
                  <a:cubicBezTo>
                    <a:pt x="448" y="28"/>
                    <a:pt x="372" y="81"/>
                    <a:pt x="289" y="115"/>
                  </a:cubicBezTo>
                  <a:cubicBezTo>
                    <a:pt x="205" y="148"/>
                    <a:pt x="119" y="174"/>
                    <a:pt x="31" y="193"/>
                  </a:cubicBezTo>
                  <a:cubicBezTo>
                    <a:pt x="1" y="199"/>
                    <a:pt x="12" y="239"/>
                    <a:pt x="39" y="239"/>
                  </a:cubicBezTo>
                  <a:cubicBezTo>
                    <a:pt x="41" y="239"/>
                    <a:pt x="42" y="239"/>
                    <a:pt x="44" y="239"/>
                  </a:cubicBezTo>
                  <a:cubicBezTo>
                    <a:pt x="210" y="213"/>
                    <a:pt x="433" y="165"/>
                    <a:pt x="556" y="41"/>
                  </a:cubicBezTo>
                  <a:cubicBezTo>
                    <a:pt x="571" y="27"/>
                    <a:pt x="559" y="1"/>
                    <a:pt x="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60"/>
            <p:cNvSpPr/>
            <p:nvPr/>
          </p:nvSpPr>
          <p:spPr>
            <a:xfrm>
              <a:off x="7199275" y="2005540"/>
              <a:ext cx="35624" cy="13995"/>
            </a:xfrm>
            <a:custGeom>
              <a:avLst/>
              <a:gdLst/>
              <a:ahLst/>
              <a:cxnLst/>
              <a:rect l="l" t="t" r="r" b="b"/>
              <a:pathLst>
                <a:path w="672" h="264" extrusionOk="0">
                  <a:moveTo>
                    <a:pt x="35" y="1"/>
                  </a:moveTo>
                  <a:cubicBezTo>
                    <a:pt x="0" y="1"/>
                    <a:pt x="1" y="56"/>
                    <a:pt x="38" y="59"/>
                  </a:cubicBezTo>
                  <a:cubicBezTo>
                    <a:pt x="251" y="80"/>
                    <a:pt x="431" y="158"/>
                    <a:pt x="618" y="259"/>
                  </a:cubicBezTo>
                  <a:cubicBezTo>
                    <a:pt x="623" y="262"/>
                    <a:pt x="628" y="264"/>
                    <a:pt x="633" y="264"/>
                  </a:cubicBezTo>
                  <a:cubicBezTo>
                    <a:pt x="658" y="264"/>
                    <a:pt x="672" y="228"/>
                    <a:pt x="648" y="209"/>
                  </a:cubicBezTo>
                  <a:cubicBezTo>
                    <a:pt x="473" y="78"/>
                    <a:pt x="252" y="17"/>
                    <a:pt x="38" y="1"/>
                  </a:cubicBezTo>
                  <a:cubicBezTo>
                    <a:pt x="37" y="1"/>
                    <a:pt x="36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60"/>
            <p:cNvSpPr/>
            <p:nvPr/>
          </p:nvSpPr>
          <p:spPr>
            <a:xfrm>
              <a:off x="7176003" y="1615957"/>
              <a:ext cx="29634" cy="17070"/>
            </a:xfrm>
            <a:custGeom>
              <a:avLst/>
              <a:gdLst/>
              <a:ahLst/>
              <a:cxnLst/>
              <a:rect l="l" t="t" r="r" b="b"/>
              <a:pathLst>
                <a:path w="559" h="322" extrusionOk="0">
                  <a:moveTo>
                    <a:pt x="522" y="0"/>
                  </a:moveTo>
                  <a:cubicBezTo>
                    <a:pt x="517" y="0"/>
                    <a:pt x="512" y="2"/>
                    <a:pt x="508" y="5"/>
                  </a:cubicBezTo>
                  <a:cubicBezTo>
                    <a:pt x="359" y="119"/>
                    <a:pt x="207" y="217"/>
                    <a:pt x="27" y="275"/>
                  </a:cubicBezTo>
                  <a:cubicBezTo>
                    <a:pt x="0" y="284"/>
                    <a:pt x="8" y="321"/>
                    <a:pt x="33" y="321"/>
                  </a:cubicBezTo>
                  <a:cubicBezTo>
                    <a:pt x="35" y="321"/>
                    <a:pt x="37" y="321"/>
                    <a:pt x="40" y="321"/>
                  </a:cubicBezTo>
                  <a:cubicBezTo>
                    <a:pt x="228" y="276"/>
                    <a:pt x="407" y="191"/>
                    <a:pt x="542" y="49"/>
                  </a:cubicBezTo>
                  <a:cubicBezTo>
                    <a:pt x="558" y="31"/>
                    <a:pt x="543" y="0"/>
                    <a:pt x="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60"/>
            <p:cNvSpPr/>
            <p:nvPr/>
          </p:nvSpPr>
          <p:spPr>
            <a:xfrm>
              <a:off x="7130572" y="1994673"/>
              <a:ext cx="46704" cy="6839"/>
            </a:xfrm>
            <a:custGeom>
              <a:avLst/>
              <a:gdLst/>
              <a:ahLst/>
              <a:cxnLst/>
              <a:rect l="l" t="t" r="r" b="b"/>
              <a:pathLst>
                <a:path w="881" h="129" extrusionOk="0">
                  <a:moveTo>
                    <a:pt x="276" y="1"/>
                  </a:moveTo>
                  <a:cubicBezTo>
                    <a:pt x="198" y="1"/>
                    <a:pt x="120" y="4"/>
                    <a:pt x="42" y="9"/>
                  </a:cubicBezTo>
                  <a:cubicBezTo>
                    <a:pt x="2" y="11"/>
                    <a:pt x="0" y="72"/>
                    <a:pt x="41" y="72"/>
                  </a:cubicBezTo>
                  <a:cubicBezTo>
                    <a:pt x="41" y="72"/>
                    <a:pt x="42" y="72"/>
                    <a:pt x="42" y="72"/>
                  </a:cubicBezTo>
                  <a:cubicBezTo>
                    <a:pt x="53" y="72"/>
                    <a:pt x="65" y="72"/>
                    <a:pt x="76" y="72"/>
                  </a:cubicBezTo>
                  <a:cubicBezTo>
                    <a:pt x="331" y="72"/>
                    <a:pt x="582" y="95"/>
                    <a:pt x="837" y="128"/>
                  </a:cubicBezTo>
                  <a:cubicBezTo>
                    <a:pt x="838" y="128"/>
                    <a:pt x="840" y="128"/>
                    <a:pt x="841" y="128"/>
                  </a:cubicBezTo>
                  <a:cubicBezTo>
                    <a:pt x="875" y="128"/>
                    <a:pt x="880" y="70"/>
                    <a:pt x="845" y="61"/>
                  </a:cubicBezTo>
                  <a:cubicBezTo>
                    <a:pt x="658" y="19"/>
                    <a:pt x="467" y="1"/>
                    <a:pt x="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60"/>
            <p:cNvSpPr/>
            <p:nvPr/>
          </p:nvSpPr>
          <p:spPr>
            <a:xfrm>
              <a:off x="7102158" y="1632391"/>
              <a:ext cx="29634" cy="7793"/>
            </a:xfrm>
            <a:custGeom>
              <a:avLst/>
              <a:gdLst/>
              <a:ahLst/>
              <a:cxnLst/>
              <a:rect l="l" t="t" r="r" b="b"/>
              <a:pathLst>
                <a:path w="559" h="147" extrusionOk="0">
                  <a:moveTo>
                    <a:pt x="33" y="1"/>
                  </a:moveTo>
                  <a:cubicBezTo>
                    <a:pt x="13" y="1"/>
                    <a:pt x="0" y="29"/>
                    <a:pt x="21" y="38"/>
                  </a:cubicBezTo>
                  <a:cubicBezTo>
                    <a:pt x="171" y="106"/>
                    <a:pt x="330" y="147"/>
                    <a:pt x="493" y="147"/>
                  </a:cubicBezTo>
                  <a:cubicBezTo>
                    <a:pt x="505" y="147"/>
                    <a:pt x="517" y="147"/>
                    <a:pt x="529" y="146"/>
                  </a:cubicBezTo>
                  <a:cubicBezTo>
                    <a:pt x="559" y="145"/>
                    <a:pt x="559" y="100"/>
                    <a:pt x="529" y="99"/>
                  </a:cubicBezTo>
                  <a:cubicBezTo>
                    <a:pt x="359" y="96"/>
                    <a:pt x="199" y="69"/>
                    <a:pt x="43" y="3"/>
                  </a:cubicBezTo>
                  <a:cubicBezTo>
                    <a:pt x="39" y="2"/>
                    <a:pt x="36" y="1"/>
                    <a:pt x="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60"/>
            <p:cNvSpPr/>
            <p:nvPr/>
          </p:nvSpPr>
          <p:spPr>
            <a:xfrm>
              <a:off x="7041141" y="2002572"/>
              <a:ext cx="54709" cy="16540"/>
            </a:xfrm>
            <a:custGeom>
              <a:avLst/>
              <a:gdLst/>
              <a:ahLst/>
              <a:cxnLst/>
              <a:rect l="l" t="t" r="r" b="b"/>
              <a:pathLst>
                <a:path w="1032" h="312" extrusionOk="0">
                  <a:moveTo>
                    <a:pt x="986" y="0"/>
                  </a:moveTo>
                  <a:cubicBezTo>
                    <a:pt x="985" y="0"/>
                    <a:pt x="984" y="0"/>
                    <a:pt x="982" y="0"/>
                  </a:cubicBezTo>
                  <a:cubicBezTo>
                    <a:pt x="818" y="23"/>
                    <a:pt x="658" y="87"/>
                    <a:pt x="503" y="149"/>
                  </a:cubicBezTo>
                  <a:cubicBezTo>
                    <a:pt x="446" y="171"/>
                    <a:pt x="377" y="215"/>
                    <a:pt x="316" y="215"/>
                  </a:cubicBezTo>
                  <a:cubicBezTo>
                    <a:pt x="312" y="215"/>
                    <a:pt x="308" y="214"/>
                    <a:pt x="304" y="214"/>
                  </a:cubicBezTo>
                  <a:cubicBezTo>
                    <a:pt x="220" y="205"/>
                    <a:pt x="127" y="111"/>
                    <a:pt x="56" y="63"/>
                  </a:cubicBezTo>
                  <a:cubicBezTo>
                    <a:pt x="50" y="60"/>
                    <a:pt x="45" y="58"/>
                    <a:pt x="40" y="58"/>
                  </a:cubicBezTo>
                  <a:cubicBezTo>
                    <a:pt x="15" y="58"/>
                    <a:pt x="0" y="97"/>
                    <a:pt x="25" y="117"/>
                  </a:cubicBezTo>
                  <a:cubicBezTo>
                    <a:pt x="85" y="163"/>
                    <a:pt x="212" y="298"/>
                    <a:pt x="284" y="310"/>
                  </a:cubicBezTo>
                  <a:cubicBezTo>
                    <a:pt x="289" y="311"/>
                    <a:pt x="295" y="311"/>
                    <a:pt x="301" y="311"/>
                  </a:cubicBezTo>
                  <a:cubicBezTo>
                    <a:pt x="346" y="311"/>
                    <a:pt x="390" y="284"/>
                    <a:pt x="433" y="267"/>
                  </a:cubicBezTo>
                  <a:cubicBezTo>
                    <a:pt x="620" y="196"/>
                    <a:pt x="819" y="148"/>
                    <a:pt x="1002" y="67"/>
                  </a:cubicBezTo>
                  <a:cubicBezTo>
                    <a:pt x="1031" y="53"/>
                    <a:pt x="1019" y="0"/>
                    <a:pt x="9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60"/>
            <p:cNvSpPr/>
            <p:nvPr/>
          </p:nvSpPr>
          <p:spPr>
            <a:xfrm>
              <a:off x="7028578" y="1599365"/>
              <a:ext cx="44902" cy="21470"/>
            </a:xfrm>
            <a:custGeom>
              <a:avLst/>
              <a:gdLst/>
              <a:ahLst/>
              <a:cxnLst/>
              <a:rect l="l" t="t" r="r" b="b"/>
              <a:pathLst>
                <a:path w="847" h="405" extrusionOk="0">
                  <a:moveTo>
                    <a:pt x="398" y="0"/>
                  </a:moveTo>
                  <a:cubicBezTo>
                    <a:pt x="398" y="0"/>
                    <a:pt x="397" y="0"/>
                    <a:pt x="397" y="0"/>
                  </a:cubicBezTo>
                  <a:cubicBezTo>
                    <a:pt x="349" y="0"/>
                    <a:pt x="320" y="34"/>
                    <a:pt x="289" y="65"/>
                  </a:cubicBezTo>
                  <a:cubicBezTo>
                    <a:pt x="199" y="154"/>
                    <a:pt x="113" y="249"/>
                    <a:pt x="26" y="341"/>
                  </a:cubicBezTo>
                  <a:cubicBezTo>
                    <a:pt x="1" y="367"/>
                    <a:pt x="26" y="404"/>
                    <a:pt x="54" y="404"/>
                  </a:cubicBezTo>
                  <a:cubicBezTo>
                    <a:pt x="62" y="404"/>
                    <a:pt x="71" y="401"/>
                    <a:pt x="78" y="393"/>
                  </a:cubicBezTo>
                  <a:cubicBezTo>
                    <a:pt x="135" y="339"/>
                    <a:pt x="191" y="284"/>
                    <a:pt x="246" y="230"/>
                  </a:cubicBezTo>
                  <a:cubicBezTo>
                    <a:pt x="301" y="174"/>
                    <a:pt x="332" y="114"/>
                    <a:pt x="393" y="114"/>
                  </a:cubicBezTo>
                  <a:cubicBezTo>
                    <a:pt x="412" y="114"/>
                    <a:pt x="434" y="120"/>
                    <a:pt x="461" y="134"/>
                  </a:cubicBezTo>
                  <a:cubicBezTo>
                    <a:pt x="573" y="190"/>
                    <a:pt x="665" y="300"/>
                    <a:pt x="772" y="369"/>
                  </a:cubicBezTo>
                  <a:cubicBezTo>
                    <a:pt x="778" y="373"/>
                    <a:pt x="785" y="375"/>
                    <a:pt x="791" y="375"/>
                  </a:cubicBezTo>
                  <a:cubicBezTo>
                    <a:pt x="822" y="375"/>
                    <a:pt x="846" y="333"/>
                    <a:pt x="820" y="308"/>
                  </a:cubicBezTo>
                  <a:cubicBezTo>
                    <a:pt x="740" y="233"/>
                    <a:pt x="651" y="170"/>
                    <a:pt x="567" y="105"/>
                  </a:cubicBezTo>
                  <a:cubicBezTo>
                    <a:pt x="524" y="71"/>
                    <a:pt x="459" y="0"/>
                    <a:pt x="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60"/>
            <p:cNvSpPr/>
            <p:nvPr/>
          </p:nvSpPr>
          <p:spPr>
            <a:xfrm>
              <a:off x="6988448" y="1989637"/>
              <a:ext cx="38593" cy="11345"/>
            </a:xfrm>
            <a:custGeom>
              <a:avLst/>
              <a:gdLst/>
              <a:ahLst/>
              <a:cxnLst/>
              <a:rect l="l" t="t" r="r" b="b"/>
              <a:pathLst>
                <a:path w="728" h="214" extrusionOk="0">
                  <a:moveTo>
                    <a:pt x="40" y="1"/>
                  </a:moveTo>
                  <a:cubicBezTo>
                    <a:pt x="0" y="1"/>
                    <a:pt x="2" y="62"/>
                    <a:pt x="42" y="64"/>
                  </a:cubicBezTo>
                  <a:cubicBezTo>
                    <a:pt x="266" y="79"/>
                    <a:pt x="468" y="143"/>
                    <a:pt x="679" y="212"/>
                  </a:cubicBezTo>
                  <a:cubicBezTo>
                    <a:pt x="682" y="213"/>
                    <a:pt x="685" y="214"/>
                    <a:pt x="688" y="214"/>
                  </a:cubicBezTo>
                  <a:cubicBezTo>
                    <a:pt x="714" y="214"/>
                    <a:pt x="727" y="175"/>
                    <a:pt x="702" y="161"/>
                  </a:cubicBezTo>
                  <a:cubicBezTo>
                    <a:pt x="500" y="50"/>
                    <a:pt x="268" y="11"/>
                    <a:pt x="42" y="1"/>
                  </a:cubicBezTo>
                  <a:cubicBezTo>
                    <a:pt x="41" y="1"/>
                    <a:pt x="40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60"/>
            <p:cNvSpPr/>
            <p:nvPr/>
          </p:nvSpPr>
          <p:spPr>
            <a:xfrm>
              <a:off x="6969947" y="1632073"/>
              <a:ext cx="28415" cy="8959"/>
            </a:xfrm>
            <a:custGeom>
              <a:avLst/>
              <a:gdLst/>
              <a:ahLst/>
              <a:cxnLst/>
              <a:rect l="l" t="t" r="r" b="b"/>
              <a:pathLst>
                <a:path w="536" h="169" extrusionOk="0">
                  <a:moveTo>
                    <a:pt x="491" y="0"/>
                  </a:moveTo>
                  <a:cubicBezTo>
                    <a:pt x="486" y="0"/>
                    <a:pt x="481" y="1"/>
                    <a:pt x="476" y="4"/>
                  </a:cubicBezTo>
                  <a:cubicBezTo>
                    <a:pt x="365" y="60"/>
                    <a:pt x="261" y="104"/>
                    <a:pt x="142" y="104"/>
                  </a:cubicBezTo>
                  <a:cubicBezTo>
                    <a:pt x="113" y="104"/>
                    <a:pt x="82" y="101"/>
                    <a:pt x="51" y="96"/>
                  </a:cubicBezTo>
                  <a:cubicBezTo>
                    <a:pt x="49" y="95"/>
                    <a:pt x="46" y="95"/>
                    <a:pt x="44" y="95"/>
                  </a:cubicBezTo>
                  <a:cubicBezTo>
                    <a:pt x="13" y="95"/>
                    <a:pt x="1" y="143"/>
                    <a:pt x="36" y="151"/>
                  </a:cubicBezTo>
                  <a:cubicBezTo>
                    <a:pt x="83" y="162"/>
                    <a:pt x="134" y="168"/>
                    <a:pt x="185" y="168"/>
                  </a:cubicBezTo>
                  <a:cubicBezTo>
                    <a:pt x="305" y="168"/>
                    <a:pt x="426" y="134"/>
                    <a:pt x="513" y="52"/>
                  </a:cubicBezTo>
                  <a:cubicBezTo>
                    <a:pt x="535" y="31"/>
                    <a:pt x="516" y="0"/>
                    <a:pt x="4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60"/>
            <p:cNvSpPr/>
            <p:nvPr/>
          </p:nvSpPr>
          <p:spPr>
            <a:xfrm>
              <a:off x="6912429" y="2000451"/>
              <a:ext cx="32603" cy="9966"/>
            </a:xfrm>
            <a:custGeom>
              <a:avLst/>
              <a:gdLst/>
              <a:ahLst/>
              <a:cxnLst/>
              <a:rect l="l" t="t" r="r" b="b"/>
              <a:pathLst>
                <a:path w="615" h="188" extrusionOk="0">
                  <a:moveTo>
                    <a:pt x="586" y="0"/>
                  </a:moveTo>
                  <a:cubicBezTo>
                    <a:pt x="584" y="0"/>
                    <a:pt x="582" y="1"/>
                    <a:pt x="580" y="1"/>
                  </a:cubicBezTo>
                  <a:cubicBezTo>
                    <a:pt x="392" y="25"/>
                    <a:pt x="209" y="93"/>
                    <a:pt x="26" y="145"/>
                  </a:cubicBezTo>
                  <a:cubicBezTo>
                    <a:pt x="0" y="152"/>
                    <a:pt x="8" y="187"/>
                    <a:pt x="32" y="187"/>
                  </a:cubicBezTo>
                  <a:cubicBezTo>
                    <a:pt x="34" y="187"/>
                    <a:pt x="36" y="187"/>
                    <a:pt x="38" y="187"/>
                  </a:cubicBezTo>
                  <a:cubicBezTo>
                    <a:pt x="220" y="147"/>
                    <a:pt x="413" y="119"/>
                    <a:pt x="588" y="54"/>
                  </a:cubicBezTo>
                  <a:cubicBezTo>
                    <a:pt x="613" y="44"/>
                    <a:pt x="615" y="0"/>
                    <a:pt x="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0"/>
            <p:cNvSpPr/>
            <p:nvPr/>
          </p:nvSpPr>
          <p:spPr>
            <a:xfrm>
              <a:off x="6898752" y="1624227"/>
              <a:ext cx="38858" cy="13783"/>
            </a:xfrm>
            <a:custGeom>
              <a:avLst/>
              <a:gdLst/>
              <a:ahLst/>
              <a:cxnLst/>
              <a:rect l="l" t="t" r="r" b="b"/>
              <a:pathLst>
                <a:path w="733" h="260" extrusionOk="0">
                  <a:moveTo>
                    <a:pt x="44" y="0"/>
                  </a:moveTo>
                  <a:cubicBezTo>
                    <a:pt x="18" y="0"/>
                    <a:pt x="0" y="39"/>
                    <a:pt x="29" y="55"/>
                  </a:cubicBezTo>
                  <a:cubicBezTo>
                    <a:pt x="206" y="158"/>
                    <a:pt x="430" y="259"/>
                    <a:pt x="643" y="259"/>
                  </a:cubicBezTo>
                  <a:cubicBezTo>
                    <a:pt x="659" y="259"/>
                    <a:pt x="675" y="259"/>
                    <a:pt x="691" y="258"/>
                  </a:cubicBezTo>
                  <a:cubicBezTo>
                    <a:pt x="722" y="255"/>
                    <a:pt x="733" y="208"/>
                    <a:pt x="698" y="199"/>
                  </a:cubicBezTo>
                  <a:cubicBezTo>
                    <a:pt x="472" y="143"/>
                    <a:pt x="269" y="119"/>
                    <a:pt x="59" y="4"/>
                  </a:cubicBezTo>
                  <a:cubicBezTo>
                    <a:pt x="54" y="2"/>
                    <a:pt x="49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60"/>
            <p:cNvSpPr/>
            <p:nvPr/>
          </p:nvSpPr>
          <p:spPr>
            <a:xfrm>
              <a:off x="6843620" y="2022822"/>
              <a:ext cx="33769" cy="9754"/>
            </a:xfrm>
            <a:custGeom>
              <a:avLst/>
              <a:gdLst/>
              <a:ahLst/>
              <a:cxnLst/>
              <a:rect l="l" t="t" r="r" b="b"/>
              <a:pathLst>
                <a:path w="637" h="184" extrusionOk="0">
                  <a:moveTo>
                    <a:pt x="592" y="0"/>
                  </a:moveTo>
                  <a:cubicBezTo>
                    <a:pt x="590" y="0"/>
                    <a:pt x="588" y="0"/>
                    <a:pt x="586" y="1"/>
                  </a:cubicBezTo>
                  <a:cubicBezTo>
                    <a:pt x="400" y="35"/>
                    <a:pt x="217" y="82"/>
                    <a:pt x="33" y="126"/>
                  </a:cubicBezTo>
                  <a:cubicBezTo>
                    <a:pt x="0" y="134"/>
                    <a:pt x="12" y="183"/>
                    <a:pt x="43" y="183"/>
                  </a:cubicBezTo>
                  <a:cubicBezTo>
                    <a:pt x="45" y="183"/>
                    <a:pt x="47" y="183"/>
                    <a:pt x="50" y="182"/>
                  </a:cubicBezTo>
                  <a:cubicBezTo>
                    <a:pt x="234" y="143"/>
                    <a:pt x="419" y="105"/>
                    <a:pt x="602" y="57"/>
                  </a:cubicBezTo>
                  <a:cubicBezTo>
                    <a:pt x="636" y="48"/>
                    <a:pt x="624" y="0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60"/>
            <p:cNvSpPr/>
            <p:nvPr/>
          </p:nvSpPr>
          <p:spPr>
            <a:xfrm>
              <a:off x="6835509" y="1598092"/>
              <a:ext cx="28892" cy="15374"/>
            </a:xfrm>
            <a:custGeom>
              <a:avLst/>
              <a:gdLst/>
              <a:ahLst/>
              <a:cxnLst/>
              <a:rect l="l" t="t" r="r" b="b"/>
              <a:pathLst>
                <a:path w="545" h="290" extrusionOk="0">
                  <a:moveTo>
                    <a:pt x="41" y="1"/>
                  </a:moveTo>
                  <a:cubicBezTo>
                    <a:pt x="10" y="1"/>
                    <a:pt x="0" y="51"/>
                    <a:pt x="35" y="64"/>
                  </a:cubicBezTo>
                  <a:cubicBezTo>
                    <a:pt x="193" y="123"/>
                    <a:pt x="338" y="205"/>
                    <a:pt x="487" y="285"/>
                  </a:cubicBezTo>
                  <a:cubicBezTo>
                    <a:pt x="493" y="288"/>
                    <a:pt x="498" y="289"/>
                    <a:pt x="503" y="289"/>
                  </a:cubicBezTo>
                  <a:cubicBezTo>
                    <a:pt x="531" y="289"/>
                    <a:pt x="545" y="250"/>
                    <a:pt x="519" y="229"/>
                  </a:cubicBezTo>
                  <a:cubicBezTo>
                    <a:pt x="381" y="123"/>
                    <a:pt x="215" y="55"/>
                    <a:pt x="52" y="3"/>
                  </a:cubicBezTo>
                  <a:cubicBezTo>
                    <a:pt x="48" y="2"/>
                    <a:pt x="45" y="1"/>
                    <a:pt x="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60"/>
            <p:cNvSpPr/>
            <p:nvPr/>
          </p:nvSpPr>
          <p:spPr>
            <a:xfrm>
              <a:off x="6769615" y="2016832"/>
              <a:ext cx="33769" cy="18236"/>
            </a:xfrm>
            <a:custGeom>
              <a:avLst/>
              <a:gdLst/>
              <a:ahLst/>
              <a:cxnLst/>
              <a:rect l="l" t="t" r="r" b="b"/>
              <a:pathLst>
                <a:path w="637" h="344" extrusionOk="0">
                  <a:moveTo>
                    <a:pt x="38" y="0"/>
                  </a:moveTo>
                  <a:cubicBezTo>
                    <a:pt x="19" y="0"/>
                    <a:pt x="0" y="19"/>
                    <a:pt x="13" y="40"/>
                  </a:cubicBezTo>
                  <a:cubicBezTo>
                    <a:pt x="120" y="220"/>
                    <a:pt x="315" y="344"/>
                    <a:pt x="524" y="344"/>
                  </a:cubicBezTo>
                  <a:cubicBezTo>
                    <a:pt x="550" y="344"/>
                    <a:pt x="576" y="342"/>
                    <a:pt x="602" y="338"/>
                  </a:cubicBezTo>
                  <a:cubicBezTo>
                    <a:pt x="637" y="333"/>
                    <a:pt x="628" y="275"/>
                    <a:pt x="593" y="275"/>
                  </a:cubicBezTo>
                  <a:cubicBezTo>
                    <a:pt x="593" y="275"/>
                    <a:pt x="592" y="275"/>
                    <a:pt x="592" y="275"/>
                  </a:cubicBezTo>
                  <a:cubicBezTo>
                    <a:pt x="587" y="275"/>
                    <a:pt x="581" y="275"/>
                    <a:pt x="576" y="275"/>
                  </a:cubicBezTo>
                  <a:cubicBezTo>
                    <a:pt x="367" y="275"/>
                    <a:pt x="178" y="195"/>
                    <a:pt x="60" y="13"/>
                  </a:cubicBezTo>
                  <a:cubicBezTo>
                    <a:pt x="54" y="4"/>
                    <a:pt x="46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60"/>
            <p:cNvSpPr/>
            <p:nvPr/>
          </p:nvSpPr>
          <p:spPr>
            <a:xfrm>
              <a:off x="6764526" y="1597297"/>
              <a:ext cx="31012" cy="11610"/>
            </a:xfrm>
            <a:custGeom>
              <a:avLst/>
              <a:gdLst/>
              <a:ahLst/>
              <a:cxnLst/>
              <a:rect l="l" t="t" r="r" b="b"/>
              <a:pathLst>
                <a:path w="585" h="219" extrusionOk="0">
                  <a:moveTo>
                    <a:pt x="473" y="1"/>
                  </a:moveTo>
                  <a:cubicBezTo>
                    <a:pt x="314" y="1"/>
                    <a:pt x="156" y="68"/>
                    <a:pt x="28" y="159"/>
                  </a:cubicBezTo>
                  <a:cubicBezTo>
                    <a:pt x="0" y="178"/>
                    <a:pt x="16" y="218"/>
                    <a:pt x="43" y="218"/>
                  </a:cubicBezTo>
                  <a:cubicBezTo>
                    <a:pt x="48" y="218"/>
                    <a:pt x="54" y="217"/>
                    <a:pt x="60" y="213"/>
                  </a:cubicBezTo>
                  <a:cubicBezTo>
                    <a:pt x="210" y="118"/>
                    <a:pt x="366" y="89"/>
                    <a:pt x="541" y="71"/>
                  </a:cubicBezTo>
                  <a:cubicBezTo>
                    <a:pt x="584" y="66"/>
                    <a:pt x="583" y="9"/>
                    <a:pt x="541" y="5"/>
                  </a:cubicBezTo>
                  <a:cubicBezTo>
                    <a:pt x="518" y="2"/>
                    <a:pt x="496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60"/>
            <p:cNvSpPr/>
            <p:nvPr/>
          </p:nvSpPr>
          <p:spPr>
            <a:xfrm>
              <a:off x="6737861" y="1971719"/>
              <a:ext cx="12723" cy="26771"/>
            </a:xfrm>
            <a:custGeom>
              <a:avLst/>
              <a:gdLst/>
              <a:ahLst/>
              <a:cxnLst/>
              <a:rect l="l" t="t" r="r" b="b"/>
              <a:pathLst>
                <a:path w="240" h="505" extrusionOk="0">
                  <a:moveTo>
                    <a:pt x="38" y="1"/>
                  </a:moveTo>
                  <a:cubicBezTo>
                    <a:pt x="19" y="1"/>
                    <a:pt x="1" y="15"/>
                    <a:pt x="8" y="40"/>
                  </a:cubicBezTo>
                  <a:cubicBezTo>
                    <a:pt x="56" y="189"/>
                    <a:pt x="107" y="337"/>
                    <a:pt x="168" y="483"/>
                  </a:cubicBezTo>
                  <a:cubicBezTo>
                    <a:pt x="174" y="498"/>
                    <a:pt x="188" y="505"/>
                    <a:pt x="201" y="505"/>
                  </a:cubicBezTo>
                  <a:cubicBezTo>
                    <a:pt x="221" y="505"/>
                    <a:pt x="239" y="490"/>
                    <a:pt x="232" y="465"/>
                  </a:cubicBezTo>
                  <a:cubicBezTo>
                    <a:pt x="185" y="314"/>
                    <a:pt x="129" y="169"/>
                    <a:pt x="70" y="23"/>
                  </a:cubicBezTo>
                  <a:cubicBezTo>
                    <a:pt x="64" y="7"/>
                    <a:pt x="51" y="1"/>
                    <a:pt x="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60"/>
            <p:cNvSpPr/>
            <p:nvPr/>
          </p:nvSpPr>
          <p:spPr>
            <a:xfrm>
              <a:off x="6741466" y="1634830"/>
              <a:ext cx="5831" cy="23219"/>
            </a:xfrm>
            <a:custGeom>
              <a:avLst/>
              <a:gdLst/>
              <a:ahLst/>
              <a:cxnLst/>
              <a:rect l="l" t="t" r="r" b="b"/>
              <a:pathLst>
                <a:path w="110" h="438" extrusionOk="0">
                  <a:moveTo>
                    <a:pt x="79" y="1"/>
                  </a:moveTo>
                  <a:cubicBezTo>
                    <a:pt x="71" y="1"/>
                    <a:pt x="65" y="4"/>
                    <a:pt x="61" y="13"/>
                  </a:cubicBezTo>
                  <a:cubicBezTo>
                    <a:pt x="6" y="143"/>
                    <a:pt x="0" y="288"/>
                    <a:pt x="18" y="426"/>
                  </a:cubicBezTo>
                  <a:cubicBezTo>
                    <a:pt x="19" y="434"/>
                    <a:pt x="26" y="438"/>
                    <a:pt x="32" y="438"/>
                  </a:cubicBezTo>
                  <a:cubicBezTo>
                    <a:pt x="41" y="438"/>
                    <a:pt x="49" y="432"/>
                    <a:pt x="49" y="423"/>
                  </a:cubicBezTo>
                  <a:cubicBezTo>
                    <a:pt x="46" y="286"/>
                    <a:pt x="73" y="162"/>
                    <a:pt x="105" y="31"/>
                  </a:cubicBezTo>
                  <a:cubicBezTo>
                    <a:pt x="109" y="14"/>
                    <a:pt x="93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60"/>
            <p:cNvSpPr/>
            <p:nvPr/>
          </p:nvSpPr>
          <p:spPr>
            <a:xfrm>
              <a:off x="6693119" y="1952794"/>
              <a:ext cx="28733" cy="14737"/>
            </a:xfrm>
            <a:custGeom>
              <a:avLst/>
              <a:gdLst/>
              <a:ahLst/>
              <a:cxnLst/>
              <a:rect l="l" t="t" r="r" b="b"/>
              <a:pathLst>
                <a:path w="542" h="278" extrusionOk="0">
                  <a:moveTo>
                    <a:pt x="499" y="0"/>
                  </a:moveTo>
                  <a:cubicBezTo>
                    <a:pt x="495" y="0"/>
                    <a:pt x="492" y="1"/>
                    <a:pt x="488" y="2"/>
                  </a:cubicBezTo>
                  <a:cubicBezTo>
                    <a:pt x="335" y="65"/>
                    <a:pt x="177" y="124"/>
                    <a:pt x="33" y="205"/>
                  </a:cubicBezTo>
                  <a:cubicBezTo>
                    <a:pt x="0" y="224"/>
                    <a:pt x="17" y="277"/>
                    <a:pt x="50" y="277"/>
                  </a:cubicBezTo>
                  <a:cubicBezTo>
                    <a:pt x="54" y="277"/>
                    <a:pt x="58" y="276"/>
                    <a:pt x="62" y="275"/>
                  </a:cubicBezTo>
                  <a:cubicBezTo>
                    <a:pt x="218" y="218"/>
                    <a:pt x="365" y="136"/>
                    <a:pt x="513" y="61"/>
                  </a:cubicBezTo>
                  <a:cubicBezTo>
                    <a:pt x="541" y="47"/>
                    <a:pt x="526" y="0"/>
                    <a:pt x="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60"/>
            <p:cNvSpPr/>
            <p:nvPr/>
          </p:nvSpPr>
          <p:spPr>
            <a:xfrm>
              <a:off x="6680344" y="1641191"/>
              <a:ext cx="38858" cy="28150"/>
            </a:xfrm>
            <a:custGeom>
              <a:avLst/>
              <a:gdLst/>
              <a:ahLst/>
              <a:cxnLst/>
              <a:rect l="l" t="t" r="r" b="b"/>
              <a:pathLst>
                <a:path w="733" h="531" extrusionOk="0">
                  <a:moveTo>
                    <a:pt x="34" y="0"/>
                  </a:moveTo>
                  <a:cubicBezTo>
                    <a:pt x="12" y="0"/>
                    <a:pt x="1" y="36"/>
                    <a:pt x="23" y="47"/>
                  </a:cubicBezTo>
                  <a:cubicBezTo>
                    <a:pt x="276" y="162"/>
                    <a:pt x="467" y="333"/>
                    <a:pt x="668" y="522"/>
                  </a:cubicBezTo>
                  <a:cubicBezTo>
                    <a:pt x="674" y="528"/>
                    <a:pt x="681" y="530"/>
                    <a:pt x="688" y="530"/>
                  </a:cubicBezTo>
                  <a:cubicBezTo>
                    <a:pt x="710" y="530"/>
                    <a:pt x="732" y="507"/>
                    <a:pt x="716" y="486"/>
                  </a:cubicBezTo>
                  <a:cubicBezTo>
                    <a:pt x="552" y="260"/>
                    <a:pt x="295" y="105"/>
                    <a:pt x="41" y="2"/>
                  </a:cubicBezTo>
                  <a:cubicBezTo>
                    <a:pt x="39" y="1"/>
                    <a:pt x="36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60"/>
            <p:cNvSpPr/>
            <p:nvPr/>
          </p:nvSpPr>
          <p:spPr>
            <a:xfrm>
              <a:off x="6640214" y="1973945"/>
              <a:ext cx="26347" cy="10231"/>
            </a:xfrm>
            <a:custGeom>
              <a:avLst/>
              <a:gdLst/>
              <a:ahLst/>
              <a:cxnLst/>
              <a:rect l="l" t="t" r="r" b="b"/>
              <a:pathLst>
                <a:path w="497" h="193" extrusionOk="0">
                  <a:moveTo>
                    <a:pt x="453" y="0"/>
                  </a:moveTo>
                  <a:cubicBezTo>
                    <a:pt x="448" y="0"/>
                    <a:pt x="443" y="2"/>
                    <a:pt x="437" y="6"/>
                  </a:cubicBezTo>
                  <a:cubicBezTo>
                    <a:pt x="347" y="71"/>
                    <a:pt x="248" y="93"/>
                    <a:pt x="144" y="93"/>
                  </a:cubicBezTo>
                  <a:cubicBezTo>
                    <a:pt x="115" y="93"/>
                    <a:pt x="86" y="91"/>
                    <a:pt x="57" y="88"/>
                  </a:cubicBezTo>
                  <a:cubicBezTo>
                    <a:pt x="56" y="88"/>
                    <a:pt x="55" y="88"/>
                    <a:pt x="54" y="88"/>
                  </a:cubicBezTo>
                  <a:cubicBezTo>
                    <a:pt x="18" y="88"/>
                    <a:pt x="1" y="149"/>
                    <a:pt x="36" y="163"/>
                  </a:cubicBezTo>
                  <a:cubicBezTo>
                    <a:pt x="83" y="183"/>
                    <a:pt x="131" y="192"/>
                    <a:pt x="178" y="192"/>
                  </a:cubicBezTo>
                  <a:cubicBezTo>
                    <a:pt x="289" y="192"/>
                    <a:pt x="397" y="142"/>
                    <a:pt x="477" y="59"/>
                  </a:cubicBezTo>
                  <a:cubicBezTo>
                    <a:pt x="497" y="37"/>
                    <a:pt x="478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60"/>
            <p:cNvSpPr/>
            <p:nvPr/>
          </p:nvSpPr>
          <p:spPr>
            <a:xfrm>
              <a:off x="6628392" y="1619244"/>
              <a:ext cx="27460" cy="13306"/>
            </a:xfrm>
            <a:custGeom>
              <a:avLst/>
              <a:gdLst/>
              <a:ahLst/>
              <a:cxnLst/>
              <a:rect l="l" t="t" r="r" b="b"/>
              <a:pathLst>
                <a:path w="518" h="251" extrusionOk="0">
                  <a:moveTo>
                    <a:pt x="28" y="1"/>
                  </a:moveTo>
                  <a:cubicBezTo>
                    <a:pt x="11" y="1"/>
                    <a:pt x="0" y="31"/>
                    <a:pt x="19" y="41"/>
                  </a:cubicBezTo>
                  <a:cubicBezTo>
                    <a:pt x="166" y="112"/>
                    <a:pt x="315" y="192"/>
                    <a:pt x="469" y="249"/>
                  </a:cubicBezTo>
                  <a:cubicBezTo>
                    <a:pt x="472" y="250"/>
                    <a:pt x="475" y="251"/>
                    <a:pt x="478" y="251"/>
                  </a:cubicBezTo>
                  <a:cubicBezTo>
                    <a:pt x="503" y="251"/>
                    <a:pt x="517" y="210"/>
                    <a:pt x="491" y="197"/>
                  </a:cubicBezTo>
                  <a:cubicBezTo>
                    <a:pt x="345" y="120"/>
                    <a:pt x="187" y="64"/>
                    <a:pt x="35" y="2"/>
                  </a:cubicBezTo>
                  <a:cubicBezTo>
                    <a:pt x="33" y="1"/>
                    <a:pt x="30" y="1"/>
                    <a:pt x="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60"/>
            <p:cNvSpPr/>
            <p:nvPr/>
          </p:nvSpPr>
          <p:spPr>
            <a:xfrm>
              <a:off x="6585718" y="1970924"/>
              <a:ext cx="30800" cy="14578"/>
            </a:xfrm>
            <a:custGeom>
              <a:avLst/>
              <a:gdLst/>
              <a:ahLst/>
              <a:cxnLst/>
              <a:rect l="l" t="t" r="r" b="b"/>
              <a:pathLst>
                <a:path w="581" h="275" extrusionOk="0">
                  <a:moveTo>
                    <a:pt x="51" y="0"/>
                  </a:moveTo>
                  <a:cubicBezTo>
                    <a:pt x="26" y="0"/>
                    <a:pt x="1" y="21"/>
                    <a:pt x="12" y="48"/>
                  </a:cubicBezTo>
                  <a:cubicBezTo>
                    <a:pt x="70" y="194"/>
                    <a:pt x="210" y="274"/>
                    <a:pt x="355" y="274"/>
                  </a:cubicBezTo>
                  <a:cubicBezTo>
                    <a:pt x="423" y="274"/>
                    <a:pt x="492" y="257"/>
                    <a:pt x="555" y="220"/>
                  </a:cubicBezTo>
                  <a:cubicBezTo>
                    <a:pt x="580" y="205"/>
                    <a:pt x="565" y="170"/>
                    <a:pt x="540" y="170"/>
                  </a:cubicBezTo>
                  <a:cubicBezTo>
                    <a:pt x="536" y="170"/>
                    <a:pt x="532" y="171"/>
                    <a:pt x="527" y="173"/>
                  </a:cubicBezTo>
                  <a:cubicBezTo>
                    <a:pt x="484" y="194"/>
                    <a:pt x="440" y="203"/>
                    <a:pt x="395" y="203"/>
                  </a:cubicBezTo>
                  <a:cubicBezTo>
                    <a:pt x="270" y="203"/>
                    <a:pt x="148" y="129"/>
                    <a:pt x="84" y="18"/>
                  </a:cubicBezTo>
                  <a:cubicBezTo>
                    <a:pt x="76" y="6"/>
                    <a:pt x="64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60"/>
            <p:cNvSpPr/>
            <p:nvPr/>
          </p:nvSpPr>
          <p:spPr>
            <a:xfrm>
              <a:off x="6577872" y="1622266"/>
              <a:ext cx="20463" cy="25499"/>
            </a:xfrm>
            <a:custGeom>
              <a:avLst/>
              <a:gdLst/>
              <a:ahLst/>
              <a:cxnLst/>
              <a:rect l="l" t="t" r="r" b="b"/>
              <a:pathLst>
                <a:path w="386" h="481" extrusionOk="0">
                  <a:moveTo>
                    <a:pt x="340" y="0"/>
                  </a:moveTo>
                  <a:cubicBezTo>
                    <a:pt x="338" y="0"/>
                    <a:pt x="336" y="0"/>
                    <a:pt x="334" y="1"/>
                  </a:cubicBezTo>
                  <a:cubicBezTo>
                    <a:pt x="127" y="42"/>
                    <a:pt x="1" y="259"/>
                    <a:pt x="18" y="461"/>
                  </a:cubicBezTo>
                  <a:cubicBezTo>
                    <a:pt x="19" y="474"/>
                    <a:pt x="29" y="480"/>
                    <a:pt x="39" y="480"/>
                  </a:cubicBezTo>
                  <a:cubicBezTo>
                    <a:pt x="49" y="480"/>
                    <a:pt x="59" y="474"/>
                    <a:pt x="59" y="461"/>
                  </a:cubicBezTo>
                  <a:cubicBezTo>
                    <a:pt x="62" y="268"/>
                    <a:pt x="188" y="129"/>
                    <a:pt x="356" y="53"/>
                  </a:cubicBezTo>
                  <a:cubicBezTo>
                    <a:pt x="386" y="40"/>
                    <a:pt x="367" y="0"/>
                    <a:pt x="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60"/>
            <p:cNvSpPr/>
            <p:nvPr/>
          </p:nvSpPr>
          <p:spPr>
            <a:xfrm>
              <a:off x="6576971" y="1842582"/>
              <a:ext cx="18872" cy="37692"/>
            </a:xfrm>
            <a:custGeom>
              <a:avLst/>
              <a:gdLst/>
              <a:ahLst/>
              <a:cxnLst/>
              <a:rect l="l" t="t" r="r" b="b"/>
              <a:pathLst>
                <a:path w="356" h="711" extrusionOk="0">
                  <a:moveTo>
                    <a:pt x="309" y="0"/>
                  </a:moveTo>
                  <a:cubicBezTo>
                    <a:pt x="297" y="0"/>
                    <a:pt x="286" y="7"/>
                    <a:pt x="282" y="22"/>
                  </a:cubicBezTo>
                  <a:cubicBezTo>
                    <a:pt x="219" y="253"/>
                    <a:pt x="170" y="459"/>
                    <a:pt x="20" y="653"/>
                  </a:cubicBezTo>
                  <a:cubicBezTo>
                    <a:pt x="1" y="679"/>
                    <a:pt x="29" y="710"/>
                    <a:pt x="55" y="710"/>
                  </a:cubicBezTo>
                  <a:cubicBezTo>
                    <a:pt x="64" y="710"/>
                    <a:pt x="72" y="707"/>
                    <a:pt x="79" y="698"/>
                  </a:cubicBezTo>
                  <a:cubicBezTo>
                    <a:pt x="224" y="516"/>
                    <a:pt x="356" y="271"/>
                    <a:pt x="341" y="30"/>
                  </a:cubicBezTo>
                  <a:cubicBezTo>
                    <a:pt x="339" y="12"/>
                    <a:pt x="324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60"/>
            <p:cNvSpPr/>
            <p:nvPr/>
          </p:nvSpPr>
          <p:spPr>
            <a:xfrm>
              <a:off x="6568966" y="1797735"/>
              <a:ext cx="20781" cy="23856"/>
            </a:xfrm>
            <a:custGeom>
              <a:avLst/>
              <a:gdLst/>
              <a:ahLst/>
              <a:cxnLst/>
              <a:rect l="l" t="t" r="r" b="b"/>
              <a:pathLst>
                <a:path w="392" h="450" extrusionOk="0">
                  <a:moveTo>
                    <a:pt x="54" y="0"/>
                  </a:moveTo>
                  <a:cubicBezTo>
                    <a:pt x="26" y="0"/>
                    <a:pt x="1" y="34"/>
                    <a:pt x="18" y="59"/>
                  </a:cubicBezTo>
                  <a:cubicBezTo>
                    <a:pt x="64" y="124"/>
                    <a:pt x="137" y="164"/>
                    <a:pt x="190" y="221"/>
                  </a:cubicBezTo>
                  <a:cubicBezTo>
                    <a:pt x="252" y="286"/>
                    <a:pt x="300" y="359"/>
                    <a:pt x="341" y="438"/>
                  </a:cubicBezTo>
                  <a:cubicBezTo>
                    <a:pt x="345" y="446"/>
                    <a:pt x="353" y="450"/>
                    <a:pt x="361" y="450"/>
                  </a:cubicBezTo>
                  <a:cubicBezTo>
                    <a:pt x="376" y="450"/>
                    <a:pt x="391" y="437"/>
                    <a:pt x="385" y="420"/>
                  </a:cubicBezTo>
                  <a:cubicBezTo>
                    <a:pt x="355" y="330"/>
                    <a:pt x="311" y="248"/>
                    <a:pt x="256" y="172"/>
                  </a:cubicBezTo>
                  <a:cubicBezTo>
                    <a:pt x="205" y="104"/>
                    <a:pt x="148" y="26"/>
                    <a:pt x="63" y="1"/>
                  </a:cubicBezTo>
                  <a:cubicBezTo>
                    <a:pt x="60" y="1"/>
                    <a:pt x="57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60"/>
            <p:cNvSpPr/>
            <p:nvPr/>
          </p:nvSpPr>
          <p:spPr>
            <a:xfrm>
              <a:off x="6575539" y="1742867"/>
              <a:ext cx="12511" cy="34034"/>
            </a:xfrm>
            <a:custGeom>
              <a:avLst/>
              <a:gdLst/>
              <a:ahLst/>
              <a:cxnLst/>
              <a:rect l="l" t="t" r="r" b="b"/>
              <a:pathLst>
                <a:path w="236" h="642" extrusionOk="0">
                  <a:moveTo>
                    <a:pt x="186" y="0"/>
                  </a:moveTo>
                  <a:cubicBezTo>
                    <a:pt x="177" y="0"/>
                    <a:pt x="169" y="5"/>
                    <a:pt x="166" y="17"/>
                  </a:cubicBezTo>
                  <a:cubicBezTo>
                    <a:pt x="117" y="221"/>
                    <a:pt x="101" y="411"/>
                    <a:pt x="10" y="606"/>
                  </a:cubicBezTo>
                  <a:cubicBezTo>
                    <a:pt x="1" y="624"/>
                    <a:pt x="17" y="642"/>
                    <a:pt x="33" y="642"/>
                  </a:cubicBezTo>
                  <a:cubicBezTo>
                    <a:pt x="40" y="642"/>
                    <a:pt x="47" y="638"/>
                    <a:pt x="51" y="629"/>
                  </a:cubicBezTo>
                  <a:cubicBezTo>
                    <a:pt x="144" y="451"/>
                    <a:pt x="235" y="229"/>
                    <a:pt x="213" y="24"/>
                  </a:cubicBezTo>
                  <a:cubicBezTo>
                    <a:pt x="211" y="10"/>
                    <a:pt x="198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60"/>
            <p:cNvSpPr/>
            <p:nvPr/>
          </p:nvSpPr>
          <p:spPr>
            <a:xfrm>
              <a:off x="6576335" y="1676974"/>
              <a:ext cx="7899" cy="31542"/>
            </a:xfrm>
            <a:custGeom>
              <a:avLst/>
              <a:gdLst/>
              <a:ahLst/>
              <a:cxnLst/>
              <a:rect l="l" t="t" r="r" b="b"/>
              <a:pathLst>
                <a:path w="149" h="595" extrusionOk="0">
                  <a:moveTo>
                    <a:pt x="67" y="1"/>
                  </a:moveTo>
                  <a:cubicBezTo>
                    <a:pt x="58" y="1"/>
                    <a:pt x="49" y="6"/>
                    <a:pt x="46" y="18"/>
                  </a:cubicBezTo>
                  <a:cubicBezTo>
                    <a:pt x="0" y="193"/>
                    <a:pt x="48" y="408"/>
                    <a:pt x="97" y="578"/>
                  </a:cubicBezTo>
                  <a:cubicBezTo>
                    <a:pt x="101" y="589"/>
                    <a:pt x="110" y="594"/>
                    <a:pt x="119" y="594"/>
                  </a:cubicBezTo>
                  <a:cubicBezTo>
                    <a:pt x="134" y="594"/>
                    <a:pt x="149" y="582"/>
                    <a:pt x="144" y="564"/>
                  </a:cubicBezTo>
                  <a:cubicBezTo>
                    <a:pt x="121" y="471"/>
                    <a:pt x="105" y="377"/>
                    <a:pt x="98" y="281"/>
                  </a:cubicBezTo>
                  <a:cubicBezTo>
                    <a:pt x="93" y="195"/>
                    <a:pt x="103" y="110"/>
                    <a:pt x="94" y="24"/>
                  </a:cubicBezTo>
                  <a:cubicBezTo>
                    <a:pt x="92" y="10"/>
                    <a:pt x="79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60"/>
            <p:cNvSpPr/>
            <p:nvPr/>
          </p:nvSpPr>
          <p:spPr>
            <a:xfrm>
              <a:off x="6571033" y="1916269"/>
              <a:ext cx="8694" cy="32391"/>
            </a:xfrm>
            <a:custGeom>
              <a:avLst/>
              <a:gdLst/>
              <a:ahLst/>
              <a:cxnLst/>
              <a:rect l="l" t="t" r="r" b="b"/>
              <a:pathLst>
                <a:path w="164" h="611" extrusionOk="0">
                  <a:moveTo>
                    <a:pt x="124" y="0"/>
                  </a:moveTo>
                  <a:cubicBezTo>
                    <a:pt x="113" y="0"/>
                    <a:pt x="103" y="5"/>
                    <a:pt x="97" y="16"/>
                  </a:cubicBezTo>
                  <a:cubicBezTo>
                    <a:pt x="1" y="191"/>
                    <a:pt x="8" y="405"/>
                    <a:pt x="78" y="588"/>
                  </a:cubicBezTo>
                  <a:cubicBezTo>
                    <a:pt x="83" y="603"/>
                    <a:pt x="96" y="610"/>
                    <a:pt x="109" y="610"/>
                  </a:cubicBezTo>
                  <a:cubicBezTo>
                    <a:pt x="127" y="610"/>
                    <a:pt x="145" y="595"/>
                    <a:pt x="139" y="572"/>
                  </a:cubicBezTo>
                  <a:cubicBezTo>
                    <a:pt x="88" y="388"/>
                    <a:pt x="111" y="222"/>
                    <a:pt x="158" y="41"/>
                  </a:cubicBezTo>
                  <a:cubicBezTo>
                    <a:pt x="163" y="18"/>
                    <a:pt x="143" y="0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2" name="Google Shape;1542;p60"/>
          <p:cNvSpPr txBox="1">
            <a:spLocks noGrp="1"/>
          </p:cNvSpPr>
          <p:nvPr>
            <p:ph type="ctrTitle"/>
          </p:nvPr>
        </p:nvSpPr>
        <p:spPr>
          <a:xfrm>
            <a:off x="1069650" y="1771548"/>
            <a:ext cx="7004700" cy="16308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Мастер-класс</a:t>
            </a:r>
            <a:br>
              <a:rPr lang="ru-RU" dirty="0"/>
            </a:br>
            <a:endParaRPr dirty="0"/>
          </a:p>
        </p:txBody>
      </p:sp>
      <p:sp>
        <p:nvSpPr>
          <p:cNvPr id="1543" name="Google Shape;1543;p60"/>
          <p:cNvSpPr txBox="1">
            <a:spLocks noGrp="1"/>
          </p:cNvSpPr>
          <p:nvPr>
            <p:ph type="subTitle" idx="1"/>
          </p:nvPr>
        </p:nvSpPr>
        <p:spPr>
          <a:xfrm>
            <a:off x="3327311" y="3762300"/>
            <a:ext cx="24894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программирование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1" name="Google Shape;1831;p70"/>
          <p:cNvGrpSpPr/>
          <p:nvPr/>
        </p:nvGrpSpPr>
        <p:grpSpPr>
          <a:xfrm rot="-611739">
            <a:off x="7466722" y="3288184"/>
            <a:ext cx="1050286" cy="496515"/>
            <a:chOff x="6495976" y="3401625"/>
            <a:chExt cx="738622" cy="349178"/>
          </a:xfrm>
        </p:grpSpPr>
        <p:sp>
          <p:nvSpPr>
            <p:cNvPr id="1832" name="Google Shape;1832;p70"/>
            <p:cNvSpPr/>
            <p:nvPr/>
          </p:nvSpPr>
          <p:spPr>
            <a:xfrm>
              <a:off x="6495976" y="3458697"/>
              <a:ext cx="391767" cy="292107"/>
            </a:xfrm>
            <a:custGeom>
              <a:avLst/>
              <a:gdLst/>
              <a:ahLst/>
              <a:cxnLst/>
              <a:rect l="l" t="t" r="r" b="b"/>
              <a:pathLst>
                <a:path w="4352" h="3245" extrusionOk="0">
                  <a:moveTo>
                    <a:pt x="2060" y="152"/>
                  </a:moveTo>
                  <a:cubicBezTo>
                    <a:pt x="2782" y="152"/>
                    <a:pt x="3326" y="671"/>
                    <a:pt x="3488" y="1414"/>
                  </a:cubicBezTo>
                  <a:cubicBezTo>
                    <a:pt x="3712" y="2399"/>
                    <a:pt x="2941" y="3043"/>
                    <a:pt x="2024" y="3092"/>
                  </a:cubicBezTo>
                  <a:cubicBezTo>
                    <a:pt x="1990" y="3094"/>
                    <a:pt x="1955" y="3095"/>
                    <a:pt x="1921" y="3095"/>
                  </a:cubicBezTo>
                  <a:cubicBezTo>
                    <a:pt x="204" y="3095"/>
                    <a:pt x="1" y="469"/>
                    <a:pt x="1735" y="186"/>
                  </a:cubicBezTo>
                  <a:lnTo>
                    <a:pt x="1735" y="186"/>
                  </a:lnTo>
                  <a:cubicBezTo>
                    <a:pt x="1737" y="185"/>
                    <a:pt x="1739" y="185"/>
                    <a:pt x="1742" y="185"/>
                  </a:cubicBezTo>
                  <a:lnTo>
                    <a:pt x="1742" y="185"/>
                  </a:lnTo>
                  <a:cubicBezTo>
                    <a:pt x="1742" y="185"/>
                    <a:pt x="1742" y="185"/>
                    <a:pt x="1742" y="185"/>
                  </a:cubicBezTo>
                  <a:cubicBezTo>
                    <a:pt x="1851" y="163"/>
                    <a:pt x="1957" y="152"/>
                    <a:pt x="2060" y="152"/>
                  </a:cubicBezTo>
                  <a:close/>
                  <a:moveTo>
                    <a:pt x="2064" y="0"/>
                  </a:moveTo>
                  <a:cubicBezTo>
                    <a:pt x="1949" y="0"/>
                    <a:pt x="1828" y="12"/>
                    <a:pt x="1703" y="38"/>
                  </a:cubicBezTo>
                  <a:cubicBezTo>
                    <a:pt x="834" y="146"/>
                    <a:pt x="229" y="955"/>
                    <a:pt x="356" y="1823"/>
                  </a:cubicBezTo>
                  <a:cubicBezTo>
                    <a:pt x="480" y="2727"/>
                    <a:pt x="1175" y="3244"/>
                    <a:pt x="2025" y="3244"/>
                  </a:cubicBezTo>
                  <a:cubicBezTo>
                    <a:pt x="2111" y="3244"/>
                    <a:pt x="2199" y="3239"/>
                    <a:pt x="2288" y="3228"/>
                  </a:cubicBezTo>
                  <a:cubicBezTo>
                    <a:pt x="4351" y="2981"/>
                    <a:pt x="3872" y="0"/>
                    <a:pt x="20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70"/>
            <p:cNvSpPr/>
            <p:nvPr/>
          </p:nvSpPr>
          <p:spPr>
            <a:xfrm>
              <a:off x="6541707" y="3491913"/>
              <a:ext cx="296976" cy="225134"/>
            </a:xfrm>
            <a:custGeom>
              <a:avLst/>
              <a:gdLst/>
              <a:ahLst/>
              <a:cxnLst/>
              <a:rect l="l" t="t" r="r" b="b"/>
              <a:pathLst>
                <a:path w="3299" h="2501" extrusionOk="0">
                  <a:moveTo>
                    <a:pt x="1545" y="160"/>
                  </a:moveTo>
                  <a:cubicBezTo>
                    <a:pt x="2079" y="160"/>
                    <a:pt x="2481" y="550"/>
                    <a:pt x="2609" y="1103"/>
                  </a:cubicBezTo>
                  <a:cubicBezTo>
                    <a:pt x="2765" y="1835"/>
                    <a:pt x="2190" y="2313"/>
                    <a:pt x="1516" y="2352"/>
                  </a:cubicBezTo>
                  <a:cubicBezTo>
                    <a:pt x="1491" y="2353"/>
                    <a:pt x="1465" y="2354"/>
                    <a:pt x="1441" y="2354"/>
                  </a:cubicBezTo>
                  <a:cubicBezTo>
                    <a:pt x="147" y="2354"/>
                    <a:pt x="1" y="403"/>
                    <a:pt x="1296" y="187"/>
                  </a:cubicBezTo>
                  <a:lnTo>
                    <a:pt x="1296" y="187"/>
                  </a:lnTo>
                  <a:cubicBezTo>
                    <a:pt x="1298" y="187"/>
                    <a:pt x="1300" y="187"/>
                    <a:pt x="1302" y="186"/>
                  </a:cubicBezTo>
                  <a:lnTo>
                    <a:pt x="1302" y="186"/>
                  </a:lnTo>
                  <a:cubicBezTo>
                    <a:pt x="1302" y="186"/>
                    <a:pt x="1302" y="186"/>
                    <a:pt x="1302" y="186"/>
                  </a:cubicBezTo>
                  <a:cubicBezTo>
                    <a:pt x="1302" y="186"/>
                    <a:pt x="1303" y="186"/>
                    <a:pt x="1303" y="186"/>
                  </a:cubicBezTo>
                  <a:lnTo>
                    <a:pt x="1303" y="186"/>
                  </a:lnTo>
                  <a:cubicBezTo>
                    <a:pt x="1386" y="169"/>
                    <a:pt x="1467" y="160"/>
                    <a:pt x="1545" y="160"/>
                  </a:cubicBezTo>
                  <a:close/>
                  <a:moveTo>
                    <a:pt x="1540" y="1"/>
                  </a:moveTo>
                  <a:cubicBezTo>
                    <a:pt x="1452" y="1"/>
                    <a:pt x="1359" y="10"/>
                    <a:pt x="1263" y="30"/>
                  </a:cubicBezTo>
                  <a:cubicBezTo>
                    <a:pt x="590" y="118"/>
                    <a:pt x="131" y="742"/>
                    <a:pt x="229" y="1406"/>
                  </a:cubicBezTo>
                  <a:cubicBezTo>
                    <a:pt x="326" y="2106"/>
                    <a:pt x="859" y="2501"/>
                    <a:pt x="1512" y="2501"/>
                  </a:cubicBezTo>
                  <a:cubicBezTo>
                    <a:pt x="1578" y="2501"/>
                    <a:pt x="1644" y="2497"/>
                    <a:pt x="1712" y="2489"/>
                  </a:cubicBezTo>
                  <a:cubicBezTo>
                    <a:pt x="3298" y="2305"/>
                    <a:pt x="2928" y="1"/>
                    <a:pt x="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70"/>
            <p:cNvSpPr/>
            <p:nvPr/>
          </p:nvSpPr>
          <p:spPr>
            <a:xfrm>
              <a:off x="6842020" y="3401625"/>
              <a:ext cx="392577" cy="292107"/>
            </a:xfrm>
            <a:custGeom>
              <a:avLst/>
              <a:gdLst/>
              <a:ahLst/>
              <a:cxnLst/>
              <a:rect l="l" t="t" r="r" b="b"/>
              <a:pathLst>
                <a:path w="4361" h="3245" extrusionOk="0">
                  <a:moveTo>
                    <a:pt x="2070" y="152"/>
                  </a:moveTo>
                  <a:cubicBezTo>
                    <a:pt x="2792" y="152"/>
                    <a:pt x="3335" y="670"/>
                    <a:pt x="3497" y="1404"/>
                  </a:cubicBezTo>
                  <a:cubicBezTo>
                    <a:pt x="3722" y="2389"/>
                    <a:pt x="2951" y="3033"/>
                    <a:pt x="2034" y="3092"/>
                  </a:cubicBezTo>
                  <a:cubicBezTo>
                    <a:pt x="1999" y="3094"/>
                    <a:pt x="1964" y="3095"/>
                    <a:pt x="1930" y="3095"/>
                  </a:cubicBezTo>
                  <a:cubicBezTo>
                    <a:pt x="203" y="3095"/>
                    <a:pt x="1" y="469"/>
                    <a:pt x="1744" y="186"/>
                  </a:cubicBezTo>
                  <a:lnTo>
                    <a:pt x="1744" y="186"/>
                  </a:lnTo>
                  <a:cubicBezTo>
                    <a:pt x="1746" y="185"/>
                    <a:pt x="1749" y="185"/>
                    <a:pt x="1751" y="184"/>
                  </a:cubicBezTo>
                  <a:lnTo>
                    <a:pt x="1751" y="184"/>
                  </a:lnTo>
                  <a:cubicBezTo>
                    <a:pt x="1751" y="184"/>
                    <a:pt x="1751" y="184"/>
                    <a:pt x="1751" y="184"/>
                  </a:cubicBezTo>
                  <a:cubicBezTo>
                    <a:pt x="1861" y="163"/>
                    <a:pt x="1967" y="152"/>
                    <a:pt x="2070" y="152"/>
                  </a:cubicBezTo>
                  <a:close/>
                  <a:moveTo>
                    <a:pt x="2072" y="0"/>
                  </a:moveTo>
                  <a:cubicBezTo>
                    <a:pt x="1970" y="0"/>
                    <a:pt x="1863" y="10"/>
                    <a:pt x="1752" y="30"/>
                  </a:cubicBezTo>
                  <a:lnTo>
                    <a:pt x="1752" y="30"/>
                  </a:lnTo>
                  <a:cubicBezTo>
                    <a:pt x="1745" y="28"/>
                    <a:pt x="1737" y="27"/>
                    <a:pt x="1729" y="27"/>
                  </a:cubicBezTo>
                  <a:cubicBezTo>
                    <a:pt x="1723" y="27"/>
                    <a:pt x="1718" y="27"/>
                    <a:pt x="1712" y="28"/>
                  </a:cubicBezTo>
                  <a:lnTo>
                    <a:pt x="1712" y="38"/>
                  </a:lnTo>
                  <a:cubicBezTo>
                    <a:pt x="844" y="145"/>
                    <a:pt x="229" y="955"/>
                    <a:pt x="356" y="1823"/>
                  </a:cubicBezTo>
                  <a:cubicBezTo>
                    <a:pt x="489" y="2727"/>
                    <a:pt x="1185" y="3244"/>
                    <a:pt x="2034" y="3244"/>
                  </a:cubicBezTo>
                  <a:cubicBezTo>
                    <a:pt x="2121" y="3244"/>
                    <a:pt x="2208" y="3239"/>
                    <a:pt x="2297" y="3228"/>
                  </a:cubicBezTo>
                  <a:cubicBezTo>
                    <a:pt x="4361" y="2981"/>
                    <a:pt x="3872" y="0"/>
                    <a:pt x="2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70"/>
            <p:cNvSpPr/>
            <p:nvPr/>
          </p:nvSpPr>
          <p:spPr>
            <a:xfrm>
              <a:off x="6888651" y="3435022"/>
              <a:ext cx="297156" cy="224954"/>
            </a:xfrm>
            <a:custGeom>
              <a:avLst/>
              <a:gdLst/>
              <a:ahLst/>
              <a:cxnLst/>
              <a:rect l="l" t="t" r="r" b="b"/>
              <a:pathLst>
                <a:path w="3301" h="2499" extrusionOk="0">
                  <a:moveTo>
                    <a:pt x="1544" y="158"/>
                  </a:moveTo>
                  <a:cubicBezTo>
                    <a:pt x="2079" y="158"/>
                    <a:pt x="2480" y="548"/>
                    <a:pt x="2599" y="1101"/>
                  </a:cubicBezTo>
                  <a:cubicBezTo>
                    <a:pt x="2765" y="1833"/>
                    <a:pt x="2189" y="2311"/>
                    <a:pt x="1506" y="2350"/>
                  </a:cubicBezTo>
                  <a:cubicBezTo>
                    <a:pt x="1481" y="2351"/>
                    <a:pt x="1456" y="2352"/>
                    <a:pt x="1431" y="2352"/>
                  </a:cubicBezTo>
                  <a:cubicBezTo>
                    <a:pt x="147" y="2352"/>
                    <a:pt x="0" y="393"/>
                    <a:pt x="1294" y="185"/>
                  </a:cubicBezTo>
                  <a:lnTo>
                    <a:pt x="1294" y="185"/>
                  </a:lnTo>
                  <a:cubicBezTo>
                    <a:pt x="1296" y="185"/>
                    <a:pt x="1299" y="185"/>
                    <a:pt x="1301" y="184"/>
                  </a:cubicBezTo>
                  <a:lnTo>
                    <a:pt x="1301" y="184"/>
                  </a:lnTo>
                  <a:cubicBezTo>
                    <a:pt x="1301" y="184"/>
                    <a:pt x="1301" y="184"/>
                    <a:pt x="1301" y="184"/>
                  </a:cubicBezTo>
                  <a:cubicBezTo>
                    <a:pt x="1302" y="184"/>
                    <a:pt x="1302" y="184"/>
                    <a:pt x="1303" y="184"/>
                  </a:cubicBezTo>
                  <a:lnTo>
                    <a:pt x="1303" y="184"/>
                  </a:lnTo>
                  <a:cubicBezTo>
                    <a:pt x="1386" y="167"/>
                    <a:pt x="1466" y="158"/>
                    <a:pt x="1544" y="158"/>
                  </a:cubicBezTo>
                  <a:close/>
                  <a:moveTo>
                    <a:pt x="1533" y="0"/>
                  </a:moveTo>
                  <a:cubicBezTo>
                    <a:pt x="1447" y="0"/>
                    <a:pt x="1356" y="9"/>
                    <a:pt x="1262" y="28"/>
                  </a:cubicBezTo>
                  <a:cubicBezTo>
                    <a:pt x="589" y="126"/>
                    <a:pt x="121" y="740"/>
                    <a:pt x="218" y="1404"/>
                  </a:cubicBezTo>
                  <a:cubicBezTo>
                    <a:pt x="316" y="2104"/>
                    <a:pt x="857" y="2498"/>
                    <a:pt x="1511" y="2498"/>
                  </a:cubicBezTo>
                  <a:cubicBezTo>
                    <a:pt x="1577" y="2498"/>
                    <a:pt x="1644" y="2494"/>
                    <a:pt x="1711" y="2486"/>
                  </a:cubicBezTo>
                  <a:cubicBezTo>
                    <a:pt x="3300" y="2303"/>
                    <a:pt x="2926" y="0"/>
                    <a:pt x="1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70"/>
            <p:cNvSpPr/>
            <p:nvPr/>
          </p:nvSpPr>
          <p:spPr>
            <a:xfrm>
              <a:off x="6802410" y="3529811"/>
              <a:ext cx="85249" cy="32316"/>
            </a:xfrm>
            <a:custGeom>
              <a:avLst/>
              <a:gdLst/>
              <a:ahLst/>
              <a:cxnLst/>
              <a:rect l="l" t="t" r="r" b="b"/>
              <a:pathLst>
                <a:path w="947" h="359" extrusionOk="0">
                  <a:moveTo>
                    <a:pt x="521" y="1"/>
                  </a:moveTo>
                  <a:cubicBezTo>
                    <a:pt x="345" y="1"/>
                    <a:pt x="170" y="76"/>
                    <a:pt x="45" y="224"/>
                  </a:cubicBezTo>
                  <a:cubicBezTo>
                    <a:pt x="1" y="283"/>
                    <a:pt x="51" y="358"/>
                    <a:pt x="103" y="358"/>
                  </a:cubicBezTo>
                  <a:cubicBezTo>
                    <a:pt x="120" y="358"/>
                    <a:pt x="138" y="350"/>
                    <a:pt x="152" y="331"/>
                  </a:cubicBezTo>
                  <a:cubicBezTo>
                    <a:pt x="250" y="216"/>
                    <a:pt x="390" y="155"/>
                    <a:pt x="529" y="155"/>
                  </a:cubicBezTo>
                  <a:cubicBezTo>
                    <a:pt x="626" y="155"/>
                    <a:pt x="722" y="184"/>
                    <a:pt x="806" y="243"/>
                  </a:cubicBezTo>
                  <a:cubicBezTo>
                    <a:pt x="823" y="256"/>
                    <a:pt x="839" y="262"/>
                    <a:pt x="853" y="262"/>
                  </a:cubicBezTo>
                  <a:cubicBezTo>
                    <a:pt x="914" y="262"/>
                    <a:pt x="947" y="164"/>
                    <a:pt x="884" y="116"/>
                  </a:cubicBezTo>
                  <a:cubicBezTo>
                    <a:pt x="774" y="39"/>
                    <a:pt x="647" y="1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70"/>
            <p:cNvSpPr/>
            <p:nvPr/>
          </p:nvSpPr>
          <p:spPr>
            <a:xfrm>
              <a:off x="6808532" y="3561947"/>
              <a:ext cx="80658" cy="23315"/>
            </a:xfrm>
            <a:custGeom>
              <a:avLst/>
              <a:gdLst/>
              <a:ahLst/>
              <a:cxnLst/>
              <a:rect l="l" t="t" r="r" b="b"/>
              <a:pathLst>
                <a:path w="896" h="259" extrusionOk="0">
                  <a:moveTo>
                    <a:pt x="501" y="1"/>
                  </a:moveTo>
                  <a:cubicBezTo>
                    <a:pt x="353" y="1"/>
                    <a:pt x="205" y="41"/>
                    <a:pt x="74" y="120"/>
                  </a:cubicBezTo>
                  <a:cubicBezTo>
                    <a:pt x="0" y="162"/>
                    <a:pt x="44" y="258"/>
                    <a:pt x="112" y="258"/>
                  </a:cubicBezTo>
                  <a:cubicBezTo>
                    <a:pt x="125" y="258"/>
                    <a:pt x="139" y="255"/>
                    <a:pt x="152" y="247"/>
                  </a:cubicBezTo>
                  <a:cubicBezTo>
                    <a:pt x="254" y="188"/>
                    <a:pt x="371" y="159"/>
                    <a:pt x="489" y="159"/>
                  </a:cubicBezTo>
                  <a:cubicBezTo>
                    <a:pt x="586" y="159"/>
                    <a:pt x="685" y="178"/>
                    <a:pt x="777" y="218"/>
                  </a:cubicBezTo>
                  <a:cubicBezTo>
                    <a:pt x="785" y="221"/>
                    <a:pt x="792" y="222"/>
                    <a:pt x="799" y="222"/>
                  </a:cubicBezTo>
                  <a:cubicBezTo>
                    <a:pt x="871" y="222"/>
                    <a:pt x="896" y="97"/>
                    <a:pt x="816" y="62"/>
                  </a:cubicBezTo>
                  <a:cubicBezTo>
                    <a:pt x="714" y="21"/>
                    <a:pt x="607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70"/>
            <p:cNvSpPr/>
            <p:nvPr/>
          </p:nvSpPr>
          <p:spPr>
            <a:xfrm>
              <a:off x="6638300" y="3534942"/>
              <a:ext cx="81108" cy="146278"/>
            </a:xfrm>
            <a:custGeom>
              <a:avLst/>
              <a:gdLst/>
              <a:ahLst/>
              <a:cxnLst/>
              <a:rect l="l" t="t" r="r" b="b"/>
              <a:pathLst>
                <a:path w="901" h="1625" extrusionOk="0">
                  <a:moveTo>
                    <a:pt x="805" y="0"/>
                  </a:moveTo>
                  <a:cubicBezTo>
                    <a:pt x="774" y="0"/>
                    <a:pt x="742" y="15"/>
                    <a:pt x="726" y="50"/>
                  </a:cubicBezTo>
                  <a:cubicBezTo>
                    <a:pt x="522" y="547"/>
                    <a:pt x="248" y="1016"/>
                    <a:pt x="34" y="1503"/>
                  </a:cubicBezTo>
                  <a:cubicBezTo>
                    <a:pt x="0" y="1564"/>
                    <a:pt x="54" y="1624"/>
                    <a:pt x="104" y="1624"/>
                  </a:cubicBezTo>
                  <a:cubicBezTo>
                    <a:pt x="127" y="1624"/>
                    <a:pt x="148" y="1612"/>
                    <a:pt x="161" y="1581"/>
                  </a:cubicBezTo>
                  <a:cubicBezTo>
                    <a:pt x="385" y="1074"/>
                    <a:pt x="668" y="596"/>
                    <a:pt x="882" y="89"/>
                  </a:cubicBezTo>
                  <a:cubicBezTo>
                    <a:pt x="900" y="36"/>
                    <a:pt x="853" y="0"/>
                    <a:pt x="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70"/>
            <p:cNvSpPr/>
            <p:nvPr/>
          </p:nvSpPr>
          <p:spPr>
            <a:xfrm>
              <a:off x="6614535" y="3537642"/>
              <a:ext cx="58873" cy="100099"/>
            </a:xfrm>
            <a:custGeom>
              <a:avLst/>
              <a:gdLst/>
              <a:ahLst/>
              <a:cxnLst/>
              <a:rect l="l" t="t" r="r" b="b"/>
              <a:pathLst>
                <a:path w="654" h="1112" extrusionOk="0">
                  <a:moveTo>
                    <a:pt x="555" y="0"/>
                  </a:moveTo>
                  <a:cubicBezTo>
                    <a:pt x="525" y="0"/>
                    <a:pt x="494" y="15"/>
                    <a:pt x="483" y="49"/>
                  </a:cubicBezTo>
                  <a:cubicBezTo>
                    <a:pt x="356" y="371"/>
                    <a:pt x="200" y="683"/>
                    <a:pt x="34" y="986"/>
                  </a:cubicBezTo>
                  <a:cubicBezTo>
                    <a:pt x="0" y="1053"/>
                    <a:pt x="56" y="1112"/>
                    <a:pt x="106" y="1112"/>
                  </a:cubicBezTo>
                  <a:cubicBezTo>
                    <a:pt x="128" y="1112"/>
                    <a:pt x="149" y="1100"/>
                    <a:pt x="161" y="1073"/>
                  </a:cubicBezTo>
                  <a:cubicBezTo>
                    <a:pt x="337" y="751"/>
                    <a:pt x="493" y="429"/>
                    <a:pt x="629" y="98"/>
                  </a:cubicBezTo>
                  <a:cubicBezTo>
                    <a:pt x="653" y="38"/>
                    <a:pt x="604" y="0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70"/>
            <p:cNvSpPr/>
            <p:nvPr/>
          </p:nvSpPr>
          <p:spPr>
            <a:xfrm>
              <a:off x="6688263" y="3567618"/>
              <a:ext cx="60583" cy="97669"/>
            </a:xfrm>
            <a:custGeom>
              <a:avLst/>
              <a:gdLst/>
              <a:ahLst/>
              <a:cxnLst/>
              <a:rect l="l" t="t" r="r" b="b"/>
              <a:pathLst>
                <a:path w="673" h="1085" extrusionOk="0">
                  <a:moveTo>
                    <a:pt x="573" y="1"/>
                  </a:moveTo>
                  <a:cubicBezTo>
                    <a:pt x="539" y="1"/>
                    <a:pt x="505" y="18"/>
                    <a:pt x="493" y="57"/>
                  </a:cubicBezTo>
                  <a:cubicBezTo>
                    <a:pt x="376" y="370"/>
                    <a:pt x="220" y="682"/>
                    <a:pt x="35" y="965"/>
                  </a:cubicBezTo>
                  <a:cubicBezTo>
                    <a:pt x="0" y="1027"/>
                    <a:pt x="59" y="1085"/>
                    <a:pt x="114" y="1085"/>
                  </a:cubicBezTo>
                  <a:cubicBezTo>
                    <a:pt x="136" y="1085"/>
                    <a:pt x="157" y="1075"/>
                    <a:pt x="171" y="1052"/>
                  </a:cubicBezTo>
                  <a:cubicBezTo>
                    <a:pt x="366" y="750"/>
                    <a:pt x="523" y="428"/>
                    <a:pt x="649" y="96"/>
                  </a:cubicBezTo>
                  <a:cubicBezTo>
                    <a:pt x="673" y="38"/>
                    <a:pt x="623" y="1"/>
                    <a:pt x="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70"/>
            <p:cNvSpPr/>
            <p:nvPr/>
          </p:nvSpPr>
          <p:spPr>
            <a:xfrm>
              <a:off x="6984975" y="3477871"/>
              <a:ext cx="80928" cy="146458"/>
            </a:xfrm>
            <a:custGeom>
              <a:avLst/>
              <a:gdLst/>
              <a:ahLst/>
              <a:cxnLst/>
              <a:rect l="l" t="t" r="r" b="b"/>
              <a:pathLst>
                <a:path w="899" h="1627" extrusionOk="0">
                  <a:moveTo>
                    <a:pt x="807" y="0"/>
                  </a:moveTo>
                  <a:cubicBezTo>
                    <a:pt x="776" y="0"/>
                    <a:pt x="744" y="15"/>
                    <a:pt x="729" y="50"/>
                  </a:cubicBezTo>
                  <a:cubicBezTo>
                    <a:pt x="524" y="547"/>
                    <a:pt x="251" y="1015"/>
                    <a:pt x="26" y="1503"/>
                  </a:cubicBezTo>
                  <a:cubicBezTo>
                    <a:pt x="0" y="1569"/>
                    <a:pt x="54" y="1626"/>
                    <a:pt x="104" y="1626"/>
                  </a:cubicBezTo>
                  <a:cubicBezTo>
                    <a:pt x="127" y="1626"/>
                    <a:pt x="150" y="1613"/>
                    <a:pt x="163" y="1581"/>
                  </a:cubicBezTo>
                  <a:cubicBezTo>
                    <a:pt x="387" y="1084"/>
                    <a:pt x="661" y="606"/>
                    <a:pt x="875" y="89"/>
                  </a:cubicBezTo>
                  <a:cubicBezTo>
                    <a:pt x="899" y="35"/>
                    <a:pt x="854" y="0"/>
                    <a:pt x="8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70"/>
            <p:cNvSpPr/>
            <p:nvPr/>
          </p:nvSpPr>
          <p:spPr>
            <a:xfrm>
              <a:off x="6961209" y="3480481"/>
              <a:ext cx="59053" cy="100189"/>
            </a:xfrm>
            <a:custGeom>
              <a:avLst/>
              <a:gdLst/>
              <a:ahLst/>
              <a:cxnLst/>
              <a:rect l="l" t="t" r="r" b="b"/>
              <a:pathLst>
                <a:path w="656" h="1113" extrusionOk="0">
                  <a:moveTo>
                    <a:pt x="558" y="1"/>
                  </a:moveTo>
                  <a:cubicBezTo>
                    <a:pt x="527" y="1"/>
                    <a:pt x="497" y="16"/>
                    <a:pt x="486" y="50"/>
                  </a:cubicBezTo>
                  <a:cubicBezTo>
                    <a:pt x="349" y="372"/>
                    <a:pt x="203" y="684"/>
                    <a:pt x="27" y="996"/>
                  </a:cubicBezTo>
                  <a:cubicBezTo>
                    <a:pt x="0" y="1057"/>
                    <a:pt x="52" y="1113"/>
                    <a:pt x="103" y="1113"/>
                  </a:cubicBezTo>
                  <a:cubicBezTo>
                    <a:pt x="126" y="1113"/>
                    <a:pt x="148" y="1101"/>
                    <a:pt x="164" y="1074"/>
                  </a:cubicBezTo>
                  <a:cubicBezTo>
                    <a:pt x="339" y="752"/>
                    <a:pt x="495" y="430"/>
                    <a:pt x="632" y="99"/>
                  </a:cubicBezTo>
                  <a:cubicBezTo>
                    <a:pt x="656" y="39"/>
                    <a:pt x="606" y="1"/>
                    <a:pt x="5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70"/>
            <p:cNvSpPr/>
            <p:nvPr/>
          </p:nvSpPr>
          <p:spPr>
            <a:xfrm>
              <a:off x="7035117" y="3510547"/>
              <a:ext cx="60133" cy="97669"/>
            </a:xfrm>
            <a:custGeom>
              <a:avLst/>
              <a:gdLst/>
              <a:ahLst/>
              <a:cxnLst/>
              <a:rect l="l" t="t" r="r" b="b"/>
              <a:pathLst>
                <a:path w="668" h="1085" extrusionOk="0">
                  <a:moveTo>
                    <a:pt x="575" y="1"/>
                  </a:moveTo>
                  <a:cubicBezTo>
                    <a:pt x="543" y="1"/>
                    <a:pt x="510" y="18"/>
                    <a:pt x="494" y="57"/>
                  </a:cubicBezTo>
                  <a:cubicBezTo>
                    <a:pt x="377" y="369"/>
                    <a:pt x="221" y="682"/>
                    <a:pt x="35" y="974"/>
                  </a:cubicBezTo>
                  <a:cubicBezTo>
                    <a:pt x="1" y="1030"/>
                    <a:pt x="59" y="1085"/>
                    <a:pt x="113" y="1085"/>
                  </a:cubicBezTo>
                  <a:cubicBezTo>
                    <a:pt x="136" y="1085"/>
                    <a:pt x="158" y="1075"/>
                    <a:pt x="172" y="1052"/>
                  </a:cubicBezTo>
                  <a:cubicBezTo>
                    <a:pt x="357" y="750"/>
                    <a:pt x="523" y="428"/>
                    <a:pt x="650" y="96"/>
                  </a:cubicBezTo>
                  <a:cubicBezTo>
                    <a:pt x="667" y="38"/>
                    <a:pt x="622" y="1"/>
                    <a:pt x="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4" name="Google Shape;1844;p70"/>
          <p:cNvGrpSpPr/>
          <p:nvPr/>
        </p:nvGrpSpPr>
        <p:grpSpPr>
          <a:xfrm>
            <a:off x="1124154" y="3070676"/>
            <a:ext cx="629726" cy="648282"/>
            <a:chOff x="889765" y="2908025"/>
            <a:chExt cx="517102" cy="532339"/>
          </a:xfrm>
        </p:grpSpPr>
        <p:sp>
          <p:nvSpPr>
            <p:cNvPr id="1845" name="Google Shape;1845;p70"/>
            <p:cNvSpPr/>
            <p:nvPr/>
          </p:nvSpPr>
          <p:spPr>
            <a:xfrm rot="-871945">
              <a:off x="1015900" y="2944580"/>
              <a:ext cx="332818" cy="325129"/>
            </a:xfrm>
            <a:custGeom>
              <a:avLst/>
              <a:gdLst/>
              <a:ahLst/>
              <a:cxnLst/>
              <a:rect l="l" t="t" r="r" b="b"/>
              <a:pathLst>
                <a:path w="3679" h="3594" extrusionOk="0">
                  <a:moveTo>
                    <a:pt x="1230" y="166"/>
                  </a:moveTo>
                  <a:cubicBezTo>
                    <a:pt x="1945" y="166"/>
                    <a:pt x="2660" y="179"/>
                    <a:pt x="3376" y="179"/>
                  </a:cubicBezTo>
                  <a:cubicBezTo>
                    <a:pt x="3610" y="179"/>
                    <a:pt x="3464" y="257"/>
                    <a:pt x="3473" y="510"/>
                  </a:cubicBezTo>
                  <a:cubicBezTo>
                    <a:pt x="3493" y="959"/>
                    <a:pt x="3493" y="1418"/>
                    <a:pt x="3493" y="1876"/>
                  </a:cubicBezTo>
                  <a:cubicBezTo>
                    <a:pt x="3493" y="2276"/>
                    <a:pt x="3493" y="2686"/>
                    <a:pt x="3483" y="3086"/>
                  </a:cubicBezTo>
                  <a:cubicBezTo>
                    <a:pt x="3483" y="3193"/>
                    <a:pt x="3522" y="3437"/>
                    <a:pt x="3415" y="3437"/>
                  </a:cubicBezTo>
                  <a:lnTo>
                    <a:pt x="322" y="3437"/>
                  </a:lnTo>
                  <a:cubicBezTo>
                    <a:pt x="311" y="3437"/>
                    <a:pt x="303" y="3438"/>
                    <a:pt x="297" y="3439"/>
                  </a:cubicBezTo>
                  <a:lnTo>
                    <a:pt x="297" y="3439"/>
                  </a:lnTo>
                  <a:cubicBezTo>
                    <a:pt x="304" y="3429"/>
                    <a:pt x="309" y="3408"/>
                    <a:pt x="303" y="3369"/>
                  </a:cubicBezTo>
                  <a:cubicBezTo>
                    <a:pt x="160" y="2333"/>
                    <a:pt x="240" y="1233"/>
                    <a:pt x="244" y="176"/>
                  </a:cubicBezTo>
                  <a:lnTo>
                    <a:pt x="244" y="176"/>
                  </a:lnTo>
                  <a:cubicBezTo>
                    <a:pt x="573" y="168"/>
                    <a:pt x="901" y="166"/>
                    <a:pt x="1230" y="166"/>
                  </a:cubicBezTo>
                  <a:close/>
                  <a:moveTo>
                    <a:pt x="1584" y="0"/>
                  </a:moveTo>
                  <a:cubicBezTo>
                    <a:pt x="1121" y="0"/>
                    <a:pt x="660" y="6"/>
                    <a:pt x="201" y="21"/>
                  </a:cubicBezTo>
                  <a:lnTo>
                    <a:pt x="201" y="21"/>
                  </a:lnTo>
                  <a:cubicBezTo>
                    <a:pt x="188" y="14"/>
                    <a:pt x="173" y="10"/>
                    <a:pt x="159" y="10"/>
                  </a:cubicBezTo>
                  <a:cubicBezTo>
                    <a:pt x="125" y="10"/>
                    <a:pt x="93" y="30"/>
                    <a:pt x="88" y="71"/>
                  </a:cubicBezTo>
                  <a:lnTo>
                    <a:pt x="88" y="71"/>
                  </a:lnTo>
                  <a:cubicBezTo>
                    <a:pt x="82" y="89"/>
                    <a:pt x="82" y="111"/>
                    <a:pt x="88" y="130"/>
                  </a:cubicBezTo>
                  <a:lnTo>
                    <a:pt x="88" y="130"/>
                  </a:lnTo>
                  <a:cubicBezTo>
                    <a:pt x="88" y="790"/>
                    <a:pt x="88" y="1441"/>
                    <a:pt x="98" y="2110"/>
                  </a:cubicBezTo>
                  <a:cubicBezTo>
                    <a:pt x="98" y="2520"/>
                    <a:pt x="0" y="3174"/>
                    <a:pt x="186" y="3554"/>
                  </a:cubicBezTo>
                  <a:cubicBezTo>
                    <a:pt x="205" y="3583"/>
                    <a:pt x="225" y="3593"/>
                    <a:pt x="254" y="3593"/>
                  </a:cubicBezTo>
                  <a:lnTo>
                    <a:pt x="3542" y="3593"/>
                  </a:lnTo>
                  <a:cubicBezTo>
                    <a:pt x="3581" y="3593"/>
                    <a:pt x="3610" y="3564"/>
                    <a:pt x="3620" y="3515"/>
                  </a:cubicBezTo>
                  <a:cubicBezTo>
                    <a:pt x="3678" y="2374"/>
                    <a:pt x="3678" y="1232"/>
                    <a:pt x="3620" y="101"/>
                  </a:cubicBezTo>
                  <a:cubicBezTo>
                    <a:pt x="3610" y="52"/>
                    <a:pt x="3581" y="23"/>
                    <a:pt x="3542" y="23"/>
                  </a:cubicBezTo>
                  <a:cubicBezTo>
                    <a:pt x="2888" y="11"/>
                    <a:pt x="2235" y="0"/>
                    <a:pt x="1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70"/>
            <p:cNvSpPr/>
            <p:nvPr/>
          </p:nvSpPr>
          <p:spPr>
            <a:xfrm rot="-871945">
              <a:off x="948516" y="3078679"/>
              <a:ext cx="332818" cy="325129"/>
            </a:xfrm>
            <a:custGeom>
              <a:avLst/>
              <a:gdLst/>
              <a:ahLst/>
              <a:cxnLst/>
              <a:rect l="l" t="t" r="r" b="b"/>
              <a:pathLst>
                <a:path w="3679" h="3594" extrusionOk="0">
                  <a:moveTo>
                    <a:pt x="1230" y="166"/>
                  </a:moveTo>
                  <a:cubicBezTo>
                    <a:pt x="1945" y="166"/>
                    <a:pt x="2661" y="179"/>
                    <a:pt x="3376" y="179"/>
                  </a:cubicBezTo>
                  <a:cubicBezTo>
                    <a:pt x="3610" y="179"/>
                    <a:pt x="3464" y="257"/>
                    <a:pt x="3474" y="511"/>
                  </a:cubicBezTo>
                  <a:cubicBezTo>
                    <a:pt x="3493" y="960"/>
                    <a:pt x="3493" y="1418"/>
                    <a:pt x="3493" y="1877"/>
                  </a:cubicBezTo>
                  <a:cubicBezTo>
                    <a:pt x="3493" y="2277"/>
                    <a:pt x="3493" y="2687"/>
                    <a:pt x="3484" y="3087"/>
                  </a:cubicBezTo>
                  <a:cubicBezTo>
                    <a:pt x="3484" y="3194"/>
                    <a:pt x="3523" y="3438"/>
                    <a:pt x="3415" y="3438"/>
                  </a:cubicBezTo>
                  <a:lnTo>
                    <a:pt x="313" y="3438"/>
                  </a:lnTo>
                  <a:cubicBezTo>
                    <a:pt x="304" y="3438"/>
                    <a:pt x="296" y="3438"/>
                    <a:pt x="291" y="3439"/>
                  </a:cubicBezTo>
                  <a:lnTo>
                    <a:pt x="291" y="3439"/>
                  </a:lnTo>
                  <a:cubicBezTo>
                    <a:pt x="299" y="3429"/>
                    <a:pt x="307" y="3408"/>
                    <a:pt x="303" y="3369"/>
                  </a:cubicBezTo>
                  <a:cubicBezTo>
                    <a:pt x="161" y="2334"/>
                    <a:pt x="231" y="1234"/>
                    <a:pt x="235" y="177"/>
                  </a:cubicBezTo>
                  <a:lnTo>
                    <a:pt x="235" y="177"/>
                  </a:lnTo>
                  <a:cubicBezTo>
                    <a:pt x="567" y="169"/>
                    <a:pt x="898" y="166"/>
                    <a:pt x="1230" y="166"/>
                  </a:cubicBezTo>
                  <a:close/>
                  <a:moveTo>
                    <a:pt x="1583" y="1"/>
                  </a:moveTo>
                  <a:cubicBezTo>
                    <a:pt x="1121" y="1"/>
                    <a:pt x="659" y="6"/>
                    <a:pt x="198" y="22"/>
                  </a:cubicBezTo>
                  <a:lnTo>
                    <a:pt x="198" y="22"/>
                  </a:lnTo>
                  <a:cubicBezTo>
                    <a:pt x="186" y="15"/>
                    <a:pt x="171" y="11"/>
                    <a:pt x="157" y="11"/>
                  </a:cubicBezTo>
                  <a:cubicBezTo>
                    <a:pt x="118" y="11"/>
                    <a:pt x="79" y="38"/>
                    <a:pt x="79" y="92"/>
                  </a:cubicBezTo>
                  <a:lnTo>
                    <a:pt x="84" y="92"/>
                  </a:lnTo>
                  <a:cubicBezTo>
                    <a:pt x="83" y="105"/>
                    <a:pt x="84" y="118"/>
                    <a:pt x="89" y="131"/>
                  </a:cubicBezTo>
                  <a:lnTo>
                    <a:pt x="89" y="131"/>
                  </a:lnTo>
                  <a:cubicBezTo>
                    <a:pt x="89" y="791"/>
                    <a:pt x="89" y="1441"/>
                    <a:pt x="98" y="2111"/>
                  </a:cubicBezTo>
                  <a:cubicBezTo>
                    <a:pt x="98" y="2521"/>
                    <a:pt x="1" y="3174"/>
                    <a:pt x="186" y="3555"/>
                  </a:cubicBezTo>
                  <a:cubicBezTo>
                    <a:pt x="206" y="3584"/>
                    <a:pt x="225" y="3594"/>
                    <a:pt x="254" y="3594"/>
                  </a:cubicBezTo>
                  <a:lnTo>
                    <a:pt x="3532" y="3594"/>
                  </a:lnTo>
                  <a:cubicBezTo>
                    <a:pt x="3581" y="3594"/>
                    <a:pt x="3610" y="3565"/>
                    <a:pt x="3620" y="3516"/>
                  </a:cubicBezTo>
                  <a:cubicBezTo>
                    <a:pt x="3679" y="2374"/>
                    <a:pt x="3679" y="1233"/>
                    <a:pt x="3620" y="101"/>
                  </a:cubicBezTo>
                  <a:cubicBezTo>
                    <a:pt x="3610" y="53"/>
                    <a:pt x="3581" y="23"/>
                    <a:pt x="3532" y="23"/>
                  </a:cubicBezTo>
                  <a:cubicBezTo>
                    <a:pt x="2885" y="12"/>
                    <a:pt x="2234" y="1"/>
                    <a:pt x="1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70"/>
            <p:cNvSpPr/>
            <p:nvPr/>
          </p:nvSpPr>
          <p:spPr>
            <a:xfrm rot="-871945">
              <a:off x="1200211" y="2922943"/>
              <a:ext cx="117151" cy="124931"/>
            </a:xfrm>
            <a:custGeom>
              <a:avLst/>
              <a:gdLst/>
              <a:ahLst/>
              <a:cxnLst/>
              <a:rect l="l" t="t" r="r" b="b"/>
              <a:pathLst>
                <a:path w="1295" h="1381" extrusionOk="0">
                  <a:moveTo>
                    <a:pt x="1182" y="0"/>
                  </a:moveTo>
                  <a:cubicBezTo>
                    <a:pt x="1166" y="0"/>
                    <a:pt x="1149" y="8"/>
                    <a:pt x="1135" y="26"/>
                  </a:cubicBezTo>
                  <a:cubicBezTo>
                    <a:pt x="784" y="446"/>
                    <a:pt x="413" y="846"/>
                    <a:pt x="52" y="1246"/>
                  </a:cubicBezTo>
                  <a:cubicBezTo>
                    <a:pt x="1" y="1304"/>
                    <a:pt x="49" y="1380"/>
                    <a:pt x="110" y="1380"/>
                  </a:cubicBezTo>
                  <a:cubicBezTo>
                    <a:pt x="129" y="1380"/>
                    <a:pt x="150" y="1372"/>
                    <a:pt x="169" y="1353"/>
                  </a:cubicBezTo>
                  <a:lnTo>
                    <a:pt x="169" y="1363"/>
                  </a:lnTo>
                  <a:cubicBezTo>
                    <a:pt x="530" y="953"/>
                    <a:pt x="901" y="553"/>
                    <a:pt x="1243" y="143"/>
                  </a:cubicBezTo>
                  <a:cubicBezTo>
                    <a:pt x="1295" y="83"/>
                    <a:pt x="1238" y="0"/>
                    <a:pt x="1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70"/>
            <p:cNvSpPr/>
            <p:nvPr/>
          </p:nvSpPr>
          <p:spPr>
            <a:xfrm rot="-871945">
              <a:off x="903759" y="2999271"/>
              <a:ext cx="119956" cy="126831"/>
            </a:xfrm>
            <a:custGeom>
              <a:avLst/>
              <a:gdLst/>
              <a:ahLst/>
              <a:cxnLst/>
              <a:rect l="l" t="t" r="r" b="b"/>
              <a:pathLst>
                <a:path w="1326" h="1402" extrusionOk="0">
                  <a:moveTo>
                    <a:pt x="1220" y="1"/>
                  </a:moveTo>
                  <a:cubicBezTo>
                    <a:pt x="1202" y="1"/>
                    <a:pt x="1183" y="9"/>
                    <a:pt x="1166" y="28"/>
                  </a:cubicBezTo>
                  <a:cubicBezTo>
                    <a:pt x="815" y="457"/>
                    <a:pt x="396" y="828"/>
                    <a:pt x="44" y="1267"/>
                  </a:cubicBezTo>
                  <a:cubicBezTo>
                    <a:pt x="0" y="1326"/>
                    <a:pt x="50" y="1402"/>
                    <a:pt x="107" y="1402"/>
                  </a:cubicBezTo>
                  <a:cubicBezTo>
                    <a:pt x="126" y="1402"/>
                    <a:pt x="145" y="1394"/>
                    <a:pt x="161" y="1374"/>
                  </a:cubicBezTo>
                  <a:cubicBezTo>
                    <a:pt x="503" y="935"/>
                    <a:pt x="932" y="574"/>
                    <a:pt x="1274" y="135"/>
                  </a:cubicBezTo>
                  <a:cubicBezTo>
                    <a:pt x="1325" y="77"/>
                    <a:pt x="1277" y="1"/>
                    <a:pt x="1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70"/>
            <p:cNvSpPr/>
            <p:nvPr/>
          </p:nvSpPr>
          <p:spPr>
            <a:xfrm rot="-871945">
              <a:off x="988772" y="3293380"/>
              <a:ext cx="119142" cy="131173"/>
            </a:xfrm>
            <a:custGeom>
              <a:avLst/>
              <a:gdLst/>
              <a:ahLst/>
              <a:cxnLst/>
              <a:rect l="l" t="t" r="r" b="b"/>
              <a:pathLst>
                <a:path w="1317" h="1450" extrusionOk="0">
                  <a:moveTo>
                    <a:pt x="1206" y="1"/>
                  </a:moveTo>
                  <a:cubicBezTo>
                    <a:pt x="1189" y="1"/>
                    <a:pt x="1172" y="7"/>
                    <a:pt x="1156" y="23"/>
                  </a:cubicBezTo>
                  <a:cubicBezTo>
                    <a:pt x="776" y="442"/>
                    <a:pt x="425" y="881"/>
                    <a:pt x="54" y="1310"/>
                  </a:cubicBezTo>
                  <a:cubicBezTo>
                    <a:pt x="1" y="1371"/>
                    <a:pt x="54" y="1449"/>
                    <a:pt x="112" y="1449"/>
                  </a:cubicBezTo>
                  <a:cubicBezTo>
                    <a:pt x="129" y="1449"/>
                    <a:pt x="146" y="1443"/>
                    <a:pt x="161" y="1427"/>
                  </a:cubicBezTo>
                  <a:cubicBezTo>
                    <a:pt x="532" y="988"/>
                    <a:pt x="893" y="559"/>
                    <a:pt x="1264" y="140"/>
                  </a:cubicBezTo>
                  <a:cubicBezTo>
                    <a:pt x="1317" y="79"/>
                    <a:pt x="1264" y="1"/>
                    <a:pt x="1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70"/>
            <p:cNvSpPr/>
            <p:nvPr/>
          </p:nvSpPr>
          <p:spPr>
            <a:xfrm rot="-871945">
              <a:off x="1277347" y="3223542"/>
              <a:ext cx="115523" cy="126288"/>
            </a:xfrm>
            <a:custGeom>
              <a:avLst/>
              <a:gdLst/>
              <a:ahLst/>
              <a:cxnLst/>
              <a:rect l="l" t="t" r="r" b="b"/>
              <a:pathLst>
                <a:path w="1277" h="1396" extrusionOk="0">
                  <a:moveTo>
                    <a:pt x="1172" y="1"/>
                  </a:moveTo>
                  <a:cubicBezTo>
                    <a:pt x="1153" y="1"/>
                    <a:pt x="1133" y="10"/>
                    <a:pt x="1116" y="32"/>
                  </a:cubicBezTo>
                  <a:cubicBezTo>
                    <a:pt x="784" y="452"/>
                    <a:pt x="482" y="910"/>
                    <a:pt x="62" y="1261"/>
                  </a:cubicBezTo>
                  <a:cubicBezTo>
                    <a:pt x="0" y="1316"/>
                    <a:pt x="62" y="1395"/>
                    <a:pt x="129" y="1395"/>
                  </a:cubicBezTo>
                  <a:cubicBezTo>
                    <a:pt x="146" y="1395"/>
                    <a:pt x="164" y="1390"/>
                    <a:pt x="179" y="1378"/>
                  </a:cubicBezTo>
                  <a:cubicBezTo>
                    <a:pt x="589" y="1017"/>
                    <a:pt x="892" y="569"/>
                    <a:pt x="1233" y="139"/>
                  </a:cubicBezTo>
                  <a:cubicBezTo>
                    <a:pt x="1277" y="81"/>
                    <a:pt x="1228" y="1"/>
                    <a:pt x="1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B86F4D3-0B63-4FE1-B0F5-F27E1C45B5E0}"/>
              </a:ext>
            </a:extLst>
          </p:cNvPr>
          <p:cNvSpPr txBox="1"/>
          <p:nvPr/>
        </p:nvSpPr>
        <p:spPr>
          <a:xfrm>
            <a:off x="330877" y="132245"/>
            <a:ext cx="56417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Код на </a:t>
            </a:r>
            <a:r>
              <a:rPr lang="ru-RU" b="1" dirty="0" err="1"/>
              <a:t>Python</a:t>
            </a:r>
            <a:r>
              <a:rPr lang="ru-RU" b="1" dirty="0"/>
              <a:t> для рисования рыбы</a:t>
            </a:r>
            <a:r>
              <a:rPr lang="en-GB" b="1" dirty="0"/>
              <a:t>:</a:t>
            </a:r>
          </a:p>
          <a:p>
            <a:endParaRPr lang="ru-RU" b="1" dirty="0"/>
          </a:p>
          <a:p>
            <a:endParaRPr lang="ru-RU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F65A31B-D18D-4693-8701-46C9B7D9C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7807" y="132245"/>
            <a:ext cx="3650030" cy="480131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turtle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fish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turtle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fish.shape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turtle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fish.color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yellow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fish.goto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fish.speed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fish.Screen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().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bgcolor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blue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fish.left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45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fish.forward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fish.right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135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fish.forward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130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fish.right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130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fish.forward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90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fish.left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90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fish.right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90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fish.circle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200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90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fish.left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90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fish.circle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200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90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fish.penup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fish.left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130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fish.forward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200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fish.pendown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fish.circle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360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fish.right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270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fish.penup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fish.forward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50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fish.pendown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fish.left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90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fish.circle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45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fish.penup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fish.forward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300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fish.left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135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fish.pendown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fish.right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180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fish.done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E8A585-C9F7-4DAC-9728-644CFDEA0EDC}"/>
              </a:ext>
            </a:extLst>
          </p:cNvPr>
          <p:cNvSpPr txBox="1"/>
          <p:nvPr/>
        </p:nvSpPr>
        <p:spPr>
          <a:xfrm>
            <a:off x="515257" y="1451429"/>
            <a:ext cx="2474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Вывод программы: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ED5708D-3B2B-49F9-834C-A50BDBBB4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18" y="1862786"/>
            <a:ext cx="3789827" cy="274238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71"/>
          <p:cNvSpPr/>
          <p:nvPr/>
        </p:nvSpPr>
        <p:spPr>
          <a:xfrm>
            <a:off x="-537923" y="3506050"/>
            <a:ext cx="2000005" cy="2084189"/>
          </a:xfrm>
          <a:custGeom>
            <a:avLst/>
            <a:gdLst/>
            <a:ahLst/>
            <a:cxnLst/>
            <a:rect l="l" t="t" r="r" b="b"/>
            <a:pathLst>
              <a:path w="16369" h="17058" extrusionOk="0">
                <a:moveTo>
                  <a:pt x="5829" y="1"/>
                </a:moveTo>
                <a:cubicBezTo>
                  <a:pt x="5334" y="1"/>
                  <a:pt x="4839" y="58"/>
                  <a:pt x="4360" y="159"/>
                </a:cubicBezTo>
                <a:cubicBezTo>
                  <a:pt x="4030" y="230"/>
                  <a:pt x="3295" y="699"/>
                  <a:pt x="3438" y="702"/>
                </a:cubicBezTo>
                <a:cubicBezTo>
                  <a:pt x="2321" y="1836"/>
                  <a:pt x="2234" y="3557"/>
                  <a:pt x="2129" y="5064"/>
                </a:cubicBezTo>
                <a:cubicBezTo>
                  <a:pt x="1990" y="7098"/>
                  <a:pt x="1660" y="9115"/>
                  <a:pt x="1127" y="11083"/>
                </a:cubicBezTo>
                <a:cubicBezTo>
                  <a:pt x="826" y="12197"/>
                  <a:pt x="460" y="13293"/>
                  <a:pt x="35" y="14365"/>
                </a:cubicBezTo>
                <a:cubicBezTo>
                  <a:pt x="0" y="14453"/>
                  <a:pt x="50" y="14547"/>
                  <a:pt x="144" y="14565"/>
                </a:cubicBezTo>
                <a:cubicBezTo>
                  <a:pt x="3129" y="15121"/>
                  <a:pt x="6113" y="15678"/>
                  <a:pt x="9098" y="16235"/>
                </a:cubicBezTo>
                <a:cubicBezTo>
                  <a:pt x="9845" y="16375"/>
                  <a:pt x="10591" y="16514"/>
                  <a:pt x="11337" y="16653"/>
                </a:cubicBezTo>
                <a:cubicBezTo>
                  <a:pt x="12039" y="16784"/>
                  <a:pt x="12743" y="16949"/>
                  <a:pt x="13454" y="17030"/>
                </a:cubicBezTo>
                <a:cubicBezTo>
                  <a:pt x="13604" y="17047"/>
                  <a:pt x="13756" y="17058"/>
                  <a:pt x="13907" y="17058"/>
                </a:cubicBezTo>
                <a:cubicBezTo>
                  <a:pt x="14359" y="17058"/>
                  <a:pt x="14804" y="16965"/>
                  <a:pt x="15183" y="16694"/>
                </a:cubicBezTo>
                <a:cubicBezTo>
                  <a:pt x="15632" y="16373"/>
                  <a:pt x="15926" y="15869"/>
                  <a:pt x="16060" y="15339"/>
                </a:cubicBezTo>
                <a:cubicBezTo>
                  <a:pt x="16369" y="14114"/>
                  <a:pt x="15800" y="12781"/>
                  <a:pt x="15182" y="11745"/>
                </a:cubicBezTo>
                <a:cubicBezTo>
                  <a:pt x="14547" y="10679"/>
                  <a:pt x="13684" y="9818"/>
                  <a:pt x="12681" y="9099"/>
                </a:cubicBezTo>
                <a:cubicBezTo>
                  <a:pt x="11757" y="8436"/>
                  <a:pt x="10725" y="7754"/>
                  <a:pt x="10485" y="6560"/>
                </a:cubicBezTo>
                <a:cubicBezTo>
                  <a:pt x="10242" y="5357"/>
                  <a:pt x="10635" y="4113"/>
                  <a:pt x="10285" y="2920"/>
                </a:cubicBezTo>
                <a:cubicBezTo>
                  <a:pt x="9973" y="1857"/>
                  <a:pt x="9136" y="1003"/>
                  <a:pt x="8160" y="515"/>
                </a:cubicBezTo>
                <a:cubicBezTo>
                  <a:pt x="7437" y="153"/>
                  <a:pt x="6634" y="1"/>
                  <a:pt x="58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A98E3B-8F10-4069-A7B5-2BDF64B7F010}"/>
              </a:ext>
            </a:extLst>
          </p:cNvPr>
          <p:cNvSpPr txBox="1"/>
          <p:nvPr/>
        </p:nvSpPr>
        <p:spPr>
          <a:xfrm>
            <a:off x="822251" y="460744"/>
            <a:ext cx="482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Ответ на задачу для самостоятельного решения.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353DA3-17E6-4562-B625-657FFD99C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539" y="1734153"/>
            <a:ext cx="2257740" cy="177189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CFB0479-BC9F-4A7B-B880-B2254947F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72" y="1529701"/>
            <a:ext cx="3372321" cy="24101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FADE00-99F2-46BA-B13E-84EAE044728C}"/>
              </a:ext>
            </a:extLst>
          </p:cNvPr>
          <p:cNvSpPr txBox="1"/>
          <p:nvPr/>
        </p:nvSpPr>
        <p:spPr>
          <a:xfrm>
            <a:off x="871870" y="1078567"/>
            <a:ext cx="303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Код программы: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72AE70-FAA9-4052-BBB1-E6F48D830C08}"/>
              </a:ext>
            </a:extLst>
          </p:cNvPr>
          <p:cNvSpPr txBox="1"/>
          <p:nvPr/>
        </p:nvSpPr>
        <p:spPr>
          <a:xfrm>
            <a:off x="5011479" y="1081544"/>
            <a:ext cx="2140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Вывод программы: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A6BFD17-E7AD-4CE7-ABDF-9E5E93FB93F6}"/>
              </a:ext>
            </a:extLst>
          </p:cNvPr>
          <p:cNvSpPr txBox="1"/>
          <p:nvPr/>
        </p:nvSpPr>
        <p:spPr>
          <a:xfrm>
            <a:off x="1935125" y="1863864"/>
            <a:ext cx="5642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62"/>
          <p:cNvSpPr txBox="1">
            <a:spLocks noGrp="1"/>
          </p:cNvSpPr>
          <p:nvPr>
            <p:ph type="subTitle" idx="1"/>
          </p:nvPr>
        </p:nvSpPr>
        <p:spPr>
          <a:xfrm flipH="1">
            <a:off x="2649450" y="1453117"/>
            <a:ext cx="3845100" cy="17100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ru-RU" dirty="0"/>
              <a:t>Хотите знать, как нарисовать рыбу с помощью </a:t>
            </a:r>
            <a:r>
              <a:rPr lang="ru-RU" dirty="0" err="1"/>
              <a:t>python</a:t>
            </a:r>
            <a:r>
              <a:rPr lang="ru-RU" dirty="0"/>
              <a:t>, тогда вы попали по адресу сегодня в этом уроке мы увидим, как мы можем нарисовать рыбу, используя наши навыки программирования на </a:t>
            </a:r>
            <a:r>
              <a:rPr lang="ru-RU" dirty="0" err="1"/>
              <a:t>python</a:t>
            </a:r>
            <a:r>
              <a:rPr lang="ru-RU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63"/>
          <p:cNvSpPr txBox="1">
            <a:spLocks noGrp="1"/>
          </p:cNvSpPr>
          <p:nvPr>
            <p:ph type="subTitle" idx="1"/>
          </p:nvPr>
        </p:nvSpPr>
        <p:spPr>
          <a:xfrm flipH="1">
            <a:off x="1175013" y="872828"/>
            <a:ext cx="3779400" cy="30699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ru-RU" dirty="0"/>
              <a:t>Для создания этой программы мы будем использовать </a:t>
            </a:r>
            <a:r>
              <a:rPr lang="ru-RU" b="1" dirty="0">
                <a:hlinkClick r:id="rId3"/>
              </a:rPr>
              <a:t>модуль </a:t>
            </a:r>
            <a:r>
              <a:rPr lang="ru-RU" b="1" dirty="0" err="1">
                <a:hlinkClick r:id="rId3"/>
              </a:rPr>
              <a:t>turtle</a:t>
            </a:r>
            <a:r>
              <a:rPr lang="ru-RU" dirty="0"/>
              <a:t>, это библиотека </a:t>
            </a:r>
            <a:r>
              <a:rPr lang="ru-RU" dirty="0" err="1"/>
              <a:t>python</a:t>
            </a:r>
            <a:r>
              <a:rPr lang="ru-RU" dirty="0"/>
              <a:t> с графическим интерфейсом, с помощью которой можно рисовать что угодно - персонажей, мультфильмы, фигуры и другие объекты.</a:t>
            </a:r>
            <a:endParaRPr lang="en-GB" dirty="0"/>
          </a:p>
          <a:p>
            <a:pPr marL="0" lvl="0" indent="0"/>
            <a:r>
              <a:rPr lang="ru-RU" b="1" dirty="0"/>
              <a:t>Черепашка ползает по экрану и рисует. Мы управляем черепашкой на плоскости при помощи программы.</a:t>
            </a:r>
            <a:endParaRPr dirty="0"/>
          </a:p>
        </p:txBody>
      </p:sp>
      <p:grpSp>
        <p:nvGrpSpPr>
          <p:cNvPr id="1574" name="Google Shape;1574;p63"/>
          <p:cNvGrpSpPr/>
          <p:nvPr/>
        </p:nvGrpSpPr>
        <p:grpSpPr>
          <a:xfrm>
            <a:off x="7224715" y="2268438"/>
            <a:ext cx="1048422" cy="677108"/>
            <a:chOff x="7198967" y="2705811"/>
            <a:chExt cx="1368876" cy="883954"/>
          </a:xfrm>
        </p:grpSpPr>
        <p:sp>
          <p:nvSpPr>
            <p:cNvPr id="1575" name="Google Shape;1575;p63"/>
            <p:cNvSpPr/>
            <p:nvPr/>
          </p:nvSpPr>
          <p:spPr>
            <a:xfrm rot="1441116">
              <a:off x="7478870" y="2920857"/>
              <a:ext cx="1036417" cy="478705"/>
            </a:xfrm>
            <a:custGeom>
              <a:avLst/>
              <a:gdLst/>
              <a:ahLst/>
              <a:cxnLst/>
              <a:rect l="l" t="t" r="r" b="b"/>
              <a:pathLst>
                <a:path w="8030" h="3709" extrusionOk="0">
                  <a:moveTo>
                    <a:pt x="5228" y="184"/>
                  </a:moveTo>
                  <a:cubicBezTo>
                    <a:pt x="5336" y="184"/>
                    <a:pt x="5424" y="195"/>
                    <a:pt x="5473" y="225"/>
                  </a:cubicBezTo>
                  <a:cubicBezTo>
                    <a:pt x="5473" y="264"/>
                    <a:pt x="5502" y="283"/>
                    <a:pt x="5532" y="283"/>
                  </a:cubicBezTo>
                  <a:lnTo>
                    <a:pt x="5512" y="283"/>
                  </a:lnTo>
                  <a:lnTo>
                    <a:pt x="5512" y="293"/>
                  </a:lnTo>
                  <a:cubicBezTo>
                    <a:pt x="5288" y="293"/>
                    <a:pt x="4907" y="683"/>
                    <a:pt x="4761" y="800"/>
                  </a:cubicBezTo>
                  <a:lnTo>
                    <a:pt x="4185" y="1220"/>
                  </a:lnTo>
                  <a:lnTo>
                    <a:pt x="3610" y="1649"/>
                  </a:lnTo>
                  <a:lnTo>
                    <a:pt x="3229" y="1922"/>
                  </a:lnTo>
                  <a:cubicBezTo>
                    <a:pt x="3176" y="2022"/>
                    <a:pt x="3120" y="2069"/>
                    <a:pt x="3056" y="2069"/>
                  </a:cubicBezTo>
                  <a:cubicBezTo>
                    <a:pt x="3013" y="2069"/>
                    <a:pt x="2968" y="2049"/>
                    <a:pt x="2917" y="2010"/>
                  </a:cubicBezTo>
                  <a:cubicBezTo>
                    <a:pt x="2673" y="1971"/>
                    <a:pt x="2381" y="1678"/>
                    <a:pt x="2186" y="1561"/>
                  </a:cubicBezTo>
                  <a:lnTo>
                    <a:pt x="1581" y="1181"/>
                  </a:lnTo>
                  <a:cubicBezTo>
                    <a:pt x="1142" y="907"/>
                    <a:pt x="703" y="634"/>
                    <a:pt x="273" y="371"/>
                  </a:cubicBezTo>
                  <a:cubicBezTo>
                    <a:pt x="1639" y="351"/>
                    <a:pt x="3015" y="303"/>
                    <a:pt x="4390" y="264"/>
                  </a:cubicBezTo>
                  <a:cubicBezTo>
                    <a:pt x="4552" y="257"/>
                    <a:pt x="4952" y="184"/>
                    <a:pt x="5228" y="184"/>
                  </a:cubicBezTo>
                  <a:close/>
                  <a:moveTo>
                    <a:pt x="7245" y="751"/>
                  </a:moveTo>
                  <a:cubicBezTo>
                    <a:pt x="7413" y="751"/>
                    <a:pt x="7540" y="903"/>
                    <a:pt x="7512" y="1083"/>
                  </a:cubicBezTo>
                  <a:cubicBezTo>
                    <a:pt x="7483" y="1268"/>
                    <a:pt x="7112" y="1444"/>
                    <a:pt x="6966" y="1542"/>
                  </a:cubicBezTo>
                  <a:cubicBezTo>
                    <a:pt x="6906" y="1576"/>
                    <a:pt x="6929" y="1664"/>
                    <a:pt x="6989" y="1664"/>
                  </a:cubicBezTo>
                  <a:cubicBezTo>
                    <a:pt x="6997" y="1664"/>
                    <a:pt x="7005" y="1662"/>
                    <a:pt x="7015" y="1659"/>
                  </a:cubicBezTo>
                  <a:lnTo>
                    <a:pt x="7044" y="1649"/>
                  </a:lnTo>
                  <a:lnTo>
                    <a:pt x="7044" y="1649"/>
                  </a:lnTo>
                  <a:cubicBezTo>
                    <a:pt x="7026" y="1675"/>
                    <a:pt x="7048" y="1709"/>
                    <a:pt x="7080" y="1709"/>
                  </a:cubicBezTo>
                  <a:cubicBezTo>
                    <a:pt x="7084" y="1709"/>
                    <a:pt x="7088" y="1708"/>
                    <a:pt x="7093" y="1707"/>
                  </a:cubicBezTo>
                  <a:cubicBezTo>
                    <a:pt x="7123" y="1702"/>
                    <a:pt x="7153" y="1699"/>
                    <a:pt x="7182" y="1699"/>
                  </a:cubicBezTo>
                  <a:cubicBezTo>
                    <a:pt x="7542" y="1699"/>
                    <a:pt x="7765" y="2122"/>
                    <a:pt x="7522" y="2429"/>
                  </a:cubicBezTo>
                  <a:cubicBezTo>
                    <a:pt x="7403" y="2567"/>
                    <a:pt x="7265" y="2617"/>
                    <a:pt x="7119" y="2617"/>
                  </a:cubicBezTo>
                  <a:cubicBezTo>
                    <a:pt x="6966" y="2617"/>
                    <a:pt x="6804" y="2562"/>
                    <a:pt x="6644" y="2498"/>
                  </a:cubicBezTo>
                  <a:cubicBezTo>
                    <a:pt x="6636" y="2495"/>
                    <a:pt x="6629" y="2493"/>
                    <a:pt x="6622" y="2493"/>
                  </a:cubicBezTo>
                  <a:cubicBezTo>
                    <a:pt x="6556" y="2493"/>
                    <a:pt x="6515" y="2609"/>
                    <a:pt x="6585" y="2644"/>
                  </a:cubicBezTo>
                  <a:lnTo>
                    <a:pt x="6634" y="2663"/>
                  </a:lnTo>
                  <a:cubicBezTo>
                    <a:pt x="6634" y="2673"/>
                    <a:pt x="6644" y="2683"/>
                    <a:pt x="6654" y="2693"/>
                  </a:cubicBezTo>
                  <a:cubicBezTo>
                    <a:pt x="6907" y="2868"/>
                    <a:pt x="6829" y="3298"/>
                    <a:pt x="6488" y="3307"/>
                  </a:cubicBezTo>
                  <a:cubicBezTo>
                    <a:pt x="6146" y="3307"/>
                    <a:pt x="5961" y="2966"/>
                    <a:pt x="5824" y="2712"/>
                  </a:cubicBezTo>
                  <a:lnTo>
                    <a:pt x="5824" y="1337"/>
                  </a:lnTo>
                  <a:cubicBezTo>
                    <a:pt x="6127" y="1064"/>
                    <a:pt x="6488" y="878"/>
                    <a:pt x="6888" y="790"/>
                  </a:cubicBezTo>
                  <a:cubicBezTo>
                    <a:pt x="6995" y="761"/>
                    <a:pt x="7112" y="751"/>
                    <a:pt x="7229" y="751"/>
                  </a:cubicBezTo>
                  <a:cubicBezTo>
                    <a:pt x="7234" y="751"/>
                    <a:pt x="7240" y="751"/>
                    <a:pt x="7245" y="751"/>
                  </a:cubicBezTo>
                  <a:close/>
                  <a:moveTo>
                    <a:pt x="5600" y="439"/>
                  </a:moveTo>
                  <a:cubicBezTo>
                    <a:pt x="5649" y="644"/>
                    <a:pt x="5600" y="917"/>
                    <a:pt x="5600" y="1083"/>
                  </a:cubicBezTo>
                  <a:lnTo>
                    <a:pt x="5610" y="2176"/>
                  </a:lnTo>
                  <a:cubicBezTo>
                    <a:pt x="5610" y="2400"/>
                    <a:pt x="5717" y="3151"/>
                    <a:pt x="5551" y="3337"/>
                  </a:cubicBezTo>
                  <a:cubicBezTo>
                    <a:pt x="5571" y="3298"/>
                    <a:pt x="5561" y="3259"/>
                    <a:pt x="5541" y="3239"/>
                  </a:cubicBezTo>
                  <a:cubicBezTo>
                    <a:pt x="5054" y="2663"/>
                    <a:pt x="4517" y="2146"/>
                    <a:pt x="3922" y="1678"/>
                  </a:cubicBezTo>
                  <a:cubicBezTo>
                    <a:pt x="3981" y="1629"/>
                    <a:pt x="4039" y="1581"/>
                    <a:pt x="4098" y="1542"/>
                  </a:cubicBezTo>
                  <a:lnTo>
                    <a:pt x="4946" y="907"/>
                  </a:lnTo>
                  <a:cubicBezTo>
                    <a:pt x="5112" y="790"/>
                    <a:pt x="5444" y="644"/>
                    <a:pt x="5600" y="439"/>
                  </a:cubicBezTo>
                  <a:close/>
                  <a:moveTo>
                    <a:pt x="166" y="439"/>
                  </a:moveTo>
                  <a:cubicBezTo>
                    <a:pt x="800" y="878"/>
                    <a:pt x="1444" y="1298"/>
                    <a:pt x="2088" y="1727"/>
                  </a:cubicBezTo>
                  <a:cubicBezTo>
                    <a:pt x="2127" y="1756"/>
                    <a:pt x="2176" y="1795"/>
                    <a:pt x="2234" y="1834"/>
                  </a:cubicBezTo>
                  <a:cubicBezTo>
                    <a:pt x="2176" y="1873"/>
                    <a:pt x="2127" y="1932"/>
                    <a:pt x="2068" y="1971"/>
                  </a:cubicBezTo>
                  <a:lnTo>
                    <a:pt x="1464" y="2468"/>
                  </a:lnTo>
                  <a:cubicBezTo>
                    <a:pt x="1112" y="2761"/>
                    <a:pt x="693" y="3054"/>
                    <a:pt x="381" y="3405"/>
                  </a:cubicBezTo>
                  <a:lnTo>
                    <a:pt x="371" y="3395"/>
                  </a:lnTo>
                  <a:cubicBezTo>
                    <a:pt x="156" y="3249"/>
                    <a:pt x="215" y="3200"/>
                    <a:pt x="215" y="2956"/>
                  </a:cubicBezTo>
                  <a:lnTo>
                    <a:pt x="215" y="2361"/>
                  </a:lnTo>
                  <a:cubicBezTo>
                    <a:pt x="205" y="1717"/>
                    <a:pt x="195" y="1083"/>
                    <a:pt x="166" y="439"/>
                  </a:cubicBezTo>
                  <a:close/>
                  <a:moveTo>
                    <a:pt x="3844" y="1746"/>
                  </a:moveTo>
                  <a:cubicBezTo>
                    <a:pt x="4381" y="2273"/>
                    <a:pt x="4898" y="2810"/>
                    <a:pt x="5405" y="3356"/>
                  </a:cubicBezTo>
                  <a:cubicBezTo>
                    <a:pt x="5415" y="3366"/>
                    <a:pt x="5424" y="3376"/>
                    <a:pt x="5444" y="3385"/>
                  </a:cubicBezTo>
                  <a:cubicBezTo>
                    <a:pt x="5375" y="3400"/>
                    <a:pt x="5283" y="3405"/>
                    <a:pt x="5185" y="3405"/>
                  </a:cubicBezTo>
                  <a:cubicBezTo>
                    <a:pt x="4949" y="3405"/>
                    <a:pt x="4675" y="3376"/>
                    <a:pt x="4585" y="3376"/>
                  </a:cubicBezTo>
                  <a:lnTo>
                    <a:pt x="3483" y="3405"/>
                  </a:lnTo>
                  <a:lnTo>
                    <a:pt x="1425" y="3463"/>
                  </a:lnTo>
                  <a:cubicBezTo>
                    <a:pt x="1260" y="3469"/>
                    <a:pt x="1050" y="3502"/>
                    <a:pt x="849" y="3502"/>
                  </a:cubicBezTo>
                  <a:cubicBezTo>
                    <a:pt x="728" y="3502"/>
                    <a:pt x="610" y="3490"/>
                    <a:pt x="508" y="3454"/>
                  </a:cubicBezTo>
                  <a:cubicBezTo>
                    <a:pt x="800" y="3249"/>
                    <a:pt x="1083" y="3034"/>
                    <a:pt x="1347" y="2790"/>
                  </a:cubicBezTo>
                  <a:lnTo>
                    <a:pt x="1834" y="2390"/>
                  </a:lnTo>
                  <a:lnTo>
                    <a:pt x="2078" y="2195"/>
                  </a:lnTo>
                  <a:lnTo>
                    <a:pt x="2205" y="2098"/>
                  </a:lnTo>
                  <a:cubicBezTo>
                    <a:pt x="2254" y="2068"/>
                    <a:pt x="2283" y="2029"/>
                    <a:pt x="2293" y="1981"/>
                  </a:cubicBezTo>
                  <a:cubicBezTo>
                    <a:pt x="2303" y="2006"/>
                    <a:pt x="2327" y="2018"/>
                    <a:pt x="2353" y="2018"/>
                  </a:cubicBezTo>
                  <a:cubicBezTo>
                    <a:pt x="2376" y="2018"/>
                    <a:pt x="2401" y="2009"/>
                    <a:pt x="2420" y="1990"/>
                  </a:cubicBezTo>
                  <a:lnTo>
                    <a:pt x="2429" y="1981"/>
                  </a:lnTo>
                  <a:cubicBezTo>
                    <a:pt x="2609" y="2127"/>
                    <a:pt x="2829" y="2260"/>
                    <a:pt x="3022" y="2260"/>
                  </a:cubicBezTo>
                  <a:cubicBezTo>
                    <a:pt x="3060" y="2260"/>
                    <a:pt x="3097" y="2255"/>
                    <a:pt x="3132" y="2244"/>
                  </a:cubicBezTo>
                  <a:cubicBezTo>
                    <a:pt x="3356" y="2176"/>
                    <a:pt x="3620" y="1951"/>
                    <a:pt x="3844" y="1746"/>
                  </a:cubicBezTo>
                  <a:close/>
                  <a:moveTo>
                    <a:pt x="5698" y="0"/>
                  </a:moveTo>
                  <a:cubicBezTo>
                    <a:pt x="3854" y="68"/>
                    <a:pt x="2010" y="107"/>
                    <a:pt x="156" y="156"/>
                  </a:cubicBezTo>
                  <a:cubicBezTo>
                    <a:pt x="137" y="156"/>
                    <a:pt x="108" y="166"/>
                    <a:pt x="88" y="195"/>
                  </a:cubicBezTo>
                  <a:cubicBezTo>
                    <a:pt x="83" y="194"/>
                    <a:pt x="78" y="193"/>
                    <a:pt x="73" y="193"/>
                  </a:cubicBezTo>
                  <a:cubicBezTo>
                    <a:pt x="42" y="193"/>
                    <a:pt x="20" y="220"/>
                    <a:pt x="20" y="254"/>
                  </a:cubicBezTo>
                  <a:cubicBezTo>
                    <a:pt x="10" y="595"/>
                    <a:pt x="0" y="927"/>
                    <a:pt x="0" y="1268"/>
                  </a:cubicBezTo>
                  <a:cubicBezTo>
                    <a:pt x="0" y="1883"/>
                    <a:pt x="0" y="2507"/>
                    <a:pt x="0" y="3122"/>
                  </a:cubicBezTo>
                  <a:lnTo>
                    <a:pt x="0" y="3541"/>
                  </a:lnTo>
                  <a:cubicBezTo>
                    <a:pt x="0" y="3590"/>
                    <a:pt x="30" y="3629"/>
                    <a:pt x="78" y="3649"/>
                  </a:cubicBezTo>
                  <a:cubicBezTo>
                    <a:pt x="386" y="3694"/>
                    <a:pt x="696" y="3708"/>
                    <a:pt x="1007" y="3708"/>
                  </a:cubicBezTo>
                  <a:cubicBezTo>
                    <a:pt x="1506" y="3708"/>
                    <a:pt x="2009" y="3670"/>
                    <a:pt x="2507" y="3658"/>
                  </a:cubicBezTo>
                  <a:cubicBezTo>
                    <a:pt x="3434" y="3629"/>
                    <a:pt x="4361" y="3610"/>
                    <a:pt x="5288" y="3571"/>
                  </a:cubicBezTo>
                  <a:cubicBezTo>
                    <a:pt x="5756" y="3551"/>
                    <a:pt x="5824" y="3522"/>
                    <a:pt x="5824" y="3034"/>
                  </a:cubicBezTo>
                  <a:lnTo>
                    <a:pt x="5824" y="2995"/>
                  </a:lnTo>
                  <a:cubicBezTo>
                    <a:pt x="5985" y="3229"/>
                    <a:pt x="6212" y="3463"/>
                    <a:pt x="6467" y="3463"/>
                  </a:cubicBezTo>
                  <a:cubicBezTo>
                    <a:pt x="6552" y="3463"/>
                    <a:pt x="6641" y="3437"/>
                    <a:pt x="6732" y="3376"/>
                  </a:cubicBezTo>
                  <a:cubicBezTo>
                    <a:pt x="6937" y="3229"/>
                    <a:pt x="6976" y="2946"/>
                    <a:pt x="6839" y="2751"/>
                  </a:cubicBezTo>
                  <a:lnTo>
                    <a:pt x="6839" y="2751"/>
                  </a:lnTo>
                  <a:cubicBezTo>
                    <a:pt x="6917" y="2776"/>
                    <a:pt x="7000" y="2788"/>
                    <a:pt x="7083" y="2788"/>
                  </a:cubicBezTo>
                  <a:cubicBezTo>
                    <a:pt x="7166" y="2788"/>
                    <a:pt x="7249" y="2776"/>
                    <a:pt x="7327" y="2751"/>
                  </a:cubicBezTo>
                  <a:cubicBezTo>
                    <a:pt x="7522" y="2683"/>
                    <a:pt x="7678" y="2527"/>
                    <a:pt x="7746" y="2332"/>
                  </a:cubicBezTo>
                  <a:cubicBezTo>
                    <a:pt x="7869" y="1991"/>
                    <a:pt x="7584" y="1603"/>
                    <a:pt x="7236" y="1603"/>
                  </a:cubicBezTo>
                  <a:cubicBezTo>
                    <a:pt x="7195" y="1603"/>
                    <a:pt x="7154" y="1608"/>
                    <a:pt x="7112" y="1620"/>
                  </a:cubicBezTo>
                  <a:cubicBezTo>
                    <a:pt x="7444" y="1434"/>
                    <a:pt x="8029" y="917"/>
                    <a:pt x="7522" y="644"/>
                  </a:cubicBezTo>
                  <a:cubicBezTo>
                    <a:pt x="7438" y="599"/>
                    <a:pt x="7336" y="582"/>
                    <a:pt x="7229" y="582"/>
                  </a:cubicBezTo>
                  <a:cubicBezTo>
                    <a:pt x="7010" y="582"/>
                    <a:pt x="6768" y="653"/>
                    <a:pt x="6605" y="712"/>
                  </a:cubicBezTo>
                  <a:cubicBezTo>
                    <a:pt x="6312" y="810"/>
                    <a:pt x="6039" y="976"/>
                    <a:pt x="5815" y="1190"/>
                  </a:cubicBezTo>
                  <a:lnTo>
                    <a:pt x="5815" y="117"/>
                  </a:lnTo>
                  <a:cubicBezTo>
                    <a:pt x="5815" y="49"/>
                    <a:pt x="5766" y="0"/>
                    <a:pt x="5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3"/>
            <p:cNvSpPr/>
            <p:nvPr/>
          </p:nvSpPr>
          <p:spPr>
            <a:xfrm rot="1441116">
              <a:off x="8190320" y="3161758"/>
              <a:ext cx="250650" cy="330150"/>
            </a:xfrm>
            <a:custGeom>
              <a:avLst/>
              <a:gdLst/>
              <a:ahLst/>
              <a:cxnLst/>
              <a:rect l="l" t="t" r="r" b="b"/>
              <a:pathLst>
                <a:path w="1942" h="2558" extrusionOk="0">
                  <a:moveTo>
                    <a:pt x="1420" y="1"/>
                  </a:moveTo>
                  <a:cubicBezTo>
                    <a:pt x="1415" y="1"/>
                    <a:pt x="1410" y="1"/>
                    <a:pt x="1405" y="1"/>
                  </a:cubicBezTo>
                  <a:cubicBezTo>
                    <a:pt x="1288" y="1"/>
                    <a:pt x="1181" y="21"/>
                    <a:pt x="1064" y="40"/>
                  </a:cubicBezTo>
                  <a:cubicBezTo>
                    <a:pt x="674" y="128"/>
                    <a:pt x="303" y="323"/>
                    <a:pt x="0" y="587"/>
                  </a:cubicBezTo>
                  <a:lnTo>
                    <a:pt x="0" y="1962"/>
                  </a:lnTo>
                  <a:cubicBezTo>
                    <a:pt x="145" y="2222"/>
                    <a:pt x="346" y="2557"/>
                    <a:pt x="660" y="2557"/>
                  </a:cubicBezTo>
                  <a:cubicBezTo>
                    <a:pt x="665" y="2557"/>
                    <a:pt x="669" y="2557"/>
                    <a:pt x="674" y="2557"/>
                  </a:cubicBezTo>
                  <a:cubicBezTo>
                    <a:pt x="995" y="2538"/>
                    <a:pt x="1083" y="2118"/>
                    <a:pt x="830" y="1943"/>
                  </a:cubicBezTo>
                  <a:cubicBezTo>
                    <a:pt x="820" y="1943"/>
                    <a:pt x="810" y="1933"/>
                    <a:pt x="810" y="1913"/>
                  </a:cubicBezTo>
                  <a:lnTo>
                    <a:pt x="761" y="1894"/>
                  </a:lnTo>
                  <a:cubicBezTo>
                    <a:pt x="691" y="1859"/>
                    <a:pt x="732" y="1743"/>
                    <a:pt x="805" y="1743"/>
                  </a:cubicBezTo>
                  <a:cubicBezTo>
                    <a:pt x="813" y="1743"/>
                    <a:pt x="821" y="1745"/>
                    <a:pt x="830" y="1748"/>
                  </a:cubicBezTo>
                  <a:cubicBezTo>
                    <a:pt x="984" y="1812"/>
                    <a:pt x="1144" y="1867"/>
                    <a:pt x="1296" y="1867"/>
                  </a:cubicBezTo>
                  <a:cubicBezTo>
                    <a:pt x="1441" y="1867"/>
                    <a:pt x="1579" y="1817"/>
                    <a:pt x="1698" y="1679"/>
                  </a:cubicBezTo>
                  <a:cubicBezTo>
                    <a:pt x="1941" y="1372"/>
                    <a:pt x="1718" y="949"/>
                    <a:pt x="1358" y="949"/>
                  </a:cubicBezTo>
                  <a:cubicBezTo>
                    <a:pt x="1329" y="949"/>
                    <a:pt x="1299" y="952"/>
                    <a:pt x="1269" y="957"/>
                  </a:cubicBezTo>
                  <a:cubicBezTo>
                    <a:pt x="1264" y="958"/>
                    <a:pt x="1260" y="959"/>
                    <a:pt x="1257" y="959"/>
                  </a:cubicBezTo>
                  <a:cubicBezTo>
                    <a:pt x="1226" y="959"/>
                    <a:pt x="1211" y="925"/>
                    <a:pt x="1220" y="899"/>
                  </a:cubicBezTo>
                  <a:lnTo>
                    <a:pt x="1220" y="899"/>
                  </a:lnTo>
                  <a:lnTo>
                    <a:pt x="1191" y="918"/>
                  </a:lnTo>
                  <a:cubicBezTo>
                    <a:pt x="1183" y="922"/>
                    <a:pt x="1176" y="923"/>
                    <a:pt x="1169" y="923"/>
                  </a:cubicBezTo>
                  <a:cubicBezTo>
                    <a:pt x="1115" y="923"/>
                    <a:pt x="1090" y="826"/>
                    <a:pt x="1142" y="792"/>
                  </a:cubicBezTo>
                  <a:cubicBezTo>
                    <a:pt x="1288" y="694"/>
                    <a:pt x="1669" y="518"/>
                    <a:pt x="1688" y="333"/>
                  </a:cubicBezTo>
                  <a:cubicBezTo>
                    <a:pt x="1726" y="162"/>
                    <a:pt x="1589" y="1"/>
                    <a:pt x="1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3"/>
            <p:cNvSpPr/>
            <p:nvPr/>
          </p:nvSpPr>
          <p:spPr>
            <a:xfrm rot="1441116">
              <a:off x="7974134" y="3020285"/>
              <a:ext cx="230516" cy="372871"/>
            </a:xfrm>
            <a:custGeom>
              <a:avLst/>
              <a:gdLst/>
              <a:ahLst/>
              <a:cxnLst/>
              <a:rect l="l" t="t" r="r" b="b"/>
              <a:pathLst>
                <a:path w="1786" h="2889" extrusionOk="0">
                  <a:moveTo>
                    <a:pt x="1688" y="1"/>
                  </a:moveTo>
                  <a:cubicBezTo>
                    <a:pt x="1522" y="196"/>
                    <a:pt x="1190" y="342"/>
                    <a:pt x="1024" y="469"/>
                  </a:cubicBezTo>
                  <a:lnTo>
                    <a:pt x="166" y="1103"/>
                  </a:lnTo>
                  <a:cubicBezTo>
                    <a:pt x="117" y="1142"/>
                    <a:pt x="59" y="1181"/>
                    <a:pt x="0" y="1240"/>
                  </a:cubicBezTo>
                  <a:cubicBezTo>
                    <a:pt x="585" y="1698"/>
                    <a:pt x="1132" y="2225"/>
                    <a:pt x="1610" y="2791"/>
                  </a:cubicBezTo>
                  <a:cubicBezTo>
                    <a:pt x="1639" y="2820"/>
                    <a:pt x="1639" y="2859"/>
                    <a:pt x="1629" y="2889"/>
                  </a:cubicBezTo>
                  <a:cubicBezTo>
                    <a:pt x="1785" y="2713"/>
                    <a:pt x="1688" y="1962"/>
                    <a:pt x="1688" y="1737"/>
                  </a:cubicBezTo>
                  <a:lnTo>
                    <a:pt x="1688" y="635"/>
                  </a:lnTo>
                  <a:cubicBezTo>
                    <a:pt x="1688" y="469"/>
                    <a:pt x="1727" y="196"/>
                    <a:pt x="1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3"/>
            <p:cNvSpPr/>
            <p:nvPr/>
          </p:nvSpPr>
          <p:spPr>
            <a:xfrm rot="1441116">
              <a:off x="7561946" y="2894854"/>
              <a:ext cx="681350" cy="242773"/>
            </a:xfrm>
            <a:custGeom>
              <a:avLst/>
              <a:gdLst/>
              <a:ahLst/>
              <a:cxnLst/>
              <a:rect l="l" t="t" r="r" b="b"/>
              <a:pathLst>
                <a:path w="5279" h="1881" extrusionOk="0">
                  <a:moveTo>
                    <a:pt x="4960" y="0"/>
                  </a:moveTo>
                  <a:cubicBezTo>
                    <a:pt x="4680" y="0"/>
                    <a:pt x="4282" y="73"/>
                    <a:pt x="4128" y="80"/>
                  </a:cubicBezTo>
                  <a:cubicBezTo>
                    <a:pt x="2752" y="119"/>
                    <a:pt x="1376" y="158"/>
                    <a:pt x="1" y="178"/>
                  </a:cubicBezTo>
                  <a:cubicBezTo>
                    <a:pt x="440" y="451"/>
                    <a:pt x="879" y="714"/>
                    <a:pt x="1308" y="988"/>
                  </a:cubicBezTo>
                  <a:lnTo>
                    <a:pt x="1923" y="1368"/>
                  </a:lnTo>
                  <a:cubicBezTo>
                    <a:pt x="2128" y="1495"/>
                    <a:pt x="2420" y="1778"/>
                    <a:pt x="2654" y="1817"/>
                  </a:cubicBezTo>
                  <a:cubicBezTo>
                    <a:pt x="2701" y="1860"/>
                    <a:pt x="2746" y="1881"/>
                    <a:pt x="2789" y="1881"/>
                  </a:cubicBezTo>
                  <a:cubicBezTo>
                    <a:pt x="2854" y="1881"/>
                    <a:pt x="2914" y="1833"/>
                    <a:pt x="2967" y="1739"/>
                  </a:cubicBezTo>
                  <a:lnTo>
                    <a:pt x="3347" y="1456"/>
                  </a:lnTo>
                  <a:lnTo>
                    <a:pt x="3923" y="1036"/>
                  </a:lnTo>
                  <a:lnTo>
                    <a:pt x="4498" y="607"/>
                  </a:lnTo>
                  <a:cubicBezTo>
                    <a:pt x="4645" y="490"/>
                    <a:pt x="5035" y="100"/>
                    <a:pt x="5259" y="100"/>
                  </a:cubicBezTo>
                  <a:lnTo>
                    <a:pt x="5279" y="100"/>
                  </a:lnTo>
                  <a:cubicBezTo>
                    <a:pt x="5249" y="100"/>
                    <a:pt x="5210" y="71"/>
                    <a:pt x="5210" y="41"/>
                  </a:cubicBezTo>
                  <a:cubicBezTo>
                    <a:pt x="5159" y="11"/>
                    <a:pt x="5068" y="0"/>
                    <a:pt x="49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3"/>
            <p:cNvSpPr/>
            <p:nvPr/>
          </p:nvSpPr>
          <p:spPr>
            <a:xfrm rot="1441116">
              <a:off x="7513897" y="3083944"/>
              <a:ext cx="638500" cy="225865"/>
            </a:xfrm>
            <a:custGeom>
              <a:avLst/>
              <a:gdLst/>
              <a:ahLst/>
              <a:cxnLst/>
              <a:rect l="l" t="t" r="r" b="b"/>
              <a:pathLst>
                <a:path w="4947" h="1750" extrusionOk="0">
                  <a:moveTo>
                    <a:pt x="3327" y="0"/>
                  </a:moveTo>
                  <a:cubicBezTo>
                    <a:pt x="3113" y="195"/>
                    <a:pt x="2859" y="429"/>
                    <a:pt x="2625" y="488"/>
                  </a:cubicBezTo>
                  <a:cubicBezTo>
                    <a:pt x="2586" y="499"/>
                    <a:pt x="2547" y="504"/>
                    <a:pt x="2508" y="504"/>
                  </a:cubicBezTo>
                  <a:cubicBezTo>
                    <a:pt x="2308" y="504"/>
                    <a:pt x="2100" y="373"/>
                    <a:pt x="1913" y="234"/>
                  </a:cubicBezTo>
                  <a:lnTo>
                    <a:pt x="1903" y="244"/>
                  </a:lnTo>
                  <a:cubicBezTo>
                    <a:pt x="1887" y="260"/>
                    <a:pt x="1867" y="268"/>
                    <a:pt x="1848" y="268"/>
                  </a:cubicBezTo>
                  <a:cubicBezTo>
                    <a:pt x="1820" y="268"/>
                    <a:pt x="1793" y="253"/>
                    <a:pt x="1776" y="225"/>
                  </a:cubicBezTo>
                  <a:cubicBezTo>
                    <a:pt x="1767" y="273"/>
                    <a:pt x="1737" y="322"/>
                    <a:pt x="1689" y="342"/>
                  </a:cubicBezTo>
                  <a:lnTo>
                    <a:pt x="1571" y="439"/>
                  </a:lnTo>
                  <a:lnTo>
                    <a:pt x="1328" y="644"/>
                  </a:lnTo>
                  <a:lnTo>
                    <a:pt x="840" y="1044"/>
                  </a:lnTo>
                  <a:cubicBezTo>
                    <a:pt x="576" y="1278"/>
                    <a:pt x="294" y="1503"/>
                    <a:pt x="1" y="1698"/>
                  </a:cubicBezTo>
                  <a:cubicBezTo>
                    <a:pt x="112" y="1737"/>
                    <a:pt x="238" y="1749"/>
                    <a:pt x="368" y="1749"/>
                  </a:cubicBezTo>
                  <a:cubicBezTo>
                    <a:pt x="558" y="1749"/>
                    <a:pt x="755" y="1723"/>
                    <a:pt x="918" y="1717"/>
                  </a:cubicBezTo>
                  <a:lnTo>
                    <a:pt x="2976" y="1659"/>
                  </a:lnTo>
                  <a:lnTo>
                    <a:pt x="4069" y="1620"/>
                  </a:lnTo>
                  <a:cubicBezTo>
                    <a:pt x="4172" y="1620"/>
                    <a:pt x="4450" y="1649"/>
                    <a:pt x="4688" y="1649"/>
                  </a:cubicBezTo>
                  <a:cubicBezTo>
                    <a:pt x="4786" y="1649"/>
                    <a:pt x="4878" y="1644"/>
                    <a:pt x="4947" y="1629"/>
                  </a:cubicBezTo>
                  <a:cubicBezTo>
                    <a:pt x="4927" y="1629"/>
                    <a:pt x="4918" y="1620"/>
                    <a:pt x="4908" y="1610"/>
                  </a:cubicBezTo>
                  <a:cubicBezTo>
                    <a:pt x="4401" y="1054"/>
                    <a:pt x="3884" y="517"/>
                    <a:pt x="33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3"/>
            <p:cNvSpPr/>
            <p:nvPr/>
          </p:nvSpPr>
          <p:spPr>
            <a:xfrm rot="1441116">
              <a:off x="7528203" y="2828903"/>
              <a:ext cx="267042" cy="382809"/>
            </a:xfrm>
            <a:custGeom>
              <a:avLst/>
              <a:gdLst/>
              <a:ahLst/>
              <a:cxnLst/>
              <a:rect l="l" t="t" r="r" b="b"/>
              <a:pathLst>
                <a:path w="2069" h="2966" extrusionOk="0">
                  <a:moveTo>
                    <a:pt x="0" y="0"/>
                  </a:moveTo>
                  <a:cubicBezTo>
                    <a:pt x="29" y="644"/>
                    <a:pt x="49" y="1288"/>
                    <a:pt x="49" y="1932"/>
                  </a:cubicBezTo>
                  <a:lnTo>
                    <a:pt x="49" y="2517"/>
                  </a:lnTo>
                  <a:cubicBezTo>
                    <a:pt x="49" y="2761"/>
                    <a:pt x="0" y="2820"/>
                    <a:pt x="205" y="2956"/>
                  </a:cubicBezTo>
                  <a:lnTo>
                    <a:pt x="225" y="2966"/>
                  </a:lnTo>
                  <a:cubicBezTo>
                    <a:pt x="527" y="2615"/>
                    <a:pt x="946" y="2332"/>
                    <a:pt x="1298" y="2029"/>
                  </a:cubicBezTo>
                  <a:lnTo>
                    <a:pt x="1912" y="1532"/>
                  </a:lnTo>
                  <a:cubicBezTo>
                    <a:pt x="1961" y="1493"/>
                    <a:pt x="2010" y="1434"/>
                    <a:pt x="2068" y="1395"/>
                  </a:cubicBezTo>
                  <a:cubicBezTo>
                    <a:pt x="2010" y="1356"/>
                    <a:pt x="1961" y="1317"/>
                    <a:pt x="1922" y="1288"/>
                  </a:cubicBezTo>
                  <a:cubicBezTo>
                    <a:pt x="1278" y="868"/>
                    <a:pt x="634" y="4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3"/>
            <p:cNvSpPr/>
            <p:nvPr/>
          </p:nvSpPr>
          <p:spPr>
            <a:xfrm rot="1441116">
              <a:off x="7274950" y="2767913"/>
              <a:ext cx="247294" cy="323826"/>
            </a:xfrm>
            <a:custGeom>
              <a:avLst/>
              <a:gdLst/>
              <a:ahLst/>
              <a:cxnLst/>
              <a:rect l="l" t="t" r="r" b="b"/>
              <a:pathLst>
                <a:path w="1916" h="2509" extrusionOk="0">
                  <a:moveTo>
                    <a:pt x="816" y="0"/>
                  </a:moveTo>
                  <a:cubicBezTo>
                    <a:pt x="795" y="0"/>
                    <a:pt x="775" y="1"/>
                    <a:pt x="754" y="2"/>
                  </a:cubicBezTo>
                  <a:cubicBezTo>
                    <a:pt x="657" y="2"/>
                    <a:pt x="569" y="11"/>
                    <a:pt x="481" y="41"/>
                  </a:cubicBezTo>
                  <a:cubicBezTo>
                    <a:pt x="257" y="99"/>
                    <a:pt x="198" y="197"/>
                    <a:pt x="237" y="411"/>
                  </a:cubicBezTo>
                  <a:cubicBezTo>
                    <a:pt x="276" y="626"/>
                    <a:pt x="335" y="685"/>
                    <a:pt x="549" y="753"/>
                  </a:cubicBezTo>
                  <a:cubicBezTo>
                    <a:pt x="666" y="772"/>
                    <a:pt x="793" y="792"/>
                    <a:pt x="910" y="792"/>
                  </a:cubicBezTo>
                  <a:cubicBezTo>
                    <a:pt x="998" y="792"/>
                    <a:pt x="1018" y="899"/>
                    <a:pt x="940" y="928"/>
                  </a:cubicBezTo>
                  <a:cubicBezTo>
                    <a:pt x="930" y="938"/>
                    <a:pt x="930" y="948"/>
                    <a:pt x="910" y="948"/>
                  </a:cubicBezTo>
                  <a:cubicBezTo>
                    <a:pt x="637" y="948"/>
                    <a:pt x="237" y="1065"/>
                    <a:pt x="110" y="1358"/>
                  </a:cubicBezTo>
                  <a:cubicBezTo>
                    <a:pt x="1" y="1616"/>
                    <a:pt x="199" y="1667"/>
                    <a:pt x="382" y="1667"/>
                  </a:cubicBezTo>
                  <a:cubicBezTo>
                    <a:pt x="427" y="1667"/>
                    <a:pt x="472" y="1664"/>
                    <a:pt x="510" y="1660"/>
                  </a:cubicBezTo>
                  <a:cubicBezTo>
                    <a:pt x="676" y="1631"/>
                    <a:pt x="852" y="1582"/>
                    <a:pt x="1008" y="1504"/>
                  </a:cubicBezTo>
                  <a:cubicBezTo>
                    <a:pt x="1015" y="1500"/>
                    <a:pt x="1023" y="1499"/>
                    <a:pt x="1029" y="1499"/>
                  </a:cubicBezTo>
                  <a:cubicBezTo>
                    <a:pt x="1077" y="1499"/>
                    <a:pt x="1109" y="1577"/>
                    <a:pt x="1066" y="1611"/>
                  </a:cubicBezTo>
                  <a:cubicBezTo>
                    <a:pt x="1037" y="1631"/>
                    <a:pt x="1008" y="1650"/>
                    <a:pt x="979" y="1670"/>
                  </a:cubicBezTo>
                  <a:cubicBezTo>
                    <a:pt x="842" y="1767"/>
                    <a:pt x="735" y="1914"/>
                    <a:pt x="666" y="2070"/>
                  </a:cubicBezTo>
                  <a:cubicBezTo>
                    <a:pt x="608" y="2294"/>
                    <a:pt x="715" y="2509"/>
                    <a:pt x="969" y="2509"/>
                  </a:cubicBezTo>
                  <a:cubicBezTo>
                    <a:pt x="1281" y="2509"/>
                    <a:pt x="1505" y="2236"/>
                    <a:pt x="1808" y="2197"/>
                  </a:cubicBezTo>
                  <a:cubicBezTo>
                    <a:pt x="1812" y="2196"/>
                    <a:pt x="1816" y="2195"/>
                    <a:pt x="1820" y="2195"/>
                  </a:cubicBezTo>
                  <a:cubicBezTo>
                    <a:pt x="1855" y="2195"/>
                    <a:pt x="1886" y="2230"/>
                    <a:pt x="1886" y="2265"/>
                  </a:cubicBezTo>
                  <a:lnTo>
                    <a:pt x="1905" y="2265"/>
                  </a:lnTo>
                  <a:cubicBezTo>
                    <a:pt x="1915" y="1650"/>
                    <a:pt x="1915" y="1026"/>
                    <a:pt x="1915" y="411"/>
                  </a:cubicBezTo>
                  <a:lnTo>
                    <a:pt x="1857" y="411"/>
                  </a:lnTo>
                  <a:cubicBezTo>
                    <a:pt x="1849" y="440"/>
                    <a:pt x="1827" y="458"/>
                    <a:pt x="1803" y="458"/>
                  </a:cubicBezTo>
                  <a:cubicBezTo>
                    <a:pt x="1795" y="458"/>
                    <a:pt x="1786" y="456"/>
                    <a:pt x="1778" y="450"/>
                  </a:cubicBezTo>
                  <a:cubicBezTo>
                    <a:pt x="1538" y="164"/>
                    <a:pt x="1184" y="0"/>
                    <a:pt x="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3"/>
            <p:cNvSpPr/>
            <p:nvPr/>
          </p:nvSpPr>
          <p:spPr>
            <a:xfrm rot="1441116">
              <a:off x="7262467" y="2742235"/>
              <a:ext cx="256975" cy="366676"/>
            </a:xfrm>
            <a:custGeom>
              <a:avLst/>
              <a:gdLst/>
              <a:ahLst/>
              <a:cxnLst/>
              <a:rect l="l" t="t" r="r" b="b"/>
              <a:pathLst>
                <a:path w="1991" h="2841" extrusionOk="0">
                  <a:moveTo>
                    <a:pt x="847" y="0"/>
                  </a:moveTo>
                  <a:cubicBezTo>
                    <a:pt x="648" y="0"/>
                    <a:pt x="457" y="50"/>
                    <a:pt x="303" y="164"/>
                  </a:cubicBezTo>
                  <a:cubicBezTo>
                    <a:pt x="127" y="281"/>
                    <a:pt x="69" y="515"/>
                    <a:pt x="147" y="710"/>
                  </a:cubicBezTo>
                  <a:cubicBezTo>
                    <a:pt x="235" y="905"/>
                    <a:pt x="420" y="1042"/>
                    <a:pt x="625" y="1071"/>
                  </a:cubicBezTo>
                  <a:cubicBezTo>
                    <a:pt x="547" y="1100"/>
                    <a:pt x="469" y="1130"/>
                    <a:pt x="401" y="1178"/>
                  </a:cubicBezTo>
                  <a:cubicBezTo>
                    <a:pt x="225" y="1276"/>
                    <a:pt x="1" y="1500"/>
                    <a:pt x="30" y="1715"/>
                  </a:cubicBezTo>
                  <a:cubicBezTo>
                    <a:pt x="60" y="1926"/>
                    <a:pt x="242" y="1999"/>
                    <a:pt x="456" y="1999"/>
                  </a:cubicBezTo>
                  <a:cubicBezTo>
                    <a:pt x="588" y="1999"/>
                    <a:pt x="732" y="1971"/>
                    <a:pt x="859" y="1930"/>
                  </a:cubicBezTo>
                  <a:lnTo>
                    <a:pt x="859" y="1930"/>
                  </a:lnTo>
                  <a:cubicBezTo>
                    <a:pt x="635" y="2144"/>
                    <a:pt x="469" y="2476"/>
                    <a:pt x="742" y="2720"/>
                  </a:cubicBezTo>
                  <a:cubicBezTo>
                    <a:pt x="837" y="2807"/>
                    <a:pt x="945" y="2840"/>
                    <a:pt x="1059" y="2840"/>
                  </a:cubicBezTo>
                  <a:cubicBezTo>
                    <a:pt x="1367" y="2840"/>
                    <a:pt x="1719" y="2593"/>
                    <a:pt x="1962" y="2486"/>
                  </a:cubicBezTo>
                  <a:cubicBezTo>
                    <a:pt x="1981" y="2476"/>
                    <a:pt x="1991" y="2456"/>
                    <a:pt x="1991" y="2437"/>
                  </a:cubicBezTo>
                  <a:cubicBezTo>
                    <a:pt x="1991" y="2398"/>
                    <a:pt x="1962" y="2359"/>
                    <a:pt x="1913" y="2359"/>
                  </a:cubicBezTo>
                  <a:cubicBezTo>
                    <a:pt x="1620" y="2408"/>
                    <a:pt x="1396" y="2681"/>
                    <a:pt x="1084" y="2681"/>
                  </a:cubicBezTo>
                  <a:cubicBezTo>
                    <a:pt x="830" y="2681"/>
                    <a:pt x="713" y="2466"/>
                    <a:pt x="781" y="2242"/>
                  </a:cubicBezTo>
                  <a:cubicBezTo>
                    <a:pt x="849" y="2076"/>
                    <a:pt x="957" y="1939"/>
                    <a:pt x="1084" y="1832"/>
                  </a:cubicBezTo>
                  <a:cubicBezTo>
                    <a:pt x="1123" y="1822"/>
                    <a:pt x="1152" y="1803"/>
                    <a:pt x="1181" y="1774"/>
                  </a:cubicBezTo>
                  <a:cubicBezTo>
                    <a:pt x="1225" y="1738"/>
                    <a:pt x="1182" y="1663"/>
                    <a:pt x="1130" y="1663"/>
                  </a:cubicBezTo>
                  <a:cubicBezTo>
                    <a:pt x="1124" y="1663"/>
                    <a:pt x="1119" y="1664"/>
                    <a:pt x="1113" y="1666"/>
                  </a:cubicBezTo>
                  <a:cubicBezTo>
                    <a:pt x="957" y="1754"/>
                    <a:pt x="791" y="1803"/>
                    <a:pt x="625" y="1832"/>
                  </a:cubicBezTo>
                  <a:cubicBezTo>
                    <a:pt x="587" y="1836"/>
                    <a:pt x="543" y="1839"/>
                    <a:pt x="499" y="1839"/>
                  </a:cubicBezTo>
                  <a:cubicBezTo>
                    <a:pt x="315" y="1839"/>
                    <a:pt x="115" y="1787"/>
                    <a:pt x="225" y="1520"/>
                  </a:cubicBezTo>
                  <a:cubicBezTo>
                    <a:pt x="347" y="1247"/>
                    <a:pt x="715" y="1119"/>
                    <a:pt x="994" y="1119"/>
                  </a:cubicBezTo>
                  <a:cubicBezTo>
                    <a:pt x="1005" y="1119"/>
                    <a:pt x="1015" y="1120"/>
                    <a:pt x="1025" y="1120"/>
                  </a:cubicBezTo>
                  <a:cubicBezTo>
                    <a:pt x="1035" y="1120"/>
                    <a:pt x="1045" y="1110"/>
                    <a:pt x="1054" y="1100"/>
                  </a:cubicBezTo>
                  <a:cubicBezTo>
                    <a:pt x="1123" y="1071"/>
                    <a:pt x="1103" y="964"/>
                    <a:pt x="1025" y="954"/>
                  </a:cubicBezTo>
                  <a:cubicBezTo>
                    <a:pt x="898" y="954"/>
                    <a:pt x="771" y="944"/>
                    <a:pt x="654" y="915"/>
                  </a:cubicBezTo>
                  <a:cubicBezTo>
                    <a:pt x="449" y="847"/>
                    <a:pt x="381" y="808"/>
                    <a:pt x="342" y="574"/>
                  </a:cubicBezTo>
                  <a:cubicBezTo>
                    <a:pt x="303" y="339"/>
                    <a:pt x="371" y="271"/>
                    <a:pt x="586" y="203"/>
                  </a:cubicBezTo>
                  <a:cubicBezTo>
                    <a:pt x="674" y="174"/>
                    <a:pt x="771" y="164"/>
                    <a:pt x="859" y="164"/>
                  </a:cubicBezTo>
                  <a:cubicBezTo>
                    <a:pt x="870" y="164"/>
                    <a:pt x="881" y="163"/>
                    <a:pt x="893" y="163"/>
                  </a:cubicBezTo>
                  <a:cubicBezTo>
                    <a:pt x="1280" y="163"/>
                    <a:pt x="1637" y="328"/>
                    <a:pt x="1883" y="613"/>
                  </a:cubicBezTo>
                  <a:cubicBezTo>
                    <a:pt x="1896" y="622"/>
                    <a:pt x="1909" y="626"/>
                    <a:pt x="1922" y="626"/>
                  </a:cubicBezTo>
                  <a:cubicBezTo>
                    <a:pt x="1949" y="626"/>
                    <a:pt x="1971" y="607"/>
                    <a:pt x="1971" y="574"/>
                  </a:cubicBezTo>
                  <a:cubicBezTo>
                    <a:pt x="1971" y="574"/>
                    <a:pt x="1971" y="564"/>
                    <a:pt x="1962" y="554"/>
                  </a:cubicBezTo>
                  <a:cubicBezTo>
                    <a:pt x="1748" y="234"/>
                    <a:pt x="1279" y="0"/>
                    <a:pt x="8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3"/>
            <p:cNvSpPr/>
            <p:nvPr/>
          </p:nvSpPr>
          <p:spPr>
            <a:xfrm rot="1441116">
              <a:off x="7492715" y="2863262"/>
              <a:ext cx="750531" cy="477285"/>
            </a:xfrm>
            <a:custGeom>
              <a:avLst/>
              <a:gdLst/>
              <a:ahLst/>
              <a:cxnLst/>
              <a:rect l="l" t="t" r="r" b="b"/>
              <a:pathLst>
                <a:path w="5815" h="3698" extrusionOk="0">
                  <a:moveTo>
                    <a:pt x="5707" y="0"/>
                  </a:moveTo>
                  <a:cubicBezTo>
                    <a:pt x="3863" y="68"/>
                    <a:pt x="2010" y="107"/>
                    <a:pt x="166" y="156"/>
                  </a:cubicBezTo>
                  <a:cubicBezTo>
                    <a:pt x="137" y="156"/>
                    <a:pt x="107" y="166"/>
                    <a:pt x="88" y="186"/>
                  </a:cubicBezTo>
                  <a:cubicBezTo>
                    <a:pt x="59" y="186"/>
                    <a:pt x="29" y="215"/>
                    <a:pt x="29" y="244"/>
                  </a:cubicBezTo>
                  <a:cubicBezTo>
                    <a:pt x="20" y="585"/>
                    <a:pt x="10" y="927"/>
                    <a:pt x="10" y="1268"/>
                  </a:cubicBezTo>
                  <a:cubicBezTo>
                    <a:pt x="10" y="1883"/>
                    <a:pt x="10" y="2498"/>
                    <a:pt x="0" y="3122"/>
                  </a:cubicBezTo>
                  <a:lnTo>
                    <a:pt x="0" y="3541"/>
                  </a:lnTo>
                  <a:cubicBezTo>
                    <a:pt x="0" y="3590"/>
                    <a:pt x="29" y="3629"/>
                    <a:pt x="78" y="3639"/>
                  </a:cubicBezTo>
                  <a:cubicBezTo>
                    <a:pt x="312" y="3678"/>
                    <a:pt x="546" y="3698"/>
                    <a:pt x="790" y="3698"/>
                  </a:cubicBezTo>
                  <a:cubicBezTo>
                    <a:pt x="761" y="3639"/>
                    <a:pt x="751" y="3571"/>
                    <a:pt x="732" y="3502"/>
                  </a:cubicBezTo>
                  <a:cubicBezTo>
                    <a:pt x="654" y="3493"/>
                    <a:pt x="566" y="3483"/>
                    <a:pt x="488" y="3454"/>
                  </a:cubicBezTo>
                  <a:cubicBezTo>
                    <a:pt x="566" y="3415"/>
                    <a:pt x="634" y="3366"/>
                    <a:pt x="712" y="3307"/>
                  </a:cubicBezTo>
                  <a:cubicBezTo>
                    <a:pt x="702" y="3239"/>
                    <a:pt x="693" y="3171"/>
                    <a:pt x="683" y="3102"/>
                  </a:cubicBezTo>
                  <a:cubicBezTo>
                    <a:pt x="576" y="3200"/>
                    <a:pt x="478" y="3298"/>
                    <a:pt x="381" y="3405"/>
                  </a:cubicBezTo>
                  <a:lnTo>
                    <a:pt x="361" y="3395"/>
                  </a:lnTo>
                  <a:cubicBezTo>
                    <a:pt x="156" y="3259"/>
                    <a:pt x="205" y="3200"/>
                    <a:pt x="205" y="2956"/>
                  </a:cubicBezTo>
                  <a:lnTo>
                    <a:pt x="205" y="2371"/>
                  </a:lnTo>
                  <a:cubicBezTo>
                    <a:pt x="205" y="1727"/>
                    <a:pt x="195" y="1083"/>
                    <a:pt x="156" y="449"/>
                  </a:cubicBezTo>
                  <a:lnTo>
                    <a:pt x="156" y="449"/>
                  </a:lnTo>
                  <a:cubicBezTo>
                    <a:pt x="517" y="693"/>
                    <a:pt x="868" y="927"/>
                    <a:pt x="1220" y="1161"/>
                  </a:cubicBezTo>
                  <a:cubicBezTo>
                    <a:pt x="1259" y="1122"/>
                    <a:pt x="1298" y="1073"/>
                    <a:pt x="1346" y="1044"/>
                  </a:cubicBezTo>
                  <a:cubicBezTo>
                    <a:pt x="985" y="820"/>
                    <a:pt x="624" y="595"/>
                    <a:pt x="263" y="371"/>
                  </a:cubicBezTo>
                  <a:cubicBezTo>
                    <a:pt x="1629" y="342"/>
                    <a:pt x="3005" y="303"/>
                    <a:pt x="4380" y="264"/>
                  </a:cubicBezTo>
                  <a:cubicBezTo>
                    <a:pt x="4542" y="257"/>
                    <a:pt x="4942" y="184"/>
                    <a:pt x="5218" y="184"/>
                  </a:cubicBezTo>
                  <a:cubicBezTo>
                    <a:pt x="5326" y="184"/>
                    <a:pt x="5414" y="195"/>
                    <a:pt x="5463" y="225"/>
                  </a:cubicBezTo>
                  <a:cubicBezTo>
                    <a:pt x="5463" y="264"/>
                    <a:pt x="5492" y="283"/>
                    <a:pt x="5531" y="283"/>
                  </a:cubicBezTo>
                  <a:lnTo>
                    <a:pt x="5502" y="283"/>
                  </a:lnTo>
                  <a:cubicBezTo>
                    <a:pt x="5366" y="312"/>
                    <a:pt x="5239" y="371"/>
                    <a:pt x="5131" y="468"/>
                  </a:cubicBezTo>
                  <a:cubicBezTo>
                    <a:pt x="5268" y="478"/>
                    <a:pt x="5405" y="488"/>
                    <a:pt x="5541" y="507"/>
                  </a:cubicBezTo>
                  <a:cubicBezTo>
                    <a:pt x="5561" y="488"/>
                    <a:pt x="5580" y="459"/>
                    <a:pt x="5600" y="439"/>
                  </a:cubicBezTo>
                  <a:cubicBezTo>
                    <a:pt x="5610" y="468"/>
                    <a:pt x="5610" y="488"/>
                    <a:pt x="5610" y="517"/>
                  </a:cubicBezTo>
                  <a:cubicBezTo>
                    <a:pt x="5678" y="517"/>
                    <a:pt x="5746" y="537"/>
                    <a:pt x="5814" y="546"/>
                  </a:cubicBezTo>
                  <a:lnTo>
                    <a:pt x="5814" y="107"/>
                  </a:lnTo>
                  <a:cubicBezTo>
                    <a:pt x="5814" y="49"/>
                    <a:pt x="5766" y="0"/>
                    <a:pt x="5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3"/>
            <p:cNvSpPr/>
            <p:nvPr/>
          </p:nvSpPr>
          <p:spPr>
            <a:xfrm rot="1441116">
              <a:off x="7274950" y="2767913"/>
              <a:ext cx="247294" cy="323826"/>
            </a:xfrm>
            <a:custGeom>
              <a:avLst/>
              <a:gdLst/>
              <a:ahLst/>
              <a:cxnLst/>
              <a:rect l="l" t="t" r="r" b="b"/>
              <a:pathLst>
                <a:path w="1916" h="2509" extrusionOk="0">
                  <a:moveTo>
                    <a:pt x="816" y="0"/>
                  </a:moveTo>
                  <a:cubicBezTo>
                    <a:pt x="795" y="0"/>
                    <a:pt x="775" y="1"/>
                    <a:pt x="754" y="2"/>
                  </a:cubicBezTo>
                  <a:cubicBezTo>
                    <a:pt x="657" y="2"/>
                    <a:pt x="569" y="11"/>
                    <a:pt x="481" y="41"/>
                  </a:cubicBezTo>
                  <a:cubicBezTo>
                    <a:pt x="257" y="99"/>
                    <a:pt x="198" y="197"/>
                    <a:pt x="237" y="411"/>
                  </a:cubicBezTo>
                  <a:cubicBezTo>
                    <a:pt x="276" y="626"/>
                    <a:pt x="335" y="685"/>
                    <a:pt x="549" y="753"/>
                  </a:cubicBezTo>
                  <a:cubicBezTo>
                    <a:pt x="666" y="772"/>
                    <a:pt x="793" y="792"/>
                    <a:pt x="910" y="792"/>
                  </a:cubicBezTo>
                  <a:cubicBezTo>
                    <a:pt x="998" y="792"/>
                    <a:pt x="1018" y="899"/>
                    <a:pt x="940" y="928"/>
                  </a:cubicBezTo>
                  <a:cubicBezTo>
                    <a:pt x="930" y="938"/>
                    <a:pt x="930" y="948"/>
                    <a:pt x="910" y="948"/>
                  </a:cubicBezTo>
                  <a:cubicBezTo>
                    <a:pt x="637" y="948"/>
                    <a:pt x="237" y="1065"/>
                    <a:pt x="110" y="1358"/>
                  </a:cubicBezTo>
                  <a:cubicBezTo>
                    <a:pt x="1" y="1616"/>
                    <a:pt x="199" y="1667"/>
                    <a:pt x="382" y="1667"/>
                  </a:cubicBezTo>
                  <a:cubicBezTo>
                    <a:pt x="427" y="1667"/>
                    <a:pt x="472" y="1664"/>
                    <a:pt x="510" y="1660"/>
                  </a:cubicBezTo>
                  <a:cubicBezTo>
                    <a:pt x="676" y="1631"/>
                    <a:pt x="852" y="1582"/>
                    <a:pt x="1008" y="1504"/>
                  </a:cubicBezTo>
                  <a:cubicBezTo>
                    <a:pt x="1015" y="1500"/>
                    <a:pt x="1023" y="1499"/>
                    <a:pt x="1029" y="1499"/>
                  </a:cubicBezTo>
                  <a:cubicBezTo>
                    <a:pt x="1077" y="1499"/>
                    <a:pt x="1109" y="1577"/>
                    <a:pt x="1066" y="1611"/>
                  </a:cubicBezTo>
                  <a:cubicBezTo>
                    <a:pt x="1037" y="1631"/>
                    <a:pt x="1008" y="1650"/>
                    <a:pt x="979" y="1670"/>
                  </a:cubicBezTo>
                  <a:cubicBezTo>
                    <a:pt x="842" y="1767"/>
                    <a:pt x="735" y="1914"/>
                    <a:pt x="666" y="2070"/>
                  </a:cubicBezTo>
                  <a:cubicBezTo>
                    <a:pt x="608" y="2294"/>
                    <a:pt x="715" y="2509"/>
                    <a:pt x="969" y="2509"/>
                  </a:cubicBezTo>
                  <a:cubicBezTo>
                    <a:pt x="1281" y="2509"/>
                    <a:pt x="1505" y="2236"/>
                    <a:pt x="1808" y="2197"/>
                  </a:cubicBezTo>
                  <a:cubicBezTo>
                    <a:pt x="1812" y="2196"/>
                    <a:pt x="1816" y="2195"/>
                    <a:pt x="1820" y="2195"/>
                  </a:cubicBezTo>
                  <a:cubicBezTo>
                    <a:pt x="1855" y="2195"/>
                    <a:pt x="1886" y="2230"/>
                    <a:pt x="1886" y="2265"/>
                  </a:cubicBezTo>
                  <a:lnTo>
                    <a:pt x="1905" y="2265"/>
                  </a:lnTo>
                  <a:cubicBezTo>
                    <a:pt x="1915" y="1650"/>
                    <a:pt x="1915" y="1026"/>
                    <a:pt x="1915" y="411"/>
                  </a:cubicBezTo>
                  <a:lnTo>
                    <a:pt x="1857" y="411"/>
                  </a:lnTo>
                  <a:cubicBezTo>
                    <a:pt x="1849" y="440"/>
                    <a:pt x="1827" y="458"/>
                    <a:pt x="1803" y="458"/>
                  </a:cubicBezTo>
                  <a:cubicBezTo>
                    <a:pt x="1795" y="458"/>
                    <a:pt x="1786" y="456"/>
                    <a:pt x="1778" y="450"/>
                  </a:cubicBezTo>
                  <a:cubicBezTo>
                    <a:pt x="1538" y="164"/>
                    <a:pt x="118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3"/>
            <p:cNvSpPr/>
            <p:nvPr/>
          </p:nvSpPr>
          <p:spPr>
            <a:xfrm rot="1441116">
              <a:off x="7262467" y="2742235"/>
              <a:ext cx="256975" cy="366676"/>
            </a:xfrm>
            <a:custGeom>
              <a:avLst/>
              <a:gdLst/>
              <a:ahLst/>
              <a:cxnLst/>
              <a:rect l="l" t="t" r="r" b="b"/>
              <a:pathLst>
                <a:path w="1991" h="2841" extrusionOk="0">
                  <a:moveTo>
                    <a:pt x="847" y="0"/>
                  </a:moveTo>
                  <a:cubicBezTo>
                    <a:pt x="648" y="0"/>
                    <a:pt x="457" y="50"/>
                    <a:pt x="303" y="164"/>
                  </a:cubicBezTo>
                  <a:cubicBezTo>
                    <a:pt x="127" y="281"/>
                    <a:pt x="69" y="515"/>
                    <a:pt x="147" y="710"/>
                  </a:cubicBezTo>
                  <a:cubicBezTo>
                    <a:pt x="235" y="905"/>
                    <a:pt x="420" y="1042"/>
                    <a:pt x="625" y="1071"/>
                  </a:cubicBezTo>
                  <a:cubicBezTo>
                    <a:pt x="547" y="1100"/>
                    <a:pt x="469" y="1130"/>
                    <a:pt x="401" y="1178"/>
                  </a:cubicBezTo>
                  <a:cubicBezTo>
                    <a:pt x="225" y="1276"/>
                    <a:pt x="1" y="1500"/>
                    <a:pt x="30" y="1715"/>
                  </a:cubicBezTo>
                  <a:cubicBezTo>
                    <a:pt x="60" y="1926"/>
                    <a:pt x="242" y="1999"/>
                    <a:pt x="456" y="1999"/>
                  </a:cubicBezTo>
                  <a:cubicBezTo>
                    <a:pt x="588" y="1999"/>
                    <a:pt x="732" y="1971"/>
                    <a:pt x="859" y="1930"/>
                  </a:cubicBezTo>
                  <a:lnTo>
                    <a:pt x="859" y="1930"/>
                  </a:lnTo>
                  <a:cubicBezTo>
                    <a:pt x="635" y="2144"/>
                    <a:pt x="469" y="2476"/>
                    <a:pt x="742" y="2720"/>
                  </a:cubicBezTo>
                  <a:cubicBezTo>
                    <a:pt x="837" y="2807"/>
                    <a:pt x="945" y="2840"/>
                    <a:pt x="1059" y="2840"/>
                  </a:cubicBezTo>
                  <a:cubicBezTo>
                    <a:pt x="1367" y="2840"/>
                    <a:pt x="1719" y="2593"/>
                    <a:pt x="1962" y="2486"/>
                  </a:cubicBezTo>
                  <a:cubicBezTo>
                    <a:pt x="1981" y="2476"/>
                    <a:pt x="1991" y="2456"/>
                    <a:pt x="1991" y="2437"/>
                  </a:cubicBezTo>
                  <a:cubicBezTo>
                    <a:pt x="1991" y="2398"/>
                    <a:pt x="1962" y="2359"/>
                    <a:pt x="1913" y="2359"/>
                  </a:cubicBezTo>
                  <a:cubicBezTo>
                    <a:pt x="1620" y="2408"/>
                    <a:pt x="1396" y="2681"/>
                    <a:pt x="1084" y="2681"/>
                  </a:cubicBezTo>
                  <a:cubicBezTo>
                    <a:pt x="830" y="2681"/>
                    <a:pt x="713" y="2466"/>
                    <a:pt x="781" y="2242"/>
                  </a:cubicBezTo>
                  <a:cubicBezTo>
                    <a:pt x="849" y="2076"/>
                    <a:pt x="957" y="1939"/>
                    <a:pt x="1084" y="1832"/>
                  </a:cubicBezTo>
                  <a:cubicBezTo>
                    <a:pt x="1123" y="1822"/>
                    <a:pt x="1152" y="1803"/>
                    <a:pt x="1181" y="1774"/>
                  </a:cubicBezTo>
                  <a:cubicBezTo>
                    <a:pt x="1225" y="1738"/>
                    <a:pt x="1182" y="1663"/>
                    <a:pt x="1130" y="1663"/>
                  </a:cubicBezTo>
                  <a:cubicBezTo>
                    <a:pt x="1124" y="1663"/>
                    <a:pt x="1119" y="1664"/>
                    <a:pt x="1113" y="1666"/>
                  </a:cubicBezTo>
                  <a:cubicBezTo>
                    <a:pt x="957" y="1754"/>
                    <a:pt x="791" y="1803"/>
                    <a:pt x="625" y="1832"/>
                  </a:cubicBezTo>
                  <a:cubicBezTo>
                    <a:pt x="587" y="1836"/>
                    <a:pt x="543" y="1839"/>
                    <a:pt x="499" y="1839"/>
                  </a:cubicBezTo>
                  <a:cubicBezTo>
                    <a:pt x="315" y="1839"/>
                    <a:pt x="115" y="1787"/>
                    <a:pt x="225" y="1520"/>
                  </a:cubicBezTo>
                  <a:cubicBezTo>
                    <a:pt x="347" y="1247"/>
                    <a:pt x="715" y="1119"/>
                    <a:pt x="994" y="1119"/>
                  </a:cubicBezTo>
                  <a:cubicBezTo>
                    <a:pt x="1005" y="1119"/>
                    <a:pt x="1015" y="1120"/>
                    <a:pt x="1025" y="1120"/>
                  </a:cubicBezTo>
                  <a:cubicBezTo>
                    <a:pt x="1035" y="1120"/>
                    <a:pt x="1045" y="1110"/>
                    <a:pt x="1054" y="1100"/>
                  </a:cubicBezTo>
                  <a:cubicBezTo>
                    <a:pt x="1123" y="1071"/>
                    <a:pt x="1103" y="964"/>
                    <a:pt x="1025" y="954"/>
                  </a:cubicBezTo>
                  <a:cubicBezTo>
                    <a:pt x="898" y="954"/>
                    <a:pt x="771" y="944"/>
                    <a:pt x="654" y="915"/>
                  </a:cubicBezTo>
                  <a:cubicBezTo>
                    <a:pt x="449" y="847"/>
                    <a:pt x="381" y="808"/>
                    <a:pt x="342" y="574"/>
                  </a:cubicBezTo>
                  <a:cubicBezTo>
                    <a:pt x="303" y="339"/>
                    <a:pt x="371" y="271"/>
                    <a:pt x="586" y="203"/>
                  </a:cubicBezTo>
                  <a:cubicBezTo>
                    <a:pt x="674" y="174"/>
                    <a:pt x="771" y="164"/>
                    <a:pt x="859" y="164"/>
                  </a:cubicBezTo>
                  <a:cubicBezTo>
                    <a:pt x="870" y="164"/>
                    <a:pt x="881" y="163"/>
                    <a:pt x="893" y="163"/>
                  </a:cubicBezTo>
                  <a:cubicBezTo>
                    <a:pt x="1280" y="163"/>
                    <a:pt x="1637" y="328"/>
                    <a:pt x="1883" y="613"/>
                  </a:cubicBezTo>
                  <a:cubicBezTo>
                    <a:pt x="1896" y="622"/>
                    <a:pt x="1909" y="626"/>
                    <a:pt x="1922" y="626"/>
                  </a:cubicBezTo>
                  <a:cubicBezTo>
                    <a:pt x="1949" y="626"/>
                    <a:pt x="1971" y="607"/>
                    <a:pt x="1971" y="574"/>
                  </a:cubicBezTo>
                  <a:cubicBezTo>
                    <a:pt x="1971" y="574"/>
                    <a:pt x="1971" y="564"/>
                    <a:pt x="1962" y="554"/>
                  </a:cubicBezTo>
                  <a:cubicBezTo>
                    <a:pt x="1748" y="234"/>
                    <a:pt x="1279" y="0"/>
                    <a:pt x="8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6" name="Google Shape;1586;p63"/>
          <p:cNvGrpSpPr/>
          <p:nvPr/>
        </p:nvGrpSpPr>
        <p:grpSpPr>
          <a:xfrm rot="-1357897">
            <a:off x="5562905" y="274555"/>
            <a:ext cx="525216" cy="627740"/>
            <a:chOff x="4515208" y="-1246226"/>
            <a:chExt cx="538517" cy="643724"/>
          </a:xfrm>
        </p:grpSpPr>
        <p:sp>
          <p:nvSpPr>
            <p:cNvPr id="1587" name="Google Shape;1587;p63"/>
            <p:cNvSpPr/>
            <p:nvPr/>
          </p:nvSpPr>
          <p:spPr>
            <a:xfrm>
              <a:off x="4522274" y="-1132618"/>
              <a:ext cx="531451" cy="530116"/>
            </a:xfrm>
            <a:custGeom>
              <a:avLst/>
              <a:gdLst/>
              <a:ahLst/>
              <a:cxnLst/>
              <a:rect l="l" t="t" r="r" b="b"/>
              <a:pathLst>
                <a:path w="6769" h="6752" extrusionOk="0">
                  <a:moveTo>
                    <a:pt x="5434" y="1"/>
                  </a:moveTo>
                  <a:cubicBezTo>
                    <a:pt x="5389" y="1"/>
                    <a:pt x="5342" y="38"/>
                    <a:pt x="5354" y="98"/>
                  </a:cubicBezTo>
                  <a:cubicBezTo>
                    <a:pt x="5647" y="1249"/>
                    <a:pt x="5920" y="2401"/>
                    <a:pt x="6193" y="3552"/>
                  </a:cubicBezTo>
                  <a:cubicBezTo>
                    <a:pt x="6320" y="4049"/>
                    <a:pt x="6437" y="4557"/>
                    <a:pt x="6545" y="5054"/>
                  </a:cubicBezTo>
                  <a:cubicBezTo>
                    <a:pt x="6593" y="5259"/>
                    <a:pt x="6632" y="5269"/>
                    <a:pt x="6476" y="5376"/>
                  </a:cubicBezTo>
                  <a:cubicBezTo>
                    <a:pt x="6145" y="5581"/>
                    <a:pt x="5793" y="5737"/>
                    <a:pt x="5423" y="5864"/>
                  </a:cubicBezTo>
                  <a:cubicBezTo>
                    <a:pt x="4701" y="6137"/>
                    <a:pt x="3950" y="6342"/>
                    <a:pt x="3189" y="6478"/>
                  </a:cubicBezTo>
                  <a:cubicBezTo>
                    <a:pt x="2837" y="6547"/>
                    <a:pt x="2486" y="6586"/>
                    <a:pt x="2125" y="6586"/>
                  </a:cubicBezTo>
                  <a:cubicBezTo>
                    <a:pt x="1794" y="6586"/>
                    <a:pt x="1735" y="6352"/>
                    <a:pt x="1618" y="6069"/>
                  </a:cubicBezTo>
                  <a:cubicBezTo>
                    <a:pt x="945" y="4371"/>
                    <a:pt x="613" y="2498"/>
                    <a:pt x="164" y="732"/>
                  </a:cubicBezTo>
                  <a:cubicBezTo>
                    <a:pt x="153" y="693"/>
                    <a:pt x="122" y="676"/>
                    <a:pt x="91" y="676"/>
                  </a:cubicBezTo>
                  <a:cubicBezTo>
                    <a:pt x="46" y="676"/>
                    <a:pt x="1" y="713"/>
                    <a:pt x="18" y="771"/>
                  </a:cubicBezTo>
                  <a:lnTo>
                    <a:pt x="18" y="781"/>
                  </a:lnTo>
                  <a:cubicBezTo>
                    <a:pt x="301" y="1893"/>
                    <a:pt x="574" y="3015"/>
                    <a:pt x="867" y="4127"/>
                  </a:cubicBezTo>
                  <a:cubicBezTo>
                    <a:pt x="1072" y="4888"/>
                    <a:pt x="1257" y="5678"/>
                    <a:pt x="1589" y="6400"/>
                  </a:cubicBezTo>
                  <a:cubicBezTo>
                    <a:pt x="1719" y="6686"/>
                    <a:pt x="1914" y="6752"/>
                    <a:pt x="2157" y="6752"/>
                  </a:cubicBezTo>
                  <a:cubicBezTo>
                    <a:pt x="2278" y="6752"/>
                    <a:pt x="2411" y="6735"/>
                    <a:pt x="2555" y="6722"/>
                  </a:cubicBezTo>
                  <a:cubicBezTo>
                    <a:pt x="3452" y="6654"/>
                    <a:pt x="4340" y="6400"/>
                    <a:pt x="5179" y="6117"/>
                  </a:cubicBezTo>
                  <a:cubicBezTo>
                    <a:pt x="5413" y="6039"/>
                    <a:pt x="6769" y="5630"/>
                    <a:pt x="6759" y="5337"/>
                  </a:cubicBezTo>
                  <a:cubicBezTo>
                    <a:pt x="6749" y="4966"/>
                    <a:pt x="6603" y="4566"/>
                    <a:pt x="6515" y="4215"/>
                  </a:cubicBezTo>
                  <a:cubicBezTo>
                    <a:pt x="6193" y="2830"/>
                    <a:pt x="5852" y="1435"/>
                    <a:pt x="5501" y="49"/>
                  </a:cubicBezTo>
                  <a:cubicBezTo>
                    <a:pt x="5489" y="16"/>
                    <a:pt x="5462" y="1"/>
                    <a:pt x="5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3"/>
            <p:cNvSpPr/>
            <p:nvPr/>
          </p:nvSpPr>
          <p:spPr>
            <a:xfrm>
              <a:off x="4593485" y="-1035106"/>
              <a:ext cx="121851" cy="426244"/>
            </a:xfrm>
            <a:custGeom>
              <a:avLst/>
              <a:gdLst/>
              <a:ahLst/>
              <a:cxnLst/>
              <a:rect l="l" t="t" r="r" b="b"/>
              <a:pathLst>
                <a:path w="1552" h="5429" extrusionOk="0">
                  <a:moveTo>
                    <a:pt x="97" y="0"/>
                  </a:moveTo>
                  <a:cubicBezTo>
                    <a:pt x="51" y="0"/>
                    <a:pt x="1" y="40"/>
                    <a:pt x="18" y="105"/>
                  </a:cubicBezTo>
                  <a:cubicBezTo>
                    <a:pt x="467" y="1861"/>
                    <a:pt x="935" y="3617"/>
                    <a:pt x="1384" y="5373"/>
                  </a:cubicBezTo>
                  <a:cubicBezTo>
                    <a:pt x="1396" y="5412"/>
                    <a:pt x="1426" y="5429"/>
                    <a:pt x="1456" y="5429"/>
                  </a:cubicBezTo>
                  <a:cubicBezTo>
                    <a:pt x="1503" y="5429"/>
                    <a:pt x="1552" y="5389"/>
                    <a:pt x="1540" y="5324"/>
                  </a:cubicBezTo>
                  <a:cubicBezTo>
                    <a:pt x="1082" y="3568"/>
                    <a:pt x="623" y="1812"/>
                    <a:pt x="165" y="56"/>
                  </a:cubicBezTo>
                  <a:cubicBezTo>
                    <a:pt x="157" y="17"/>
                    <a:pt x="128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3"/>
            <p:cNvSpPr/>
            <p:nvPr/>
          </p:nvSpPr>
          <p:spPr>
            <a:xfrm>
              <a:off x="4515208" y="-1246226"/>
              <a:ext cx="441240" cy="221876"/>
            </a:xfrm>
            <a:custGeom>
              <a:avLst/>
              <a:gdLst/>
              <a:ahLst/>
              <a:cxnLst/>
              <a:rect l="l" t="t" r="r" b="b"/>
              <a:pathLst>
                <a:path w="5620" h="2826" extrusionOk="0">
                  <a:moveTo>
                    <a:pt x="4660" y="211"/>
                  </a:moveTo>
                  <a:cubicBezTo>
                    <a:pt x="4385" y="803"/>
                    <a:pt x="4646" y="1338"/>
                    <a:pt x="5254" y="1543"/>
                  </a:cubicBezTo>
                  <a:lnTo>
                    <a:pt x="5254" y="1543"/>
                  </a:lnTo>
                  <a:cubicBezTo>
                    <a:pt x="4454" y="1850"/>
                    <a:pt x="2283" y="2593"/>
                    <a:pt x="1072" y="2593"/>
                  </a:cubicBezTo>
                  <a:cubicBezTo>
                    <a:pt x="522" y="2593"/>
                    <a:pt x="171" y="2440"/>
                    <a:pt x="235" y="2023"/>
                  </a:cubicBezTo>
                  <a:cubicBezTo>
                    <a:pt x="362" y="1272"/>
                    <a:pt x="1923" y="931"/>
                    <a:pt x="2508" y="755"/>
                  </a:cubicBezTo>
                  <a:cubicBezTo>
                    <a:pt x="3219" y="539"/>
                    <a:pt x="3947" y="406"/>
                    <a:pt x="4660" y="211"/>
                  </a:cubicBezTo>
                  <a:close/>
                  <a:moveTo>
                    <a:pt x="4824" y="0"/>
                  </a:moveTo>
                  <a:cubicBezTo>
                    <a:pt x="4817" y="0"/>
                    <a:pt x="4809" y="1"/>
                    <a:pt x="4800" y="4"/>
                  </a:cubicBezTo>
                  <a:cubicBezTo>
                    <a:pt x="3835" y="297"/>
                    <a:pt x="2840" y="462"/>
                    <a:pt x="1874" y="784"/>
                  </a:cubicBezTo>
                  <a:cubicBezTo>
                    <a:pt x="1298" y="979"/>
                    <a:pt x="1" y="1379"/>
                    <a:pt x="79" y="2189"/>
                  </a:cubicBezTo>
                  <a:cubicBezTo>
                    <a:pt x="121" y="2655"/>
                    <a:pt x="540" y="2826"/>
                    <a:pt x="1130" y="2826"/>
                  </a:cubicBezTo>
                  <a:cubicBezTo>
                    <a:pt x="2565" y="2826"/>
                    <a:pt x="5014" y="1818"/>
                    <a:pt x="5532" y="1604"/>
                  </a:cubicBezTo>
                  <a:cubicBezTo>
                    <a:pt x="5600" y="1574"/>
                    <a:pt x="5620" y="1467"/>
                    <a:pt x="5532" y="1448"/>
                  </a:cubicBezTo>
                  <a:cubicBezTo>
                    <a:pt x="4830" y="1331"/>
                    <a:pt x="4459" y="804"/>
                    <a:pt x="4888" y="121"/>
                  </a:cubicBezTo>
                  <a:cubicBezTo>
                    <a:pt x="4915" y="81"/>
                    <a:pt x="4901" y="44"/>
                    <a:pt x="4874" y="23"/>
                  </a:cubicBezTo>
                  <a:lnTo>
                    <a:pt x="4874" y="23"/>
                  </a:lnTo>
                  <a:cubicBezTo>
                    <a:pt x="4861" y="9"/>
                    <a:pt x="4845" y="0"/>
                    <a:pt x="4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3"/>
            <p:cNvSpPr/>
            <p:nvPr/>
          </p:nvSpPr>
          <p:spPr>
            <a:xfrm>
              <a:off x="4577939" y="-1197234"/>
              <a:ext cx="269847" cy="93351"/>
            </a:xfrm>
            <a:custGeom>
              <a:avLst/>
              <a:gdLst/>
              <a:ahLst/>
              <a:cxnLst/>
              <a:rect l="l" t="t" r="r" b="b"/>
              <a:pathLst>
                <a:path w="3437" h="1189" extrusionOk="0">
                  <a:moveTo>
                    <a:pt x="3334" y="0"/>
                  </a:moveTo>
                  <a:cubicBezTo>
                    <a:pt x="3326" y="0"/>
                    <a:pt x="3318" y="2"/>
                    <a:pt x="3309" y="4"/>
                  </a:cubicBezTo>
                  <a:cubicBezTo>
                    <a:pt x="2236" y="365"/>
                    <a:pt x="1153" y="668"/>
                    <a:pt x="90" y="1029"/>
                  </a:cubicBezTo>
                  <a:cubicBezTo>
                    <a:pt x="1" y="1064"/>
                    <a:pt x="25" y="1188"/>
                    <a:pt x="104" y="1188"/>
                  </a:cubicBezTo>
                  <a:cubicBezTo>
                    <a:pt x="111" y="1188"/>
                    <a:pt x="120" y="1187"/>
                    <a:pt x="129" y="1185"/>
                  </a:cubicBezTo>
                  <a:cubicBezTo>
                    <a:pt x="1192" y="814"/>
                    <a:pt x="2275" y="511"/>
                    <a:pt x="3348" y="160"/>
                  </a:cubicBezTo>
                  <a:cubicBezTo>
                    <a:pt x="3437" y="125"/>
                    <a:pt x="3412" y="0"/>
                    <a:pt x="3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3"/>
            <p:cNvSpPr/>
            <p:nvPr/>
          </p:nvSpPr>
          <p:spPr>
            <a:xfrm>
              <a:off x="4567732" y="-1164259"/>
              <a:ext cx="293794" cy="93901"/>
            </a:xfrm>
            <a:custGeom>
              <a:avLst/>
              <a:gdLst/>
              <a:ahLst/>
              <a:cxnLst/>
              <a:rect l="l" t="t" r="r" b="b"/>
              <a:pathLst>
                <a:path w="3742" h="1196" extrusionOk="0">
                  <a:moveTo>
                    <a:pt x="3628" y="0"/>
                  </a:moveTo>
                  <a:cubicBezTo>
                    <a:pt x="3621" y="0"/>
                    <a:pt x="3613" y="1"/>
                    <a:pt x="3605" y="4"/>
                  </a:cubicBezTo>
                  <a:cubicBezTo>
                    <a:pt x="2424" y="316"/>
                    <a:pt x="1263" y="735"/>
                    <a:pt x="83" y="1048"/>
                  </a:cubicBezTo>
                  <a:cubicBezTo>
                    <a:pt x="1" y="1075"/>
                    <a:pt x="30" y="1196"/>
                    <a:pt x="105" y="1196"/>
                  </a:cubicBezTo>
                  <a:cubicBezTo>
                    <a:pt x="111" y="1196"/>
                    <a:pt x="116" y="1195"/>
                    <a:pt x="122" y="1194"/>
                  </a:cubicBezTo>
                  <a:cubicBezTo>
                    <a:pt x="1312" y="882"/>
                    <a:pt x="2463" y="462"/>
                    <a:pt x="3644" y="160"/>
                  </a:cubicBezTo>
                  <a:cubicBezTo>
                    <a:pt x="3742" y="133"/>
                    <a:pt x="3709" y="0"/>
                    <a:pt x="3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3"/>
            <p:cNvSpPr/>
            <p:nvPr/>
          </p:nvSpPr>
          <p:spPr>
            <a:xfrm>
              <a:off x="4631328" y="-1127358"/>
              <a:ext cx="222818" cy="66186"/>
            </a:xfrm>
            <a:custGeom>
              <a:avLst/>
              <a:gdLst/>
              <a:ahLst/>
              <a:cxnLst/>
              <a:rect l="l" t="t" r="r" b="b"/>
              <a:pathLst>
                <a:path w="2838" h="843" extrusionOk="0">
                  <a:moveTo>
                    <a:pt x="2733" y="0"/>
                  </a:moveTo>
                  <a:cubicBezTo>
                    <a:pt x="2728" y="0"/>
                    <a:pt x="2722" y="1"/>
                    <a:pt x="2717" y="2"/>
                  </a:cubicBezTo>
                  <a:cubicBezTo>
                    <a:pt x="1839" y="226"/>
                    <a:pt x="970" y="490"/>
                    <a:pt x="92" y="695"/>
                  </a:cubicBezTo>
                  <a:cubicBezTo>
                    <a:pt x="1" y="713"/>
                    <a:pt x="30" y="843"/>
                    <a:pt x="114" y="843"/>
                  </a:cubicBezTo>
                  <a:cubicBezTo>
                    <a:pt x="120" y="843"/>
                    <a:pt x="125" y="842"/>
                    <a:pt x="131" y="841"/>
                  </a:cubicBezTo>
                  <a:cubicBezTo>
                    <a:pt x="1019" y="646"/>
                    <a:pt x="1878" y="382"/>
                    <a:pt x="2756" y="148"/>
                  </a:cubicBezTo>
                  <a:cubicBezTo>
                    <a:pt x="2838" y="121"/>
                    <a:pt x="2809" y="0"/>
                    <a:pt x="2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3" name="Google Shape;1593;p63"/>
          <p:cNvGrpSpPr/>
          <p:nvPr/>
        </p:nvGrpSpPr>
        <p:grpSpPr>
          <a:xfrm rot="1691954">
            <a:off x="4072347" y="3984443"/>
            <a:ext cx="540884" cy="695549"/>
            <a:chOff x="2770689" y="4138464"/>
            <a:chExt cx="520229" cy="668989"/>
          </a:xfrm>
        </p:grpSpPr>
        <p:sp>
          <p:nvSpPr>
            <p:cNvPr id="1594" name="Google Shape;1594;p63"/>
            <p:cNvSpPr/>
            <p:nvPr/>
          </p:nvSpPr>
          <p:spPr>
            <a:xfrm rot="2231121">
              <a:off x="2855044" y="4429849"/>
              <a:ext cx="209862" cy="349737"/>
            </a:xfrm>
            <a:custGeom>
              <a:avLst/>
              <a:gdLst/>
              <a:ahLst/>
              <a:cxnLst/>
              <a:rect l="l" t="t" r="r" b="b"/>
              <a:pathLst>
                <a:path w="2120" h="3533" extrusionOk="0">
                  <a:moveTo>
                    <a:pt x="1109" y="1"/>
                  </a:moveTo>
                  <a:cubicBezTo>
                    <a:pt x="1064" y="1"/>
                    <a:pt x="1019" y="38"/>
                    <a:pt x="1036" y="96"/>
                  </a:cubicBezTo>
                  <a:cubicBezTo>
                    <a:pt x="1212" y="691"/>
                    <a:pt x="1436" y="1277"/>
                    <a:pt x="1632" y="1872"/>
                  </a:cubicBezTo>
                  <a:cubicBezTo>
                    <a:pt x="1807" y="2399"/>
                    <a:pt x="2119" y="3325"/>
                    <a:pt x="1280" y="3384"/>
                  </a:cubicBezTo>
                  <a:cubicBezTo>
                    <a:pt x="1271" y="3385"/>
                    <a:pt x="1262" y="3385"/>
                    <a:pt x="1253" y="3385"/>
                  </a:cubicBezTo>
                  <a:cubicBezTo>
                    <a:pt x="750" y="3385"/>
                    <a:pt x="655" y="2334"/>
                    <a:pt x="578" y="1999"/>
                  </a:cubicBezTo>
                  <a:cubicBezTo>
                    <a:pt x="451" y="1423"/>
                    <a:pt x="266" y="877"/>
                    <a:pt x="158" y="301"/>
                  </a:cubicBezTo>
                  <a:cubicBezTo>
                    <a:pt x="151" y="258"/>
                    <a:pt x="123" y="240"/>
                    <a:pt x="93" y="240"/>
                  </a:cubicBezTo>
                  <a:cubicBezTo>
                    <a:pt x="49" y="240"/>
                    <a:pt x="0" y="281"/>
                    <a:pt x="12" y="340"/>
                  </a:cubicBezTo>
                  <a:cubicBezTo>
                    <a:pt x="168" y="1199"/>
                    <a:pt x="383" y="2057"/>
                    <a:pt x="636" y="2896"/>
                  </a:cubicBezTo>
                  <a:cubicBezTo>
                    <a:pt x="748" y="3241"/>
                    <a:pt x="922" y="3532"/>
                    <a:pt x="1303" y="3532"/>
                  </a:cubicBezTo>
                  <a:cubicBezTo>
                    <a:pt x="1321" y="3532"/>
                    <a:pt x="1340" y="3532"/>
                    <a:pt x="1358" y="3530"/>
                  </a:cubicBezTo>
                  <a:cubicBezTo>
                    <a:pt x="1817" y="3501"/>
                    <a:pt x="2012" y="3199"/>
                    <a:pt x="2002" y="2769"/>
                  </a:cubicBezTo>
                  <a:cubicBezTo>
                    <a:pt x="1983" y="1862"/>
                    <a:pt x="1446" y="906"/>
                    <a:pt x="1183" y="57"/>
                  </a:cubicBezTo>
                  <a:cubicBezTo>
                    <a:pt x="1171" y="18"/>
                    <a:pt x="1140" y="1"/>
                    <a:pt x="1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3"/>
            <p:cNvSpPr/>
            <p:nvPr/>
          </p:nvSpPr>
          <p:spPr>
            <a:xfrm rot="2231121">
              <a:off x="2951278" y="4179559"/>
              <a:ext cx="236689" cy="299350"/>
            </a:xfrm>
            <a:custGeom>
              <a:avLst/>
              <a:gdLst/>
              <a:ahLst/>
              <a:cxnLst/>
              <a:rect l="l" t="t" r="r" b="b"/>
              <a:pathLst>
                <a:path w="2391" h="3024" extrusionOk="0">
                  <a:moveTo>
                    <a:pt x="882" y="155"/>
                  </a:moveTo>
                  <a:cubicBezTo>
                    <a:pt x="1152" y="155"/>
                    <a:pt x="1463" y="368"/>
                    <a:pt x="1610" y="602"/>
                  </a:cubicBezTo>
                  <a:cubicBezTo>
                    <a:pt x="1903" y="1089"/>
                    <a:pt x="2030" y="1762"/>
                    <a:pt x="2147" y="2309"/>
                  </a:cubicBezTo>
                  <a:cubicBezTo>
                    <a:pt x="2237" y="2750"/>
                    <a:pt x="1246" y="2867"/>
                    <a:pt x="863" y="2867"/>
                  </a:cubicBezTo>
                  <a:cubicBezTo>
                    <a:pt x="853" y="2867"/>
                    <a:pt x="844" y="2867"/>
                    <a:pt x="835" y="2867"/>
                  </a:cubicBezTo>
                  <a:lnTo>
                    <a:pt x="835" y="2867"/>
                  </a:lnTo>
                  <a:cubicBezTo>
                    <a:pt x="710" y="2399"/>
                    <a:pt x="553" y="1939"/>
                    <a:pt x="450" y="1470"/>
                  </a:cubicBezTo>
                  <a:cubicBezTo>
                    <a:pt x="381" y="1167"/>
                    <a:pt x="372" y="855"/>
                    <a:pt x="440" y="553"/>
                  </a:cubicBezTo>
                  <a:cubicBezTo>
                    <a:pt x="517" y="264"/>
                    <a:pt x="689" y="155"/>
                    <a:pt x="882" y="155"/>
                  </a:cubicBezTo>
                  <a:close/>
                  <a:moveTo>
                    <a:pt x="1007" y="0"/>
                  </a:moveTo>
                  <a:cubicBezTo>
                    <a:pt x="708" y="0"/>
                    <a:pt x="417" y="200"/>
                    <a:pt x="293" y="524"/>
                  </a:cubicBezTo>
                  <a:cubicBezTo>
                    <a:pt x="1" y="1255"/>
                    <a:pt x="518" y="2270"/>
                    <a:pt x="703" y="2972"/>
                  </a:cubicBezTo>
                  <a:cubicBezTo>
                    <a:pt x="715" y="3006"/>
                    <a:pt x="742" y="3021"/>
                    <a:pt x="770" y="3021"/>
                  </a:cubicBezTo>
                  <a:cubicBezTo>
                    <a:pt x="772" y="3021"/>
                    <a:pt x="774" y="3021"/>
                    <a:pt x="776" y="3021"/>
                  </a:cubicBezTo>
                  <a:lnTo>
                    <a:pt x="776" y="3021"/>
                  </a:lnTo>
                  <a:cubicBezTo>
                    <a:pt x="778" y="3021"/>
                    <a:pt x="780" y="3021"/>
                    <a:pt x="781" y="3021"/>
                  </a:cubicBezTo>
                  <a:cubicBezTo>
                    <a:pt x="817" y="3023"/>
                    <a:pt x="859" y="3024"/>
                    <a:pt x="906" y="3024"/>
                  </a:cubicBezTo>
                  <a:cubicBezTo>
                    <a:pt x="1348" y="3024"/>
                    <a:pt x="2199" y="2928"/>
                    <a:pt x="2323" y="2504"/>
                  </a:cubicBezTo>
                  <a:cubicBezTo>
                    <a:pt x="2391" y="2260"/>
                    <a:pt x="2186" y="1811"/>
                    <a:pt x="2128" y="1577"/>
                  </a:cubicBezTo>
                  <a:cubicBezTo>
                    <a:pt x="2001" y="1128"/>
                    <a:pt x="1864" y="641"/>
                    <a:pt x="1562" y="280"/>
                  </a:cubicBezTo>
                  <a:cubicBezTo>
                    <a:pt x="1403" y="86"/>
                    <a:pt x="1203" y="0"/>
                    <a:pt x="10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3"/>
            <p:cNvSpPr/>
            <p:nvPr/>
          </p:nvSpPr>
          <p:spPr>
            <a:xfrm rot="2231121">
              <a:off x="3037184" y="4221529"/>
              <a:ext cx="163732" cy="352905"/>
            </a:xfrm>
            <a:custGeom>
              <a:avLst/>
              <a:gdLst/>
              <a:ahLst/>
              <a:cxnLst/>
              <a:rect l="l" t="t" r="r" b="b"/>
              <a:pathLst>
                <a:path w="1654" h="3565" extrusionOk="0">
                  <a:moveTo>
                    <a:pt x="339" y="1"/>
                  </a:moveTo>
                  <a:cubicBezTo>
                    <a:pt x="256" y="1"/>
                    <a:pt x="168" y="27"/>
                    <a:pt x="73" y="84"/>
                  </a:cubicBezTo>
                  <a:cubicBezTo>
                    <a:pt x="0" y="133"/>
                    <a:pt x="42" y="235"/>
                    <a:pt x="108" y="235"/>
                  </a:cubicBezTo>
                  <a:cubicBezTo>
                    <a:pt x="122" y="235"/>
                    <a:pt x="136" y="231"/>
                    <a:pt x="151" y="221"/>
                  </a:cubicBezTo>
                  <a:cubicBezTo>
                    <a:pt x="213" y="182"/>
                    <a:pt x="271" y="164"/>
                    <a:pt x="327" y="164"/>
                  </a:cubicBezTo>
                  <a:cubicBezTo>
                    <a:pt x="787" y="164"/>
                    <a:pt x="1028" y="1379"/>
                    <a:pt x="1098" y="1684"/>
                  </a:cubicBezTo>
                  <a:cubicBezTo>
                    <a:pt x="1185" y="2064"/>
                    <a:pt x="1254" y="2455"/>
                    <a:pt x="1312" y="2845"/>
                  </a:cubicBezTo>
                  <a:cubicBezTo>
                    <a:pt x="1361" y="3001"/>
                    <a:pt x="1361" y="3177"/>
                    <a:pt x="1332" y="3333"/>
                  </a:cubicBezTo>
                  <a:cubicBezTo>
                    <a:pt x="1326" y="3333"/>
                    <a:pt x="1321" y="3333"/>
                    <a:pt x="1316" y="3333"/>
                  </a:cubicBezTo>
                  <a:cubicBezTo>
                    <a:pt x="1177" y="3333"/>
                    <a:pt x="1069" y="3210"/>
                    <a:pt x="1078" y="3069"/>
                  </a:cubicBezTo>
                  <a:cubicBezTo>
                    <a:pt x="1039" y="2952"/>
                    <a:pt x="1010" y="2835"/>
                    <a:pt x="990" y="2718"/>
                  </a:cubicBezTo>
                  <a:cubicBezTo>
                    <a:pt x="982" y="2679"/>
                    <a:pt x="952" y="2662"/>
                    <a:pt x="921" y="2662"/>
                  </a:cubicBezTo>
                  <a:cubicBezTo>
                    <a:pt x="875" y="2662"/>
                    <a:pt x="827" y="2699"/>
                    <a:pt x="844" y="2757"/>
                  </a:cubicBezTo>
                  <a:cubicBezTo>
                    <a:pt x="881" y="2941"/>
                    <a:pt x="978" y="3565"/>
                    <a:pt x="1282" y="3565"/>
                  </a:cubicBezTo>
                  <a:cubicBezTo>
                    <a:pt x="1301" y="3565"/>
                    <a:pt x="1321" y="3562"/>
                    <a:pt x="1342" y="3557"/>
                  </a:cubicBezTo>
                  <a:cubicBezTo>
                    <a:pt x="1654" y="3469"/>
                    <a:pt x="1468" y="2757"/>
                    <a:pt x="1429" y="2601"/>
                  </a:cubicBezTo>
                  <a:cubicBezTo>
                    <a:pt x="1368" y="2214"/>
                    <a:pt x="1100" y="1"/>
                    <a:pt x="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3"/>
            <p:cNvSpPr/>
            <p:nvPr/>
          </p:nvSpPr>
          <p:spPr>
            <a:xfrm rot="2231121">
              <a:off x="2953325" y="4385878"/>
              <a:ext cx="162445" cy="52564"/>
            </a:xfrm>
            <a:custGeom>
              <a:avLst/>
              <a:gdLst/>
              <a:ahLst/>
              <a:cxnLst/>
              <a:rect l="l" t="t" r="r" b="b"/>
              <a:pathLst>
                <a:path w="1641" h="531" extrusionOk="0">
                  <a:moveTo>
                    <a:pt x="1530" y="1"/>
                  </a:moveTo>
                  <a:cubicBezTo>
                    <a:pt x="1517" y="1"/>
                    <a:pt x="1503" y="5"/>
                    <a:pt x="1490" y="15"/>
                  </a:cubicBezTo>
                  <a:cubicBezTo>
                    <a:pt x="1179" y="219"/>
                    <a:pt x="747" y="375"/>
                    <a:pt x="356" y="375"/>
                  </a:cubicBezTo>
                  <a:cubicBezTo>
                    <a:pt x="280" y="375"/>
                    <a:pt x="205" y="369"/>
                    <a:pt x="133" y="356"/>
                  </a:cubicBezTo>
                  <a:cubicBezTo>
                    <a:pt x="130" y="356"/>
                    <a:pt x="127" y="356"/>
                    <a:pt x="124" y="356"/>
                  </a:cubicBezTo>
                  <a:cubicBezTo>
                    <a:pt x="34" y="356"/>
                    <a:pt x="0" y="494"/>
                    <a:pt x="94" y="512"/>
                  </a:cubicBezTo>
                  <a:cubicBezTo>
                    <a:pt x="169" y="525"/>
                    <a:pt x="247" y="530"/>
                    <a:pt x="327" y="530"/>
                  </a:cubicBezTo>
                  <a:cubicBezTo>
                    <a:pt x="754" y="530"/>
                    <a:pt x="1230" y="364"/>
                    <a:pt x="1568" y="142"/>
                  </a:cubicBezTo>
                  <a:cubicBezTo>
                    <a:pt x="1640" y="101"/>
                    <a:pt x="1592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3"/>
            <p:cNvSpPr/>
            <p:nvPr/>
          </p:nvSpPr>
          <p:spPr>
            <a:xfrm rot="2231121">
              <a:off x="2965649" y="4352753"/>
              <a:ext cx="166306" cy="57811"/>
            </a:xfrm>
            <a:custGeom>
              <a:avLst/>
              <a:gdLst/>
              <a:ahLst/>
              <a:cxnLst/>
              <a:rect l="l" t="t" r="r" b="b"/>
              <a:pathLst>
                <a:path w="1680" h="584" extrusionOk="0">
                  <a:moveTo>
                    <a:pt x="1567" y="1"/>
                  </a:moveTo>
                  <a:cubicBezTo>
                    <a:pt x="1549" y="1"/>
                    <a:pt x="1530" y="7"/>
                    <a:pt x="1512" y="23"/>
                  </a:cubicBezTo>
                  <a:cubicBezTo>
                    <a:pt x="1148" y="318"/>
                    <a:pt x="729" y="428"/>
                    <a:pt x="277" y="428"/>
                  </a:cubicBezTo>
                  <a:cubicBezTo>
                    <a:pt x="221" y="428"/>
                    <a:pt x="164" y="426"/>
                    <a:pt x="107" y="423"/>
                  </a:cubicBezTo>
                  <a:cubicBezTo>
                    <a:pt x="0" y="423"/>
                    <a:pt x="10" y="569"/>
                    <a:pt x="107" y="579"/>
                  </a:cubicBezTo>
                  <a:cubicBezTo>
                    <a:pt x="162" y="582"/>
                    <a:pt x="216" y="583"/>
                    <a:pt x="270" y="583"/>
                  </a:cubicBezTo>
                  <a:cubicBezTo>
                    <a:pt x="771" y="583"/>
                    <a:pt x="1223" y="456"/>
                    <a:pt x="1620" y="130"/>
                  </a:cubicBezTo>
                  <a:cubicBezTo>
                    <a:pt x="1680" y="77"/>
                    <a:pt x="1629" y="1"/>
                    <a:pt x="1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64"/>
          <p:cNvSpPr txBox="1">
            <a:spLocks noGrp="1"/>
          </p:cNvSpPr>
          <p:nvPr>
            <p:ph type="subTitle" idx="1"/>
          </p:nvPr>
        </p:nvSpPr>
        <p:spPr>
          <a:xfrm>
            <a:off x="1834020" y="98854"/>
            <a:ext cx="5178300" cy="11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Сегодня мы нарисуем рыбку, но это будет чуть позже)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5EDBF2-5C88-41ED-86F6-979636C4780C}"/>
              </a:ext>
            </a:extLst>
          </p:cNvPr>
          <p:cNvSpPr txBox="1"/>
          <p:nvPr/>
        </p:nvSpPr>
        <p:spPr>
          <a:xfrm>
            <a:off x="3250018" y="744280"/>
            <a:ext cx="2643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Начало работы. Движения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FCBF11-A988-475F-8067-A430012324DE}"/>
              </a:ext>
            </a:extLst>
          </p:cNvPr>
          <p:cNvSpPr txBox="1"/>
          <p:nvPr/>
        </p:nvSpPr>
        <p:spPr>
          <a:xfrm>
            <a:off x="489098" y="1267500"/>
            <a:ext cx="333862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В первой строке необходимо добавить:</a:t>
            </a:r>
            <a:endParaRPr lang="ru-RU" altLang="ru-RU" sz="1050" b="1" dirty="0">
              <a:solidFill>
                <a:srgbClr val="333333"/>
              </a:solidFill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050" b="1" dirty="0" err="1">
                <a:solidFill>
                  <a:srgbClr val="333333"/>
                </a:solidFill>
                <a:latin typeface="Arial Unicode MS"/>
              </a:rPr>
              <a:t>import</a:t>
            </a:r>
            <a:r>
              <a:rPr lang="ru-RU" altLang="ru-RU" sz="105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ru-RU" altLang="ru-RU" sz="1050" dirty="0" err="1">
                <a:solidFill>
                  <a:srgbClr val="333333"/>
                </a:solidFill>
                <a:latin typeface="Arial Unicode MS"/>
              </a:rPr>
              <a:t>turtle</a:t>
            </a:r>
            <a:r>
              <a:rPr lang="ru-RU" altLang="ru-RU" sz="700" dirty="0">
                <a:solidFill>
                  <a:schemeClr val="tx1"/>
                </a:solidFill>
              </a:rPr>
              <a:t> </a:t>
            </a:r>
            <a:endParaRPr lang="ru-RU" altLang="ru-RU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1DDC0-1A02-421D-8684-AE38DD685367}"/>
              </a:ext>
            </a:extLst>
          </p:cNvPr>
          <p:cNvSpPr txBox="1"/>
          <p:nvPr/>
        </p:nvSpPr>
        <p:spPr>
          <a:xfrm>
            <a:off x="489098" y="2222192"/>
            <a:ext cx="430264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+mj-lt"/>
              </a:rPr>
              <a:t>Мы командуем черепашкой простыми словами на английском языке. </a:t>
            </a:r>
            <a:r>
              <a:rPr lang="ru-RU" sz="1200" dirty="0" err="1">
                <a:latin typeface="+mj-lt"/>
              </a:rPr>
              <a:t>left</a:t>
            </a:r>
            <a:r>
              <a:rPr lang="ru-RU" sz="1200" dirty="0">
                <a:latin typeface="+mj-lt"/>
              </a:rPr>
              <a:t>, </a:t>
            </a:r>
            <a:r>
              <a:rPr lang="ru-RU" sz="1200" dirty="0" err="1">
                <a:latin typeface="+mj-lt"/>
              </a:rPr>
              <a:t>right</a:t>
            </a:r>
            <a:r>
              <a:rPr lang="ru-RU" sz="1200" dirty="0">
                <a:latin typeface="+mj-lt"/>
              </a:rPr>
              <a:t> – поворот налево и направо, </a:t>
            </a:r>
            <a:r>
              <a:rPr lang="ru-RU" sz="1200" dirty="0" err="1">
                <a:latin typeface="+mj-lt"/>
              </a:rPr>
              <a:t>forward</a:t>
            </a:r>
            <a:r>
              <a:rPr lang="ru-RU" sz="1200" dirty="0">
                <a:latin typeface="+mj-lt"/>
              </a:rPr>
              <a:t> и </a:t>
            </a:r>
            <a:r>
              <a:rPr lang="ru-RU" sz="1200" dirty="0" err="1">
                <a:latin typeface="+mj-lt"/>
              </a:rPr>
              <a:t>backward</a:t>
            </a:r>
            <a:r>
              <a:rPr lang="ru-RU" sz="1200" dirty="0">
                <a:latin typeface="+mj-lt"/>
              </a:rPr>
              <a:t> – движение вперед и назад. В программе каждое действие – вызов функции из модуля </a:t>
            </a:r>
            <a:r>
              <a:rPr lang="ru-RU" sz="1200" dirty="0" err="1">
                <a:latin typeface="+mj-lt"/>
              </a:rPr>
              <a:t>turtle</a:t>
            </a:r>
            <a:r>
              <a:rPr lang="ru-RU" sz="1200" dirty="0">
                <a:latin typeface="+mj-lt"/>
              </a:rPr>
              <a:t>. Простая программа:</a:t>
            </a:r>
            <a:endParaRPr lang="en-GB" sz="1200" dirty="0">
              <a:latin typeface="+mj-lt"/>
            </a:endParaRPr>
          </a:p>
          <a:p>
            <a:r>
              <a:rPr lang="en-GB" b="1" dirty="0"/>
              <a:t>import</a:t>
            </a:r>
            <a:r>
              <a:rPr lang="en-GB" dirty="0"/>
              <a:t> turtle </a:t>
            </a:r>
          </a:p>
          <a:p>
            <a:r>
              <a:rPr lang="en-GB" dirty="0" err="1"/>
              <a:t>turtle.right</a:t>
            </a:r>
            <a:r>
              <a:rPr lang="en-GB" dirty="0"/>
              <a:t>(90) </a:t>
            </a:r>
          </a:p>
          <a:p>
            <a:r>
              <a:rPr lang="en-GB" dirty="0" err="1"/>
              <a:t>turtle.forward</a:t>
            </a:r>
            <a:r>
              <a:rPr lang="en-GB" dirty="0"/>
              <a:t>(100) </a:t>
            </a:r>
          </a:p>
          <a:p>
            <a:r>
              <a:rPr lang="en-GB" dirty="0" err="1"/>
              <a:t>turtle.left</a:t>
            </a:r>
            <a:r>
              <a:rPr lang="en-GB" dirty="0"/>
              <a:t>(90) </a:t>
            </a:r>
          </a:p>
          <a:p>
            <a:r>
              <a:rPr lang="en-GB" dirty="0" err="1"/>
              <a:t>turtle.backward</a:t>
            </a:r>
            <a:r>
              <a:rPr lang="en-GB" dirty="0"/>
              <a:t>(100)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CDABB6-C351-432A-B0B1-AC9845751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10" y="1294524"/>
            <a:ext cx="2943636" cy="64779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688C9BE-EE5F-4DE7-9918-C6C153345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677" y="2167746"/>
            <a:ext cx="3219899" cy="22577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5" name="Google Shape;1655;p65"/>
          <p:cNvGrpSpPr/>
          <p:nvPr/>
        </p:nvGrpSpPr>
        <p:grpSpPr>
          <a:xfrm>
            <a:off x="1715630" y="672140"/>
            <a:ext cx="5713283" cy="735427"/>
            <a:chOff x="7728915" y="2370420"/>
            <a:chExt cx="1034472" cy="222546"/>
          </a:xfrm>
        </p:grpSpPr>
        <p:sp>
          <p:nvSpPr>
            <p:cNvPr id="1656" name="Google Shape;1656;p65"/>
            <p:cNvSpPr/>
            <p:nvPr/>
          </p:nvSpPr>
          <p:spPr>
            <a:xfrm>
              <a:off x="7737238" y="2413890"/>
              <a:ext cx="167201" cy="172874"/>
            </a:xfrm>
            <a:custGeom>
              <a:avLst/>
              <a:gdLst/>
              <a:ahLst/>
              <a:cxnLst/>
              <a:rect l="l" t="t" r="r" b="b"/>
              <a:pathLst>
                <a:path w="3154" h="3261" extrusionOk="0">
                  <a:moveTo>
                    <a:pt x="2396" y="0"/>
                  </a:moveTo>
                  <a:cubicBezTo>
                    <a:pt x="2396" y="27"/>
                    <a:pt x="2379" y="54"/>
                    <a:pt x="2341" y="55"/>
                  </a:cubicBezTo>
                  <a:cubicBezTo>
                    <a:pt x="2153" y="65"/>
                    <a:pt x="1962" y="69"/>
                    <a:pt x="1769" y="69"/>
                  </a:cubicBezTo>
                  <a:cubicBezTo>
                    <a:pt x="1251" y="69"/>
                    <a:pt x="725" y="38"/>
                    <a:pt x="217" y="3"/>
                  </a:cubicBezTo>
                  <a:lnTo>
                    <a:pt x="217" y="3"/>
                  </a:lnTo>
                  <a:cubicBezTo>
                    <a:pt x="557" y="612"/>
                    <a:pt x="989" y="1160"/>
                    <a:pt x="1436" y="1696"/>
                  </a:cubicBezTo>
                  <a:cubicBezTo>
                    <a:pt x="1452" y="1716"/>
                    <a:pt x="1453" y="1739"/>
                    <a:pt x="1445" y="1759"/>
                  </a:cubicBezTo>
                  <a:cubicBezTo>
                    <a:pt x="1459" y="1781"/>
                    <a:pt x="1461" y="1812"/>
                    <a:pt x="1437" y="1838"/>
                  </a:cubicBezTo>
                  <a:cubicBezTo>
                    <a:pt x="978" y="2326"/>
                    <a:pt x="493" y="2807"/>
                    <a:pt x="1" y="3261"/>
                  </a:cubicBezTo>
                  <a:cubicBezTo>
                    <a:pt x="1049" y="3215"/>
                    <a:pt x="2102" y="3223"/>
                    <a:pt x="3153" y="3218"/>
                  </a:cubicBezTo>
                  <a:cubicBezTo>
                    <a:pt x="2894" y="3063"/>
                    <a:pt x="2646" y="2892"/>
                    <a:pt x="2419" y="2690"/>
                  </a:cubicBezTo>
                  <a:cubicBezTo>
                    <a:pt x="2407" y="2678"/>
                    <a:pt x="2405" y="2665"/>
                    <a:pt x="2407" y="2651"/>
                  </a:cubicBezTo>
                  <a:cubicBezTo>
                    <a:pt x="2397" y="2633"/>
                    <a:pt x="2398" y="2610"/>
                    <a:pt x="2412" y="2594"/>
                  </a:cubicBezTo>
                  <a:cubicBezTo>
                    <a:pt x="2411" y="2589"/>
                    <a:pt x="2409" y="2584"/>
                    <a:pt x="2409" y="2580"/>
                  </a:cubicBezTo>
                  <a:cubicBezTo>
                    <a:pt x="2396" y="2032"/>
                    <a:pt x="2454" y="1483"/>
                    <a:pt x="2449" y="935"/>
                  </a:cubicBezTo>
                  <a:cubicBezTo>
                    <a:pt x="2448" y="622"/>
                    <a:pt x="2435" y="311"/>
                    <a:pt x="24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65"/>
            <p:cNvSpPr/>
            <p:nvPr/>
          </p:nvSpPr>
          <p:spPr>
            <a:xfrm>
              <a:off x="8619035" y="2410179"/>
              <a:ext cx="135129" cy="175312"/>
            </a:xfrm>
            <a:custGeom>
              <a:avLst/>
              <a:gdLst/>
              <a:ahLst/>
              <a:cxnLst/>
              <a:rect l="l" t="t" r="r" b="b"/>
              <a:pathLst>
                <a:path w="2549" h="3307" extrusionOk="0">
                  <a:moveTo>
                    <a:pt x="2549" y="1"/>
                  </a:moveTo>
                  <a:cubicBezTo>
                    <a:pt x="2390" y="76"/>
                    <a:pt x="2205" y="93"/>
                    <a:pt x="2017" y="93"/>
                  </a:cubicBezTo>
                  <a:cubicBezTo>
                    <a:pt x="1859" y="93"/>
                    <a:pt x="1699" y="81"/>
                    <a:pt x="1549" y="79"/>
                  </a:cubicBezTo>
                  <a:cubicBezTo>
                    <a:pt x="1232" y="75"/>
                    <a:pt x="915" y="70"/>
                    <a:pt x="599" y="49"/>
                  </a:cubicBezTo>
                  <a:lnTo>
                    <a:pt x="599" y="49"/>
                  </a:lnTo>
                  <a:cubicBezTo>
                    <a:pt x="661" y="877"/>
                    <a:pt x="712" y="1715"/>
                    <a:pt x="657" y="2538"/>
                  </a:cubicBezTo>
                  <a:cubicBezTo>
                    <a:pt x="663" y="2551"/>
                    <a:pt x="663" y="2565"/>
                    <a:pt x="652" y="2581"/>
                  </a:cubicBezTo>
                  <a:cubicBezTo>
                    <a:pt x="462" y="2837"/>
                    <a:pt x="234" y="3084"/>
                    <a:pt x="0" y="3306"/>
                  </a:cubicBezTo>
                  <a:cubicBezTo>
                    <a:pt x="511" y="3251"/>
                    <a:pt x="1028" y="3230"/>
                    <a:pt x="1544" y="3230"/>
                  </a:cubicBezTo>
                  <a:cubicBezTo>
                    <a:pt x="1873" y="3230"/>
                    <a:pt x="2202" y="3239"/>
                    <a:pt x="2530" y="3253"/>
                  </a:cubicBezTo>
                  <a:cubicBezTo>
                    <a:pt x="2365" y="3056"/>
                    <a:pt x="2233" y="2834"/>
                    <a:pt x="2080" y="2627"/>
                  </a:cubicBezTo>
                  <a:cubicBezTo>
                    <a:pt x="1864" y="2332"/>
                    <a:pt x="1625" y="2062"/>
                    <a:pt x="1376" y="1795"/>
                  </a:cubicBezTo>
                  <a:cubicBezTo>
                    <a:pt x="1336" y="1752"/>
                    <a:pt x="1365" y="1698"/>
                    <a:pt x="1407" y="1686"/>
                  </a:cubicBezTo>
                  <a:cubicBezTo>
                    <a:pt x="1379" y="1671"/>
                    <a:pt x="1363" y="1632"/>
                    <a:pt x="1391" y="1599"/>
                  </a:cubicBezTo>
                  <a:cubicBezTo>
                    <a:pt x="1796" y="1113"/>
                    <a:pt x="2189" y="627"/>
                    <a:pt x="2534" y="94"/>
                  </a:cubicBezTo>
                  <a:cubicBezTo>
                    <a:pt x="2511" y="65"/>
                    <a:pt x="2507" y="21"/>
                    <a:pt x="25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65"/>
            <p:cNvSpPr/>
            <p:nvPr/>
          </p:nvSpPr>
          <p:spPr>
            <a:xfrm>
              <a:off x="7869820" y="2375244"/>
              <a:ext cx="779814" cy="175100"/>
            </a:xfrm>
            <a:custGeom>
              <a:avLst/>
              <a:gdLst/>
              <a:ahLst/>
              <a:cxnLst/>
              <a:rect l="l" t="t" r="r" b="b"/>
              <a:pathLst>
                <a:path w="14710" h="3303" extrusionOk="0">
                  <a:moveTo>
                    <a:pt x="1" y="1"/>
                  </a:moveTo>
                  <a:lnTo>
                    <a:pt x="1" y="1"/>
                  </a:lnTo>
                  <a:cubicBezTo>
                    <a:pt x="4" y="7"/>
                    <a:pt x="7" y="14"/>
                    <a:pt x="7" y="21"/>
                  </a:cubicBezTo>
                  <a:cubicBezTo>
                    <a:pt x="129" y="1078"/>
                    <a:pt x="213" y="2253"/>
                    <a:pt x="1" y="3303"/>
                  </a:cubicBezTo>
                  <a:cubicBezTo>
                    <a:pt x="1471" y="3229"/>
                    <a:pt x="2946" y="3217"/>
                    <a:pt x="4421" y="3217"/>
                  </a:cubicBezTo>
                  <a:cubicBezTo>
                    <a:pt x="5090" y="3217"/>
                    <a:pt x="5759" y="3220"/>
                    <a:pt x="6427" y="3220"/>
                  </a:cubicBezTo>
                  <a:cubicBezTo>
                    <a:pt x="6695" y="3220"/>
                    <a:pt x="6964" y="3219"/>
                    <a:pt x="7232" y="3218"/>
                  </a:cubicBezTo>
                  <a:cubicBezTo>
                    <a:pt x="7778" y="3216"/>
                    <a:pt x="8323" y="3215"/>
                    <a:pt x="8869" y="3215"/>
                  </a:cubicBezTo>
                  <a:cubicBezTo>
                    <a:pt x="10559" y="3215"/>
                    <a:pt x="12249" y="3225"/>
                    <a:pt x="13939" y="3242"/>
                  </a:cubicBezTo>
                  <a:cubicBezTo>
                    <a:pt x="13952" y="3228"/>
                    <a:pt x="13972" y="3220"/>
                    <a:pt x="13992" y="3220"/>
                  </a:cubicBezTo>
                  <a:cubicBezTo>
                    <a:pt x="14011" y="3220"/>
                    <a:pt x="14031" y="3228"/>
                    <a:pt x="14042" y="3243"/>
                  </a:cubicBezTo>
                  <a:cubicBezTo>
                    <a:pt x="14185" y="3244"/>
                    <a:pt x="14330" y="3245"/>
                    <a:pt x="14474" y="3247"/>
                  </a:cubicBezTo>
                  <a:cubicBezTo>
                    <a:pt x="14477" y="3228"/>
                    <a:pt x="14492" y="3211"/>
                    <a:pt x="14518" y="3210"/>
                  </a:cubicBezTo>
                  <a:cubicBezTo>
                    <a:pt x="14559" y="3209"/>
                    <a:pt x="14601" y="3207"/>
                    <a:pt x="14642" y="3207"/>
                  </a:cubicBezTo>
                  <a:lnTo>
                    <a:pt x="14670" y="3207"/>
                  </a:lnTo>
                  <a:cubicBezTo>
                    <a:pt x="14682" y="3197"/>
                    <a:pt x="14693" y="3186"/>
                    <a:pt x="14705" y="3177"/>
                  </a:cubicBezTo>
                  <a:lnTo>
                    <a:pt x="14710" y="3175"/>
                  </a:lnTo>
                  <a:cubicBezTo>
                    <a:pt x="14632" y="2149"/>
                    <a:pt x="14635" y="1119"/>
                    <a:pt x="14546" y="93"/>
                  </a:cubicBezTo>
                  <a:lnTo>
                    <a:pt x="14543" y="93"/>
                  </a:lnTo>
                  <a:cubicBezTo>
                    <a:pt x="13973" y="100"/>
                    <a:pt x="13402" y="103"/>
                    <a:pt x="12831" y="103"/>
                  </a:cubicBezTo>
                  <a:cubicBezTo>
                    <a:pt x="10957" y="103"/>
                    <a:pt x="9082" y="71"/>
                    <a:pt x="7210" y="57"/>
                  </a:cubicBezTo>
                  <a:cubicBezTo>
                    <a:pt x="5992" y="49"/>
                    <a:pt x="4772" y="38"/>
                    <a:pt x="3553" y="32"/>
                  </a:cubicBezTo>
                  <a:cubicBezTo>
                    <a:pt x="3436" y="31"/>
                    <a:pt x="3319" y="31"/>
                    <a:pt x="3202" y="31"/>
                  </a:cubicBezTo>
                  <a:cubicBezTo>
                    <a:pt x="2695" y="31"/>
                    <a:pt x="2186" y="36"/>
                    <a:pt x="1677" y="36"/>
                  </a:cubicBezTo>
                  <a:cubicBezTo>
                    <a:pt x="1118" y="36"/>
                    <a:pt x="558" y="2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65"/>
            <p:cNvSpPr/>
            <p:nvPr/>
          </p:nvSpPr>
          <p:spPr>
            <a:xfrm>
              <a:off x="8615165" y="2551455"/>
              <a:ext cx="25234" cy="25022"/>
            </a:xfrm>
            <a:custGeom>
              <a:avLst/>
              <a:gdLst/>
              <a:ahLst/>
              <a:cxnLst/>
              <a:rect l="l" t="t" r="r" b="b"/>
              <a:pathLst>
                <a:path w="476" h="472" extrusionOk="0">
                  <a:moveTo>
                    <a:pt x="476" y="0"/>
                  </a:moveTo>
                  <a:cubicBezTo>
                    <a:pt x="470" y="3"/>
                    <a:pt x="464" y="5"/>
                    <a:pt x="458" y="5"/>
                  </a:cubicBezTo>
                  <a:cubicBezTo>
                    <a:pt x="305" y="4"/>
                    <a:pt x="152" y="3"/>
                    <a:pt x="0" y="2"/>
                  </a:cubicBezTo>
                  <a:lnTo>
                    <a:pt x="0" y="2"/>
                  </a:lnTo>
                  <a:cubicBezTo>
                    <a:pt x="24" y="156"/>
                    <a:pt x="29" y="315"/>
                    <a:pt x="15" y="471"/>
                  </a:cubicBezTo>
                  <a:cubicBezTo>
                    <a:pt x="159" y="308"/>
                    <a:pt x="313" y="147"/>
                    <a:pt x="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65"/>
            <p:cNvSpPr/>
            <p:nvPr/>
          </p:nvSpPr>
          <p:spPr>
            <a:xfrm>
              <a:off x="7873107" y="2555696"/>
              <a:ext cx="41085" cy="27513"/>
            </a:xfrm>
            <a:custGeom>
              <a:avLst/>
              <a:gdLst/>
              <a:ahLst/>
              <a:cxnLst/>
              <a:rect l="l" t="t" r="r" b="b"/>
              <a:pathLst>
                <a:path w="775" h="519" extrusionOk="0">
                  <a:moveTo>
                    <a:pt x="1" y="0"/>
                  </a:moveTo>
                  <a:cubicBezTo>
                    <a:pt x="259" y="173"/>
                    <a:pt x="513" y="351"/>
                    <a:pt x="774" y="518"/>
                  </a:cubicBezTo>
                  <a:cubicBezTo>
                    <a:pt x="754" y="347"/>
                    <a:pt x="748" y="174"/>
                    <a:pt x="762" y="2"/>
                  </a:cubicBezTo>
                  <a:cubicBezTo>
                    <a:pt x="508" y="2"/>
                    <a:pt x="255" y="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65"/>
            <p:cNvSpPr/>
            <p:nvPr/>
          </p:nvSpPr>
          <p:spPr>
            <a:xfrm>
              <a:off x="8691290" y="2406733"/>
              <a:ext cx="72097" cy="92931"/>
            </a:xfrm>
            <a:custGeom>
              <a:avLst/>
              <a:gdLst/>
              <a:ahLst/>
              <a:cxnLst/>
              <a:rect l="l" t="t" r="r" b="b"/>
              <a:pathLst>
                <a:path w="1360" h="1753" extrusionOk="0">
                  <a:moveTo>
                    <a:pt x="1202" y="1"/>
                  </a:moveTo>
                  <a:lnTo>
                    <a:pt x="1186" y="66"/>
                  </a:lnTo>
                  <a:cubicBezTo>
                    <a:pt x="1144" y="86"/>
                    <a:pt x="1148" y="130"/>
                    <a:pt x="1171" y="159"/>
                  </a:cubicBezTo>
                  <a:cubicBezTo>
                    <a:pt x="826" y="692"/>
                    <a:pt x="433" y="1178"/>
                    <a:pt x="28" y="1664"/>
                  </a:cubicBezTo>
                  <a:cubicBezTo>
                    <a:pt x="0" y="1697"/>
                    <a:pt x="15" y="1736"/>
                    <a:pt x="44" y="1751"/>
                  </a:cubicBezTo>
                  <a:lnTo>
                    <a:pt x="86" y="1753"/>
                  </a:lnTo>
                  <a:cubicBezTo>
                    <a:pt x="92" y="1751"/>
                    <a:pt x="98" y="1746"/>
                    <a:pt x="104" y="1741"/>
                  </a:cubicBezTo>
                  <a:cubicBezTo>
                    <a:pt x="597" y="1303"/>
                    <a:pt x="1003" y="759"/>
                    <a:pt x="1337" y="191"/>
                  </a:cubicBezTo>
                  <a:cubicBezTo>
                    <a:pt x="1359" y="152"/>
                    <a:pt x="1344" y="116"/>
                    <a:pt x="1318" y="96"/>
                  </a:cubicBezTo>
                  <a:cubicBezTo>
                    <a:pt x="1321" y="62"/>
                    <a:pt x="1296" y="30"/>
                    <a:pt x="1264" y="19"/>
                  </a:cubicBezTo>
                  <a:cubicBezTo>
                    <a:pt x="1244" y="11"/>
                    <a:pt x="1223" y="5"/>
                    <a:pt x="1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65"/>
            <p:cNvSpPr/>
            <p:nvPr/>
          </p:nvSpPr>
          <p:spPr>
            <a:xfrm>
              <a:off x="7728915" y="2370420"/>
              <a:ext cx="1031411" cy="222546"/>
            </a:xfrm>
            <a:custGeom>
              <a:avLst/>
              <a:gdLst/>
              <a:ahLst/>
              <a:cxnLst/>
              <a:rect l="l" t="t" r="r" b="b"/>
              <a:pathLst>
                <a:path w="19456" h="4198" extrusionOk="0">
                  <a:moveTo>
                    <a:pt x="2659" y="92"/>
                  </a:moveTo>
                  <a:lnTo>
                    <a:pt x="2659" y="92"/>
                  </a:lnTo>
                  <a:cubicBezTo>
                    <a:pt x="3216" y="120"/>
                    <a:pt x="3776" y="127"/>
                    <a:pt x="4335" y="127"/>
                  </a:cubicBezTo>
                  <a:cubicBezTo>
                    <a:pt x="4844" y="127"/>
                    <a:pt x="5353" y="122"/>
                    <a:pt x="5860" y="122"/>
                  </a:cubicBezTo>
                  <a:cubicBezTo>
                    <a:pt x="5977" y="122"/>
                    <a:pt x="6094" y="122"/>
                    <a:pt x="6211" y="123"/>
                  </a:cubicBezTo>
                  <a:cubicBezTo>
                    <a:pt x="7430" y="129"/>
                    <a:pt x="8650" y="140"/>
                    <a:pt x="9868" y="148"/>
                  </a:cubicBezTo>
                  <a:cubicBezTo>
                    <a:pt x="11740" y="162"/>
                    <a:pt x="13615" y="194"/>
                    <a:pt x="15489" y="194"/>
                  </a:cubicBezTo>
                  <a:cubicBezTo>
                    <a:pt x="16060" y="194"/>
                    <a:pt x="16631" y="191"/>
                    <a:pt x="17201" y="184"/>
                  </a:cubicBezTo>
                  <a:lnTo>
                    <a:pt x="17204" y="184"/>
                  </a:lnTo>
                  <a:cubicBezTo>
                    <a:pt x="17293" y="1210"/>
                    <a:pt x="17290" y="2239"/>
                    <a:pt x="17368" y="3266"/>
                  </a:cubicBezTo>
                  <a:lnTo>
                    <a:pt x="17363" y="3268"/>
                  </a:lnTo>
                  <a:cubicBezTo>
                    <a:pt x="17351" y="3277"/>
                    <a:pt x="17339" y="3288"/>
                    <a:pt x="17328" y="3298"/>
                  </a:cubicBezTo>
                  <a:lnTo>
                    <a:pt x="17300" y="3298"/>
                  </a:lnTo>
                  <a:cubicBezTo>
                    <a:pt x="17259" y="3298"/>
                    <a:pt x="17217" y="3300"/>
                    <a:pt x="17176" y="3301"/>
                  </a:cubicBezTo>
                  <a:cubicBezTo>
                    <a:pt x="17150" y="3302"/>
                    <a:pt x="17135" y="3319"/>
                    <a:pt x="17132" y="3338"/>
                  </a:cubicBezTo>
                  <a:cubicBezTo>
                    <a:pt x="16988" y="3336"/>
                    <a:pt x="16843" y="3335"/>
                    <a:pt x="16699" y="3334"/>
                  </a:cubicBezTo>
                  <a:cubicBezTo>
                    <a:pt x="16688" y="3319"/>
                    <a:pt x="16669" y="3311"/>
                    <a:pt x="16650" y="3311"/>
                  </a:cubicBezTo>
                  <a:cubicBezTo>
                    <a:pt x="16630" y="3311"/>
                    <a:pt x="16610" y="3319"/>
                    <a:pt x="16597" y="3333"/>
                  </a:cubicBezTo>
                  <a:cubicBezTo>
                    <a:pt x="14907" y="3316"/>
                    <a:pt x="13217" y="3306"/>
                    <a:pt x="11527" y="3306"/>
                  </a:cubicBezTo>
                  <a:cubicBezTo>
                    <a:pt x="10981" y="3306"/>
                    <a:pt x="10436" y="3307"/>
                    <a:pt x="9890" y="3309"/>
                  </a:cubicBezTo>
                  <a:cubicBezTo>
                    <a:pt x="9622" y="3310"/>
                    <a:pt x="9354" y="3311"/>
                    <a:pt x="9085" y="3311"/>
                  </a:cubicBezTo>
                  <a:cubicBezTo>
                    <a:pt x="8417" y="3311"/>
                    <a:pt x="7748" y="3308"/>
                    <a:pt x="7079" y="3308"/>
                  </a:cubicBezTo>
                  <a:cubicBezTo>
                    <a:pt x="5605" y="3308"/>
                    <a:pt x="4130" y="3320"/>
                    <a:pt x="2659" y="3394"/>
                  </a:cubicBezTo>
                  <a:cubicBezTo>
                    <a:pt x="2871" y="2344"/>
                    <a:pt x="2787" y="1169"/>
                    <a:pt x="2665" y="112"/>
                  </a:cubicBezTo>
                  <a:cubicBezTo>
                    <a:pt x="2665" y="105"/>
                    <a:pt x="2662" y="98"/>
                    <a:pt x="2659" y="92"/>
                  </a:cubicBezTo>
                  <a:close/>
                  <a:moveTo>
                    <a:pt x="17194" y="3415"/>
                  </a:moveTo>
                  <a:cubicBezTo>
                    <a:pt x="17031" y="3562"/>
                    <a:pt x="16877" y="3723"/>
                    <a:pt x="16733" y="3886"/>
                  </a:cubicBezTo>
                  <a:cubicBezTo>
                    <a:pt x="16747" y="3730"/>
                    <a:pt x="16742" y="3571"/>
                    <a:pt x="16718" y="3417"/>
                  </a:cubicBezTo>
                  <a:lnTo>
                    <a:pt x="16718" y="3417"/>
                  </a:lnTo>
                  <a:cubicBezTo>
                    <a:pt x="16870" y="3418"/>
                    <a:pt x="17023" y="3419"/>
                    <a:pt x="17176" y="3420"/>
                  </a:cubicBezTo>
                  <a:cubicBezTo>
                    <a:pt x="17182" y="3420"/>
                    <a:pt x="17188" y="3418"/>
                    <a:pt x="17194" y="3415"/>
                  </a:cubicBezTo>
                  <a:close/>
                  <a:moveTo>
                    <a:pt x="2721" y="3495"/>
                  </a:moveTo>
                  <a:lnTo>
                    <a:pt x="2721" y="3495"/>
                  </a:lnTo>
                  <a:cubicBezTo>
                    <a:pt x="2975" y="3497"/>
                    <a:pt x="3228" y="3497"/>
                    <a:pt x="3482" y="3497"/>
                  </a:cubicBezTo>
                  <a:cubicBezTo>
                    <a:pt x="3468" y="3669"/>
                    <a:pt x="3474" y="3842"/>
                    <a:pt x="3494" y="4013"/>
                  </a:cubicBezTo>
                  <a:cubicBezTo>
                    <a:pt x="3233" y="3846"/>
                    <a:pt x="2979" y="3668"/>
                    <a:pt x="2721" y="3495"/>
                  </a:cubicBezTo>
                  <a:close/>
                  <a:moveTo>
                    <a:pt x="3773" y="0"/>
                  </a:moveTo>
                  <a:cubicBezTo>
                    <a:pt x="3374" y="0"/>
                    <a:pt x="2976" y="6"/>
                    <a:pt x="2580" y="24"/>
                  </a:cubicBezTo>
                  <a:cubicBezTo>
                    <a:pt x="2563" y="25"/>
                    <a:pt x="2553" y="36"/>
                    <a:pt x="2550" y="48"/>
                  </a:cubicBezTo>
                  <a:cubicBezTo>
                    <a:pt x="2528" y="59"/>
                    <a:pt x="2513" y="79"/>
                    <a:pt x="2516" y="111"/>
                  </a:cubicBezTo>
                  <a:cubicBezTo>
                    <a:pt x="2537" y="347"/>
                    <a:pt x="2556" y="584"/>
                    <a:pt x="2572" y="819"/>
                  </a:cubicBezTo>
                  <a:cubicBezTo>
                    <a:pt x="2592" y="1131"/>
                    <a:pt x="2605" y="1442"/>
                    <a:pt x="2607" y="1755"/>
                  </a:cubicBezTo>
                  <a:cubicBezTo>
                    <a:pt x="2611" y="2303"/>
                    <a:pt x="2553" y="2852"/>
                    <a:pt x="2566" y="3399"/>
                  </a:cubicBezTo>
                  <a:cubicBezTo>
                    <a:pt x="2566" y="3404"/>
                    <a:pt x="2568" y="3409"/>
                    <a:pt x="2569" y="3413"/>
                  </a:cubicBezTo>
                  <a:cubicBezTo>
                    <a:pt x="2556" y="3429"/>
                    <a:pt x="2554" y="3453"/>
                    <a:pt x="2564" y="3471"/>
                  </a:cubicBezTo>
                  <a:cubicBezTo>
                    <a:pt x="2562" y="3484"/>
                    <a:pt x="2564" y="3498"/>
                    <a:pt x="2576" y="3509"/>
                  </a:cubicBezTo>
                  <a:cubicBezTo>
                    <a:pt x="2803" y="3712"/>
                    <a:pt x="3051" y="3882"/>
                    <a:pt x="3310" y="4037"/>
                  </a:cubicBezTo>
                  <a:cubicBezTo>
                    <a:pt x="2260" y="4043"/>
                    <a:pt x="1207" y="4034"/>
                    <a:pt x="158" y="4081"/>
                  </a:cubicBezTo>
                  <a:cubicBezTo>
                    <a:pt x="650" y="3627"/>
                    <a:pt x="1136" y="3146"/>
                    <a:pt x="1594" y="2658"/>
                  </a:cubicBezTo>
                  <a:cubicBezTo>
                    <a:pt x="1619" y="2631"/>
                    <a:pt x="1616" y="2601"/>
                    <a:pt x="1602" y="2579"/>
                  </a:cubicBezTo>
                  <a:cubicBezTo>
                    <a:pt x="1610" y="2559"/>
                    <a:pt x="1610" y="2536"/>
                    <a:pt x="1593" y="2516"/>
                  </a:cubicBezTo>
                  <a:cubicBezTo>
                    <a:pt x="1146" y="1980"/>
                    <a:pt x="716" y="1432"/>
                    <a:pt x="374" y="822"/>
                  </a:cubicBezTo>
                  <a:lnTo>
                    <a:pt x="374" y="822"/>
                  </a:lnTo>
                  <a:cubicBezTo>
                    <a:pt x="887" y="857"/>
                    <a:pt x="1416" y="889"/>
                    <a:pt x="1937" y="889"/>
                  </a:cubicBezTo>
                  <a:cubicBezTo>
                    <a:pt x="2125" y="889"/>
                    <a:pt x="2313" y="884"/>
                    <a:pt x="2498" y="875"/>
                  </a:cubicBezTo>
                  <a:cubicBezTo>
                    <a:pt x="2536" y="873"/>
                    <a:pt x="2553" y="847"/>
                    <a:pt x="2553" y="820"/>
                  </a:cubicBezTo>
                  <a:cubicBezTo>
                    <a:pt x="2553" y="793"/>
                    <a:pt x="2535" y="766"/>
                    <a:pt x="2498" y="762"/>
                  </a:cubicBezTo>
                  <a:cubicBezTo>
                    <a:pt x="2059" y="717"/>
                    <a:pt x="1605" y="704"/>
                    <a:pt x="1154" y="704"/>
                  </a:cubicBezTo>
                  <a:cubicBezTo>
                    <a:pt x="878" y="704"/>
                    <a:pt x="603" y="709"/>
                    <a:pt x="333" y="715"/>
                  </a:cubicBezTo>
                  <a:cubicBezTo>
                    <a:pt x="320" y="715"/>
                    <a:pt x="311" y="719"/>
                    <a:pt x="301" y="725"/>
                  </a:cubicBezTo>
                  <a:cubicBezTo>
                    <a:pt x="296" y="724"/>
                    <a:pt x="291" y="723"/>
                    <a:pt x="286" y="723"/>
                  </a:cubicBezTo>
                  <a:cubicBezTo>
                    <a:pt x="248" y="723"/>
                    <a:pt x="208" y="764"/>
                    <a:pt x="233" y="810"/>
                  </a:cubicBezTo>
                  <a:cubicBezTo>
                    <a:pt x="582" y="1447"/>
                    <a:pt x="973" y="2057"/>
                    <a:pt x="1487" y="2575"/>
                  </a:cubicBezTo>
                  <a:cubicBezTo>
                    <a:pt x="989" y="3022"/>
                    <a:pt x="505" y="3513"/>
                    <a:pt x="67" y="4018"/>
                  </a:cubicBezTo>
                  <a:cubicBezTo>
                    <a:pt x="47" y="4040"/>
                    <a:pt x="50" y="4066"/>
                    <a:pt x="63" y="4085"/>
                  </a:cubicBezTo>
                  <a:cubicBezTo>
                    <a:pt x="1" y="4091"/>
                    <a:pt x="1" y="4184"/>
                    <a:pt x="66" y="4185"/>
                  </a:cubicBezTo>
                  <a:cubicBezTo>
                    <a:pt x="382" y="4194"/>
                    <a:pt x="697" y="4197"/>
                    <a:pt x="1013" y="4197"/>
                  </a:cubicBezTo>
                  <a:cubicBezTo>
                    <a:pt x="1847" y="4197"/>
                    <a:pt x="2682" y="4174"/>
                    <a:pt x="3514" y="4165"/>
                  </a:cubicBezTo>
                  <a:cubicBezTo>
                    <a:pt x="3556" y="4164"/>
                    <a:pt x="3576" y="4130"/>
                    <a:pt x="3575" y="4098"/>
                  </a:cubicBezTo>
                  <a:cubicBezTo>
                    <a:pt x="3598" y="4092"/>
                    <a:pt x="3616" y="4075"/>
                    <a:pt x="3614" y="4044"/>
                  </a:cubicBezTo>
                  <a:cubicBezTo>
                    <a:pt x="3601" y="3862"/>
                    <a:pt x="3600" y="3680"/>
                    <a:pt x="3601" y="3497"/>
                  </a:cubicBezTo>
                  <a:cubicBezTo>
                    <a:pt x="5697" y="3493"/>
                    <a:pt x="7794" y="3412"/>
                    <a:pt x="9890" y="3401"/>
                  </a:cubicBezTo>
                  <a:cubicBezTo>
                    <a:pt x="10703" y="3397"/>
                    <a:pt x="11516" y="3395"/>
                    <a:pt x="12329" y="3395"/>
                  </a:cubicBezTo>
                  <a:cubicBezTo>
                    <a:pt x="13748" y="3395"/>
                    <a:pt x="15167" y="3402"/>
                    <a:pt x="16586" y="3415"/>
                  </a:cubicBezTo>
                  <a:cubicBezTo>
                    <a:pt x="16600" y="3637"/>
                    <a:pt x="16604" y="3855"/>
                    <a:pt x="16603" y="4079"/>
                  </a:cubicBezTo>
                  <a:cubicBezTo>
                    <a:pt x="16562" y="4092"/>
                    <a:pt x="16561" y="4159"/>
                    <a:pt x="16611" y="4159"/>
                  </a:cubicBezTo>
                  <a:cubicBezTo>
                    <a:pt x="16612" y="4159"/>
                    <a:pt x="16612" y="4159"/>
                    <a:pt x="16613" y="4159"/>
                  </a:cubicBezTo>
                  <a:cubicBezTo>
                    <a:pt x="17326" y="4141"/>
                    <a:pt x="18037" y="4114"/>
                    <a:pt x="18749" y="4114"/>
                  </a:cubicBezTo>
                  <a:cubicBezTo>
                    <a:pt x="18946" y="4114"/>
                    <a:pt x="19143" y="4116"/>
                    <a:pt x="19341" y="4121"/>
                  </a:cubicBezTo>
                  <a:cubicBezTo>
                    <a:pt x="19373" y="4121"/>
                    <a:pt x="19391" y="4100"/>
                    <a:pt x="19396" y="4076"/>
                  </a:cubicBezTo>
                  <a:cubicBezTo>
                    <a:pt x="19397" y="4077"/>
                    <a:pt x="19398" y="4077"/>
                    <a:pt x="19399" y="4077"/>
                  </a:cubicBezTo>
                  <a:cubicBezTo>
                    <a:pt x="19428" y="4077"/>
                    <a:pt x="19456" y="4043"/>
                    <a:pt x="19437" y="4012"/>
                  </a:cubicBezTo>
                  <a:cubicBezTo>
                    <a:pt x="19103" y="3446"/>
                    <a:pt x="18737" y="2909"/>
                    <a:pt x="18260" y="2449"/>
                  </a:cubicBezTo>
                  <a:cubicBezTo>
                    <a:pt x="18254" y="2443"/>
                    <a:pt x="18247" y="2440"/>
                    <a:pt x="18240" y="2437"/>
                  </a:cubicBezTo>
                  <a:lnTo>
                    <a:pt x="18198" y="2434"/>
                  </a:lnTo>
                  <a:cubicBezTo>
                    <a:pt x="18156" y="2447"/>
                    <a:pt x="18129" y="2502"/>
                    <a:pt x="18167" y="2543"/>
                  </a:cubicBezTo>
                  <a:cubicBezTo>
                    <a:pt x="18416" y="2811"/>
                    <a:pt x="18655" y="3081"/>
                    <a:pt x="18872" y="3377"/>
                  </a:cubicBezTo>
                  <a:cubicBezTo>
                    <a:pt x="19024" y="3583"/>
                    <a:pt x="19156" y="3805"/>
                    <a:pt x="19321" y="4002"/>
                  </a:cubicBezTo>
                  <a:cubicBezTo>
                    <a:pt x="18993" y="3988"/>
                    <a:pt x="18664" y="3979"/>
                    <a:pt x="18335" y="3979"/>
                  </a:cubicBezTo>
                  <a:cubicBezTo>
                    <a:pt x="17819" y="3979"/>
                    <a:pt x="17302" y="4000"/>
                    <a:pt x="16791" y="4055"/>
                  </a:cubicBezTo>
                  <a:cubicBezTo>
                    <a:pt x="17025" y="3834"/>
                    <a:pt x="17254" y="3586"/>
                    <a:pt x="17443" y="3330"/>
                  </a:cubicBezTo>
                  <a:cubicBezTo>
                    <a:pt x="17454" y="3315"/>
                    <a:pt x="17454" y="3300"/>
                    <a:pt x="17449" y="3287"/>
                  </a:cubicBezTo>
                  <a:cubicBezTo>
                    <a:pt x="17503" y="2464"/>
                    <a:pt x="17452" y="1627"/>
                    <a:pt x="17390" y="799"/>
                  </a:cubicBezTo>
                  <a:lnTo>
                    <a:pt x="17390" y="799"/>
                  </a:lnTo>
                  <a:cubicBezTo>
                    <a:pt x="17707" y="819"/>
                    <a:pt x="18023" y="825"/>
                    <a:pt x="18340" y="829"/>
                  </a:cubicBezTo>
                  <a:cubicBezTo>
                    <a:pt x="18490" y="830"/>
                    <a:pt x="18651" y="843"/>
                    <a:pt x="18810" y="843"/>
                  </a:cubicBezTo>
                  <a:cubicBezTo>
                    <a:pt x="18997" y="843"/>
                    <a:pt x="19181" y="825"/>
                    <a:pt x="19340" y="751"/>
                  </a:cubicBezTo>
                  <a:lnTo>
                    <a:pt x="19356" y="685"/>
                  </a:lnTo>
                  <a:cubicBezTo>
                    <a:pt x="19265" y="662"/>
                    <a:pt x="19164" y="655"/>
                    <a:pt x="19059" y="655"/>
                  </a:cubicBezTo>
                  <a:cubicBezTo>
                    <a:pt x="18865" y="655"/>
                    <a:pt x="18660" y="680"/>
                    <a:pt x="18495" y="680"/>
                  </a:cubicBezTo>
                  <a:cubicBezTo>
                    <a:pt x="18123" y="680"/>
                    <a:pt x="17753" y="682"/>
                    <a:pt x="17383" y="705"/>
                  </a:cubicBezTo>
                  <a:cubicBezTo>
                    <a:pt x="17369" y="516"/>
                    <a:pt x="17353" y="327"/>
                    <a:pt x="17339" y="139"/>
                  </a:cubicBezTo>
                  <a:cubicBezTo>
                    <a:pt x="17335" y="95"/>
                    <a:pt x="17299" y="72"/>
                    <a:pt x="17265" y="72"/>
                  </a:cubicBezTo>
                  <a:cubicBezTo>
                    <a:pt x="17249" y="72"/>
                    <a:pt x="17233" y="77"/>
                    <a:pt x="17222" y="87"/>
                  </a:cubicBezTo>
                  <a:cubicBezTo>
                    <a:pt x="17215" y="85"/>
                    <a:pt x="17209" y="83"/>
                    <a:pt x="17202" y="83"/>
                  </a:cubicBezTo>
                  <a:cubicBezTo>
                    <a:pt x="14759" y="28"/>
                    <a:pt x="12312" y="49"/>
                    <a:pt x="9868" y="40"/>
                  </a:cubicBezTo>
                  <a:cubicBezTo>
                    <a:pt x="8650" y="37"/>
                    <a:pt x="7431" y="34"/>
                    <a:pt x="6211" y="29"/>
                  </a:cubicBezTo>
                  <a:cubicBezTo>
                    <a:pt x="5402" y="26"/>
                    <a:pt x="4586" y="0"/>
                    <a:pt x="3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5" name="Google Shape;1665;p65"/>
          <p:cNvSpPr txBox="1">
            <a:spLocks noGrp="1"/>
          </p:cNvSpPr>
          <p:nvPr>
            <p:ph type="title"/>
          </p:nvPr>
        </p:nvSpPr>
        <p:spPr>
          <a:xfrm>
            <a:off x="2288096" y="773473"/>
            <a:ext cx="4567800" cy="459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Давай посмотрим, что у нас получилось</a:t>
            </a:r>
            <a:endParaRPr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454425-A791-4571-9103-6EF475CB6F76}"/>
              </a:ext>
            </a:extLst>
          </p:cNvPr>
          <p:cNvSpPr txBox="1"/>
          <p:nvPr/>
        </p:nvSpPr>
        <p:spPr>
          <a:xfrm>
            <a:off x="524540" y="1779181"/>
            <a:ext cx="3175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Запустим программу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D9EA6D-B479-407F-8DB5-275EEE659E88}"/>
              </a:ext>
            </a:extLst>
          </p:cNvPr>
          <p:cNvSpPr txBox="1"/>
          <p:nvPr/>
        </p:nvSpPr>
        <p:spPr>
          <a:xfrm>
            <a:off x="524540" y="2203325"/>
            <a:ext cx="2924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 произошло: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Поворот направо на 90 градусов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Движение вперед на 100 шагов (пикселей)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Поворот налево на 90 градусов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Движение назад на 100 шагов (пикселей)</a:t>
            </a:r>
          </a:p>
          <a:p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0D3E0C-18C0-41E7-8AF7-75E9EC305912}"/>
              </a:ext>
            </a:extLst>
          </p:cNvPr>
          <p:cNvSpPr txBox="1"/>
          <p:nvPr/>
        </p:nvSpPr>
        <p:spPr>
          <a:xfrm>
            <a:off x="3449169" y="1779181"/>
            <a:ext cx="31062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Но окно очень быстро закрылось и мы не увидели что мы нарисовали.</a:t>
            </a:r>
          </a:p>
          <a:p>
            <a:r>
              <a:rPr lang="ru-RU" sz="1200" dirty="0"/>
              <a:t>Чтобы это исправить, нам поможет функция </a:t>
            </a:r>
            <a:r>
              <a:rPr lang="en-GB" sz="1200" dirty="0" err="1"/>
              <a:t>exitonclick</a:t>
            </a:r>
            <a:r>
              <a:rPr lang="en-GB" sz="1200" dirty="0"/>
              <a:t>()</a:t>
            </a:r>
            <a:r>
              <a:rPr lang="ru-RU" sz="1200" dirty="0"/>
              <a:t>.</a:t>
            </a:r>
          </a:p>
          <a:p>
            <a:r>
              <a:rPr lang="ru-RU" sz="1200" dirty="0"/>
              <a:t>Она позволяет закрыть окно и завершить выполнение программы кликом мышкой по окну.</a:t>
            </a:r>
          </a:p>
          <a:p>
            <a:r>
              <a:rPr lang="ru-RU" sz="1200" dirty="0"/>
              <a:t>Код программы:</a:t>
            </a:r>
          </a:p>
          <a:p>
            <a:endParaRPr lang="ru-RU" dirty="0"/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7AEAFA4-66CD-4F23-9394-3D5203953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409" y="2725808"/>
            <a:ext cx="2324693" cy="1738510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AE591677-D92E-49F3-B22A-0A480E843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234" y="3326709"/>
            <a:ext cx="2790696" cy="150375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039C24D-E7A6-4241-8D27-8146B21BB18A}"/>
              </a:ext>
            </a:extLst>
          </p:cNvPr>
          <p:cNvSpPr txBox="1"/>
          <p:nvPr/>
        </p:nvSpPr>
        <p:spPr>
          <a:xfrm>
            <a:off x="6631672" y="1798806"/>
            <a:ext cx="1748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Вывод программы: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81A277C2-0185-4E59-83D3-5EFA14867554}"/>
              </a:ext>
            </a:extLst>
          </p:cNvPr>
          <p:cNvSpPr txBox="1"/>
          <p:nvPr/>
        </p:nvSpPr>
        <p:spPr>
          <a:xfrm>
            <a:off x="696687" y="462968"/>
            <a:ext cx="2605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-Стрелочка выглядит скучно, ее можно поменять?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6B953B-A5B7-4DC9-A33A-269583D0B70B}"/>
              </a:ext>
            </a:extLst>
          </p:cNvPr>
          <p:cNvSpPr txBox="1"/>
          <p:nvPr/>
        </p:nvSpPr>
        <p:spPr>
          <a:xfrm>
            <a:off x="1465943" y="1084551"/>
            <a:ext cx="23005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-Конечно! В этом нам может функция </a:t>
            </a:r>
            <a:r>
              <a:rPr lang="en-GB" dirty="0"/>
              <a:t>shape()</a:t>
            </a:r>
            <a:r>
              <a:rPr lang="ru-RU" dirty="0"/>
              <a:t>.</a:t>
            </a:r>
          </a:p>
          <a:p>
            <a:r>
              <a:rPr lang="ru-RU" dirty="0"/>
              <a:t>Код программы:</a:t>
            </a: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AB13CDA6-4DE9-4E2F-93D6-2EFFA0997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943" y="1921578"/>
            <a:ext cx="2923157" cy="138767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C7502A2-C07C-4EE7-8FA2-F6ED7C30AC64}"/>
              </a:ext>
            </a:extLst>
          </p:cNvPr>
          <p:cNvSpPr txBox="1"/>
          <p:nvPr/>
        </p:nvSpPr>
        <p:spPr>
          <a:xfrm>
            <a:off x="5043714" y="999919"/>
            <a:ext cx="3207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Вывод программы: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C22AF36-E912-4168-8781-45E55D0DF1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02" t="19985" r="8872" b="4929"/>
          <a:stretch/>
        </p:blipFill>
        <p:spPr>
          <a:xfrm>
            <a:off x="5043714" y="1921578"/>
            <a:ext cx="2634343" cy="13876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67"/>
          <p:cNvSpPr txBox="1">
            <a:spLocks noGrp="1"/>
          </p:cNvSpPr>
          <p:nvPr>
            <p:ph type="subTitle" idx="1"/>
          </p:nvPr>
        </p:nvSpPr>
        <p:spPr>
          <a:xfrm flipH="1">
            <a:off x="1698300" y="1894350"/>
            <a:ext cx="5747400" cy="13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b="1" dirty="0"/>
              <a:t>Геометрические фигуры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68"/>
          <p:cNvSpPr txBox="1">
            <a:spLocks noGrp="1"/>
          </p:cNvSpPr>
          <p:nvPr>
            <p:ph type="subTitle" idx="1"/>
          </p:nvPr>
        </p:nvSpPr>
        <p:spPr>
          <a:xfrm flipH="1">
            <a:off x="453657" y="1111298"/>
            <a:ext cx="7025586" cy="17082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1800" dirty="0"/>
              <a:t>Рисуем простые геометрические фигуры:</a:t>
            </a:r>
          </a:p>
          <a:p>
            <a:pPr algn="l"/>
            <a:r>
              <a:rPr lang="ru-RU" sz="1800" dirty="0"/>
              <a:t>Прямая: просто движение вперед</a:t>
            </a:r>
          </a:p>
          <a:p>
            <a:pPr algn="l"/>
            <a:r>
              <a:rPr lang="ru-RU" sz="1800" dirty="0"/>
              <a:t>Квадрат: вперед, поворот на 90 градусов и так 4 раза. Повторение команд – значит, можно выполнить их в цикле </a:t>
            </a:r>
            <a:r>
              <a:rPr lang="ru-RU" sz="1800" dirty="0" err="1"/>
              <a:t>for</a:t>
            </a:r>
            <a:r>
              <a:rPr lang="ru-RU" sz="1800" dirty="0"/>
              <a:t>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17F8FFA-68FE-4BDD-A9D1-C905A86D5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57" y="2656994"/>
            <a:ext cx="6745436" cy="75405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Если мы хотим выполнить инструкции n раз, мы пишем их в цикле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for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i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range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(n):</a:t>
            </a:r>
            <a:endParaRPr kumimoji="0" lang="ru-RU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Далее идут инструкции с отступом в 4 пробела.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Код с отступами – </a:t>
            </a:r>
            <a:r>
              <a:rPr kumimoji="0" lang="ru-RU" altLang="ru-RU" sz="13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тело цикла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Когда цикл завершается, отступы больше не ставятся.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4" name="Google Shape;1774;p69"/>
          <p:cNvGrpSpPr/>
          <p:nvPr/>
        </p:nvGrpSpPr>
        <p:grpSpPr>
          <a:xfrm rot="10800000">
            <a:off x="7696618" y="319731"/>
            <a:ext cx="1032914" cy="874792"/>
            <a:chOff x="5130338" y="3221575"/>
            <a:chExt cx="343275" cy="290725"/>
          </a:xfrm>
        </p:grpSpPr>
        <p:sp>
          <p:nvSpPr>
            <p:cNvPr id="1775" name="Google Shape;1775;p69"/>
            <p:cNvSpPr/>
            <p:nvPr/>
          </p:nvSpPr>
          <p:spPr>
            <a:xfrm>
              <a:off x="5130338" y="3221575"/>
              <a:ext cx="343275" cy="290725"/>
            </a:xfrm>
            <a:custGeom>
              <a:avLst/>
              <a:gdLst/>
              <a:ahLst/>
              <a:cxnLst/>
              <a:rect l="l" t="t" r="r" b="b"/>
              <a:pathLst>
                <a:path w="13731" h="11629" extrusionOk="0">
                  <a:moveTo>
                    <a:pt x="6799" y="4944"/>
                  </a:moveTo>
                  <a:cubicBezTo>
                    <a:pt x="6833" y="4944"/>
                    <a:pt x="6868" y="4956"/>
                    <a:pt x="6904" y="4980"/>
                  </a:cubicBezTo>
                  <a:cubicBezTo>
                    <a:pt x="6966" y="5019"/>
                    <a:pt x="7015" y="5049"/>
                    <a:pt x="7020" y="5049"/>
                  </a:cubicBezTo>
                  <a:cubicBezTo>
                    <a:pt x="7020" y="5049"/>
                    <a:pt x="7021" y="5049"/>
                    <a:pt x="7021" y="5049"/>
                  </a:cubicBezTo>
                  <a:cubicBezTo>
                    <a:pt x="7021" y="5049"/>
                    <a:pt x="7021" y="5049"/>
                    <a:pt x="7021" y="5049"/>
                  </a:cubicBezTo>
                  <a:cubicBezTo>
                    <a:pt x="7022" y="5049"/>
                    <a:pt x="7085" y="5165"/>
                    <a:pt x="7158" y="5306"/>
                  </a:cubicBezTo>
                  <a:cubicBezTo>
                    <a:pt x="7233" y="5449"/>
                    <a:pt x="7416" y="5707"/>
                    <a:pt x="7567" y="5881"/>
                  </a:cubicBezTo>
                  <a:lnTo>
                    <a:pt x="7840" y="6199"/>
                  </a:lnTo>
                  <a:lnTo>
                    <a:pt x="7683" y="6263"/>
                  </a:lnTo>
                  <a:cubicBezTo>
                    <a:pt x="7581" y="6305"/>
                    <a:pt x="7506" y="6329"/>
                    <a:pt x="7440" y="6329"/>
                  </a:cubicBezTo>
                  <a:cubicBezTo>
                    <a:pt x="7321" y="6329"/>
                    <a:pt x="7230" y="6252"/>
                    <a:pt x="7054" y="6063"/>
                  </a:cubicBezTo>
                  <a:cubicBezTo>
                    <a:pt x="6919" y="5918"/>
                    <a:pt x="6732" y="5704"/>
                    <a:pt x="6637" y="5585"/>
                  </a:cubicBezTo>
                  <a:cubicBezTo>
                    <a:pt x="6464" y="5369"/>
                    <a:pt x="6464" y="5369"/>
                    <a:pt x="6544" y="5204"/>
                  </a:cubicBezTo>
                  <a:cubicBezTo>
                    <a:pt x="6629" y="5028"/>
                    <a:pt x="6711" y="4944"/>
                    <a:pt x="6799" y="4944"/>
                  </a:cubicBezTo>
                  <a:close/>
                  <a:moveTo>
                    <a:pt x="10174" y="295"/>
                  </a:moveTo>
                  <a:cubicBezTo>
                    <a:pt x="10473" y="295"/>
                    <a:pt x="11110" y="422"/>
                    <a:pt x="11426" y="556"/>
                  </a:cubicBezTo>
                  <a:cubicBezTo>
                    <a:pt x="12134" y="855"/>
                    <a:pt x="12480" y="1110"/>
                    <a:pt x="12817" y="1584"/>
                  </a:cubicBezTo>
                  <a:cubicBezTo>
                    <a:pt x="13086" y="1960"/>
                    <a:pt x="13343" y="2662"/>
                    <a:pt x="13401" y="3180"/>
                  </a:cubicBezTo>
                  <a:cubicBezTo>
                    <a:pt x="13429" y="3424"/>
                    <a:pt x="13432" y="3689"/>
                    <a:pt x="13408" y="3763"/>
                  </a:cubicBezTo>
                  <a:cubicBezTo>
                    <a:pt x="13383" y="3839"/>
                    <a:pt x="13344" y="3997"/>
                    <a:pt x="13319" y="4118"/>
                  </a:cubicBezTo>
                  <a:cubicBezTo>
                    <a:pt x="13221" y="4600"/>
                    <a:pt x="12497" y="5623"/>
                    <a:pt x="12018" y="5952"/>
                  </a:cubicBezTo>
                  <a:cubicBezTo>
                    <a:pt x="11576" y="6256"/>
                    <a:pt x="10508" y="6450"/>
                    <a:pt x="9610" y="6450"/>
                  </a:cubicBezTo>
                  <a:cubicBezTo>
                    <a:pt x="9196" y="6450"/>
                    <a:pt x="8819" y="6409"/>
                    <a:pt x="8555" y="6318"/>
                  </a:cubicBezTo>
                  <a:cubicBezTo>
                    <a:pt x="8353" y="6249"/>
                    <a:pt x="8284" y="6199"/>
                    <a:pt x="7991" y="5905"/>
                  </a:cubicBezTo>
                  <a:cubicBezTo>
                    <a:pt x="7793" y="5707"/>
                    <a:pt x="7590" y="5463"/>
                    <a:pt x="7494" y="5307"/>
                  </a:cubicBezTo>
                  <a:cubicBezTo>
                    <a:pt x="7405" y="5161"/>
                    <a:pt x="7225" y="4900"/>
                    <a:pt x="7095" y="4727"/>
                  </a:cubicBezTo>
                  <a:cubicBezTo>
                    <a:pt x="6657" y="4142"/>
                    <a:pt x="6588" y="3491"/>
                    <a:pt x="6875" y="2678"/>
                  </a:cubicBezTo>
                  <a:cubicBezTo>
                    <a:pt x="7088" y="2075"/>
                    <a:pt x="7201" y="1869"/>
                    <a:pt x="7533" y="1479"/>
                  </a:cubicBezTo>
                  <a:cubicBezTo>
                    <a:pt x="7836" y="1124"/>
                    <a:pt x="7953" y="1023"/>
                    <a:pt x="8283" y="828"/>
                  </a:cubicBezTo>
                  <a:cubicBezTo>
                    <a:pt x="8761" y="546"/>
                    <a:pt x="9187" y="402"/>
                    <a:pt x="9655" y="363"/>
                  </a:cubicBezTo>
                  <a:cubicBezTo>
                    <a:pt x="9789" y="352"/>
                    <a:pt x="9970" y="325"/>
                    <a:pt x="10064" y="304"/>
                  </a:cubicBezTo>
                  <a:cubicBezTo>
                    <a:pt x="10092" y="297"/>
                    <a:pt x="10129" y="295"/>
                    <a:pt x="10174" y="295"/>
                  </a:cubicBezTo>
                  <a:close/>
                  <a:moveTo>
                    <a:pt x="6271" y="5577"/>
                  </a:moveTo>
                  <a:lnTo>
                    <a:pt x="6342" y="5675"/>
                  </a:lnTo>
                  <a:cubicBezTo>
                    <a:pt x="6381" y="5729"/>
                    <a:pt x="6536" y="5914"/>
                    <a:pt x="6687" y="6088"/>
                  </a:cubicBezTo>
                  <a:lnTo>
                    <a:pt x="6962" y="6403"/>
                  </a:lnTo>
                  <a:lnTo>
                    <a:pt x="6774" y="6561"/>
                  </a:lnTo>
                  <a:cubicBezTo>
                    <a:pt x="6669" y="6647"/>
                    <a:pt x="6530" y="6758"/>
                    <a:pt x="6461" y="6809"/>
                  </a:cubicBezTo>
                  <a:cubicBezTo>
                    <a:pt x="6395" y="6858"/>
                    <a:pt x="6297" y="6929"/>
                    <a:pt x="6251" y="6965"/>
                  </a:cubicBezTo>
                  <a:cubicBezTo>
                    <a:pt x="6203" y="7000"/>
                    <a:pt x="5930" y="7206"/>
                    <a:pt x="5641" y="7423"/>
                  </a:cubicBezTo>
                  <a:cubicBezTo>
                    <a:pt x="4886" y="7991"/>
                    <a:pt x="4546" y="8262"/>
                    <a:pt x="4183" y="8584"/>
                  </a:cubicBezTo>
                  <a:cubicBezTo>
                    <a:pt x="4005" y="8743"/>
                    <a:pt x="3743" y="8960"/>
                    <a:pt x="3599" y="9069"/>
                  </a:cubicBezTo>
                  <a:cubicBezTo>
                    <a:pt x="2693" y="9754"/>
                    <a:pt x="2270" y="10082"/>
                    <a:pt x="2053" y="10270"/>
                  </a:cubicBezTo>
                  <a:cubicBezTo>
                    <a:pt x="1918" y="10385"/>
                    <a:pt x="1732" y="10544"/>
                    <a:pt x="1642" y="10619"/>
                  </a:cubicBezTo>
                  <a:cubicBezTo>
                    <a:pt x="1551" y="10694"/>
                    <a:pt x="1350" y="10865"/>
                    <a:pt x="1196" y="10996"/>
                  </a:cubicBezTo>
                  <a:cubicBezTo>
                    <a:pt x="1043" y="11128"/>
                    <a:pt x="844" y="11260"/>
                    <a:pt x="757" y="11289"/>
                  </a:cubicBezTo>
                  <a:cubicBezTo>
                    <a:pt x="704" y="11307"/>
                    <a:pt x="666" y="11317"/>
                    <a:pt x="635" y="11317"/>
                  </a:cubicBezTo>
                  <a:cubicBezTo>
                    <a:pt x="588" y="11317"/>
                    <a:pt x="558" y="11294"/>
                    <a:pt x="516" y="11244"/>
                  </a:cubicBezTo>
                  <a:cubicBezTo>
                    <a:pt x="355" y="11055"/>
                    <a:pt x="377" y="11019"/>
                    <a:pt x="1057" y="10345"/>
                  </a:cubicBezTo>
                  <a:cubicBezTo>
                    <a:pt x="1697" y="9711"/>
                    <a:pt x="2386" y="9085"/>
                    <a:pt x="2916" y="8654"/>
                  </a:cubicBezTo>
                  <a:cubicBezTo>
                    <a:pt x="3083" y="8519"/>
                    <a:pt x="3508" y="8139"/>
                    <a:pt x="3866" y="7805"/>
                  </a:cubicBezTo>
                  <a:cubicBezTo>
                    <a:pt x="4224" y="7472"/>
                    <a:pt x="4665" y="7067"/>
                    <a:pt x="4853" y="6902"/>
                  </a:cubicBezTo>
                  <a:cubicBezTo>
                    <a:pt x="5177" y="6616"/>
                    <a:pt x="5430" y="6380"/>
                    <a:pt x="6015" y="5822"/>
                  </a:cubicBezTo>
                  <a:lnTo>
                    <a:pt x="6271" y="5577"/>
                  </a:lnTo>
                  <a:close/>
                  <a:moveTo>
                    <a:pt x="10296" y="1"/>
                  </a:moveTo>
                  <a:cubicBezTo>
                    <a:pt x="10231" y="1"/>
                    <a:pt x="10169" y="4"/>
                    <a:pt x="10109" y="10"/>
                  </a:cubicBezTo>
                  <a:cubicBezTo>
                    <a:pt x="9984" y="23"/>
                    <a:pt x="9786" y="41"/>
                    <a:pt x="9675" y="50"/>
                  </a:cubicBezTo>
                  <a:cubicBezTo>
                    <a:pt x="8785" y="119"/>
                    <a:pt x="7857" y="603"/>
                    <a:pt x="7288" y="1294"/>
                  </a:cubicBezTo>
                  <a:cubicBezTo>
                    <a:pt x="7151" y="1461"/>
                    <a:pt x="6977" y="1701"/>
                    <a:pt x="6902" y="1827"/>
                  </a:cubicBezTo>
                  <a:cubicBezTo>
                    <a:pt x="6719" y="2134"/>
                    <a:pt x="6452" y="2907"/>
                    <a:pt x="6423" y="3214"/>
                  </a:cubicBezTo>
                  <a:cubicBezTo>
                    <a:pt x="6389" y="3563"/>
                    <a:pt x="6433" y="4051"/>
                    <a:pt x="6526" y="4354"/>
                  </a:cubicBezTo>
                  <a:cubicBezTo>
                    <a:pt x="6600" y="4598"/>
                    <a:pt x="6598" y="4620"/>
                    <a:pt x="6485" y="4769"/>
                  </a:cubicBezTo>
                  <a:cubicBezTo>
                    <a:pt x="6419" y="4857"/>
                    <a:pt x="6316" y="5032"/>
                    <a:pt x="6249" y="5165"/>
                  </a:cubicBezTo>
                  <a:cubicBezTo>
                    <a:pt x="6172" y="5321"/>
                    <a:pt x="6075" y="5450"/>
                    <a:pt x="5967" y="5542"/>
                  </a:cubicBezTo>
                  <a:cubicBezTo>
                    <a:pt x="5876" y="5620"/>
                    <a:pt x="5603" y="5866"/>
                    <a:pt x="5358" y="6093"/>
                  </a:cubicBezTo>
                  <a:cubicBezTo>
                    <a:pt x="5115" y="6318"/>
                    <a:pt x="4755" y="6644"/>
                    <a:pt x="4559" y="6818"/>
                  </a:cubicBezTo>
                  <a:cubicBezTo>
                    <a:pt x="4364" y="6990"/>
                    <a:pt x="3899" y="7407"/>
                    <a:pt x="3529" y="7741"/>
                  </a:cubicBezTo>
                  <a:cubicBezTo>
                    <a:pt x="3161" y="8075"/>
                    <a:pt x="2691" y="8487"/>
                    <a:pt x="2489" y="8655"/>
                  </a:cubicBezTo>
                  <a:cubicBezTo>
                    <a:pt x="2009" y="9055"/>
                    <a:pt x="1567" y="9446"/>
                    <a:pt x="900" y="10064"/>
                  </a:cubicBezTo>
                  <a:cubicBezTo>
                    <a:pt x="113" y="10792"/>
                    <a:pt x="1" y="11024"/>
                    <a:pt x="259" y="11395"/>
                  </a:cubicBezTo>
                  <a:cubicBezTo>
                    <a:pt x="378" y="11566"/>
                    <a:pt x="461" y="11628"/>
                    <a:pt x="601" y="11628"/>
                  </a:cubicBezTo>
                  <a:cubicBezTo>
                    <a:pt x="628" y="11628"/>
                    <a:pt x="658" y="11626"/>
                    <a:pt x="690" y="11621"/>
                  </a:cubicBezTo>
                  <a:cubicBezTo>
                    <a:pt x="883" y="11596"/>
                    <a:pt x="1254" y="11337"/>
                    <a:pt x="1915" y="10768"/>
                  </a:cubicBezTo>
                  <a:cubicBezTo>
                    <a:pt x="2193" y="10528"/>
                    <a:pt x="2662" y="10151"/>
                    <a:pt x="2894" y="9980"/>
                  </a:cubicBezTo>
                  <a:cubicBezTo>
                    <a:pt x="3352" y="9644"/>
                    <a:pt x="3808" y="9288"/>
                    <a:pt x="4043" y="9085"/>
                  </a:cubicBezTo>
                  <a:cubicBezTo>
                    <a:pt x="4476" y="8710"/>
                    <a:pt x="5455" y="7920"/>
                    <a:pt x="5761" y="7696"/>
                  </a:cubicBezTo>
                  <a:cubicBezTo>
                    <a:pt x="5829" y="7646"/>
                    <a:pt x="6042" y="7492"/>
                    <a:pt x="6233" y="7352"/>
                  </a:cubicBezTo>
                  <a:cubicBezTo>
                    <a:pt x="6423" y="7212"/>
                    <a:pt x="6579" y="7084"/>
                    <a:pt x="6580" y="7066"/>
                  </a:cubicBezTo>
                  <a:cubicBezTo>
                    <a:pt x="6580" y="7048"/>
                    <a:pt x="6614" y="7024"/>
                    <a:pt x="6658" y="7012"/>
                  </a:cubicBezTo>
                  <a:cubicBezTo>
                    <a:pt x="6702" y="6999"/>
                    <a:pt x="6833" y="6901"/>
                    <a:pt x="6950" y="6793"/>
                  </a:cubicBezTo>
                  <a:cubicBezTo>
                    <a:pt x="7102" y="6652"/>
                    <a:pt x="7154" y="6613"/>
                    <a:pt x="7235" y="6613"/>
                  </a:cubicBezTo>
                  <a:cubicBezTo>
                    <a:pt x="7259" y="6613"/>
                    <a:pt x="7286" y="6616"/>
                    <a:pt x="7319" y="6622"/>
                  </a:cubicBezTo>
                  <a:cubicBezTo>
                    <a:pt x="7332" y="6624"/>
                    <a:pt x="7348" y="6625"/>
                    <a:pt x="7365" y="6625"/>
                  </a:cubicBezTo>
                  <a:cubicBezTo>
                    <a:pt x="7539" y="6625"/>
                    <a:pt x="7892" y="6520"/>
                    <a:pt x="7980" y="6434"/>
                  </a:cubicBezTo>
                  <a:cubicBezTo>
                    <a:pt x="7989" y="6426"/>
                    <a:pt x="8002" y="6422"/>
                    <a:pt x="8020" y="6422"/>
                  </a:cubicBezTo>
                  <a:cubicBezTo>
                    <a:pt x="8066" y="6422"/>
                    <a:pt x="8142" y="6449"/>
                    <a:pt x="8241" y="6501"/>
                  </a:cubicBezTo>
                  <a:cubicBezTo>
                    <a:pt x="8533" y="6656"/>
                    <a:pt x="8944" y="6732"/>
                    <a:pt x="9534" y="6732"/>
                  </a:cubicBezTo>
                  <a:cubicBezTo>
                    <a:pt x="9911" y="6732"/>
                    <a:pt x="10362" y="6701"/>
                    <a:pt x="10902" y="6640"/>
                  </a:cubicBezTo>
                  <a:cubicBezTo>
                    <a:pt x="11213" y="6605"/>
                    <a:pt x="11921" y="6356"/>
                    <a:pt x="12146" y="6204"/>
                  </a:cubicBezTo>
                  <a:cubicBezTo>
                    <a:pt x="12351" y="6064"/>
                    <a:pt x="12826" y="5576"/>
                    <a:pt x="13030" y="5292"/>
                  </a:cubicBezTo>
                  <a:cubicBezTo>
                    <a:pt x="13552" y="4568"/>
                    <a:pt x="13730" y="4034"/>
                    <a:pt x="13698" y="3291"/>
                  </a:cubicBezTo>
                  <a:cubicBezTo>
                    <a:pt x="13653" y="2236"/>
                    <a:pt x="13053" y="1136"/>
                    <a:pt x="12259" y="650"/>
                  </a:cubicBezTo>
                  <a:cubicBezTo>
                    <a:pt x="11589" y="240"/>
                    <a:pt x="10859" y="1"/>
                    <a:pt x="10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69"/>
            <p:cNvSpPr/>
            <p:nvPr/>
          </p:nvSpPr>
          <p:spPr>
            <a:xfrm>
              <a:off x="5308463" y="3242500"/>
              <a:ext cx="142475" cy="129950"/>
            </a:xfrm>
            <a:custGeom>
              <a:avLst/>
              <a:gdLst/>
              <a:ahLst/>
              <a:cxnLst/>
              <a:rect l="l" t="t" r="r" b="b"/>
              <a:pathLst>
                <a:path w="5699" h="5198" extrusionOk="0">
                  <a:moveTo>
                    <a:pt x="3125" y="286"/>
                  </a:moveTo>
                  <a:cubicBezTo>
                    <a:pt x="3281" y="286"/>
                    <a:pt x="3452" y="309"/>
                    <a:pt x="3732" y="351"/>
                  </a:cubicBezTo>
                  <a:cubicBezTo>
                    <a:pt x="4156" y="415"/>
                    <a:pt x="4271" y="466"/>
                    <a:pt x="4565" y="712"/>
                  </a:cubicBezTo>
                  <a:cubicBezTo>
                    <a:pt x="4904" y="997"/>
                    <a:pt x="5048" y="1178"/>
                    <a:pt x="5150" y="1451"/>
                  </a:cubicBezTo>
                  <a:cubicBezTo>
                    <a:pt x="5216" y="1626"/>
                    <a:pt x="5229" y="1719"/>
                    <a:pt x="5189" y="1719"/>
                  </a:cubicBezTo>
                  <a:cubicBezTo>
                    <a:pt x="5175" y="1719"/>
                    <a:pt x="5155" y="1708"/>
                    <a:pt x="5129" y="1686"/>
                  </a:cubicBezTo>
                  <a:cubicBezTo>
                    <a:pt x="5062" y="1628"/>
                    <a:pt x="4228" y="1315"/>
                    <a:pt x="4143" y="1315"/>
                  </a:cubicBezTo>
                  <a:cubicBezTo>
                    <a:pt x="4141" y="1315"/>
                    <a:pt x="4140" y="1315"/>
                    <a:pt x="4139" y="1315"/>
                  </a:cubicBezTo>
                  <a:cubicBezTo>
                    <a:pt x="4137" y="1315"/>
                    <a:pt x="4135" y="1315"/>
                    <a:pt x="4133" y="1315"/>
                  </a:cubicBezTo>
                  <a:cubicBezTo>
                    <a:pt x="4108" y="1315"/>
                    <a:pt x="4049" y="1291"/>
                    <a:pt x="3996" y="1258"/>
                  </a:cubicBezTo>
                  <a:cubicBezTo>
                    <a:pt x="3939" y="1223"/>
                    <a:pt x="3728" y="1137"/>
                    <a:pt x="3529" y="1067"/>
                  </a:cubicBezTo>
                  <a:cubicBezTo>
                    <a:pt x="3330" y="998"/>
                    <a:pt x="3126" y="919"/>
                    <a:pt x="3077" y="893"/>
                  </a:cubicBezTo>
                  <a:cubicBezTo>
                    <a:pt x="3027" y="867"/>
                    <a:pt x="2877" y="804"/>
                    <a:pt x="2743" y="752"/>
                  </a:cubicBezTo>
                  <a:cubicBezTo>
                    <a:pt x="2410" y="624"/>
                    <a:pt x="2344" y="596"/>
                    <a:pt x="2237" y="536"/>
                  </a:cubicBezTo>
                  <a:lnTo>
                    <a:pt x="2140" y="482"/>
                  </a:lnTo>
                  <a:lnTo>
                    <a:pt x="2375" y="421"/>
                  </a:lnTo>
                  <a:cubicBezTo>
                    <a:pt x="2741" y="327"/>
                    <a:pt x="2919" y="286"/>
                    <a:pt x="3125" y="286"/>
                  </a:cubicBezTo>
                  <a:close/>
                  <a:moveTo>
                    <a:pt x="1758" y="609"/>
                  </a:moveTo>
                  <a:cubicBezTo>
                    <a:pt x="1800" y="609"/>
                    <a:pt x="1837" y="617"/>
                    <a:pt x="1871" y="633"/>
                  </a:cubicBezTo>
                  <a:cubicBezTo>
                    <a:pt x="1935" y="663"/>
                    <a:pt x="2075" y="731"/>
                    <a:pt x="2189" y="786"/>
                  </a:cubicBezTo>
                  <a:cubicBezTo>
                    <a:pt x="2658" y="1015"/>
                    <a:pt x="4163" y="1596"/>
                    <a:pt x="4281" y="1596"/>
                  </a:cubicBezTo>
                  <a:cubicBezTo>
                    <a:pt x="4282" y="1596"/>
                    <a:pt x="4283" y="1596"/>
                    <a:pt x="4284" y="1596"/>
                  </a:cubicBezTo>
                  <a:cubicBezTo>
                    <a:pt x="4286" y="1596"/>
                    <a:pt x="4288" y="1595"/>
                    <a:pt x="4290" y="1595"/>
                  </a:cubicBezTo>
                  <a:cubicBezTo>
                    <a:pt x="4310" y="1595"/>
                    <a:pt x="4336" y="1607"/>
                    <a:pt x="4351" y="1623"/>
                  </a:cubicBezTo>
                  <a:cubicBezTo>
                    <a:pt x="4389" y="1661"/>
                    <a:pt x="4833" y="1851"/>
                    <a:pt x="5102" y="1944"/>
                  </a:cubicBezTo>
                  <a:cubicBezTo>
                    <a:pt x="5215" y="1983"/>
                    <a:pt x="5316" y="2022"/>
                    <a:pt x="5329" y="2032"/>
                  </a:cubicBezTo>
                  <a:cubicBezTo>
                    <a:pt x="5342" y="2041"/>
                    <a:pt x="5360" y="2169"/>
                    <a:pt x="5369" y="2316"/>
                  </a:cubicBezTo>
                  <a:cubicBezTo>
                    <a:pt x="5387" y="2570"/>
                    <a:pt x="5320" y="3289"/>
                    <a:pt x="5274" y="3350"/>
                  </a:cubicBezTo>
                  <a:cubicBezTo>
                    <a:pt x="5271" y="3355"/>
                    <a:pt x="5260" y="3357"/>
                    <a:pt x="5244" y="3357"/>
                  </a:cubicBezTo>
                  <a:cubicBezTo>
                    <a:pt x="5061" y="3357"/>
                    <a:pt x="4114" y="3047"/>
                    <a:pt x="3399" y="2745"/>
                  </a:cubicBezTo>
                  <a:cubicBezTo>
                    <a:pt x="3185" y="2657"/>
                    <a:pt x="2865" y="2525"/>
                    <a:pt x="2684" y="2453"/>
                  </a:cubicBezTo>
                  <a:cubicBezTo>
                    <a:pt x="2504" y="2381"/>
                    <a:pt x="2276" y="2276"/>
                    <a:pt x="2181" y="2222"/>
                  </a:cubicBezTo>
                  <a:cubicBezTo>
                    <a:pt x="2085" y="2167"/>
                    <a:pt x="1961" y="2114"/>
                    <a:pt x="1904" y="2103"/>
                  </a:cubicBezTo>
                  <a:cubicBezTo>
                    <a:pt x="1845" y="2092"/>
                    <a:pt x="1779" y="2061"/>
                    <a:pt x="1749" y="2031"/>
                  </a:cubicBezTo>
                  <a:cubicBezTo>
                    <a:pt x="1701" y="1983"/>
                    <a:pt x="972" y="1661"/>
                    <a:pt x="772" y="1599"/>
                  </a:cubicBezTo>
                  <a:cubicBezTo>
                    <a:pt x="596" y="1546"/>
                    <a:pt x="601" y="1496"/>
                    <a:pt x="793" y="1264"/>
                  </a:cubicBezTo>
                  <a:cubicBezTo>
                    <a:pt x="897" y="1141"/>
                    <a:pt x="1014" y="1017"/>
                    <a:pt x="1054" y="990"/>
                  </a:cubicBezTo>
                  <a:cubicBezTo>
                    <a:pt x="1095" y="962"/>
                    <a:pt x="1200" y="887"/>
                    <a:pt x="1294" y="818"/>
                  </a:cubicBezTo>
                  <a:cubicBezTo>
                    <a:pt x="1484" y="679"/>
                    <a:pt x="1637" y="609"/>
                    <a:pt x="1758" y="609"/>
                  </a:cubicBezTo>
                  <a:close/>
                  <a:moveTo>
                    <a:pt x="508" y="1738"/>
                  </a:moveTo>
                  <a:cubicBezTo>
                    <a:pt x="533" y="1738"/>
                    <a:pt x="564" y="1752"/>
                    <a:pt x="586" y="1773"/>
                  </a:cubicBezTo>
                  <a:cubicBezTo>
                    <a:pt x="611" y="1799"/>
                    <a:pt x="750" y="1868"/>
                    <a:pt x="899" y="1929"/>
                  </a:cubicBezTo>
                  <a:cubicBezTo>
                    <a:pt x="1045" y="1989"/>
                    <a:pt x="1310" y="2107"/>
                    <a:pt x="1480" y="2187"/>
                  </a:cubicBezTo>
                  <a:cubicBezTo>
                    <a:pt x="3069" y="2935"/>
                    <a:pt x="4531" y="3511"/>
                    <a:pt x="4819" y="3511"/>
                  </a:cubicBezTo>
                  <a:cubicBezTo>
                    <a:pt x="4838" y="3511"/>
                    <a:pt x="4851" y="3509"/>
                    <a:pt x="4860" y="3504"/>
                  </a:cubicBezTo>
                  <a:cubicBezTo>
                    <a:pt x="4873" y="3496"/>
                    <a:pt x="4887" y="3492"/>
                    <a:pt x="4903" y="3492"/>
                  </a:cubicBezTo>
                  <a:cubicBezTo>
                    <a:pt x="4957" y="3492"/>
                    <a:pt x="5032" y="3539"/>
                    <a:pt x="5161" y="3648"/>
                  </a:cubicBezTo>
                  <a:cubicBezTo>
                    <a:pt x="5200" y="3680"/>
                    <a:pt x="5187" y="3733"/>
                    <a:pt x="5118" y="3827"/>
                  </a:cubicBezTo>
                  <a:cubicBezTo>
                    <a:pt x="5065" y="3900"/>
                    <a:pt x="4954" y="4027"/>
                    <a:pt x="4868" y="4112"/>
                  </a:cubicBezTo>
                  <a:cubicBezTo>
                    <a:pt x="4779" y="4200"/>
                    <a:pt x="4740" y="4236"/>
                    <a:pt x="4687" y="4236"/>
                  </a:cubicBezTo>
                  <a:cubicBezTo>
                    <a:pt x="4652" y="4236"/>
                    <a:pt x="4611" y="4220"/>
                    <a:pt x="4545" y="4193"/>
                  </a:cubicBezTo>
                  <a:cubicBezTo>
                    <a:pt x="4451" y="4153"/>
                    <a:pt x="4106" y="4052"/>
                    <a:pt x="3777" y="3966"/>
                  </a:cubicBezTo>
                  <a:lnTo>
                    <a:pt x="3181" y="3810"/>
                  </a:lnTo>
                  <a:lnTo>
                    <a:pt x="3296" y="3982"/>
                  </a:lnTo>
                  <a:cubicBezTo>
                    <a:pt x="3394" y="4129"/>
                    <a:pt x="3434" y="4159"/>
                    <a:pt x="3556" y="4180"/>
                  </a:cubicBezTo>
                  <a:cubicBezTo>
                    <a:pt x="3753" y="4215"/>
                    <a:pt x="4407" y="4402"/>
                    <a:pt x="4407" y="4425"/>
                  </a:cubicBezTo>
                  <a:cubicBezTo>
                    <a:pt x="4407" y="4465"/>
                    <a:pt x="3695" y="4774"/>
                    <a:pt x="3469" y="4832"/>
                  </a:cubicBezTo>
                  <a:cubicBezTo>
                    <a:pt x="3280" y="4880"/>
                    <a:pt x="3161" y="4903"/>
                    <a:pt x="3047" y="4903"/>
                  </a:cubicBezTo>
                  <a:cubicBezTo>
                    <a:pt x="2959" y="4903"/>
                    <a:pt x="2874" y="4889"/>
                    <a:pt x="2761" y="4863"/>
                  </a:cubicBezTo>
                  <a:cubicBezTo>
                    <a:pt x="2652" y="4837"/>
                    <a:pt x="2548" y="4818"/>
                    <a:pt x="2511" y="4818"/>
                  </a:cubicBezTo>
                  <a:cubicBezTo>
                    <a:pt x="2507" y="4818"/>
                    <a:pt x="2503" y="4818"/>
                    <a:pt x="2501" y="4819"/>
                  </a:cubicBezTo>
                  <a:cubicBezTo>
                    <a:pt x="2500" y="4819"/>
                    <a:pt x="2499" y="4819"/>
                    <a:pt x="2497" y="4819"/>
                  </a:cubicBezTo>
                  <a:cubicBezTo>
                    <a:pt x="2465" y="4819"/>
                    <a:pt x="2308" y="4780"/>
                    <a:pt x="2137" y="4729"/>
                  </a:cubicBezTo>
                  <a:cubicBezTo>
                    <a:pt x="1767" y="4617"/>
                    <a:pt x="1431" y="4399"/>
                    <a:pt x="1058" y="4027"/>
                  </a:cubicBezTo>
                  <a:cubicBezTo>
                    <a:pt x="771" y="3740"/>
                    <a:pt x="633" y="3510"/>
                    <a:pt x="494" y="3088"/>
                  </a:cubicBezTo>
                  <a:lnTo>
                    <a:pt x="393" y="2783"/>
                  </a:lnTo>
                  <a:lnTo>
                    <a:pt x="725" y="2982"/>
                  </a:lnTo>
                  <a:cubicBezTo>
                    <a:pt x="1058" y="3183"/>
                    <a:pt x="1518" y="3420"/>
                    <a:pt x="1790" y="3528"/>
                  </a:cubicBezTo>
                  <a:cubicBezTo>
                    <a:pt x="1870" y="3561"/>
                    <a:pt x="2171" y="3683"/>
                    <a:pt x="2456" y="3800"/>
                  </a:cubicBezTo>
                  <a:cubicBezTo>
                    <a:pt x="2763" y="3926"/>
                    <a:pt x="2909" y="3976"/>
                    <a:pt x="2989" y="3976"/>
                  </a:cubicBezTo>
                  <a:cubicBezTo>
                    <a:pt x="3018" y="3976"/>
                    <a:pt x="3038" y="3969"/>
                    <a:pt x="3055" y="3958"/>
                  </a:cubicBezTo>
                  <a:cubicBezTo>
                    <a:pt x="3190" y="3861"/>
                    <a:pt x="3143" y="3796"/>
                    <a:pt x="2849" y="3677"/>
                  </a:cubicBezTo>
                  <a:cubicBezTo>
                    <a:pt x="2707" y="3619"/>
                    <a:pt x="2577" y="3576"/>
                    <a:pt x="2544" y="3576"/>
                  </a:cubicBezTo>
                  <a:cubicBezTo>
                    <a:pt x="2542" y="3576"/>
                    <a:pt x="2540" y="3576"/>
                    <a:pt x="2539" y="3577"/>
                  </a:cubicBezTo>
                  <a:cubicBezTo>
                    <a:pt x="2535" y="3578"/>
                    <a:pt x="2531" y="3579"/>
                    <a:pt x="2527" y="3579"/>
                  </a:cubicBezTo>
                  <a:cubicBezTo>
                    <a:pt x="2507" y="3579"/>
                    <a:pt x="2481" y="3565"/>
                    <a:pt x="2459" y="3544"/>
                  </a:cubicBezTo>
                  <a:cubicBezTo>
                    <a:pt x="2435" y="3519"/>
                    <a:pt x="2370" y="3486"/>
                    <a:pt x="2311" y="3470"/>
                  </a:cubicBezTo>
                  <a:cubicBezTo>
                    <a:pt x="2251" y="3453"/>
                    <a:pt x="2176" y="3418"/>
                    <a:pt x="2137" y="3390"/>
                  </a:cubicBezTo>
                  <a:cubicBezTo>
                    <a:pt x="2099" y="3363"/>
                    <a:pt x="2040" y="3339"/>
                    <a:pt x="2008" y="3338"/>
                  </a:cubicBezTo>
                  <a:cubicBezTo>
                    <a:pt x="1976" y="3337"/>
                    <a:pt x="1931" y="3319"/>
                    <a:pt x="1910" y="3299"/>
                  </a:cubicBezTo>
                  <a:cubicBezTo>
                    <a:pt x="1889" y="3277"/>
                    <a:pt x="1770" y="3221"/>
                    <a:pt x="1641" y="3170"/>
                  </a:cubicBezTo>
                  <a:cubicBezTo>
                    <a:pt x="1513" y="3119"/>
                    <a:pt x="1235" y="2978"/>
                    <a:pt x="1021" y="2855"/>
                  </a:cubicBezTo>
                  <a:cubicBezTo>
                    <a:pt x="807" y="2733"/>
                    <a:pt x="560" y="2597"/>
                    <a:pt x="470" y="2553"/>
                  </a:cubicBezTo>
                  <a:cubicBezTo>
                    <a:pt x="314" y="2477"/>
                    <a:pt x="308" y="2468"/>
                    <a:pt x="306" y="2308"/>
                  </a:cubicBezTo>
                  <a:cubicBezTo>
                    <a:pt x="303" y="2122"/>
                    <a:pt x="423" y="1756"/>
                    <a:pt x="495" y="1739"/>
                  </a:cubicBezTo>
                  <a:cubicBezTo>
                    <a:pt x="499" y="1738"/>
                    <a:pt x="504" y="1738"/>
                    <a:pt x="508" y="1738"/>
                  </a:cubicBezTo>
                  <a:close/>
                  <a:moveTo>
                    <a:pt x="3170" y="0"/>
                  </a:moveTo>
                  <a:cubicBezTo>
                    <a:pt x="2983" y="0"/>
                    <a:pt x="2801" y="31"/>
                    <a:pt x="2471" y="104"/>
                  </a:cubicBezTo>
                  <a:cubicBezTo>
                    <a:pt x="1637" y="288"/>
                    <a:pt x="1417" y="375"/>
                    <a:pt x="1045" y="667"/>
                  </a:cubicBezTo>
                  <a:cubicBezTo>
                    <a:pt x="329" y="1227"/>
                    <a:pt x="0" y="1794"/>
                    <a:pt x="15" y="2441"/>
                  </a:cubicBezTo>
                  <a:cubicBezTo>
                    <a:pt x="22" y="2752"/>
                    <a:pt x="137" y="3303"/>
                    <a:pt x="242" y="3523"/>
                  </a:cubicBezTo>
                  <a:cubicBezTo>
                    <a:pt x="299" y="3646"/>
                    <a:pt x="455" y="3901"/>
                    <a:pt x="592" y="4096"/>
                  </a:cubicBezTo>
                  <a:cubicBezTo>
                    <a:pt x="845" y="4458"/>
                    <a:pt x="860" y="4472"/>
                    <a:pt x="1437" y="4872"/>
                  </a:cubicBezTo>
                  <a:cubicBezTo>
                    <a:pt x="1678" y="5040"/>
                    <a:pt x="2234" y="5176"/>
                    <a:pt x="2763" y="5196"/>
                  </a:cubicBezTo>
                  <a:cubicBezTo>
                    <a:pt x="2795" y="5197"/>
                    <a:pt x="2827" y="5198"/>
                    <a:pt x="2859" y="5198"/>
                  </a:cubicBezTo>
                  <a:cubicBezTo>
                    <a:pt x="3300" y="5198"/>
                    <a:pt x="3726" y="5087"/>
                    <a:pt x="4250" y="4838"/>
                  </a:cubicBezTo>
                  <a:cubicBezTo>
                    <a:pt x="4606" y="4670"/>
                    <a:pt x="4719" y="4594"/>
                    <a:pt x="5016" y="4321"/>
                  </a:cubicBezTo>
                  <a:cubicBezTo>
                    <a:pt x="5501" y="3877"/>
                    <a:pt x="5543" y="3789"/>
                    <a:pt x="5619" y="3068"/>
                  </a:cubicBezTo>
                  <a:cubicBezTo>
                    <a:pt x="5699" y="2330"/>
                    <a:pt x="5681" y="2116"/>
                    <a:pt x="5503" y="1553"/>
                  </a:cubicBezTo>
                  <a:cubicBezTo>
                    <a:pt x="5366" y="1127"/>
                    <a:pt x="5362" y="1119"/>
                    <a:pt x="5050" y="787"/>
                  </a:cubicBezTo>
                  <a:cubicBezTo>
                    <a:pt x="4873" y="598"/>
                    <a:pt x="4638" y="388"/>
                    <a:pt x="4514" y="307"/>
                  </a:cubicBezTo>
                  <a:cubicBezTo>
                    <a:pt x="4267" y="146"/>
                    <a:pt x="4083" y="96"/>
                    <a:pt x="3481" y="22"/>
                  </a:cubicBezTo>
                  <a:cubicBezTo>
                    <a:pt x="3362" y="8"/>
                    <a:pt x="3266" y="0"/>
                    <a:pt x="3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69"/>
            <p:cNvSpPr/>
            <p:nvPr/>
          </p:nvSpPr>
          <p:spPr>
            <a:xfrm>
              <a:off x="5386088" y="3342225"/>
              <a:ext cx="3100" cy="2225"/>
            </a:xfrm>
            <a:custGeom>
              <a:avLst/>
              <a:gdLst/>
              <a:ahLst/>
              <a:cxnLst/>
              <a:rect l="l" t="t" r="r" b="b"/>
              <a:pathLst>
                <a:path w="124" h="89" extrusionOk="0">
                  <a:moveTo>
                    <a:pt x="82" y="1"/>
                  </a:moveTo>
                  <a:cubicBezTo>
                    <a:pt x="64" y="1"/>
                    <a:pt x="44" y="10"/>
                    <a:pt x="26" y="27"/>
                  </a:cubicBezTo>
                  <a:cubicBezTo>
                    <a:pt x="1" y="52"/>
                    <a:pt x="1" y="80"/>
                    <a:pt x="29" y="86"/>
                  </a:cubicBezTo>
                  <a:cubicBezTo>
                    <a:pt x="35" y="88"/>
                    <a:pt x="42" y="89"/>
                    <a:pt x="49" y="89"/>
                  </a:cubicBezTo>
                  <a:cubicBezTo>
                    <a:pt x="71" y="89"/>
                    <a:pt x="94" y="81"/>
                    <a:pt x="107" y="69"/>
                  </a:cubicBezTo>
                  <a:cubicBezTo>
                    <a:pt x="124" y="52"/>
                    <a:pt x="123" y="27"/>
                    <a:pt x="105" y="10"/>
                  </a:cubicBezTo>
                  <a:cubicBezTo>
                    <a:pt x="99" y="3"/>
                    <a:pt x="91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69"/>
          <p:cNvGrpSpPr/>
          <p:nvPr/>
        </p:nvGrpSpPr>
        <p:grpSpPr>
          <a:xfrm>
            <a:off x="7611278" y="3503587"/>
            <a:ext cx="792698" cy="1086339"/>
            <a:chOff x="6722988" y="1767725"/>
            <a:chExt cx="207225" cy="298150"/>
          </a:xfrm>
        </p:grpSpPr>
        <p:sp>
          <p:nvSpPr>
            <p:cNvPr id="1779" name="Google Shape;1779;p69"/>
            <p:cNvSpPr/>
            <p:nvPr/>
          </p:nvSpPr>
          <p:spPr>
            <a:xfrm>
              <a:off x="6722988" y="1767725"/>
              <a:ext cx="190525" cy="250650"/>
            </a:xfrm>
            <a:custGeom>
              <a:avLst/>
              <a:gdLst/>
              <a:ahLst/>
              <a:cxnLst/>
              <a:rect l="l" t="t" r="r" b="b"/>
              <a:pathLst>
                <a:path w="7621" h="10026" extrusionOk="0">
                  <a:moveTo>
                    <a:pt x="3858" y="193"/>
                  </a:moveTo>
                  <a:cubicBezTo>
                    <a:pt x="4020" y="193"/>
                    <a:pt x="4181" y="206"/>
                    <a:pt x="4340" y="234"/>
                  </a:cubicBezTo>
                  <a:cubicBezTo>
                    <a:pt x="5387" y="416"/>
                    <a:pt x="6354" y="1208"/>
                    <a:pt x="6861" y="2301"/>
                  </a:cubicBezTo>
                  <a:cubicBezTo>
                    <a:pt x="7295" y="3237"/>
                    <a:pt x="7424" y="4362"/>
                    <a:pt x="7244" y="5646"/>
                  </a:cubicBezTo>
                  <a:cubicBezTo>
                    <a:pt x="7190" y="6025"/>
                    <a:pt x="7103" y="6458"/>
                    <a:pt x="6859" y="6791"/>
                  </a:cubicBezTo>
                  <a:lnTo>
                    <a:pt x="6828" y="6832"/>
                  </a:lnTo>
                  <a:cubicBezTo>
                    <a:pt x="6761" y="6921"/>
                    <a:pt x="6685" y="7022"/>
                    <a:pt x="6672" y="7151"/>
                  </a:cubicBezTo>
                  <a:cubicBezTo>
                    <a:pt x="6662" y="7261"/>
                    <a:pt x="6701" y="7363"/>
                    <a:pt x="6733" y="7444"/>
                  </a:cubicBezTo>
                  <a:lnTo>
                    <a:pt x="7117" y="8427"/>
                  </a:lnTo>
                  <a:cubicBezTo>
                    <a:pt x="7157" y="8531"/>
                    <a:pt x="7209" y="8661"/>
                    <a:pt x="7183" y="8772"/>
                  </a:cubicBezTo>
                  <a:cubicBezTo>
                    <a:pt x="7153" y="8905"/>
                    <a:pt x="7022" y="9004"/>
                    <a:pt x="6877" y="9101"/>
                  </a:cubicBezTo>
                  <a:cubicBezTo>
                    <a:pt x="6298" y="9492"/>
                    <a:pt x="5771" y="9817"/>
                    <a:pt x="5178" y="9833"/>
                  </a:cubicBezTo>
                  <a:cubicBezTo>
                    <a:pt x="5168" y="9833"/>
                    <a:pt x="5158" y="9833"/>
                    <a:pt x="5149" y="9833"/>
                  </a:cubicBezTo>
                  <a:cubicBezTo>
                    <a:pt x="4703" y="9833"/>
                    <a:pt x="4552" y="9520"/>
                    <a:pt x="4354" y="9126"/>
                  </a:cubicBezTo>
                  <a:cubicBezTo>
                    <a:pt x="4308" y="9037"/>
                    <a:pt x="4261" y="8943"/>
                    <a:pt x="4209" y="8851"/>
                  </a:cubicBezTo>
                  <a:cubicBezTo>
                    <a:pt x="4142" y="8731"/>
                    <a:pt x="4064" y="8594"/>
                    <a:pt x="3945" y="8493"/>
                  </a:cubicBezTo>
                  <a:cubicBezTo>
                    <a:pt x="3850" y="8412"/>
                    <a:pt x="3737" y="8359"/>
                    <a:pt x="3637" y="8319"/>
                  </a:cubicBezTo>
                  <a:cubicBezTo>
                    <a:pt x="3457" y="8244"/>
                    <a:pt x="3269" y="8185"/>
                    <a:pt x="3087" y="8129"/>
                  </a:cubicBezTo>
                  <a:cubicBezTo>
                    <a:pt x="2894" y="8068"/>
                    <a:pt x="2693" y="8005"/>
                    <a:pt x="2507" y="7925"/>
                  </a:cubicBezTo>
                  <a:cubicBezTo>
                    <a:pt x="1453" y="7471"/>
                    <a:pt x="653" y="6348"/>
                    <a:pt x="419" y="4994"/>
                  </a:cubicBezTo>
                  <a:cubicBezTo>
                    <a:pt x="201" y="3728"/>
                    <a:pt x="475" y="2476"/>
                    <a:pt x="1173" y="1560"/>
                  </a:cubicBezTo>
                  <a:cubicBezTo>
                    <a:pt x="1823" y="707"/>
                    <a:pt x="2856" y="193"/>
                    <a:pt x="3858" y="193"/>
                  </a:cubicBezTo>
                  <a:close/>
                  <a:moveTo>
                    <a:pt x="3860" y="0"/>
                  </a:moveTo>
                  <a:cubicBezTo>
                    <a:pt x="2799" y="0"/>
                    <a:pt x="1705" y="542"/>
                    <a:pt x="1019" y="1443"/>
                  </a:cubicBezTo>
                  <a:cubicBezTo>
                    <a:pt x="289" y="2403"/>
                    <a:pt x="1" y="3708"/>
                    <a:pt x="228" y="5027"/>
                  </a:cubicBezTo>
                  <a:cubicBezTo>
                    <a:pt x="474" y="6444"/>
                    <a:pt x="1317" y="7622"/>
                    <a:pt x="2430" y="8102"/>
                  </a:cubicBezTo>
                  <a:cubicBezTo>
                    <a:pt x="2627" y="8186"/>
                    <a:pt x="2831" y="8250"/>
                    <a:pt x="3029" y="8312"/>
                  </a:cubicBezTo>
                  <a:cubicBezTo>
                    <a:pt x="3207" y="8368"/>
                    <a:pt x="3392" y="8426"/>
                    <a:pt x="3565" y="8497"/>
                  </a:cubicBezTo>
                  <a:cubicBezTo>
                    <a:pt x="3653" y="8534"/>
                    <a:pt x="3745" y="8576"/>
                    <a:pt x="3820" y="8639"/>
                  </a:cubicBezTo>
                  <a:cubicBezTo>
                    <a:pt x="3913" y="8719"/>
                    <a:pt x="3978" y="8835"/>
                    <a:pt x="4041" y="8946"/>
                  </a:cubicBezTo>
                  <a:cubicBezTo>
                    <a:pt x="4091" y="9033"/>
                    <a:pt x="4137" y="9125"/>
                    <a:pt x="4181" y="9213"/>
                  </a:cubicBezTo>
                  <a:cubicBezTo>
                    <a:pt x="4382" y="9614"/>
                    <a:pt x="4589" y="10026"/>
                    <a:pt x="5151" y="10026"/>
                  </a:cubicBezTo>
                  <a:lnTo>
                    <a:pt x="5184" y="10026"/>
                  </a:lnTo>
                  <a:cubicBezTo>
                    <a:pt x="5880" y="10007"/>
                    <a:pt x="6520" y="9576"/>
                    <a:pt x="6986" y="9261"/>
                  </a:cubicBezTo>
                  <a:cubicBezTo>
                    <a:pt x="7156" y="9147"/>
                    <a:pt x="7327" y="9017"/>
                    <a:pt x="7372" y="8813"/>
                  </a:cubicBezTo>
                  <a:cubicBezTo>
                    <a:pt x="7409" y="8646"/>
                    <a:pt x="7344" y="8479"/>
                    <a:pt x="7297" y="8356"/>
                  </a:cubicBezTo>
                  <a:lnTo>
                    <a:pt x="6913" y="7373"/>
                  </a:lnTo>
                  <a:cubicBezTo>
                    <a:pt x="6888" y="7308"/>
                    <a:pt x="6859" y="7234"/>
                    <a:pt x="6865" y="7170"/>
                  </a:cubicBezTo>
                  <a:cubicBezTo>
                    <a:pt x="6872" y="7096"/>
                    <a:pt x="6926" y="7024"/>
                    <a:pt x="6983" y="6948"/>
                  </a:cubicBezTo>
                  <a:lnTo>
                    <a:pt x="7015" y="6905"/>
                  </a:lnTo>
                  <a:cubicBezTo>
                    <a:pt x="7284" y="6538"/>
                    <a:pt x="7378" y="6076"/>
                    <a:pt x="7435" y="5674"/>
                  </a:cubicBezTo>
                  <a:cubicBezTo>
                    <a:pt x="7621" y="4351"/>
                    <a:pt x="7486" y="3190"/>
                    <a:pt x="7037" y="2220"/>
                  </a:cubicBezTo>
                  <a:cubicBezTo>
                    <a:pt x="6502" y="1070"/>
                    <a:pt x="5482" y="236"/>
                    <a:pt x="4373" y="44"/>
                  </a:cubicBezTo>
                  <a:cubicBezTo>
                    <a:pt x="4204" y="14"/>
                    <a:pt x="4033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69"/>
            <p:cNvSpPr/>
            <p:nvPr/>
          </p:nvSpPr>
          <p:spPr>
            <a:xfrm>
              <a:off x="6841838" y="1986975"/>
              <a:ext cx="88375" cy="78900"/>
            </a:xfrm>
            <a:custGeom>
              <a:avLst/>
              <a:gdLst/>
              <a:ahLst/>
              <a:cxnLst/>
              <a:rect l="l" t="t" r="r" b="b"/>
              <a:pathLst>
                <a:path w="3535" h="3156" extrusionOk="0">
                  <a:moveTo>
                    <a:pt x="2590" y="1"/>
                  </a:moveTo>
                  <a:cubicBezTo>
                    <a:pt x="2540" y="1"/>
                    <a:pt x="2492" y="39"/>
                    <a:pt x="2490" y="93"/>
                  </a:cubicBezTo>
                  <a:cubicBezTo>
                    <a:pt x="2488" y="146"/>
                    <a:pt x="2529" y="191"/>
                    <a:pt x="2583" y="193"/>
                  </a:cubicBezTo>
                  <a:cubicBezTo>
                    <a:pt x="2647" y="196"/>
                    <a:pt x="2712" y="228"/>
                    <a:pt x="2761" y="283"/>
                  </a:cubicBezTo>
                  <a:cubicBezTo>
                    <a:pt x="2809" y="336"/>
                    <a:pt x="2835" y="403"/>
                    <a:pt x="2831" y="466"/>
                  </a:cubicBezTo>
                  <a:cubicBezTo>
                    <a:pt x="2830" y="487"/>
                    <a:pt x="2825" y="508"/>
                    <a:pt x="2822" y="529"/>
                  </a:cubicBezTo>
                  <a:cubicBezTo>
                    <a:pt x="2811" y="600"/>
                    <a:pt x="2796" y="688"/>
                    <a:pt x="2842" y="770"/>
                  </a:cubicBezTo>
                  <a:cubicBezTo>
                    <a:pt x="2883" y="845"/>
                    <a:pt x="2955" y="881"/>
                    <a:pt x="3011" y="910"/>
                  </a:cubicBezTo>
                  <a:cubicBezTo>
                    <a:pt x="3050" y="930"/>
                    <a:pt x="3086" y="949"/>
                    <a:pt x="3099" y="972"/>
                  </a:cubicBezTo>
                  <a:cubicBezTo>
                    <a:pt x="3115" y="998"/>
                    <a:pt x="3107" y="1050"/>
                    <a:pt x="3099" y="1103"/>
                  </a:cubicBezTo>
                  <a:cubicBezTo>
                    <a:pt x="3087" y="1185"/>
                    <a:pt x="3071" y="1289"/>
                    <a:pt x="3139" y="1378"/>
                  </a:cubicBezTo>
                  <a:cubicBezTo>
                    <a:pt x="3166" y="1413"/>
                    <a:pt x="3200" y="1436"/>
                    <a:pt x="3228" y="1455"/>
                  </a:cubicBezTo>
                  <a:cubicBezTo>
                    <a:pt x="3239" y="1461"/>
                    <a:pt x="3249" y="1469"/>
                    <a:pt x="3260" y="1477"/>
                  </a:cubicBezTo>
                  <a:cubicBezTo>
                    <a:pt x="3323" y="1528"/>
                    <a:pt x="3330" y="1634"/>
                    <a:pt x="3303" y="1711"/>
                  </a:cubicBezTo>
                  <a:cubicBezTo>
                    <a:pt x="3268" y="1811"/>
                    <a:pt x="3184" y="1897"/>
                    <a:pt x="3109" y="1970"/>
                  </a:cubicBezTo>
                  <a:cubicBezTo>
                    <a:pt x="2657" y="2406"/>
                    <a:pt x="2098" y="2732"/>
                    <a:pt x="1492" y="2911"/>
                  </a:cubicBezTo>
                  <a:cubicBezTo>
                    <a:pt x="1399" y="2938"/>
                    <a:pt x="1301" y="2962"/>
                    <a:pt x="1208" y="2962"/>
                  </a:cubicBezTo>
                  <a:cubicBezTo>
                    <a:pt x="1181" y="2962"/>
                    <a:pt x="1154" y="2960"/>
                    <a:pt x="1128" y="2956"/>
                  </a:cubicBezTo>
                  <a:cubicBezTo>
                    <a:pt x="1037" y="2940"/>
                    <a:pt x="929" y="2878"/>
                    <a:pt x="908" y="2779"/>
                  </a:cubicBezTo>
                  <a:cubicBezTo>
                    <a:pt x="902" y="2754"/>
                    <a:pt x="901" y="2724"/>
                    <a:pt x="900" y="2692"/>
                  </a:cubicBezTo>
                  <a:cubicBezTo>
                    <a:pt x="899" y="2628"/>
                    <a:pt x="897" y="2554"/>
                    <a:pt x="858" y="2484"/>
                  </a:cubicBezTo>
                  <a:cubicBezTo>
                    <a:pt x="804" y="2393"/>
                    <a:pt x="712" y="2353"/>
                    <a:pt x="630" y="2317"/>
                  </a:cubicBezTo>
                  <a:cubicBezTo>
                    <a:pt x="555" y="2285"/>
                    <a:pt x="508" y="2262"/>
                    <a:pt x="498" y="2227"/>
                  </a:cubicBezTo>
                  <a:cubicBezTo>
                    <a:pt x="490" y="2202"/>
                    <a:pt x="500" y="2165"/>
                    <a:pt x="508" y="2126"/>
                  </a:cubicBezTo>
                  <a:cubicBezTo>
                    <a:pt x="522" y="2069"/>
                    <a:pt x="537" y="2005"/>
                    <a:pt x="520" y="1935"/>
                  </a:cubicBezTo>
                  <a:cubicBezTo>
                    <a:pt x="498" y="1849"/>
                    <a:pt x="436" y="1791"/>
                    <a:pt x="385" y="1745"/>
                  </a:cubicBezTo>
                  <a:cubicBezTo>
                    <a:pt x="370" y="1732"/>
                    <a:pt x="355" y="1719"/>
                    <a:pt x="342" y="1705"/>
                  </a:cubicBezTo>
                  <a:cubicBezTo>
                    <a:pt x="187" y="1540"/>
                    <a:pt x="244" y="1337"/>
                    <a:pt x="319" y="1195"/>
                  </a:cubicBezTo>
                  <a:cubicBezTo>
                    <a:pt x="345" y="1148"/>
                    <a:pt x="327" y="1090"/>
                    <a:pt x="280" y="1065"/>
                  </a:cubicBezTo>
                  <a:cubicBezTo>
                    <a:pt x="265" y="1057"/>
                    <a:pt x="250" y="1054"/>
                    <a:pt x="235" y="1054"/>
                  </a:cubicBezTo>
                  <a:cubicBezTo>
                    <a:pt x="200" y="1054"/>
                    <a:pt x="166" y="1073"/>
                    <a:pt x="148" y="1105"/>
                  </a:cubicBezTo>
                  <a:cubicBezTo>
                    <a:pt x="1" y="1384"/>
                    <a:pt x="19" y="1644"/>
                    <a:pt x="202" y="1837"/>
                  </a:cubicBezTo>
                  <a:cubicBezTo>
                    <a:pt x="219" y="1854"/>
                    <a:pt x="237" y="1871"/>
                    <a:pt x="255" y="1888"/>
                  </a:cubicBezTo>
                  <a:cubicBezTo>
                    <a:pt x="291" y="1920"/>
                    <a:pt x="324" y="1951"/>
                    <a:pt x="332" y="1981"/>
                  </a:cubicBezTo>
                  <a:cubicBezTo>
                    <a:pt x="338" y="2006"/>
                    <a:pt x="330" y="2042"/>
                    <a:pt x="320" y="2081"/>
                  </a:cubicBezTo>
                  <a:cubicBezTo>
                    <a:pt x="307" y="2138"/>
                    <a:pt x="290" y="2210"/>
                    <a:pt x="314" y="2284"/>
                  </a:cubicBezTo>
                  <a:cubicBezTo>
                    <a:pt x="351" y="2405"/>
                    <a:pt x="463" y="2455"/>
                    <a:pt x="553" y="2494"/>
                  </a:cubicBezTo>
                  <a:cubicBezTo>
                    <a:pt x="613" y="2520"/>
                    <a:pt x="670" y="2544"/>
                    <a:pt x="690" y="2581"/>
                  </a:cubicBezTo>
                  <a:cubicBezTo>
                    <a:pt x="706" y="2607"/>
                    <a:pt x="707" y="2649"/>
                    <a:pt x="708" y="2696"/>
                  </a:cubicBezTo>
                  <a:cubicBezTo>
                    <a:pt x="708" y="2733"/>
                    <a:pt x="709" y="2777"/>
                    <a:pt x="719" y="2820"/>
                  </a:cubicBezTo>
                  <a:cubicBezTo>
                    <a:pt x="759" y="3007"/>
                    <a:pt x="937" y="3118"/>
                    <a:pt x="1095" y="3146"/>
                  </a:cubicBezTo>
                  <a:cubicBezTo>
                    <a:pt x="1132" y="3152"/>
                    <a:pt x="1171" y="3155"/>
                    <a:pt x="1208" y="3155"/>
                  </a:cubicBezTo>
                  <a:cubicBezTo>
                    <a:pt x="1324" y="3155"/>
                    <a:pt x="1439" y="3128"/>
                    <a:pt x="1547" y="3096"/>
                  </a:cubicBezTo>
                  <a:cubicBezTo>
                    <a:pt x="2182" y="2909"/>
                    <a:pt x="2769" y="2567"/>
                    <a:pt x="3244" y="2108"/>
                  </a:cubicBezTo>
                  <a:cubicBezTo>
                    <a:pt x="3335" y="2021"/>
                    <a:pt x="3436" y="1915"/>
                    <a:pt x="3486" y="1774"/>
                  </a:cubicBezTo>
                  <a:cubicBezTo>
                    <a:pt x="3535" y="1634"/>
                    <a:pt x="3521" y="1442"/>
                    <a:pt x="3382" y="1328"/>
                  </a:cubicBezTo>
                  <a:cubicBezTo>
                    <a:pt x="3367" y="1315"/>
                    <a:pt x="3351" y="1304"/>
                    <a:pt x="3335" y="1293"/>
                  </a:cubicBezTo>
                  <a:cubicBezTo>
                    <a:pt x="3317" y="1282"/>
                    <a:pt x="3300" y="1271"/>
                    <a:pt x="3292" y="1260"/>
                  </a:cubicBezTo>
                  <a:cubicBezTo>
                    <a:pt x="3274" y="1237"/>
                    <a:pt x="3283" y="1185"/>
                    <a:pt x="3290" y="1132"/>
                  </a:cubicBezTo>
                  <a:cubicBezTo>
                    <a:pt x="3302" y="1055"/>
                    <a:pt x="3317" y="961"/>
                    <a:pt x="3267" y="875"/>
                  </a:cubicBezTo>
                  <a:cubicBezTo>
                    <a:pt x="3225" y="803"/>
                    <a:pt x="3155" y="768"/>
                    <a:pt x="3100" y="739"/>
                  </a:cubicBezTo>
                  <a:cubicBezTo>
                    <a:pt x="3061" y="719"/>
                    <a:pt x="3024" y="699"/>
                    <a:pt x="3012" y="677"/>
                  </a:cubicBezTo>
                  <a:cubicBezTo>
                    <a:pt x="2998" y="652"/>
                    <a:pt x="3006" y="607"/>
                    <a:pt x="3013" y="560"/>
                  </a:cubicBezTo>
                  <a:cubicBezTo>
                    <a:pt x="3018" y="533"/>
                    <a:pt x="3022" y="506"/>
                    <a:pt x="3023" y="479"/>
                  </a:cubicBezTo>
                  <a:cubicBezTo>
                    <a:pt x="3030" y="364"/>
                    <a:pt x="2988" y="245"/>
                    <a:pt x="2904" y="153"/>
                  </a:cubicBezTo>
                  <a:cubicBezTo>
                    <a:pt x="2821" y="61"/>
                    <a:pt x="2707" y="5"/>
                    <a:pt x="2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69"/>
            <p:cNvSpPr/>
            <p:nvPr/>
          </p:nvSpPr>
          <p:spPr>
            <a:xfrm>
              <a:off x="6849788" y="2015300"/>
              <a:ext cx="46350" cy="23075"/>
            </a:xfrm>
            <a:custGeom>
              <a:avLst/>
              <a:gdLst/>
              <a:ahLst/>
              <a:cxnLst/>
              <a:rect l="l" t="t" r="r" b="b"/>
              <a:pathLst>
                <a:path w="1854" h="923" extrusionOk="0">
                  <a:moveTo>
                    <a:pt x="1744" y="1"/>
                  </a:moveTo>
                  <a:cubicBezTo>
                    <a:pt x="1727" y="1"/>
                    <a:pt x="1709" y="5"/>
                    <a:pt x="1693" y="15"/>
                  </a:cubicBezTo>
                  <a:cubicBezTo>
                    <a:pt x="962" y="462"/>
                    <a:pt x="89" y="730"/>
                    <a:pt x="80" y="733"/>
                  </a:cubicBezTo>
                  <a:cubicBezTo>
                    <a:pt x="29" y="748"/>
                    <a:pt x="0" y="802"/>
                    <a:pt x="15" y="854"/>
                  </a:cubicBezTo>
                  <a:cubicBezTo>
                    <a:pt x="28" y="895"/>
                    <a:pt x="66" y="922"/>
                    <a:pt x="108" y="922"/>
                  </a:cubicBezTo>
                  <a:cubicBezTo>
                    <a:pt x="118" y="922"/>
                    <a:pt x="126" y="921"/>
                    <a:pt x="136" y="918"/>
                  </a:cubicBezTo>
                  <a:cubicBezTo>
                    <a:pt x="172" y="906"/>
                    <a:pt x="1041" y="640"/>
                    <a:pt x="1794" y="180"/>
                  </a:cubicBezTo>
                  <a:cubicBezTo>
                    <a:pt x="1840" y="152"/>
                    <a:pt x="1854" y="93"/>
                    <a:pt x="1826" y="47"/>
                  </a:cubicBezTo>
                  <a:cubicBezTo>
                    <a:pt x="1808" y="17"/>
                    <a:pt x="1776" y="1"/>
                    <a:pt x="1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69"/>
            <p:cNvSpPr/>
            <p:nvPr/>
          </p:nvSpPr>
          <p:spPr>
            <a:xfrm>
              <a:off x="6889163" y="2019025"/>
              <a:ext cx="36175" cy="24950"/>
            </a:xfrm>
            <a:custGeom>
              <a:avLst/>
              <a:gdLst/>
              <a:ahLst/>
              <a:cxnLst/>
              <a:rect l="l" t="t" r="r" b="b"/>
              <a:pathLst>
                <a:path w="1447" h="998" extrusionOk="0">
                  <a:moveTo>
                    <a:pt x="1337" y="1"/>
                  </a:moveTo>
                  <a:cubicBezTo>
                    <a:pt x="1316" y="1"/>
                    <a:pt x="1295" y="8"/>
                    <a:pt x="1276" y="22"/>
                  </a:cubicBezTo>
                  <a:cubicBezTo>
                    <a:pt x="870" y="347"/>
                    <a:pt x="70" y="813"/>
                    <a:pt x="63" y="818"/>
                  </a:cubicBezTo>
                  <a:cubicBezTo>
                    <a:pt x="17" y="845"/>
                    <a:pt x="1" y="903"/>
                    <a:pt x="27" y="949"/>
                  </a:cubicBezTo>
                  <a:cubicBezTo>
                    <a:pt x="46" y="980"/>
                    <a:pt x="78" y="997"/>
                    <a:pt x="111" y="997"/>
                  </a:cubicBezTo>
                  <a:cubicBezTo>
                    <a:pt x="128" y="997"/>
                    <a:pt x="144" y="993"/>
                    <a:pt x="160" y="985"/>
                  </a:cubicBezTo>
                  <a:cubicBezTo>
                    <a:pt x="193" y="965"/>
                    <a:pt x="980" y="506"/>
                    <a:pt x="1397" y="173"/>
                  </a:cubicBezTo>
                  <a:cubicBezTo>
                    <a:pt x="1439" y="140"/>
                    <a:pt x="1446" y="79"/>
                    <a:pt x="1413" y="37"/>
                  </a:cubicBezTo>
                  <a:cubicBezTo>
                    <a:pt x="1394" y="13"/>
                    <a:pt x="1366" y="1"/>
                    <a:pt x="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69"/>
            <p:cNvSpPr/>
            <p:nvPr/>
          </p:nvSpPr>
          <p:spPr>
            <a:xfrm>
              <a:off x="6778588" y="1860225"/>
              <a:ext cx="121600" cy="155350"/>
            </a:xfrm>
            <a:custGeom>
              <a:avLst/>
              <a:gdLst/>
              <a:ahLst/>
              <a:cxnLst/>
              <a:rect l="l" t="t" r="r" b="b"/>
              <a:pathLst>
                <a:path w="4864" h="6214" extrusionOk="0">
                  <a:moveTo>
                    <a:pt x="3353" y="193"/>
                  </a:moveTo>
                  <a:cubicBezTo>
                    <a:pt x="3373" y="193"/>
                    <a:pt x="3394" y="196"/>
                    <a:pt x="3414" y="205"/>
                  </a:cubicBezTo>
                  <a:cubicBezTo>
                    <a:pt x="3476" y="230"/>
                    <a:pt x="3529" y="294"/>
                    <a:pt x="3570" y="396"/>
                  </a:cubicBezTo>
                  <a:cubicBezTo>
                    <a:pt x="3702" y="712"/>
                    <a:pt x="3630" y="1111"/>
                    <a:pt x="3398" y="1363"/>
                  </a:cubicBezTo>
                  <a:cubicBezTo>
                    <a:pt x="3382" y="1380"/>
                    <a:pt x="3366" y="1396"/>
                    <a:pt x="3349" y="1411"/>
                  </a:cubicBezTo>
                  <a:lnTo>
                    <a:pt x="3185" y="968"/>
                  </a:lnTo>
                  <a:cubicBezTo>
                    <a:pt x="3125" y="807"/>
                    <a:pt x="3050" y="606"/>
                    <a:pt x="3092" y="429"/>
                  </a:cubicBezTo>
                  <a:cubicBezTo>
                    <a:pt x="3112" y="344"/>
                    <a:pt x="3178" y="258"/>
                    <a:pt x="3258" y="217"/>
                  </a:cubicBezTo>
                  <a:cubicBezTo>
                    <a:pt x="3283" y="205"/>
                    <a:pt x="3316" y="193"/>
                    <a:pt x="3353" y="193"/>
                  </a:cubicBezTo>
                  <a:close/>
                  <a:moveTo>
                    <a:pt x="1633" y="366"/>
                  </a:moveTo>
                  <a:cubicBezTo>
                    <a:pt x="1636" y="366"/>
                    <a:pt x="1639" y="367"/>
                    <a:pt x="1641" y="367"/>
                  </a:cubicBezTo>
                  <a:cubicBezTo>
                    <a:pt x="1664" y="370"/>
                    <a:pt x="1692" y="389"/>
                    <a:pt x="1718" y="409"/>
                  </a:cubicBezTo>
                  <a:cubicBezTo>
                    <a:pt x="2072" y="675"/>
                    <a:pt x="2274" y="1112"/>
                    <a:pt x="2248" y="1538"/>
                  </a:cubicBezTo>
                  <a:cubicBezTo>
                    <a:pt x="1895" y="1339"/>
                    <a:pt x="1687" y="946"/>
                    <a:pt x="1589" y="707"/>
                  </a:cubicBezTo>
                  <a:cubicBezTo>
                    <a:pt x="1557" y="631"/>
                    <a:pt x="1524" y="543"/>
                    <a:pt x="1538" y="467"/>
                  </a:cubicBezTo>
                  <a:cubicBezTo>
                    <a:pt x="1548" y="414"/>
                    <a:pt x="1594" y="366"/>
                    <a:pt x="1633" y="366"/>
                  </a:cubicBezTo>
                  <a:close/>
                  <a:moveTo>
                    <a:pt x="344" y="2199"/>
                  </a:moveTo>
                  <a:cubicBezTo>
                    <a:pt x="389" y="2199"/>
                    <a:pt x="435" y="2209"/>
                    <a:pt x="474" y="2219"/>
                  </a:cubicBezTo>
                  <a:cubicBezTo>
                    <a:pt x="752" y="2294"/>
                    <a:pt x="988" y="2454"/>
                    <a:pt x="1194" y="2657"/>
                  </a:cubicBezTo>
                  <a:cubicBezTo>
                    <a:pt x="1158" y="2661"/>
                    <a:pt x="1121" y="2663"/>
                    <a:pt x="1085" y="2663"/>
                  </a:cubicBezTo>
                  <a:cubicBezTo>
                    <a:pt x="752" y="2663"/>
                    <a:pt x="418" y="2520"/>
                    <a:pt x="209" y="2272"/>
                  </a:cubicBezTo>
                  <a:cubicBezTo>
                    <a:pt x="218" y="2246"/>
                    <a:pt x="247" y="2218"/>
                    <a:pt x="280" y="2208"/>
                  </a:cubicBezTo>
                  <a:cubicBezTo>
                    <a:pt x="300" y="2201"/>
                    <a:pt x="322" y="2199"/>
                    <a:pt x="344" y="2199"/>
                  </a:cubicBezTo>
                  <a:close/>
                  <a:moveTo>
                    <a:pt x="3352" y="0"/>
                  </a:moveTo>
                  <a:cubicBezTo>
                    <a:pt x="3291" y="0"/>
                    <a:pt x="3229" y="15"/>
                    <a:pt x="3170" y="45"/>
                  </a:cubicBezTo>
                  <a:cubicBezTo>
                    <a:pt x="3038" y="113"/>
                    <a:pt x="2937" y="243"/>
                    <a:pt x="2903" y="385"/>
                  </a:cubicBezTo>
                  <a:cubicBezTo>
                    <a:pt x="2848" y="619"/>
                    <a:pt x="2935" y="851"/>
                    <a:pt x="3004" y="1036"/>
                  </a:cubicBezTo>
                  <a:lnTo>
                    <a:pt x="3188" y="1529"/>
                  </a:lnTo>
                  <a:cubicBezTo>
                    <a:pt x="3040" y="1614"/>
                    <a:pt x="2868" y="1660"/>
                    <a:pt x="2698" y="1660"/>
                  </a:cubicBezTo>
                  <a:cubicBezTo>
                    <a:pt x="2610" y="1660"/>
                    <a:pt x="2523" y="1648"/>
                    <a:pt x="2440" y="1622"/>
                  </a:cubicBezTo>
                  <a:cubicBezTo>
                    <a:pt x="2438" y="1621"/>
                    <a:pt x="2436" y="1620"/>
                    <a:pt x="2434" y="1620"/>
                  </a:cubicBezTo>
                  <a:cubicBezTo>
                    <a:pt x="2492" y="1107"/>
                    <a:pt x="2258" y="573"/>
                    <a:pt x="1834" y="255"/>
                  </a:cubicBezTo>
                  <a:cubicBezTo>
                    <a:pt x="1787" y="220"/>
                    <a:pt x="1735" y="186"/>
                    <a:pt x="1670" y="176"/>
                  </a:cubicBezTo>
                  <a:cubicBezTo>
                    <a:pt x="1658" y="174"/>
                    <a:pt x="1646" y="173"/>
                    <a:pt x="1634" y="173"/>
                  </a:cubicBezTo>
                  <a:cubicBezTo>
                    <a:pt x="1491" y="173"/>
                    <a:pt x="1373" y="300"/>
                    <a:pt x="1348" y="431"/>
                  </a:cubicBezTo>
                  <a:cubicBezTo>
                    <a:pt x="1326" y="554"/>
                    <a:pt x="1364" y="671"/>
                    <a:pt x="1409" y="782"/>
                  </a:cubicBezTo>
                  <a:cubicBezTo>
                    <a:pt x="1601" y="1243"/>
                    <a:pt x="1883" y="1576"/>
                    <a:pt x="2216" y="1740"/>
                  </a:cubicBezTo>
                  <a:cubicBezTo>
                    <a:pt x="2117" y="2139"/>
                    <a:pt x="1804" y="2488"/>
                    <a:pt x="1419" y="2611"/>
                  </a:cubicBezTo>
                  <a:cubicBezTo>
                    <a:pt x="1173" y="2345"/>
                    <a:pt x="881" y="2129"/>
                    <a:pt x="523" y="2032"/>
                  </a:cubicBezTo>
                  <a:cubicBezTo>
                    <a:pt x="472" y="2019"/>
                    <a:pt x="410" y="2005"/>
                    <a:pt x="345" y="2005"/>
                  </a:cubicBezTo>
                  <a:cubicBezTo>
                    <a:pt x="304" y="2005"/>
                    <a:pt x="261" y="2011"/>
                    <a:pt x="219" y="2025"/>
                  </a:cubicBezTo>
                  <a:cubicBezTo>
                    <a:pt x="88" y="2068"/>
                    <a:pt x="0" y="2193"/>
                    <a:pt x="16" y="2316"/>
                  </a:cubicBezTo>
                  <a:lnTo>
                    <a:pt x="19" y="2342"/>
                  </a:lnTo>
                  <a:lnTo>
                    <a:pt x="35" y="2363"/>
                  </a:lnTo>
                  <a:cubicBezTo>
                    <a:pt x="278" y="2675"/>
                    <a:pt x="682" y="2854"/>
                    <a:pt x="1086" y="2854"/>
                  </a:cubicBezTo>
                  <a:cubicBezTo>
                    <a:pt x="1175" y="2854"/>
                    <a:pt x="1265" y="2846"/>
                    <a:pt x="1352" y="2827"/>
                  </a:cubicBezTo>
                  <a:cubicBezTo>
                    <a:pt x="1509" y="3011"/>
                    <a:pt x="1648" y="3215"/>
                    <a:pt x="1773" y="3414"/>
                  </a:cubicBezTo>
                  <a:cubicBezTo>
                    <a:pt x="2314" y="4275"/>
                    <a:pt x="2764" y="5196"/>
                    <a:pt x="3111" y="6151"/>
                  </a:cubicBezTo>
                  <a:cubicBezTo>
                    <a:pt x="3125" y="6190"/>
                    <a:pt x="3162" y="6214"/>
                    <a:pt x="3202" y="6214"/>
                  </a:cubicBezTo>
                  <a:cubicBezTo>
                    <a:pt x="3212" y="6214"/>
                    <a:pt x="3223" y="6213"/>
                    <a:pt x="3234" y="6208"/>
                  </a:cubicBezTo>
                  <a:cubicBezTo>
                    <a:pt x="3284" y="6190"/>
                    <a:pt x="3310" y="6135"/>
                    <a:pt x="3291" y="6085"/>
                  </a:cubicBezTo>
                  <a:cubicBezTo>
                    <a:pt x="2941" y="5117"/>
                    <a:pt x="2485" y="4184"/>
                    <a:pt x="1937" y="3311"/>
                  </a:cubicBezTo>
                  <a:cubicBezTo>
                    <a:pt x="1821" y="3129"/>
                    <a:pt x="1695" y="2942"/>
                    <a:pt x="1554" y="2767"/>
                  </a:cubicBezTo>
                  <a:cubicBezTo>
                    <a:pt x="1965" y="2607"/>
                    <a:pt x="2284" y="2241"/>
                    <a:pt x="2397" y="1810"/>
                  </a:cubicBezTo>
                  <a:cubicBezTo>
                    <a:pt x="2498" y="1839"/>
                    <a:pt x="2601" y="1854"/>
                    <a:pt x="2705" y="1854"/>
                  </a:cubicBezTo>
                  <a:cubicBezTo>
                    <a:pt x="2896" y="1854"/>
                    <a:pt x="3087" y="1805"/>
                    <a:pt x="3256" y="1714"/>
                  </a:cubicBezTo>
                  <a:lnTo>
                    <a:pt x="4664" y="5499"/>
                  </a:lnTo>
                  <a:cubicBezTo>
                    <a:pt x="4678" y="5538"/>
                    <a:pt x="4715" y="5562"/>
                    <a:pt x="4754" y="5562"/>
                  </a:cubicBezTo>
                  <a:cubicBezTo>
                    <a:pt x="4765" y="5562"/>
                    <a:pt x="4777" y="5560"/>
                    <a:pt x="4788" y="5556"/>
                  </a:cubicBezTo>
                  <a:cubicBezTo>
                    <a:pt x="4838" y="5538"/>
                    <a:pt x="4864" y="5482"/>
                    <a:pt x="4845" y="5432"/>
                  </a:cubicBezTo>
                  <a:lnTo>
                    <a:pt x="3421" y="1604"/>
                  </a:lnTo>
                  <a:cubicBezTo>
                    <a:pt x="3463" y="1571"/>
                    <a:pt x="3503" y="1534"/>
                    <a:pt x="3539" y="1494"/>
                  </a:cubicBezTo>
                  <a:cubicBezTo>
                    <a:pt x="3826" y="1182"/>
                    <a:pt x="3910" y="711"/>
                    <a:pt x="3748" y="321"/>
                  </a:cubicBezTo>
                  <a:cubicBezTo>
                    <a:pt x="3686" y="173"/>
                    <a:pt x="3599" y="73"/>
                    <a:pt x="3489" y="27"/>
                  </a:cubicBezTo>
                  <a:cubicBezTo>
                    <a:pt x="3445" y="9"/>
                    <a:pt x="3399" y="0"/>
                    <a:pt x="3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4" name="Google Shape;1794;p69"/>
          <p:cNvGrpSpPr/>
          <p:nvPr/>
        </p:nvGrpSpPr>
        <p:grpSpPr>
          <a:xfrm rot="-989018">
            <a:off x="966695" y="3893501"/>
            <a:ext cx="432689" cy="306506"/>
            <a:chOff x="6072450" y="2896632"/>
            <a:chExt cx="277325" cy="196450"/>
          </a:xfrm>
        </p:grpSpPr>
        <p:sp>
          <p:nvSpPr>
            <p:cNvPr id="1795" name="Google Shape;1795;p69"/>
            <p:cNvSpPr/>
            <p:nvPr/>
          </p:nvSpPr>
          <p:spPr>
            <a:xfrm>
              <a:off x="6178600" y="2974507"/>
              <a:ext cx="68175" cy="52475"/>
            </a:xfrm>
            <a:custGeom>
              <a:avLst/>
              <a:gdLst/>
              <a:ahLst/>
              <a:cxnLst/>
              <a:rect l="l" t="t" r="r" b="b"/>
              <a:pathLst>
                <a:path w="2727" h="2099" extrusionOk="0">
                  <a:moveTo>
                    <a:pt x="896" y="0"/>
                  </a:moveTo>
                  <a:cubicBezTo>
                    <a:pt x="343" y="263"/>
                    <a:pt x="1" y="884"/>
                    <a:pt x="246" y="1480"/>
                  </a:cubicBezTo>
                  <a:cubicBezTo>
                    <a:pt x="407" y="1878"/>
                    <a:pt x="763" y="2099"/>
                    <a:pt x="1150" y="2099"/>
                  </a:cubicBezTo>
                  <a:cubicBezTo>
                    <a:pt x="1278" y="2099"/>
                    <a:pt x="1409" y="2075"/>
                    <a:pt x="1538" y="2025"/>
                  </a:cubicBezTo>
                  <a:cubicBezTo>
                    <a:pt x="2726" y="1565"/>
                    <a:pt x="2195" y="9"/>
                    <a:pt x="1059" y="9"/>
                  </a:cubicBezTo>
                  <a:cubicBezTo>
                    <a:pt x="1031" y="9"/>
                    <a:pt x="1004" y="10"/>
                    <a:pt x="975" y="12"/>
                  </a:cubicBezTo>
                  <a:cubicBezTo>
                    <a:pt x="971" y="13"/>
                    <a:pt x="966" y="13"/>
                    <a:pt x="962" y="13"/>
                  </a:cubicBezTo>
                  <a:cubicBezTo>
                    <a:pt x="938" y="13"/>
                    <a:pt x="916" y="8"/>
                    <a:pt x="896" y="0"/>
                  </a:cubicBezTo>
                  <a:close/>
                </a:path>
              </a:pathLst>
            </a:custGeom>
            <a:solidFill>
              <a:srgbClr val="FAF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69"/>
            <p:cNvSpPr/>
            <p:nvPr/>
          </p:nvSpPr>
          <p:spPr>
            <a:xfrm>
              <a:off x="6151025" y="2952457"/>
              <a:ext cx="120075" cy="100100"/>
            </a:xfrm>
            <a:custGeom>
              <a:avLst/>
              <a:gdLst/>
              <a:ahLst/>
              <a:cxnLst/>
              <a:rect l="l" t="t" r="r" b="b"/>
              <a:pathLst>
                <a:path w="4803" h="4004" extrusionOk="0">
                  <a:moveTo>
                    <a:pt x="2227" y="509"/>
                  </a:moveTo>
                  <a:cubicBezTo>
                    <a:pt x="2966" y="509"/>
                    <a:pt x="3650" y="1121"/>
                    <a:pt x="3717" y="1868"/>
                  </a:cubicBezTo>
                  <a:cubicBezTo>
                    <a:pt x="3780" y="2582"/>
                    <a:pt x="3219" y="3191"/>
                    <a:pt x="2542" y="3338"/>
                  </a:cubicBezTo>
                  <a:cubicBezTo>
                    <a:pt x="2443" y="3360"/>
                    <a:pt x="2345" y="3371"/>
                    <a:pt x="2248" y="3371"/>
                  </a:cubicBezTo>
                  <a:cubicBezTo>
                    <a:pt x="1597" y="3371"/>
                    <a:pt x="1027" y="2896"/>
                    <a:pt x="901" y="2228"/>
                  </a:cubicBezTo>
                  <a:cubicBezTo>
                    <a:pt x="762" y="1499"/>
                    <a:pt x="1224" y="875"/>
                    <a:pt x="1898" y="716"/>
                  </a:cubicBezTo>
                  <a:cubicBezTo>
                    <a:pt x="1903" y="624"/>
                    <a:pt x="1963" y="529"/>
                    <a:pt x="2078" y="517"/>
                  </a:cubicBezTo>
                  <a:cubicBezTo>
                    <a:pt x="2128" y="511"/>
                    <a:pt x="2178" y="509"/>
                    <a:pt x="2227" y="509"/>
                  </a:cubicBezTo>
                  <a:close/>
                  <a:moveTo>
                    <a:pt x="2687" y="1"/>
                  </a:moveTo>
                  <a:cubicBezTo>
                    <a:pt x="2374" y="1"/>
                    <a:pt x="2059" y="78"/>
                    <a:pt x="1780" y="240"/>
                  </a:cubicBezTo>
                  <a:cubicBezTo>
                    <a:pt x="1744" y="261"/>
                    <a:pt x="1708" y="270"/>
                    <a:pt x="1675" y="270"/>
                  </a:cubicBezTo>
                  <a:cubicBezTo>
                    <a:pt x="1628" y="270"/>
                    <a:pt x="1585" y="252"/>
                    <a:pt x="1552" y="224"/>
                  </a:cubicBezTo>
                  <a:cubicBezTo>
                    <a:pt x="598" y="718"/>
                    <a:pt x="0" y="1845"/>
                    <a:pt x="517" y="2881"/>
                  </a:cubicBezTo>
                  <a:cubicBezTo>
                    <a:pt x="882" y="3609"/>
                    <a:pt x="1580" y="4003"/>
                    <a:pt x="2313" y="4003"/>
                  </a:cubicBezTo>
                  <a:cubicBezTo>
                    <a:pt x="2701" y="4003"/>
                    <a:pt x="3098" y="3893"/>
                    <a:pt x="3461" y="3664"/>
                  </a:cubicBezTo>
                  <a:cubicBezTo>
                    <a:pt x="4319" y="3119"/>
                    <a:pt x="4802" y="1855"/>
                    <a:pt x="4295" y="924"/>
                  </a:cubicBezTo>
                  <a:cubicBezTo>
                    <a:pt x="3969" y="328"/>
                    <a:pt x="3330" y="1"/>
                    <a:pt x="2687" y="1"/>
                  </a:cubicBezTo>
                  <a:close/>
                </a:path>
              </a:pathLst>
            </a:custGeom>
            <a:solidFill>
              <a:srgbClr val="FAF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69"/>
            <p:cNvSpPr/>
            <p:nvPr/>
          </p:nvSpPr>
          <p:spPr>
            <a:xfrm>
              <a:off x="6123750" y="2903807"/>
              <a:ext cx="38075" cy="16550"/>
            </a:xfrm>
            <a:custGeom>
              <a:avLst/>
              <a:gdLst/>
              <a:ahLst/>
              <a:cxnLst/>
              <a:rect l="l" t="t" r="r" b="b"/>
              <a:pathLst>
                <a:path w="1523" h="662" extrusionOk="0">
                  <a:moveTo>
                    <a:pt x="935" y="1"/>
                  </a:moveTo>
                  <a:cubicBezTo>
                    <a:pt x="882" y="1"/>
                    <a:pt x="829" y="4"/>
                    <a:pt x="777" y="9"/>
                  </a:cubicBezTo>
                  <a:cubicBezTo>
                    <a:pt x="579" y="30"/>
                    <a:pt x="102" y="164"/>
                    <a:pt x="1" y="413"/>
                  </a:cubicBezTo>
                  <a:cubicBezTo>
                    <a:pt x="50" y="407"/>
                    <a:pt x="99" y="403"/>
                    <a:pt x="149" y="403"/>
                  </a:cubicBezTo>
                  <a:cubicBezTo>
                    <a:pt x="388" y="403"/>
                    <a:pt x="630" y="481"/>
                    <a:pt x="855" y="662"/>
                  </a:cubicBezTo>
                  <a:cubicBezTo>
                    <a:pt x="1068" y="651"/>
                    <a:pt x="1283" y="642"/>
                    <a:pt x="1497" y="632"/>
                  </a:cubicBezTo>
                  <a:cubicBezTo>
                    <a:pt x="1495" y="630"/>
                    <a:pt x="1495" y="630"/>
                    <a:pt x="1495" y="628"/>
                  </a:cubicBezTo>
                  <a:cubicBezTo>
                    <a:pt x="1477" y="427"/>
                    <a:pt x="1523" y="258"/>
                    <a:pt x="1340" y="115"/>
                  </a:cubicBezTo>
                  <a:cubicBezTo>
                    <a:pt x="1226" y="26"/>
                    <a:pt x="1080" y="1"/>
                    <a:pt x="935" y="1"/>
                  </a:cubicBezTo>
                  <a:close/>
                </a:path>
              </a:pathLst>
            </a:custGeom>
            <a:solidFill>
              <a:srgbClr val="FAF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69"/>
            <p:cNvSpPr/>
            <p:nvPr/>
          </p:nvSpPr>
          <p:spPr>
            <a:xfrm>
              <a:off x="6211850" y="2930582"/>
              <a:ext cx="114775" cy="147100"/>
            </a:xfrm>
            <a:custGeom>
              <a:avLst/>
              <a:gdLst/>
              <a:ahLst/>
              <a:cxnLst/>
              <a:rect l="l" t="t" r="r" b="b"/>
              <a:pathLst>
                <a:path w="4591" h="5884" extrusionOk="0">
                  <a:moveTo>
                    <a:pt x="264" y="0"/>
                  </a:moveTo>
                  <a:lnTo>
                    <a:pt x="252" y="441"/>
                  </a:lnTo>
                  <a:cubicBezTo>
                    <a:pt x="1116" y="441"/>
                    <a:pt x="1975" y="940"/>
                    <a:pt x="2333" y="1776"/>
                  </a:cubicBezTo>
                  <a:cubicBezTo>
                    <a:pt x="2866" y="3030"/>
                    <a:pt x="2123" y="4547"/>
                    <a:pt x="926" y="5092"/>
                  </a:cubicBezTo>
                  <a:cubicBezTo>
                    <a:pt x="626" y="5227"/>
                    <a:pt x="312" y="5301"/>
                    <a:pt x="1" y="5318"/>
                  </a:cubicBezTo>
                  <a:lnTo>
                    <a:pt x="29" y="5883"/>
                  </a:lnTo>
                  <a:cubicBezTo>
                    <a:pt x="1141" y="5825"/>
                    <a:pt x="2252" y="5730"/>
                    <a:pt x="3355" y="5597"/>
                  </a:cubicBezTo>
                  <a:cubicBezTo>
                    <a:pt x="3651" y="5565"/>
                    <a:pt x="3944" y="5523"/>
                    <a:pt x="4238" y="5472"/>
                  </a:cubicBezTo>
                  <a:cubicBezTo>
                    <a:pt x="4482" y="5076"/>
                    <a:pt x="4584" y="4652"/>
                    <a:pt x="4540" y="4203"/>
                  </a:cubicBezTo>
                  <a:cubicBezTo>
                    <a:pt x="4590" y="3627"/>
                    <a:pt x="4542" y="3020"/>
                    <a:pt x="4530" y="2443"/>
                  </a:cubicBezTo>
                  <a:cubicBezTo>
                    <a:pt x="4524" y="2034"/>
                    <a:pt x="4586" y="1523"/>
                    <a:pt x="4494" y="1122"/>
                  </a:cubicBezTo>
                  <a:cubicBezTo>
                    <a:pt x="4584" y="665"/>
                    <a:pt x="4385" y="339"/>
                    <a:pt x="3898" y="145"/>
                  </a:cubicBezTo>
                  <a:cubicBezTo>
                    <a:pt x="3607" y="127"/>
                    <a:pt x="3318" y="113"/>
                    <a:pt x="3030" y="97"/>
                  </a:cubicBezTo>
                  <a:cubicBezTo>
                    <a:pt x="2109" y="54"/>
                    <a:pt x="1185" y="20"/>
                    <a:pt x="264" y="0"/>
                  </a:cubicBezTo>
                  <a:close/>
                </a:path>
              </a:pathLst>
            </a:custGeom>
            <a:solidFill>
              <a:srgbClr val="FCFB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69"/>
            <p:cNvSpPr/>
            <p:nvPr/>
          </p:nvSpPr>
          <p:spPr>
            <a:xfrm>
              <a:off x="6095250" y="2926982"/>
              <a:ext cx="123200" cy="152525"/>
            </a:xfrm>
            <a:custGeom>
              <a:avLst/>
              <a:gdLst/>
              <a:ahLst/>
              <a:cxnLst/>
              <a:rect l="l" t="t" r="r" b="b"/>
              <a:pathLst>
                <a:path w="4928" h="6101" extrusionOk="0">
                  <a:moveTo>
                    <a:pt x="1023" y="1"/>
                  </a:moveTo>
                  <a:cubicBezTo>
                    <a:pt x="206" y="202"/>
                    <a:pt x="93" y="1641"/>
                    <a:pt x="47" y="2238"/>
                  </a:cubicBezTo>
                  <a:cubicBezTo>
                    <a:pt x="3" y="2788"/>
                    <a:pt x="1" y="3339"/>
                    <a:pt x="23" y="3890"/>
                  </a:cubicBezTo>
                  <a:cubicBezTo>
                    <a:pt x="45" y="4377"/>
                    <a:pt x="29" y="4991"/>
                    <a:pt x="176" y="5460"/>
                  </a:cubicBezTo>
                  <a:cubicBezTo>
                    <a:pt x="360" y="6041"/>
                    <a:pt x="553" y="6100"/>
                    <a:pt x="991" y="6100"/>
                  </a:cubicBezTo>
                  <a:cubicBezTo>
                    <a:pt x="1104" y="6100"/>
                    <a:pt x="1233" y="6096"/>
                    <a:pt x="1383" y="6096"/>
                  </a:cubicBezTo>
                  <a:cubicBezTo>
                    <a:pt x="1398" y="6096"/>
                    <a:pt x="1413" y="6097"/>
                    <a:pt x="1428" y="6097"/>
                  </a:cubicBezTo>
                  <a:cubicBezTo>
                    <a:pt x="1595" y="6098"/>
                    <a:pt x="1761" y="6099"/>
                    <a:pt x="1928" y="6099"/>
                  </a:cubicBezTo>
                  <a:cubicBezTo>
                    <a:pt x="2849" y="6099"/>
                    <a:pt x="3772" y="6076"/>
                    <a:pt x="4693" y="6027"/>
                  </a:cubicBezTo>
                  <a:lnTo>
                    <a:pt x="4665" y="5462"/>
                  </a:lnTo>
                  <a:cubicBezTo>
                    <a:pt x="4619" y="5465"/>
                    <a:pt x="4574" y="5466"/>
                    <a:pt x="4528" y="5466"/>
                  </a:cubicBezTo>
                  <a:cubicBezTo>
                    <a:pt x="3522" y="5466"/>
                    <a:pt x="2571" y="4860"/>
                    <a:pt x="2222" y="3820"/>
                  </a:cubicBezTo>
                  <a:cubicBezTo>
                    <a:pt x="1797" y="2546"/>
                    <a:pt x="2564" y="1331"/>
                    <a:pt x="3743" y="953"/>
                  </a:cubicBezTo>
                  <a:cubicBezTo>
                    <a:pt x="3757" y="931"/>
                    <a:pt x="3776" y="913"/>
                    <a:pt x="3801" y="899"/>
                  </a:cubicBezTo>
                  <a:cubicBezTo>
                    <a:pt x="4143" y="685"/>
                    <a:pt x="4530" y="585"/>
                    <a:pt x="4916" y="585"/>
                  </a:cubicBezTo>
                  <a:lnTo>
                    <a:pt x="4928" y="144"/>
                  </a:lnTo>
                  <a:cubicBezTo>
                    <a:pt x="3991" y="126"/>
                    <a:pt x="3051" y="116"/>
                    <a:pt x="2113" y="112"/>
                  </a:cubicBezTo>
                  <a:cubicBezTo>
                    <a:pt x="2073" y="153"/>
                    <a:pt x="2018" y="180"/>
                    <a:pt x="1958" y="180"/>
                  </a:cubicBezTo>
                  <a:cubicBezTo>
                    <a:pt x="1928" y="180"/>
                    <a:pt x="1896" y="173"/>
                    <a:pt x="1864" y="158"/>
                  </a:cubicBezTo>
                  <a:cubicBezTo>
                    <a:pt x="1830" y="140"/>
                    <a:pt x="1797" y="126"/>
                    <a:pt x="1762" y="110"/>
                  </a:cubicBezTo>
                  <a:lnTo>
                    <a:pt x="1174" y="110"/>
                  </a:lnTo>
                  <a:cubicBezTo>
                    <a:pt x="1090" y="110"/>
                    <a:pt x="1042" y="61"/>
                    <a:pt x="1023" y="1"/>
                  </a:cubicBezTo>
                  <a:close/>
                </a:path>
              </a:pathLst>
            </a:custGeom>
            <a:solidFill>
              <a:srgbClr val="FCFB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69"/>
            <p:cNvSpPr/>
            <p:nvPr/>
          </p:nvSpPr>
          <p:spPr>
            <a:xfrm>
              <a:off x="6072450" y="2896632"/>
              <a:ext cx="277325" cy="196450"/>
            </a:xfrm>
            <a:custGeom>
              <a:avLst/>
              <a:gdLst/>
              <a:ahLst/>
              <a:cxnLst/>
              <a:rect l="l" t="t" r="r" b="b"/>
              <a:pathLst>
                <a:path w="11093" h="7858" extrusionOk="0">
                  <a:moveTo>
                    <a:pt x="2988" y="287"/>
                  </a:moveTo>
                  <a:cubicBezTo>
                    <a:pt x="3133" y="287"/>
                    <a:pt x="3278" y="313"/>
                    <a:pt x="3392" y="402"/>
                  </a:cubicBezTo>
                  <a:cubicBezTo>
                    <a:pt x="3575" y="545"/>
                    <a:pt x="3529" y="714"/>
                    <a:pt x="3547" y="915"/>
                  </a:cubicBezTo>
                  <a:cubicBezTo>
                    <a:pt x="3547" y="917"/>
                    <a:pt x="3547" y="917"/>
                    <a:pt x="3549" y="919"/>
                  </a:cubicBezTo>
                  <a:cubicBezTo>
                    <a:pt x="3335" y="929"/>
                    <a:pt x="3120" y="938"/>
                    <a:pt x="2907" y="949"/>
                  </a:cubicBezTo>
                  <a:cubicBezTo>
                    <a:pt x="2682" y="768"/>
                    <a:pt x="2441" y="690"/>
                    <a:pt x="2202" y="690"/>
                  </a:cubicBezTo>
                  <a:cubicBezTo>
                    <a:pt x="2152" y="690"/>
                    <a:pt x="2103" y="694"/>
                    <a:pt x="2054" y="700"/>
                  </a:cubicBezTo>
                  <a:cubicBezTo>
                    <a:pt x="2155" y="451"/>
                    <a:pt x="2631" y="317"/>
                    <a:pt x="2829" y="296"/>
                  </a:cubicBezTo>
                  <a:cubicBezTo>
                    <a:pt x="2881" y="291"/>
                    <a:pt x="2935" y="287"/>
                    <a:pt x="2988" y="287"/>
                  </a:cubicBezTo>
                  <a:close/>
                  <a:moveTo>
                    <a:pt x="1935" y="1215"/>
                  </a:moveTo>
                  <a:cubicBezTo>
                    <a:pt x="1954" y="1275"/>
                    <a:pt x="2002" y="1324"/>
                    <a:pt x="2086" y="1324"/>
                  </a:cubicBezTo>
                  <a:lnTo>
                    <a:pt x="2674" y="1324"/>
                  </a:lnTo>
                  <a:cubicBezTo>
                    <a:pt x="2709" y="1340"/>
                    <a:pt x="2742" y="1354"/>
                    <a:pt x="2776" y="1372"/>
                  </a:cubicBezTo>
                  <a:cubicBezTo>
                    <a:pt x="2808" y="1387"/>
                    <a:pt x="2840" y="1394"/>
                    <a:pt x="2870" y="1394"/>
                  </a:cubicBezTo>
                  <a:cubicBezTo>
                    <a:pt x="2930" y="1394"/>
                    <a:pt x="2985" y="1367"/>
                    <a:pt x="3025" y="1326"/>
                  </a:cubicBezTo>
                  <a:cubicBezTo>
                    <a:pt x="3963" y="1330"/>
                    <a:pt x="4903" y="1340"/>
                    <a:pt x="5840" y="1358"/>
                  </a:cubicBezTo>
                  <a:cubicBezTo>
                    <a:pt x="6761" y="1378"/>
                    <a:pt x="7685" y="1412"/>
                    <a:pt x="8606" y="1455"/>
                  </a:cubicBezTo>
                  <a:cubicBezTo>
                    <a:pt x="8894" y="1471"/>
                    <a:pt x="9183" y="1485"/>
                    <a:pt x="9474" y="1503"/>
                  </a:cubicBezTo>
                  <a:cubicBezTo>
                    <a:pt x="9961" y="1698"/>
                    <a:pt x="10160" y="2023"/>
                    <a:pt x="10070" y="2480"/>
                  </a:cubicBezTo>
                  <a:cubicBezTo>
                    <a:pt x="10162" y="2881"/>
                    <a:pt x="10100" y="3392"/>
                    <a:pt x="10106" y="3801"/>
                  </a:cubicBezTo>
                  <a:cubicBezTo>
                    <a:pt x="10118" y="4378"/>
                    <a:pt x="10166" y="4985"/>
                    <a:pt x="10116" y="5561"/>
                  </a:cubicBezTo>
                  <a:cubicBezTo>
                    <a:pt x="10160" y="6010"/>
                    <a:pt x="10058" y="6434"/>
                    <a:pt x="9814" y="6830"/>
                  </a:cubicBezTo>
                  <a:cubicBezTo>
                    <a:pt x="9520" y="6881"/>
                    <a:pt x="9227" y="6923"/>
                    <a:pt x="8931" y="6955"/>
                  </a:cubicBezTo>
                  <a:cubicBezTo>
                    <a:pt x="7828" y="7089"/>
                    <a:pt x="6717" y="7183"/>
                    <a:pt x="5605" y="7241"/>
                  </a:cubicBezTo>
                  <a:cubicBezTo>
                    <a:pt x="4684" y="7290"/>
                    <a:pt x="3761" y="7313"/>
                    <a:pt x="2840" y="7313"/>
                  </a:cubicBezTo>
                  <a:cubicBezTo>
                    <a:pt x="2673" y="7313"/>
                    <a:pt x="2507" y="7312"/>
                    <a:pt x="2340" y="7311"/>
                  </a:cubicBezTo>
                  <a:cubicBezTo>
                    <a:pt x="2325" y="7311"/>
                    <a:pt x="2310" y="7310"/>
                    <a:pt x="2295" y="7310"/>
                  </a:cubicBezTo>
                  <a:cubicBezTo>
                    <a:pt x="2145" y="7310"/>
                    <a:pt x="2016" y="7314"/>
                    <a:pt x="1903" y="7314"/>
                  </a:cubicBezTo>
                  <a:cubicBezTo>
                    <a:pt x="1465" y="7314"/>
                    <a:pt x="1272" y="7255"/>
                    <a:pt x="1088" y="6674"/>
                  </a:cubicBezTo>
                  <a:cubicBezTo>
                    <a:pt x="941" y="6205"/>
                    <a:pt x="957" y="5591"/>
                    <a:pt x="935" y="5104"/>
                  </a:cubicBezTo>
                  <a:cubicBezTo>
                    <a:pt x="913" y="4553"/>
                    <a:pt x="915" y="4002"/>
                    <a:pt x="959" y="3452"/>
                  </a:cubicBezTo>
                  <a:cubicBezTo>
                    <a:pt x="1005" y="2855"/>
                    <a:pt x="1118" y="1416"/>
                    <a:pt x="1935" y="1215"/>
                  </a:cubicBezTo>
                  <a:close/>
                  <a:moveTo>
                    <a:pt x="2998" y="1"/>
                  </a:moveTo>
                  <a:cubicBezTo>
                    <a:pt x="2936" y="1"/>
                    <a:pt x="2873" y="5"/>
                    <a:pt x="2811" y="12"/>
                  </a:cubicBezTo>
                  <a:cubicBezTo>
                    <a:pt x="2434" y="54"/>
                    <a:pt x="1813" y="336"/>
                    <a:pt x="1806" y="758"/>
                  </a:cubicBezTo>
                  <a:cubicBezTo>
                    <a:pt x="1310" y="924"/>
                    <a:pt x="869" y="1384"/>
                    <a:pt x="666" y="1905"/>
                  </a:cubicBezTo>
                  <a:cubicBezTo>
                    <a:pt x="0" y="3603"/>
                    <a:pt x="364" y="5897"/>
                    <a:pt x="708" y="7631"/>
                  </a:cubicBezTo>
                  <a:cubicBezTo>
                    <a:pt x="730" y="7752"/>
                    <a:pt x="857" y="7830"/>
                    <a:pt x="973" y="7832"/>
                  </a:cubicBezTo>
                  <a:cubicBezTo>
                    <a:pt x="1552" y="7849"/>
                    <a:pt x="2132" y="7858"/>
                    <a:pt x="2711" y="7858"/>
                  </a:cubicBezTo>
                  <a:cubicBezTo>
                    <a:pt x="4638" y="7858"/>
                    <a:pt x="6562" y="7761"/>
                    <a:pt x="8479" y="7555"/>
                  </a:cubicBezTo>
                  <a:cubicBezTo>
                    <a:pt x="9063" y="7493"/>
                    <a:pt x="10122" y="7571"/>
                    <a:pt x="10508" y="6997"/>
                  </a:cubicBezTo>
                  <a:cubicBezTo>
                    <a:pt x="10906" y="6408"/>
                    <a:pt x="10669" y="5112"/>
                    <a:pt x="10661" y="4461"/>
                  </a:cubicBezTo>
                  <a:cubicBezTo>
                    <a:pt x="10645" y="3219"/>
                    <a:pt x="11092" y="1215"/>
                    <a:pt x="9474" y="1024"/>
                  </a:cubicBezTo>
                  <a:cubicBezTo>
                    <a:pt x="8405" y="897"/>
                    <a:pt x="7309" y="853"/>
                    <a:pt x="6209" y="853"/>
                  </a:cubicBezTo>
                  <a:cubicBezTo>
                    <a:pt x="5418" y="853"/>
                    <a:pt x="4624" y="876"/>
                    <a:pt x="3838" y="907"/>
                  </a:cubicBezTo>
                  <a:cubicBezTo>
                    <a:pt x="3945" y="726"/>
                    <a:pt x="3852" y="464"/>
                    <a:pt x="3722" y="305"/>
                  </a:cubicBezTo>
                  <a:cubicBezTo>
                    <a:pt x="3540" y="79"/>
                    <a:pt x="3272" y="1"/>
                    <a:pt x="2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69"/>
            <p:cNvSpPr/>
            <p:nvPr/>
          </p:nvSpPr>
          <p:spPr>
            <a:xfrm>
              <a:off x="6140150" y="2941607"/>
              <a:ext cx="143375" cy="122025"/>
            </a:xfrm>
            <a:custGeom>
              <a:avLst/>
              <a:gdLst/>
              <a:ahLst/>
              <a:cxnLst/>
              <a:rect l="l" t="t" r="r" b="b"/>
              <a:pathLst>
                <a:path w="5735" h="4881" extrusionOk="0">
                  <a:moveTo>
                    <a:pt x="3122" y="435"/>
                  </a:moveTo>
                  <a:cubicBezTo>
                    <a:pt x="3765" y="435"/>
                    <a:pt x="4404" y="762"/>
                    <a:pt x="4730" y="1358"/>
                  </a:cubicBezTo>
                  <a:cubicBezTo>
                    <a:pt x="5237" y="2289"/>
                    <a:pt x="4754" y="3553"/>
                    <a:pt x="3896" y="4098"/>
                  </a:cubicBezTo>
                  <a:cubicBezTo>
                    <a:pt x="3533" y="4327"/>
                    <a:pt x="3136" y="4437"/>
                    <a:pt x="2748" y="4437"/>
                  </a:cubicBezTo>
                  <a:cubicBezTo>
                    <a:pt x="2015" y="4437"/>
                    <a:pt x="1317" y="4044"/>
                    <a:pt x="952" y="3316"/>
                  </a:cubicBezTo>
                  <a:cubicBezTo>
                    <a:pt x="435" y="2279"/>
                    <a:pt x="1033" y="1152"/>
                    <a:pt x="1987" y="658"/>
                  </a:cubicBezTo>
                  <a:cubicBezTo>
                    <a:pt x="2020" y="686"/>
                    <a:pt x="2063" y="704"/>
                    <a:pt x="2110" y="704"/>
                  </a:cubicBezTo>
                  <a:cubicBezTo>
                    <a:pt x="2143" y="704"/>
                    <a:pt x="2179" y="695"/>
                    <a:pt x="2215" y="674"/>
                  </a:cubicBezTo>
                  <a:cubicBezTo>
                    <a:pt x="2494" y="512"/>
                    <a:pt x="2809" y="435"/>
                    <a:pt x="3122" y="435"/>
                  </a:cubicBezTo>
                  <a:close/>
                  <a:moveTo>
                    <a:pt x="3120" y="0"/>
                  </a:moveTo>
                  <a:cubicBezTo>
                    <a:pt x="2734" y="0"/>
                    <a:pt x="2347" y="100"/>
                    <a:pt x="2005" y="314"/>
                  </a:cubicBezTo>
                  <a:cubicBezTo>
                    <a:pt x="1979" y="328"/>
                    <a:pt x="1961" y="346"/>
                    <a:pt x="1947" y="367"/>
                  </a:cubicBezTo>
                  <a:cubicBezTo>
                    <a:pt x="768" y="746"/>
                    <a:pt x="1" y="1961"/>
                    <a:pt x="426" y="3235"/>
                  </a:cubicBezTo>
                  <a:cubicBezTo>
                    <a:pt x="774" y="4275"/>
                    <a:pt x="1726" y="4881"/>
                    <a:pt x="2732" y="4881"/>
                  </a:cubicBezTo>
                  <a:cubicBezTo>
                    <a:pt x="2778" y="4881"/>
                    <a:pt x="2823" y="4880"/>
                    <a:pt x="2869" y="4877"/>
                  </a:cubicBezTo>
                  <a:cubicBezTo>
                    <a:pt x="3180" y="4860"/>
                    <a:pt x="3494" y="4786"/>
                    <a:pt x="3794" y="4651"/>
                  </a:cubicBezTo>
                  <a:cubicBezTo>
                    <a:pt x="4991" y="4106"/>
                    <a:pt x="5734" y="2589"/>
                    <a:pt x="5201" y="1335"/>
                  </a:cubicBezTo>
                  <a:cubicBezTo>
                    <a:pt x="4843" y="499"/>
                    <a:pt x="3984" y="0"/>
                    <a:pt x="3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69"/>
            <p:cNvSpPr/>
            <p:nvPr/>
          </p:nvSpPr>
          <p:spPr>
            <a:xfrm>
              <a:off x="6170075" y="2965157"/>
              <a:ext cx="76700" cy="71575"/>
            </a:xfrm>
            <a:custGeom>
              <a:avLst/>
              <a:gdLst/>
              <a:ahLst/>
              <a:cxnLst/>
              <a:rect l="l" t="t" r="r" b="b"/>
              <a:pathLst>
                <a:path w="3068" h="2863" extrusionOk="0">
                  <a:moveTo>
                    <a:pt x="1237" y="374"/>
                  </a:moveTo>
                  <a:cubicBezTo>
                    <a:pt x="1256" y="381"/>
                    <a:pt x="1276" y="386"/>
                    <a:pt x="1299" y="386"/>
                  </a:cubicBezTo>
                  <a:cubicBezTo>
                    <a:pt x="1304" y="386"/>
                    <a:pt x="1310" y="386"/>
                    <a:pt x="1316" y="385"/>
                  </a:cubicBezTo>
                  <a:cubicBezTo>
                    <a:pt x="1344" y="383"/>
                    <a:pt x="1372" y="382"/>
                    <a:pt x="1399" y="382"/>
                  </a:cubicBezTo>
                  <a:cubicBezTo>
                    <a:pt x="2536" y="382"/>
                    <a:pt x="3067" y="1939"/>
                    <a:pt x="1879" y="2399"/>
                  </a:cubicBezTo>
                  <a:cubicBezTo>
                    <a:pt x="1750" y="2449"/>
                    <a:pt x="1619" y="2473"/>
                    <a:pt x="1491" y="2473"/>
                  </a:cubicBezTo>
                  <a:cubicBezTo>
                    <a:pt x="1104" y="2473"/>
                    <a:pt x="748" y="2252"/>
                    <a:pt x="587" y="1854"/>
                  </a:cubicBezTo>
                  <a:cubicBezTo>
                    <a:pt x="342" y="1258"/>
                    <a:pt x="684" y="637"/>
                    <a:pt x="1237" y="374"/>
                  </a:cubicBezTo>
                  <a:close/>
                  <a:moveTo>
                    <a:pt x="1465" y="1"/>
                  </a:moveTo>
                  <a:cubicBezTo>
                    <a:pt x="1416" y="1"/>
                    <a:pt x="1366" y="3"/>
                    <a:pt x="1316" y="9"/>
                  </a:cubicBezTo>
                  <a:cubicBezTo>
                    <a:pt x="1201" y="21"/>
                    <a:pt x="1141" y="116"/>
                    <a:pt x="1136" y="208"/>
                  </a:cubicBezTo>
                  <a:cubicBezTo>
                    <a:pt x="462" y="367"/>
                    <a:pt x="0" y="991"/>
                    <a:pt x="138" y="1720"/>
                  </a:cubicBezTo>
                  <a:cubicBezTo>
                    <a:pt x="265" y="2388"/>
                    <a:pt x="835" y="2863"/>
                    <a:pt x="1486" y="2863"/>
                  </a:cubicBezTo>
                  <a:cubicBezTo>
                    <a:pt x="1583" y="2863"/>
                    <a:pt x="1681" y="2852"/>
                    <a:pt x="1780" y="2830"/>
                  </a:cubicBezTo>
                  <a:cubicBezTo>
                    <a:pt x="2456" y="2683"/>
                    <a:pt x="3018" y="2073"/>
                    <a:pt x="2955" y="1360"/>
                  </a:cubicBezTo>
                  <a:cubicBezTo>
                    <a:pt x="2888" y="613"/>
                    <a:pt x="2204" y="1"/>
                    <a:pt x="1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B6DD07C-62D0-4C7C-B160-B400C8272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737" y="1676613"/>
            <a:ext cx="2152950" cy="20100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D2CF31-CD55-433D-89DE-FCFB53FF977C}"/>
              </a:ext>
            </a:extLst>
          </p:cNvPr>
          <p:cNvSpPr txBox="1"/>
          <p:nvPr/>
        </p:nvSpPr>
        <p:spPr>
          <a:xfrm>
            <a:off x="850605" y="740540"/>
            <a:ext cx="26510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Рисуем квадрат.</a:t>
            </a:r>
          </a:p>
          <a:p>
            <a:r>
              <a:rPr lang="ru-RU" dirty="0"/>
              <a:t>Код программы:</a:t>
            </a:r>
          </a:p>
          <a:p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FD7C475-3CCE-44B3-9914-0A1BD1CF1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102" y="1305087"/>
            <a:ext cx="3315163" cy="23815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F53ACF-9934-4DB6-B938-F25403F0E2A7}"/>
              </a:ext>
            </a:extLst>
          </p:cNvPr>
          <p:cNvSpPr txBox="1"/>
          <p:nvPr/>
        </p:nvSpPr>
        <p:spPr>
          <a:xfrm>
            <a:off x="4947684" y="1213777"/>
            <a:ext cx="2152950" cy="30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Вывод: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28058D-3866-4F92-862B-713452FDDA32}"/>
              </a:ext>
            </a:extLst>
          </p:cNvPr>
          <p:cNvSpPr txBox="1"/>
          <p:nvPr/>
        </p:nvSpPr>
        <p:spPr>
          <a:xfrm>
            <a:off x="3323891" y="3897428"/>
            <a:ext cx="42459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Попробуй самостоятельно нарисовать Восьмиконечную звезду (угол поворота 135 градусов).</a:t>
            </a:r>
          </a:p>
          <a:p>
            <a:r>
              <a:rPr lang="ru-RU" dirty="0"/>
              <a:t>Решение данной задачи будет в конце презентации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am Building Class for Elementary by Slidesgo">
  <a:themeElements>
    <a:clrScheme name="Simple Light">
      <a:dk1>
        <a:srgbClr val="000000"/>
      </a:dk1>
      <a:lt1>
        <a:srgbClr val="FFFFFF"/>
      </a:lt1>
      <a:dk2>
        <a:srgbClr val="FF6EA7"/>
      </a:dk2>
      <a:lt2>
        <a:srgbClr val="CCB1FE"/>
      </a:lt2>
      <a:accent1>
        <a:srgbClr val="B2F7EF"/>
      </a:accent1>
      <a:accent2>
        <a:srgbClr val="FFE65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647</Words>
  <Application>Microsoft Office PowerPoint</Application>
  <PresentationFormat>Экран (16:9)</PresentationFormat>
  <Paragraphs>51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Gloria Hallelujah</vt:lpstr>
      <vt:lpstr>Arial Unicode MS</vt:lpstr>
      <vt:lpstr>Fira Sans Extra Condensed</vt:lpstr>
      <vt:lpstr>JetBrains Mono</vt:lpstr>
      <vt:lpstr>Raleway SemiBold</vt:lpstr>
      <vt:lpstr>Arial</vt:lpstr>
      <vt:lpstr>Raleway</vt:lpstr>
      <vt:lpstr>Team Building Class for Elementary by Slidesgo</vt:lpstr>
      <vt:lpstr>Мастер-класс </vt:lpstr>
      <vt:lpstr>Презентация PowerPoint</vt:lpstr>
      <vt:lpstr>Презентация PowerPoint</vt:lpstr>
      <vt:lpstr>Презентация PowerPoint</vt:lpstr>
      <vt:lpstr>Давай посмотрим, что у нас получилось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Мастер-класс </dc:title>
  <dc:creator>Надядя</dc:creator>
  <cp:lastModifiedBy>Надежда Иванова</cp:lastModifiedBy>
  <cp:revision>1</cp:revision>
  <dcterms:modified xsi:type="dcterms:W3CDTF">2024-05-14T06:30:02Z</dcterms:modified>
</cp:coreProperties>
</file>