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262" r:id="rId7"/>
    <p:sldId id="289" r:id="rId8"/>
    <p:sldId id="266" r:id="rId9"/>
    <p:sldId id="270" r:id="rId10"/>
    <p:sldId id="282" r:id="rId11"/>
    <p:sldId id="275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6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9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2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baza-znanij/python-ide-kakoj-redaktor-koda-vybr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ru.com/tag/skachat-i-ustanovit-pyth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jetbrains.com/pychar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3302" y="4547586"/>
            <a:ext cx="5648713" cy="2128042"/>
          </a:xfrm>
        </p:spPr>
        <p:txBody>
          <a:bodyPr rtlCol="0"/>
          <a:lstStyle/>
          <a:p>
            <a:r>
              <a:rPr lang="ru-RU" b="1" dirty="0"/>
              <a:t>Пошаговая установка </a:t>
            </a:r>
            <a:r>
              <a:rPr lang="en-GB" b="1" dirty="0"/>
              <a:t>PyCharm</a:t>
            </a:r>
            <a:br>
              <a:rPr lang="en-GB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21" y="2299317"/>
            <a:ext cx="7188509" cy="1571346"/>
          </a:xfrm>
        </p:spPr>
        <p:txBody>
          <a:bodyPr rtlCol="0">
            <a:normAutofit fontScale="90000"/>
          </a:bodyPr>
          <a:lstStyle/>
          <a:p>
            <a:br>
              <a:rPr lang="en-GB" dirty="0"/>
            </a:br>
            <a:r>
              <a:rPr lang="ru-RU" dirty="0"/>
              <a:t>—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 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интегрированная среда разработки (IDE)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используемая для написания программ на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ней есть инструменты для анализа кода, графический отладчик, встроенное модульное тестирование и поддержка веб-разработки с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44284C-9924-4CB1-8EEB-10812FCE4775}"/>
              </a:ext>
            </a:extLst>
          </p:cNvPr>
          <p:cNvSpPr/>
          <p:nvPr/>
        </p:nvSpPr>
        <p:spPr>
          <a:xfrm>
            <a:off x="393021" y="1122571"/>
            <a:ext cx="3469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D78D2B98-D0D5-4E7A-954C-3B775A2FBBD8}"/>
              </a:ext>
            </a:extLst>
          </p:cNvPr>
          <p:cNvSpPr/>
          <p:nvPr/>
        </p:nvSpPr>
        <p:spPr>
          <a:xfrm>
            <a:off x="580008" y="563239"/>
            <a:ext cx="9895642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Verdana" panose="020B0604030504040204" pitchFamily="34" charset="0"/>
              </a:rPr>
              <a:t>Для установки </a:t>
            </a:r>
            <a:r>
              <a:rPr lang="ru-RU" dirty="0" err="1">
                <a:latin typeface="Verdana" panose="020B0604030504040204" pitchFamily="34" charset="0"/>
              </a:rPr>
              <a:t>PyCharm</a:t>
            </a:r>
            <a:r>
              <a:rPr lang="ru-RU" dirty="0">
                <a:latin typeface="Verdana" panose="020B0604030504040204" pitchFamily="34" charset="0"/>
              </a:rPr>
              <a:t> сперва нужно </a:t>
            </a:r>
            <a:r>
              <a:rPr lang="ru-RU" b="1" dirty="0"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установить интерпретатор </a:t>
            </a:r>
            <a:r>
              <a:rPr lang="ru-RU" b="1" dirty="0" err="1"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ru-RU" dirty="0">
                <a:latin typeface="Verdana" panose="020B0604030504040204" pitchFamily="34" charset="0"/>
              </a:rPr>
              <a:t>. Дальше — пошаговый процесс установки </a:t>
            </a:r>
            <a:r>
              <a:rPr lang="ru-RU" dirty="0" err="1">
                <a:latin typeface="Verdana" panose="020B0604030504040204" pitchFamily="34" charset="0"/>
              </a:rPr>
              <a:t>PyCharm</a:t>
            </a:r>
            <a:r>
              <a:rPr lang="ru-RU" dirty="0">
                <a:latin typeface="Verdana" panose="020B0604030504040204" pitchFamily="34" charset="0"/>
              </a:rPr>
              <a:t>.</a:t>
            </a:r>
          </a:p>
          <a:p>
            <a:b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</a:br>
            <a:r>
              <a:rPr lang="en-GB" dirty="0">
                <a:solidFill>
                  <a:srgbClr val="222222"/>
                </a:solidFill>
                <a:latin typeface="Verdana" panose="020B0604030504040204" pitchFamily="34" charset="0"/>
              </a:rPr>
              <a:t>1)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 на сайт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https://www.jetbrains.com/pycharm/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проект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сайт JetBrains">
            <a:extLst>
              <a:ext uri="{FF2B5EF4-FFF2-40B4-BE49-F238E27FC236}">
                <a16:creationId xmlns:a16="http://schemas.microsoft.com/office/drawing/2014/main" id="{49D5317E-C72E-46F6-8792-34F799405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9" y="3053717"/>
            <a:ext cx="4372324" cy="22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9AA771D-24A7-4F8E-9427-1BE1C2C14479}"/>
              </a:ext>
            </a:extLst>
          </p:cNvPr>
          <p:cNvSpPr/>
          <p:nvPr/>
        </p:nvSpPr>
        <p:spPr>
          <a:xfrm>
            <a:off x="580008" y="2221611"/>
            <a:ext cx="10419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Verdana" panose="020B0604030504040204" pitchFamily="34" charset="0"/>
              </a:rPr>
              <a:t>2) 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Нажмите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Download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 Произойдет перенаправление на страницу загрузки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 Рис.2 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268AB3-FC96-4CD7-B4A6-F8759D259BCC}"/>
              </a:ext>
            </a:extLst>
          </p:cNvPr>
          <p:cNvSpPr txBox="1"/>
          <p:nvPr/>
        </p:nvSpPr>
        <p:spPr>
          <a:xfrm>
            <a:off x="700595" y="5541924"/>
            <a:ext cx="222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Рис.1</a:t>
            </a:r>
          </a:p>
        </p:txBody>
      </p:sp>
      <p:pic>
        <p:nvPicPr>
          <p:cNvPr id="1028" name="Picture 4" descr="Страница загрузки PyCharm">
            <a:extLst>
              <a:ext uri="{FF2B5EF4-FFF2-40B4-BE49-F238E27FC236}">
                <a16:creationId xmlns:a16="http://schemas.microsoft.com/office/drawing/2014/main" id="{08EC4A09-F237-4080-A9B1-389D30452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" r="2215" b="643"/>
          <a:stretch/>
        </p:blipFill>
        <p:spPr bwMode="auto">
          <a:xfrm>
            <a:off x="6264504" y="3053717"/>
            <a:ext cx="4413926" cy="229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E6456BD-1356-487D-BB6A-416DBE08C246}"/>
              </a:ext>
            </a:extLst>
          </p:cNvPr>
          <p:cNvSpPr txBox="1"/>
          <p:nvPr/>
        </p:nvSpPr>
        <p:spPr>
          <a:xfrm>
            <a:off x="6264504" y="5588090"/>
            <a:ext cx="222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DC16DE2-19D0-4CBB-9054-6071314D445E}"/>
              </a:ext>
            </a:extLst>
          </p:cNvPr>
          <p:cNvSpPr/>
          <p:nvPr/>
        </p:nvSpPr>
        <p:spPr>
          <a:xfrm>
            <a:off x="735367" y="591625"/>
            <a:ext cx="107212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3) Дальше необходимо выбрать версию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: </a:t>
            </a:r>
            <a:r>
              <a:rPr lang="ru-RU" b="1" dirty="0" err="1">
                <a:solidFill>
                  <a:srgbClr val="222222"/>
                </a:solidFill>
                <a:latin typeface="Verdana" panose="020B0604030504040204" pitchFamily="34" charset="0"/>
              </a:rPr>
              <a:t>Community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 или </a:t>
            </a:r>
            <a:r>
              <a:rPr lang="ru-RU" b="1" dirty="0" err="1">
                <a:solidFill>
                  <a:srgbClr val="222222"/>
                </a:solidFill>
                <a:latin typeface="Verdana" panose="020B0604030504040204" pitchFamily="34" charset="0"/>
              </a:rPr>
              <a:t>Professional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Professional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— это платная версия с полным набором функций. Она идеально подходит для профессиональной разработки.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Community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бесплатная. Ею можно пользоваться благодаря набору базовых возможностей. После нажатия на кнопку «Загрузить» скачивание начнется автоматически. Рис.3 </a:t>
            </a:r>
            <a:endParaRPr lang="ru-RU" dirty="0"/>
          </a:p>
        </p:txBody>
      </p:sp>
      <p:pic>
        <p:nvPicPr>
          <p:cNvPr id="2050" name="Picture 2" descr="Скачивание PyCharm">
            <a:extLst>
              <a:ext uri="{FF2B5EF4-FFF2-40B4-BE49-F238E27FC236}">
                <a16:creationId xmlns:a16="http://schemas.microsoft.com/office/drawing/2014/main" id="{4C94443A-4466-4483-9599-AA514E52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" y="3170893"/>
            <a:ext cx="5584794" cy="28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Начало установки PyCharm">
            <a:extLst>
              <a:ext uri="{FF2B5EF4-FFF2-40B4-BE49-F238E27FC236}">
                <a16:creationId xmlns:a16="http://schemas.microsoft.com/office/drawing/2014/main" id="{580420DC-4ECC-48E7-9588-1B793979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69" y="2312622"/>
            <a:ext cx="48863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9D8305C-87D9-4B16-B773-85D6705A38EF}"/>
              </a:ext>
            </a:extLst>
          </p:cNvPr>
          <p:cNvSpPr/>
          <p:nvPr/>
        </p:nvSpPr>
        <p:spPr>
          <a:xfrm>
            <a:off x="735367" y="21582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4) Теперь необходимо запустить установку 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(~ pycharm-community-2019.2). 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Нажмите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Next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 Рис.4</a:t>
            </a:r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72DD94BC-F2C5-47BA-9670-FE2511C6DC55}"/>
              </a:ext>
            </a:extLst>
          </p:cNvPr>
          <p:cNvSpPr/>
          <p:nvPr/>
        </p:nvSpPr>
        <p:spPr>
          <a:xfrm>
            <a:off x="511206" y="6113097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Рис.3 </a:t>
            </a:r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7627CC4-DA48-4E83-B48D-74FE99379756}"/>
              </a:ext>
            </a:extLst>
          </p:cNvPr>
          <p:cNvSpPr/>
          <p:nvPr/>
        </p:nvSpPr>
        <p:spPr>
          <a:xfrm>
            <a:off x="6794469" y="611309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Рис.4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452F02-4068-4847-87F0-34D4008B6ED2}"/>
              </a:ext>
            </a:extLst>
          </p:cNvPr>
          <p:cNvSpPr/>
          <p:nvPr/>
        </p:nvSpPr>
        <p:spPr>
          <a:xfrm>
            <a:off x="730927" y="646721"/>
            <a:ext cx="8661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5)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Оставьте папку установки по умолчанию. </a:t>
            </a:r>
          </a:p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папка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files(x86)\JetBrains\PyCharm Community Edition 2019.2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выбрана другая, лучше указать именно это направление. Нажмите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B72B122-EE25-4B0E-813E-9B51262542D9}"/>
              </a:ext>
            </a:extLst>
          </p:cNvPr>
          <p:cNvSpPr/>
          <p:nvPr/>
        </p:nvSpPr>
        <p:spPr>
          <a:xfrm>
            <a:off x="730926" y="1768850"/>
            <a:ext cx="10836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6)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Поставьте галочки напротив обоих пунктов, если нужен ярлык для рабочего стола. Нажмите «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Опции установки PyCharm">
            <a:extLst>
              <a:ext uri="{FF2B5EF4-FFF2-40B4-BE49-F238E27FC236}">
                <a16:creationId xmlns:a16="http://schemas.microsoft.com/office/drawing/2014/main" id="{94E20A0D-DE29-4AEA-990A-5CDC7F53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37820"/>
            <a:ext cx="487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D9C9E9DB-E801-4DC5-A49A-E04589BD14FF}"/>
              </a:ext>
            </a:extLst>
          </p:cNvPr>
          <p:cNvSpPr/>
          <p:nvPr/>
        </p:nvSpPr>
        <p:spPr>
          <a:xfrm>
            <a:off x="3657600" y="6347820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9BF316C-D7C6-4EA7-A9AA-5BBAEE49B47B}"/>
              </a:ext>
            </a:extLst>
          </p:cNvPr>
          <p:cNvSpPr/>
          <p:nvPr/>
        </p:nvSpPr>
        <p:spPr>
          <a:xfrm>
            <a:off x="784193" y="632469"/>
            <a:ext cx="100110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7) Далее установщик попросит указать имя для отображения в стартовом меню. По умолчанию это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JetBrains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 Нажмите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Install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8) Установка начнется автоматически. Дождитесь завершения.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9) После завершения установки поставьте галочку напротив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Run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Community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Edition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 для запуска, а затем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Finish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 Рис.6</a:t>
            </a:r>
            <a:endParaRPr lang="ru-R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Завершение установки PyCharm">
            <a:extLst>
              <a:ext uri="{FF2B5EF4-FFF2-40B4-BE49-F238E27FC236}">
                <a16:creationId xmlns:a16="http://schemas.microsoft.com/office/drawing/2014/main" id="{A4AD5CFF-6BC3-4F89-9C7D-2EBBFCFF4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319" y="2243091"/>
            <a:ext cx="487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38E796-8693-40F6-AD78-9594F0DF7E3A}"/>
              </a:ext>
            </a:extLst>
          </p:cNvPr>
          <p:cNvSpPr txBox="1"/>
          <p:nvPr/>
        </p:nvSpPr>
        <p:spPr>
          <a:xfrm>
            <a:off x="3351319" y="6170914"/>
            <a:ext cx="178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Рис.6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21103F6-51E7-41E5-B13F-71D47D6F70EB}"/>
              </a:ext>
            </a:extLst>
          </p:cNvPr>
          <p:cNvSpPr/>
          <p:nvPr/>
        </p:nvSpPr>
        <p:spPr>
          <a:xfrm>
            <a:off x="190870" y="447752"/>
            <a:ext cx="118102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10) Если вы только учите язык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и установили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впервые, тогда выберите пункт «I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do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not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have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a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previous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version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of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or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I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do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not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want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to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import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my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settings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 и «ОК».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11)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запустится. Первый раз этой займет больше времени.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12) После приветственного окна нажмите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Create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New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Project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</a:t>
            </a:r>
          </a:p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13) Выберите директорию для сохранения проекта. Во втором поле нужно указать местоположение интерпретатора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(который уже должен быть установлен). Обычно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находит его самостоятельно. Если не удалось, нужно указать путь к нему и нажать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Create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 Рис.7</a:t>
            </a:r>
            <a:endParaRPr lang="ru-RU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122" name="Picture 2" descr="Create New Project PyCharm">
            <a:extLst>
              <a:ext uri="{FF2B5EF4-FFF2-40B4-BE49-F238E27FC236}">
                <a16:creationId xmlns:a16="http://schemas.microsoft.com/office/drawing/2014/main" id="{9208C8A3-E533-4194-A029-4F9E7BCF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387" y="2620500"/>
            <a:ext cx="5315225" cy="37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1004A7A-C894-43E5-8030-6FF1DF2F894B}"/>
              </a:ext>
            </a:extLst>
          </p:cNvPr>
          <p:cNvSpPr/>
          <p:nvPr/>
        </p:nvSpPr>
        <p:spPr>
          <a:xfrm>
            <a:off x="3438387" y="632147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Рис.7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ACBEC35-5744-4D5D-B0FF-F3DCF683D9A5}"/>
              </a:ext>
            </a:extLst>
          </p:cNvPr>
          <p:cNvSpPr/>
          <p:nvPr/>
        </p:nvSpPr>
        <p:spPr>
          <a:xfrm>
            <a:off x="553374" y="1294169"/>
            <a:ext cx="1037503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Нажмите «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Введите название нового файла. Он откроется с чистой консолью. Можно начинать писать программу для проверки. Напишите что-то простое: например, программу, которая выводит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!» на экран. Используйте этот код, чтобы проверить работу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9C673D-D1E2-45BC-95A0-11652CEF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4" y="3028894"/>
            <a:ext cx="2495898" cy="400106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8BC2A4D-114D-4812-9C42-0A4FE4DDD8B7}"/>
              </a:ext>
            </a:extLst>
          </p:cNvPr>
          <p:cNvSpPr/>
          <p:nvPr/>
        </p:nvSpPr>
        <p:spPr>
          <a:xfrm>
            <a:off x="553374" y="3901841"/>
            <a:ext cx="9762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В любом месте кликните правой кнопкой мыши и выберите «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Run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». Программа выполнится, а вывод будет показан на экране. Это значит, что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PyCharm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 установлен и готов к работе. Удачи и успехов в изучении </a:t>
            </a:r>
            <a:r>
              <a:rPr lang="ru-RU" dirty="0" err="1">
                <a:solidFill>
                  <a:srgbClr val="222222"/>
                </a:solidFill>
                <a:latin typeface="Verdana" panose="020B0604030504040204" pitchFamily="34" charset="0"/>
              </a:rPr>
              <a:t>Python</a:t>
            </a:r>
            <a:r>
              <a:rPr lang="ru-RU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42</TotalTime>
  <Words>518</Words>
  <Application>Microsoft Office PowerPoint</Application>
  <PresentationFormat>Широкоэкранный</PresentationFormat>
  <Paragraphs>39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Tenorite</vt:lpstr>
      <vt:lpstr>Times New Roman</vt:lpstr>
      <vt:lpstr>Verdana</vt:lpstr>
      <vt:lpstr>Одиночная линия</vt:lpstr>
      <vt:lpstr>Пошаговая установка PyCharm </vt:lpstr>
      <vt:lpstr> — это интегрированная среда разработки (IDE), используемая для написания программ на Python. В ней есть инструменты для анализа кода, графический отладчик, встроенное модульное тестирование и поддержка веб-разработки с Django.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Пошаговая установка PyCharm </dc:title>
  <dc:creator>Надежда Иванова</dc:creator>
  <cp:lastModifiedBy>Надежда Иванова</cp:lastModifiedBy>
  <cp:revision>1</cp:revision>
  <dcterms:created xsi:type="dcterms:W3CDTF">2024-05-27T09:26:30Z</dcterms:created>
  <dcterms:modified xsi:type="dcterms:W3CDTF">2024-05-27T10:08:40Z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