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7" r:id="rId6"/>
    <p:sldId id="262" r:id="rId7"/>
    <p:sldId id="289" r:id="rId8"/>
    <p:sldId id="266" r:id="rId9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Автор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75" d="100"/>
          <a:sy n="75" d="100"/>
        </p:scale>
        <p:origin x="4032" y="3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2C48FB7-4632-4FB7-A822-C8EE7A1BCE57}" type="datetime1">
              <a:rPr lang="ru-RU" smtClean="0"/>
              <a:t>27.05.2024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7D626-816E-4770-8022-B9B504B09470}" type="datetime1">
              <a:rPr lang="ru-RU" smtClean="0"/>
              <a:pPr/>
              <a:t>27.05.2024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51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716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785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415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590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2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ыночное сравн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Графический объект 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Объект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endParaRPr lang="ru-RU" noProof="0"/>
          </a:p>
        </p:txBody>
      </p:sp>
      <p:sp>
        <p:nvSpPr>
          <p:cNvPr id="27" name="Объект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Два объект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20" name="Текст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6" name="Текст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7" name="Текст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8" name="Текст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9" name="Текст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Текст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7" name="Текст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8" name="Текст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9" name="Текст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0" name="Текст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4" name="Текст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5" name="Текст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6" name="Текст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7" name="Текст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0" name="Текст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3" name="Текст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6" name="Текст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7" name="Текст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8" name="Текст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9" name="Текст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0" name="Текст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1" name="Текст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6" name="Дата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37" name="Нижний колонтитул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38" name="Номер слайда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полнитель графического элемента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графический элемент SmartArt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4 человек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8 человек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5" name="Рисунок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6" name="Рисунок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7" name="Рисунок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8" name="Рисунок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4" name="Текст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2" name="Текст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9" name="Текст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3" name="Текст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0" name="Текст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4" name="Текст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1" name="Текст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5" name="Текст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содержимо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4" name="Объект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5" name="Объект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бъект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ключ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6" name="Графический объект 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Дата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Повестка дн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Графический объект 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7" name="Текст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8" name="Текст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4" name="Текст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5" name="Текст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6" name="Текст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7" name="Текст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Дата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20XX г.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3 столбцами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1" name="Текст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2" name="Текст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3" name="Текст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4" name="Текст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2" name="Текст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3" name="Текст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Графический объект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2 столбцам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8" name="Текст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0" name="Текст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3" name="Текст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4" name="Текст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  <p:pic>
        <p:nvPicPr>
          <p:cNvPr id="2" name="Графический объект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Вступлени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Дата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pic>
        <p:nvPicPr>
          <p:cNvPr id="5" name="Графический объект 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Графический объект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2" name="Текст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3" name="Текст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4" name="Текст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6" name="Текст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7" name="Дата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8" name="Нижний колонтитул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9" name="Номер слайда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4457" y="4184375"/>
            <a:ext cx="4941771" cy="1859685"/>
          </a:xfrm>
        </p:spPr>
        <p:txBody>
          <a:bodyPr rtlCol="0"/>
          <a:lstStyle/>
          <a:p>
            <a:r>
              <a:rPr lang="ru-RU" dirty="0"/>
              <a:t>РЫБКА ПЛЕТЕНАЯ ИЗ ПОЛОСОК БУМАГИ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A43FEF7-8AC7-4339-9EA6-248C7A87E56B}"/>
              </a:ext>
            </a:extLst>
          </p:cNvPr>
          <p:cNvSpPr/>
          <p:nvPr/>
        </p:nvSpPr>
        <p:spPr>
          <a:xfrm>
            <a:off x="553277" y="377760"/>
            <a:ext cx="924670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Рыбка сделана всего из двух полосок! Ширина их – 1,3см, длина – 28см. Ребенок сам сможет выбрать цвет его будущей рыбки, подобрав полоски нужной расцветки. Малышу будет интересно самому повторить все шаги конструирования бумажной </a:t>
            </a:r>
            <a:r>
              <a:rPr lang="ru-RU" dirty="0" err="1"/>
              <a:t>рыбки.Обе</a:t>
            </a:r>
            <a:r>
              <a:rPr lang="ru-RU" dirty="0"/>
              <a:t> полоски сгибаем пополам (я их потом буду называть синей и розовой).Одну полоску кладем на стол вертикально (синюю), вторую (розовую) – </a:t>
            </a:r>
            <a:r>
              <a:rPr lang="ru-RU" dirty="0" err="1"/>
              <a:t>горизонтально.Продеваем</a:t>
            </a:r>
            <a:r>
              <a:rPr lang="ru-RU" dirty="0"/>
              <a:t> между половинками первой полоски (синей) одну часть второй (розовой) полосы.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7744B16-7454-496D-B356-7F71D28BF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598" y="2261026"/>
            <a:ext cx="9516803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AB21C3C4-C5C9-443E-A82A-9167E881FAC1}"/>
              </a:ext>
            </a:extLst>
          </p:cNvPr>
          <p:cNvSpPr/>
          <p:nvPr/>
        </p:nvSpPr>
        <p:spPr>
          <a:xfrm>
            <a:off x="921797" y="438951"/>
            <a:ext cx="103484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Верхнюю часть вертикальной (синей) полоски скручиваем в петельку. Продеваем в эту петельку нижнюю часть горизонтальной (розовой) полоски. Дальше работаем с этой частью синей полоски. Продеваем ее в петельку розовой полоски, которая образовалась, когда мы ее согнули.</a:t>
            </a: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8261E794-F21A-44D3-87F6-9CFB23A93CFE}"/>
              </a:ext>
            </a:extLst>
          </p:cNvPr>
          <p:cNvSpPr/>
          <p:nvPr/>
        </p:nvSpPr>
        <p:spPr>
          <a:xfrm>
            <a:off x="921797" y="136228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Затягиваем обе полоски. Получается вот такой «шахматный» квадратик.</a:t>
            </a: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B06745D1-E962-4A01-B30A-E50E6E26E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343" y="2285611"/>
            <a:ext cx="9116697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F7FD4BAA-43E8-4174-96DD-38239D81E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699" y="590930"/>
            <a:ext cx="9154803" cy="3829584"/>
          </a:xfrm>
          <a:prstGeom prst="rect">
            <a:avLst/>
          </a:prstGeom>
        </p:spPr>
      </p:pic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35A49934-9124-42EC-8C8F-380F3720DA17}"/>
              </a:ext>
            </a:extLst>
          </p:cNvPr>
          <p:cNvSpPr/>
          <p:nvPr/>
        </p:nvSpPr>
        <p:spPr>
          <a:xfrm>
            <a:off x="784194" y="4921116"/>
            <a:ext cx="98093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Переворачиваем нашу заготовку. И та сторона, что была снизу, теперь смотрит вверх. Вторую часть синей полоски отгибаем под небольшим углом вправо. Розовую полоску, что направлена вправо загибаем влево и просовываем в петельку, образованную синей полоской.  </a:t>
            </a:r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D37AD213-9D1E-4796-A15D-66FA682F2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600" y="1926914"/>
            <a:ext cx="6614867" cy="2737666"/>
          </a:xfrm>
          <a:prstGeom prst="rect">
            <a:avLst/>
          </a:prstGeom>
        </p:spPr>
      </p:pic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4E6E4005-C176-4C50-9A24-D8DB296FC09F}"/>
              </a:ext>
            </a:extLst>
          </p:cNvPr>
          <p:cNvSpPr/>
          <p:nvPr/>
        </p:nvSpPr>
        <p:spPr>
          <a:xfrm>
            <a:off x="1370121" y="65914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Стягиваем все полоски, чтобы они очень четко стали на свои места и зафиксировались.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DFB85229-4A51-4925-B937-E95DFE7F40A3}"/>
              </a:ext>
            </a:extLst>
          </p:cNvPr>
          <p:cNvSpPr/>
          <p:nvPr/>
        </p:nvSpPr>
        <p:spPr>
          <a:xfrm>
            <a:off x="1370121" y="138536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Обрезаем под острым углом все лишние хвостики.</a:t>
            </a: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86D114F-FBB7-44AE-A4F8-D40BC95DF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492" y="1926914"/>
            <a:ext cx="3354319" cy="273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theme/theme1.xml><?xml version="1.0" encoding="utf-8"?>
<a:theme xmlns:a="http://schemas.openxmlformats.org/drawingml/2006/main" name="Одиночная линия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43_TF56180624_Win32" id="{67C9E7EB-4B67-47D2-AC94-A62F98E9F47B}" vid="{DA75A8E3-E007-44ED-9BA5-5388846DD69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Минималистичная светлая презентация</Template>
  <TotalTime>15</TotalTime>
  <Words>221</Words>
  <Application>Microsoft Office PowerPoint</Application>
  <PresentationFormat>Широкоэкранный</PresentationFormat>
  <Paragraphs>12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Tenorite</vt:lpstr>
      <vt:lpstr>Одиночная линия</vt:lpstr>
      <vt:lpstr>РЫБКА ПЛЕТЕНАЯ ИЗ ПОЛОСОК БУМАГИ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РЫБКА ПЛЕТЕНАЯ ИЗ ПОЛОСОК БУМАГИ</dc:title>
  <dc:creator>Надежда Иванова</dc:creator>
  <cp:lastModifiedBy>Надежда Иванова</cp:lastModifiedBy>
  <cp:revision>1</cp:revision>
  <dcterms:created xsi:type="dcterms:W3CDTF">2024-05-27T11:33:25Z</dcterms:created>
  <dcterms:modified xsi:type="dcterms:W3CDTF">2024-05-27T11:48:46Z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