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9"/>
  </p:notesMasterIdLst>
  <p:handoutMasterIdLst>
    <p:handoutMasterId r:id="rId10"/>
  </p:handoutMasterIdLst>
  <p:sldIdLst>
    <p:sldId id="256" r:id="rId5"/>
    <p:sldId id="277" r:id="rId6"/>
    <p:sldId id="262" r:id="rId7"/>
    <p:sldId id="289" r:id="rId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32" y="3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C48FB7-4632-4FB7-A822-C8EE7A1BCE57}" type="datetime1">
              <a:rPr lang="ru-RU" smtClean="0"/>
              <a:t>27.05.2024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7D626-816E-4770-8022-B9B504B09470}" type="datetime1">
              <a:rPr lang="ru-RU" smtClean="0"/>
              <a:pPr/>
              <a:t>27.05.2024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5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716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785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41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1360" y="4802820"/>
            <a:ext cx="4941771" cy="1721888"/>
          </a:xfrm>
        </p:spPr>
        <p:txBody>
          <a:bodyPr rtlCol="0"/>
          <a:lstStyle/>
          <a:p>
            <a:r>
              <a:rPr lang="ru-RU" dirty="0"/>
              <a:t>Мастер-класс</a:t>
            </a:r>
            <a:br>
              <a:rPr lang="en-GB" dirty="0"/>
            </a:br>
            <a:r>
              <a:rPr lang="en-GB" dirty="0"/>
              <a:t>3D </a:t>
            </a:r>
            <a:r>
              <a:rPr lang="ru-RU" dirty="0"/>
              <a:t>рыбка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97CE775-F164-43F1-B63C-F06272BAB87C}"/>
              </a:ext>
            </a:extLst>
          </p:cNvPr>
          <p:cNvSpPr/>
          <p:nvPr/>
        </p:nvSpPr>
        <p:spPr>
          <a:xfrm>
            <a:off x="455721" y="36084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111111"/>
                </a:solidFill>
                <a:latin typeface="Open Sans"/>
              </a:rPr>
              <a:t>1. Порежьте цветную бумагу на прямоугольники размером 5,5х4см и сложите модуль, как показано на фото-инструкции.</a:t>
            </a:r>
            <a:br>
              <a:rPr lang="ru-RU" dirty="0"/>
            </a:b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893EC7-4037-43AB-A57D-21445F927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75366"/>
            <a:ext cx="6096000" cy="498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8C731B6-BF02-4D79-8625-3D976FE7184A}"/>
              </a:ext>
            </a:extLst>
          </p:cNvPr>
          <p:cNvSpPr/>
          <p:nvPr/>
        </p:nvSpPr>
        <p:spPr>
          <a:xfrm>
            <a:off x="739805" y="327085"/>
            <a:ext cx="111296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11111"/>
                </a:solidFill>
                <a:latin typeface="Open Sans"/>
              </a:rPr>
              <a:t>2. Подготовьте 53 модуля жёлтого цвета, 48 модулей оранжевого цвета, 2 модуля розового цвета и 1 модуль голубого цвета.</a:t>
            </a:r>
          </a:p>
          <a:p>
            <a:r>
              <a:rPr lang="ru-RU" dirty="0">
                <a:solidFill>
                  <a:srgbClr val="111111"/>
                </a:solidFill>
                <a:latin typeface="Open Sans"/>
              </a:rPr>
              <a:t>3. Сложите голову из модулей по такой схеме: 1й ряд – 2 розовых модуля; 2й ряд – 3 жёлтых модуля; 3й ряд – 4 жёлтых модуля; 4й ряд – 2 жёлтых, 1 голубой и 2 жёлтых модуля; 5й ряд – 6 жёлтых модулей.</a:t>
            </a:r>
            <a:endParaRPr lang="ru-RU" b="0" i="0" dirty="0">
              <a:solidFill>
                <a:srgbClr val="111111"/>
              </a:solidFill>
              <a:effectLst/>
              <a:latin typeface="Open San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F23CB2-233E-4CCB-AECB-7806B5088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52"/>
          <a:stretch/>
        </p:blipFill>
        <p:spPr bwMode="auto">
          <a:xfrm>
            <a:off x="3499422" y="2219872"/>
            <a:ext cx="4490770" cy="356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BDD47808-95AB-4F6F-A7F8-FF8EAD629B66}"/>
              </a:ext>
            </a:extLst>
          </p:cNvPr>
          <p:cNvSpPr/>
          <p:nvPr/>
        </p:nvSpPr>
        <p:spPr>
          <a:xfrm>
            <a:off x="319595" y="428205"/>
            <a:ext cx="119848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11111"/>
                </a:solidFill>
                <a:latin typeface="Open Sans"/>
              </a:rPr>
              <a:t>4. Сложите туловище рыбки с шестого ряда по такой схеме: 6й ряд – 7 оранжевых модулей; 7й ряд – 8 оранжевых модулей; 8й ряд – 9 жёлтых модулей; 9й ряд – 10 жёлтых модулей; 10й ряд – 11 оранжевых модулей; 11й ряд – 12 жёлтых модулей.</a:t>
            </a:r>
          </a:p>
          <a:p>
            <a:r>
              <a:rPr lang="ru-RU" dirty="0">
                <a:solidFill>
                  <a:srgbClr val="111111"/>
                </a:solidFill>
                <a:latin typeface="Open Sans"/>
              </a:rPr>
              <a:t>5. Наметьте центр, отсчитав по 5 модулей с двух сторон туловища. Вставьте 2 оранжевых модуля между 5 и 6 модулем 11го ряда, а третий оранжевый модуль расположите между ними.</a:t>
            </a:r>
          </a:p>
          <a:p>
            <a:r>
              <a:rPr lang="ru-RU" dirty="0">
                <a:solidFill>
                  <a:srgbClr val="111111"/>
                </a:solidFill>
                <a:latin typeface="Open Sans"/>
              </a:rPr>
              <a:t>6. Сплетите хвост с 12го ряда по такой схеме: 12й ряд – 3 оранжевых модуля; 13й ряд – 2 жёлтых модуля; 14й ряд – 1 оранжевый, 1 жёлтый и 1 оранжевый модуль, 15й ряд – 2 жёлтых (в центре) и 2 оранжевых модуля (по краям жёлтых); 16й ряд – 3 оранжевых модуля; 17й ряд – 2 оранжевых модуля.</a:t>
            </a:r>
          </a:p>
          <a:p>
            <a:r>
              <a:rPr lang="ru-RU" dirty="0">
                <a:solidFill>
                  <a:srgbClr val="111111"/>
                </a:solidFill>
                <a:latin typeface="Open Sans"/>
              </a:rPr>
              <a:t>7. Сделайте плавники рыбки таким способом: </a:t>
            </a:r>
            <a:r>
              <a:rPr lang="ru-RU" dirty="0" err="1">
                <a:solidFill>
                  <a:srgbClr val="111111"/>
                </a:solidFill>
                <a:latin typeface="Open Sans"/>
              </a:rPr>
              <a:t>нанизайте</a:t>
            </a:r>
            <a:r>
              <a:rPr lang="ru-RU" dirty="0">
                <a:solidFill>
                  <a:srgbClr val="111111"/>
                </a:solidFill>
                <a:latin typeface="Open Sans"/>
              </a:rPr>
              <a:t> по 5 оранжевых модулей с каждой стороны, как показано на изображении.</a:t>
            </a:r>
            <a:endParaRPr lang="ru-RU" b="0" i="0" dirty="0">
              <a:solidFill>
                <a:srgbClr val="111111"/>
              </a:solidFill>
              <a:effectLst/>
              <a:latin typeface="Open San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31B864-CFE6-4FCF-A626-64F3E61884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14"/>
          <a:stretch/>
        </p:blipFill>
        <p:spPr bwMode="auto">
          <a:xfrm>
            <a:off x="3224212" y="3567474"/>
            <a:ext cx="5743575" cy="224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3_TF56180624_Win32" id="{67C9E7EB-4B67-47D2-AC94-A62F98E9F47B}" vid="{DA75A8E3-E007-44ED-9BA5-5388846DD69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светлая презентация</Template>
  <TotalTime>11</TotalTime>
  <Words>282</Words>
  <Application>Microsoft Office PowerPoint</Application>
  <PresentationFormat>Широкоэкранный</PresentationFormat>
  <Paragraphs>12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Open Sans</vt:lpstr>
      <vt:lpstr>Tenorite</vt:lpstr>
      <vt:lpstr>Одиночная линия</vt:lpstr>
      <vt:lpstr>Мастер-класс 3D рыбка 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Мастер-класс 3D рыбка </dc:title>
  <dc:creator>Надежда Иванова</dc:creator>
  <cp:lastModifiedBy>Надежда Иванова</cp:lastModifiedBy>
  <cp:revision>1</cp:revision>
  <dcterms:created xsi:type="dcterms:W3CDTF">2024-05-27T11:20:12Z</dcterms:created>
  <dcterms:modified xsi:type="dcterms:W3CDTF">2024-05-27T11:31:24Z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