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295" r:id="rId11"/>
  </p:sldIdLst>
  <p:sldSz cx="9144000" cy="5143500" type="screen16x9"/>
  <p:notesSz cx="6858000" cy="9144000"/>
  <p:embeddedFontLst>
    <p:embeddedFont>
      <p:font typeface="EB Garamond" panose="020B0604020202020204" charset="0"/>
      <p:regular r:id="rId13"/>
      <p:bold r:id="rId14"/>
      <p:italic r:id="rId15"/>
      <p:boldItalic r:id="rId16"/>
    </p:embeddedFont>
    <p:embeddedFont>
      <p:font typeface="EB Garamond Medium" panose="020B0604020202020204" charset="0"/>
      <p:regular r:id="rId17"/>
      <p:bold r:id="rId18"/>
      <p:italic r:id="rId19"/>
      <p:boldItalic r:id="rId20"/>
    </p:embeddedFont>
    <p:embeddedFont>
      <p:font typeface="Libre Baskerville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DC714-484B-4EF7-8DF7-E77E0FDC4045}">
  <a:tblStyle styleId="{826DC714-484B-4EF7-8DF7-E77E0FDC4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5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94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87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2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2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8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80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2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840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2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120" name="Google Shape;120;p22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393825" y="1427675"/>
            <a:ext cx="0" cy="371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6525" y="4771875"/>
            <a:ext cx="439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7CBB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30038" y="3709702"/>
            <a:ext cx="4719600" cy="629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130038" y="122932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0070C0"/>
                </a:solidFill>
              </a:rPr>
              <a:t>Как ухаживать</a:t>
            </a:r>
            <a:endParaRPr sz="4800" dirty="0">
              <a:solidFill>
                <a:srgbClr val="0070C0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94363" y="246951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0070C0"/>
                </a:solidFill>
              </a:rPr>
              <a:t>За морским аквариумом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2692" flipH="1">
            <a:off x="6242339" y="-274261"/>
            <a:ext cx="2553867" cy="30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5971" flipH="1">
            <a:off x="474972" y="2558785"/>
            <a:ext cx="2924132" cy="106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11300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12284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70C0"/>
                </a:solidFill>
              </a:rPr>
              <a:t>Мастер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3117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24101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Класс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1130050" y="3812000"/>
            <a:ext cx="4719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70C0"/>
                </a:solidFill>
              </a:rPr>
              <a:t>Создано специально для сайта Водный Мир</a:t>
            </a:r>
            <a:endParaRPr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04;p53">
            <a:extLst>
              <a:ext uri="{FF2B5EF4-FFF2-40B4-BE49-F238E27FC236}">
                <a16:creationId xmlns:a16="http://schemas.microsoft.com/office/drawing/2014/main" id="{05E679E5-C3AD-4CDC-817E-50E9F66216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62" y="1126238"/>
            <a:ext cx="1025950" cy="2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895545" y="1949149"/>
            <a:ext cx="6114680" cy="257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4400" dirty="0">
                <a:solidFill>
                  <a:srgbClr val="0070C0"/>
                </a:solidFill>
              </a:rPr>
              <a:t>Спасибо за внимание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7" name="Google Shape;409;p42">
            <a:extLst>
              <a:ext uri="{FF2B5EF4-FFF2-40B4-BE49-F238E27FC236}">
                <a16:creationId xmlns:a16="http://schemas.microsoft.com/office/drawing/2014/main" id="{8698C4A6-4FB6-4A79-ABEC-E1D8C6B951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768"/>
          <a:stretch/>
        </p:blipFill>
        <p:spPr>
          <a:xfrm>
            <a:off x="1" y="3152675"/>
            <a:ext cx="1613475" cy="19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8;p58">
            <a:extLst>
              <a:ext uri="{FF2B5EF4-FFF2-40B4-BE49-F238E27FC236}">
                <a16:creationId xmlns:a16="http://schemas.microsoft.com/office/drawing/2014/main" id="{3654AD0E-E15D-4688-84E8-2360C78C3A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299" y="2995414"/>
            <a:ext cx="819975" cy="152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C4CE0EE6-8042-48BC-8B58-DBA07109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4" y="-41678"/>
            <a:ext cx="7443305" cy="51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579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Содержание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 чем основное отличие морского от пресноводного аквариума?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Подготовка морской воды – что нужно знать?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Приборы и тесты для измерений показателей воды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Выбор подходящего аквариума и места его установки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Запуск морского аквариума – какое оборудование вам понадобится?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Фильтрация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Движение и перемешивание воды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Поддержание температурного режима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Водоподготовка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Рекомендация по выбору рыб для морского аквариума.</a:t>
            </a:r>
          </a:p>
          <a:p>
            <a:br>
              <a:rPr lang="ru-RU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</a:br>
            <a:endParaRPr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 чем основное отличие морского от пресноводного аквариума?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Морские животные представляют собой одни из древнейших обитателей нашей планеты, существующих в устойчивой экосистеме, где условия практически неизменны. Этот аспект является ключевым принципом морской аквариумистики — поддержание стабильности.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 запуске морского аквариума основное различие заключается в типе воды: морские обитатели находятся в соленой воде, в то время как пресноводные обитают в пресной. Химический состав соленой и пресной воды различен, что определяет уникальные особенности организмов. Рыбы, приспособленные к жизни в пресных водоемах, не смогут выжить в соленой воде и наоборот.</a:t>
            </a:r>
            <a:endParaRPr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1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Подготовка морской воды – что нужно знать?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Запуск морского аквариума - это увлекательный и ответственный процесс, который требует внимания к многим аспектам. Важно правильно подготовить морскую воду, чтобы обеспечить оптимальные условия для жизни обитателей аквариума.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Для приготовления морской воды для аквариума рекомендуется использовать специальную "аквариумную морскую соль" от проверенных производителей. Это поможет поддерживать необходимый химический баланс в воде и создать комфортные условия для рыб и других обитателей. Переход на новую соль может быть стрессом для обитателей, поэтому важно постепенно привыкать к новым условиям, делая разовые подмены с новой солью на протяжении нескольких недель.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Выбор качественной соли и поддержание стабильности водных параметров являются ключевыми моментами при запуске и обслуживании морского аквариума. Это поможет создать здоровую среду для живых организмов и наслаждаться красотой и разнообразием морского мира прямо у себя дома.</a:t>
            </a:r>
            <a:endParaRPr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5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Приборы и тесты для измерений показателей воды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Для создания аквариума с морской водой понадобится определенный перечень оборудования, выбор которого во многом определяется тем, что мы имеем дело именно с соленой водой и ее спецификой.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Первый прибор, который вам понадобится – это рефрактометр, который позволяет измерить плотность приготовленной воды и количество растворенной в ней соли. Это очень важно, потому что в морской воде в одном литре содержится порядка 36 граммов соли, но проблема в том, что она гигроскопична, т.е. способна притягивать к себе воду. Поэтому, отмерив 360 граммов соли на 10 литров воды, можно с удивлением обнаружить, что в итоге она получится недостаточно соленой. Поэтому обязательно нужно проверять приготовленную вами воду на соленость и плотность с помощью данного прибора.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Помимо этого, вам понадобятся специальные тесты на аммоний, силикаты, нитриты и нитраты, фосфаты, уровень </a:t>
            </a:r>
            <a:r>
              <a:rPr lang="ru-RU" dirty="0" err="1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pH</a:t>
            </a: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и </a:t>
            </a:r>
            <a:r>
              <a:rPr lang="ru-RU" dirty="0" err="1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kH</a:t>
            </a: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, магний, а также кальций (если вы создаете аквариум с жесткими кораллами).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2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Приборы и тесты для измерений показателей воды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754213"/>
            <a:ext cx="6876600" cy="376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1100" dirty="0">
                <a:solidFill>
                  <a:srgbClr val="0070C0"/>
                </a:solidFill>
              </a:rPr>
              <a:t>Правильные показания следующие: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Аммоний</a:t>
            </a:r>
            <a:r>
              <a:rPr lang="ru-RU" sz="1100" dirty="0">
                <a:solidFill>
                  <a:srgbClr val="0070C0"/>
                </a:solidFill>
              </a:rPr>
              <a:t> – 0 мг/л. Данный показатель необходимо строго контролировать, потому что это токсическое вещество представляет реальную угрозу для жизни аквариумных обитателей.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Силикаты</a:t>
            </a:r>
            <a:r>
              <a:rPr lang="ru-RU" sz="1100" dirty="0">
                <a:solidFill>
                  <a:srgbClr val="0070C0"/>
                </a:solidFill>
              </a:rPr>
              <a:t> – 0 мг/л. Они способствуют возникновению диатомовых водорослей, которые наносят вред высшим растениям, нарушая их жизнедеятельность, а также покрывают стекла коричневой пленкой, которую очень трудно удалить.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Нитриты</a:t>
            </a:r>
            <a:r>
              <a:rPr lang="ru-RU" sz="1100" dirty="0">
                <a:solidFill>
                  <a:srgbClr val="0070C0"/>
                </a:solidFill>
              </a:rPr>
              <a:t> – около 0,1 мг/л. Это продукт переработки аммиака, который очень опасен для рыб. Повышенный уровень нитритов приводит к повышению стресса у аквариумных обитателей, делая их более восприимчивыми к различным заболеваниям.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Нитраты</a:t>
            </a:r>
            <a:r>
              <a:rPr lang="ru-RU" sz="1100" dirty="0">
                <a:solidFill>
                  <a:srgbClr val="0070C0"/>
                </a:solidFill>
              </a:rPr>
              <a:t> – 5 мг/л. При превышении их концентрации и при условии длительного воздействия на рыб может произойти снижение их роста, ухудшение общего состояния и нежелание размножаться. Нитраты также провоцируют рост нежелательных водорослей.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Фосфаты</a:t>
            </a:r>
            <a:r>
              <a:rPr lang="ru-RU" sz="1100" dirty="0">
                <a:solidFill>
                  <a:srgbClr val="0070C0"/>
                </a:solidFill>
              </a:rPr>
              <a:t> – 0,04 мг/л. Превышение их концентрации также приводит к возникновению нежелательной растительности в аквариуме.</a:t>
            </a:r>
          </a:p>
          <a:p>
            <a:pPr fontAlgn="base"/>
            <a:r>
              <a:rPr lang="ru-RU" sz="1100" dirty="0" err="1">
                <a:solidFill>
                  <a:schemeClr val="tx1"/>
                </a:solidFill>
              </a:rPr>
              <a:t>pH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>
                <a:solidFill>
                  <a:srgbClr val="0070C0"/>
                </a:solidFill>
              </a:rPr>
              <a:t>– 8,2-8,4. Для пресноводного аквариума нормой считается </a:t>
            </a:r>
            <a:r>
              <a:rPr lang="ru-RU" sz="1100" dirty="0" err="1">
                <a:solidFill>
                  <a:srgbClr val="0070C0"/>
                </a:solidFill>
              </a:rPr>
              <a:t>pH</a:t>
            </a:r>
            <a:r>
              <a:rPr lang="ru-RU" sz="1100" dirty="0">
                <a:solidFill>
                  <a:srgbClr val="0070C0"/>
                </a:solidFill>
              </a:rPr>
              <a:t> 6-7, но повышенный показатель в данном случае обусловлен тем, что в соленой воде наблюдается повышенное содержание солей кальция. Морские рыбы крайне восприимчивы к любым изменениям, поэтому снижение кислотно-щелочного баланса может крайне негативно отразиться на них.</a:t>
            </a:r>
          </a:p>
          <a:p>
            <a:pPr fontAlgn="base"/>
            <a:r>
              <a:rPr lang="ru-RU" sz="1100" dirty="0" err="1">
                <a:solidFill>
                  <a:schemeClr val="tx1"/>
                </a:solidFill>
              </a:rPr>
              <a:t>kH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>
                <a:solidFill>
                  <a:srgbClr val="0070C0"/>
                </a:solidFill>
              </a:rPr>
              <a:t>– 7-11 </a:t>
            </a:r>
            <a:r>
              <a:rPr lang="ru-RU" sz="1100" dirty="0" err="1">
                <a:solidFill>
                  <a:srgbClr val="0070C0"/>
                </a:solidFill>
              </a:rPr>
              <a:t>dKH</a:t>
            </a:r>
            <a:r>
              <a:rPr lang="ru-RU" sz="1100" dirty="0">
                <a:solidFill>
                  <a:srgbClr val="0070C0"/>
                </a:solidFill>
              </a:rPr>
              <a:t>. Это показатель карбонатной жесткости, который также нужно держать под контролем.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Кальций </a:t>
            </a:r>
            <a:r>
              <a:rPr lang="ru-RU" sz="1100" dirty="0">
                <a:solidFill>
                  <a:srgbClr val="0070C0"/>
                </a:solidFill>
              </a:rPr>
              <a:t>– 380-420 </a:t>
            </a:r>
            <a:r>
              <a:rPr lang="ru-RU" sz="1100" dirty="0" err="1">
                <a:solidFill>
                  <a:srgbClr val="0070C0"/>
                </a:solidFill>
              </a:rPr>
              <a:t>ppm</a:t>
            </a:r>
            <a:r>
              <a:rPr lang="ru-RU" sz="1100" dirty="0">
                <a:solidFill>
                  <a:srgbClr val="0070C0"/>
                </a:solidFill>
              </a:rPr>
              <a:t>. Этот элемент жизненно необходим для построения скелетов у жестких кораллов.</a:t>
            </a:r>
          </a:p>
          <a:p>
            <a:pPr fontAlgn="base"/>
            <a:r>
              <a:rPr lang="ru-RU" sz="1100" dirty="0">
                <a:solidFill>
                  <a:schemeClr val="tx1"/>
                </a:solidFill>
              </a:rPr>
              <a:t>Магний</a:t>
            </a:r>
            <a:r>
              <a:rPr lang="ru-RU" sz="1100" dirty="0">
                <a:solidFill>
                  <a:srgbClr val="0070C0"/>
                </a:solidFill>
              </a:rPr>
              <a:t> – 1250-1350 </a:t>
            </a:r>
            <a:r>
              <a:rPr lang="ru-RU" sz="1100" dirty="0" err="1">
                <a:solidFill>
                  <a:srgbClr val="0070C0"/>
                </a:solidFill>
              </a:rPr>
              <a:t>ppm</a:t>
            </a:r>
            <a:r>
              <a:rPr lang="ru-RU" sz="1100" dirty="0">
                <a:solidFill>
                  <a:srgbClr val="0070C0"/>
                </a:solidFill>
              </a:rPr>
              <a:t>. Он влияет на баланс кальция и щелочности, а также используется кораллами для построения скелета.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136562" y="2827976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5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Выбор подходящего аквариума и места его установки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Для морских рыб рекомендуется использовать аквариум объемом примерно 140-160 литров, чтобы обеспечить им достаточно места. Однако даже в нано-аквариумах с меньшим объемом можно создать уникальную морскую атмосферу.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 запуске морского аквариума важным компонентом является система автономного модуля фильтрации (САМП). Он может быть внешним или внутренним и обеспечивает необходимое оборудование, а также удобен для подмены воды и размещения техники.</a:t>
            </a:r>
          </a:p>
          <a:p>
            <a:pPr marL="127000" indent="0" algn="just" fontAlgn="base"/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 выборе места для аквариума следует учитывать несколько рекомендаций: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1. Избегайте прямого солнечного света, чтобы предотвратить развитие нежелательных водорослей.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2. Поддерживайте стабильную температуру в помещении (24-27 градусов Цельсия) круглый год.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3. Избегайте источников громких звуков и резких изменений освещения.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4. Разместите аквариум рядом с электрической розеткой для удобства подключения.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5. Установите аквариум на устойчивой поверхности, чтобы выдержать его вес (вода, камни, оборудование).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2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Выбор подходящего аквариума и места его установки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Оборудование для морского аквариума должно выполнять несколько ключевых функций: фильтрация воды, обеспечение постоянного циркуляции воды, освещение, поддержание оптимальной температуры и подготовка воды.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Фильтрация играет важную роль в удалении отходов рыб и других органических веществ из воды. Она может быть механической (удаление мусора), химической (использование сорбентов) и биологической (использование полезных бактерий).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При запуске морского аквариума акцент часто делается на биологической фильтрации с использованием живых морских камней, которые помогают перерабатывать вредные вещества в нейтральные соединения. Живой песок также играет роль биологического фильтра.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Для обеспечения движения и перемешивания воды в аквариуме используются специальные помпы, которые создают условия, схожие с естественными условиями в морях и океанах.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Поддержание оптимальной температуры в аквариуме осуществляется с помощью нагревателей с термостатом для подогрева и вентиляторов для охлаждения воды.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Важным шагом является подготовка воды, включая использование специальной соли для создания морской воды и процесс обратного осмоса для получения осмотической воды, необходимой для здоровья обитателей аквариума. Необходимо уделить должное внимание этому этапу, чтобы обеспечить правильные условия для жизни рыб и кораллов.</a:t>
            </a:r>
            <a:endParaRPr sz="1100"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2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Рекомендация по выбору рыб для морского аквариума.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>
                <a:solidFill>
                  <a:srgbClr val="0070C0"/>
                </a:solidFill>
              </a:rPr>
              <a:t>Какие морские рыбы для аквариума выбрать?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Их существует большое количество, вот лишь несколько возможных вариантов: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Ангел (жемчужный, Императорский, огненный).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Губан-Доктор.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Мурена Ехидна.</a:t>
            </a:r>
          </a:p>
          <a:p>
            <a:pPr fontAlgn="base"/>
            <a:r>
              <a:rPr lang="ru-RU" dirty="0" err="1">
                <a:solidFill>
                  <a:srgbClr val="0070C0"/>
                </a:solidFill>
              </a:rPr>
              <a:t>Хромис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Попугай.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Рыба белка и рыба лисица.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Бабочка пинцет и т.д.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 О всех вариантах, вы можете отдельно почитать на нашем сайте, где собрана большая коллекция различных рыб.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dirty="0">
              <a:solidFill>
                <a:srgbClr val="0070C0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8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theme/theme1.xml><?xml version="1.0" encoding="utf-8"?>
<a:theme xmlns:a="http://schemas.openxmlformats.org/drawingml/2006/main" name="Aquarium Mont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CBB4"/>
      </a:accent1>
      <a:accent2>
        <a:srgbClr val="B1180E"/>
      </a:accent2>
      <a:accent3>
        <a:srgbClr val="D98B6C"/>
      </a:accent3>
      <a:accent4>
        <a:srgbClr val="9DA7BC"/>
      </a:accent4>
      <a:accent5>
        <a:srgbClr val="DC6D52"/>
      </a:accent5>
      <a:accent6>
        <a:srgbClr val="7B8CA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1162</Words>
  <Application>Microsoft Office PowerPoint</Application>
  <PresentationFormat>Экран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EB Garamond Medium</vt:lpstr>
      <vt:lpstr>EB Garamond</vt:lpstr>
      <vt:lpstr>Arial</vt:lpstr>
      <vt:lpstr>Libre Baskerville</vt:lpstr>
      <vt:lpstr>Aquarium Month by Slidesgo</vt:lpstr>
      <vt:lpstr>Как ухаживать</vt:lpstr>
      <vt:lpstr>Содержание</vt:lpstr>
      <vt:lpstr>В чем основное отличие морского от пресноводного аквариума?</vt:lpstr>
      <vt:lpstr>Подготовка морской воды – что нужно знать?</vt:lpstr>
      <vt:lpstr>Приборы и тесты для измерений показателей воды</vt:lpstr>
      <vt:lpstr>Приборы и тесты для измерений показателей воды</vt:lpstr>
      <vt:lpstr>Выбор подходящего аквариума и места его установки</vt:lpstr>
      <vt:lpstr>Выбор подходящего аквариума и места его установки</vt:lpstr>
      <vt:lpstr>Рекомендация по выбору рыб для морского аквариума.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cp:lastModifiedBy>1</cp:lastModifiedBy>
  <cp:revision>59</cp:revision>
  <dcterms:modified xsi:type="dcterms:W3CDTF">2024-05-26T14:22:02Z</dcterms:modified>
</cp:coreProperties>
</file>