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300700" cy="10299700"/>
  <p:notesSz cx="18300700" cy="102997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852972" y="2700192"/>
            <a:ext cx="5269865" cy="20059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DA622E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DA622E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DA622E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DA622E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DFC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123998" y="9168480"/>
            <a:ext cx="836930" cy="836930"/>
          </a:xfrm>
          <a:custGeom>
            <a:avLst/>
            <a:gdLst/>
            <a:ahLst/>
            <a:cxnLst/>
            <a:rect l="l" t="t" r="r" b="b"/>
            <a:pathLst>
              <a:path w="836930" h="836929">
                <a:moveTo>
                  <a:pt x="418287" y="0"/>
                </a:moveTo>
                <a:lnTo>
                  <a:pt x="369489" y="2812"/>
                </a:lnTo>
                <a:lnTo>
                  <a:pt x="322350" y="11042"/>
                </a:lnTo>
                <a:lnTo>
                  <a:pt x="277181" y="24375"/>
                </a:lnTo>
                <a:lnTo>
                  <a:pt x="234296" y="42498"/>
                </a:lnTo>
                <a:lnTo>
                  <a:pt x="194009" y="65099"/>
                </a:lnTo>
                <a:lnTo>
                  <a:pt x="156632" y="91863"/>
                </a:lnTo>
                <a:lnTo>
                  <a:pt x="122480" y="122477"/>
                </a:lnTo>
                <a:lnTo>
                  <a:pt x="91865" y="156629"/>
                </a:lnTo>
                <a:lnTo>
                  <a:pt x="65100" y="194005"/>
                </a:lnTo>
                <a:lnTo>
                  <a:pt x="42499" y="234291"/>
                </a:lnTo>
                <a:lnTo>
                  <a:pt x="24376" y="277176"/>
                </a:lnTo>
                <a:lnTo>
                  <a:pt x="11042" y="322344"/>
                </a:lnTo>
                <a:lnTo>
                  <a:pt x="2812" y="369483"/>
                </a:lnTo>
                <a:lnTo>
                  <a:pt x="0" y="418280"/>
                </a:lnTo>
                <a:lnTo>
                  <a:pt x="2812" y="466945"/>
                </a:lnTo>
                <a:lnTo>
                  <a:pt x="11042" y="513991"/>
                </a:lnTo>
                <a:lnTo>
                  <a:pt x="24376" y="559100"/>
                </a:lnTo>
                <a:lnTo>
                  <a:pt x="42499" y="601955"/>
                </a:lnTo>
                <a:lnTo>
                  <a:pt x="65100" y="642238"/>
                </a:lnTo>
                <a:lnTo>
                  <a:pt x="91865" y="679630"/>
                </a:lnTo>
                <a:lnTo>
                  <a:pt x="122480" y="713815"/>
                </a:lnTo>
                <a:lnTo>
                  <a:pt x="156632" y="744473"/>
                </a:lnTo>
                <a:lnTo>
                  <a:pt x="194009" y="771286"/>
                </a:lnTo>
                <a:lnTo>
                  <a:pt x="234296" y="793938"/>
                </a:lnTo>
                <a:lnTo>
                  <a:pt x="277181" y="812109"/>
                </a:lnTo>
                <a:lnTo>
                  <a:pt x="322350" y="825482"/>
                </a:lnTo>
                <a:lnTo>
                  <a:pt x="369489" y="833739"/>
                </a:lnTo>
                <a:lnTo>
                  <a:pt x="418287" y="836562"/>
                </a:lnTo>
                <a:lnTo>
                  <a:pt x="466950" y="833739"/>
                </a:lnTo>
                <a:lnTo>
                  <a:pt x="513995" y="825482"/>
                </a:lnTo>
                <a:lnTo>
                  <a:pt x="559104" y="812109"/>
                </a:lnTo>
                <a:lnTo>
                  <a:pt x="601958" y="793938"/>
                </a:lnTo>
                <a:lnTo>
                  <a:pt x="642240" y="771286"/>
                </a:lnTo>
                <a:lnTo>
                  <a:pt x="679632" y="744473"/>
                </a:lnTo>
                <a:lnTo>
                  <a:pt x="713816" y="713815"/>
                </a:lnTo>
                <a:lnTo>
                  <a:pt x="737383" y="687536"/>
                </a:lnTo>
                <a:lnTo>
                  <a:pt x="418287" y="687536"/>
                </a:lnTo>
                <a:lnTo>
                  <a:pt x="369776" y="683184"/>
                </a:lnTo>
                <a:lnTo>
                  <a:pt x="324111" y="670645"/>
                </a:lnTo>
                <a:lnTo>
                  <a:pt x="282055" y="650686"/>
                </a:lnTo>
                <a:lnTo>
                  <a:pt x="244373" y="624079"/>
                </a:lnTo>
                <a:lnTo>
                  <a:pt x="211828" y="591595"/>
                </a:lnTo>
                <a:lnTo>
                  <a:pt x="185185" y="554002"/>
                </a:lnTo>
                <a:lnTo>
                  <a:pt x="165209" y="512072"/>
                </a:lnTo>
                <a:lnTo>
                  <a:pt x="152662" y="466575"/>
                </a:lnTo>
                <a:lnTo>
                  <a:pt x="148310" y="418280"/>
                </a:lnTo>
                <a:lnTo>
                  <a:pt x="152662" y="369772"/>
                </a:lnTo>
                <a:lnTo>
                  <a:pt x="165209" y="324108"/>
                </a:lnTo>
                <a:lnTo>
                  <a:pt x="185185" y="282053"/>
                </a:lnTo>
                <a:lnTo>
                  <a:pt x="211828" y="244371"/>
                </a:lnTo>
                <a:lnTo>
                  <a:pt x="244373" y="211826"/>
                </a:lnTo>
                <a:lnTo>
                  <a:pt x="282055" y="185182"/>
                </a:lnTo>
                <a:lnTo>
                  <a:pt x="324111" y="165205"/>
                </a:lnTo>
                <a:lnTo>
                  <a:pt x="369776" y="152658"/>
                </a:lnTo>
                <a:lnTo>
                  <a:pt x="418287" y="148306"/>
                </a:lnTo>
                <a:lnTo>
                  <a:pt x="737002" y="148306"/>
                </a:lnTo>
                <a:lnTo>
                  <a:pt x="713816" y="122477"/>
                </a:lnTo>
                <a:lnTo>
                  <a:pt x="679632" y="91863"/>
                </a:lnTo>
                <a:lnTo>
                  <a:pt x="642240" y="65099"/>
                </a:lnTo>
                <a:lnTo>
                  <a:pt x="601958" y="42498"/>
                </a:lnTo>
                <a:lnTo>
                  <a:pt x="559104" y="24375"/>
                </a:lnTo>
                <a:lnTo>
                  <a:pt x="513995" y="11042"/>
                </a:lnTo>
                <a:lnTo>
                  <a:pt x="466950" y="2812"/>
                </a:lnTo>
                <a:lnTo>
                  <a:pt x="418287" y="0"/>
                </a:lnTo>
                <a:close/>
              </a:path>
              <a:path w="836930" h="836929">
                <a:moveTo>
                  <a:pt x="737002" y="148306"/>
                </a:moveTo>
                <a:lnTo>
                  <a:pt x="418287" y="148306"/>
                </a:lnTo>
                <a:lnTo>
                  <a:pt x="466578" y="152658"/>
                </a:lnTo>
                <a:lnTo>
                  <a:pt x="512074" y="165205"/>
                </a:lnTo>
                <a:lnTo>
                  <a:pt x="554003" y="185182"/>
                </a:lnTo>
                <a:lnTo>
                  <a:pt x="591596" y="211826"/>
                </a:lnTo>
                <a:lnTo>
                  <a:pt x="624081" y="244371"/>
                </a:lnTo>
                <a:lnTo>
                  <a:pt x="650688" y="282053"/>
                </a:lnTo>
                <a:lnTo>
                  <a:pt x="670647" y="324108"/>
                </a:lnTo>
                <a:lnTo>
                  <a:pt x="683188" y="369772"/>
                </a:lnTo>
                <a:lnTo>
                  <a:pt x="687539" y="418280"/>
                </a:lnTo>
                <a:lnTo>
                  <a:pt x="683188" y="466575"/>
                </a:lnTo>
                <a:lnTo>
                  <a:pt x="670647" y="512072"/>
                </a:lnTo>
                <a:lnTo>
                  <a:pt x="650688" y="554002"/>
                </a:lnTo>
                <a:lnTo>
                  <a:pt x="624081" y="591595"/>
                </a:lnTo>
                <a:lnTo>
                  <a:pt x="591596" y="624079"/>
                </a:lnTo>
                <a:lnTo>
                  <a:pt x="554003" y="650686"/>
                </a:lnTo>
                <a:lnTo>
                  <a:pt x="512074" y="670645"/>
                </a:lnTo>
                <a:lnTo>
                  <a:pt x="466578" y="683184"/>
                </a:lnTo>
                <a:lnTo>
                  <a:pt x="418287" y="687536"/>
                </a:lnTo>
                <a:lnTo>
                  <a:pt x="737383" y="687536"/>
                </a:lnTo>
                <a:lnTo>
                  <a:pt x="771286" y="642238"/>
                </a:lnTo>
                <a:lnTo>
                  <a:pt x="793937" y="601955"/>
                </a:lnTo>
                <a:lnTo>
                  <a:pt x="812108" y="559100"/>
                </a:lnTo>
                <a:lnTo>
                  <a:pt x="825481" y="513991"/>
                </a:lnTo>
                <a:lnTo>
                  <a:pt x="833738" y="466945"/>
                </a:lnTo>
                <a:lnTo>
                  <a:pt x="836561" y="418280"/>
                </a:lnTo>
                <a:lnTo>
                  <a:pt x="833738" y="369483"/>
                </a:lnTo>
                <a:lnTo>
                  <a:pt x="825481" y="322344"/>
                </a:lnTo>
                <a:lnTo>
                  <a:pt x="812108" y="277176"/>
                </a:lnTo>
                <a:lnTo>
                  <a:pt x="793937" y="234291"/>
                </a:lnTo>
                <a:lnTo>
                  <a:pt x="771286" y="194005"/>
                </a:lnTo>
                <a:lnTo>
                  <a:pt x="744473" y="156629"/>
                </a:lnTo>
                <a:lnTo>
                  <a:pt x="737002" y="148306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6875125" y="315137"/>
            <a:ext cx="675640" cy="675640"/>
          </a:xfrm>
          <a:custGeom>
            <a:avLst/>
            <a:gdLst/>
            <a:ahLst/>
            <a:cxnLst/>
            <a:rect l="l" t="t" r="r" b="b"/>
            <a:pathLst>
              <a:path w="675640" h="675640">
                <a:moveTo>
                  <a:pt x="385064" y="0"/>
                </a:moveTo>
                <a:lnTo>
                  <a:pt x="289306" y="0"/>
                </a:lnTo>
                <a:lnTo>
                  <a:pt x="289306" y="220992"/>
                </a:lnTo>
                <a:lnTo>
                  <a:pt x="132461" y="64782"/>
                </a:lnTo>
                <a:lnTo>
                  <a:pt x="64770" y="132461"/>
                </a:lnTo>
                <a:lnTo>
                  <a:pt x="220980" y="289382"/>
                </a:lnTo>
                <a:lnTo>
                  <a:pt x="0" y="289382"/>
                </a:lnTo>
                <a:lnTo>
                  <a:pt x="0" y="385127"/>
                </a:lnTo>
                <a:lnTo>
                  <a:pt x="220980" y="385127"/>
                </a:lnTo>
                <a:lnTo>
                  <a:pt x="64770" y="542061"/>
                </a:lnTo>
                <a:lnTo>
                  <a:pt x="132461" y="609727"/>
                </a:lnTo>
                <a:lnTo>
                  <a:pt x="289306" y="453517"/>
                </a:lnTo>
                <a:lnTo>
                  <a:pt x="289306" y="675233"/>
                </a:lnTo>
                <a:lnTo>
                  <a:pt x="385064" y="675233"/>
                </a:lnTo>
                <a:lnTo>
                  <a:pt x="385064" y="453517"/>
                </a:lnTo>
                <a:lnTo>
                  <a:pt x="542036" y="609727"/>
                </a:lnTo>
                <a:lnTo>
                  <a:pt x="609727" y="542061"/>
                </a:lnTo>
                <a:lnTo>
                  <a:pt x="453517" y="385127"/>
                </a:lnTo>
                <a:lnTo>
                  <a:pt x="675132" y="385127"/>
                </a:lnTo>
                <a:lnTo>
                  <a:pt x="675132" y="289382"/>
                </a:lnTo>
                <a:lnTo>
                  <a:pt x="453517" y="289382"/>
                </a:lnTo>
                <a:lnTo>
                  <a:pt x="609727" y="132461"/>
                </a:lnTo>
                <a:lnTo>
                  <a:pt x="542036" y="64782"/>
                </a:lnTo>
                <a:lnTo>
                  <a:pt x="385064" y="220992"/>
                </a:lnTo>
                <a:lnTo>
                  <a:pt x="385064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653047"/>
            <a:ext cx="2124710" cy="407034"/>
          </a:xfrm>
          <a:custGeom>
            <a:avLst/>
            <a:gdLst/>
            <a:ahLst/>
            <a:cxnLst/>
            <a:rect l="l" t="t" r="r" b="b"/>
            <a:pathLst>
              <a:path w="2124710" h="407034">
                <a:moveTo>
                  <a:pt x="0" y="2310"/>
                </a:moveTo>
                <a:lnTo>
                  <a:pt x="0" y="269889"/>
                </a:lnTo>
                <a:lnTo>
                  <a:pt x="5588" y="270288"/>
                </a:lnTo>
                <a:lnTo>
                  <a:pt x="40407" y="279612"/>
                </a:lnTo>
                <a:lnTo>
                  <a:pt x="71581" y="294741"/>
                </a:lnTo>
                <a:lnTo>
                  <a:pt x="105117" y="315340"/>
                </a:lnTo>
                <a:lnTo>
                  <a:pt x="137003" y="335360"/>
                </a:lnTo>
                <a:lnTo>
                  <a:pt x="173729" y="356000"/>
                </a:lnTo>
                <a:lnTo>
                  <a:pt x="216536" y="375361"/>
                </a:lnTo>
                <a:lnTo>
                  <a:pt x="266662" y="391542"/>
                </a:lnTo>
                <a:lnTo>
                  <a:pt x="325347" y="402645"/>
                </a:lnTo>
                <a:lnTo>
                  <a:pt x="393833" y="406768"/>
                </a:lnTo>
                <a:lnTo>
                  <a:pt x="462321" y="402645"/>
                </a:lnTo>
                <a:lnTo>
                  <a:pt x="521008" y="391542"/>
                </a:lnTo>
                <a:lnTo>
                  <a:pt x="571135" y="375361"/>
                </a:lnTo>
                <a:lnTo>
                  <a:pt x="613942" y="356000"/>
                </a:lnTo>
                <a:lnTo>
                  <a:pt x="650669" y="335360"/>
                </a:lnTo>
                <a:lnTo>
                  <a:pt x="715686" y="294741"/>
                </a:lnTo>
                <a:lnTo>
                  <a:pt x="746725" y="279612"/>
                </a:lnTo>
                <a:lnTo>
                  <a:pt x="781677" y="270288"/>
                </a:lnTo>
                <a:lnTo>
                  <a:pt x="826551" y="267106"/>
                </a:lnTo>
                <a:lnTo>
                  <a:pt x="2124709" y="267106"/>
                </a:lnTo>
                <a:lnTo>
                  <a:pt x="2124709" y="138950"/>
                </a:lnTo>
                <a:lnTo>
                  <a:pt x="393833" y="138950"/>
                </a:lnTo>
                <a:lnTo>
                  <a:pt x="348960" y="135766"/>
                </a:lnTo>
                <a:lnTo>
                  <a:pt x="314007" y="126439"/>
                </a:lnTo>
                <a:lnTo>
                  <a:pt x="282969" y="111309"/>
                </a:lnTo>
                <a:lnTo>
                  <a:pt x="217951" y="70745"/>
                </a:lnTo>
                <a:lnTo>
                  <a:pt x="181225" y="50235"/>
                </a:lnTo>
                <a:lnTo>
                  <a:pt x="138418" y="31046"/>
                </a:lnTo>
                <a:lnTo>
                  <a:pt x="88291" y="15038"/>
                </a:lnTo>
                <a:lnTo>
                  <a:pt x="29603" y="4069"/>
                </a:lnTo>
                <a:lnTo>
                  <a:pt x="0" y="2310"/>
                </a:lnTo>
                <a:close/>
              </a:path>
              <a:path w="2124710" h="407034">
                <a:moveTo>
                  <a:pt x="1691982" y="267106"/>
                </a:moveTo>
                <a:lnTo>
                  <a:pt x="826551" y="267106"/>
                </a:lnTo>
                <a:lnTo>
                  <a:pt x="871023" y="270288"/>
                </a:lnTo>
                <a:lnTo>
                  <a:pt x="905843" y="279612"/>
                </a:lnTo>
                <a:lnTo>
                  <a:pt x="937016" y="294741"/>
                </a:lnTo>
                <a:lnTo>
                  <a:pt x="970553" y="315340"/>
                </a:lnTo>
                <a:lnTo>
                  <a:pt x="1002189" y="335360"/>
                </a:lnTo>
                <a:lnTo>
                  <a:pt x="1038845" y="356000"/>
                </a:lnTo>
                <a:lnTo>
                  <a:pt x="1081701" y="375361"/>
                </a:lnTo>
                <a:lnTo>
                  <a:pt x="1131938" y="391542"/>
                </a:lnTo>
                <a:lnTo>
                  <a:pt x="1190733" y="402645"/>
                </a:lnTo>
                <a:lnTo>
                  <a:pt x="1259269" y="406768"/>
                </a:lnTo>
                <a:lnTo>
                  <a:pt x="1327756" y="402645"/>
                </a:lnTo>
                <a:lnTo>
                  <a:pt x="1386443" y="391542"/>
                </a:lnTo>
                <a:lnTo>
                  <a:pt x="1436571" y="375361"/>
                </a:lnTo>
                <a:lnTo>
                  <a:pt x="1479379" y="356000"/>
                </a:lnTo>
                <a:lnTo>
                  <a:pt x="1516105" y="335360"/>
                </a:lnTo>
                <a:lnTo>
                  <a:pt x="1581124" y="294741"/>
                </a:lnTo>
                <a:lnTo>
                  <a:pt x="1612161" y="279612"/>
                </a:lnTo>
                <a:lnTo>
                  <a:pt x="1647111" y="270288"/>
                </a:lnTo>
                <a:lnTo>
                  <a:pt x="1691982" y="267106"/>
                </a:lnTo>
                <a:close/>
              </a:path>
              <a:path w="2124710" h="407034">
                <a:moveTo>
                  <a:pt x="2124709" y="267106"/>
                </a:moveTo>
                <a:lnTo>
                  <a:pt x="1691982" y="267106"/>
                </a:lnTo>
                <a:lnTo>
                  <a:pt x="1736444" y="270288"/>
                </a:lnTo>
                <a:lnTo>
                  <a:pt x="1771186" y="279612"/>
                </a:lnTo>
                <a:lnTo>
                  <a:pt x="1802146" y="294741"/>
                </a:lnTo>
                <a:lnTo>
                  <a:pt x="1867206" y="335360"/>
                </a:lnTo>
                <a:lnTo>
                  <a:pt x="1904068" y="356000"/>
                </a:lnTo>
                <a:lnTo>
                  <a:pt x="1947049" y="375361"/>
                </a:lnTo>
                <a:lnTo>
                  <a:pt x="1997350" y="391542"/>
                </a:lnTo>
                <a:lnTo>
                  <a:pt x="2056170" y="402645"/>
                </a:lnTo>
                <a:lnTo>
                  <a:pt x="2124709" y="406768"/>
                </a:lnTo>
                <a:lnTo>
                  <a:pt x="2124709" y="267106"/>
                </a:lnTo>
                <a:close/>
              </a:path>
              <a:path w="2124710" h="407034">
                <a:moveTo>
                  <a:pt x="826551" y="0"/>
                </a:moveTo>
                <a:lnTo>
                  <a:pt x="758015" y="4069"/>
                </a:lnTo>
                <a:lnTo>
                  <a:pt x="699219" y="15038"/>
                </a:lnTo>
                <a:lnTo>
                  <a:pt x="648983" y="31046"/>
                </a:lnTo>
                <a:lnTo>
                  <a:pt x="606127" y="50235"/>
                </a:lnTo>
                <a:lnTo>
                  <a:pt x="569471" y="70745"/>
                </a:lnTo>
                <a:lnTo>
                  <a:pt x="537834" y="90716"/>
                </a:lnTo>
                <a:lnTo>
                  <a:pt x="504399" y="111309"/>
                </a:lnTo>
                <a:lnTo>
                  <a:pt x="473394" y="126439"/>
                </a:lnTo>
                <a:lnTo>
                  <a:pt x="438609" y="135766"/>
                </a:lnTo>
                <a:lnTo>
                  <a:pt x="393833" y="138950"/>
                </a:lnTo>
                <a:lnTo>
                  <a:pt x="1259269" y="138950"/>
                </a:lnTo>
                <a:lnTo>
                  <a:pt x="1214395" y="135766"/>
                </a:lnTo>
                <a:lnTo>
                  <a:pt x="1179442" y="126439"/>
                </a:lnTo>
                <a:lnTo>
                  <a:pt x="1148404" y="111309"/>
                </a:lnTo>
                <a:lnTo>
                  <a:pt x="1083386" y="70745"/>
                </a:lnTo>
                <a:lnTo>
                  <a:pt x="1046660" y="50235"/>
                </a:lnTo>
                <a:lnTo>
                  <a:pt x="1003853" y="31046"/>
                </a:lnTo>
                <a:lnTo>
                  <a:pt x="953726" y="15038"/>
                </a:lnTo>
                <a:lnTo>
                  <a:pt x="895039" y="4069"/>
                </a:lnTo>
                <a:lnTo>
                  <a:pt x="826551" y="0"/>
                </a:lnTo>
                <a:close/>
              </a:path>
              <a:path w="2124710" h="407034">
                <a:moveTo>
                  <a:pt x="1691982" y="0"/>
                </a:moveTo>
                <a:lnTo>
                  <a:pt x="1623447" y="4069"/>
                </a:lnTo>
                <a:lnTo>
                  <a:pt x="1564653" y="15038"/>
                </a:lnTo>
                <a:lnTo>
                  <a:pt x="1514419" y="31046"/>
                </a:lnTo>
                <a:lnTo>
                  <a:pt x="1471565" y="50235"/>
                </a:lnTo>
                <a:lnTo>
                  <a:pt x="1434910" y="70745"/>
                </a:lnTo>
                <a:lnTo>
                  <a:pt x="1403273" y="90716"/>
                </a:lnTo>
                <a:lnTo>
                  <a:pt x="1369737" y="111309"/>
                </a:lnTo>
                <a:lnTo>
                  <a:pt x="1338562" y="126439"/>
                </a:lnTo>
                <a:lnTo>
                  <a:pt x="1303742" y="135766"/>
                </a:lnTo>
                <a:lnTo>
                  <a:pt x="1259269" y="138950"/>
                </a:lnTo>
                <a:lnTo>
                  <a:pt x="2124709" y="138950"/>
                </a:lnTo>
                <a:lnTo>
                  <a:pt x="2079831" y="135766"/>
                </a:lnTo>
                <a:lnTo>
                  <a:pt x="2044877" y="126439"/>
                </a:lnTo>
                <a:lnTo>
                  <a:pt x="2013838" y="111309"/>
                </a:lnTo>
                <a:lnTo>
                  <a:pt x="1948770" y="70745"/>
                </a:lnTo>
                <a:lnTo>
                  <a:pt x="1911935" y="50235"/>
                </a:lnTo>
                <a:lnTo>
                  <a:pt x="1869019" y="31046"/>
                </a:lnTo>
                <a:lnTo>
                  <a:pt x="1818841" y="15038"/>
                </a:lnTo>
                <a:lnTo>
                  <a:pt x="1760222" y="4069"/>
                </a:lnTo>
                <a:lnTo>
                  <a:pt x="1691982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0" y="1216775"/>
            <a:ext cx="2124710" cy="407034"/>
          </a:xfrm>
          <a:custGeom>
            <a:avLst/>
            <a:gdLst/>
            <a:ahLst/>
            <a:cxnLst/>
            <a:rect l="l" t="t" r="r" b="b"/>
            <a:pathLst>
              <a:path w="2124710" h="407034">
                <a:moveTo>
                  <a:pt x="0" y="2310"/>
                </a:moveTo>
                <a:lnTo>
                  <a:pt x="0" y="269878"/>
                </a:lnTo>
                <a:lnTo>
                  <a:pt x="5588" y="270278"/>
                </a:lnTo>
                <a:lnTo>
                  <a:pt x="40407" y="279606"/>
                </a:lnTo>
                <a:lnTo>
                  <a:pt x="71581" y="294739"/>
                </a:lnTo>
                <a:lnTo>
                  <a:pt x="105117" y="315340"/>
                </a:lnTo>
                <a:lnTo>
                  <a:pt x="137003" y="335361"/>
                </a:lnTo>
                <a:lnTo>
                  <a:pt x="173729" y="356003"/>
                </a:lnTo>
                <a:lnTo>
                  <a:pt x="216536" y="375367"/>
                </a:lnTo>
                <a:lnTo>
                  <a:pt x="266662" y="391552"/>
                </a:lnTo>
                <a:lnTo>
                  <a:pt x="325347" y="402657"/>
                </a:lnTo>
                <a:lnTo>
                  <a:pt x="393833" y="406780"/>
                </a:lnTo>
                <a:lnTo>
                  <a:pt x="462321" y="402657"/>
                </a:lnTo>
                <a:lnTo>
                  <a:pt x="521008" y="391552"/>
                </a:lnTo>
                <a:lnTo>
                  <a:pt x="571135" y="375367"/>
                </a:lnTo>
                <a:lnTo>
                  <a:pt x="613942" y="356003"/>
                </a:lnTo>
                <a:lnTo>
                  <a:pt x="650669" y="335361"/>
                </a:lnTo>
                <a:lnTo>
                  <a:pt x="715686" y="294739"/>
                </a:lnTo>
                <a:lnTo>
                  <a:pt x="746725" y="279606"/>
                </a:lnTo>
                <a:lnTo>
                  <a:pt x="781677" y="270278"/>
                </a:lnTo>
                <a:lnTo>
                  <a:pt x="826551" y="267093"/>
                </a:lnTo>
                <a:lnTo>
                  <a:pt x="2124709" y="267093"/>
                </a:lnTo>
                <a:lnTo>
                  <a:pt x="2124709" y="138950"/>
                </a:lnTo>
                <a:lnTo>
                  <a:pt x="393833" y="138950"/>
                </a:lnTo>
                <a:lnTo>
                  <a:pt x="348960" y="135766"/>
                </a:lnTo>
                <a:lnTo>
                  <a:pt x="314007" y="126438"/>
                </a:lnTo>
                <a:lnTo>
                  <a:pt x="282969" y="111304"/>
                </a:lnTo>
                <a:lnTo>
                  <a:pt x="217951" y="70737"/>
                </a:lnTo>
                <a:lnTo>
                  <a:pt x="181225" y="50231"/>
                </a:lnTo>
                <a:lnTo>
                  <a:pt x="138418" y="31045"/>
                </a:lnTo>
                <a:lnTo>
                  <a:pt x="88291" y="15037"/>
                </a:lnTo>
                <a:lnTo>
                  <a:pt x="29603" y="4069"/>
                </a:lnTo>
                <a:lnTo>
                  <a:pt x="0" y="2310"/>
                </a:lnTo>
                <a:close/>
              </a:path>
              <a:path w="2124710" h="407034">
                <a:moveTo>
                  <a:pt x="1691982" y="267093"/>
                </a:moveTo>
                <a:lnTo>
                  <a:pt x="826551" y="267093"/>
                </a:lnTo>
                <a:lnTo>
                  <a:pt x="871023" y="270278"/>
                </a:lnTo>
                <a:lnTo>
                  <a:pt x="905843" y="279606"/>
                </a:lnTo>
                <a:lnTo>
                  <a:pt x="937016" y="294739"/>
                </a:lnTo>
                <a:lnTo>
                  <a:pt x="970553" y="315340"/>
                </a:lnTo>
                <a:lnTo>
                  <a:pt x="1002189" y="335361"/>
                </a:lnTo>
                <a:lnTo>
                  <a:pt x="1038845" y="356003"/>
                </a:lnTo>
                <a:lnTo>
                  <a:pt x="1081701" y="375367"/>
                </a:lnTo>
                <a:lnTo>
                  <a:pt x="1131938" y="391552"/>
                </a:lnTo>
                <a:lnTo>
                  <a:pt x="1190733" y="402657"/>
                </a:lnTo>
                <a:lnTo>
                  <a:pt x="1259269" y="406780"/>
                </a:lnTo>
                <a:lnTo>
                  <a:pt x="1327756" y="402657"/>
                </a:lnTo>
                <a:lnTo>
                  <a:pt x="1386443" y="391552"/>
                </a:lnTo>
                <a:lnTo>
                  <a:pt x="1436571" y="375367"/>
                </a:lnTo>
                <a:lnTo>
                  <a:pt x="1479379" y="356003"/>
                </a:lnTo>
                <a:lnTo>
                  <a:pt x="1516105" y="335361"/>
                </a:lnTo>
                <a:lnTo>
                  <a:pt x="1581124" y="294739"/>
                </a:lnTo>
                <a:lnTo>
                  <a:pt x="1612161" y="279606"/>
                </a:lnTo>
                <a:lnTo>
                  <a:pt x="1647111" y="270278"/>
                </a:lnTo>
                <a:lnTo>
                  <a:pt x="1691982" y="267093"/>
                </a:lnTo>
                <a:close/>
              </a:path>
              <a:path w="2124710" h="407034">
                <a:moveTo>
                  <a:pt x="2124709" y="267093"/>
                </a:moveTo>
                <a:lnTo>
                  <a:pt x="1691982" y="267093"/>
                </a:lnTo>
                <a:lnTo>
                  <a:pt x="1736444" y="270278"/>
                </a:lnTo>
                <a:lnTo>
                  <a:pt x="1771186" y="279606"/>
                </a:lnTo>
                <a:lnTo>
                  <a:pt x="1802146" y="294739"/>
                </a:lnTo>
                <a:lnTo>
                  <a:pt x="1867206" y="335361"/>
                </a:lnTo>
                <a:lnTo>
                  <a:pt x="1904068" y="356003"/>
                </a:lnTo>
                <a:lnTo>
                  <a:pt x="1947049" y="375367"/>
                </a:lnTo>
                <a:lnTo>
                  <a:pt x="1997350" y="391552"/>
                </a:lnTo>
                <a:lnTo>
                  <a:pt x="2056170" y="402657"/>
                </a:lnTo>
                <a:lnTo>
                  <a:pt x="2124709" y="406780"/>
                </a:lnTo>
                <a:lnTo>
                  <a:pt x="2124709" y="267093"/>
                </a:lnTo>
                <a:close/>
              </a:path>
              <a:path w="2124710" h="407034">
                <a:moveTo>
                  <a:pt x="826551" y="0"/>
                </a:moveTo>
                <a:lnTo>
                  <a:pt x="758015" y="4069"/>
                </a:lnTo>
                <a:lnTo>
                  <a:pt x="699219" y="15037"/>
                </a:lnTo>
                <a:lnTo>
                  <a:pt x="648983" y="31045"/>
                </a:lnTo>
                <a:lnTo>
                  <a:pt x="606127" y="50231"/>
                </a:lnTo>
                <a:lnTo>
                  <a:pt x="569471" y="70737"/>
                </a:lnTo>
                <a:lnTo>
                  <a:pt x="537834" y="90703"/>
                </a:lnTo>
                <a:lnTo>
                  <a:pt x="504399" y="111304"/>
                </a:lnTo>
                <a:lnTo>
                  <a:pt x="473394" y="126438"/>
                </a:lnTo>
                <a:lnTo>
                  <a:pt x="438609" y="135766"/>
                </a:lnTo>
                <a:lnTo>
                  <a:pt x="393833" y="138950"/>
                </a:lnTo>
                <a:lnTo>
                  <a:pt x="1259269" y="138950"/>
                </a:lnTo>
                <a:lnTo>
                  <a:pt x="1214395" y="135766"/>
                </a:lnTo>
                <a:lnTo>
                  <a:pt x="1179442" y="126438"/>
                </a:lnTo>
                <a:lnTo>
                  <a:pt x="1148404" y="111304"/>
                </a:lnTo>
                <a:lnTo>
                  <a:pt x="1083386" y="70737"/>
                </a:lnTo>
                <a:lnTo>
                  <a:pt x="1046660" y="50231"/>
                </a:lnTo>
                <a:lnTo>
                  <a:pt x="1003853" y="31045"/>
                </a:lnTo>
                <a:lnTo>
                  <a:pt x="953726" y="15037"/>
                </a:lnTo>
                <a:lnTo>
                  <a:pt x="895039" y="4069"/>
                </a:lnTo>
                <a:lnTo>
                  <a:pt x="826551" y="0"/>
                </a:lnTo>
                <a:close/>
              </a:path>
              <a:path w="2124710" h="407034">
                <a:moveTo>
                  <a:pt x="1691982" y="0"/>
                </a:moveTo>
                <a:lnTo>
                  <a:pt x="1623447" y="4069"/>
                </a:lnTo>
                <a:lnTo>
                  <a:pt x="1564653" y="15037"/>
                </a:lnTo>
                <a:lnTo>
                  <a:pt x="1514419" y="31045"/>
                </a:lnTo>
                <a:lnTo>
                  <a:pt x="1471565" y="50231"/>
                </a:lnTo>
                <a:lnTo>
                  <a:pt x="1434910" y="70737"/>
                </a:lnTo>
                <a:lnTo>
                  <a:pt x="1403273" y="90703"/>
                </a:lnTo>
                <a:lnTo>
                  <a:pt x="1369737" y="111304"/>
                </a:lnTo>
                <a:lnTo>
                  <a:pt x="1338562" y="126438"/>
                </a:lnTo>
                <a:lnTo>
                  <a:pt x="1303742" y="135766"/>
                </a:lnTo>
                <a:lnTo>
                  <a:pt x="1259269" y="138950"/>
                </a:lnTo>
                <a:lnTo>
                  <a:pt x="2124709" y="138950"/>
                </a:lnTo>
                <a:lnTo>
                  <a:pt x="2079831" y="135766"/>
                </a:lnTo>
                <a:lnTo>
                  <a:pt x="2044877" y="126438"/>
                </a:lnTo>
                <a:lnTo>
                  <a:pt x="2013838" y="111304"/>
                </a:lnTo>
                <a:lnTo>
                  <a:pt x="1948770" y="70737"/>
                </a:lnTo>
                <a:lnTo>
                  <a:pt x="1911935" y="50231"/>
                </a:lnTo>
                <a:lnTo>
                  <a:pt x="1869019" y="31045"/>
                </a:lnTo>
                <a:lnTo>
                  <a:pt x="1818841" y="15037"/>
                </a:lnTo>
                <a:lnTo>
                  <a:pt x="1760222" y="4069"/>
                </a:lnTo>
                <a:lnTo>
                  <a:pt x="1691982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7213580" y="6059716"/>
            <a:ext cx="189865" cy="1350645"/>
          </a:xfrm>
          <a:custGeom>
            <a:avLst/>
            <a:gdLst/>
            <a:ahLst/>
            <a:cxnLst/>
            <a:rect l="l" t="t" r="r" b="b"/>
            <a:pathLst>
              <a:path w="189865" h="1350645">
                <a:moveTo>
                  <a:pt x="189349" y="0"/>
                </a:moveTo>
                <a:lnTo>
                  <a:pt x="0" y="0"/>
                </a:lnTo>
                <a:lnTo>
                  <a:pt x="0" y="1350619"/>
                </a:lnTo>
                <a:lnTo>
                  <a:pt x="189349" y="1350619"/>
                </a:lnTo>
                <a:lnTo>
                  <a:pt x="189349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7610201" y="6059716"/>
            <a:ext cx="189865" cy="1350645"/>
          </a:xfrm>
          <a:custGeom>
            <a:avLst/>
            <a:gdLst/>
            <a:ahLst/>
            <a:cxnLst/>
            <a:rect l="l" t="t" r="r" b="b"/>
            <a:pathLst>
              <a:path w="189865" h="1350645">
                <a:moveTo>
                  <a:pt x="189349" y="0"/>
                </a:moveTo>
                <a:lnTo>
                  <a:pt x="0" y="0"/>
                </a:lnTo>
                <a:lnTo>
                  <a:pt x="0" y="1350619"/>
                </a:lnTo>
                <a:lnTo>
                  <a:pt x="189349" y="1350619"/>
                </a:lnTo>
                <a:lnTo>
                  <a:pt x="189349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8006948" y="6059716"/>
            <a:ext cx="189865" cy="1350645"/>
          </a:xfrm>
          <a:custGeom>
            <a:avLst/>
            <a:gdLst/>
            <a:ahLst/>
            <a:cxnLst/>
            <a:rect l="l" t="t" r="r" b="b"/>
            <a:pathLst>
              <a:path w="189865" h="1350645">
                <a:moveTo>
                  <a:pt x="189349" y="0"/>
                </a:moveTo>
                <a:lnTo>
                  <a:pt x="0" y="0"/>
                </a:lnTo>
                <a:lnTo>
                  <a:pt x="0" y="1350619"/>
                </a:lnTo>
                <a:lnTo>
                  <a:pt x="189349" y="1350619"/>
                </a:lnTo>
                <a:lnTo>
                  <a:pt x="189349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3354682" y="2"/>
            <a:ext cx="2780030" cy="1106170"/>
          </a:xfrm>
          <a:custGeom>
            <a:avLst/>
            <a:gdLst/>
            <a:ahLst/>
            <a:cxnLst/>
            <a:rect l="l" t="t" r="r" b="b"/>
            <a:pathLst>
              <a:path w="2780029" h="1106170">
                <a:moveTo>
                  <a:pt x="249743" y="0"/>
                </a:moveTo>
                <a:lnTo>
                  <a:pt x="0" y="0"/>
                </a:lnTo>
                <a:lnTo>
                  <a:pt x="1434" y="6601"/>
                </a:lnTo>
                <a:lnTo>
                  <a:pt x="12688" y="51326"/>
                </a:lnTo>
                <a:lnTo>
                  <a:pt x="25337" y="95479"/>
                </a:lnTo>
                <a:lnTo>
                  <a:pt x="39357" y="139035"/>
                </a:lnTo>
                <a:lnTo>
                  <a:pt x="54721" y="181969"/>
                </a:lnTo>
                <a:lnTo>
                  <a:pt x="71406" y="224256"/>
                </a:lnTo>
                <a:lnTo>
                  <a:pt x="89386" y="265870"/>
                </a:lnTo>
                <a:lnTo>
                  <a:pt x="108636" y="306788"/>
                </a:lnTo>
                <a:lnTo>
                  <a:pt x="129132" y="346984"/>
                </a:lnTo>
                <a:lnTo>
                  <a:pt x="150849" y="386433"/>
                </a:lnTo>
                <a:lnTo>
                  <a:pt x="173761" y="425110"/>
                </a:lnTo>
                <a:lnTo>
                  <a:pt x="197844" y="462990"/>
                </a:lnTo>
                <a:lnTo>
                  <a:pt x="223074" y="500048"/>
                </a:lnTo>
                <a:lnTo>
                  <a:pt x="249424" y="536260"/>
                </a:lnTo>
                <a:lnTo>
                  <a:pt x="276871" y="571600"/>
                </a:lnTo>
                <a:lnTo>
                  <a:pt x="305388" y="606043"/>
                </a:lnTo>
                <a:lnTo>
                  <a:pt x="334953" y="639564"/>
                </a:lnTo>
                <a:lnTo>
                  <a:pt x="365538" y="672139"/>
                </a:lnTo>
                <a:lnTo>
                  <a:pt x="397121" y="703742"/>
                </a:lnTo>
                <a:lnTo>
                  <a:pt x="429675" y="734349"/>
                </a:lnTo>
                <a:lnTo>
                  <a:pt x="463175" y="763934"/>
                </a:lnTo>
                <a:lnTo>
                  <a:pt x="497598" y="792472"/>
                </a:lnTo>
                <a:lnTo>
                  <a:pt x="532918" y="819939"/>
                </a:lnTo>
                <a:lnTo>
                  <a:pt x="569110" y="846309"/>
                </a:lnTo>
                <a:lnTo>
                  <a:pt x="606149" y="871558"/>
                </a:lnTo>
                <a:lnTo>
                  <a:pt x="644011" y="895661"/>
                </a:lnTo>
                <a:lnTo>
                  <a:pt x="682669" y="918592"/>
                </a:lnTo>
                <a:lnTo>
                  <a:pt x="722101" y="940327"/>
                </a:lnTo>
                <a:lnTo>
                  <a:pt x="762280" y="960841"/>
                </a:lnTo>
                <a:lnTo>
                  <a:pt x="803182" y="980108"/>
                </a:lnTo>
                <a:lnTo>
                  <a:pt x="844782" y="998104"/>
                </a:lnTo>
                <a:lnTo>
                  <a:pt x="887055" y="1014804"/>
                </a:lnTo>
                <a:lnTo>
                  <a:pt x="929975" y="1030183"/>
                </a:lnTo>
                <a:lnTo>
                  <a:pt x="973519" y="1044215"/>
                </a:lnTo>
                <a:lnTo>
                  <a:pt x="1017662" y="1056877"/>
                </a:lnTo>
                <a:lnTo>
                  <a:pt x="1062377" y="1068142"/>
                </a:lnTo>
                <a:lnTo>
                  <a:pt x="1107642" y="1077987"/>
                </a:lnTo>
                <a:lnTo>
                  <a:pt x="1153430" y="1086385"/>
                </a:lnTo>
                <a:lnTo>
                  <a:pt x="1199716" y="1093312"/>
                </a:lnTo>
                <a:lnTo>
                  <a:pt x="1246476" y="1098744"/>
                </a:lnTo>
                <a:lnTo>
                  <a:pt x="1293686" y="1102654"/>
                </a:lnTo>
                <a:lnTo>
                  <a:pt x="1341319" y="1105019"/>
                </a:lnTo>
                <a:lnTo>
                  <a:pt x="1389351" y="1105813"/>
                </a:lnTo>
                <a:lnTo>
                  <a:pt x="1437386" y="1105019"/>
                </a:lnTo>
                <a:lnTo>
                  <a:pt x="1485022" y="1102654"/>
                </a:lnTo>
                <a:lnTo>
                  <a:pt x="1532236" y="1098744"/>
                </a:lnTo>
                <a:lnTo>
                  <a:pt x="1579003" y="1093312"/>
                </a:lnTo>
                <a:lnTo>
                  <a:pt x="1625298" y="1086385"/>
                </a:lnTo>
                <a:lnTo>
                  <a:pt x="1671095" y="1077987"/>
                </a:lnTo>
                <a:lnTo>
                  <a:pt x="1716370" y="1068142"/>
                </a:lnTo>
                <a:lnTo>
                  <a:pt x="1761098" y="1056877"/>
                </a:lnTo>
                <a:lnTo>
                  <a:pt x="1805254" y="1044215"/>
                </a:lnTo>
                <a:lnTo>
                  <a:pt x="1848812" y="1030183"/>
                </a:lnTo>
                <a:lnTo>
                  <a:pt x="1891748" y="1014804"/>
                </a:lnTo>
                <a:lnTo>
                  <a:pt x="1934037" y="998104"/>
                </a:lnTo>
                <a:lnTo>
                  <a:pt x="1975654" y="980108"/>
                </a:lnTo>
                <a:lnTo>
                  <a:pt x="2016574" y="960841"/>
                </a:lnTo>
                <a:lnTo>
                  <a:pt x="2056772" y="940327"/>
                </a:lnTo>
                <a:lnTo>
                  <a:pt x="2096223" y="918592"/>
                </a:lnTo>
                <a:lnTo>
                  <a:pt x="2134902" y="895661"/>
                </a:lnTo>
                <a:lnTo>
                  <a:pt x="2172785" y="871558"/>
                </a:lnTo>
                <a:lnTo>
                  <a:pt x="2185065" y="863192"/>
                </a:lnTo>
                <a:lnTo>
                  <a:pt x="1389351" y="863192"/>
                </a:lnTo>
                <a:lnTo>
                  <a:pt x="1340560" y="862205"/>
                </a:lnTo>
                <a:lnTo>
                  <a:pt x="1292271" y="859268"/>
                </a:lnTo>
                <a:lnTo>
                  <a:pt x="1244522" y="854421"/>
                </a:lnTo>
                <a:lnTo>
                  <a:pt x="1197353" y="847701"/>
                </a:lnTo>
                <a:lnTo>
                  <a:pt x="1150799" y="839147"/>
                </a:lnTo>
                <a:lnTo>
                  <a:pt x="1104901" y="828795"/>
                </a:lnTo>
                <a:lnTo>
                  <a:pt x="1059695" y="816685"/>
                </a:lnTo>
                <a:lnTo>
                  <a:pt x="1015220" y="802854"/>
                </a:lnTo>
                <a:lnTo>
                  <a:pt x="971513" y="787341"/>
                </a:lnTo>
                <a:lnTo>
                  <a:pt x="928614" y="770184"/>
                </a:lnTo>
                <a:lnTo>
                  <a:pt x="886560" y="751420"/>
                </a:lnTo>
                <a:lnTo>
                  <a:pt x="845389" y="731087"/>
                </a:lnTo>
                <a:lnTo>
                  <a:pt x="805139" y="709225"/>
                </a:lnTo>
                <a:lnTo>
                  <a:pt x="765849" y="685870"/>
                </a:lnTo>
                <a:lnTo>
                  <a:pt x="727556" y="661061"/>
                </a:lnTo>
                <a:lnTo>
                  <a:pt x="690298" y="634836"/>
                </a:lnTo>
                <a:lnTo>
                  <a:pt x="654113" y="607233"/>
                </a:lnTo>
                <a:lnTo>
                  <a:pt x="619041" y="578290"/>
                </a:lnTo>
                <a:lnTo>
                  <a:pt x="585117" y="548046"/>
                </a:lnTo>
                <a:lnTo>
                  <a:pt x="552382" y="516537"/>
                </a:lnTo>
                <a:lnTo>
                  <a:pt x="520872" y="483803"/>
                </a:lnTo>
                <a:lnTo>
                  <a:pt x="490626" y="449882"/>
                </a:lnTo>
                <a:lnTo>
                  <a:pt x="461682" y="414810"/>
                </a:lnTo>
                <a:lnTo>
                  <a:pt x="434078" y="378627"/>
                </a:lnTo>
                <a:lnTo>
                  <a:pt x="407852" y="341371"/>
                </a:lnTo>
                <a:lnTo>
                  <a:pt x="383042" y="303080"/>
                </a:lnTo>
                <a:lnTo>
                  <a:pt x="359686" y="263791"/>
                </a:lnTo>
                <a:lnTo>
                  <a:pt x="337822" y="223543"/>
                </a:lnTo>
                <a:lnTo>
                  <a:pt x="317489" y="182373"/>
                </a:lnTo>
                <a:lnTo>
                  <a:pt x="298724" y="140321"/>
                </a:lnTo>
                <a:lnTo>
                  <a:pt x="281566" y="97424"/>
                </a:lnTo>
                <a:lnTo>
                  <a:pt x="266052" y="53719"/>
                </a:lnTo>
                <a:lnTo>
                  <a:pt x="252220" y="9246"/>
                </a:lnTo>
                <a:lnTo>
                  <a:pt x="249743" y="0"/>
                </a:lnTo>
                <a:close/>
              </a:path>
              <a:path w="2780029" h="1106170">
                <a:moveTo>
                  <a:pt x="2779401" y="0"/>
                </a:moveTo>
                <a:lnTo>
                  <a:pt x="2528973" y="0"/>
                </a:lnTo>
                <a:lnTo>
                  <a:pt x="2526496" y="9246"/>
                </a:lnTo>
                <a:lnTo>
                  <a:pt x="2512665" y="53719"/>
                </a:lnTo>
                <a:lnTo>
                  <a:pt x="2497151" y="97424"/>
                </a:lnTo>
                <a:lnTo>
                  <a:pt x="2479993" y="140321"/>
                </a:lnTo>
                <a:lnTo>
                  <a:pt x="2461228" y="182373"/>
                </a:lnTo>
                <a:lnTo>
                  <a:pt x="2440895" y="223543"/>
                </a:lnTo>
                <a:lnTo>
                  <a:pt x="2419032" y="263791"/>
                </a:lnTo>
                <a:lnTo>
                  <a:pt x="2395676" y="303080"/>
                </a:lnTo>
                <a:lnTo>
                  <a:pt x="2370867" y="341371"/>
                </a:lnTo>
                <a:lnTo>
                  <a:pt x="2344641" y="378627"/>
                </a:lnTo>
                <a:lnTo>
                  <a:pt x="2317037" y="414810"/>
                </a:lnTo>
                <a:lnTo>
                  <a:pt x="2288093" y="449882"/>
                </a:lnTo>
                <a:lnTo>
                  <a:pt x="2257847" y="483803"/>
                </a:lnTo>
                <a:lnTo>
                  <a:pt x="2226337" y="516537"/>
                </a:lnTo>
                <a:lnTo>
                  <a:pt x="2193601" y="548046"/>
                </a:lnTo>
                <a:lnTo>
                  <a:pt x="2159678" y="578290"/>
                </a:lnTo>
                <a:lnTo>
                  <a:pt x="2124605" y="607233"/>
                </a:lnTo>
                <a:lnTo>
                  <a:pt x="2088421" y="634836"/>
                </a:lnTo>
                <a:lnTo>
                  <a:pt x="2051162" y="661061"/>
                </a:lnTo>
                <a:lnTo>
                  <a:pt x="2012869" y="685870"/>
                </a:lnTo>
                <a:lnTo>
                  <a:pt x="1973578" y="709225"/>
                </a:lnTo>
                <a:lnTo>
                  <a:pt x="1933328" y="731087"/>
                </a:lnTo>
                <a:lnTo>
                  <a:pt x="1892156" y="751420"/>
                </a:lnTo>
                <a:lnTo>
                  <a:pt x="1850101" y="770184"/>
                </a:lnTo>
                <a:lnTo>
                  <a:pt x="1807201" y="787341"/>
                </a:lnTo>
                <a:lnTo>
                  <a:pt x="1763494" y="802854"/>
                </a:lnTo>
                <a:lnTo>
                  <a:pt x="1719018" y="816685"/>
                </a:lnTo>
                <a:lnTo>
                  <a:pt x="1673811" y="828795"/>
                </a:lnTo>
                <a:lnTo>
                  <a:pt x="1627912" y="839147"/>
                </a:lnTo>
                <a:lnTo>
                  <a:pt x="1581357" y="847701"/>
                </a:lnTo>
                <a:lnTo>
                  <a:pt x="1534185" y="854421"/>
                </a:lnTo>
                <a:lnTo>
                  <a:pt x="1486435" y="859268"/>
                </a:lnTo>
                <a:lnTo>
                  <a:pt x="1438145" y="862205"/>
                </a:lnTo>
                <a:lnTo>
                  <a:pt x="1389351" y="863192"/>
                </a:lnTo>
                <a:lnTo>
                  <a:pt x="2185065" y="863192"/>
                </a:lnTo>
                <a:lnTo>
                  <a:pt x="2246058" y="819939"/>
                </a:lnTo>
                <a:lnTo>
                  <a:pt x="2281400" y="792472"/>
                </a:lnTo>
                <a:lnTo>
                  <a:pt x="2315845" y="763934"/>
                </a:lnTo>
                <a:lnTo>
                  <a:pt x="2349368" y="734349"/>
                </a:lnTo>
                <a:lnTo>
                  <a:pt x="2381944" y="703742"/>
                </a:lnTo>
                <a:lnTo>
                  <a:pt x="2413549" y="672139"/>
                </a:lnTo>
                <a:lnTo>
                  <a:pt x="2444157" y="639564"/>
                </a:lnTo>
                <a:lnTo>
                  <a:pt x="2473743" y="606043"/>
                </a:lnTo>
                <a:lnTo>
                  <a:pt x="2502283" y="571600"/>
                </a:lnTo>
                <a:lnTo>
                  <a:pt x="2529751" y="536260"/>
                </a:lnTo>
                <a:lnTo>
                  <a:pt x="2556123" y="500048"/>
                </a:lnTo>
                <a:lnTo>
                  <a:pt x="2581373" y="462990"/>
                </a:lnTo>
                <a:lnTo>
                  <a:pt x="2605477" y="425110"/>
                </a:lnTo>
                <a:lnTo>
                  <a:pt x="2628409" y="386433"/>
                </a:lnTo>
                <a:lnTo>
                  <a:pt x="2650145" y="346984"/>
                </a:lnTo>
                <a:lnTo>
                  <a:pt x="2670660" y="306788"/>
                </a:lnTo>
                <a:lnTo>
                  <a:pt x="2689928" y="265870"/>
                </a:lnTo>
                <a:lnTo>
                  <a:pt x="2707925" y="224256"/>
                </a:lnTo>
                <a:lnTo>
                  <a:pt x="2724625" y="181969"/>
                </a:lnTo>
                <a:lnTo>
                  <a:pt x="2740005" y="139035"/>
                </a:lnTo>
                <a:lnTo>
                  <a:pt x="2754038" y="95479"/>
                </a:lnTo>
                <a:lnTo>
                  <a:pt x="2766700" y="51326"/>
                </a:lnTo>
                <a:lnTo>
                  <a:pt x="2777966" y="6601"/>
                </a:lnTo>
                <a:lnTo>
                  <a:pt x="2779401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4037939" y="2"/>
            <a:ext cx="1510030" cy="499745"/>
          </a:xfrm>
          <a:custGeom>
            <a:avLst/>
            <a:gdLst/>
            <a:ahLst/>
            <a:cxnLst/>
            <a:rect l="l" t="t" r="r" b="b"/>
            <a:pathLst>
              <a:path w="1510029" h="499745">
                <a:moveTo>
                  <a:pt x="335476" y="0"/>
                </a:moveTo>
                <a:lnTo>
                  <a:pt x="0" y="0"/>
                </a:lnTo>
                <a:lnTo>
                  <a:pt x="18343" y="40208"/>
                </a:lnTo>
                <a:lnTo>
                  <a:pt x="39440" y="80371"/>
                </a:lnTo>
                <a:lnTo>
                  <a:pt x="62652" y="119186"/>
                </a:lnTo>
                <a:lnTo>
                  <a:pt x="87903" y="156576"/>
                </a:lnTo>
                <a:lnTo>
                  <a:pt x="115116" y="192464"/>
                </a:lnTo>
                <a:lnTo>
                  <a:pt x="144213" y="226773"/>
                </a:lnTo>
                <a:lnTo>
                  <a:pt x="175117" y="259426"/>
                </a:lnTo>
                <a:lnTo>
                  <a:pt x="207751" y="290346"/>
                </a:lnTo>
                <a:lnTo>
                  <a:pt x="242039" y="319457"/>
                </a:lnTo>
                <a:lnTo>
                  <a:pt x="277902" y="346681"/>
                </a:lnTo>
                <a:lnTo>
                  <a:pt x="315264" y="371941"/>
                </a:lnTo>
                <a:lnTo>
                  <a:pt x="354047" y="395160"/>
                </a:lnTo>
                <a:lnTo>
                  <a:pt x="394175" y="416263"/>
                </a:lnTo>
                <a:lnTo>
                  <a:pt x="435571" y="435170"/>
                </a:lnTo>
                <a:lnTo>
                  <a:pt x="478156" y="451807"/>
                </a:lnTo>
                <a:lnTo>
                  <a:pt x="521855" y="466094"/>
                </a:lnTo>
                <a:lnTo>
                  <a:pt x="566589" y="477957"/>
                </a:lnTo>
                <a:lnTo>
                  <a:pt x="612282" y="487318"/>
                </a:lnTo>
                <a:lnTo>
                  <a:pt x="658856" y="494099"/>
                </a:lnTo>
                <a:lnTo>
                  <a:pt x="706235" y="498224"/>
                </a:lnTo>
                <a:lnTo>
                  <a:pt x="754342" y="499616"/>
                </a:lnTo>
                <a:lnTo>
                  <a:pt x="802525" y="498224"/>
                </a:lnTo>
                <a:lnTo>
                  <a:pt x="849981" y="494099"/>
                </a:lnTo>
                <a:lnTo>
                  <a:pt x="896633" y="487318"/>
                </a:lnTo>
                <a:lnTo>
                  <a:pt x="942402" y="477957"/>
                </a:lnTo>
                <a:lnTo>
                  <a:pt x="987211" y="466094"/>
                </a:lnTo>
                <a:lnTo>
                  <a:pt x="1030984" y="451807"/>
                </a:lnTo>
                <a:lnTo>
                  <a:pt x="1073642" y="435170"/>
                </a:lnTo>
                <a:lnTo>
                  <a:pt x="1115109" y="416263"/>
                </a:lnTo>
                <a:lnTo>
                  <a:pt x="1155306" y="395160"/>
                </a:lnTo>
                <a:lnTo>
                  <a:pt x="1194158" y="371941"/>
                </a:lnTo>
                <a:lnTo>
                  <a:pt x="1231586" y="346681"/>
                </a:lnTo>
                <a:lnTo>
                  <a:pt x="1267513" y="319457"/>
                </a:lnTo>
                <a:lnTo>
                  <a:pt x="1301862" y="290346"/>
                </a:lnTo>
                <a:lnTo>
                  <a:pt x="1334555" y="259426"/>
                </a:lnTo>
                <a:lnTo>
                  <a:pt x="1365516" y="226773"/>
                </a:lnTo>
                <a:lnTo>
                  <a:pt x="1382038" y="207326"/>
                </a:lnTo>
                <a:lnTo>
                  <a:pt x="754342" y="207326"/>
                </a:lnTo>
                <a:lnTo>
                  <a:pt x="706287" y="205170"/>
                </a:lnTo>
                <a:lnTo>
                  <a:pt x="659445" y="198828"/>
                </a:lnTo>
                <a:lnTo>
                  <a:pt x="614002" y="188484"/>
                </a:lnTo>
                <a:lnTo>
                  <a:pt x="570143" y="174325"/>
                </a:lnTo>
                <a:lnTo>
                  <a:pt x="528054" y="156536"/>
                </a:lnTo>
                <a:lnTo>
                  <a:pt x="487921" y="135304"/>
                </a:lnTo>
                <a:lnTo>
                  <a:pt x="449931" y="110814"/>
                </a:lnTo>
                <a:lnTo>
                  <a:pt x="414269" y="83253"/>
                </a:lnTo>
                <a:lnTo>
                  <a:pt x="381120" y="52806"/>
                </a:lnTo>
                <a:lnTo>
                  <a:pt x="350672" y="19660"/>
                </a:lnTo>
                <a:lnTo>
                  <a:pt x="335476" y="0"/>
                </a:lnTo>
                <a:close/>
              </a:path>
              <a:path w="1510029" h="499745">
                <a:moveTo>
                  <a:pt x="1509995" y="0"/>
                </a:moveTo>
                <a:lnTo>
                  <a:pt x="1173879" y="0"/>
                </a:lnTo>
                <a:lnTo>
                  <a:pt x="1158672" y="19660"/>
                </a:lnTo>
                <a:lnTo>
                  <a:pt x="1128196" y="52806"/>
                </a:lnTo>
                <a:lnTo>
                  <a:pt x="1095014" y="83253"/>
                </a:lnTo>
                <a:lnTo>
                  <a:pt x="1059311" y="110814"/>
                </a:lnTo>
                <a:lnTo>
                  <a:pt x="1021271" y="135304"/>
                </a:lnTo>
                <a:lnTo>
                  <a:pt x="980986" y="156576"/>
                </a:lnTo>
                <a:lnTo>
                  <a:pt x="938924" y="174325"/>
                </a:lnTo>
                <a:lnTo>
                  <a:pt x="894986" y="188484"/>
                </a:lnTo>
                <a:lnTo>
                  <a:pt x="849453" y="198828"/>
                </a:lnTo>
                <a:lnTo>
                  <a:pt x="802510" y="205170"/>
                </a:lnTo>
                <a:lnTo>
                  <a:pt x="754342" y="207326"/>
                </a:lnTo>
                <a:lnTo>
                  <a:pt x="1382038" y="207326"/>
                </a:lnTo>
                <a:lnTo>
                  <a:pt x="1421955" y="156536"/>
                </a:lnTo>
                <a:lnTo>
                  <a:pt x="1447226" y="119186"/>
                </a:lnTo>
                <a:lnTo>
                  <a:pt x="1470481" y="80371"/>
                </a:lnTo>
                <a:lnTo>
                  <a:pt x="1491617" y="40208"/>
                </a:lnTo>
                <a:lnTo>
                  <a:pt x="1509995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14822031" y="8517293"/>
            <a:ext cx="495300" cy="495300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495300" y="213804"/>
                </a:moveTo>
                <a:lnTo>
                  <a:pt x="285115" y="213804"/>
                </a:lnTo>
                <a:lnTo>
                  <a:pt x="285115" y="0"/>
                </a:lnTo>
                <a:lnTo>
                  <a:pt x="213868" y="0"/>
                </a:lnTo>
                <a:lnTo>
                  <a:pt x="213868" y="213804"/>
                </a:lnTo>
                <a:lnTo>
                  <a:pt x="0" y="213804"/>
                </a:lnTo>
                <a:lnTo>
                  <a:pt x="0" y="284353"/>
                </a:lnTo>
                <a:lnTo>
                  <a:pt x="213868" y="284353"/>
                </a:lnTo>
                <a:lnTo>
                  <a:pt x="213868" y="495300"/>
                </a:lnTo>
                <a:lnTo>
                  <a:pt x="285115" y="495300"/>
                </a:lnTo>
                <a:lnTo>
                  <a:pt x="285115" y="284353"/>
                </a:lnTo>
                <a:lnTo>
                  <a:pt x="495300" y="284353"/>
                </a:lnTo>
                <a:lnTo>
                  <a:pt x="495300" y="213804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16876769" y="8868398"/>
            <a:ext cx="1411605" cy="1419225"/>
          </a:xfrm>
          <a:custGeom>
            <a:avLst/>
            <a:gdLst/>
            <a:ahLst/>
            <a:cxnLst/>
            <a:rect l="l" t="t" r="r" b="b"/>
            <a:pathLst>
              <a:path w="1411605" h="1419225">
                <a:moveTo>
                  <a:pt x="1411280" y="0"/>
                </a:moveTo>
                <a:lnTo>
                  <a:pt x="1373940" y="12162"/>
                </a:lnTo>
                <a:lnTo>
                  <a:pt x="1330630" y="27301"/>
                </a:lnTo>
                <a:lnTo>
                  <a:pt x="1287745" y="43327"/>
                </a:lnTo>
                <a:lnTo>
                  <a:pt x="1245294" y="60227"/>
                </a:lnTo>
                <a:lnTo>
                  <a:pt x="1203290" y="77992"/>
                </a:lnTo>
                <a:lnTo>
                  <a:pt x="1161744" y="96610"/>
                </a:lnTo>
                <a:lnTo>
                  <a:pt x="1120666" y="116070"/>
                </a:lnTo>
                <a:lnTo>
                  <a:pt x="1080068" y="136361"/>
                </a:lnTo>
                <a:lnTo>
                  <a:pt x="1039959" y="157473"/>
                </a:lnTo>
                <a:lnTo>
                  <a:pt x="1000352" y="179394"/>
                </a:lnTo>
                <a:lnTo>
                  <a:pt x="961258" y="202113"/>
                </a:lnTo>
                <a:lnTo>
                  <a:pt x="922687" y="225620"/>
                </a:lnTo>
                <a:lnTo>
                  <a:pt x="884650" y="249903"/>
                </a:lnTo>
                <a:lnTo>
                  <a:pt x="847159" y="274951"/>
                </a:lnTo>
                <a:lnTo>
                  <a:pt x="810224" y="300754"/>
                </a:lnTo>
                <a:lnTo>
                  <a:pt x="773856" y="327300"/>
                </a:lnTo>
                <a:lnTo>
                  <a:pt x="738066" y="354579"/>
                </a:lnTo>
                <a:lnTo>
                  <a:pt x="702866" y="382579"/>
                </a:lnTo>
                <a:lnTo>
                  <a:pt x="668266" y="411289"/>
                </a:lnTo>
                <a:lnTo>
                  <a:pt x="634277" y="440700"/>
                </a:lnTo>
                <a:lnTo>
                  <a:pt x="600911" y="470798"/>
                </a:lnTo>
                <a:lnTo>
                  <a:pt x="568177" y="501574"/>
                </a:lnTo>
                <a:lnTo>
                  <a:pt x="536088" y="533017"/>
                </a:lnTo>
                <a:lnTo>
                  <a:pt x="504655" y="565115"/>
                </a:lnTo>
                <a:lnTo>
                  <a:pt x="473887" y="597858"/>
                </a:lnTo>
                <a:lnTo>
                  <a:pt x="443796" y="631234"/>
                </a:lnTo>
                <a:lnTo>
                  <a:pt x="414394" y="665233"/>
                </a:lnTo>
                <a:lnTo>
                  <a:pt x="385691" y="699844"/>
                </a:lnTo>
                <a:lnTo>
                  <a:pt x="357698" y="735055"/>
                </a:lnTo>
                <a:lnTo>
                  <a:pt x="330426" y="770856"/>
                </a:lnTo>
                <a:lnTo>
                  <a:pt x="303886" y="807236"/>
                </a:lnTo>
                <a:lnTo>
                  <a:pt x="278089" y="844183"/>
                </a:lnTo>
                <a:lnTo>
                  <a:pt x="253047" y="881687"/>
                </a:lnTo>
                <a:lnTo>
                  <a:pt x="228769" y="919737"/>
                </a:lnTo>
                <a:lnTo>
                  <a:pt x="205268" y="958322"/>
                </a:lnTo>
                <a:lnTo>
                  <a:pt x="182553" y="997431"/>
                </a:lnTo>
                <a:lnTo>
                  <a:pt x="160637" y="1037052"/>
                </a:lnTo>
                <a:lnTo>
                  <a:pt x="139529" y="1077175"/>
                </a:lnTo>
                <a:lnTo>
                  <a:pt x="119242" y="1117789"/>
                </a:lnTo>
                <a:lnTo>
                  <a:pt x="99786" y="1158883"/>
                </a:lnTo>
                <a:lnTo>
                  <a:pt x="81171" y="1200446"/>
                </a:lnTo>
                <a:lnTo>
                  <a:pt x="63410" y="1242467"/>
                </a:lnTo>
                <a:lnTo>
                  <a:pt x="46512" y="1284934"/>
                </a:lnTo>
                <a:lnTo>
                  <a:pt x="30490" y="1327838"/>
                </a:lnTo>
                <a:lnTo>
                  <a:pt x="15353" y="1371167"/>
                </a:lnTo>
                <a:lnTo>
                  <a:pt x="1114" y="1414909"/>
                </a:lnTo>
                <a:lnTo>
                  <a:pt x="0" y="1418599"/>
                </a:lnTo>
                <a:lnTo>
                  <a:pt x="388767" y="1418599"/>
                </a:lnTo>
                <a:lnTo>
                  <a:pt x="401852" y="1385321"/>
                </a:lnTo>
                <a:lnTo>
                  <a:pt x="419460" y="1343672"/>
                </a:lnTo>
                <a:lnTo>
                  <a:pt x="438075" y="1302566"/>
                </a:lnTo>
                <a:lnTo>
                  <a:pt x="457683" y="1262018"/>
                </a:lnTo>
                <a:lnTo>
                  <a:pt x="478268" y="1222044"/>
                </a:lnTo>
                <a:lnTo>
                  <a:pt x="499813" y="1182659"/>
                </a:lnTo>
                <a:lnTo>
                  <a:pt x="522305" y="1143878"/>
                </a:lnTo>
                <a:lnTo>
                  <a:pt x="545727" y="1105718"/>
                </a:lnTo>
                <a:lnTo>
                  <a:pt x="570063" y="1068194"/>
                </a:lnTo>
                <a:lnTo>
                  <a:pt x="595299" y="1031321"/>
                </a:lnTo>
                <a:lnTo>
                  <a:pt x="621418" y="995115"/>
                </a:lnTo>
                <a:lnTo>
                  <a:pt x="648405" y="959592"/>
                </a:lnTo>
                <a:lnTo>
                  <a:pt x="676245" y="924766"/>
                </a:lnTo>
                <a:lnTo>
                  <a:pt x="704922" y="890653"/>
                </a:lnTo>
                <a:lnTo>
                  <a:pt x="734420" y="857270"/>
                </a:lnTo>
                <a:lnTo>
                  <a:pt x="764725" y="824631"/>
                </a:lnTo>
                <a:lnTo>
                  <a:pt x="795819" y="792752"/>
                </a:lnTo>
                <a:lnTo>
                  <a:pt x="827689" y="761648"/>
                </a:lnTo>
                <a:lnTo>
                  <a:pt x="860318" y="731335"/>
                </a:lnTo>
                <a:lnTo>
                  <a:pt x="893691" y="701829"/>
                </a:lnTo>
                <a:lnTo>
                  <a:pt x="927792" y="673144"/>
                </a:lnTo>
                <a:lnTo>
                  <a:pt x="962605" y="645297"/>
                </a:lnTo>
                <a:lnTo>
                  <a:pt x="998116" y="618304"/>
                </a:lnTo>
                <a:lnTo>
                  <a:pt x="1034309" y="592178"/>
                </a:lnTo>
                <a:lnTo>
                  <a:pt x="1071168" y="566937"/>
                </a:lnTo>
                <a:lnTo>
                  <a:pt x="1108678" y="542595"/>
                </a:lnTo>
                <a:lnTo>
                  <a:pt x="1146822" y="519169"/>
                </a:lnTo>
                <a:lnTo>
                  <a:pt x="1185586" y="496673"/>
                </a:lnTo>
                <a:lnTo>
                  <a:pt x="1224954" y="475123"/>
                </a:lnTo>
                <a:lnTo>
                  <a:pt x="1264911" y="454534"/>
                </a:lnTo>
                <a:lnTo>
                  <a:pt x="1305441" y="434923"/>
                </a:lnTo>
                <a:lnTo>
                  <a:pt x="1346528" y="416305"/>
                </a:lnTo>
                <a:lnTo>
                  <a:pt x="1388157" y="398695"/>
                </a:lnTo>
                <a:lnTo>
                  <a:pt x="1411280" y="389596"/>
                </a:lnTo>
                <a:lnTo>
                  <a:pt x="1411280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15635986" y="1106855"/>
            <a:ext cx="1426210" cy="1426845"/>
          </a:xfrm>
          <a:custGeom>
            <a:avLst/>
            <a:gdLst/>
            <a:ahLst/>
            <a:cxnLst/>
            <a:rect l="l" t="t" r="r" b="b"/>
            <a:pathLst>
              <a:path w="1426209" h="1426845">
                <a:moveTo>
                  <a:pt x="712724" y="0"/>
                </a:moveTo>
                <a:lnTo>
                  <a:pt x="663918" y="1643"/>
                </a:lnTo>
                <a:lnTo>
                  <a:pt x="615996" y="6503"/>
                </a:lnTo>
                <a:lnTo>
                  <a:pt x="569064" y="14473"/>
                </a:lnTo>
                <a:lnTo>
                  <a:pt x="523228" y="25448"/>
                </a:lnTo>
                <a:lnTo>
                  <a:pt x="478594" y="39321"/>
                </a:lnTo>
                <a:lnTo>
                  <a:pt x="435268" y="55986"/>
                </a:lnTo>
                <a:lnTo>
                  <a:pt x="393357" y="75339"/>
                </a:lnTo>
                <a:lnTo>
                  <a:pt x="352965" y="97272"/>
                </a:lnTo>
                <a:lnTo>
                  <a:pt x="314200" y="121680"/>
                </a:lnTo>
                <a:lnTo>
                  <a:pt x="277168" y="148457"/>
                </a:lnTo>
                <a:lnTo>
                  <a:pt x="241974" y="177497"/>
                </a:lnTo>
                <a:lnTo>
                  <a:pt x="208724" y="208694"/>
                </a:lnTo>
                <a:lnTo>
                  <a:pt x="177525" y="241942"/>
                </a:lnTo>
                <a:lnTo>
                  <a:pt x="148482" y="277135"/>
                </a:lnTo>
                <a:lnTo>
                  <a:pt x="121702" y="314168"/>
                </a:lnTo>
                <a:lnTo>
                  <a:pt x="97291" y="352933"/>
                </a:lnTo>
                <a:lnTo>
                  <a:pt x="75354" y="393327"/>
                </a:lnTo>
                <a:lnTo>
                  <a:pt x="55999" y="435241"/>
                </a:lnTo>
                <a:lnTo>
                  <a:pt x="39330" y="478572"/>
                </a:lnTo>
                <a:lnTo>
                  <a:pt x="25454" y="523212"/>
                </a:lnTo>
                <a:lnTo>
                  <a:pt x="14477" y="569055"/>
                </a:lnTo>
                <a:lnTo>
                  <a:pt x="6504" y="615997"/>
                </a:lnTo>
                <a:lnTo>
                  <a:pt x="1643" y="663930"/>
                </a:lnTo>
                <a:lnTo>
                  <a:pt x="0" y="712749"/>
                </a:lnTo>
                <a:lnTo>
                  <a:pt x="1643" y="761572"/>
                </a:lnTo>
                <a:lnTo>
                  <a:pt x="6504" y="809516"/>
                </a:lnTo>
                <a:lnTo>
                  <a:pt x="14477" y="856474"/>
                </a:lnTo>
                <a:lnTo>
                  <a:pt x="25454" y="902340"/>
                </a:lnTo>
                <a:lnTo>
                  <a:pt x="39330" y="947007"/>
                </a:lnTo>
                <a:lnTo>
                  <a:pt x="55999" y="990370"/>
                </a:lnTo>
                <a:lnTo>
                  <a:pt x="75354" y="1032320"/>
                </a:lnTo>
                <a:lnTo>
                  <a:pt x="97291" y="1072752"/>
                </a:lnTo>
                <a:lnTo>
                  <a:pt x="121702" y="1111559"/>
                </a:lnTo>
                <a:lnTo>
                  <a:pt x="148482" y="1148635"/>
                </a:lnTo>
                <a:lnTo>
                  <a:pt x="177525" y="1183873"/>
                </a:lnTo>
                <a:lnTo>
                  <a:pt x="208724" y="1217166"/>
                </a:lnTo>
                <a:lnTo>
                  <a:pt x="241974" y="1248408"/>
                </a:lnTo>
                <a:lnTo>
                  <a:pt x="277168" y="1277492"/>
                </a:lnTo>
                <a:lnTo>
                  <a:pt x="314200" y="1304313"/>
                </a:lnTo>
                <a:lnTo>
                  <a:pt x="352965" y="1328762"/>
                </a:lnTo>
                <a:lnTo>
                  <a:pt x="393357" y="1350734"/>
                </a:lnTo>
                <a:lnTo>
                  <a:pt x="435268" y="1370122"/>
                </a:lnTo>
                <a:lnTo>
                  <a:pt x="478594" y="1386820"/>
                </a:lnTo>
                <a:lnTo>
                  <a:pt x="523228" y="1400721"/>
                </a:lnTo>
                <a:lnTo>
                  <a:pt x="569064" y="1411718"/>
                </a:lnTo>
                <a:lnTo>
                  <a:pt x="615996" y="1419705"/>
                </a:lnTo>
                <a:lnTo>
                  <a:pt x="663918" y="1424575"/>
                </a:lnTo>
                <a:lnTo>
                  <a:pt x="712724" y="1426222"/>
                </a:lnTo>
                <a:lnTo>
                  <a:pt x="761548" y="1424575"/>
                </a:lnTo>
                <a:lnTo>
                  <a:pt x="809493" y="1419705"/>
                </a:lnTo>
                <a:lnTo>
                  <a:pt x="856453" y="1411718"/>
                </a:lnTo>
                <a:lnTo>
                  <a:pt x="902320" y="1400721"/>
                </a:lnTo>
                <a:lnTo>
                  <a:pt x="946988" y="1386820"/>
                </a:lnTo>
                <a:lnTo>
                  <a:pt x="990351" y="1370122"/>
                </a:lnTo>
                <a:lnTo>
                  <a:pt x="1032303" y="1350734"/>
                </a:lnTo>
                <a:lnTo>
                  <a:pt x="1072736" y="1328762"/>
                </a:lnTo>
                <a:lnTo>
                  <a:pt x="1111543" y="1304313"/>
                </a:lnTo>
                <a:lnTo>
                  <a:pt x="1148620" y="1277492"/>
                </a:lnTo>
                <a:lnTo>
                  <a:pt x="1183858" y="1248408"/>
                </a:lnTo>
                <a:lnTo>
                  <a:pt x="1217152" y="1217166"/>
                </a:lnTo>
                <a:lnTo>
                  <a:pt x="1248394" y="1183873"/>
                </a:lnTo>
                <a:lnTo>
                  <a:pt x="1277479" y="1148635"/>
                </a:lnTo>
                <a:lnTo>
                  <a:pt x="1304299" y="1111559"/>
                </a:lnTo>
                <a:lnTo>
                  <a:pt x="1328749" y="1072752"/>
                </a:lnTo>
                <a:lnTo>
                  <a:pt x="1350721" y="1032320"/>
                </a:lnTo>
                <a:lnTo>
                  <a:pt x="1370109" y="990370"/>
                </a:lnTo>
                <a:lnTo>
                  <a:pt x="1386807" y="947007"/>
                </a:lnTo>
                <a:lnTo>
                  <a:pt x="1400708" y="902340"/>
                </a:lnTo>
                <a:lnTo>
                  <a:pt x="1411705" y="856474"/>
                </a:lnTo>
                <a:lnTo>
                  <a:pt x="1419692" y="809516"/>
                </a:lnTo>
                <a:lnTo>
                  <a:pt x="1424562" y="761572"/>
                </a:lnTo>
                <a:lnTo>
                  <a:pt x="1426210" y="712749"/>
                </a:lnTo>
                <a:lnTo>
                  <a:pt x="1424562" y="663930"/>
                </a:lnTo>
                <a:lnTo>
                  <a:pt x="1419692" y="615997"/>
                </a:lnTo>
                <a:lnTo>
                  <a:pt x="1411705" y="569055"/>
                </a:lnTo>
                <a:lnTo>
                  <a:pt x="1400708" y="523212"/>
                </a:lnTo>
                <a:lnTo>
                  <a:pt x="1386807" y="478572"/>
                </a:lnTo>
                <a:lnTo>
                  <a:pt x="1370109" y="435241"/>
                </a:lnTo>
                <a:lnTo>
                  <a:pt x="1350721" y="393327"/>
                </a:lnTo>
                <a:lnTo>
                  <a:pt x="1328749" y="352933"/>
                </a:lnTo>
                <a:lnTo>
                  <a:pt x="1304299" y="314168"/>
                </a:lnTo>
                <a:lnTo>
                  <a:pt x="1277479" y="277135"/>
                </a:lnTo>
                <a:lnTo>
                  <a:pt x="1248394" y="241942"/>
                </a:lnTo>
                <a:lnTo>
                  <a:pt x="1217152" y="208694"/>
                </a:lnTo>
                <a:lnTo>
                  <a:pt x="1183858" y="177497"/>
                </a:lnTo>
                <a:lnTo>
                  <a:pt x="1148620" y="148457"/>
                </a:lnTo>
                <a:lnTo>
                  <a:pt x="1111543" y="121680"/>
                </a:lnTo>
                <a:lnTo>
                  <a:pt x="1072736" y="97272"/>
                </a:lnTo>
                <a:lnTo>
                  <a:pt x="1032303" y="75339"/>
                </a:lnTo>
                <a:lnTo>
                  <a:pt x="990351" y="55986"/>
                </a:lnTo>
                <a:lnTo>
                  <a:pt x="946988" y="39321"/>
                </a:lnTo>
                <a:lnTo>
                  <a:pt x="902320" y="25448"/>
                </a:lnTo>
                <a:lnTo>
                  <a:pt x="856453" y="14473"/>
                </a:lnTo>
                <a:lnTo>
                  <a:pt x="809493" y="6503"/>
                </a:lnTo>
                <a:lnTo>
                  <a:pt x="761548" y="1643"/>
                </a:lnTo>
                <a:lnTo>
                  <a:pt x="712724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DFC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4535" y="1325937"/>
            <a:ext cx="7509509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DA622E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jpg"/><Relationship Id="rId4" Type="http://schemas.openxmlformats.org/officeDocument/2006/relationships/image" Target="../media/image14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3.jpg"/><Relationship Id="rId4" Type="http://schemas.openxmlformats.org/officeDocument/2006/relationships/image" Target="../media/image14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023101" y="3243795"/>
            <a:ext cx="10714990" cy="3643629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5"/>
              </a:spcBef>
            </a:pPr>
            <a:r>
              <a:rPr dirty="0" sz="5900" spc="50">
                <a:solidFill>
                  <a:srgbClr val="DA622E"/>
                </a:solidFill>
                <a:latin typeface="Lucida Sans Unicode"/>
                <a:cs typeface="Lucida Sans Unicode"/>
              </a:rPr>
              <a:t>Магия</a:t>
            </a:r>
            <a:r>
              <a:rPr dirty="0" sz="5900" spc="-484">
                <a:solidFill>
                  <a:srgbClr val="DA622E"/>
                </a:solidFill>
                <a:latin typeface="Lucida Sans Unicode"/>
                <a:cs typeface="Lucida Sans Unicode"/>
              </a:rPr>
              <a:t> </a:t>
            </a:r>
            <a:r>
              <a:rPr dirty="0" sz="5900">
                <a:solidFill>
                  <a:srgbClr val="DA622E"/>
                </a:solidFill>
                <a:latin typeface="Lucida Sans Unicode"/>
                <a:cs typeface="Lucida Sans Unicode"/>
              </a:rPr>
              <a:t>кормления</a:t>
            </a:r>
            <a:r>
              <a:rPr dirty="0" sz="5900">
                <a:solidFill>
                  <a:srgbClr val="DA622E"/>
                </a:solidFill>
                <a:latin typeface="Cambria"/>
                <a:cs typeface="Cambria"/>
              </a:rPr>
              <a:t>:</a:t>
            </a:r>
            <a:r>
              <a:rPr dirty="0" sz="5900" spc="85">
                <a:solidFill>
                  <a:srgbClr val="DA622E"/>
                </a:solidFill>
                <a:latin typeface="Cambria"/>
                <a:cs typeface="Cambria"/>
              </a:rPr>
              <a:t> </a:t>
            </a:r>
            <a:r>
              <a:rPr dirty="0" sz="5900" spc="-10">
                <a:solidFill>
                  <a:srgbClr val="DA622E"/>
                </a:solidFill>
                <a:latin typeface="Lucida Sans Unicode"/>
                <a:cs typeface="Lucida Sans Unicode"/>
              </a:rPr>
              <a:t>секреты </a:t>
            </a:r>
            <a:r>
              <a:rPr dirty="0" sz="5900" spc="-20">
                <a:solidFill>
                  <a:srgbClr val="DA622E"/>
                </a:solidFill>
                <a:latin typeface="Lucida Sans Unicode"/>
                <a:cs typeface="Lucida Sans Unicode"/>
              </a:rPr>
              <a:t>приготовления</a:t>
            </a:r>
            <a:r>
              <a:rPr dirty="0" sz="5900" spc="-459">
                <a:solidFill>
                  <a:srgbClr val="DA622E"/>
                </a:solidFill>
                <a:latin typeface="Lucida Sans Unicode"/>
                <a:cs typeface="Lucida Sans Unicode"/>
              </a:rPr>
              <a:t> </a:t>
            </a:r>
            <a:r>
              <a:rPr dirty="0" sz="5900" spc="-10">
                <a:solidFill>
                  <a:srgbClr val="DA622E"/>
                </a:solidFill>
                <a:latin typeface="Lucida Sans Unicode"/>
                <a:cs typeface="Lucida Sans Unicode"/>
              </a:rPr>
              <a:t>питательных </a:t>
            </a:r>
            <a:r>
              <a:rPr dirty="0" sz="5900" spc="-40">
                <a:solidFill>
                  <a:srgbClr val="DA622E"/>
                </a:solidFill>
                <a:latin typeface="Lucida Sans Unicode"/>
                <a:cs typeface="Lucida Sans Unicode"/>
              </a:rPr>
              <a:t>угощений</a:t>
            </a:r>
            <a:r>
              <a:rPr dirty="0" sz="5900" spc="-484">
                <a:solidFill>
                  <a:srgbClr val="DA622E"/>
                </a:solidFill>
                <a:latin typeface="Lucida Sans Unicode"/>
                <a:cs typeface="Lucida Sans Unicode"/>
              </a:rPr>
              <a:t> </a:t>
            </a:r>
            <a:r>
              <a:rPr dirty="0" sz="5900" spc="-130">
                <a:solidFill>
                  <a:srgbClr val="DA622E"/>
                </a:solidFill>
                <a:latin typeface="Lucida Sans Unicode"/>
                <a:cs typeface="Lucida Sans Unicode"/>
              </a:rPr>
              <a:t>для</a:t>
            </a:r>
            <a:r>
              <a:rPr dirty="0" sz="5900" spc="-484">
                <a:solidFill>
                  <a:srgbClr val="DA622E"/>
                </a:solidFill>
                <a:latin typeface="Lucida Sans Unicode"/>
                <a:cs typeface="Lucida Sans Unicode"/>
              </a:rPr>
              <a:t> </a:t>
            </a:r>
            <a:r>
              <a:rPr dirty="0" sz="5900" spc="-10">
                <a:solidFill>
                  <a:srgbClr val="DA622E"/>
                </a:solidFill>
                <a:latin typeface="Lucida Sans Unicode"/>
                <a:cs typeface="Lucida Sans Unicode"/>
              </a:rPr>
              <a:t>ваших </a:t>
            </a:r>
            <a:r>
              <a:rPr dirty="0" sz="5900">
                <a:solidFill>
                  <a:srgbClr val="DA622E"/>
                </a:solidFill>
                <a:latin typeface="Lucida Sans Unicode"/>
                <a:cs typeface="Lucida Sans Unicode"/>
              </a:rPr>
              <a:t>аквариумных</a:t>
            </a:r>
            <a:r>
              <a:rPr dirty="0" sz="5900" spc="-330">
                <a:solidFill>
                  <a:srgbClr val="DA622E"/>
                </a:solidFill>
                <a:latin typeface="Lucida Sans Unicode"/>
                <a:cs typeface="Lucida Sans Unicode"/>
              </a:rPr>
              <a:t> </a:t>
            </a:r>
            <a:r>
              <a:rPr dirty="0" sz="5900" spc="-10">
                <a:solidFill>
                  <a:srgbClr val="DA622E"/>
                </a:solidFill>
                <a:latin typeface="Lucida Sans Unicode"/>
                <a:cs typeface="Lucida Sans Unicode"/>
              </a:rPr>
              <a:t>питомцев</a:t>
            </a:r>
            <a:endParaRPr sz="59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22317" y="1959114"/>
            <a:ext cx="502920" cy="502920"/>
          </a:xfrm>
          <a:custGeom>
            <a:avLst/>
            <a:gdLst/>
            <a:ahLst/>
            <a:cxnLst/>
            <a:rect l="l" t="t" r="r" b="b"/>
            <a:pathLst>
              <a:path w="502919" h="502919">
                <a:moveTo>
                  <a:pt x="287214" y="0"/>
                </a:moveTo>
                <a:lnTo>
                  <a:pt x="215954" y="0"/>
                </a:lnTo>
                <a:lnTo>
                  <a:pt x="215954" y="164122"/>
                </a:lnTo>
                <a:lnTo>
                  <a:pt x="99338" y="48234"/>
                </a:lnTo>
                <a:lnTo>
                  <a:pt x="48949" y="98615"/>
                </a:lnTo>
                <a:lnTo>
                  <a:pt x="164842" y="215226"/>
                </a:lnTo>
                <a:lnTo>
                  <a:pt x="0" y="215226"/>
                </a:lnTo>
                <a:lnTo>
                  <a:pt x="0" y="286499"/>
                </a:lnTo>
                <a:lnTo>
                  <a:pt x="164842" y="286499"/>
                </a:lnTo>
                <a:lnTo>
                  <a:pt x="48949" y="403110"/>
                </a:lnTo>
                <a:lnTo>
                  <a:pt x="99338" y="453491"/>
                </a:lnTo>
                <a:lnTo>
                  <a:pt x="215954" y="337604"/>
                </a:lnTo>
                <a:lnTo>
                  <a:pt x="215954" y="502450"/>
                </a:lnTo>
                <a:lnTo>
                  <a:pt x="287214" y="502450"/>
                </a:lnTo>
                <a:lnTo>
                  <a:pt x="287214" y="337604"/>
                </a:lnTo>
                <a:lnTo>
                  <a:pt x="403829" y="453491"/>
                </a:lnTo>
                <a:lnTo>
                  <a:pt x="454223" y="403110"/>
                </a:lnTo>
                <a:lnTo>
                  <a:pt x="338326" y="286499"/>
                </a:lnTo>
                <a:lnTo>
                  <a:pt x="502445" y="286499"/>
                </a:lnTo>
                <a:lnTo>
                  <a:pt x="502445" y="215226"/>
                </a:lnTo>
                <a:lnTo>
                  <a:pt x="338326" y="215226"/>
                </a:lnTo>
                <a:lnTo>
                  <a:pt x="454223" y="98615"/>
                </a:lnTo>
                <a:lnTo>
                  <a:pt x="403829" y="48234"/>
                </a:lnTo>
                <a:lnTo>
                  <a:pt x="287214" y="164122"/>
                </a:lnTo>
                <a:lnTo>
                  <a:pt x="287214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7400396" y="2301113"/>
            <a:ext cx="400050" cy="2552065"/>
          </a:xfrm>
          <a:custGeom>
            <a:avLst/>
            <a:gdLst/>
            <a:ahLst/>
            <a:cxnLst/>
            <a:rect l="l" t="t" r="r" b="b"/>
            <a:pathLst>
              <a:path w="400050" h="2552065">
                <a:moveTo>
                  <a:pt x="262763" y="0"/>
                </a:moveTo>
                <a:lnTo>
                  <a:pt x="0" y="0"/>
                </a:lnTo>
                <a:lnTo>
                  <a:pt x="4015" y="67161"/>
                </a:lnTo>
                <a:lnTo>
                  <a:pt x="14849" y="124744"/>
                </a:lnTo>
                <a:lnTo>
                  <a:pt x="30686" y="173967"/>
                </a:lnTo>
                <a:lnTo>
                  <a:pt x="49708" y="216051"/>
                </a:lnTo>
                <a:lnTo>
                  <a:pt x="70099" y="252215"/>
                </a:lnTo>
                <a:lnTo>
                  <a:pt x="90043" y="283679"/>
                </a:lnTo>
                <a:lnTo>
                  <a:pt x="110216" y="316261"/>
                </a:lnTo>
                <a:lnTo>
                  <a:pt x="125126" y="346683"/>
                </a:lnTo>
                <a:lnTo>
                  <a:pt x="134369" y="380883"/>
                </a:lnTo>
                <a:lnTo>
                  <a:pt x="137541" y="424802"/>
                </a:lnTo>
                <a:lnTo>
                  <a:pt x="134369" y="468832"/>
                </a:lnTo>
                <a:lnTo>
                  <a:pt x="125126" y="503277"/>
                </a:lnTo>
                <a:lnTo>
                  <a:pt x="110216" y="533942"/>
                </a:lnTo>
                <a:lnTo>
                  <a:pt x="90043" y="566635"/>
                </a:lnTo>
                <a:lnTo>
                  <a:pt x="70099" y="597848"/>
                </a:lnTo>
                <a:lnTo>
                  <a:pt x="49708" y="633942"/>
                </a:lnTo>
                <a:lnTo>
                  <a:pt x="30686" y="676076"/>
                </a:lnTo>
                <a:lnTo>
                  <a:pt x="14849" y="725410"/>
                </a:lnTo>
                <a:lnTo>
                  <a:pt x="4015" y="783103"/>
                </a:lnTo>
                <a:lnTo>
                  <a:pt x="0" y="850315"/>
                </a:lnTo>
                <a:lnTo>
                  <a:pt x="4015" y="917779"/>
                </a:lnTo>
                <a:lnTo>
                  <a:pt x="14849" y="975542"/>
                </a:lnTo>
                <a:lnTo>
                  <a:pt x="30686" y="1024826"/>
                </a:lnTo>
                <a:lnTo>
                  <a:pt x="49708" y="1066849"/>
                </a:lnTo>
                <a:lnTo>
                  <a:pt x="70099" y="1102832"/>
                </a:lnTo>
                <a:lnTo>
                  <a:pt x="90043" y="1133995"/>
                </a:lnTo>
                <a:lnTo>
                  <a:pt x="110216" y="1166683"/>
                </a:lnTo>
                <a:lnTo>
                  <a:pt x="125126" y="1197349"/>
                </a:lnTo>
                <a:lnTo>
                  <a:pt x="134369" y="1231797"/>
                </a:lnTo>
                <a:lnTo>
                  <a:pt x="137541" y="1275829"/>
                </a:lnTo>
                <a:lnTo>
                  <a:pt x="134369" y="1319748"/>
                </a:lnTo>
                <a:lnTo>
                  <a:pt x="125126" y="1353948"/>
                </a:lnTo>
                <a:lnTo>
                  <a:pt x="110216" y="1384369"/>
                </a:lnTo>
                <a:lnTo>
                  <a:pt x="90043" y="1416951"/>
                </a:lnTo>
                <a:lnTo>
                  <a:pt x="70099" y="1448416"/>
                </a:lnTo>
                <a:lnTo>
                  <a:pt x="49708" y="1484579"/>
                </a:lnTo>
                <a:lnTo>
                  <a:pt x="30686" y="1526662"/>
                </a:lnTo>
                <a:lnTo>
                  <a:pt x="14849" y="1575883"/>
                </a:lnTo>
                <a:lnTo>
                  <a:pt x="4015" y="1633462"/>
                </a:lnTo>
                <a:lnTo>
                  <a:pt x="0" y="1700618"/>
                </a:lnTo>
                <a:lnTo>
                  <a:pt x="4015" y="1768085"/>
                </a:lnTo>
                <a:lnTo>
                  <a:pt x="14849" y="1825872"/>
                </a:lnTo>
                <a:lnTo>
                  <a:pt x="30686" y="1875220"/>
                </a:lnTo>
                <a:lnTo>
                  <a:pt x="49708" y="1917367"/>
                </a:lnTo>
                <a:lnTo>
                  <a:pt x="70099" y="1953555"/>
                </a:lnTo>
                <a:lnTo>
                  <a:pt x="90043" y="1985022"/>
                </a:lnTo>
                <a:lnTo>
                  <a:pt x="110216" y="2017604"/>
                </a:lnTo>
                <a:lnTo>
                  <a:pt x="125126" y="2048025"/>
                </a:lnTo>
                <a:lnTo>
                  <a:pt x="134369" y="2082225"/>
                </a:lnTo>
                <a:lnTo>
                  <a:pt x="137541" y="2126145"/>
                </a:lnTo>
                <a:lnTo>
                  <a:pt x="134369" y="2170064"/>
                </a:lnTo>
                <a:lnTo>
                  <a:pt x="125126" y="2204264"/>
                </a:lnTo>
                <a:lnTo>
                  <a:pt x="110216" y="2234685"/>
                </a:lnTo>
                <a:lnTo>
                  <a:pt x="90043" y="2267267"/>
                </a:lnTo>
                <a:lnTo>
                  <a:pt x="70099" y="2298734"/>
                </a:lnTo>
                <a:lnTo>
                  <a:pt x="49708" y="2334919"/>
                </a:lnTo>
                <a:lnTo>
                  <a:pt x="30686" y="2377063"/>
                </a:lnTo>
                <a:lnTo>
                  <a:pt x="14849" y="2426407"/>
                </a:lnTo>
                <a:lnTo>
                  <a:pt x="4015" y="2484192"/>
                </a:lnTo>
                <a:lnTo>
                  <a:pt x="0" y="2551658"/>
                </a:lnTo>
                <a:lnTo>
                  <a:pt x="262763" y="2551658"/>
                </a:lnTo>
                <a:lnTo>
                  <a:pt x="265953" y="2507626"/>
                </a:lnTo>
                <a:lnTo>
                  <a:pt x="275240" y="2473178"/>
                </a:lnTo>
                <a:lnTo>
                  <a:pt x="290195" y="2442512"/>
                </a:lnTo>
                <a:lnTo>
                  <a:pt x="310388" y="2409825"/>
                </a:lnTo>
                <a:lnTo>
                  <a:pt x="330230" y="2378607"/>
                </a:lnTo>
                <a:lnTo>
                  <a:pt x="350468" y="2342512"/>
                </a:lnTo>
                <a:lnTo>
                  <a:pt x="369316" y="2300379"/>
                </a:lnTo>
                <a:lnTo>
                  <a:pt x="384988" y="2251047"/>
                </a:lnTo>
                <a:lnTo>
                  <a:pt x="395701" y="2193356"/>
                </a:lnTo>
                <a:lnTo>
                  <a:pt x="399669" y="2126145"/>
                </a:lnTo>
                <a:lnTo>
                  <a:pt x="395701" y="2058932"/>
                </a:lnTo>
                <a:lnTo>
                  <a:pt x="384988" y="2001239"/>
                </a:lnTo>
                <a:lnTo>
                  <a:pt x="369316" y="1951905"/>
                </a:lnTo>
                <a:lnTo>
                  <a:pt x="350468" y="1909771"/>
                </a:lnTo>
                <a:lnTo>
                  <a:pt x="330230" y="1873678"/>
                </a:lnTo>
                <a:lnTo>
                  <a:pt x="310388" y="1842465"/>
                </a:lnTo>
                <a:lnTo>
                  <a:pt x="290195" y="1809771"/>
                </a:lnTo>
                <a:lnTo>
                  <a:pt x="275240" y="1779104"/>
                </a:lnTo>
                <a:lnTo>
                  <a:pt x="265953" y="1744656"/>
                </a:lnTo>
                <a:lnTo>
                  <a:pt x="262763" y="1700618"/>
                </a:lnTo>
                <a:lnTo>
                  <a:pt x="265953" y="1656707"/>
                </a:lnTo>
                <a:lnTo>
                  <a:pt x="275240" y="1622510"/>
                </a:lnTo>
                <a:lnTo>
                  <a:pt x="290195" y="1592091"/>
                </a:lnTo>
                <a:lnTo>
                  <a:pt x="310388" y="1559509"/>
                </a:lnTo>
                <a:lnTo>
                  <a:pt x="330230" y="1528296"/>
                </a:lnTo>
                <a:lnTo>
                  <a:pt x="350468" y="1492202"/>
                </a:lnTo>
                <a:lnTo>
                  <a:pt x="369316" y="1450068"/>
                </a:lnTo>
                <a:lnTo>
                  <a:pt x="384988" y="1400734"/>
                </a:lnTo>
                <a:lnTo>
                  <a:pt x="395701" y="1343041"/>
                </a:lnTo>
                <a:lnTo>
                  <a:pt x="399669" y="1275829"/>
                </a:lnTo>
                <a:lnTo>
                  <a:pt x="395701" y="1208366"/>
                </a:lnTo>
                <a:lnTo>
                  <a:pt x="384988" y="1150604"/>
                </a:lnTo>
                <a:lnTo>
                  <a:pt x="369316" y="1101323"/>
                </a:lnTo>
                <a:lnTo>
                  <a:pt x="350468" y="1059300"/>
                </a:lnTo>
                <a:lnTo>
                  <a:pt x="330230" y="1023316"/>
                </a:lnTo>
                <a:lnTo>
                  <a:pt x="310388" y="992149"/>
                </a:lnTo>
                <a:lnTo>
                  <a:pt x="290195" y="959461"/>
                </a:lnTo>
                <a:lnTo>
                  <a:pt x="275240" y="928795"/>
                </a:lnTo>
                <a:lnTo>
                  <a:pt x="265953" y="894347"/>
                </a:lnTo>
                <a:lnTo>
                  <a:pt x="262763" y="850315"/>
                </a:lnTo>
                <a:lnTo>
                  <a:pt x="265953" y="806396"/>
                </a:lnTo>
                <a:lnTo>
                  <a:pt x="275240" y="772196"/>
                </a:lnTo>
                <a:lnTo>
                  <a:pt x="290195" y="741775"/>
                </a:lnTo>
                <a:lnTo>
                  <a:pt x="310388" y="709193"/>
                </a:lnTo>
                <a:lnTo>
                  <a:pt x="330230" y="677725"/>
                </a:lnTo>
                <a:lnTo>
                  <a:pt x="350468" y="641538"/>
                </a:lnTo>
                <a:lnTo>
                  <a:pt x="369316" y="599392"/>
                </a:lnTo>
                <a:lnTo>
                  <a:pt x="384988" y="550047"/>
                </a:lnTo>
                <a:lnTo>
                  <a:pt x="395701" y="492263"/>
                </a:lnTo>
                <a:lnTo>
                  <a:pt x="399669" y="424802"/>
                </a:lnTo>
                <a:lnTo>
                  <a:pt x="395701" y="357590"/>
                </a:lnTo>
                <a:lnTo>
                  <a:pt x="384988" y="299896"/>
                </a:lnTo>
                <a:lnTo>
                  <a:pt x="369316" y="250563"/>
                </a:lnTo>
                <a:lnTo>
                  <a:pt x="350468" y="208429"/>
                </a:lnTo>
                <a:lnTo>
                  <a:pt x="330230" y="172335"/>
                </a:lnTo>
                <a:lnTo>
                  <a:pt x="310388" y="141122"/>
                </a:lnTo>
                <a:lnTo>
                  <a:pt x="290195" y="108540"/>
                </a:lnTo>
                <a:lnTo>
                  <a:pt x="275240" y="78119"/>
                </a:lnTo>
                <a:lnTo>
                  <a:pt x="265953" y="43919"/>
                </a:lnTo>
                <a:lnTo>
                  <a:pt x="262763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6846804" y="2301113"/>
            <a:ext cx="400050" cy="2552065"/>
          </a:xfrm>
          <a:custGeom>
            <a:avLst/>
            <a:gdLst/>
            <a:ahLst/>
            <a:cxnLst/>
            <a:rect l="l" t="t" r="r" b="b"/>
            <a:pathLst>
              <a:path w="400050" h="2552065">
                <a:moveTo>
                  <a:pt x="262763" y="0"/>
                </a:moveTo>
                <a:lnTo>
                  <a:pt x="0" y="0"/>
                </a:lnTo>
                <a:lnTo>
                  <a:pt x="4014" y="67161"/>
                </a:lnTo>
                <a:lnTo>
                  <a:pt x="14844" y="124744"/>
                </a:lnTo>
                <a:lnTo>
                  <a:pt x="30670" y="173967"/>
                </a:lnTo>
                <a:lnTo>
                  <a:pt x="49671" y="216051"/>
                </a:lnTo>
                <a:lnTo>
                  <a:pt x="70026" y="252215"/>
                </a:lnTo>
                <a:lnTo>
                  <a:pt x="89916" y="283679"/>
                </a:lnTo>
                <a:lnTo>
                  <a:pt x="110109" y="316261"/>
                </a:lnTo>
                <a:lnTo>
                  <a:pt x="125063" y="346683"/>
                </a:lnTo>
                <a:lnTo>
                  <a:pt x="134350" y="380883"/>
                </a:lnTo>
                <a:lnTo>
                  <a:pt x="137541" y="424802"/>
                </a:lnTo>
                <a:lnTo>
                  <a:pt x="134350" y="468832"/>
                </a:lnTo>
                <a:lnTo>
                  <a:pt x="125063" y="503277"/>
                </a:lnTo>
                <a:lnTo>
                  <a:pt x="110109" y="533942"/>
                </a:lnTo>
                <a:lnTo>
                  <a:pt x="89916" y="566635"/>
                </a:lnTo>
                <a:lnTo>
                  <a:pt x="70026" y="597848"/>
                </a:lnTo>
                <a:lnTo>
                  <a:pt x="49671" y="633942"/>
                </a:lnTo>
                <a:lnTo>
                  <a:pt x="30670" y="676076"/>
                </a:lnTo>
                <a:lnTo>
                  <a:pt x="14844" y="725410"/>
                </a:lnTo>
                <a:lnTo>
                  <a:pt x="4014" y="783103"/>
                </a:lnTo>
                <a:lnTo>
                  <a:pt x="0" y="850315"/>
                </a:lnTo>
                <a:lnTo>
                  <a:pt x="4014" y="917779"/>
                </a:lnTo>
                <a:lnTo>
                  <a:pt x="14844" y="975542"/>
                </a:lnTo>
                <a:lnTo>
                  <a:pt x="30670" y="1024826"/>
                </a:lnTo>
                <a:lnTo>
                  <a:pt x="49671" y="1066849"/>
                </a:lnTo>
                <a:lnTo>
                  <a:pt x="70026" y="1102832"/>
                </a:lnTo>
                <a:lnTo>
                  <a:pt x="89916" y="1133995"/>
                </a:lnTo>
                <a:lnTo>
                  <a:pt x="110109" y="1166683"/>
                </a:lnTo>
                <a:lnTo>
                  <a:pt x="125063" y="1197349"/>
                </a:lnTo>
                <a:lnTo>
                  <a:pt x="134350" y="1231797"/>
                </a:lnTo>
                <a:lnTo>
                  <a:pt x="137541" y="1275829"/>
                </a:lnTo>
                <a:lnTo>
                  <a:pt x="134350" y="1319748"/>
                </a:lnTo>
                <a:lnTo>
                  <a:pt x="125063" y="1353948"/>
                </a:lnTo>
                <a:lnTo>
                  <a:pt x="110109" y="1384369"/>
                </a:lnTo>
                <a:lnTo>
                  <a:pt x="89916" y="1416951"/>
                </a:lnTo>
                <a:lnTo>
                  <a:pt x="70026" y="1448416"/>
                </a:lnTo>
                <a:lnTo>
                  <a:pt x="49671" y="1484579"/>
                </a:lnTo>
                <a:lnTo>
                  <a:pt x="30670" y="1526662"/>
                </a:lnTo>
                <a:lnTo>
                  <a:pt x="14844" y="1575883"/>
                </a:lnTo>
                <a:lnTo>
                  <a:pt x="4014" y="1633462"/>
                </a:lnTo>
                <a:lnTo>
                  <a:pt x="0" y="1700618"/>
                </a:lnTo>
                <a:lnTo>
                  <a:pt x="4014" y="1768085"/>
                </a:lnTo>
                <a:lnTo>
                  <a:pt x="14844" y="1825872"/>
                </a:lnTo>
                <a:lnTo>
                  <a:pt x="30670" y="1875220"/>
                </a:lnTo>
                <a:lnTo>
                  <a:pt x="49671" y="1917367"/>
                </a:lnTo>
                <a:lnTo>
                  <a:pt x="70026" y="1953555"/>
                </a:lnTo>
                <a:lnTo>
                  <a:pt x="89916" y="1985022"/>
                </a:lnTo>
                <a:lnTo>
                  <a:pt x="110109" y="2017604"/>
                </a:lnTo>
                <a:lnTo>
                  <a:pt x="125063" y="2048025"/>
                </a:lnTo>
                <a:lnTo>
                  <a:pt x="134350" y="2082225"/>
                </a:lnTo>
                <a:lnTo>
                  <a:pt x="137541" y="2126145"/>
                </a:lnTo>
                <a:lnTo>
                  <a:pt x="134350" y="2170064"/>
                </a:lnTo>
                <a:lnTo>
                  <a:pt x="125063" y="2204264"/>
                </a:lnTo>
                <a:lnTo>
                  <a:pt x="110109" y="2234685"/>
                </a:lnTo>
                <a:lnTo>
                  <a:pt x="89916" y="2267267"/>
                </a:lnTo>
                <a:lnTo>
                  <a:pt x="70026" y="2298734"/>
                </a:lnTo>
                <a:lnTo>
                  <a:pt x="49671" y="2334919"/>
                </a:lnTo>
                <a:lnTo>
                  <a:pt x="30670" y="2377063"/>
                </a:lnTo>
                <a:lnTo>
                  <a:pt x="14844" y="2426407"/>
                </a:lnTo>
                <a:lnTo>
                  <a:pt x="4014" y="2484192"/>
                </a:lnTo>
                <a:lnTo>
                  <a:pt x="0" y="2551658"/>
                </a:lnTo>
                <a:lnTo>
                  <a:pt x="262763" y="2551658"/>
                </a:lnTo>
                <a:lnTo>
                  <a:pt x="265934" y="2507626"/>
                </a:lnTo>
                <a:lnTo>
                  <a:pt x="275177" y="2473178"/>
                </a:lnTo>
                <a:lnTo>
                  <a:pt x="290087" y="2442512"/>
                </a:lnTo>
                <a:lnTo>
                  <a:pt x="310261" y="2409825"/>
                </a:lnTo>
                <a:lnTo>
                  <a:pt x="330147" y="2378607"/>
                </a:lnTo>
                <a:lnTo>
                  <a:pt x="350397" y="2342512"/>
                </a:lnTo>
                <a:lnTo>
                  <a:pt x="369236" y="2300379"/>
                </a:lnTo>
                <a:lnTo>
                  <a:pt x="384889" y="2251047"/>
                </a:lnTo>
                <a:lnTo>
                  <a:pt x="395583" y="2193356"/>
                </a:lnTo>
                <a:lnTo>
                  <a:pt x="399542" y="2126145"/>
                </a:lnTo>
                <a:lnTo>
                  <a:pt x="395583" y="2058932"/>
                </a:lnTo>
                <a:lnTo>
                  <a:pt x="384889" y="2001239"/>
                </a:lnTo>
                <a:lnTo>
                  <a:pt x="369236" y="1951905"/>
                </a:lnTo>
                <a:lnTo>
                  <a:pt x="350397" y="1909771"/>
                </a:lnTo>
                <a:lnTo>
                  <a:pt x="330147" y="1873678"/>
                </a:lnTo>
                <a:lnTo>
                  <a:pt x="310261" y="1842465"/>
                </a:lnTo>
                <a:lnTo>
                  <a:pt x="290087" y="1809771"/>
                </a:lnTo>
                <a:lnTo>
                  <a:pt x="275177" y="1779104"/>
                </a:lnTo>
                <a:lnTo>
                  <a:pt x="265934" y="1744656"/>
                </a:lnTo>
                <a:lnTo>
                  <a:pt x="262763" y="1700618"/>
                </a:lnTo>
                <a:lnTo>
                  <a:pt x="265934" y="1656707"/>
                </a:lnTo>
                <a:lnTo>
                  <a:pt x="275177" y="1622510"/>
                </a:lnTo>
                <a:lnTo>
                  <a:pt x="290087" y="1592091"/>
                </a:lnTo>
                <a:lnTo>
                  <a:pt x="310261" y="1559509"/>
                </a:lnTo>
                <a:lnTo>
                  <a:pt x="330147" y="1528296"/>
                </a:lnTo>
                <a:lnTo>
                  <a:pt x="350397" y="1492202"/>
                </a:lnTo>
                <a:lnTo>
                  <a:pt x="369236" y="1450068"/>
                </a:lnTo>
                <a:lnTo>
                  <a:pt x="384889" y="1400734"/>
                </a:lnTo>
                <a:lnTo>
                  <a:pt x="395583" y="1343041"/>
                </a:lnTo>
                <a:lnTo>
                  <a:pt x="399542" y="1275829"/>
                </a:lnTo>
                <a:lnTo>
                  <a:pt x="395583" y="1208366"/>
                </a:lnTo>
                <a:lnTo>
                  <a:pt x="384889" y="1150604"/>
                </a:lnTo>
                <a:lnTo>
                  <a:pt x="369236" y="1101323"/>
                </a:lnTo>
                <a:lnTo>
                  <a:pt x="350397" y="1059300"/>
                </a:lnTo>
                <a:lnTo>
                  <a:pt x="330147" y="1023316"/>
                </a:lnTo>
                <a:lnTo>
                  <a:pt x="310261" y="992149"/>
                </a:lnTo>
                <a:lnTo>
                  <a:pt x="290087" y="959461"/>
                </a:lnTo>
                <a:lnTo>
                  <a:pt x="275177" y="928795"/>
                </a:lnTo>
                <a:lnTo>
                  <a:pt x="265934" y="894347"/>
                </a:lnTo>
                <a:lnTo>
                  <a:pt x="262763" y="850315"/>
                </a:lnTo>
                <a:lnTo>
                  <a:pt x="265934" y="806396"/>
                </a:lnTo>
                <a:lnTo>
                  <a:pt x="275177" y="772196"/>
                </a:lnTo>
                <a:lnTo>
                  <a:pt x="290087" y="741775"/>
                </a:lnTo>
                <a:lnTo>
                  <a:pt x="310261" y="709193"/>
                </a:lnTo>
                <a:lnTo>
                  <a:pt x="330147" y="677725"/>
                </a:lnTo>
                <a:lnTo>
                  <a:pt x="350397" y="641538"/>
                </a:lnTo>
                <a:lnTo>
                  <a:pt x="369236" y="599392"/>
                </a:lnTo>
                <a:lnTo>
                  <a:pt x="384889" y="550047"/>
                </a:lnTo>
                <a:lnTo>
                  <a:pt x="395583" y="492263"/>
                </a:lnTo>
                <a:lnTo>
                  <a:pt x="399542" y="424802"/>
                </a:lnTo>
                <a:lnTo>
                  <a:pt x="395583" y="357590"/>
                </a:lnTo>
                <a:lnTo>
                  <a:pt x="384889" y="299896"/>
                </a:lnTo>
                <a:lnTo>
                  <a:pt x="369236" y="250563"/>
                </a:lnTo>
                <a:lnTo>
                  <a:pt x="350397" y="208429"/>
                </a:lnTo>
                <a:lnTo>
                  <a:pt x="330147" y="172335"/>
                </a:lnTo>
                <a:lnTo>
                  <a:pt x="310261" y="141122"/>
                </a:lnTo>
                <a:lnTo>
                  <a:pt x="290087" y="108540"/>
                </a:lnTo>
                <a:lnTo>
                  <a:pt x="275177" y="78119"/>
                </a:lnTo>
                <a:lnTo>
                  <a:pt x="265934" y="43919"/>
                </a:lnTo>
                <a:lnTo>
                  <a:pt x="262763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5714853" y="8335277"/>
            <a:ext cx="953769" cy="953769"/>
          </a:xfrm>
          <a:custGeom>
            <a:avLst/>
            <a:gdLst/>
            <a:ahLst/>
            <a:cxnLst/>
            <a:rect l="l" t="t" r="r" b="b"/>
            <a:pathLst>
              <a:path w="953769" h="953770">
                <a:moveTo>
                  <a:pt x="476631" y="0"/>
                </a:moveTo>
                <a:lnTo>
                  <a:pt x="427976" y="2457"/>
                </a:lnTo>
                <a:lnTo>
                  <a:pt x="380709" y="9672"/>
                </a:lnTo>
                <a:lnTo>
                  <a:pt x="335071" y="21404"/>
                </a:lnTo>
                <a:lnTo>
                  <a:pt x="291304" y="37417"/>
                </a:lnTo>
                <a:lnTo>
                  <a:pt x="249649" y="57471"/>
                </a:lnTo>
                <a:lnTo>
                  <a:pt x="210349" y="81328"/>
                </a:lnTo>
                <a:lnTo>
                  <a:pt x="173645" y="108750"/>
                </a:lnTo>
                <a:lnTo>
                  <a:pt x="139779" y="139498"/>
                </a:lnTo>
                <a:lnTo>
                  <a:pt x="108992" y="173334"/>
                </a:lnTo>
                <a:lnTo>
                  <a:pt x="81525" y="210020"/>
                </a:lnTo>
                <a:lnTo>
                  <a:pt x="57622" y="249317"/>
                </a:lnTo>
                <a:lnTo>
                  <a:pt x="37522" y="290988"/>
                </a:lnTo>
                <a:lnTo>
                  <a:pt x="21468" y="334792"/>
                </a:lnTo>
                <a:lnTo>
                  <a:pt x="9702" y="380493"/>
                </a:lnTo>
                <a:lnTo>
                  <a:pt x="2465" y="427852"/>
                </a:lnTo>
                <a:lnTo>
                  <a:pt x="0" y="476631"/>
                </a:lnTo>
                <a:lnTo>
                  <a:pt x="2465" y="525289"/>
                </a:lnTo>
                <a:lnTo>
                  <a:pt x="9702" y="572558"/>
                </a:lnTo>
                <a:lnTo>
                  <a:pt x="21468" y="618198"/>
                </a:lnTo>
                <a:lnTo>
                  <a:pt x="37522" y="661965"/>
                </a:lnTo>
                <a:lnTo>
                  <a:pt x="57622" y="703618"/>
                </a:lnTo>
                <a:lnTo>
                  <a:pt x="81525" y="742917"/>
                </a:lnTo>
                <a:lnTo>
                  <a:pt x="108992" y="779619"/>
                </a:lnTo>
                <a:lnTo>
                  <a:pt x="139779" y="813484"/>
                </a:lnTo>
                <a:lnTo>
                  <a:pt x="173645" y="844268"/>
                </a:lnTo>
                <a:lnTo>
                  <a:pt x="210349" y="871732"/>
                </a:lnTo>
                <a:lnTo>
                  <a:pt x="249649" y="895633"/>
                </a:lnTo>
                <a:lnTo>
                  <a:pt x="291304" y="915730"/>
                </a:lnTo>
                <a:lnTo>
                  <a:pt x="335071" y="931782"/>
                </a:lnTo>
                <a:lnTo>
                  <a:pt x="380709" y="943546"/>
                </a:lnTo>
                <a:lnTo>
                  <a:pt x="427976" y="950782"/>
                </a:lnTo>
                <a:lnTo>
                  <a:pt x="476631" y="953248"/>
                </a:lnTo>
                <a:lnTo>
                  <a:pt x="525411" y="950782"/>
                </a:lnTo>
                <a:lnTo>
                  <a:pt x="572771" y="943546"/>
                </a:lnTo>
                <a:lnTo>
                  <a:pt x="618473" y="931782"/>
                </a:lnTo>
                <a:lnTo>
                  <a:pt x="662279" y="915730"/>
                </a:lnTo>
                <a:lnTo>
                  <a:pt x="703949" y="895633"/>
                </a:lnTo>
                <a:lnTo>
                  <a:pt x="743246" y="871732"/>
                </a:lnTo>
                <a:lnTo>
                  <a:pt x="779932" y="844268"/>
                </a:lnTo>
                <a:lnTo>
                  <a:pt x="813768" y="813484"/>
                </a:lnTo>
                <a:lnTo>
                  <a:pt x="841141" y="783336"/>
                </a:lnTo>
                <a:lnTo>
                  <a:pt x="476631" y="783336"/>
                </a:lnTo>
                <a:lnTo>
                  <a:pt x="426936" y="779316"/>
                </a:lnTo>
                <a:lnTo>
                  <a:pt x="379774" y="767680"/>
                </a:lnTo>
                <a:lnTo>
                  <a:pt x="335781" y="749064"/>
                </a:lnTo>
                <a:lnTo>
                  <a:pt x="295592" y="724102"/>
                </a:lnTo>
                <a:lnTo>
                  <a:pt x="259842" y="693429"/>
                </a:lnTo>
                <a:lnTo>
                  <a:pt x="229166" y="657681"/>
                </a:lnTo>
                <a:lnTo>
                  <a:pt x="204202" y="617491"/>
                </a:lnTo>
                <a:lnTo>
                  <a:pt x="185583" y="573497"/>
                </a:lnTo>
                <a:lnTo>
                  <a:pt x="173946" y="526331"/>
                </a:lnTo>
                <a:lnTo>
                  <a:pt x="169926" y="476631"/>
                </a:lnTo>
                <a:lnTo>
                  <a:pt x="173256" y="431173"/>
                </a:lnTo>
                <a:lnTo>
                  <a:pt x="182929" y="387795"/>
                </a:lnTo>
                <a:lnTo>
                  <a:pt x="198468" y="346972"/>
                </a:lnTo>
                <a:lnTo>
                  <a:pt x="219394" y="309177"/>
                </a:lnTo>
                <a:lnTo>
                  <a:pt x="245231" y="274884"/>
                </a:lnTo>
                <a:lnTo>
                  <a:pt x="275501" y="244566"/>
                </a:lnTo>
                <a:lnTo>
                  <a:pt x="309726" y="218699"/>
                </a:lnTo>
                <a:lnTo>
                  <a:pt x="347429" y="197755"/>
                </a:lnTo>
                <a:lnTo>
                  <a:pt x="388132" y="182208"/>
                </a:lnTo>
                <a:lnTo>
                  <a:pt x="431358" y="172532"/>
                </a:lnTo>
                <a:lnTo>
                  <a:pt x="476631" y="169202"/>
                </a:lnTo>
                <a:lnTo>
                  <a:pt x="840760" y="169202"/>
                </a:lnTo>
                <a:lnTo>
                  <a:pt x="813768" y="139498"/>
                </a:lnTo>
                <a:lnTo>
                  <a:pt x="779932" y="108750"/>
                </a:lnTo>
                <a:lnTo>
                  <a:pt x="743246" y="81328"/>
                </a:lnTo>
                <a:lnTo>
                  <a:pt x="703949" y="57471"/>
                </a:lnTo>
                <a:lnTo>
                  <a:pt x="662279" y="37417"/>
                </a:lnTo>
                <a:lnTo>
                  <a:pt x="618473" y="21404"/>
                </a:lnTo>
                <a:lnTo>
                  <a:pt x="572771" y="9672"/>
                </a:lnTo>
                <a:lnTo>
                  <a:pt x="525411" y="2457"/>
                </a:lnTo>
                <a:lnTo>
                  <a:pt x="476631" y="0"/>
                </a:lnTo>
                <a:close/>
              </a:path>
              <a:path w="953769" h="953770">
                <a:moveTo>
                  <a:pt x="840760" y="169202"/>
                </a:moveTo>
                <a:lnTo>
                  <a:pt x="476631" y="169202"/>
                </a:lnTo>
                <a:lnTo>
                  <a:pt x="522092" y="172532"/>
                </a:lnTo>
                <a:lnTo>
                  <a:pt x="565474" y="182208"/>
                </a:lnTo>
                <a:lnTo>
                  <a:pt x="606301" y="197755"/>
                </a:lnTo>
                <a:lnTo>
                  <a:pt x="644101" y="218699"/>
                </a:lnTo>
                <a:lnTo>
                  <a:pt x="678399" y="244566"/>
                </a:lnTo>
                <a:lnTo>
                  <a:pt x="708720" y="274884"/>
                </a:lnTo>
                <a:lnTo>
                  <a:pt x="734592" y="309177"/>
                </a:lnTo>
                <a:lnTo>
                  <a:pt x="755540" y="346972"/>
                </a:lnTo>
                <a:lnTo>
                  <a:pt x="771089" y="387795"/>
                </a:lnTo>
                <a:lnTo>
                  <a:pt x="780766" y="431173"/>
                </a:lnTo>
                <a:lnTo>
                  <a:pt x="784098" y="476631"/>
                </a:lnTo>
                <a:lnTo>
                  <a:pt x="780766" y="521908"/>
                </a:lnTo>
                <a:lnTo>
                  <a:pt x="771089" y="565138"/>
                </a:lnTo>
                <a:lnTo>
                  <a:pt x="755540" y="605843"/>
                </a:lnTo>
                <a:lnTo>
                  <a:pt x="734592" y="643547"/>
                </a:lnTo>
                <a:lnTo>
                  <a:pt x="708720" y="677771"/>
                </a:lnTo>
                <a:lnTo>
                  <a:pt x="678399" y="708039"/>
                </a:lnTo>
                <a:lnTo>
                  <a:pt x="644101" y="733873"/>
                </a:lnTo>
                <a:lnTo>
                  <a:pt x="606301" y="754797"/>
                </a:lnTo>
                <a:lnTo>
                  <a:pt x="565474" y="770334"/>
                </a:lnTo>
                <a:lnTo>
                  <a:pt x="522092" y="780006"/>
                </a:lnTo>
                <a:lnTo>
                  <a:pt x="476631" y="783336"/>
                </a:lnTo>
                <a:lnTo>
                  <a:pt x="841141" y="783336"/>
                </a:lnTo>
                <a:lnTo>
                  <a:pt x="871937" y="742917"/>
                </a:lnTo>
                <a:lnTo>
                  <a:pt x="895793" y="703618"/>
                </a:lnTo>
                <a:lnTo>
                  <a:pt x="915846" y="661965"/>
                </a:lnTo>
                <a:lnTo>
                  <a:pt x="931858" y="618198"/>
                </a:lnTo>
                <a:lnTo>
                  <a:pt x="943590" y="572558"/>
                </a:lnTo>
                <a:lnTo>
                  <a:pt x="950804" y="525289"/>
                </a:lnTo>
                <a:lnTo>
                  <a:pt x="953262" y="476631"/>
                </a:lnTo>
                <a:lnTo>
                  <a:pt x="950804" y="427852"/>
                </a:lnTo>
                <a:lnTo>
                  <a:pt x="943590" y="380493"/>
                </a:lnTo>
                <a:lnTo>
                  <a:pt x="931858" y="334792"/>
                </a:lnTo>
                <a:lnTo>
                  <a:pt x="915846" y="290988"/>
                </a:lnTo>
                <a:lnTo>
                  <a:pt x="895793" y="249317"/>
                </a:lnTo>
                <a:lnTo>
                  <a:pt x="871937" y="210020"/>
                </a:lnTo>
                <a:lnTo>
                  <a:pt x="844516" y="173334"/>
                </a:lnTo>
                <a:lnTo>
                  <a:pt x="840760" y="169202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1120756" y="9532633"/>
            <a:ext cx="1862455" cy="754380"/>
            <a:chOff x="1120756" y="9532633"/>
            <a:chExt cx="1862455" cy="754380"/>
          </a:xfrm>
        </p:grpSpPr>
        <p:sp>
          <p:nvSpPr>
            <p:cNvPr id="7" name="object 7" descr=""/>
            <p:cNvSpPr/>
            <p:nvPr/>
          </p:nvSpPr>
          <p:spPr>
            <a:xfrm>
              <a:off x="1120756" y="9532633"/>
              <a:ext cx="1862455" cy="754380"/>
            </a:xfrm>
            <a:custGeom>
              <a:avLst/>
              <a:gdLst/>
              <a:ahLst/>
              <a:cxnLst/>
              <a:rect l="l" t="t" r="r" b="b"/>
              <a:pathLst>
                <a:path w="1862455" h="754379">
                  <a:moveTo>
                    <a:pt x="931858" y="0"/>
                  </a:moveTo>
                  <a:lnTo>
                    <a:pt x="884318" y="1162"/>
                  </a:lnTo>
                  <a:lnTo>
                    <a:pt x="837361" y="4615"/>
                  </a:lnTo>
                  <a:lnTo>
                    <a:pt x="791064" y="10304"/>
                  </a:lnTo>
                  <a:lnTo>
                    <a:pt x="745482" y="18175"/>
                  </a:lnTo>
                  <a:lnTo>
                    <a:pt x="700669" y="28173"/>
                  </a:lnTo>
                  <a:lnTo>
                    <a:pt x="656680" y="40245"/>
                  </a:lnTo>
                  <a:lnTo>
                    <a:pt x="613570" y="54335"/>
                  </a:lnTo>
                  <a:lnTo>
                    <a:pt x="571392" y="70390"/>
                  </a:lnTo>
                  <a:lnTo>
                    <a:pt x="530201" y="88356"/>
                  </a:lnTo>
                  <a:lnTo>
                    <a:pt x="490051" y="108179"/>
                  </a:lnTo>
                  <a:lnTo>
                    <a:pt x="450998" y="129803"/>
                  </a:lnTo>
                  <a:lnTo>
                    <a:pt x="413095" y="153176"/>
                  </a:lnTo>
                  <a:lnTo>
                    <a:pt x="376397" y="178242"/>
                  </a:lnTo>
                  <a:lnTo>
                    <a:pt x="340958" y="204948"/>
                  </a:lnTo>
                  <a:lnTo>
                    <a:pt x="306833" y="233239"/>
                  </a:lnTo>
                  <a:lnTo>
                    <a:pt x="274077" y="263062"/>
                  </a:lnTo>
                  <a:lnTo>
                    <a:pt x="242743" y="294361"/>
                  </a:lnTo>
                  <a:lnTo>
                    <a:pt x="212886" y="327083"/>
                  </a:lnTo>
                  <a:lnTo>
                    <a:pt x="184561" y="361174"/>
                  </a:lnTo>
                  <a:lnTo>
                    <a:pt x="157822" y="396579"/>
                  </a:lnTo>
                  <a:lnTo>
                    <a:pt x="132723" y="433244"/>
                  </a:lnTo>
                  <a:lnTo>
                    <a:pt x="109320" y="471115"/>
                  </a:lnTo>
                  <a:lnTo>
                    <a:pt x="87665" y="510137"/>
                  </a:lnTo>
                  <a:lnTo>
                    <a:pt x="67815" y="550257"/>
                  </a:lnTo>
                  <a:lnTo>
                    <a:pt x="49823" y="591421"/>
                  </a:lnTo>
                  <a:lnTo>
                    <a:pt x="33744" y="633573"/>
                  </a:lnTo>
                  <a:lnTo>
                    <a:pt x="19632" y="676660"/>
                  </a:lnTo>
                  <a:lnTo>
                    <a:pt x="7541" y="720628"/>
                  </a:lnTo>
                  <a:lnTo>
                    <a:pt x="0" y="754364"/>
                  </a:lnTo>
                  <a:lnTo>
                    <a:pt x="166346" y="754364"/>
                  </a:lnTo>
                  <a:lnTo>
                    <a:pt x="175976" y="719301"/>
                  </a:lnTo>
                  <a:lnTo>
                    <a:pt x="190731" y="675773"/>
                  </a:lnTo>
                  <a:lnTo>
                    <a:pt x="207901" y="633426"/>
                  </a:lnTo>
                  <a:lnTo>
                    <a:pt x="227405" y="592342"/>
                  </a:lnTo>
                  <a:lnTo>
                    <a:pt x="249160" y="552604"/>
                  </a:lnTo>
                  <a:lnTo>
                    <a:pt x="273084" y="514294"/>
                  </a:lnTo>
                  <a:lnTo>
                    <a:pt x="299094" y="477495"/>
                  </a:lnTo>
                  <a:lnTo>
                    <a:pt x="327109" y="442288"/>
                  </a:lnTo>
                  <a:lnTo>
                    <a:pt x="357045" y="408757"/>
                  </a:lnTo>
                  <a:lnTo>
                    <a:pt x="388822" y="376982"/>
                  </a:lnTo>
                  <a:lnTo>
                    <a:pt x="422356" y="347047"/>
                  </a:lnTo>
                  <a:lnTo>
                    <a:pt x="457565" y="319034"/>
                  </a:lnTo>
                  <a:lnTo>
                    <a:pt x="494366" y="293025"/>
                  </a:lnTo>
                  <a:lnTo>
                    <a:pt x="532678" y="269103"/>
                  </a:lnTo>
                  <a:lnTo>
                    <a:pt x="572419" y="247349"/>
                  </a:lnTo>
                  <a:lnTo>
                    <a:pt x="613505" y="227846"/>
                  </a:lnTo>
                  <a:lnTo>
                    <a:pt x="655855" y="210677"/>
                  </a:lnTo>
                  <a:lnTo>
                    <a:pt x="699386" y="195923"/>
                  </a:lnTo>
                  <a:lnTo>
                    <a:pt x="744016" y="183667"/>
                  </a:lnTo>
                  <a:lnTo>
                    <a:pt x="789663" y="173992"/>
                  </a:lnTo>
                  <a:lnTo>
                    <a:pt x="836244" y="166979"/>
                  </a:lnTo>
                  <a:lnTo>
                    <a:pt x="883678" y="162711"/>
                  </a:lnTo>
                  <a:lnTo>
                    <a:pt x="931881" y="161270"/>
                  </a:lnTo>
                  <a:lnTo>
                    <a:pt x="1461735" y="161270"/>
                  </a:lnTo>
                  <a:lnTo>
                    <a:pt x="1449903" y="153176"/>
                  </a:lnTo>
                  <a:lnTo>
                    <a:pt x="1412058" y="129803"/>
                  </a:lnTo>
                  <a:lnTo>
                    <a:pt x="1373064" y="108179"/>
                  </a:lnTo>
                  <a:lnTo>
                    <a:pt x="1332976" y="88356"/>
                  </a:lnTo>
                  <a:lnTo>
                    <a:pt x="1291847" y="70390"/>
                  </a:lnTo>
                  <a:lnTo>
                    <a:pt x="1249732" y="54335"/>
                  </a:lnTo>
                  <a:lnTo>
                    <a:pt x="1206685" y="40245"/>
                  </a:lnTo>
                  <a:lnTo>
                    <a:pt x="1162761" y="28173"/>
                  </a:lnTo>
                  <a:lnTo>
                    <a:pt x="1118013" y="18175"/>
                  </a:lnTo>
                  <a:lnTo>
                    <a:pt x="1072497" y="10304"/>
                  </a:lnTo>
                  <a:lnTo>
                    <a:pt x="1026267" y="4615"/>
                  </a:lnTo>
                  <a:lnTo>
                    <a:pt x="979377" y="1162"/>
                  </a:lnTo>
                  <a:lnTo>
                    <a:pt x="931858" y="0"/>
                  </a:lnTo>
                  <a:close/>
                </a:path>
                <a:path w="1862455" h="754379">
                  <a:moveTo>
                    <a:pt x="1461735" y="161270"/>
                  </a:moveTo>
                  <a:lnTo>
                    <a:pt x="931881" y="161270"/>
                  </a:lnTo>
                  <a:lnTo>
                    <a:pt x="980005" y="162711"/>
                  </a:lnTo>
                  <a:lnTo>
                    <a:pt x="1027365" y="166979"/>
                  </a:lnTo>
                  <a:lnTo>
                    <a:pt x="1073879" y="173992"/>
                  </a:lnTo>
                  <a:lnTo>
                    <a:pt x="1119464" y="183667"/>
                  </a:lnTo>
                  <a:lnTo>
                    <a:pt x="1164037" y="195923"/>
                  </a:lnTo>
                  <a:lnTo>
                    <a:pt x="1207517" y="210677"/>
                  </a:lnTo>
                  <a:lnTo>
                    <a:pt x="1249819" y="227846"/>
                  </a:lnTo>
                  <a:lnTo>
                    <a:pt x="1290863" y="247349"/>
                  </a:lnTo>
                  <a:lnTo>
                    <a:pt x="1330565" y="269103"/>
                  </a:lnTo>
                  <a:lnTo>
                    <a:pt x="1368843" y="293025"/>
                  </a:lnTo>
                  <a:lnTo>
                    <a:pt x="1405614" y="319034"/>
                  </a:lnTo>
                  <a:lnTo>
                    <a:pt x="1440796" y="347047"/>
                  </a:lnTo>
                  <a:lnTo>
                    <a:pt x="1474307" y="376982"/>
                  </a:lnTo>
                  <a:lnTo>
                    <a:pt x="1506063" y="408757"/>
                  </a:lnTo>
                  <a:lnTo>
                    <a:pt x="1535982" y="442288"/>
                  </a:lnTo>
                  <a:lnTo>
                    <a:pt x="1563982" y="477495"/>
                  </a:lnTo>
                  <a:lnTo>
                    <a:pt x="1589980" y="514294"/>
                  </a:lnTo>
                  <a:lnTo>
                    <a:pt x="1613894" y="552604"/>
                  </a:lnTo>
                  <a:lnTo>
                    <a:pt x="1635641" y="592342"/>
                  </a:lnTo>
                  <a:lnTo>
                    <a:pt x="1655198" y="633573"/>
                  </a:lnTo>
                  <a:lnTo>
                    <a:pt x="1672304" y="675773"/>
                  </a:lnTo>
                  <a:lnTo>
                    <a:pt x="1687055" y="719301"/>
                  </a:lnTo>
                  <a:lnTo>
                    <a:pt x="1696683" y="754364"/>
                  </a:lnTo>
                  <a:lnTo>
                    <a:pt x="1862340" y="754364"/>
                  </a:lnTo>
                  <a:lnTo>
                    <a:pt x="1842740" y="676660"/>
                  </a:lnTo>
                  <a:lnTo>
                    <a:pt x="1828595" y="633426"/>
                  </a:lnTo>
                  <a:lnTo>
                    <a:pt x="1812598" y="591421"/>
                  </a:lnTo>
                  <a:lnTo>
                    <a:pt x="1794636" y="550257"/>
                  </a:lnTo>
                  <a:lnTo>
                    <a:pt x="1774818" y="510137"/>
                  </a:lnTo>
                  <a:lnTo>
                    <a:pt x="1753199" y="471115"/>
                  </a:lnTo>
                  <a:lnTo>
                    <a:pt x="1729833" y="433244"/>
                  </a:lnTo>
                  <a:lnTo>
                    <a:pt x="1704775" y="396579"/>
                  </a:lnTo>
                  <a:lnTo>
                    <a:pt x="1678079" y="361174"/>
                  </a:lnTo>
                  <a:lnTo>
                    <a:pt x="1649799" y="327083"/>
                  </a:lnTo>
                  <a:lnTo>
                    <a:pt x="1619989" y="294361"/>
                  </a:lnTo>
                  <a:lnTo>
                    <a:pt x="1588705" y="263062"/>
                  </a:lnTo>
                  <a:lnTo>
                    <a:pt x="1556000" y="233239"/>
                  </a:lnTo>
                  <a:lnTo>
                    <a:pt x="1521928" y="204948"/>
                  </a:lnTo>
                  <a:lnTo>
                    <a:pt x="1486544" y="178242"/>
                  </a:lnTo>
                  <a:lnTo>
                    <a:pt x="1461735" y="16127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677423" y="10061077"/>
              <a:ext cx="749300" cy="226060"/>
            </a:xfrm>
            <a:custGeom>
              <a:avLst/>
              <a:gdLst/>
              <a:ahLst/>
              <a:cxnLst/>
              <a:rect l="l" t="t" r="r" b="b"/>
              <a:pathLst>
                <a:path w="749300" h="226059">
                  <a:moveTo>
                    <a:pt x="374489" y="0"/>
                  </a:moveTo>
                  <a:lnTo>
                    <a:pt x="328319" y="2481"/>
                  </a:lnTo>
                  <a:lnTo>
                    <a:pt x="283579" y="9757"/>
                  </a:lnTo>
                  <a:lnTo>
                    <a:pt x="240530" y="21569"/>
                  </a:lnTo>
                  <a:lnTo>
                    <a:pt x="199432" y="37663"/>
                  </a:lnTo>
                  <a:lnTo>
                    <a:pt x="160544" y="57783"/>
                  </a:lnTo>
                  <a:lnTo>
                    <a:pt x="124127" y="81672"/>
                  </a:lnTo>
                  <a:lnTo>
                    <a:pt x="90440" y="109074"/>
                  </a:lnTo>
                  <a:lnTo>
                    <a:pt x="59742" y="139733"/>
                  </a:lnTo>
                  <a:lnTo>
                    <a:pt x="32295" y="173394"/>
                  </a:lnTo>
                  <a:lnTo>
                    <a:pt x="8358" y="209801"/>
                  </a:lnTo>
                  <a:lnTo>
                    <a:pt x="0" y="225920"/>
                  </a:lnTo>
                  <a:lnTo>
                    <a:pt x="187649" y="225920"/>
                  </a:lnTo>
                  <a:lnTo>
                    <a:pt x="198767" y="214783"/>
                  </a:lnTo>
                  <a:lnTo>
                    <a:pt x="236860" y="187801"/>
                  </a:lnTo>
                  <a:lnTo>
                    <a:pt x="279363" y="167575"/>
                  </a:lnTo>
                  <a:lnTo>
                    <a:pt x="325498" y="154874"/>
                  </a:lnTo>
                  <a:lnTo>
                    <a:pt x="374489" y="150469"/>
                  </a:lnTo>
                  <a:lnTo>
                    <a:pt x="698221" y="150469"/>
                  </a:lnTo>
                  <a:lnTo>
                    <a:pt x="689481" y="139733"/>
                  </a:lnTo>
                  <a:lnTo>
                    <a:pt x="658822" y="109074"/>
                  </a:lnTo>
                  <a:lnTo>
                    <a:pt x="625160" y="81672"/>
                  </a:lnTo>
                  <a:lnTo>
                    <a:pt x="588753" y="57783"/>
                  </a:lnTo>
                  <a:lnTo>
                    <a:pt x="549856" y="37663"/>
                  </a:lnTo>
                  <a:lnTo>
                    <a:pt x="508725" y="21569"/>
                  </a:lnTo>
                  <a:lnTo>
                    <a:pt x="465617" y="9757"/>
                  </a:lnTo>
                  <a:lnTo>
                    <a:pt x="420786" y="2481"/>
                  </a:lnTo>
                  <a:lnTo>
                    <a:pt x="374489" y="0"/>
                  </a:lnTo>
                  <a:close/>
                </a:path>
                <a:path w="749300" h="226059">
                  <a:moveTo>
                    <a:pt x="698221" y="150469"/>
                  </a:moveTo>
                  <a:lnTo>
                    <a:pt x="374489" y="150469"/>
                  </a:lnTo>
                  <a:lnTo>
                    <a:pt x="423692" y="154874"/>
                  </a:lnTo>
                  <a:lnTo>
                    <a:pt x="469992" y="167575"/>
                  </a:lnTo>
                  <a:lnTo>
                    <a:pt x="512619" y="187801"/>
                  </a:lnTo>
                  <a:lnTo>
                    <a:pt x="550801" y="214783"/>
                  </a:lnTo>
                  <a:lnTo>
                    <a:pt x="561939" y="225920"/>
                  </a:lnTo>
                  <a:lnTo>
                    <a:pt x="749110" y="225920"/>
                  </a:lnTo>
                  <a:lnTo>
                    <a:pt x="740772" y="209801"/>
                  </a:lnTo>
                  <a:lnTo>
                    <a:pt x="716884" y="173394"/>
                  </a:lnTo>
                  <a:lnTo>
                    <a:pt x="698221" y="150469"/>
                  </a:lnTo>
                  <a:close/>
                </a:path>
              </a:pathLst>
            </a:custGeom>
            <a:solidFill>
              <a:srgbClr val="DA622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/>
          <p:nvPr/>
        </p:nvSpPr>
        <p:spPr>
          <a:xfrm>
            <a:off x="187200" y="8715591"/>
            <a:ext cx="573405" cy="573405"/>
          </a:xfrm>
          <a:custGeom>
            <a:avLst/>
            <a:gdLst/>
            <a:ahLst/>
            <a:cxnLst/>
            <a:rect l="l" t="t" r="r" b="b"/>
            <a:pathLst>
              <a:path w="573405" h="573404">
                <a:moveTo>
                  <a:pt x="286494" y="0"/>
                </a:moveTo>
                <a:lnTo>
                  <a:pt x="239990" y="3746"/>
                </a:lnTo>
                <a:lnTo>
                  <a:pt x="195887" y="14592"/>
                </a:lnTo>
                <a:lnTo>
                  <a:pt x="154773" y="31952"/>
                </a:lnTo>
                <a:lnTo>
                  <a:pt x="117235" y="55237"/>
                </a:lnTo>
                <a:lnTo>
                  <a:pt x="83861" y="83861"/>
                </a:lnTo>
                <a:lnTo>
                  <a:pt x="55237" y="117236"/>
                </a:lnTo>
                <a:lnTo>
                  <a:pt x="31952" y="154774"/>
                </a:lnTo>
                <a:lnTo>
                  <a:pt x="14592" y="195889"/>
                </a:lnTo>
                <a:lnTo>
                  <a:pt x="3746" y="239993"/>
                </a:lnTo>
                <a:lnTo>
                  <a:pt x="0" y="286499"/>
                </a:lnTo>
                <a:lnTo>
                  <a:pt x="3746" y="332828"/>
                </a:lnTo>
                <a:lnTo>
                  <a:pt x="14592" y="376829"/>
                </a:lnTo>
                <a:lnTo>
                  <a:pt x="31952" y="417902"/>
                </a:lnTo>
                <a:lnTo>
                  <a:pt x="55237" y="455447"/>
                </a:lnTo>
                <a:lnTo>
                  <a:pt x="83861" y="488862"/>
                </a:lnTo>
                <a:lnTo>
                  <a:pt x="117235" y="517548"/>
                </a:lnTo>
                <a:lnTo>
                  <a:pt x="154773" y="540905"/>
                </a:lnTo>
                <a:lnTo>
                  <a:pt x="195887" y="558331"/>
                </a:lnTo>
                <a:lnTo>
                  <a:pt x="239990" y="569228"/>
                </a:lnTo>
                <a:lnTo>
                  <a:pt x="286494" y="572993"/>
                </a:lnTo>
                <a:lnTo>
                  <a:pt x="332823" y="569228"/>
                </a:lnTo>
                <a:lnTo>
                  <a:pt x="376824" y="558331"/>
                </a:lnTo>
                <a:lnTo>
                  <a:pt x="417897" y="540905"/>
                </a:lnTo>
                <a:lnTo>
                  <a:pt x="455442" y="517548"/>
                </a:lnTo>
                <a:lnTo>
                  <a:pt x="488857" y="488862"/>
                </a:lnTo>
                <a:lnTo>
                  <a:pt x="517543" y="455447"/>
                </a:lnTo>
                <a:lnTo>
                  <a:pt x="540900" y="417902"/>
                </a:lnTo>
                <a:lnTo>
                  <a:pt x="558326" y="376829"/>
                </a:lnTo>
                <a:lnTo>
                  <a:pt x="569222" y="332828"/>
                </a:lnTo>
                <a:lnTo>
                  <a:pt x="572988" y="286499"/>
                </a:lnTo>
                <a:lnTo>
                  <a:pt x="569222" y="239993"/>
                </a:lnTo>
                <a:lnTo>
                  <a:pt x="558326" y="195889"/>
                </a:lnTo>
                <a:lnTo>
                  <a:pt x="540900" y="154774"/>
                </a:lnTo>
                <a:lnTo>
                  <a:pt x="517543" y="117236"/>
                </a:lnTo>
                <a:lnTo>
                  <a:pt x="488857" y="83861"/>
                </a:lnTo>
                <a:lnTo>
                  <a:pt x="455442" y="55237"/>
                </a:lnTo>
                <a:lnTo>
                  <a:pt x="417897" y="31952"/>
                </a:lnTo>
                <a:lnTo>
                  <a:pt x="376824" y="14592"/>
                </a:lnTo>
                <a:lnTo>
                  <a:pt x="332823" y="3746"/>
                </a:lnTo>
                <a:lnTo>
                  <a:pt x="286494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14713077" y="729538"/>
            <a:ext cx="687070" cy="687070"/>
          </a:xfrm>
          <a:custGeom>
            <a:avLst/>
            <a:gdLst/>
            <a:ahLst/>
            <a:cxnLst/>
            <a:rect l="l" t="t" r="r" b="b"/>
            <a:pathLst>
              <a:path w="687069" h="687069">
                <a:moveTo>
                  <a:pt x="343408" y="0"/>
                </a:moveTo>
                <a:lnTo>
                  <a:pt x="296712" y="3127"/>
                </a:lnTo>
                <a:lnTo>
                  <a:pt x="251956" y="12239"/>
                </a:lnTo>
                <a:lnTo>
                  <a:pt x="209544" y="26931"/>
                </a:lnTo>
                <a:lnTo>
                  <a:pt x="169878" y="46797"/>
                </a:lnTo>
                <a:lnTo>
                  <a:pt x="133365" y="71433"/>
                </a:lnTo>
                <a:lnTo>
                  <a:pt x="100409" y="100434"/>
                </a:lnTo>
                <a:lnTo>
                  <a:pt x="71413" y="133395"/>
                </a:lnTo>
                <a:lnTo>
                  <a:pt x="46783" y="169910"/>
                </a:lnTo>
                <a:lnTo>
                  <a:pt x="26922" y="209576"/>
                </a:lnTo>
                <a:lnTo>
                  <a:pt x="12234" y="251986"/>
                </a:lnTo>
                <a:lnTo>
                  <a:pt x="3126" y="296736"/>
                </a:lnTo>
                <a:lnTo>
                  <a:pt x="0" y="343420"/>
                </a:lnTo>
                <a:lnTo>
                  <a:pt x="3126" y="389953"/>
                </a:lnTo>
                <a:lnTo>
                  <a:pt x="12234" y="434603"/>
                </a:lnTo>
                <a:lnTo>
                  <a:pt x="26922" y="476959"/>
                </a:lnTo>
                <a:lnTo>
                  <a:pt x="46783" y="516608"/>
                </a:lnTo>
                <a:lnTo>
                  <a:pt x="71413" y="553138"/>
                </a:lnTo>
                <a:lnTo>
                  <a:pt x="100409" y="586135"/>
                </a:lnTo>
                <a:lnTo>
                  <a:pt x="133365" y="615187"/>
                </a:lnTo>
                <a:lnTo>
                  <a:pt x="169878" y="639882"/>
                </a:lnTo>
                <a:lnTo>
                  <a:pt x="209544" y="659808"/>
                </a:lnTo>
                <a:lnTo>
                  <a:pt x="251956" y="674551"/>
                </a:lnTo>
                <a:lnTo>
                  <a:pt x="296712" y="683700"/>
                </a:lnTo>
                <a:lnTo>
                  <a:pt x="343408" y="686841"/>
                </a:lnTo>
                <a:lnTo>
                  <a:pt x="389942" y="683700"/>
                </a:lnTo>
                <a:lnTo>
                  <a:pt x="434594" y="674551"/>
                </a:lnTo>
                <a:lnTo>
                  <a:pt x="476950" y="659808"/>
                </a:lnTo>
                <a:lnTo>
                  <a:pt x="516598" y="639882"/>
                </a:lnTo>
                <a:lnTo>
                  <a:pt x="553125" y="615187"/>
                </a:lnTo>
                <a:lnTo>
                  <a:pt x="586120" y="586135"/>
                </a:lnTo>
                <a:lnTo>
                  <a:pt x="615170" y="553138"/>
                </a:lnTo>
                <a:lnTo>
                  <a:pt x="639863" y="516608"/>
                </a:lnTo>
                <a:lnTo>
                  <a:pt x="659786" y="476959"/>
                </a:lnTo>
                <a:lnTo>
                  <a:pt x="674528" y="434603"/>
                </a:lnTo>
                <a:lnTo>
                  <a:pt x="683675" y="389953"/>
                </a:lnTo>
                <a:lnTo>
                  <a:pt x="686816" y="343420"/>
                </a:lnTo>
                <a:lnTo>
                  <a:pt x="683675" y="296736"/>
                </a:lnTo>
                <a:lnTo>
                  <a:pt x="674528" y="251986"/>
                </a:lnTo>
                <a:lnTo>
                  <a:pt x="659786" y="209576"/>
                </a:lnTo>
                <a:lnTo>
                  <a:pt x="639863" y="169910"/>
                </a:lnTo>
                <a:lnTo>
                  <a:pt x="615170" y="133395"/>
                </a:lnTo>
                <a:lnTo>
                  <a:pt x="586120" y="100434"/>
                </a:lnTo>
                <a:lnTo>
                  <a:pt x="553125" y="71433"/>
                </a:lnTo>
                <a:lnTo>
                  <a:pt x="516598" y="46797"/>
                </a:lnTo>
                <a:lnTo>
                  <a:pt x="476950" y="26931"/>
                </a:lnTo>
                <a:lnTo>
                  <a:pt x="434594" y="12239"/>
                </a:lnTo>
                <a:lnTo>
                  <a:pt x="389942" y="3127"/>
                </a:lnTo>
                <a:lnTo>
                  <a:pt x="343408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2376347" y="92672"/>
            <a:ext cx="1350645" cy="189865"/>
          </a:xfrm>
          <a:custGeom>
            <a:avLst/>
            <a:gdLst/>
            <a:ahLst/>
            <a:cxnLst/>
            <a:rect l="l" t="t" r="r" b="b"/>
            <a:pathLst>
              <a:path w="1350645" h="189865">
                <a:moveTo>
                  <a:pt x="1350619" y="0"/>
                </a:moveTo>
                <a:lnTo>
                  <a:pt x="0" y="0"/>
                </a:lnTo>
                <a:lnTo>
                  <a:pt x="0" y="189344"/>
                </a:lnTo>
                <a:lnTo>
                  <a:pt x="1350619" y="189344"/>
                </a:lnTo>
                <a:lnTo>
                  <a:pt x="1350619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2376347" y="489364"/>
            <a:ext cx="1350645" cy="189865"/>
          </a:xfrm>
          <a:custGeom>
            <a:avLst/>
            <a:gdLst/>
            <a:ahLst/>
            <a:cxnLst/>
            <a:rect l="l" t="t" r="r" b="b"/>
            <a:pathLst>
              <a:path w="1350645" h="189865">
                <a:moveTo>
                  <a:pt x="1350619" y="0"/>
                </a:moveTo>
                <a:lnTo>
                  <a:pt x="0" y="0"/>
                </a:lnTo>
                <a:lnTo>
                  <a:pt x="0" y="189349"/>
                </a:lnTo>
                <a:lnTo>
                  <a:pt x="1350619" y="189349"/>
                </a:lnTo>
                <a:lnTo>
                  <a:pt x="1350619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2376347" y="884613"/>
            <a:ext cx="1350645" cy="189865"/>
          </a:xfrm>
          <a:custGeom>
            <a:avLst/>
            <a:gdLst/>
            <a:ahLst/>
            <a:cxnLst/>
            <a:rect l="l" t="t" r="r" b="b"/>
            <a:pathLst>
              <a:path w="1350645" h="189865">
                <a:moveTo>
                  <a:pt x="1350619" y="0"/>
                </a:moveTo>
                <a:lnTo>
                  <a:pt x="0" y="0"/>
                </a:lnTo>
                <a:lnTo>
                  <a:pt x="0" y="189349"/>
                </a:lnTo>
                <a:lnTo>
                  <a:pt x="1350619" y="189349"/>
                </a:lnTo>
                <a:lnTo>
                  <a:pt x="1350619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4" name="object 1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02919" y="5945098"/>
            <a:ext cx="2497302" cy="216395"/>
          </a:xfrm>
          <a:prstGeom prst="rect">
            <a:avLst/>
          </a:prstGeom>
        </p:spPr>
      </p:pic>
      <p:sp>
        <p:nvSpPr>
          <p:cNvPr id="15" name="object 15" descr=""/>
          <p:cNvSpPr txBox="1"/>
          <p:nvPr/>
        </p:nvSpPr>
        <p:spPr>
          <a:xfrm>
            <a:off x="5550331" y="5623826"/>
            <a:ext cx="7187565" cy="10833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L="12700" marR="5080">
              <a:lnSpc>
                <a:spcPct val="98800"/>
              </a:lnSpc>
              <a:spcBef>
                <a:spcPts val="125"/>
              </a:spcBef>
              <a:tabLst>
                <a:tab pos="4133215" algn="l"/>
              </a:tabLst>
            </a:pPr>
            <a:r>
              <a:rPr dirty="0" sz="1750" spc="70">
                <a:solidFill>
                  <a:srgbClr val="882E06"/>
                </a:solidFill>
                <a:latin typeface="Microsoft Sans Serif"/>
                <a:cs typeface="Microsoft Sans Serif"/>
              </a:rPr>
              <a:t>Мы</a:t>
            </a:r>
            <a:r>
              <a:rPr dirty="0" sz="1750" spc="195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1750">
                <a:solidFill>
                  <a:srgbClr val="882E06"/>
                </a:solidFill>
                <a:latin typeface="Microsoft Sans Serif"/>
                <a:cs typeface="Microsoft Sans Serif"/>
              </a:rPr>
              <a:t>надеемся,</a:t>
            </a:r>
            <a:r>
              <a:rPr dirty="0" sz="1750" spc="195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1750">
                <a:solidFill>
                  <a:srgbClr val="882E06"/>
                </a:solidFill>
                <a:latin typeface="Microsoft Sans Serif"/>
                <a:cs typeface="Microsoft Sans Serif"/>
              </a:rPr>
              <a:t>что</a:t>
            </a:r>
            <a:r>
              <a:rPr dirty="0" sz="1750" spc="200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55">
                <a:solidFill>
                  <a:srgbClr val="882E06"/>
                </a:solidFill>
                <a:latin typeface="Microsoft Sans Serif"/>
                <a:cs typeface="Microsoft Sans Serif"/>
              </a:rPr>
              <a:t>вы</a:t>
            </a:r>
            <a:r>
              <a:rPr dirty="0" sz="1750" spc="195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1750">
                <a:solidFill>
                  <a:srgbClr val="882E06"/>
                </a:solidFill>
                <a:latin typeface="Microsoft Sans Serif"/>
                <a:cs typeface="Microsoft Sans Serif"/>
              </a:rPr>
              <a:t>найдете</a:t>
            </a:r>
            <a:r>
              <a:rPr dirty="0" sz="1750" spc="195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55">
                <a:solidFill>
                  <a:srgbClr val="882E06"/>
                </a:solidFill>
                <a:latin typeface="Microsoft Sans Serif"/>
                <a:cs typeface="Microsoft Sans Serif"/>
              </a:rPr>
              <a:t>в</a:t>
            </a:r>
            <a:r>
              <a:rPr dirty="0" sz="1750" spc="200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1750">
                <a:solidFill>
                  <a:srgbClr val="882E06"/>
                </a:solidFill>
                <a:latin typeface="Microsoft Sans Serif"/>
                <a:cs typeface="Microsoft Sans Serif"/>
              </a:rPr>
              <a:t>этой</a:t>
            </a:r>
            <a:r>
              <a:rPr dirty="0" sz="1750" spc="195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1750">
                <a:solidFill>
                  <a:srgbClr val="882E06"/>
                </a:solidFill>
                <a:latin typeface="Microsoft Sans Serif"/>
                <a:cs typeface="Microsoft Sans Serif"/>
              </a:rPr>
              <a:t>презентации</a:t>
            </a:r>
            <a:r>
              <a:rPr dirty="0" sz="1750" spc="200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35">
                <a:solidFill>
                  <a:srgbClr val="882E06"/>
                </a:solidFill>
                <a:latin typeface="Microsoft Sans Serif"/>
                <a:cs typeface="Microsoft Sans Serif"/>
              </a:rPr>
              <a:t>вдохновение </a:t>
            </a:r>
            <a:r>
              <a:rPr dirty="0" sz="1750">
                <a:solidFill>
                  <a:srgbClr val="882E06"/>
                </a:solidFill>
                <a:latin typeface="Microsoft Sans Serif"/>
                <a:cs typeface="Microsoft Sans Serif"/>
              </a:rPr>
              <a:t>для</a:t>
            </a:r>
            <a:r>
              <a:rPr dirty="0" sz="1750" spc="135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-10">
                <a:solidFill>
                  <a:srgbClr val="882E06"/>
                </a:solidFill>
                <a:latin typeface="Microsoft Sans Serif"/>
                <a:cs typeface="Microsoft Sans Serif"/>
              </a:rPr>
              <a:t>создания</a:t>
            </a:r>
            <a:r>
              <a:rPr dirty="0" sz="1750">
                <a:solidFill>
                  <a:srgbClr val="882E06"/>
                </a:solidFill>
                <a:latin typeface="Microsoft Sans Serif"/>
                <a:cs typeface="Microsoft Sans Serif"/>
              </a:rPr>
              <a:t>	для</a:t>
            </a:r>
            <a:r>
              <a:rPr dirty="0" sz="1750" spc="180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1750">
                <a:solidFill>
                  <a:srgbClr val="882E06"/>
                </a:solidFill>
                <a:latin typeface="Microsoft Sans Serif"/>
                <a:cs typeface="Microsoft Sans Serif"/>
              </a:rPr>
              <a:t>ваших</a:t>
            </a:r>
            <a:r>
              <a:rPr dirty="0" sz="1750" spc="180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35">
                <a:solidFill>
                  <a:srgbClr val="882E06"/>
                </a:solidFill>
                <a:latin typeface="Microsoft Sans Serif"/>
                <a:cs typeface="Microsoft Sans Serif"/>
              </a:rPr>
              <a:t>аквариумных </a:t>
            </a:r>
            <a:r>
              <a:rPr dirty="0" sz="1750">
                <a:solidFill>
                  <a:srgbClr val="882E06"/>
                </a:solidFill>
                <a:latin typeface="Microsoft Sans Serif"/>
                <a:cs typeface="Microsoft Sans Serif"/>
              </a:rPr>
              <a:t>питомцев.</a:t>
            </a:r>
            <a:r>
              <a:rPr dirty="0" sz="1750" spc="180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60">
                <a:solidFill>
                  <a:srgbClr val="882E06"/>
                </a:solidFill>
                <a:latin typeface="Microsoft Sans Serif"/>
                <a:cs typeface="Microsoft Sans Serif"/>
              </a:rPr>
              <a:t>Пусть</a:t>
            </a:r>
            <a:r>
              <a:rPr dirty="0" sz="1750" spc="185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1750">
                <a:solidFill>
                  <a:srgbClr val="882E06"/>
                </a:solidFill>
                <a:latin typeface="Microsoft Sans Serif"/>
                <a:cs typeface="Microsoft Sans Serif"/>
              </a:rPr>
              <a:t>ваше</a:t>
            </a:r>
            <a:r>
              <a:rPr dirty="0" sz="1750" spc="180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1750">
                <a:solidFill>
                  <a:srgbClr val="882E06"/>
                </a:solidFill>
                <a:latin typeface="Microsoft Sans Serif"/>
                <a:cs typeface="Microsoft Sans Serif"/>
              </a:rPr>
              <a:t>кулинарное</a:t>
            </a:r>
            <a:r>
              <a:rPr dirty="0" sz="1750" spc="185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70">
                <a:solidFill>
                  <a:srgbClr val="882E06"/>
                </a:solidFill>
                <a:latin typeface="Microsoft Sans Serif"/>
                <a:cs typeface="Microsoft Sans Serif"/>
              </a:rPr>
              <a:t>творчество</a:t>
            </a:r>
            <a:r>
              <a:rPr dirty="0" sz="1750" spc="185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60">
                <a:solidFill>
                  <a:srgbClr val="882E06"/>
                </a:solidFill>
                <a:latin typeface="Microsoft Sans Serif"/>
                <a:cs typeface="Microsoft Sans Serif"/>
              </a:rPr>
              <a:t>приносит</a:t>
            </a:r>
            <a:r>
              <a:rPr dirty="0" sz="1750" spc="180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55">
                <a:solidFill>
                  <a:srgbClr val="882E06"/>
                </a:solidFill>
                <a:latin typeface="Microsoft Sans Serif"/>
                <a:cs typeface="Microsoft Sans Serif"/>
              </a:rPr>
              <a:t>радость </a:t>
            </a:r>
            <a:r>
              <a:rPr dirty="0" sz="1750" spc="65">
                <a:solidFill>
                  <a:srgbClr val="882E06"/>
                </a:solidFill>
                <a:latin typeface="Microsoft Sans Serif"/>
                <a:cs typeface="Microsoft Sans Serif"/>
              </a:rPr>
              <a:t>и</a:t>
            </a:r>
            <a:r>
              <a:rPr dirty="0" sz="1750" spc="114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45">
                <a:solidFill>
                  <a:srgbClr val="882E06"/>
                </a:solidFill>
                <a:latin typeface="Microsoft Sans Serif"/>
                <a:cs typeface="Microsoft Sans Serif"/>
              </a:rPr>
              <a:t>здоровье</a:t>
            </a:r>
            <a:r>
              <a:rPr dirty="0" sz="1750" spc="110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1750">
                <a:solidFill>
                  <a:srgbClr val="882E06"/>
                </a:solidFill>
                <a:latin typeface="Microsoft Sans Serif"/>
                <a:cs typeface="Microsoft Sans Serif"/>
              </a:rPr>
              <a:t>вашим</a:t>
            </a:r>
            <a:r>
              <a:rPr dirty="0" sz="1750" spc="114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70">
                <a:solidFill>
                  <a:srgbClr val="882E06"/>
                </a:solidFill>
                <a:latin typeface="Microsoft Sans Serif"/>
                <a:cs typeface="Microsoft Sans Serif"/>
              </a:rPr>
              <a:t>дорогим</a:t>
            </a:r>
            <a:r>
              <a:rPr dirty="0" sz="1750" spc="114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1750">
                <a:solidFill>
                  <a:srgbClr val="882E06"/>
                </a:solidFill>
                <a:latin typeface="Microsoft Sans Serif"/>
                <a:cs typeface="Microsoft Sans Serif"/>
              </a:rPr>
              <a:t>рыбкам</a:t>
            </a:r>
            <a:r>
              <a:rPr dirty="0" sz="1750" spc="114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65">
                <a:solidFill>
                  <a:srgbClr val="882E06"/>
                </a:solidFill>
                <a:latin typeface="Microsoft Sans Serif"/>
                <a:cs typeface="Microsoft Sans Serif"/>
              </a:rPr>
              <a:t>и</a:t>
            </a:r>
            <a:r>
              <a:rPr dirty="0" sz="1750" spc="114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-10">
                <a:solidFill>
                  <a:srgbClr val="882E06"/>
                </a:solidFill>
                <a:latin typeface="Microsoft Sans Serif"/>
                <a:cs typeface="Microsoft Sans Serif"/>
              </a:rPr>
              <a:t>раковинным!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6806895" y="3306083"/>
            <a:ext cx="4674235" cy="9398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70"/>
              <a:t>Заключение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49664" y="8958580"/>
            <a:ext cx="573405" cy="572135"/>
          </a:xfrm>
          <a:custGeom>
            <a:avLst/>
            <a:gdLst/>
            <a:ahLst/>
            <a:cxnLst/>
            <a:rect l="l" t="t" r="r" b="b"/>
            <a:pathLst>
              <a:path w="573405" h="572134">
                <a:moveTo>
                  <a:pt x="327521" y="0"/>
                </a:moveTo>
                <a:lnTo>
                  <a:pt x="246181" y="0"/>
                </a:lnTo>
                <a:lnTo>
                  <a:pt x="246181" y="187194"/>
                </a:lnTo>
                <a:lnTo>
                  <a:pt x="113010" y="54724"/>
                </a:lnTo>
                <a:lnTo>
                  <a:pt x="55424" y="112318"/>
                </a:lnTo>
                <a:lnTo>
                  <a:pt x="187876" y="244789"/>
                </a:lnTo>
                <a:lnTo>
                  <a:pt x="0" y="244789"/>
                </a:lnTo>
                <a:lnTo>
                  <a:pt x="0" y="326144"/>
                </a:lnTo>
                <a:lnTo>
                  <a:pt x="187876" y="326144"/>
                </a:lnTo>
                <a:lnTo>
                  <a:pt x="55424" y="458617"/>
                </a:lnTo>
                <a:lnTo>
                  <a:pt x="113010" y="516213"/>
                </a:lnTo>
                <a:lnTo>
                  <a:pt x="246181" y="383741"/>
                </a:lnTo>
                <a:lnTo>
                  <a:pt x="246181" y="571652"/>
                </a:lnTo>
                <a:lnTo>
                  <a:pt x="327521" y="571652"/>
                </a:lnTo>
                <a:lnTo>
                  <a:pt x="327521" y="383741"/>
                </a:lnTo>
                <a:lnTo>
                  <a:pt x="460696" y="516213"/>
                </a:lnTo>
                <a:lnTo>
                  <a:pt x="518278" y="458617"/>
                </a:lnTo>
                <a:lnTo>
                  <a:pt x="385832" y="326144"/>
                </a:lnTo>
                <a:lnTo>
                  <a:pt x="572989" y="326144"/>
                </a:lnTo>
                <a:lnTo>
                  <a:pt x="572989" y="244789"/>
                </a:lnTo>
                <a:lnTo>
                  <a:pt x="385832" y="244789"/>
                </a:lnTo>
                <a:lnTo>
                  <a:pt x="518278" y="112318"/>
                </a:lnTo>
                <a:lnTo>
                  <a:pt x="460696" y="54724"/>
                </a:lnTo>
                <a:lnTo>
                  <a:pt x="327521" y="187194"/>
                </a:lnTo>
                <a:lnTo>
                  <a:pt x="327521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9299308" y="8093685"/>
            <a:ext cx="271780" cy="1730375"/>
          </a:xfrm>
          <a:custGeom>
            <a:avLst/>
            <a:gdLst/>
            <a:ahLst/>
            <a:cxnLst/>
            <a:rect l="l" t="t" r="r" b="b"/>
            <a:pathLst>
              <a:path w="271779" h="1730375">
                <a:moveTo>
                  <a:pt x="271424" y="0"/>
                </a:moveTo>
                <a:lnTo>
                  <a:pt x="92875" y="0"/>
                </a:lnTo>
                <a:lnTo>
                  <a:pt x="90749" y="29957"/>
                </a:lnTo>
                <a:lnTo>
                  <a:pt x="84505" y="53370"/>
                </a:lnTo>
                <a:lnTo>
                  <a:pt x="74347" y="74218"/>
                </a:lnTo>
                <a:lnTo>
                  <a:pt x="60477" y="96481"/>
                </a:lnTo>
                <a:lnTo>
                  <a:pt x="40092" y="129453"/>
                </a:lnTo>
                <a:lnTo>
                  <a:pt x="20518" y="170726"/>
                </a:lnTo>
                <a:lnTo>
                  <a:pt x="5804" y="222933"/>
                </a:lnTo>
                <a:lnTo>
                  <a:pt x="0" y="288709"/>
                </a:lnTo>
                <a:lnTo>
                  <a:pt x="5804" y="354792"/>
                </a:lnTo>
                <a:lnTo>
                  <a:pt x="20518" y="406969"/>
                </a:lnTo>
                <a:lnTo>
                  <a:pt x="40092" y="448077"/>
                </a:lnTo>
                <a:lnTo>
                  <a:pt x="60477" y="480949"/>
                </a:lnTo>
                <a:lnTo>
                  <a:pt x="74347" y="503212"/>
                </a:lnTo>
                <a:lnTo>
                  <a:pt x="84505" y="524060"/>
                </a:lnTo>
                <a:lnTo>
                  <a:pt x="90749" y="547473"/>
                </a:lnTo>
                <a:lnTo>
                  <a:pt x="92875" y="577430"/>
                </a:lnTo>
                <a:lnTo>
                  <a:pt x="90749" y="606969"/>
                </a:lnTo>
                <a:lnTo>
                  <a:pt x="84505" y="630167"/>
                </a:lnTo>
                <a:lnTo>
                  <a:pt x="74347" y="650936"/>
                </a:lnTo>
                <a:lnTo>
                  <a:pt x="60477" y="673188"/>
                </a:lnTo>
                <a:lnTo>
                  <a:pt x="40092" y="706160"/>
                </a:lnTo>
                <a:lnTo>
                  <a:pt x="20518" y="747434"/>
                </a:lnTo>
                <a:lnTo>
                  <a:pt x="5804" y="799645"/>
                </a:lnTo>
                <a:lnTo>
                  <a:pt x="0" y="865428"/>
                </a:lnTo>
                <a:lnTo>
                  <a:pt x="5804" y="931506"/>
                </a:lnTo>
                <a:lnTo>
                  <a:pt x="20518" y="983681"/>
                </a:lnTo>
                <a:lnTo>
                  <a:pt x="40092" y="1024787"/>
                </a:lnTo>
                <a:lnTo>
                  <a:pt x="60477" y="1057661"/>
                </a:lnTo>
                <a:lnTo>
                  <a:pt x="74347" y="1079923"/>
                </a:lnTo>
                <a:lnTo>
                  <a:pt x="84505" y="1100769"/>
                </a:lnTo>
                <a:lnTo>
                  <a:pt x="90749" y="1124178"/>
                </a:lnTo>
                <a:lnTo>
                  <a:pt x="92875" y="1154135"/>
                </a:lnTo>
                <a:lnTo>
                  <a:pt x="90749" y="1183677"/>
                </a:lnTo>
                <a:lnTo>
                  <a:pt x="84505" y="1206875"/>
                </a:lnTo>
                <a:lnTo>
                  <a:pt x="74347" y="1227644"/>
                </a:lnTo>
                <a:lnTo>
                  <a:pt x="60477" y="1249897"/>
                </a:lnTo>
                <a:lnTo>
                  <a:pt x="40092" y="1282869"/>
                </a:lnTo>
                <a:lnTo>
                  <a:pt x="20518" y="1324144"/>
                </a:lnTo>
                <a:lnTo>
                  <a:pt x="5804" y="1376354"/>
                </a:lnTo>
                <a:lnTo>
                  <a:pt x="0" y="1442133"/>
                </a:lnTo>
                <a:lnTo>
                  <a:pt x="5804" y="1508214"/>
                </a:lnTo>
                <a:lnTo>
                  <a:pt x="20518" y="1560389"/>
                </a:lnTo>
                <a:lnTo>
                  <a:pt x="40092" y="1601496"/>
                </a:lnTo>
                <a:lnTo>
                  <a:pt x="60477" y="1634369"/>
                </a:lnTo>
                <a:lnTo>
                  <a:pt x="74347" y="1656621"/>
                </a:lnTo>
                <a:lnTo>
                  <a:pt x="84505" y="1677388"/>
                </a:lnTo>
                <a:lnTo>
                  <a:pt x="90749" y="1700584"/>
                </a:lnTo>
                <a:lnTo>
                  <a:pt x="92875" y="1730126"/>
                </a:lnTo>
                <a:lnTo>
                  <a:pt x="271424" y="1730126"/>
                </a:lnTo>
                <a:lnTo>
                  <a:pt x="265506" y="1664347"/>
                </a:lnTo>
                <a:lnTo>
                  <a:pt x="250544" y="1612137"/>
                </a:lnTo>
                <a:lnTo>
                  <a:pt x="230721" y="1570861"/>
                </a:lnTo>
                <a:lnTo>
                  <a:pt x="210223" y="1537888"/>
                </a:lnTo>
                <a:lnTo>
                  <a:pt x="196352" y="1515738"/>
                </a:lnTo>
                <a:lnTo>
                  <a:pt x="186194" y="1495140"/>
                </a:lnTo>
                <a:lnTo>
                  <a:pt x="179951" y="1471977"/>
                </a:lnTo>
                <a:lnTo>
                  <a:pt x="177825" y="1442133"/>
                </a:lnTo>
                <a:lnTo>
                  <a:pt x="179951" y="1412285"/>
                </a:lnTo>
                <a:lnTo>
                  <a:pt x="186194" y="1389121"/>
                </a:lnTo>
                <a:lnTo>
                  <a:pt x="196352" y="1368523"/>
                </a:lnTo>
                <a:lnTo>
                  <a:pt x="210223" y="1346372"/>
                </a:lnTo>
                <a:lnTo>
                  <a:pt x="230721" y="1313399"/>
                </a:lnTo>
                <a:lnTo>
                  <a:pt x="250544" y="1272124"/>
                </a:lnTo>
                <a:lnTo>
                  <a:pt x="265506" y="1219913"/>
                </a:lnTo>
                <a:lnTo>
                  <a:pt x="271424" y="1154135"/>
                </a:lnTo>
                <a:lnTo>
                  <a:pt x="265506" y="1088042"/>
                </a:lnTo>
                <a:lnTo>
                  <a:pt x="250544" y="1035787"/>
                </a:lnTo>
                <a:lnTo>
                  <a:pt x="230721" y="994467"/>
                </a:lnTo>
                <a:lnTo>
                  <a:pt x="210223" y="961180"/>
                </a:lnTo>
                <a:lnTo>
                  <a:pt x="196352" y="939333"/>
                </a:lnTo>
                <a:lnTo>
                  <a:pt x="186194" y="918702"/>
                </a:lnTo>
                <a:lnTo>
                  <a:pt x="179951" y="895373"/>
                </a:lnTo>
                <a:lnTo>
                  <a:pt x="177825" y="865428"/>
                </a:lnTo>
                <a:lnTo>
                  <a:pt x="179951" y="835884"/>
                </a:lnTo>
                <a:lnTo>
                  <a:pt x="186194" y="812685"/>
                </a:lnTo>
                <a:lnTo>
                  <a:pt x="196352" y="791916"/>
                </a:lnTo>
                <a:lnTo>
                  <a:pt x="210223" y="769658"/>
                </a:lnTo>
                <a:lnTo>
                  <a:pt x="230721" y="736686"/>
                </a:lnTo>
                <a:lnTo>
                  <a:pt x="250544" y="695413"/>
                </a:lnTo>
                <a:lnTo>
                  <a:pt x="265506" y="643206"/>
                </a:lnTo>
                <a:lnTo>
                  <a:pt x="271424" y="577430"/>
                </a:lnTo>
                <a:lnTo>
                  <a:pt x="265506" y="511336"/>
                </a:lnTo>
                <a:lnTo>
                  <a:pt x="250544" y="459079"/>
                </a:lnTo>
                <a:lnTo>
                  <a:pt x="230721" y="417757"/>
                </a:lnTo>
                <a:lnTo>
                  <a:pt x="210223" y="384467"/>
                </a:lnTo>
                <a:lnTo>
                  <a:pt x="196352" y="362623"/>
                </a:lnTo>
                <a:lnTo>
                  <a:pt x="186194" y="341993"/>
                </a:lnTo>
                <a:lnTo>
                  <a:pt x="179951" y="318660"/>
                </a:lnTo>
                <a:lnTo>
                  <a:pt x="177825" y="288709"/>
                </a:lnTo>
                <a:lnTo>
                  <a:pt x="179951" y="258864"/>
                </a:lnTo>
                <a:lnTo>
                  <a:pt x="186194" y="235700"/>
                </a:lnTo>
                <a:lnTo>
                  <a:pt x="196352" y="215101"/>
                </a:lnTo>
                <a:lnTo>
                  <a:pt x="210223" y="192951"/>
                </a:lnTo>
                <a:lnTo>
                  <a:pt x="230721" y="159968"/>
                </a:lnTo>
                <a:lnTo>
                  <a:pt x="250544" y="118616"/>
                </a:lnTo>
                <a:lnTo>
                  <a:pt x="265506" y="66194"/>
                </a:lnTo>
                <a:lnTo>
                  <a:pt x="271424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674403" y="8093685"/>
            <a:ext cx="271780" cy="1730375"/>
          </a:xfrm>
          <a:custGeom>
            <a:avLst/>
            <a:gdLst/>
            <a:ahLst/>
            <a:cxnLst/>
            <a:rect l="l" t="t" r="r" b="b"/>
            <a:pathLst>
              <a:path w="271779" h="1730375">
                <a:moveTo>
                  <a:pt x="271424" y="0"/>
                </a:moveTo>
                <a:lnTo>
                  <a:pt x="92875" y="0"/>
                </a:lnTo>
                <a:lnTo>
                  <a:pt x="90749" y="29957"/>
                </a:lnTo>
                <a:lnTo>
                  <a:pt x="84505" y="53370"/>
                </a:lnTo>
                <a:lnTo>
                  <a:pt x="74347" y="74218"/>
                </a:lnTo>
                <a:lnTo>
                  <a:pt x="60477" y="96481"/>
                </a:lnTo>
                <a:lnTo>
                  <a:pt x="40092" y="129453"/>
                </a:lnTo>
                <a:lnTo>
                  <a:pt x="20518" y="170726"/>
                </a:lnTo>
                <a:lnTo>
                  <a:pt x="5804" y="222933"/>
                </a:lnTo>
                <a:lnTo>
                  <a:pt x="0" y="288709"/>
                </a:lnTo>
                <a:lnTo>
                  <a:pt x="5804" y="354792"/>
                </a:lnTo>
                <a:lnTo>
                  <a:pt x="20518" y="406969"/>
                </a:lnTo>
                <a:lnTo>
                  <a:pt x="40092" y="448077"/>
                </a:lnTo>
                <a:lnTo>
                  <a:pt x="60477" y="480949"/>
                </a:lnTo>
                <a:lnTo>
                  <a:pt x="74347" y="503212"/>
                </a:lnTo>
                <a:lnTo>
                  <a:pt x="84505" y="524060"/>
                </a:lnTo>
                <a:lnTo>
                  <a:pt x="90749" y="547473"/>
                </a:lnTo>
                <a:lnTo>
                  <a:pt x="92875" y="577430"/>
                </a:lnTo>
                <a:lnTo>
                  <a:pt x="90749" y="606969"/>
                </a:lnTo>
                <a:lnTo>
                  <a:pt x="84505" y="630167"/>
                </a:lnTo>
                <a:lnTo>
                  <a:pt x="74347" y="650936"/>
                </a:lnTo>
                <a:lnTo>
                  <a:pt x="60477" y="673188"/>
                </a:lnTo>
                <a:lnTo>
                  <a:pt x="40092" y="706160"/>
                </a:lnTo>
                <a:lnTo>
                  <a:pt x="20518" y="747434"/>
                </a:lnTo>
                <a:lnTo>
                  <a:pt x="5804" y="799645"/>
                </a:lnTo>
                <a:lnTo>
                  <a:pt x="0" y="865428"/>
                </a:lnTo>
                <a:lnTo>
                  <a:pt x="5804" y="931506"/>
                </a:lnTo>
                <a:lnTo>
                  <a:pt x="20518" y="983681"/>
                </a:lnTo>
                <a:lnTo>
                  <a:pt x="40092" y="1024787"/>
                </a:lnTo>
                <a:lnTo>
                  <a:pt x="60477" y="1057661"/>
                </a:lnTo>
                <a:lnTo>
                  <a:pt x="74347" y="1079923"/>
                </a:lnTo>
                <a:lnTo>
                  <a:pt x="84505" y="1100769"/>
                </a:lnTo>
                <a:lnTo>
                  <a:pt x="90749" y="1124178"/>
                </a:lnTo>
                <a:lnTo>
                  <a:pt x="92875" y="1154135"/>
                </a:lnTo>
                <a:lnTo>
                  <a:pt x="90749" y="1183677"/>
                </a:lnTo>
                <a:lnTo>
                  <a:pt x="84505" y="1206875"/>
                </a:lnTo>
                <a:lnTo>
                  <a:pt x="74347" y="1227644"/>
                </a:lnTo>
                <a:lnTo>
                  <a:pt x="60477" y="1249897"/>
                </a:lnTo>
                <a:lnTo>
                  <a:pt x="40092" y="1282869"/>
                </a:lnTo>
                <a:lnTo>
                  <a:pt x="20518" y="1324144"/>
                </a:lnTo>
                <a:lnTo>
                  <a:pt x="5804" y="1376354"/>
                </a:lnTo>
                <a:lnTo>
                  <a:pt x="0" y="1442133"/>
                </a:lnTo>
                <a:lnTo>
                  <a:pt x="5804" y="1508214"/>
                </a:lnTo>
                <a:lnTo>
                  <a:pt x="20518" y="1560389"/>
                </a:lnTo>
                <a:lnTo>
                  <a:pt x="40092" y="1601496"/>
                </a:lnTo>
                <a:lnTo>
                  <a:pt x="60477" y="1634369"/>
                </a:lnTo>
                <a:lnTo>
                  <a:pt x="74347" y="1656621"/>
                </a:lnTo>
                <a:lnTo>
                  <a:pt x="84505" y="1677388"/>
                </a:lnTo>
                <a:lnTo>
                  <a:pt x="90749" y="1700584"/>
                </a:lnTo>
                <a:lnTo>
                  <a:pt x="92875" y="1730126"/>
                </a:lnTo>
                <a:lnTo>
                  <a:pt x="271424" y="1730126"/>
                </a:lnTo>
                <a:lnTo>
                  <a:pt x="265506" y="1664347"/>
                </a:lnTo>
                <a:lnTo>
                  <a:pt x="250544" y="1612137"/>
                </a:lnTo>
                <a:lnTo>
                  <a:pt x="230721" y="1570861"/>
                </a:lnTo>
                <a:lnTo>
                  <a:pt x="210223" y="1537888"/>
                </a:lnTo>
                <a:lnTo>
                  <a:pt x="196352" y="1515738"/>
                </a:lnTo>
                <a:lnTo>
                  <a:pt x="186194" y="1495140"/>
                </a:lnTo>
                <a:lnTo>
                  <a:pt x="179951" y="1471977"/>
                </a:lnTo>
                <a:lnTo>
                  <a:pt x="177825" y="1442133"/>
                </a:lnTo>
                <a:lnTo>
                  <a:pt x="179951" y="1412285"/>
                </a:lnTo>
                <a:lnTo>
                  <a:pt x="186194" y="1389121"/>
                </a:lnTo>
                <a:lnTo>
                  <a:pt x="196352" y="1368523"/>
                </a:lnTo>
                <a:lnTo>
                  <a:pt x="210223" y="1346372"/>
                </a:lnTo>
                <a:lnTo>
                  <a:pt x="230721" y="1313399"/>
                </a:lnTo>
                <a:lnTo>
                  <a:pt x="250544" y="1272124"/>
                </a:lnTo>
                <a:lnTo>
                  <a:pt x="265506" y="1219913"/>
                </a:lnTo>
                <a:lnTo>
                  <a:pt x="271424" y="1154135"/>
                </a:lnTo>
                <a:lnTo>
                  <a:pt x="265506" y="1088042"/>
                </a:lnTo>
                <a:lnTo>
                  <a:pt x="250544" y="1035787"/>
                </a:lnTo>
                <a:lnTo>
                  <a:pt x="230721" y="994467"/>
                </a:lnTo>
                <a:lnTo>
                  <a:pt x="210223" y="961180"/>
                </a:lnTo>
                <a:lnTo>
                  <a:pt x="196352" y="939333"/>
                </a:lnTo>
                <a:lnTo>
                  <a:pt x="186194" y="918702"/>
                </a:lnTo>
                <a:lnTo>
                  <a:pt x="179951" y="895373"/>
                </a:lnTo>
                <a:lnTo>
                  <a:pt x="177825" y="865428"/>
                </a:lnTo>
                <a:lnTo>
                  <a:pt x="179951" y="835884"/>
                </a:lnTo>
                <a:lnTo>
                  <a:pt x="186194" y="812685"/>
                </a:lnTo>
                <a:lnTo>
                  <a:pt x="196352" y="791916"/>
                </a:lnTo>
                <a:lnTo>
                  <a:pt x="210223" y="769658"/>
                </a:lnTo>
                <a:lnTo>
                  <a:pt x="230721" y="736686"/>
                </a:lnTo>
                <a:lnTo>
                  <a:pt x="250544" y="695413"/>
                </a:lnTo>
                <a:lnTo>
                  <a:pt x="265506" y="643206"/>
                </a:lnTo>
                <a:lnTo>
                  <a:pt x="271424" y="577430"/>
                </a:lnTo>
                <a:lnTo>
                  <a:pt x="265506" y="511336"/>
                </a:lnTo>
                <a:lnTo>
                  <a:pt x="250544" y="459079"/>
                </a:lnTo>
                <a:lnTo>
                  <a:pt x="230721" y="417757"/>
                </a:lnTo>
                <a:lnTo>
                  <a:pt x="210223" y="384467"/>
                </a:lnTo>
                <a:lnTo>
                  <a:pt x="196352" y="362623"/>
                </a:lnTo>
                <a:lnTo>
                  <a:pt x="186194" y="341993"/>
                </a:lnTo>
                <a:lnTo>
                  <a:pt x="179951" y="318660"/>
                </a:lnTo>
                <a:lnTo>
                  <a:pt x="177825" y="288709"/>
                </a:lnTo>
                <a:lnTo>
                  <a:pt x="179951" y="258864"/>
                </a:lnTo>
                <a:lnTo>
                  <a:pt x="186194" y="235700"/>
                </a:lnTo>
                <a:lnTo>
                  <a:pt x="196352" y="215101"/>
                </a:lnTo>
                <a:lnTo>
                  <a:pt x="210223" y="192951"/>
                </a:lnTo>
                <a:lnTo>
                  <a:pt x="230721" y="159968"/>
                </a:lnTo>
                <a:lnTo>
                  <a:pt x="250544" y="118616"/>
                </a:lnTo>
                <a:lnTo>
                  <a:pt x="265506" y="66194"/>
                </a:lnTo>
                <a:lnTo>
                  <a:pt x="271424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66210" y="148589"/>
            <a:ext cx="769620" cy="769620"/>
          </a:xfrm>
          <a:custGeom>
            <a:avLst/>
            <a:gdLst/>
            <a:ahLst/>
            <a:cxnLst/>
            <a:rect l="l" t="t" r="r" b="b"/>
            <a:pathLst>
              <a:path w="769619" h="769619">
                <a:moveTo>
                  <a:pt x="384434" y="0"/>
                </a:moveTo>
                <a:lnTo>
                  <a:pt x="336200" y="2994"/>
                </a:lnTo>
                <a:lnTo>
                  <a:pt x="289757" y="11737"/>
                </a:lnTo>
                <a:lnTo>
                  <a:pt x="245466" y="25869"/>
                </a:lnTo>
                <a:lnTo>
                  <a:pt x="203684" y="45031"/>
                </a:lnTo>
                <a:lnTo>
                  <a:pt x="164774" y="68862"/>
                </a:lnTo>
                <a:lnTo>
                  <a:pt x="129093" y="97003"/>
                </a:lnTo>
                <a:lnTo>
                  <a:pt x="97003" y="129094"/>
                </a:lnTo>
                <a:lnTo>
                  <a:pt x="68862" y="164775"/>
                </a:lnTo>
                <a:lnTo>
                  <a:pt x="45031" y="203686"/>
                </a:lnTo>
                <a:lnTo>
                  <a:pt x="25869" y="245468"/>
                </a:lnTo>
                <a:lnTo>
                  <a:pt x="11737" y="289762"/>
                </a:lnTo>
                <a:lnTo>
                  <a:pt x="2994" y="336206"/>
                </a:lnTo>
                <a:lnTo>
                  <a:pt x="0" y="384441"/>
                </a:lnTo>
                <a:lnTo>
                  <a:pt x="2994" y="432686"/>
                </a:lnTo>
                <a:lnTo>
                  <a:pt x="11737" y="479161"/>
                </a:lnTo>
                <a:lnTo>
                  <a:pt x="25869" y="523503"/>
                </a:lnTo>
                <a:lnTo>
                  <a:pt x="45031" y="565348"/>
                </a:lnTo>
                <a:lnTo>
                  <a:pt x="68862" y="604333"/>
                </a:lnTo>
                <a:lnTo>
                  <a:pt x="97003" y="640093"/>
                </a:lnTo>
                <a:lnTo>
                  <a:pt x="129093" y="672265"/>
                </a:lnTo>
                <a:lnTo>
                  <a:pt x="164774" y="700485"/>
                </a:lnTo>
                <a:lnTo>
                  <a:pt x="203684" y="724390"/>
                </a:lnTo>
                <a:lnTo>
                  <a:pt x="245466" y="743616"/>
                </a:lnTo>
                <a:lnTo>
                  <a:pt x="289757" y="757799"/>
                </a:lnTo>
                <a:lnTo>
                  <a:pt x="336200" y="766575"/>
                </a:lnTo>
                <a:lnTo>
                  <a:pt x="384434" y="769581"/>
                </a:lnTo>
                <a:lnTo>
                  <a:pt x="432680" y="766575"/>
                </a:lnTo>
                <a:lnTo>
                  <a:pt x="479157" y="757799"/>
                </a:lnTo>
                <a:lnTo>
                  <a:pt x="523501" y="743616"/>
                </a:lnTo>
                <a:lnTo>
                  <a:pt x="565348" y="724390"/>
                </a:lnTo>
                <a:lnTo>
                  <a:pt x="604334" y="700485"/>
                </a:lnTo>
                <a:lnTo>
                  <a:pt x="640095" y="672265"/>
                </a:lnTo>
                <a:lnTo>
                  <a:pt x="672269" y="640093"/>
                </a:lnTo>
                <a:lnTo>
                  <a:pt x="678583" y="632091"/>
                </a:lnTo>
                <a:lnTo>
                  <a:pt x="384434" y="632091"/>
                </a:lnTo>
                <a:lnTo>
                  <a:pt x="334520" y="627060"/>
                </a:lnTo>
                <a:lnTo>
                  <a:pt x="288032" y="612630"/>
                </a:lnTo>
                <a:lnTo>
                  <a:pt x="245965" y="589798"/>
                </a:lnTo>
                <a:lnTo>
                  <a:pt x="209315" y="559558"/>
                </a:lnTo>
                <a:lnTo>
                  <a:pt x="179075" y="522907"/>
                </a:lnTo>
                <a:lnTo>
                  <a:pt x="156244" y="480840"/>
                </a:lnTo>
                <a:lnTo>
                  <a:pt x="141815" y="434353"/>
                </a:lnTo>
                <a:lnTo>
                  <a:pt x="136784" y="384441"/>
                </a:lnTo>
                <a:lnTo>
                  <a:pt x="141815" y="334525"/>
                </a:lnTo>
                <a:lnTo>
                  <a:pt x="156244" y="288035"/>
                </a:lnTo>
                <a:lnTo>
                  <a:pt x="179075" y="245966"/>
                </a:lnTo>
                <a:lnTo>
                  <a:pt x="209315" y="209313"/>
                </a:lnTo>
                <a:lnTo>
                  <a:pt x="245965" y="179072"/>
                </a:lnTo>
                <a:lnTo>
                  <a:pt x="288032" y="156239"/>
                </a:lnTo>
                <a:lnTo>
                  <a:pt x="334520" y="141810"/>
                </a:lnTo>
                <a:lnTo>
                  <a:pt x="384434" y="136779"/>
                </a:lnTo>
                <a:lnTo>
                  <a:pt x="678347" y="136779"/>
                </a:lnTo>
                <a:lnTo>
                  <a:pt x="672269" y="129094"/>
                </a:lnTo>
                <a:lnTo>
                  <a:pt x="640095" y="97003"/>
                </a:lnTo>
                <a:lnTo>
                  <a:pt x="604334" y="68862"/>
                </a:lnTo>
                <a:lnTo>
                  <a:pt x="565348" y="45031"/>
                </a:lnTo>
                <a:lnTo>
                  <a:pt x="523501" y="25869"/>
                </a:lnTo>
                <a:lnTo>
                  <a:pt x="479157" y="11737"/>
                </a:lnTo>
                <a:lnTo>
                  <a:pt x="432680" y="2994"/>
                </a:lnTo>
                <a:lnTo>
                  <a:pt x="384434" y="0"/>
                </a:lnTo>
                <a:close/>
              </a:path>
              <a:path w="769619" h="769619">
                <a:moveTo>
                  <a:pt x="678347" y="136779"/>
                </a:moveTo>
                <a:lnTo>
                  <a:pt x="384434" y="136779"/>
                </a:lnTo>
                <a:lnTo>
                  <a:pt x="434348" y="141810"/>
                </a:lnTo>
                <a:lnTo>
                  <a:pt x="480837" y="156239"/>
                </a:lnTo>
                <a:lnTo>
                  <a:pt x="522905" y="179072"/>
                </a:lnTo>
                <a:lnTo>
                  <a:pt x="559557" y="209313"/>
                </a:lnTo>
                <a:lnTo>
                  <a:pt x="589796" y="245966"/>
                </a:lnTo>
                <a:lnTo>
                  <a:pt x="612628" y="288035"/>
                </a:lnTo>
                <a:lnTo>
                  <a:pt x="627058" y="334525"/>
                </a:lnTo>
                <a:lnTo>
                  <a:pt x="632089" y="384441"/>
                </a:lnTo>
                <a:lnTo>
                  <a:pt x="627058" y="434353"/>
                </a:lnTo>
                <a:lnTo>
                  <a:pt x="612628" y="480840"/>
                </a:lnTo>
                <a:lnTo>
                  <a:pt x="589796" y="522907"/>
                </a:lnTo>
                <a:lnTo>
                  <a:pt x="559557" y="559558"/>
                </a:lnTo>
                <a:lnTo>
                  <a:pt x="522905" y="589798"/>
                </a:lnTo>
                <a:lnTo>
                  <a:pt x="480837" y="612630"/>
                </a:lnTo>
                <a:lnTo>
                  <a:pt x="434348" y="627060"/>
                </a:lnTo>
                <a:lnTo>
                  <a:pt x="384434" y="632091"/>
                </a:lnTo>
                <a:lnTo>
                  <a:pt x="678583" y="632091"/>
                </a:lnTo>
                <a:lnTo>
                  <a:pt x="724396" y="565348"/>
                </a:lnTo>
                <a:lnTo>
                  <a:pt x="743623" y="523503"/>
                </a:lnTo>
                <a:lnTo>
                  <a:pt x="757807" y="479161"/>
                </a:lnTo>
                <a:lnTo>
                  <a:pt x="766584" y="432686"/>
                </a:lnTo>
                <a:lnTo>
                  <a:pt x="769590" y="384441"/>
                </a:lnTo>
                <a:lnTo>
                  <a:pt x="766584" y="336206"/>
                </a:lnTo>
                <a:lnTo>
                  <a:pt x="757807" y="289762"/>
                </a:lnTo>
                <a:lnTo>
                  <a:pt x="743623" y="245468"/>
                </a:lnTo>
                <a:lnTo>
                  <a:pt x="724396" y="203686"/>
                </a:lnTo>
                <a:lnTo>
                  <a:pt x="700490" y="164775"/>
                </a:lnTo>
                <a:lnTo>
                  <a:pt x="678347" y="136779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0411511" y="580885"/>
            <a:ext cx="333375" cy="333375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333375" y="143979"/>
                </a:moveTo>
                <a:lnTo>
                  <a:pt x="192214" y="143979"/>
                </a:lnTo>
                <a:lnTo>
                  <a:pt x="192214" y="0"/>
                </a:lnTo>
                <a:lnTo>
                  <a:pt x="143979" y="0"/>
                </a:lnTo>
                <a:lnTo>
                  <a:pt x="143979" y="143979"/>
                </a:lnTo>
                <a:lnTo>
                  <a:pt x="0" y="143979"/>
                </a:lnTo>
                <a:lnTo>
                  <a:pt x="0" y="192214"/>
                </a:lnTo>
                <a:lnTo>
                  <a:pt x="143979" y="192214"/>
                </a:lnTo>
                <a:lnTo>
                  <a:pt x="143979" y="333375"/>
                </a:lnTo>
                <a:lnTo>
                  <a:pt x="192214" y="333375"/>
                </a:lnTo>
                <a:lnTo>
                  <a:pt x="192214" y="192214"/>
                </a:lnTo>
                <a:lnTo>
                  <a:pt x="333375" y="192214"/>
                </a:lnTo>
                <a:lnTo>
                  <a:pt x="333375" y="143979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7443195" y="1225080"/>
            <a:ext cx="845185" cy="189865"/>
          </a:xfrm>
          <a:custGeom>
            <a:avLst/>
            <a:gdLst/>
            <a:ahLst/>
            <a:cxnLst/>
            <a:rect l="l" t="t" r="r" b="b"/>
            <a:pathLst>
              <a:path w="845184" h="189865">
                <a:moveTo>
                  <a:pt x="0" y="189344"/>
                </a:moveTo>
                <a:lnTo>
                  <a:pt x="844745" y="189344"/>
                </a:lnTo>
                <a:lnTo>
                  <a:pt x="844745" y="0"/>
                </a:lnTo>
                <a:lnTo>
                  <a:pt x="0" y="0"/>
                </a:lnTo>
                <a:lnTo>
                  <a:pt x="0" y="189344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7443195" y="1621785"/>
            <a:ext cx="845185" cy="189865"/>
          </a:xfrm>
          <a:custGeom>
            <a:avLst/>
            <a:gdLst/>
            <a:ahLst/>
            <a:cxnLst/>
            <a:rect l="l" t="t" r="r" b="b"/>
            <a:pathLst>
              <a:path w="845184" h="189864">
                <a:moveTo>
                  <a:pt x="0" y="189349"/>
                </a:moveTo>
                <a:lnTo>
                  <a:pt x="844745" y="189349"/>
                </a:lnTo>
                <a:lnTo>
                  <a:pt x="844745" y="0"/>
                </a:lnTo>
                <a:lnTo>
                  <a:pt x="0" y="0"/>
                </a:lnTo>
                <a:lnTo>
                  <a:pt x="0" y="189349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17443195" y="2018482"/>
            <a:ext cx="845185" cy="189865"/>
          </a:xfrm>
          <a:custGeom>
            <a:avLst/>
            <a:gdLst/>
            <a:ahLst/>
            <a:cxnLst/>
            <a:rect l="l" t="t" r="r" b="b"/>
            <a:pathLst>
              <a:path w="845184" h="189864">
                <a:moveTo>
                  <a:pt x="0" y="189349"/>
                </a:moveTo>
                <a:lnTo>
                  <a:pt x="844745" y="189349"/>
                </a:lnTo>
                <a:lnTo>
                  <a:pt x="844745" y="0"/>
                </a:lnTo>
                <a:lnTo>
                  <a:pt x="0" y="0"/>
                </a:lnTo>
                <a:lnTo>
                  <a:pt x="0" y="189349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17443195" y="2415174"/>
            <a:ext cx="845185" cy="189865"/>
          </a:xfrm>
          <a:custGeom>
            <a:avLst/>
            <a:gdLst/>
            <a:ahLst/>
            <a:cxnLst/>
            <a:rect l="l" t="t" r="r" b="b"/>
            <a:pathLst>
              <a:path w="845184" h="189864">
                <a:moveTo>
                  <a:pt x="0" y="189354"/>
                </a:moveTo>
                <a:lnTo>
                  <a:pt x="844745" y="189354"/>
                </a:lnTo>
                <a:lnTo>
                  <a:pt x="844745" y="0"/>
                </a:lnTo>
                <a:lnTo>
                  <a:pt x="0" y="0"/>
                </a:lnTo>
                <a:lnTo>
                  <a:pt x="0" y="189354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17443195" y="2811877"/>
            <a:ext cx="845185" cy="189865"/>
          </a:xfrm>
          <a:custGeom>
            <a:avLst/>
            <a:gdLst/>
            <a:ahLst/>
            <a:cxnLst/>
            <a:rect l="l" t="t" r="r" b="b"/>
            <a:pathLst>
              <a:path w="845184" h="189864">
                <a:moveTo>
                  <a:pt x="0" y="189349"/>
                </a:moveTo>
                <a:lnTo>
                  <a:pt x="844745" y="189349"/>
                </a:lnTo>
                <a:lnTo>
                  <a:pt x="844745" y="0"/>
                </a:lnTo>
                <a:lnTo>
                  <a:pt x="0" y="0"/>
                </a:lnTo>
                <a:lnTo>
                  <a:pt x="0" y="189349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17443195" y="3207139"/>
            <a:ext cx="845185" cy="189865"/>
          </a:xfrm>
          <a:custGeom>
            <a:avLst/>
            <a:gdLst/>
            <a:ahLst/>
            <a:cxnLst/>
            <a:rect l="l" t="t" r="r" b="b"/>
            <a:pathLst>
              <a:path w="845184" h="189864">
                <a:moveTo>
                  <a:pt x="0" y="189349"/>
                </a:moveTo>
                <a:lnTo>
                  <a:pt x="844745" y="189349"/>
                </a:lnTo>
                <a:lnTo>
                  <a:pt x="844745" y="0"/>
                </a:lnTo>
                <a:lnTo>
                  <a:pt x="0" y="0"/>
                </a:lnTo>
                <a:lnTo>
                  <a:pt x="0" y="189349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17212691" y="7960156"/>
            <a:ext cx="687070" cy="687070"/>
          </a:xfrm>
          <a:custGeom>
            <a:avLst/>
            <a:gdLst/>
            <a:ahLst/>
            <a:cxnLst/>
            <a:rect l="l" t="t" r="r" b="b"/>
            <a:pathLst>
              <a:path w="687069" h="687070">
                <a:moveTo>
                  <a:pt x="343408" y="0"/>
                </a:moveTo>
                <a:lnTo>
                  <a:pt x="296712" y="3127"/>
                </a:lnTo>
                <a:lnTo>
                  <a:pt x="251956" y="12239"/>
                </a:lnTo>
                <a:lnTo>
                  <a:pt x="209544" y="26931"/>
                </a:lnTo>
                <a:lnTo>
                  <a:pt x="169878" y="46797"/>
                </a:lnTo>
                <a:lnTo>
                  <a:pt x="133365" y="71433"/>
                </a:lnTo>
                <a:lnTo>
                  <a:pt x="100409" y="100434"/>
                </a:lnTo>
                <a:lnTo>
                  <a:pt x="71413" y="133395"/>
                </a:lnTo>
                <a:lnTo>
                  <a:pt x="46783" y="169910"/>
                </a:lnTo>
                <a:lnTo>
                  <a:pt x="26922" y="209576"/>
                </a:lnTo>
                <a:lnTo>
                  <a:pt x="12234" y="251986"/>
                </a:lnTo>
                <a:lnTo>
                  <a:pt x="3126" y="296736"/>
                </a:lnTo>
                <a:lnTo>
                  <a:pt x="0" y="343420"/>
                </a:lnTo>
                <a:lnTo>
                  <a:pt x="3126" y="389953"/>
                </a:lnTo>
                <a:lnTo>
                  <a:pt x="12234" y="434603"/>
                </a:lnTo>
                <a:lnTo>
                  <a:pt x="26922" y="476959"/>
                </a:lnTo>
                <a:lnTo>
                  <a:pt x="46783" y="516608"/>
                </a:lnTo>
                <a:lnTo>
                  <a:pt x="71413" y="553138"/>
                </a:lnTo>
                <a:lnTo>
                  <a:pt x="100409" y="586135"/>
                </a:lnTo>
                <a:lnTo>
                  <a:pt x="133365" y="615187"/>
                </a:lnTo>
                <a:lnTo>
                  <a:pt x="169878" y="639882"/>
                </a:lnTo>
                <a:lnTo>
                  <a:pt x="209544" y="659808"/>
                </a:lnTo>
                <a:lnTo>
                  <a:pt x="251956" y="674551"/>
                </a:lnTo>
                <a:lnTo>
                  <a:pt x="296712" y="683700"/>
                </a:lnTo>
                <a:lnTo>
                  <a:pt x="343408" y="686841"/>
                </a:lnTo>
                <a:lnTo>
                  <a:pt x="389942" y="683700"/>
                </a:lnTo>
                <a:lnTo>
                  <a:pt x="434594" y="674551"/>
                </a:lnTo>
                <a:lnTo>
                  <a:pt x="476950" y="659808"/>
                </a:lnTo>
                <a:lnTo>
                  <a:pt x="516598" y="639882"/>
                </a:lnTo>
                <a:lnTo>
                  <a:pt x="553125" y="615187"/>
                </a:lnTo>
                <a:lnTo>
                  <a:pt x="586120" y="586135"/>
                </a:lnTo>
                <a:lnTo>
                  <a:pt x="615170" y="553138"/>
                </a:lnTo>
                <a:lnTo>
                  <a:pt x="639863" y="516608"/>
                </a:lnTo>
                <a:lnTo>
                  <a:pt x="659786" y="476959"/>
                </a:lnTo>
                <a:lnTo>
                  <a:pt x="674528" y="434603"/>
                </a:lnTo>
                <a:lnTo>
                  <a:pt x="683675" y="389953"/>
                </a:lnTo>
                <a:lnTo>
                  <a:pt x="686816" y="343420"/>
                </a:lnTo>
                <a:lnTo>
                  <a:pt x="683675" y="296736"/>
                </a:lnTo>
                <a:lnTo>
                  <a:pt x="674528" y="251986"/>
                </a:lnTo>
                <a:lnTo>
                  <a:pt x="659786" y="209576"/>
                </a:lnTo>
                <a:lnTo>
                  <a:pt x="639863" y="169910"/>
                </a:lnTo>
                <a:lnTo>
                  <a:pt x="615170" y="133395"/>
                </a:lnTo>
                <a:lnTo>
                  <a:pt x="586120" y="100434"/>
                </a:lnTo>
                <a:lnTo>
                  <a:pt x="553125" y="71433"/>
                </a:lnTo>
                <a:lnTo>
                  <a:pt x="516598" y="46797"/>
                </a:lnTo>
                <a:lnTo>
                  <a:pt x="476950" y="26931"/>
                </a:lnTo>
                <a:lnTo>
                  <a:pt x="434594" y="12239"/>
                </a:lnTo>
                <a:lnTo>
                  <a:pt x="389942" y="3127"/>
                </a:lnTo>
                <a:lnTo>
                  <a:pt x="343408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35"/>
              <a:t>Введение</a:t>
            </a:r>
          </a:p>
        </p:txBody>
      </p:sp>
      <p:pic>
        <p:nvPicPr>
          <p:cNvPr id="15" name="object 1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76227" y="2791320"/>
            <a:ext cx="2514968" cy="235800"/>
          </a:xfrm>
          <a:prstGeom prst="rect">
            <a:avLst/>
          </a:prstGeom>
        </p:spPr>
      </p:pic>
      <p:sp>
        <p:nvSpPr>
          <p:cNvPr id="16" name="object 16" descr=""/>
          <p:cNvSpPr/>
          <p:nvPr/>
        </p:nvSpPr>
        <p:spPr>
          <a:xfrm>
            <a:off x="6698729" y="3496170"/>
            <a:ext cx="1306830" cy="236220"/>
          </a:xfrm>
          <a:custGeom>
            <a:avLst/>
            <a:gdLst/>
            <a:ahLst/>
            <a:cxnLst/>
            <a:rect l="l" t="t" r="r" b="b"/>
            <a:pathLst>
              <a:path w="1306829" h="236220">
                <a:moveTo>
                  <a:pt x="78727" y="0"/>
                </a:moveTo>
                <a:lnTo>
                  <a:pt x="37274" y="11607"/>
                </a:lnTo>
                <a:lnTo>
                  <a:pt x="9728" y="43472"/>
                </a:lnTo>
                <a:lnTo>
                  <a:pt x="0" y="89611"/>
                </a:lnTo>
                <a:lnTo>
                  <a:pt x="590" y="102006"/>
                </a:lnTo>
                <a:lnTo>
                  <a:pt x="14725" y="144800"/>
                </a:lnTo>
                <a:lnTo>
                  <a:pt x="46188" y="172214"/>
                </a:lnTo>
                <a:lnTo>
                  <a:pt x="79159" y="178777"/>
                </a:lnTo>
                <a:lnTo>
                  <a:pt x="88500" y="178323"/>
                </a:lnTo>
                <a:lnTo>
                  <a:pt x="126588" y="162833"/>
                </a:lnTo>
                <a:lnTo>
                  <a:pt x="141437" y="144246"/>
                </a:lnTo>
                <a:lnTo>
                  <a:pt x="70650" y="144246"/>
                </a:lnTo>
                <a:lnTo>
                  <a:pt x="63271" y="142062"/>
                </a:lnTo>
                <a:lnTo>
                  <a:pt x="38392" y="104944"/>
                </a:lnTo>
                <a:lnTo>
                  <a:pt x="37058" y="88747"/>
                </a:lnTo>
                <a:lnTo>
                  <a:pt x="37396" y="80569"/>
                </a:lnTo>
                <a:lnTo>
                  <a:pt x="56293" y="41592"/>
                </a:lnTo>
                <a:lnTo>
                  <a:pt x="63487" y="36626"/>
                </a:lnTo>
                <a:lnTo>
                  <a:pt x="70789" y="34467"/>
                </a:lnTo>
                <a:lnTo>
                  <a:pt x="141487" y="34467"/>
                </a:lnTo>
                <a:lnTo>
                  <a:pt x="140971" y="33281"/>
                </a:lnTo>
                <a:lnTo>
                  <a:pt x="112026" y="6921"/>
                </a:lnTo>
                <a:lnTo>
                  <a:pt x="87702" y="433"/>
                </a:lnTo>
                <a:lnTo>
                  <a:pt x="78727" y="0"/>
                </a:lnTo>
                <a:close/>
              </a:path>
              <a:path w="1306829" h="236220">
                <a:moveTo>
                  <a:pt x="149517" y="116128"/>
                </a:moveTo>
                <a:lnTo>
                  <a:pt x="112966" y="116128"/>
                </a:lnTo>
                <a:lnTo>
                  <a:pt x="110896" y="124155"/>
                </a:lnTo>
                <a:lnTo>
                  <a:pt x="108356" y="129908"/>
                </a:lnTo>
                <a:lnTo>
                  <a:pt x="105321" y="133362"/>
                </a:lnTo>
                <a:lnTo>
                  <a:pt x="102349" y="136829"/>
                </a:lnTo>
                <a:lnTo>
                  <a:pt x="98640" y="139509"/>
                </a:lnTo>
                <a:lnTo>
                  <a:pt x="94221" y="141439"/>
                </a:lnTo>
                <a:lnTo>
                  <a:pt x="89801" y="143319"/>
                </a:lnTo>
                <a:lnTo>
                  <a:pt x="84772" y="144246"/>
                </a:lnTo>
                <a:lnTo>
                  <a:pt x="141437" y="144246"/>
                </a:lnTo>
                <a:lnTo>
                  <a:pt x="144756" y="136375"/>
                </a:lnTo>
                <a:lnTo>
                  <a:pt x="147498" y="126890"/>
                </a:lnTo>
                <a:lnTo>
                  <a:pt x="149517" y="116128"/>
                </a:lnTo>
                <a:close/>
              </a:path>
              <a:path w="1306829" h="236220">
                <a:moveTo>
                  <a:pt x="141487" y="34467"/>
                </a:moveTo>
                <a:lnTo>
                  <a:pt x="88531" y="34467"/>
                </a:lnTo>
                <a:lnTo>
                  <a:pt x="95910" y="36842"/>
                </a:lnTo>
                <a:lnTo>
                  <a:pt x="101345" y="41648"/>
                </a:lnTo>
                <a:lnTo>
                  <a:pt x="106718" y="46355"/>
                </a:lnTo>
                <a:lnTo>
                  <a:pt x="110604" y="53352"/>
                </a:lnTo>
                <a:lnTo>
                  <a:pt x="112966" y="62572"/>
                </a:lnTo>
                <a:lnTo>
                  <a:pt x="149517" y="62572"/>
                </a:lnTo>
                <a:lnTo>
                  <a:pt x="147462" y="51412"/>
                </a:lnTo>
                <a:lnTo>
                  <a:pt x="144589" y="41592"/>
                </a:lnTo>
                <a:lnTo>
                  <a:pt x="141487" y="34467"/>
                </a:lnTo>
                <a:close/>
              </a:path>
              <a:path w="1306829" h="236220">
                <a:moveTo>
                  <a:pt x="243560" y="0"/>
                </a:moveTo>
                <a:lnTo>
                  <a:pt x="202107" y="11607"/>
                </a:lnTo>
                <a:lnTo>
                  <a:pt x="174561" y="43548"/>
                </a:lnTo>
                <a:lnTo>
                  <a:pt x="164833" y="89966"/>
                </a:lnTo>
                <a:lnTo>
                  <a:pt x="165442" y="102702"/>
                </a:lnTo>
                <a:lnTo>
                  <a:pt x="179997" y="145689"/>
                </a:lnTo>
                <a:lnTo>
                  <a:pt x="212285" y="172455"/>
                </a:lnTo>
                <a:lnTo>
                  <a:pt x="246075" y="178777"/>
                </a:lnTo>
                <a:lnTo>
                  <a:pt x="254630" y="178432"/>
                </a:lnTo>
                <a:lnTo>
                  <a:pt x="290971" y="166492"/>
                </a:lnTo>
                <a:lnTo>
                  <a:pt x="311273" y="144246"/>
                </a:lnTo>
                <a:lnTo>
                  <a:pt x="237185" y="144246"/>
                </a:lnTo>
                <a:lnTo>
                  <a:pt x="229476" y="142354"/>
                </a:lnTo>
                <a:lnTo>
                  <a:pt x="203161" y="110337"/>
                </a:lnTo>
                <a:lnTo>
                  <a:pt x="202387" y="103225"/>
                </a:lnTo>
                <a:lnTo>
                  <a:pt x="318884" y="103225"/>
                </a:lnTo>
                <a:lnTo>
                  <a:pt x="318884" y="86652"/>
                </a:lnTo>
                <a:lnTo>
                  <a:pt x="318479" y="75238"/>
                </a:lnTo>
                <a:lnTo>
                  <a:pt x="317831" y="69634"/>
                </a:lnTo>
                <a:lnTo>
                  <a:pt x="202819" y="69634"/>
                </a:lnTo>
                <a:lnTo>
                  <a:pt x="203653" y="65314"/>
                </a:lnTo>
                <a:lnTo>
                  <a:pt x="234950" y="34467"/>
                </a:lnTo>
                <a:lnTo>
                  <a:pt x="306646" y="34467"/>
                </a:lnTo>
                <a:lnTo>
                  <a:pt x="304833" y="31288"/>
                </a:lnTo>
                <a:lnTo>
                  <a:pt x="270522" y="4546"/>
                </a:lnTo>
                <a:lnTo>
                  <a:pt x="250352" y="283"/>
                </a:lnTo>
                <a:lnTo>
                  <a:pt x="243560" y="0"/>
                </a:lnTo>
                <a:close/>
              </a:path>
              <a:path w="1306829" h="236220">
                <a:moveTo>
                  <a:pt x="282549" y="117792"/>
                </a:moveTo>
                <a:lnTo>
                  <a:pt x="251891" y="144246"/>
                </a:lnTo>
                <a:lnTo>
                  <a:pt x="311273" y="144246"/>
                </a:lnTo>
                <a:lnTo>
                  <a:pt x="314685" y="136954"/>
                </a:lnTo>
                <a:lnTo>
                  <a:pt x="317957" y="127736"/>
                </a:lnTo>
                <a:lnTo>
                  <a:pt x="282549" y="117792"/>
                </a:lnTo>
                <a:close/>
              </a:path>
              <a:path w="1306829" h="236220">
                <a:moveTo>
                  <a:pt x="306646" y="34467"/>
                </a:moveTo>
                <a:lnTo>
                  <a:pt x="251345" y="34467"/>
                </a:lnTo>
                <a:lnTo>
                  <a:pt x="258051" y="36233"/>
                </a:lnTo>
                <a:lnTo>
                  <a:pt x="269290" y="43307"/>
                </a:lnTo>
                <a:lnTo>
                  <a:pt x="273659" y="48133"/>
                </a:lnTo>
                <a:lnTo>
                  <a:pt x="279908" y="60439"/>
                </a:lnTo>
                <a:lnTo>
                  <a:pt x="281395" y="65314"/>
                </a:lnTo>
                <a:lnTo>
                  <a:pt x="281470" y="69634"/>
                </a:lnTo>
                <a:lnTo>
                  <a:pt x="317831" y="69634"/>
                </a:lnTo>
                <a:lnTo>
                  <a:pt x="317263" y="64717"/>
                </a:lnTo>
                <a:lnTo>
                  <a:pt x="315235" y="55089"/>
                </a:lnTo>
                <a:lnTo>
                  <a:pt x="312394" y="46355"/>
                </a:lnTo>
                <a:lnTo>
                  <a:pt x="308903" y="38425"/>
                </a:lnTo>
                <a:lnTo>
                  <a:pt x="306646" y="34467"/>
                </a:lnTo>
                <a:close/>
              </a:path>
              <a:path w="1306829" h="236220">
                <a:moveTo>
                  <a:pt x="381355" y="2095"/>
                </a:moveTo>
                <a:lnTo>
                  <a:pt x="344373" y="2095"/>
                </a:lnTo>
                <a:lnTo>
                  <a:pt x="344373" y="175387"/>
                </a:lnTo>
                <a:lnTo>
                  <a:pt x="381355" y="175387"/>
                </a:lnTo>
                <a:lnTo>
                  <a:pt x="381355" y="107416"/>
                </a:lnTo>
                <a:lnTo>
                  <a:pt x="441253" y="107416"/>
                </a:lnTo>
                <a:lnTo>
                  <a:pt x="424319" y="85928"/>
                </a:lnTo>
                <a:lnTo>
                  <a:pt x="435902" y="72085"/>
                </a:lnTo>
                <a:lnTo>
                  <a:pt x="381355" y="72085"/>
                </a:lnTo>
                <a:lnTo>
                  <a:pt x="381355" y="2095"/>
                </a:lnTo>
                <a:close/>
              </a:path>
              <a:path w="1306829" h="236220">
                <a:moveTo>
                  <a:pt x="441253" y="107416"/>
                </a:moveTo>
                <a:lnTo>
                  <a:pt x="394474" y="107416"/>
                </a:lnTo>
                <a:lnTo>
                  <a:pt x="447306" y="175387"/>
                </a:lnTo>
                <a:lnTo>
                  <a:pt x="494817" y="175387"/>
                </a:lnTo>
                <a:lnTo>
                  <a:pt x="441253" y="107416"/>
                </a:lnTo>
                <a:close/>
              </a:path>
              <a:path w="1306829" h="236220">
                <a:moveTo>
                  <a:pt x="494461" y="2095"/>
                </a:moveTo>
                <a:lnTo>
                  <a:pt x="446582" y="2095"/>
                </a:lnTo>
                <a:lnTo>
                  <a:pt x="388708" y="72085"/>
                </a:lnTo>
                <a:lnTo>
                  <a:pt x="435902" y="72085"/>
                </a:lnTo>
                <a:lnTo>
                  <a:pt x="494461" y="2095"/>
                </a:lnTo>
                <a:close/>
              </a:path>
              <a:path w="1306829" h="236220">
                <a:moveTo>
                  <a:pt x="539102" y="2095"/>
                </a:moveTo>
                <a:lnTo>
                  <a:pt x="502907" y="2095"/>
                </a:lnTo>
                <a:lnTo>
                  <a:pt x="502907" y="235800"/>
                </a:lnTo>
                <a:lnTo>
                  <a:pt x="539889" y="235800"/>
                </a:lnTo>
                <a:lnTo>
                  <a:pt x="536333" y="155765"/>
                </a:lnTo>
                <a:lnTo>
                  <a:pt x="635195" y="155765"/>
                </a:lnTo>
                <a:lnTo>
                  <a:pt x="636763" y="154144"/>
                </a:lnTo>
                <a:lnTo>
                  <a:pt x="642870" y="145749"/>
                </a:lnTo>
                <a:lnTo>
                  <a:pt x="643686" y="144246"/>
                </a:lnTo>
                <a:lnTo>
                  <a:pt x="570979" y="144246"/>
                </a:lnTo>
                <a:lnTo>
                  <a:pt x="563778" y="142036"/>
                </a:lnTo>
                <a:lnTo>
                  <a:pt x="540742" y="104695"/>
                </a:lnTo>
                <a:lnTo>
                  <a:pt x="539534" y="88747"/>
                </a:lnTo>
                <a:lnTo>
                  <a:pt x="539827" y="80603"/>
                </a:lnTo>
                <a:lnTo>
                  <a:pt x="557618" y="40944"/>
                </a:lnTo>
                <a:lnTo>
                  <a:pt x="570801" y="34467"/>
                </a:lnTo>
                <a:lnTo>
                  <a:pt x="643719" y="34467"/>
                </a:lnTo>
                <a:lnTo>
                  <a:pt x="642865" y="32898"/>
                </a:lnTo>
                <a:lnTo>
                  <a:pt x="636744" y="24531"/>
                </a:lnTo>
                <a:lnTo>
                  <a:pt x="633969" y="21691"/>
                </a:lnTo>
                <a:lnTo>
                  <a:pt x="536943" y="21691"/>
                </a:lnTo>
                <a:lnTo>
                  <a:pt x="539102" y="2095"/>
                </a:lnTo>
                <a:close/>
              </a:path>
              <a:path w="1306829" h="236220">
                <a:moveTo>
                  <a:pt x="635195" y="155765"/>
                </a:moveTo>
                <a:lnTo>
                  <a:pt x="536333" y="155765"/>
                </a:lnTo>
                <a:lnTo>
                  <a:pt x="537070" y="156997"/>
                </a:lnTo>
                <a:lnTo>
                  <a:pt x="574716" y="178413"/>
                </a:lnTo>
                <a:lnTo>
                  <a:pt x="582853" y="178777"/>
                </a:lnTo>
                <a:lnTo>
                  <a:pt x="593526" y="178080"/>
                </a:lnTo>
                <a:lnTo>
                  <a:pt x="629711" y="161432"/>
                </a:lnTo>
                <a:lnTo>
                  <a:pt x="635195" y="155765"/>
                </a:lnTo>
                <a:close/>
              </a:path>
              <a:path w="1306829" h="236220">
                <a:moveTo>
                  <a:pt x="643719" y="34467"/>
                </a:moveTo>
                <a:lnTo>
                  <a:pt x="588619" y="34467"/>
                </a:lnTo>
                <a:lnTo>
                  <a:pt x="596125" y="36766"/>
                </a:lnTo>
                <a:lnTo>
                  <a:pt x="602030" y="41376"/>
                </a:lnTo>
                <a:lnTo>
                  <a:pt x="620051" y="81034"/>
                </a:lnTo>
                <a:lnTo>
                  <a:pt x="620344" y="88747"/>
                </a:lnTo>
                <a:lnTo>
                  <a:pt x="620041" y="96546"/>
                </a:lnTo>
                <a:lnTo>
                  <a:pt x="595896" y="141922"/>
                </a:lnTo>
                <a:lnTo>
                  <a:pt x="588479" y="144246"/>
                </a:lnTo>
                <a:lnTo>
                  <a:pt x="643686" y="144246"/>
                </a:lnTo>
                <a:lnTo>
                  <a:pt x="656817" y="102230"/>
                </a:lnTo>
                <a:lnTo>
                  <a:pt x="657402" y="89179"/>
                </a:lnTo>
                <a:lnTo>
                  <a:pt x="656817" y="76225"/>
                </a:lnTo>
                <a:lnTo>
                  <a:pt x="655059" y="64109"/>
                </a:lnTo>
                <a:lnTo>
                  <a:pt x="652130" y="52832"/>
                </a:lnTo>
                <a:lnTo>
                  <a:pt x="648030" y="42392"/>
                </a:lnTo>
                <a:lnTo>
                  <a:pt x="643719" y="34467"/>
                </a:lnTo>
                <a:close/>
              </a:path>
              <a:path w="1306829" h="236220">
                <a:moveTo>
                  <a:pt x="582422" y="0"/>
                </a:moveTo>
                <a:lnTo>
                  <a:pt x="542493" y="14224"/>
                </a:lnTo>
                <a:lnTo>
                  <a:pt x="536943" y="21691"/>
                </a:lnTo>
                <a:lnTo>
                  <a:pt x="633969" y="21691"/>
                </a:lnTo>
                <a:lnTo>
                  <a:pt x="593202" y="697"/>
                </a:lnTo>
                <a:lnTo>
                  <a:pt x="582422" y="0"/>
                </a:lnTo>
                <a:close/>
              </a:path>
              <a:path w="1306829" h="236220">
                <a:moveTo>
                  <a:pt x="753999" y="0"/>
                </a:moveTo>
                <a:lnTo>
                  <a:pt x="712546" y="11607"/>
                </a:lnTo>
                <a:lnTo>
                  <a:pt x="684999" y="43548"/>
                </a:lnTo>
                <a:lnTo>
                  <a:pt x="675271" y="89966"/>
                </a:lnTo>
                <a:lnTo>
                  <a:pt x="675880" y="102702"/>
                </a:lnTo>
                <a:lnTo>
                  <a:pt x="690436" y="145689"/>
                </a:lnTo>
                <a:lnTo>
                  <a:pt x="722723" y="172455"/>
                </a:lnTo>
                <a:lnTo>
                  <a:pt x="756513" y="178777"/>
                </a:lnTo>
                <a:lnTo>
                  <a:pt x="765067" y="178432"/>
                </a:lnTo>
                <a:lnTo>
                  <a:pt x="801411" y="166492"/>
                </a:lnTo>
                <a:lnTo>
                  <a:pt x="821713" y="144246"/>
                </a:lnTo>
                <a:lnTo>
                  <a:pt x="747623" y="144246"/>
                </a:lnTo>
                <a:lnTo>
                  <a:pt x="739914" y="142354"/>
                </a:lnTo>
                <a:lnTo>
                  <a:pt x="713600" y="110337"/>
                </a:lnTo>
                <a:lnTo>
                  <a:pt x="712825" y="103225"/>
                </a:lnTo>
                <a:lnTo>
                  <a:pt x="829335" y="103225"/>
                </a:lnTo>
                <a:lnTo>
                  <a:pt x="829335" y="86652"/>
                </a:lnTo>
                <a:lnTo>
                  <a:pt x="828928" y="75238"/>
                </a:lnTo>
                <a:lnTo>
                  <a:pt x="828279" y="69634"/>
                </a:lnTo>
                <a:lnTo>
                  <a:pt x="713257" y="69634"/>
                </a:lnTo>
                <a:lnTo>
                  <a:pt x="714104" y="65314"/>
                </a:lnTo>
                <a:lnTo>
                  <a:pt x="745388" y="34467"/>
                </a:lnTo>
                <a:lnTo>
                  <a:pt x="817088" y="34467"/>
                </a:lnTo>
                <a:lnTo>
                  <a:pt x="815273" y="31288"/>
                </a:lnTo>
                <a:lnTo>
                  <a:pt x="780961" y="4546"/>
                </a:lnTo>
                <a:lnTo>
                  <a:pt x="760792" y="283"/>
                </a:lnTo>
                <a:lnTo>
                  <a:pt x="753999" y="0"/>
                </a:lnTo>
                <a:close/>
              </a:path>
              <a:path w="1306829" h="236220">
                <a:moveTo>
                  <a:pt x="793000" y="117792"/>
                </a:moveTo>
                <a:lnTo>
                  <a:pt x="762330" y="144246"/>
                </a:lnTo>
                <a:lnTo>
                  <a:pt x="821713" y="144246"/>
                </a:lnTo>
                <a:lnTo>
                  <a:pt x="825123" y="136954"/>
                </a:lnTo>
                <a:lnTo>
                  <a:pt x="828395" y="127736"/>
                </a:lnTo>
                <a:lnTo>
                  <a:pt x="793000" y="117792"/>
                </a:lnTo>
                <a:close/>
              </a:path>
              <a:path w="1306829" h="236220">
                <a:moveTo>
                  <a:pt x="817088" y="34467"/>
                </a:moveTo>
                <a:lnTo>
                  <a:pt x="761784" y="34467"/>
                </a:lnTo>
                <a:lnTo>
                  <a:pt x="768489" y="36233"/>
                </a:lnTo>
                <a:lnTo>
                  <a:pt x="779729" y="43307"/>
                </a:lnTo>
                <a:lnTo>
                  <a:pt x="784110" y="48133"/>
                </a:lnTo>
                <a:lnTo>
                  <a:pt x="790346" y="60439"/>
                </a:lnTo>
                <a:lnTo>
                  <a:pt x="791834" y="65314"/>
                </a:lnTo>
                <a:lnTo>
                  <a:pt x="791908" y="69634"/>
                </a:lnTo>
                <a:lnTo>
                  <a:pt x="828279" y="69634"/>
                </a:lnTo>
                <a:lnTo>
                  <a:pt x="827709" y="64717"/>
                </a:lnTo>
                <a:lnTo>
                  <a:pt x="825681" y="55089"/>
                </a:lnTo>
                <a:lnTo>
                  <a:pt x="822845" y="46355"/>
                </a:lnTo>
                <a:lnTo>
                  <a:pt x="819347" y="38425"/>
                </a:lnTo>
                <a:lnTo>
                  <a:pt x="817088" y="34467"/>
                </a:lnTo>
                <a:close/>
              </a:path>
              <a:path w="1306829" h="236220">
                <a:moveTo>
                  <a:pt x="929957" y="37414"/>
                </a:moveTo>
                <a:lnTo>
                  <a:pt x="892987" y="37414"/>
                </a:lnTo>
                <a:lnTo>
                  <a:pt x="892987" y="175387"/>
                </a:lnTo>
                <a:lnTo>
                  <a:pt x="929957" y="175387"/>
                </a:lnTo>
                <a:lnTo>
                  <a:pt x="929957" y="37414"/>
                </a:lnTo>
                <a:close/>
              </a:path>
              <a:path w="1306829" h="236220">
                <a:moveTo>
                  <a:pt x="982802" y="2095"/>
                </a:moveTo>
                <a:lnTo>
                  <a:pt x="839711" y="2095"/>
                </a:lnTo>
                <a:lnTo>
                  <a:pt x="839711" y="37414"/>
                </a:lnTo>
                <a:lnTo>
                  <a:pt x="982802" y="37414"/>
                </a:lnTo>
                <a:lnTo>
                  <a:pt x="982802" y="2095"/>
                </a:lnTo>
                <a:close/>
              </a:path>
              <a:path w="1306829" h="236220">
                <a:moveTo>
                  <a:pt x="1126639" y="34023"/>
                </a:moveTo>
                <a:lnTo>
                  <a:pt x="1076540" y="34023"/>
                </a:lnTo>
                <a:lnTo>
                  <a:pt x="1083576" y="36309"/>
                </a:lnTo>
                <a:lnTo>
                  <a:pt x="1088009" y="40881"/>
                </a:lnTo>
                <a:lnTo>
                  <a:pt x="1092466" y="45389"/>
                </a:lnTo>
                <a:lnTo>
                  <a:pt x="1094568" y="51587"/>
                </a:lnTo>
                <a:lnTo>
                  <a:pt x="1094687" y="63157"/>
                </a:lnTo>
                <a:lnTo>
                  <a:pt x="1093990" y="64350"/>
                </a:lnTo>
                <a:lnTo>
                  <a:pt x="1092542" y="65176"/>
                </a:lnTo>
                <a:lnTo>
                  <a:pt x="1091145" y="65938"/>
                </a:lnTo>
                <a:lnTo>
                  <a:pt x="1087589" y="66636"/>
                </a:lnTo>
                <a:lnTo>
                  <a:pt x="1076159" y="67881"/>
                </a:lnTo>
                <a:lnTo>
                  <a:pt x="1050874" y="71081"/>
                </a:lnTo>
                <a:lnTo>
                  <a:pt x="1006830" y="85979"/>
                </a:lnTo>
                <a:lnTo>
                  <a:pt x="990676" y="123558"/>
                </a:lnTo>
                <a:lnTo>
                  <a:pt x="991145" y="131229"/>
                </a:lnTo>
                <a:lnTo>
                  <a:pt x="1014594" y="169106"/>
                </a:lnTo>
                <a:lnTo>
                  <a:pt x="1051814" y="179146"/>
                </a:lnTo>
                <a:lnTo>
                  <a:pt x="1059179" y="178853"/>
                </a:lnTo>
                <a:lnTo>
                  <a:pt x="1096175" y="162306"/>
                </a:lnTo>
                <a:lnTo>
                  <a:pt x="1097356" y="160921"/>
                </a:lnTo>
                <a:lnTo>
                  <a:pt x="1131760" y="160921"/>
                </a:lnTo>
                <a:lnTo>
                  <a:pt x="1131760" y="144678"/>
                </a:lnTo>
                <a:lnTo>
                  <a:pt x="1046949" y="144678"/>
                </a:lnTo>
                <a:lnTo>
                  <a:pt x="1040155" y="142976"/>
                </a:lnTo>
                <a:lnTo>
                  <a:pt x="1030211" y="136156"/>
                </a:lnTo>
                <a:lnTo>
                  <a:pt x="1027734" y="131229"/>
                </a:lnTo>
                <a:lnTo>
                  <a:pt x="1027734" y="120078"/>
                </a:lnTo>
                <a:lnTo>
                  <a:pt x="1028979" y="116408"/>
                </a:lnTo>
                <a:lnTo>
                  <a:pt x="1031481" y="113753"/>
                </a:lnTo>
                <a:lnTo>
                  <a:pt x="1033983" y="111061"/>
                </a:lnTo>
                <a:lnTo>
                  <a:pt x="1073658" y="101765"/>
                </a:lnTo>
                <a:lnTo>
                  <a:pt x="1078191" y="101117"/>
                </a:lnTo>
                <a:lnTo>
                  <a:pt x="1098423" y="96634"/>
                </a:lnTo>
                <a:lnTo>
                  <a:pt x="1131760" y="96634"/>
                </a:lnTo>
                <a:lnTo>
                  <a:pt x="1131759" y="63131"/>
                </a:lnTo>
                <a:lnTo>
                  <a:pt x="1131313" y="53270"/>
                </a:lnTo>
                <a:lnTo>
                  <a:pt x="1129973" y="44373"/>
                </a:lnTo>
                <a:lnTo>
                  <a:pt x="1127742" y="36468"/>
                </a:lnTo>
                <a:lnTo>
                  <a:pt x="1126639" y="34023"/>
                </a:lnTo>
                <a:close/>
              </a:path>
              <a:path w="1306829" h="236220">
                <a:moveTo>
                  <a:pt x="1131760" y="160921"/>
                </a:moveTo>
                <a:lnTo>
                  <a:pt x="1097356" y="160921"/>
                </a:lnTo>
                <a:lnTo>
                  <a:pt x="1094701" y="175387"/>
                </a:lnTo>
                <a:lnTo>
                  <a:pt x="1131760" y="175387"/>
                </a:lnTo>
                <a:lnTo>
                  <a:pt x="1131760" y="160921"/>
                </a:lnTo>
                <a:close/>
              </a:path>
              <a:path w="1306829" h="236220">
                <a:moveTo>
                  <a:pt x="1131760" y="96634"/>
                </a:moveTo>
                <a:lnTo>
                  <a:pt x="1098423" y="96634"/>
                </a:lnTo>
                <a:lnTo>
                  <a:pt x="1094701" y="110947"/>
                </a:lnTo>
                <a:lnTo>
                  <a:pt x="1094701" y="116611"/>
                </a:lnTo>
                <a:lnTo>
                  <a:pt x="1093241" y="122021"/>
                </a:lnTo>
                <a:lnTo>
                  <a:pt x="1087424" y="132257"/>
                </a:lnTo>
                <a:lnTo>
                  <a:pt x="1083081" y="136461"/>
                </a:lnTo>
                <a:lnTo>
                  <a:pt x="1071499" y="143052"/>
                </a:lnTo>
                <a:lnTo>
                  <a:pt x="1064260" y="144678"/>
                </a:lnTo>
                <a:lnTo>
                  <a:pt x="1131760" y="144678"/>
                </a:lnTo>
                <a:lnTo>
                  <a:pt x="1131760" y="96634"/>
                </a:lnTo>
                <a:close/>
              </a:path>
              <a:path w="1306829" h="236220">
                <a:moveTo>
                  <a:pt x="1071587" y="0"/>
                </a:moveTo>
                <a:lnTo>
                  <a:pt x="1066012" y="0"/>
                </a:lnTo>
                <a:lnTo>
                  <a:pt x="1059521" y="221"/>
                </a:lnTo>
                <a:lnTo>
                  <a:pt x="1020322" y="11995"/>
                </a:lnTo>
                <a:lnTo>
                  <a:pt x="993203" y="47371"/>
                </a:lnTo>
                <a:lnTo>
                  <a:pt x="1028090" y="59905"/>
                </a:lnTo>
                <a:lnTo>
                  <a:pt x="1031989" y="51587"/>
                </a:lnTo>
                <a:lnTo>
                  <a:pt x="1036815" y="45199"/>
                </a:lnTo>
                <a:lnTo>
                  <a:pt x="1048346" y="36258"/>
                </a:lnTo>
                <a:lnTo>
                  <a:pt x="1056449" y="34023"/>
                </a:lnTo>
                <a:lnTo>
                  <a:pt x="1126639" y="34023"/>
                </a:lnTo>
                <a:lnTo>
                  <a:pt x="1124623" y="29552"/>
                </a:lnTo>
                <a:lnTo>
                  <a:pt x="1092568" y="3314"/>
                </a:lnTo>
                <a:lnTo>
                  <a:pt x="1078001" y="673"/>
                </a:lnTo>
                <a:lnTo>
                  <a:pt x="1071587" y="0"/>
                </a:lnTo>
                <a:close/>
              </a:path>
              <a:path w="1306829" h="236220">
                <a:moveTo>
                  <a:pt x="1192872" y="2095"/>
                </a:moveTo>
                <a:lnTo>
                  <a:pt x="1149692" y="2095"/>
                </a:lnTo>
                <a:lnTo>
                  <a:pt x="1204696" y="88747"/>
                </a:lnTo>
                <a:lnTo>
                  <a:pt x="1149692" y="175387"/>
                </a:lnTo>
                <a:lnTo>
                  <a:pt x="1192733" y="175387"/>
                </a:lnTo>
                <a:lnTo>
                  <a:pt x="1227912" y="118440"/>
                </a:lnTo>
                <a:lnTo>
                  <a:pt x="1269500" y="118440"/>
                </a:lnTo>
                <a:lnTo>
                  <a:pt x="1250327" y="88747"/>
                </a:lnTo>
                <a:lnTo>
                  <a:pt x="1267644" y="61925"/>
                </a:lnTo>
                <a:lnTo>
                  <a:pt x="1227912" y="61925"/>
                </a:lnTo>
                <a:lnTo>
                  <a:pt x="1192872" y="2095"/>
                </a:lnTo>
                <a:close/>
              </a:path>
              <a:path w="1306829" h="236220">
                <a:moveTo>
                  <a:pt x="1269500" y="118440"/>
                </a:moveTo>
                <a:lnTo>
                  <a:pt x="1227912" y="118440"/>
                </a:lnTo>
                <a:lnTo>
                  <a:pt x="1263167" y="175387"/>
                </a:lnTo>
                <a:lnTo>
                  <a:pt x="1306271" y="175387"/>
                </a:lnTo>
                <a:lnTo>
                  <a:pt x="1269500" y="118440"/>
                </a:lnTo>
                <a:close/>
              </a:path>
              <a:path w="1306829" h="236220">
                <a:moveTo>
                  <a:pt x="1306271" y="2095"/>
                </a:moveTo>
                <a:lnTo>
                  <a:pt x="1263015" y="2095"/>
                </a:lnTo>
                <a:lnTo>
                  <a:pt x="1227912" y="61925"/>
                </a:lnTo>
                <a:lnTo>
                  <a:pt x="1267644" y="61925"/>
                </a:lnTo>
                <a:lnTo>
                  <a:pt x="1306271" y="2095"/>
                </a:lnTo>
                <a:close/>
              </a:path>
            </a:pathLst>
          </a:custGeom>
          <a:solidFill>
            <a:srgbClr val="882E0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29473" y="3848595"/>
            <a:ext cx="2137486" cy="235800"/>
          </a:xfrm>
          <a:prstGeom prst="rect">
            <a:avLst/>
          </a:prstGeom>
        </p:spPr>
      </p:pic>
      <p:sp>
        <p:nvSpPr>
          <p:cNvPr id="18" name="object 18" descr=""/>
          <p:cNvSpPr txBox="1"/>
          <p:nvPr/>
        </p:nvSpPr>
        <p:spPr>
          <a:xfrm>
            <a:off x="1594142" y="2658732"/>
            <a:ext cx="6555105" cy="215138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300" spc="65">
                <a:solidFill>
                  <a:srgbClr val="882E06"/>
                </a:solidFill>
                <a:latin typeface="Microsoft Sans Serif"/>
                <a:cs typeface="Microsoft Sans Serif"/>
              </a:rPr>
              <a:t>Добро</a:t>
            </a:r>
            <a:r>
              <a:rPr dirty="0" sz="2300" spc="50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85">
                <a:solidFill>
                  <a:srgbClr val="882E06"/>
                </a:solidFill>
                <a:latin typeface="Microsoft Sans Serif"/>
                <a:cs typeface="Microsoft Sans Serif"/>
              </a:rPr>
              <a:t>пожаловать</a:t>
            </a:r>
            <a:r>
              <a:rPr dirty="0" sz="2300" spc="55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70">
                <a:solidFill>
                  <a:srgbClr val="882E06"/>
                </a:solidFill>
                <a:latin typeface="Microsoft Sans Serif"/>
                <a:cs typeface="Microsoft Sans Serif"/>
              </a:rPr>
              <a:t>в</a:t>
            </a:r>
            <a:r>
              <a:rPr dirty="0" sz="2300" spc="50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80">
                <a:solidFill>
                  <a:srgbClr val="882E06"/>
                </a:solidFill>
                <a:latin typeface="Microsoft Sans Serif"/>
                <a:cs typeface="Microsoft Sans Serif"/>
              </a:rPr>
              <a:t>мир</a:t>
            </a:r>
            <a:endParaRPr sz="2300">
              <a:latin typeface="Microsoft Sans Serif"/>
              <a:cs typeface="Microsoft Sans Serif"/>
            </a:endParaRPr>
          </a:p>
          <a:p>
            <a:pPr marL="12700" marR="798830">
              <a:lnSpc>
                <a:spcPct val="100499"/>
              </a:lnSpc>
            </a:pPr>
            <a:r>
              <a:rPr dirty="0" sz="2300" spc="65">
                <a:solidFill>
                  <a:srgbClr val="882E06"/>
                </a:solidFill>
                <a:latin typeface="Microsoft Sans Serif"/>
                <a:cs typeface="Microsoft Sans Serif"/>
              </a:rPr>
              <a:t>для</a:t>
            </a:r>
            <a:r>
              <a:rPr dirty="0" sz="2300" spc="40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65">
                <a:solidFill>
                  <a:srgbClr val="882E06"/>
                </a:solidFill>
                <a:latin typeface="Microsoft Sans Serif"/>
                <a:cs typeface="Microsoft Sans Serif"/>
              </a:rPr>
              <a:t>ваших</a:t>
            </a:r>
            <a:r>
              <a:rPr dirty="0" sz="2300" spc="45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80">
                <a:solidFill>
                  <a:srgbClr val="882E06"/>
                </a:solidFill>
                <a:latin typeface="Microsoft Sans Serif"/>
                <a:cs typeface="Microsoft Sans Serif"/>
              </a:rPr>
              <a:t>аквариумных</a:t>
            </a:r>
            <a:r>
              <a:rPr dirty="0" sz="2300" spc="40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70">
                <a:solidFill>
                  <a:srgbClr val="882E06"/>
                </a:solidFill>
                <a:latin typeface="Microsoft Sans Serif"/>
                <a:cs typeface="Microsoft Sans Serif"/>
              </a:rPr>
              <a:t>друзей!</a:t>
            </a:r>
            <a:r>
              <a:rPr dirty="0" sz="2300" spc="45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2300">
                <a:solidFill>
                  <a:srgbClr val="882E06"/>
                </a:solidFill>
                <a:latin typeface="Microsoft Sans Serif"/>
                <a:cs typeface="Microsoft Sans Serif"/>
              </a:rPr>
              <a:t>В</a:t>
            </a:r>
            <a:r>
              <a:rPr dirty="0" sz="2300" spc="45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55">
                <a:solidFill>
                  <a:srgbClr val="882E06"/>
                </a:solidFill>
                <a:latin typeface="Microsoft Sans Serif"/>
                <a:cs typeface="Microsoft Sans Serif"/>
              </a:rPr>
              <a:t>этой </a:t>
            </a:r>
            <a:r>
              <a:rPr dirty="0" sz="2300" spc="70">
                <a:solidFill>
                  <a:srgbClr val="882E06"/>
                </a:solidFill>
                <a:latin typeface="Microsoft Sans Serif"/>
                <a:cs typeface="Microsoft Sans Serif"/>
              </a:rPr>
              <a:t>презентации</a:t>
            </a:r>
            <a:r>
              <a:rPr dirty="0" sz="2300" spc="55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95">
                <a:solidFill>
                  <a:srgbClr val="882E06"/>
                </a:solidFill>
                <a:latin typeface="Microsoft Sans Serif"/>
                <a:cs typeface="Microsoft Sans Serif"/>
              </a:rPr>
              <a:t>мы</a:t>
            </a:r>
            <a:r>
              <a:rPr dirty="0" sz="2300" spc="60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105">
                <a:solidFill>
                  <a:srgbClr val="882E06"/>
                </a:solidFill>
                <a:latin typeface="Microsoft Sans Serif"/>
                <a:cs typeface="Microsoft Sans Serif"/>
              </a:rPr>
              <a:t>расскажем</a:t>
            </a:r>
            <a:r>
              <a:rPr dirty="0" sz="2300" spc="55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65">
                <a:solidFill>
                  <a:srgbClr val="882E06"/>
                </a:solidFill>
                <a:latin typeface="Microsoft Sans Serif"/>
                <a:cs typeface="Microsoft Sans Serif"/>
              </a:rPr>
              <a:t>вам</a:t>
            </a:r>
            <a:r>
              <a:rPr dirty="0" sz="2300" spc="60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50">
                <a:solidFill>
                  <a:srgbClr val="882E06"/>
                </a:solidFill>
                <a:latin typeface="Microsoft Sans Serif"/>
                <a:cs typeface="Microsoft Sans Serif"/>
              </a:rPr>
              <a:t>о</a:t>
            </a:r>
            <a:endParaRPr sz="2300">
              <a:latin typeface="Microsoft Sans Serif"/>
              <a:cs typeface="Microsoft Sans Serif"/>
            </a:endParaRPr>
          </a:p>
          <a:p>
            <a:pPr marL="2266315">
              <a:lnSpc>
                <a:spcPct val="100000"/>
              </a:lnSpc>
              <a:spcBef>
                <a:spcPts val="15"/>
              </a:spcBef>
            </a:pPr>
            <a:r>
              <a:rPr dirty="0" sz="2300" spc="60">
                <a:solidFill>
                  <a:srgbClr val="882E06"/>
                </a:solidFill>
                <a:latin typeface="Microsoft Sans Serif"/>
                <a:cs typeface="Microsoft Sans Serif"/>
              </a:rPr>
              <a:t>питательных</a:t>
            </a:r>
            <a:r>
              <a:rPr dirty="0" sz="2300" spc="75">
                <a:solidFill>
                  <a:srgbClr val="882E06"/>
                </a:solidFill>
                <a:latin typeface="Microsoft Sans Serif"/>
                <a:cs typeface="Microsoft Sans Serif"/>
              </a:rPr>
              <a:t> угощений,</a:t>
            </a:r>
            <a:endParaRPr sz="23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499"/>
              </a:lnSpc>
              <a:spcBef>
                <a:spcPts val="75"/>
              </a:spcBef>
            </a:pPr>
            <a:r>
              <a:rPr dirty="0" sz="2300" spc="75">
                <a:solidFill>
                  <a:srgbClr val="882E06"/>
                </a:solidFill>
                <a:latin typeface="Microsoft Sans Serif"/>
                <a:cs typeface="Microsoft Sans Serif"/>
              </a:rPr>
              <a:t>которые</a:t>
            </a:r>
            <a:r>
              <a:rPr dirty="0" sz="2300" spc="60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80">
                <a:solidFill>
                  <a:srgbClr val="882E06"/>
                </a:solidFill>
                <a:latin typeface="Microsoft Sans Serif"/>
                <a:cs typeface="Microsoft Sans Serif"/>
              </a:rPr>
              <a:t>подарят</a:t>
            </a:r>
            <a:r>
              <a:rPr dirty="0" sz="2300" spc="60">
                <a:solidFill>
                  <a:srgbClr val="882E06"/>
                </a:solidFill>
                <a:latin typeface="Microsoft Sans Serif"/>
                <a:cs typeface="Microsoft Sans Serif"/>
              </a:rPr>
              <a:t> вашим </a:t>
            </a:r>
            <a:r>
              <a:rPr dirty="0" sz="2300" spc="80">
                <a:solidFill>
                  <a:srgbClr val="882E06"/>
                </a:solidFill>
                <a:latin typeface="Microsoft Sans Serif"/>
                <a:cs typeface="Microsoft Sans Serif"/>
              </a:rPr>
              <a:t>питомцам</a:t>
            </a:r>
            <a:r>
              <a:rPr dirty="0" sz="2300" spc="60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65">
                <a:solidFill>
                  <a:srgbClr val="882E06"/>
                </a:solidFill>
                <a:latin typeface="Microsoft Sans Serif"/>
                <a:cs typeface="Microsoft Sans Serif"/>
              </a:rPr>
              <a:t>здоровье </a:t>
            </a:r>
            <a:r>
              <a:rPr dirty="0" sz="2300" spc="90">
                <a:solidFill>
                  <a:srgbClr val="882E06"/>
                </a:solidFill>
                <a:latin typeface="Microsoft Sans Serif"/>
                <a:cs typeface="Microsoft Sans Serif"/>
              </a:rPr>
              <a:t>и</a:t>
            </a:r>
            <a:r>
              <a:rPr dirty="0" sz="2300" spc="40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80">
                <a:solidFill>
                  <a:srgbClr val="882E06"/>
                </a:solidFill>
                <a:latin typeface="Microsoft Sans Serif"/>
                <a:cs typeface="Microsoft Sans Serif"/>
              </a:rPr>
              <a:t>радость.</a:t>
            </a:r>
            <a:endParaRPr sz="2300">
              <a:latin typeface="Microsoft Sans Serif"/>
              <a:cs typeface="Microsoft Sans Serif"/>
            </a:endParaRPr>
          </a:p>
        </p:txBody>
      </p:sp>
      <p:pic>
        <p:nvPicPr>
          <p:cNvPr id="19" name="object 1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60849" y="5505660"/>
            <a:ext cx="5572125" cy="3562348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60316" y="1565973"/>
            <a:ext cx="5572125" cy="32861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02967" y="9386861"/>
            <a:ext cx="1819275" cy="900430"/>
            <a:chOff x="302967" y="9386861"/>
            <a:chExt cx="1819275" cy="900430"/>
          </a:xfrm>
        </p:grpSpPr>
        <p:sp>
          <p:nvSpPr>
            <p:cNvPr id="3" name="object 3" descr=""/>
            <p:cNvSpPr/>
            <p:nvPr/>
          </p:nvSpPr>
          <p:spPr>
            <a:xfrm>
              <a:off x="302967" y="9386861"/>
              <a:ext cx="1819275" cy="900430"/>
            </a:xfrm>
            <a:custGeom>
              <a:avLst/>
              <a:gdLst/>
              <a:ahLst/>
              <a:cxnLst/>
              <a:rect l="l" t="t" r="r" b="b"/>
              <a:pathLst>
                <a:path w="1819275" h="900429">
                  <a:moveTo>
                    <a:pt x="910488" y="0"/>
                  </a:moveTo>
                  <a:lnTo>
                    <a:pt x="862094" y="1263"/>
                  </a:lnTo>
                  <a:lnTo>
                    <a:pt x="814361" y="5012"/>
                  </a:lnTo>
                  <a:lnTo>
                    <a:pt x="767352" y="11184"/>
                  </a:lnTo>
                  <a:lnTo>
                    <a:pt x="721129" y="19714"/>
                  </a:lnTo>
                  <a:lnTo>
                    <a:pt x="675755" y="30540"/>
                  </a:lnTo>
                  <a:lnTo>
                    <a:pt x="631293" y="43598"/>
                  </a:lnTo>
                  <a:lnTo>
                    <a:pt x="587805" y="58826"/>
                  </a:lnTo>
                  <a:lnTo>
                    <a:pt x="545355" y="76160"/>
                  </a:lnTo>
                  <a:lnTo>
                    <a:pt x="504005" y="95537"/>
                  </a:lnTo>
                  <a:lnTo>
                    <a:pt x="463818" y="116893"/>
                  </a:lnTo>
                  <a:lnTo>
                    <a:pt x="424856" y="140165"/>
                  </a:lnTo>
                  <a:lnTo>
                    <a:pt x="387183" y="165291"/>
                  </a:lnTo>
                  <a:lnTo>
                    <a:pt x="350862" y="192207"/>
                  </a:lnTo>
                  <a:lnTo>
                    <a:pt x="315954" y="220850"/>
                  </a:lnTo>
                  <a:lnTo>
                    <a:pt x="282524" y="251156"/>
                  </a:lnTo>
                  <a:lnTo>
                    <a:pt x="250633" y="283062"/>
                  </a:lnTo>
                  <a:lnTo>
                    <a:pt x="220345" y="316505"/>
                  </a:lnTo>
                  <a:lnTo>
                    <a:pt x="191721" y="351423"/>
                  </a:lnTo>
                  <a:lnTo>
                    <a:pt x="164826" y="387751"/>
                  </a:lnTo>
                  <a:lnTo>
                    <a:pt x="139722" y="425426"/>
                  </a:lnTo>
                  <a:lnTo>
                    <a:pt x="116471" y="464386"/>
                  </a:lnTo>
                  <a:lnTo>
                    <a:pt x="95137" y="504566"/>
                  </a:lnTo>
                  <a:lnTo>
                    <a:pt x="75781" y="545904"/>
                  </a:lnTo>
                  <a:lnTo>
                    <a:pt x="58468" y="588337"/>
                  </a:lnTo>
                  <a:lnTo>
                    <a:pt x="43260" y="631801"/>
                  </a:lnTo>
                  <a:lnTo>
                    <a:pt x="30218" y="676234"/>
                  </a:lnTo>
                  <a:lnTo>
                    <a:pt x="19408" y="721571"/>
                  </a:lnTo>
                  <a:lnTo>
                    <a:pt x="10890" y="767749"/>
                  </a:lnTo>
                  <a:lnTo>
                    <a:pt x="4728" y="814707"/>
                  </a:lnTo>
                  <a:lnTo>
                    <a:pt x="985" y="862379"/>
                  </a:lnTo>
                  <a:lnTo>
                    <a:pt x="0" y="900137"/>
                  </a:lnTo>
                  <a:lnTo>
                    <a:pt x="154124" y="900137"/>
                  </a:lnTo>
                  <a:lnTo>
                    <a:pt x="155285" y="862890"/>
                  </a:lnTo>
                  <a:lnTo>
                    <a:pt x="159696" y="815869"/>
                  </a:lnTo>
                  <a:lnTo>
                    <a:pt x="166939" y="769727"/>
                  </a:lnTo>
                  <a:lnTo>
                    <a:pt x="176925" y="724553"/>
                  </a:lnTo>
                  <a:lnTo>
                    <a:pt x="189564" y="680436"/>
                  </a:lnTo>
                  <a:lnTo>
                    <a:pt x="204769" y="637465"/>
                  </a:lnTo>
                  <a:lnTo>
                    <a:pt x="222450" y="595727"/>
                  </a:lnTo>
                  <a:lnTo>
                    <a:pt x="242518" y="555311"/>
                  </a:lnTo>
                  <a:lnTo>
                    <a:pt x="264884" y="516306"/>
                  </a:lnTo>
                  <a:lnTo>
                    <a:pt x="289458" y="478800"/>
                  </a:lnTo>
                  <a:lnTo>
                    <a:pt x="316153" y="442882"/>
                  </a:lnTo>
                  <a:lnTo>
                    <a:pt x="344880" y="408640"/>
                  </a:lnTo>
                  <a:lnTo>
                    <a:pt x="375548" y="376162"/>
                  </a:lnTo>
                  <a:lnTo>
                    <a:pt x="408069" y="345538"/>
                  </a:lnTo>
                  <a:lnTo>
                    <a:pt x="442355" y="316855"/>
                  </a:lnTo>
                  <a:lnTo>
                    <a:pt x="478316" y="290202"/>
                  </a:lnTo>
                  <a:lnTo>
                    <a:pt x="515863" y="265667"/>
                  </a:lnTo>
                  <a:lnTo>
                    <a:pt x="554907" y="243339"/>
                  </a:lnTo>
                  <a:lnTo>
                    <a:pt x="595360" y="223307"/>
                  </a:lnTo>
                  <a:lnTo>
                    <a:pt x="637132" y="205659"/>
                  </a:lnTo>
                  <a:lnTo>
                    <a:pt x="680135" y="190483"/>
                  </a:lnTo>
                  <a:lnTo>
                    <a:pt x="724278" y="177868"/>
                  </a:lnTo>
                  <a:lnTo>
                    <a:pt x="769474" y="167902"/>
                  </a:lnTo>
                  <a:lnTo>
                    <a:pt x="815634" y="160674"/>
                  </a:lnTo>
                  <a:lnTo>
                    <a:pt x="862668" y="156273"/>
                  </a:lnTo>
                  <a:lnTo>
                    <a:pt x="910488" y="154786"/>
                  </a:lnTo>
                  <a:lnTo>
                    <a:pt x="1418268" y="154786"/>
                  </a:lnTo>
                  <a:lnTo>
                    <a:pt x="1396328" y="140165"/>
                  </a:lnTo>
                  <a:lnTo>
                    <a:pt x="1357335" y="116893"/>
                  </a:lnTo>
                  <a:lnTo>
                    <a:pt x="1317119" y="95537"/>
                  </a:lnTo>
                  <a:lnTo>
                    <a:pt x="1275741" y="76160"/>
                  </a:lnTo>
                  <a:lnTo>
                    <a:pt x="1233265" y="58826"/>
                  </a:lnTo>
                  <a:lnTo>
                    <a:pt x="1189754" y="43598"/>
                  </a:lnTo>
                  <a:lnTo>
                    <a:pt x="1145272" y="30540"/>
                  </a:lnTo>
                  <a:lnTo>
                    <a:pt x="1099880" y="19714"/>
                  </a:lnTo>
                  <a:lnTo>
                    <a:pt x="1053643" y="11184"/>
                  </a:lnTo>
                  <a:lnTo>
                    <a:pt x="1006623" y="5012"/>
                  </a:lnTo>
                  <a:lnTo>
                    <a:pt x="958884" y="1263"/>
                  </a:lnTo>
                  <a:lnTo>
                    <a:pt x="910488" y="0"/>
                  </a:lnTo>
                  <a:close/>
                </a:path>
                <a:path w="1819275" h="900429">
                  <a:moveTo>
                    <a:pt x="1418268" y="154786"/>
                  </a:moveTo>
                  <a:lnTo>
                    <a:pt x="910488" y="154786"/>
                  </a:lnTo>
                  <a:lnTo>
                    <a:pt x="958308" y="156273"/>
                  </a:lnTo>
                  <a:lnTo>
                    <a:pt x="1005343" y="160674"/>
                  </a:lnTo>
                  <a:lnTo>
                    <a:pt x="1051504" y="167902"/>
                  </a:lnTo>
                  <a:lnTo>
                    <a:pt x="1096700" y="177868"/>
                  </a:lnTo>
                  <a:lnTo>
                    <a:pt x="1140845" y="190483"/>
                  </a:lnTo>
                  <a:lnTo>
                    <a:pt x="1183847" y="205659"/>
                  </a:lnTo>
                  <a:lnTo>
                    <a:pt x="1225620" y="223307"/>
                  </a:lnTo>
                  <a:lnTo>
                    <a:pt x="1266073" y="243339"/>
                  </a:lnTo>
                  <a:lnTo>
                    <a:pt x="1305117" y="265667"/>
                  </a:lnTo>
                  <a:lnTo>
                    <a:pt x="1342665" y="290202"/>
                  </a:lnTo>
                  <a:lnTo>
                    <a:pt x="1378625" y="316855"/>
                  </a:lnTo>
                  <a:lnTo>
                    <a:pt x="1412911" y="345538"/>
                  </a:lnTo>
                  <a:lnTo>
                    <a:pt x="1445432" y="376162"/>
                  </a:lnTo>
                  <a:lnTo>
                    <a:pt x="1476100" y="408640"/>
                  </a:lnTo>
                  <a:lnTo>
                    <a:pt x="1504826" y="442882"/>
                  </a:lnTo>
                  <a:lnTo>
                    <a:pt x="1531521" y="478800"/>
                  </a:lnTo>
                  <a:lnTo>
                    <a:pt x="1556096" y="516306"/>
                  </a:lnTo>
                  <a:lnTo>
                    <a:pt x="1578461" y="555311"/>
                  </a:lnTo>
                  <a:lnTo>
                    <a:pt x="1598529" y="595727"/>
                  </a:lnTo>
                  <a:lnTo>
                    <a:pt x="1616209" y="637465"/>
                  </a:lnTo>
                  <a:lnTo>
                    <a:pt x="1631414" y="680436"/>
                  </a:lnTo>
                  <a:lnTo>
                    <a:pt x="1644053" y="724553"/>
                  </a:lnTo>
                  <a:lnTo>
                    <a:pt x="1654039" y="769727"/>
                  </a:lnTo>
                  <a:lnTo>
                    <a:pt x="1661282" y="815869"/>
                  </a:lnTo>
                  <a:lnTo>
                    <a:pt x="1665693" y="862890"/>
                  </a:lnTo>
                  <a:lnTo>
                    <a:pt x="1666853" y="900137"/>
                  </a:lnTo>
                  <a:lnTo>
                    <a:pt x="1818999" y="900137"/>
                  </a:lnTo>
                  <a:lnTo>
                    <a:pt x="1818999" y="840663"/>
                  </a:lnTo>
                  <a:lnTo>
                    <a:pt x="1816957" y="814707"/>
                  </a:lnTo>
                  <a:lnTo>
                    <a:pt x="1810785" y="767749"/>
                  </a:lnTo>
                  <a:lnTo>
                    <a:pt x="1802254" y="721571"/>
                  </a:lnTo>
                  <a:lnTo>
                    <a:pt x="1791426" y="676234"/>
                  </a:lnTo>
                  <a:lnTo>
                    <a:pt x="1778364" y="631801"/>
                  </a:lnTo>
                  <a:lnTo>
                    <a:pt x="1763133" y="588337"/>
                  </a:lnTo>
                  <a:lnTo>
                    <a:pt x="1745794" y="545904"/>
                  </a:lnTo>
                  <a:lnTo>
                    <a:pt x="1726411" y="504566"/>
                  </a:lnTo>
                  <a:lnTo>
                    <a:pt x="1705048" y="464386"/>
                  </a:lnTo>
                  <a:lnTo>
                    <a:pt x="1681766" y="425426"/>
                  </a:lnTo>
                  <a:lnTo>
                    <a:pt x="1656629" y="387751"/>
                  </a:lnTo>
                  <a:lnTo>
                    <a:pt x="1629701" y="351423"/>
                  </a:lnTo>
                  <a:lnTo>
                    <a:pt x="1601043" y="316505"/>
                  </a:lnTo>
                  <a:lnTo>
                    <a:pt x="1570720" y="283062"/>
                  </a:lnTo>
                  <a:lnTo>
                    <a:pt x="1538795" y="251156"/>
                  </a:lnTo>
                  <a:lnTo>
                    <a:pt x="1505330" y="220850"/>
                  </a:lnTo>
                  <a:lnTo>
                    <a:pt x="1470388" y="192207"/>
                  </a:lnTo>
                  <a:lnTo>
                    <a:pt x="1434033" y="165291"/>
                  </a:lnTo>
                  <a:lnTo>
                    <a:pt x="1418268" y="154786"/>
                  </a:lnTo>
                  <a:close/>
                </a:path>
              </a:pathLst>
            </a:custGeom>
            <a:solidFill>
              <a:srgbClr val="DA62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720059" y="9774180"/>
              <a:ext cx="1047750" cy="513080"/>
            </a:xfrm>
            <a:custGeom>
              <a:avLst/>
              <a:gdLst/>
              <a:ahLst/>
              <a:cxnLst/>
              <a:rect l="l" t="t" r="r" b="b"/>
              <a:pathLst>
                <a:path w="1047750" h="513079">
                  <a:moveTo>
                    <a:pt x="522913" y="0"/>
                  </a:moveTo>
                  <a:lnTo>
                    <a:pt x="475219" y="2142"/>
                  </a:lnTo>
                  <a:lnTo>
                    <a:pt x="428736" y="8445"/>
                  </a:lnTo>
                  <a:lnTo>
                    <a:pt x="383646" y="18724"/>
                  </a:lnTo>
                  <a:lnTo>
                    <a:pt x="340134" y="32794"/>
                  </a:lnTo>
                  <a:lnTo>
                    <a:pt x="298383" y="50470"/>
                  </a:lnTo>
                  <a:lnTo>
                    <a:pt x="258578" y="71566"/>
                  </a:lnTo>
                  <a:lnTo>
                    <a:pt x="220901" y="95897"/>
                  </a:lnTo>
                  <a:lnTo>
                    <a:pt x="185537" y="123278"/>
                  </a:lnTo>
                  <a:lnTo>
                    <a:pt x="152669" y="153524"/>
                  </a:lnTo>
                  <a:lnTo>
                    <a:pt x="122480" y="186450"/>
                  </a:lnTo>
                  <a:lnTo>
                    <a:pt x="95156" y="221870"/>
                  </a:lnTo>
                  <a:lnTo>
                    <a:pt x="70878" y="259599"/>
                  </a:lnTo>
                  <a:lnTo>
                    <a:pt x="49832" y="299453"/>
                  </a:lnTo>
                  <a:lnTo>
                    <a:pt x="32200" y="341246"/>
                  </a:lnTo>
                  <a:lnTo>
                    <a:pt x="18167" y="384792"/>
                  </a:lnTo>
                  <a:lnTo>
                    <a:pt x="7916" y="429908"/>
                  </a:lnTo>
                  <a:lnTo>
                    <a:pt x="1630" y="476406"/>
                  </a:lnTo>
                  <a:lnTo>
                    <a:pt x="0" y="512817"/>
                  </a:lnTo>
                  <a:lnTo>
                    <a:pt x="186728" y="512817"/>
                  </a:lnTo>
                  <a:lnTo>
                    <a:pt x="189048" y="478456"/>
                  </a:lnTo>
                  <a:lnTo>
                    <a:pt x="198025" y="434654"/>
                  </a:lnTo>
                  <a:lnTo>
                    <a:pt x="212492" y="393101"/>
                  </a:lnTo>
                  <a:lnTo>
                    <a:pt x="232044" y="354203"/>
                  </a:lnTo>
                  <a:lnTo>
                    <a:pt x="256276" y="318364"/>
                  </a:lnTo>
                  <a:lnTo>
                    <a:pt x="284782" y="285990"/>
                  </a:lnTo>
                  <a:lnTo>
                    <a:pt x="317158" y="257486"/>
                  </a:lnTo>
                  <a:lnTo>
                    <a:pt x="353000" y="233256"/>
                  </a:lnTo>
                  <a:lnTo>
                    <a:pt x="391901" y="213706"/>
                  </a:lnTo>
                  <a:lnTo>
                    <a:pt x="433457" y="199240"/>
                  </a:lnTo>
                  <a:lnTo>
                    <a:pt x="477262" y="190263"/>
                  </a:lnTo>
                  <a:lnTo>
                    <a:pt x="522913" y="187181"/>
                  </a:lnTo>
                  <a:lnTo>
                    <a:pt x="924992" y="187181"/>
                  </a:lnTo>
                  <a:lnTo>
                    <a:pt x="924427" y="186450"/>
                  </a:lnTo>
                  <a:lnTo>
                    <a:pt x="894151" y="153524"/>
                  </a:lnTo>
                  <a:lnTo>
                    <a:pt x="861189" y="123278"/>
                  </a:lnTo>
                  <a:lnTo>
                    <a:pt x="825725" y="95897"/>
                  </a:lnTo>
                  <a:lnTo>
                    <a:pt x="787943" y="71566"/>
                  </a:lnTo>
                  <a:lnTo>
                    <a:pt x="748028" y="50470"/>
                  </a:lnTo>
                  <a:lnTo>
                    <a:pt x="706165" y="32794"/>
                  </a:lnTo>
                  <a:lnTo>
                    <a:pt x="662537" y="18724"/>
                  </a:lnTo>
                  <a:lnTo>
                    <a:pt x="617330" y="8445"/>
                  </a:lnTo>
                  <a:lnTo>
                    <a:pt x="570727" y="2142"/>
                  </a:lnTo>
                  <a:lnTo>
                    <a:pt x="522913" y="0"/>
                  </a:lnTo>
                  <a:close/>
                </a:path>
                <a:path w="1047750" h="513079">
                  <a:moveTo>
                    <a:pt x="924992" y="187181"/>
                  </a:moveTo>
                  <a:lnTo>
                    <a:pt x="522913" y="187181"/>
                  </a:lnTo>
                  <a:lnTo>
                    <a:pt x="568730" y="190263"/>
                  </a:lnTo>
                  <a:lnTo>
                    <a:pt x="612674" y="199240"/>
                  </a:lnTo>
                  <a:lnTo>
                    <a:pt x="654343" y="213706"/>
                  </a:lnTo>
                  <a:lnTo>
                    <a:pt x="693335" y="233256"/>
                  </a:lnTo>
                  <a:lnTo>
                    <a:pt x="729247" y="257486"/>
                  </a:lnTo>
                  <a:lnTo>
                    <a:pt x="761676" y="285990"/>
                  </a:lnTo>
                  <a:lnTo>
                    <a:pt x="790220" y="318364"/>
                  </a:lnTo>
                  <a:lnTo>
                    <a:pt x="814477" y="354203"/>
                  </a:lnTo>
                  <a:lnTo>
                    <a:pt x="834044" y="393101"/>
                  </a:lnTo>
                  <a:lnTo>
                    <a:pt x="848519" y="434654"/>
                  </a:lnTo>
                  <a:lnTo>
                    <a:pt x="857499" y="478456"/>
                  </a:lnTo>
                  <a:lnTo>
                    <a:pt x="859820" y="512817"/>
                  </a:lnTo>
                  <a:lnTo>
                    <a:pt x="1047273" y="512817"/>
                  </a:lnTo>
                  <a:lnTo>
                    <a:pt x="1039333" y="429908"/>
                  </a:lnTo>
                  <a:lnTo>
                    <a:pt x="1029050" y="384792"/>
                  </a:lnTo>
                  <a:lnTo>
                    <a:pt x="1014974" y="341246"/>
                  </a:lnTo>
                  <a:lnTo>
                    <a:pt x="997289" y="299453"/>
                  </a:lnTo>
                  <a:lnTo>
                    <a:pt x="976180" y="259599"/>
                  </a:lnTo>
                  <a:lnTo>
                    <a:pt x="951831" y="221870"/>
                  </a:lnTo>
                  <a:lnTo>
                    <a:pt x="924992" y="187181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16671543" y="9233409"/>
            <a:ext cx="836930" cy="832485"/>
          </a:xfrm>
          <a:custGeom>
            <a:avLst/>
            <a:gdLst/>
            <a:ahLst/>
            <a:cxnLst/>
            <a:rect l="l" t="t" r="r" b="b"/>
            <a:pathLst>
              <a:path w="836930" h="832484">
                <a:moveTo>
                  <a:pt x="418210" y="0"/>
                </a:moveTo>
                <a:lnTo>
                  <a:pt x="369548" y="2813"/>
                </a:lnTo>
                <a:lnTo>
                  <a:pt x="322505" y="11043"/>
                </a:lnTo>
                <a:lnTo>
                  <a:pt x="277401" y="24377"/>
                </a:lnTo>
                <a:lnTo>
                  <a:pt x="234551" y="42502"/>
                </a:lnTo>
                <a:lnTo>
                  <a:pt x="194275" y="65104"/>
                </a:lnTo>
                <a:lnTo>
                  <a:pt x="156890" y="91870"/>
                </a:lnTo>
                <a:lnTo>
                  <a:pt x="122713" y="122487"/>
                </a:lnTo>
                <a:lnTo>
                  <a:pt x="92063" y="156642"/>
                </a:lnTo>
                <a:lnTo>
                  <a:pt x="65256" y="194021"/>
                </a:lnTo>
                <a:lnTo>
                  <a:pt x="42611" y="234311"/>
                </a:lnTo>
                <a:lnTo>
                  <a:pt x="24445" y="277199"/>
                </a:lnTo>
                <a:lnTo>
                  <a:pt x="11076" y="322371"/>
                </a:lnTo>
                <a:lnTo>
                  <a:pt x="2822" y="369515"/>
                </a:lnTo>
                <a:lnTo>
                  <a:pt x="0" y="418316"/>
                </a:lnTo>
                <a:lnTo>
                  <a:pt x="2822" y="466984"/>
                </a:lnTo>
                <a:lnTo>
                  <a:pt x="11076" y="514034"/>
                </a:lnTo>
                <a:lnTo>
                  <a:pt x="24445" y="559148"/>
                </a:lnTo>
                <a:lnTo>
                  <a:pt x="42611" y="602007"/>
                </a:lnTo>
                <a:lnTo>
                  <a:pt x="65256" y="642293"/>
                </a:lnTo>
                <a:lnTo>
                  <a:pt x="92063" y="679689"/>
                </a:lnTo>
                <a:lnTo>
                  <a:pt x="122713" y="713876"/>
                </a:lnTo>
                <a:lnTo>
                  <a:pt x="156890" y="744537"/>
                </a:lnTo>
                <a:lnTo>
                  <a:pt x="194275" y="771353"/>
                </a:lnTo>
                <a:lnTo>
                  <a:pt x="234551" y="794007"/>
                </a:lnTo>
                <a:lnTo>
                  <a:pt x="277401" y="812180"/>
                </a:lnTo>
                <a:lnTo>
                  <a:pt x="322505" y="825555"/>
                </a:lnTo>
                <a:lnTo>
                  <a:pt x="361048" y="832321"/>
                </a:lnTo>
                <a:lnTo>
                  <a:pt x="475535" y="832321"/>
                </a:lnTo>
                <a:lnTo>
                  <a:pt x="514162" y="825555"/>
                </a:lnTo>
                <a:lnTo>
                  <a:pt x="559338" y="812180"/>
                </a:lnTo>
                <a:lnTo>
                  <a:pt x="602228" y="794007"/>
                </a:lnTo>
                <a:lnTo>
                  <a:pt x="642520" y="771353"/>
                </a:lnTo>
                <a:lnTo>
                  <a:pt x="679901" y="744537"/>
                </a:lnTo>
                <a:lnTo>
                  <a:pt x="714057" y="713876"/>
                </a:lnTo>
                <a:lnTo>
                  <a:pt x="737594" y="687595"/>
                </a:lnTo>
                <a:lnTo>
                  <a:pt x="418210" y="687595"/>
                </a:lnTo>
                <a:lnTo>
                  <a:pt x="369909" y="683244"/>
                </a:lnTo>
                <a:lnTo>
                  <a:pt x="324410" y="670703"/>
                </a:lnTo>
                <a:lnTo>
                  <a:pt x="282480" y="650743"/>
                </a:lnTo>
                <a:lnTo>
                  <a:pt x="244891" y="624133"/>
                </a:lnTo>
                <a:lnTo>
                  <a:pt x="212411" y="591646"/>
                </a:lnTo>
                <a:lnTo>
                  <a:pt x="185810" y="554050"/>
                </a:lnTo>
                <a:lnTo>
                  <a:pt x="165856" y="512116"/>
                </a:lnTo>
                <a:lnTo>
                  <a:pt x="153320" y="466615"/>
                </a:lnTo>
                <a:lnTo>
                  <a:pt x="148970" y="418316"/>
                </a:lnTo>
                <a:lnTo>
                  <a:pt x="153320" y="369804"/>
                </a:lnTo>
                <a:lnTo>
                  <a:pt x="165856" y="324136"/>
                </a:lnTo>
                <a:lnTo>
                  <a:pt x="185810" y="282077"/>
                </a:lnTo>
                <a:lnTo>
                  <a:pt x="212411" y="244391"/>
                </a:lnTo>
                <a:lnTo>
                  <a:pt x="244891" y="211843"/>
                </a:lnTo>
                <a:lnTo>
                  <a:pt x="282480" y="185197"/>
                </a:lnTo>
                <a:lnTo>
                  <a:pt x="324410" y="165217"/>
                </a:lnTo>
                <a:lnTo>
                  <a:pt x="369909" y="152669"/>
                </a:lnTo>
                <a:lnTo>
                  <a:pt x="418210" y="148316"/>
                </a:lnTo>
                <a:lnTo>
                  <a:pt x="737212" y="148316"/>
                </a:lnTo>
                <a:lnTo>
                  <a:pt x="714057" y="122487"/>
                </a:lnTo>
                <a:lnTo>
                  <a:pt x="679901" y="91870"/>
                </a:lnTo>
                <a:lnTo>
                  <a:pt x="642520" y="65104"/>
                </a:lnTo>
                <a:lnTo>
                  <a:pt x="602228" y="42502"/>
                </a:lnTo>
                <a:lnTo>
                  <a:pt x="559338" y="24377"/>
                </a:lnTo>
                <a:lnTo>
                  <a:pt x="514162" y="11043"/>
                </a:lnTo>
                <a:lnTo>
                  <a:pt x="467016" y="2813"/>
                </a:lnTo>
                <a:lnTo>
                  <a:pt x="418210" y="0"/>
                </a:lnTo>
                <a:close/>
              </a:path>
              <a:path w="836930" h="832484">
                <a:moveTo>
                  <a:pt x="737212" y="148316"/>
                </a:moveTo>
                <a:lnTo>
                  <a:pt x="418210" y="148316"/>
                </a:lnTo>
                <a:lnTo>
                  <a:pt x="466738" y="152669"/>
                </a:lnTo>
                <a:lnTo>
                  <a:pt x="512415" y="165217"/>
                </a:lnTo>
                <a:lnTo>
                  <a:pt x="554477" y="185197"/>
                </a:lnTo>
                <a:lnTo>
                  <a:pt x="592161" y="211843"/>
                </a:lnTo>
                <a:lnTo>
                  <a:pt x="624705" y="244391"/>
                </a:lnTo>
                <a:lnTo>
                  <a:pt x="651345" y="282077"/>
                </a:lnTo>
                <a:lnTo>
                  <a:pt x="671318" y="324136"/>
                </a:lnTo>
                <a:lnTo>
                  <a:pt x="683862" y="369804"/>
                </a:lnTo>
                <a:lnTo>
                  <a:pt x="688212" y="418316"/>
                </a:lnTo>
                <a:lnTo>
                  <a:pt x="683862" y="466615"/>
                </a:lnTo>
                <a:lnTo>
                  <a:pt x="671318" y="512116"/>
                </a:lnTo>
                <a:lnTo>
                  <a:pt x="651345" y="554050"/>
                </a:lnTo>
                <a:lnTo>
                  <a:pt x="624705" y="591646"/>
                </a:lnTo>
                <a:lnTo>
                  <a:pt x="592161" y="624133"/>
                </a:lnTo>
                <a:lnTo>
                  <a:pt x="554477" y="650743"/>
                </a:lnTo>
                <a:lnTo>
                  <a:pt x="512415" y="670703"/>
                </a:lnTo>
                <a:lnTo>
                  <a:pt x="466738" y="683244"/>
                </a:lnTo>
                <a:lnTo>
                  <a:pt x="418210" y="687595"/>
                </a:lnTo>
                <a:lnTo>
                  <a:pt x="737594" y="687595"/>
                </a:lnTo>
                <a:lnTo>
                  <a:pt x="771442" y="642293"/>
                </a:lnTo>
                <a:lnTo>
                  <a:pt x="794045" y="602007"/>
                </a:lnTo>
                <a:lnTo>
                  <a:pt x="812171" y="559148"/>
                </a:lnTo>
                <a:lnTo>
                  <a:pt x="825505" y="514034"/>
                </a:lnTo>
                <a:lnTo>
                  <a:pt x="833735" y="466984"/>
                </a:lnTo>
                <a:lnTo>
                  <a:pt x="836548" y="418316"/>
                </a:lnTo>
                <a:lnTo>
                  <a:pt x="833735" y="369515"/>
                </a:lnTo>
                <a:lnTo>
                  <a:pt x="825505" y="322371"/>
                </a:lnTo>
                <a:lnTo>
                  <a:pt x="812171" y="277199"/>
                </a:lnTo>
                <a:lnTo>
                  <a:pt x="794045" y="234311"/>
                </a:lnTo>
                <a:lnTo>
                  <a:pt x="771442" y="194021"/>
                </a:lnTo>
                <a:lnTo>
                  <a:pt x="744675" y="156642"/>
                </a:lnTo>
                <a:lnTo>
                  <a:pt x="737212" y="148316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279360" y="637362"/>
            <a:ext cx="498475" cy="498475"/>
          </a:xfrm>
          <a:custGeom>
            <a:avLst/>
            <a:gdLst/>
            <a:ahLst/>
            <a:cxnLst/>
            <a:rect l="l" t="t" r="r" b="b"/>
            <a:pathLst>
              <a:path w="498475" h="498475">
                <a:moveTo>
                  <a:pt x="285120" y="0"/>
                </a:moveTo>
                <a:lnTo>
                  <a:pt x="213841" y="0"/>
                </a:lnTo>
                <a:lnTo>
                  <a:pt x="213841" y="162712"/>
                </a:lnTo>
                <a:lnTo>
                  <a:pt x="98638" y="47523"/>
                </a:lnTo>
                <a:lnTo>
                  <a:pt x="48239" y="97917"/>
                </a:lnTo>
                <a:lnTo>
                  <a:pt x="163437" y="213118"/>
                </a:lnTo>
                <a:lnTo>
                  <a:pt x="0" y="213118"/>
                </a:lnTo>
                <a:lnTo>
                  <a:pt x="0" y="284391"/>
                </a:lnTo>
                <a:lnTo>
                  <a:pt x="163437" y="284391"/>
                </a:lnTo>
                <a:lnTo>
                  <a:pt x="48239" y="399592"/>
                </a:lnTo>
                <a:lnTo>
                  <a:pt x="98638" y="449999"/>
                </a:lnTo>
                <a:lnTo>
                  <a:pt x="213841" y="334797"/>
                </a:lnTo>
                <a:lnTo>
                  <a:pt x="213841" y="498233"/>
                </a:lnTo>
                <a:lnTo>
                  <a:pt x="285120" y="498233"/>
                </a:lnTo>
                <a:lnTo>
                  <a:pt x="285120" y="334797"/>
                </a:lnTo>
                <a:lnTo>
                  <a:pt x="400317" y="449999"/>
                </a:lnTo>
                <a:lnTo>
                  <a:pt x="450715" y="399592"/>
                </a:lnTo>
                <a:lnTo>
                  <a:pt x="335517" y="284391"/>
                </a:lnTo>
                <a:lnTo>
                  <a:pt x="498236" y="284391"/>
                </a:lnTo>
                <a:lnTo>
                  <a:pt x="498236" y="213118"/>
                </a:lnTo>
                <a:lnTo>
                  <a:pt x="335517" y="213118"/>
                </a:lnTo>
                <a:lnTo>
                  <a:pt x="450715" y="97917"/>
                </a:lnTo>
                <a:lnTo>
                  <a:pt x="400317" y="47523"/>
                </a:lnTo>
                <a:lnTo>
                  <a:pt x="285120" y="162712"/>
                </a:lnTo>
                <a:lnTo>
                  <a:pt x="285120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7509605" y="8735186"/>
            <a:ext cx="495934" cy="499109"/>
          </a:xfrm>
          <a:custGeom>
            <a:avLst/>
            <a:gdLst/>
            <a:ahLst/>
            <a:cxnLst/>
            <a:rect l="l" t="t" r="r" b="b"/>
            <a:pathLst>
              <a:path w="495934" h="499109">
                <a:moveTo>
                  <a:pt x="495769" y="213829"/>
                </a:moveTo>
                <a:lnTo>
                  <a:pt x="285115" y="213829"/>
                </a:lnTo>
                <a:lnTo>
                  <a:pt x="285115" y="0"/>
                </a:lnTo>
                <a:lnTo>
                  <a:pt x="213741" y="0"/>
                </a:lnTo>
                <a:lnTo>
                  <a:pt x="213741" y="213829"/>
                </a:lnTo>
                <a:lnTo>
                  <a:pt x="0" y="213829"/>
                </a:lnTo>
                <a:lnTo>
                  <a:pt x="0" y="284391"/>
                </a:lnTo>
                <a:lnTo>
                  <a:pt x="213741" y="284391"/>
                </a:lnTo>
                <a:lnTo>
                  <a:pt x="213741" y="498944"/>
                </a:lnTo>
                <a:lnTo>
                  <a:pt x="285115" y="498944"/>
                </a:lnTo>
                <a:lnTo>
                  <a:pt x="285115" y="284391"/>
                </a:lnTo>
                <a:lnTo>
                  <a:pt x="495769" y="284391"/>
                </a:lnTo>
                <a:lnTo>
                  <a:pt x="495769" y="213829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614159" y="216878"/>
            <a:ext cx="309880" cy="309880"/>
          </a:xfrm>
          <a:custGeom>
            <a:avLst/>
            <a:gdLst/>
            <a:ahLst/>
            <a:cxnLst/>
            <a:rect l="l" t="t" r="r" b="b"/>
            <a:pathLst>
              <a:path w="309880" h="309880">
                <a:moveTo>
                  <a:pt x="154796" y="0"/>
                </a:moveTo>
                <a:lnTo>
                  <a:pt x="106074" y="7874"/>
                </a:lnTo>
                <a:lnTo>
                  <a:pt x="63606" y="29815"/>
                </a:lnTo>
                <a:lnTo>
                  <a:pt x="30020" y="63299"/>
                </a:lnTo>
                <a:lnTo>
                  <a:pt x="7942" y="105802"/>
                </a:lnTo>
                <a:lnTo>
                  <a:pt x="0" y="154800"/>
                </a:lnTo>
                <a:lnTo>
                  <a:pt x="7942" y="203525"/>
                </a:lnTo>
                <a:lnTo>
                  <a:pt x="30020" y="245994"/>
                </a:lnTo>
                <a:lnTo>
                  <a:pt x="63606" y="279580"/>
                </a:lnTo>
                <a:lnTo>
                  <a:pt x="106074" y="301657"/>
                </a:lnTo>
                <a:lnTo>
                  <a:pt x="154796" y="309600"/>
                </a:lnTo>
                <a:lnTo>
                  <a:pt x="203796" y="301657"/>
                </a:lnTo>
                <a:lnTo>
                  <a:pt x="246299" y="279580"/>
                </a:lnTo>
                <a:lnTo>
                  <a:pt x="279782" y="245994"/>
                </a:lnTo>
                <a:lnTo>
                  <a:pt x="301722" y="203525"/>
                </a:lnTo>
                <a:lnTo>
                  <a:pt x="309596" y="154800"/>
                </a:lnTo>
                <a:lnTo>
                  <a:pt x="301722" y="105802"/>
                </a:lnTo>
                <a:lnTo>
                  <a:pt x="279782" y="63299"/>
                </a:lnTo>
                <a:lnTo>
                  <a:pt x="246299" y="29815"/>
                </a:lnTo>
                <a:lnTo>
                  <a:pt x="203796" y="7874"/>
                </a:lnTo>
                <a:lnTo>
                  <a:pt x="154796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425902" y="2161724"/>
            <a:ext cx="2498725" cy="9398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05"/>
              <a:t>Выбор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9425902" y="3076124"/>
            <a:ext cx="5317490" cy="939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0" spc="-90">
                <a:solidFill>
                  <a:srgbClr val="DA622E"/>
                </a:solidFill>
                <a:latin typeface="Lucida Sans Unicode"/>
                <a:cs typeface="Lucida Sans Unicode"/>
              </a:rPr>
              <a:t>ин</a:t>
            </a:r>
            <a:r>
              <a:rPr dirty="0" sz="6000" spc="-85">
                <a:solidFill>
                  <a:srgbClr val="DA622E"/>
                </a:solidFill>
                <a:latin typeface="Lucida Sans Unicode"/>
                <a:cs typeface="Lucida Sans Unicode"/>
              </a:rPr>
              <a:t>г</a:t>
            </a:r>
            <a:r>
              <a:rPr dirty="0" sz="6000" spc="-95">
                <a:solidFill>
                  <a:srgbClr val="DA622E"/>
                </a:solidFill>
                <a:latin typeface="Lucida Sans Unicode"/>
                <a:cs typeface="Lucida Sans Unicode"/>
              </a:rPr>
              <a:t>р</a:t>
            </a:r>
            <a:r>
              <a:rPr dirty="0" sz="6000" spc="-90">
                <a:solidFill>
                  <a:srgbClr val="DA622E"/>
                </a:solidFill>
                <a:latin typeface="Lucida Sans Unicode"/>
                <a:cs typeface="Lucida Sans Unicode"/>
              </a:rPr>
              <a:t>е</a:t>
            </a:r>
            <a:r>
              <a:rPr dirty="0" sz="6000" spc="-85">
                <a:solidFill>
                  <a:srgbClr val="DA622E"/>
                </a:solidFill>
                <a:latin typeface="Lucida Sans Unicode"/>
                <a:cs typeface="Lucida Sans Unicode"/>
              </a:rPr>
              <a:t>д</a:t>
            </a:r>
            <a:r>
              <a:rPr dirty="0" sz="6000" spc="-95">
                <a:solidFill>
                  <a:srgbClr val="DA622E"/>
                </a:solidFill>
                <a:latin typeface="Lucida Sans Unicode"/>
                <a:cs typeface="Lucida Sans Unicode"/>
              </a:rPr>
              <a:t>и</a:t>
            </a:r>
            <a:r>
              <a:rPr dirty="0" sz="6000" spc="-85">
                <a:solidFill>
                  <a:srgbClr val="DA622E"/>
                </a:solidFill>
                <a:latin typeface="Lucida Sans Unicode"/>
                <a:cs typeface="Lucida Sans Unicode"/>
              </a:rPr>
              <a:t>е</a:t>
            </a:r>
            <a:r>
              <a:rPr dirty="0" sz="6000" spc="-90">
                <a:solidFill>
                  <a:srgbClr val="DA622E"/>
                </a:solidFill>
                <a:latin typeface="Lucida Sans Unicode"/>
                <a:cs typeface="Lucida Sans Unicode"/>
              </a:rPr>
              <a:t>н</a:t>
            </a:r>
            <a:r>
              <a:rPr dirty="0" sz="6000" spc="-150">
                <a:solidFill>
                  <a:srgbClr val="DA622E"/>
                </a:solidFill>
                <a:latin typeface="Lucida Sans Unicode"/>
                <a:cs typeface="Lucida Sans Unicode"/>
              </a:rPr>
              <a:t>т</a:t>
            </a:r>
            <a:r>
              <a:rPr dirty="0" sz="6000" spc="-85">
                <a:solidFill>
                  <a:srgbClr val="DA622E"/>
                </a:solidFill>
                <a:latin typeface="Lucida Sans Unicode"/>
                <a:cs typeface="Lucida Sans Unicode"/>
              </a:rPr>
              <a:t>о</a:t>
            </a:r>
            <a:r>
              <a:rPr dirty="0" sz="6000" spc="-2930">
                <a:solidFill>
                  <a:srgbClr val="DA622E"/>
                </a:solidFill>
                <a:latin typeface="Lucida Sans Unicode"/>
                <a:cs typeface="Lucida Sans Unicode"/>
              </a:rPr>
              <a:t>в</a:t>
            </a:r>
            <a:endParaRPr sz="6000">
              <a:latin typeface="Lucida Sans Unicode"/>
              <a:cs typeface="Lucida Sans Unicode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9424949" y="3403562"/>
            <a:ext cx="1816735" cy="322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50">
                <a:solidFill>
                  <a:srgbClr val="882E06"/>
                </a:solidFill>
                <a:latin typeface="Microsoft Sans Serif"/>
                <a:cs typeface="Microsoft Sans Serif"/>
              </a:rPr>
              <a:t>Узнайте,</a:t>
            </a:r>
            <a:r>
              <a:rPr dirty="0" sz="1950" spc="145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1950" spc="-20">
                <a:solidFill>
                  <a:srgbClr val="882E06"/>
                </a:solidFill>
                <a:latin typeface="Microsoft Sans Serif"/>
                <a:cs typeface="Microsoft Sans Serif"/>
              </a:rPr>
              <a:t>какие</a:t>
            </a:r>
            <a:endParaRPr sz="1950">
              <a:latin typeface="Microsoft Sans Serif"/>
              <a:cs typeface="Microsoft Sans Serif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11330229" y="3516807"/>
            <a:ext cx="1158875" cy="198120"/>
          </a:xfrm>
          <a:custGeom>
            <a:avLst/>
            <a:gdLst/>
            <a:ahLst/>
            <a:cxnLst/>
            <a:rect l="l" t="t" r="r" b="b"/>
            <a:pathLst>
              <a:path w="1158875" h="198120">
                <a:moveTo>
                  <a:pt x="116509" y="1752"/>
                </a:moveTo>
                <a:lnTo>
                  <a:pt x="0" y="1752"/>
                </a:lnTo>
                <a:lnTo>
                  <a:pt x="0" y="147104"/>
                </a:lnTo>
                <a:lnTo>
                  <a:pt x="31013" y="147104"/>
                </a:lnTo>
                <a:lnTo>
                  <a:pt x="31013" y="31381"/>
                </a:lnTo>
                <a:lnTo>
                  <a:pt x="116509" y="31381"/>
                </a:lnTo>
                <a:lnTo>
                  <a:pt x="116509" y="1752"/>
                </a:lnTo>
                <a:close/>
              </a:path>
              <a:path w="1158875" h="198120">
                <a:moveTo>
                  <a:pt x="116509" y="31381"/>
                </a:moveTo>
                <a:lnTo>
                  <a:pt x="85496" y="31381"/>
                </a:lnTo>
                <a:lnTo>
                  <a:pt x="85496" y="147104"/>
                </a:lnTo>
                <a:lnTo>
                  <a:pt x="116509" y="147104"/>
                </a:lnTo>
                <a:lnTo>
                  <a:pt x="116509" y="31381"/>
                </a:lnTo>
                <a:close/>
              </a:path>
              <a:path w="1158875" h="198120">
                <a:moveTo>
                  <a:pt x="174574" y="1752"/>
                </a:moveTo>
                <a:lnTo>
                  <a:pt x="144221" y="1752"/>
                </a:lnTo>
                <a:lnTo>
                  <a:pt x="144221" y="197764"/>
                </a:lnTo>
                <a:lnTo>
                  <a:pt x="175247" y="197764"/>
                </a:lnTo>
                <a:lnTo>
                  <a:pt x="172250" y="130644"/>
                </a:lnTo>
                <a:lnTo>
                  <a:pt x="255162" y="130644"/>
                </a:lnTo>
                <a:lnTo>
                  <a:pt x="256487" y="129276"/>
                </a:lnTo>
                <a:lnTo>
                  <a:pt x="261608" y="122239"/>
                </a:lnTo>
                <a:lnTo>
                  <a:pt x="262293" y="120980"/>
                </a:lnTo>
                <a:lnTo>
                  <a:pt x="201320" y="120980"/>
                </a:lnTo>
                <a:lnTo>
                  <a:pt x="195275" y="119126"/>
                </a:lnTo>
                <a:lnTo>
                  <a:pt x="174942" y="83972"/>
                </a:lnTo>
                <a:lnTo>
                  <a:pt x="174942" y="64985"/>
                </a:lnTo>
                <a:lnTo>
                  <a:pt x="176250" y="56870"/>
                </a:lnTo>
                <a:lnTo>
                  <a:pt x="178879" y="50063"/>
                </a:lnTo>
                <a:lnTo>
                  <a:pt x="181495" y="43205"/>
                </a:lnTo>
                <a:lnTo>
                  <a:pt x="185242" y="37960"/>
                </a:lnTo>
                <a:lnTo>
                  <a:pt x="195033" y="30708"/>
                </a:lnTo>
                <a:lnTo>
                  <a:pt x="201168" y="28892"/>
                </a:lnTo>
                <a:lnTo>
                  <a:pt x="262316" y="28892"/>
                </a:lnTo>
                <a:lnTo>
                  <a:pt x="261605" y="27587"/>
                </a:lnTo>
                <a:lnTo>
                  <a:pt x="256474" y="20569"/>
                </a:lnTo>
                <a:lnTo>
                  <a:pt x="254146" y="18186"/>
                </a:lnTo>
                <a:lnTo>
                  <a:pt x="172770" y="18186"/>
                </a:lnTo>
                <a:lnTo>
                  <a:pt x="174574" y="1752"/>
                </a:lnTo>
                <a:close/>
              </a:path>
              <a:path w="1158875" h="198120">
                <a:moveTo>
                  <a:pt x="255162" y="130644"/>
                </a:moveTo>
                <a:lnTo>
                  <a:pt x="172250" y="130644"/>
                </a:lnTo>
                <a:lnTo>
                  <a:pt x="172872" y="131673"/>
                </a:lnTo>
                <a:lnTo>
                  <a:pt x="201726" y="149936"/>
                </a:lnTo>
                <a:lnTo>
                  <a:pt x="211277" y="149936"/>
                </a:lnTo>
                <a:lnTo>
                  <a:pt x="250573" y="135384"/>
                </a:lnTo>
                <a:lnTo>
                  <a:pt x="255162" y="130644"/>
                </a:lnTo>
                <a:close/>
              </a:path>
              <a:path w="1158875" h="198120">
                <a:moveTo>
                  <a:pt x="262316" y="28892"/>
                </a:moveTo>
                <a:lnTo>
                  <a:pt x="216115" y="28892"/>
                </a:lnTo>
                <a:lnTo>
                  <a:pt x="222402" y="30835"/>
                </a:lnTo>
                <a:lnTo>
                  <a:pt x="227355" y="34696"/>
                </a:lnTo>
                <a:lnTo>
                  <a:pt x="232359" y="38531"/>
                </a:lnTo>
                <a:lnTo>
                  <a:pt x="236169" y="43891"/>
                </a:lnTo>
                <a:lnTo>
                  <a:pt x="241414" y="57670"/>
                </a:lnTo>
                <a:lnTo>
                  <a:pt x="242627" y="64985"/>
                </a:lnTo>
                <a:lnTo>
                  <a:pt x="242622" y="83972"/>
                </a:lnTo>
                <a:lnTo>
                  <a:pt x="222224" y="119024"/>
                </a:lnTo>
                <a:lnTo>
                  <a:pt x="216001" y="120980"/>
                </a:lnTo>
                <a:lnTo>
                  <a:pt x="262293" y="120980"/>
                </a:lnTo>
                <a:lnTo>
                  <a:pt x="273799" y="74790"/>
                </a:lnTo>
                <a:lnTo>
                  <a:pt x="273306" y="63922"/>
                </a:lnTo>
                <a:lnTo>
                  <a:pt x="271830" y="53759"/>
                </a:lnTo>
                <a:lnTo>
                  <a:pt x="269373" y="44300"/>
                </a:lnTo>
                <a:lnTo>
                  <a:pt x="265938" y="35547"/>
                </a:lnTo>
                <a:lnTo>
                  <a:pt x="262316" y="28892"/>
                </a:lnTo>
                <a:close/>
              </a:path>
              <a:path w="1158875" h="198120">
                <a:moveTo>
                  <a:pt x="210921" y="0"/>
                </a:moveTo>
                <a:lnTo>
                  <a:pt x="201244" y="0"/>
                </a:lnTo>
                <a:lnTo>
                  <a:pt x="193484" y="1651"/>
                </a:lnTo>
                <a:lnTo>
                  <a:pt x="181838" y="8255"/>
                </a:lnTo>
                <a:lnTo>
                  <a:pt x="177419" y="11925"/>
                </a:lnTo>
                <a:lnTo>
                  <a:pt x="173253" y="17500"/>
                </a:lnTo>
                <a:lnTo>
                  <a:pt x="172770" y="18186"/>
                </a:lnTo>
                <a:lnTo>
                  <a:pt x="254146" y="18186"/>
                </a:lnTo>
                <a:lnTo>
                  <a:pt x="219957" y="585"/>
                </a:lnTo>
                <a:lnTo>
                  <a:pt x="210921" y="0"/>
                </a:lnTo>
                <a:close/>
              </a:path>
              <a:path w="1158875" h="198120">
                <a:moveTo>
                  <a:pt x="355180" y="0"/>
                </a:moveTo>
                <a:lnTo>
                  <a:pt x="313280" y="14702"/>
                </a:lnTo>
                <a:lnTo>
                  <a:pt x="290866" y="54154"/>
                </a:lnTo>
                <a:lnTo>
                  <a:pt x="288798" y="75145"/>
                </a:lnTo>
                <a:lnTo>
                  <a:pt x="289314" y="85885"/>
                </a:lnTo>
                <a:lnTo>
                  <a:pt x="301640" y="122091"/>
                </a:lnTo>
                <a:lnTo>
                  <a:pt x="336559" y="147564"/>
                </a:lnTo>
                <a:lnTo>
                  <a:pt x="355180" y="149936"/>
                </a:lnTo>
                <a:lnTo>
                  <a:pt x="364768" y="149343"/>
                </a:lnTo>
                <a:lnTo>
                  <a:pt x="403294" y="129122"/>
                </a:lnTo>
                <a:lnTo>
                  <a:pt x="409320" y="120980"/>
                </a:lnTo>
                <a:lnTo>
                  <a:pt x="347116" y="120980"/>
                </a:lnTo>
                <a:lnTo>
                  <a:pt x="340499" y="118948"/>
                </a:lnTo>
                <a:lnTo>
                  <a:pt x="330187" y="110807"/>
                </a:lnTo>
                <a:lnTo>
                  <a:pt x="326313" y="105283"/>
                </a:lnTo>
                <a:lnTo>
                  <a:pt x="321157" y="91300"/>
                </a:lnTo>
                <a:lnTo>
                  <a:pt x="319862" y="83578"/>
                </a:lnTo>
                <a:lnTo>
                  <a:pt x="319862" y="66725"/>
                </a:lnTo>
                <a:lnTo>
                  <a:pt x="340499" y="30975"/>
                </a:lnTo>
                <a:lnTo>
                  <a:pt x="347116" y="28892"/>
                </a:lnTo>
                <a:lnTo>
                  <a:pt x="409240" y="28892"/>
                </a:lnTo>
                <a:lnTo>
                  <a:pt x="408686" y="27914"/>
                </a:lnTo>
                <a:lnTo>
                  <a:pt x="373756" y="2371"/>
                </a:lnTo>
                <a:lnTo>
                  <a:pt x="364768" y="592"/>
                </a:lnTo>
                <a:lnTo>
                  <a:pt x="355180" y="0"/>
                </a:lnTo>
                <a:close/>
              </a:path>
              <a:path w="1158875" h="198120">
                <a:moveTo>
                  <a:pt x="409240" y="28892"/>
                </a:moveTo>
                <a:lnTo>
                  <a:pt x="363245" y="28892"/>
                </a:lnTo>
                <a:lnTo>
                  <a:pt x="369824" y="30975"/>
                </a:lnTo>
                <a:lnTo>
                  <a:pt x="380072" y="39230"/>
                </a:lnTo>
                <a:lnTo>
                  <a:pt x="383933" y="44843"/>
                </a:lnTo>
                <a:lnTo>
                  <a:pt x="389178" y="58978"/>
                </a:lnTo>
                <a:lnTo>
                  <a:pt x="390486" y="66725"/>
                </a:lnTo>
                <a:lnTo>
                  <a:pt x="390486" y="83578"/>
                </a:lnTo>
                <a:lnTo>
                  <a:pt x="369824" y="118948"/>
                </a:lnTo>
                <a:lnTo>
                  <a:pt x="363245" y="120980"/>
                </a:lnTo>
                <a:lnTo>
                  <a:pt x="409320" y="120980"/>
                </a:lnTo>
                <a:lnTo>
                  <a:pt x="421500" y="75145"/>
                </a:lnTo>
                <a:lnTo>
                  <a:pt x="420983" y="64306"/>
                </a:lnTo>
                <a:lnTo>
                  <a:pt x="419431" y="54154"/>
                </a:lnTo>
                <a:lnTo>
                  <a:pt x="416844" y="44690"/>
                </a:lnTo>
                <a:lnTo>
                  <a:pt x="413219" y="35915"/>
                </a:lnTo>
                <a:lnTo>
                  <a:pt x="409240" y="28892"/>
                </a:lnTo>
                <a:close/>
              </a:path>
              <a:path w="1158875" h="198120">
                <a:moveTo>
                  <a:pt x="580199" y="117475"/>
                </a:moveTo>
                <a:lnTo>
                  <a:pt x="428498" y="117475"/>
                </a:lnTo>
                <a:lnTo>
                  <a:pt x="428498" y="185801"/>
                </a:lnTo>
                <a:lnTo>
                  <a:pt x="459511" y="185801"/>
                </a:lnTo>
                <a:lnTo>
                  <a:pt x="459511" y="147104"/>
                </a:lnTo>
                <a:lnTo>
                  <a:pt x="580199" y="147104"/>
                </a:lnTo>
                <a:lnTo>
                  <a:pt x="580199" y="117475"/>
                </a:lnTo>
                <a:close/>
              </a:path>
              <a:path w="1158875" h="198120">
                <a:moveTo>
                  <a:pt x="580199" y="147104"/>
                </a:moveTo>
                <a:lnTo>
                  <a:pt x="549122" y="147104"/>
                </a:lnTo>
                <a:lnTo>
                  <a:pt x="549122" y="185801"/>
                </a:lnTo>
                <a:lnTo>
                  <a:pt x="580199" y="185801"/>
                </a:lnTo>
                <a:lnTo>
                  <a:pt x="580199" y="147104"/>
                </a:lnTo>
                <a:close/>
              </a:path>
              <a:path w="1158875" h="198120">
                <a:moveTo>
                  <a:pt x="559396" y="1752"/>
                </a:moveTo>
                <a:lnTo>
                  <a:pt x="463740" y="1752"/>
                </a:lnTo>
                <a:lnTo>
                  <a:pt x="458644" y="60883"/>
                </a:lnTo>
                <a:lnTo>
                  <a:pt x="457962" y="69227"/>
                </a:lnTo>
                <a:lnTo>
                  <a:pt x="457047" y="77127"/>
                </a:lnTo>
                <a:lnTo>
                  <a:pt x="445770" y="113677"/>
                </a:lnTo>
                <a:lnTo>
                  <a:pt x="442709" y="117475"/>
                </a:lnTo>
                <a:lnTo>
                  <a:pt x="478739" y="117475"/>
                </a:lnTo>
                <a:lnTo>
                  <a:pt x="488189" y="71306"/>
                </a:lnTo>
                <a:lnTo>
                  <a:pt x="492467" y="31381"/>
                </a:lnTo>
                <a:lnTo>
                  <a:pt x="559396" y="31381"/>
                </a:lnTo>
                <a:lnTo>
                  <a:pt x="559396" y="1752"/>
                </a:lnTo>
                <a:close/>
              </a:path>
              <a:path w="1158875" h="198120">
                <a:moveTo>
                  <a:pt x="559396" y="31381"/>
                </a:moveTo>
                <a:lnTo>
                  <a:pt x="528383" y="31381"/>
                </a:lnTo>
                <a:lnTo>
                  <a:pt x="528383" y="117475"/>
                </a:lnTo>
                <a:lnTo>
                  <a:pt x="559396" y="117475"/>
                </a:lnTo>
                <a:lnTo>
                  <a:pt x="559396" y="31381"/>
                </a:lnTo>
                <a:close/>
              </a:path>
              <a:path w="1158875" h="198120">
                <a:moveTo>
                  <a:pt x="602399" y="165658"/>
                </a:moveTo>
                <a:lnTo>
                  <a:pt x="594601" y="192811"/>
                </a:lnTo>
                <a:lnTo>
                  <a:pt x="598589" y="194830"/>
                </a:lnTo>
                <a:lnTo>
                  <a:pt x="602157" y="196151"/>
                </a:lnTo>
                <a:lnTo>
                  <a:pt x="608444" y="197446"/>
                </a:lnTo>
                <a:lnTo>
                  <a:pt x="611949" y="197764"/>
                </a:lnTo>
                <a:lnTo>
                  <a:pt x="622833" y="197764"/>
                </a:lnTo>
                <a:lnTo>
                  <a:pt x="629208" y="196494"/>
                </a:lnTo>
                <a:lnTo>
                  <a:pt x="640651" y="191414"/>
                </a:lnTo>
                <a:lnTo>
                  <a:pt x="645629" y="187566"/>
                </a:lnTo>
                <a:lnTo>
                  <a:pt x="649859" y="182410"/>
                </a:lnTo>
                <a:lnTo>
                  <a:pt x="654126" y="177292"/>
                </a:lnTo>
                <a:lnTo>
                  <a:pt x="657656" y="170980"/>
                </a:lnTo>
                <a:lnTo>
                  <a:pt x="658582" y="168478"/>
                </a:lnTo>
                <a:lnTo>
                  <a:pt x="615416" y="168478"/>
                </a:lnTo>
                <a:lnTo>
                  <a:pt x="610095" y="167640"/>
                </a:lnTo>
                <a:lnTo>
                  <a:pt x="602399" y="165658"/>
                </a:lnTo>
                <a:close/>
              </a:path>
              <a:path w="1158875" h="198120">
                <a:moveTo>
                  <a:pt x="618058" y="1752"/>
                </a:moveTo>
                <a:lnTo>
                  <a:pt x="584555" y="1752"/>
                </a:lnTo>
                <a:lnTo>
                  <a:pt x="636371" y="142684"/>
                </a:lnTo>
                <a:lnTo>
                  <a:pt x="630910" y="157581"/>
                </a:lnTo>
                <a:lnTo>
                  <a:pt x="628611" y="161823"/>
                </a:lnTo>
                <a:lnTo>
                  <a:pt x="623938" y="166585"/>
                </a:lnTo>
                <a:lnTo>
                  <a:pt x="621296" y="167919"/>
                </a:lnTo>
                <a:lnTo>
                  <a:pt x="615416" y="168478"/>
                </a:lnTo>
                <a:lnTo>
                  <a:pt x="658582" y="168478"/>
                </a:lnTo>
                <a:lnTo>
                  <a:pt x="680088" y="110375"/>
                </a:lnTo>
                <a:lnTo>
                  <a:pt x="652424" y="110375"/>
                </a:lnTo>
                <a:lnTo>
                  <a:pt x="618058" y="1752"/>
                </a:lnTo>
                <a:close/>
              </a:path>
              <a:path w="1158875" h="198120">
                <a:moveTo>
                  <a:pt x="720293" y="1752"/>
                </a:moveTo>
                <a:lnTo>
                  <a:pt x="686803" y="1752"/>
                </a:lnTo>
                <a:lnTo>
                  <a:pt x="652424" y="110375"/>
                </a:lnTo>
                <a:lnTo>
                  <a:pt x="680088" y="110375"/>
                </a:lnTo>
                <a:lnTo>
                  <a:pt x="720293" y="1752"/>
                </a:lnTo>
                <a:close/>
              </a:path>
              <a:path w="1158875" h="198120">
                <a:moveTo>
                  <a:pt x="766229" y="1752"/>
                </a:moveTo>
                <a:lnTo>
                  <a:pt x="735215" y="1752"/>
                </a:lnTo>
                <a:lnTo>
                  <a:pt x="735215" y="147104"/>
                </a:lnTo>
                <a:lnTo>
                  <a:pt x="766229" y="147104"/>
                </a:lnTo>
                <a:lnTo>
                  <a:pt x="766229" y="90081"/>
                </a:lnTo>
                <a:lnTo>
                  <a:pt x="816454" y="90081"/>
                </a:lnTo>
                <a:lnTo>
                  <a:pt x="802259" y="72072"/>
                </a:lnTo>
                <a:lnTo>
                  <a:pt x="811982" y="60452"/>
                </a:lnTo>
                <a:lnTo>
                  <a:pt x="766229" y="60452"/>
                </a:lnTo>
                <a:lnTo>
                  <a:pt x="766229" y="1752"/>
                </a:lnTo>
                <a:close/>
              </a:path>
              <a:path w="1158875" h="198120">
                <a:moveTo>
                  <a:pt x="816454" y="90081"/>
                </a:moveTo>
                <a:lnTo>
                  <a:pt x="777240" y="90081"/>
                </a:lnTo>
                <a:lnTo>
                  <a:pt x="821550" y="147104"/>
                </a:lnTo>
                <a:lnTo>
                  <a:pt x="861402" y="147104"/>
                </a:lnTo>
                <a:lnTo>
                  <a:pt x="816454" y="90081"/>
                </a:lnTo>
                <a:close/>
              </a:path>
              <a:path w="1158875" h="198120">
                <a:moveTo>
                  <a:pt x="936142" y="31381"/>
                </a:moveTo>
                <a:lnTo>
                  <a:pt x="905129" y="31381"/>
                </a:lnTo>
                <a:lnTo>
                  <a:pt x="905129" y="147104"/>
                </a:lnTo>
                <a:lnTo>
                  <a:pt x="936142" y="147104"/>
                </a:lnTo>
                <a:lnTo>
                  <a:pt x="936142" y="31381"/>
                </a:lnTo>
                <a:close/>
              </a:path>
              <a:path w="1158875" h="198120">
                <a:moveTo>
                  <a:pt x="860450" y="1752"/>
                </a:moveTo>
                <a:lnTo>
                  <a:pt x="820953" y="1752"/>
                </a:lnTo>
                <a:lnTo>
                  <a:pt x="772401" y="60452"/>
                </a:lnTo>
                <a:lnTo>
                  <a:pt x="811982" y="60452"/>
                </a:lnTo>
                <a:lnTo>
                  <a:pt x="860450" y="2526"/>
                </a:lnTo>
                <a:lnTo>
                  <a:pt x="860450" y="1752"/>
                </a:lnTo>
                <a:close/>
              </a:path>
              <a:path w="1158875" h="198120">
                <a:moveTo>
                  <a:pt x="980465" y="1752"/>
                </a:moveTo>
                <a:lnTo>
                  <a:pt x="861098" y="1752"/>
                </a:lnTo>
                <a:lnTo>
                  <a:pt x="860450" y="2526"/>
                </a:lnTo>
                <a:lnTo>
                  <a:pt x="860450" y="31381"/>
                </a:lnTo>
                <a:lnTo>
                  <a:pt x="980465" y="31381"/>
                </a:lnTo>
                <a:lnTo>
                  <a:pt x="980465" y="1752"/>
                </a:lnTo>
                <a:close/>
              </a:path>
              <a:path w="1158875" h="198120">
                <a:moveTo>
                  <a:pt x="861098" y="1752"/>
                </a:moveTo>
                <a:lnTo>
                  <a:pt x="860450" y="1752"/>
                </a:lnTo>
                <a:lnTo>
                  <a:pt x="860450" y="2526"/>
                </a:lnTo>
                <a:lnTo>
                  <a:pt x="861098" y="1752"/>
                </a:lnTo>
                <a:close/>
              </a:path>
              <a:path w="1158875" h="198120">
                <a:moveTo>
                  <a:pt x="1031468" y="1752"/>
                </a:moveTo>
                <a:lnTo>
                  <a:pt x="1000455" y="1752"/>
                </a:lnTo>
                <a:lnTo>
                  <a:pt x="1000455" y="147104"/>
                </a:lnTo>
                <a:lnTo>
                  <a:pt x="1062253" y="147104"/>
                </a:lnTo>
                <a:lnTo>
                  <a:pt x="1070492" y="146699"/>
                </a:lnTo>
                <a:lnTo>
                  <a:pt x="1106413" y="128248"/>
                </a:lnTo>
                <a:lnTo>
                  <a:pt x="1112626" y="117475"/>
                </a:lnTo>
                <a:lnTo>
                  <a:pt x="1031468" y="117475"/>
                </a:lnTo>
                <a:lnTo>
                  <a:pt x="1031468" y="80289"/>
                </a:lnTo>
                <a:lnTo>
                  <a:pt x="1112992" y="80289"/>
                </a:lnTo>
                <a:lnTo>
                  <a:pt x="1112756" y="79487"/>
                </a:lnTo>
                <a:lnTo>
                  <a:pt x="1074426" y="51507"/>
                </a:lnTo>
                <a:lnTo>
                  <a:pt x="1062253" y="50660"/>
                </a:lnTo>
                <a:lnTo>
                  <a:pt x="1031468" y="50660"/>
                </a:lnTo>
                <a:lnTo>
                  <a:pt x="1031468" y="1752"/>
                </a:lnTo>
                <a:close/>
              </a:path>
              <a:path w="1158875" h="198120">
                <a:moveTo>
                  <a:pt x="1112992" y="80289"/>
                </a:moveTo>
                <a:lnTo>
                  <a:pt x="1069213" y="80289"/>
                </a:lnTo>
                <a:lnTo>
                  <a:pt x="1074775" y="82080"/>
                </a:lnTo>
                <a:lnTo>
                  <a:pt x="1078928" y="85674"/>
                </a:lnTo>
                <a:lnTo>
                  <a:pt x="1083119" y="89255"/>
                </a:lnTo>
                <a:lnTo>
                  <a:pt x="1085227" y="93827"/>
                </a:lnTo>
                <a:lnTo>
                  <a:pt x="1085227" y="104597"/>
                </a:lnTo>
                <a:lnTo>
                  <a:pt x="1083119" y="108902"/>
                </a:lnTo>
                <a:lnTo>
                  <a:pt x="1074775" y="115760"/>
                </a:lnTo>
                <a:lnTo>
                  <a:pt x="1069213" y="117475"/>
                </a:lnTo>
                <a:lnTo>
                  <a:pt x="1112626" y="117475"/>
                </a:lnTo>
                <a:lnTo>
                  <a:pt x="1112728" y="117264"/>
                </a:lnTo>
                <a:lnTo>
                  <a:pt x="1114709" y="111259"/>
                </a:lnTo>
                <a:lnTo>
                  <a:pt x="1115896" y="104962"/>
                </a:lnTo>
                <a:lnTo>
                  <a:pt x="1116291" y="98374"/>
                </a:lnTo>
                <a:lnTo>
                  <a:pt x="1115408" y="88480"/>
                </a:lnTo>
                <a:lnTo>
                  <a:pt x="1112992" y="80289"/>
                </a:lnTo>
                <a:close/>
              </a:path>
              <a:path w="1158875" h="198120">
                <a:moveTo>
                  <a:pt x="1158494" y="1752"/>
                </a:moveTo>
                <a:lnTo>
                  <a:pt x="1127480" y="1752"/>
                </a:lnTo>
                <a:lnTo>
                  <a:pt x="1127480" y="147104"/>
                </a:lnTo>
                <a:lnTo>
                  <a:pt x="1158494" y="147104"/>
                </a:lnTo>
                <a:lnTo>
                  <a:pt x="1158494" y="1752"/>
                </a:lnTo>
                <a:close/>
              </a:path>
            </a:pathLst>
          </a:custGeom>
          <a:solidFill>
            <a:srgbClr val="882E0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12554501" y="3403562"/>
            <a:ext cx="2703195" cy="322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50" spc="45">
                <a:solidFill>
                  <a:srgbClr val="882E06"/>
                </a:solidFill>
                <a:latin typeface="Microsoft Sans Serif"/>
                <a:cs typeface="Microsoft Sans Serif"/>
              </a:rPr>
              <a:t>являются</a:t>
            </a:r>
            <a:r>
              <a:rPr dirty="0" sz="1950" spc="65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1950" spc="50">
                <a:solidFill>
                  <a:srgbClr val="882E06"/>
                </a:solidFill>
                <a:latin typeface="Microsoft Sans Serif"/>
                <a:cs typeface="Microsoft Sans Serif"/>
              </a:rPr>
              <a:t>источником</a:t>
            </a:r>
            <a:endParaRPr sz="1950">
              <a:latin typeface="Microsoft Sans Serif"/>
              <a:cs typeface="Microsoft Sans Serif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91671" y="3812082"/>
            <a:ext cx="2647899" cy="185801"/>
          </a:xfrm>
          <a:prstGeom prst="rect">
            <a:avLst/>
          </a:prstGeom>
        </p:spPr>
      </p:pic>
      <p:sp>
        <p:nvSpPr>
          <p:cNvPr id="15" name="object 15" descr=""/>
          <p:cNvSpPr txBox="1"/>
          <p:nvPr/>
        </p:nvSpPr>
        <p:spPr>
          <a:xfrm>
            <a:off x="9424936" y="3698837"/>
            <a:ext cx="6610984" cy="322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85640" algn="l"/>
              </a:tabLst>
            </a:pPr>
            <a:r>
              <a:rPr dirty="0" sz="1950" spc="40">
                <a:solidFill>
                  <a:srgbClr val="882E06"/>
                </a:solidFill>
                <a:latin typeface="Microsoft Sans Serif"/>
                <a:cs typeface="Microsoft Sans Serif"/>
              </a:rPr>
              <a:t>необходимых</a:t>
            </a:r>
            <a:r>
              <a:rPr dirty="0" sz="1950">
                <a:solidFill>
                  <a:srgbClr val="882E06"/>
                </a:solidFill>
                <a:latin typeface="Microsoft Sans Serif"/>
                <a:cs typeface="Microsoft Sans Serif"/>
              </a:rPr>
              <a:t>	для</a:t>
            </a:r>
            <a:r>
              <a:rPr dirty="0" sz="1950" spc="70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1950" spc="55">
                <a:solidFill>
                  <a:srgbClr val="882E06"/>
                </a:solidFill>
                <a:latin typeface="Microsoft Sans Serif"/>
                <a:cs typeface="Microsoft Sans Serif"/>
              </a:rPr>
              <a:t>рыб</a:t>
            </a:r>
            <a:r>
              <a:rPr dirty="0" sz="1950" spc="70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1950" spc="65">
                <a:solidFill>
                  <a:srgbClr val="882E06"/>
                </a:solidFill>
                <a:latin typeface="Microsoft Sans Serif"/>
                <a:cs typeface="Microsoft Sans Serif"/>
              </a:rPr>
              <a:t>и</a:t>
            </a:r>
            <a:r>
              <a:rPr dirty="0" sz="1950" spc="75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1950" spc="70">
                <a:solidFill>
                  <a:srgbClr val="882E06"/>
                </a:solidFill>
                <a:latin typeface="Microsoft Sans Serif"/>
                <a:cs typeface="Microsoft Sans Serif"/>
              </a:rPr>
              <a:t>других</a:t>
            </a:r>
            <a:endParaRPr sz="1950">
              <a:latin typeface="Microsoft Sans Serif"/>
              <a:cs typeface="Microsoft Sans Serif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9424923" y="3994112"/>
            <a:ext cx="5961380" cy="62738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40"/>
              </a:spcBef>
            </a:pPr>
            <a:r>
              <a:rPr dirty="0" sz="1950">
                <a:solidFill>
                  <a:srgbClr val="882E06"/>
                </a:solidFill>
                <a:latin typeface="Microsoft Sans Serif"/>
                <a:cs typeface="Microsoft Sans Serif"/>
              </a:rPr>
              <a:t>обитателей</a:t>
            </a:r>
            <a:r>
              <a:rPr dirty="0" sz="1950" spc="395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1950">
                <a:solidFill>
                  <a:srgbClr val="882E06"/>
                </a:solidFill>
                <a:latin typeface="Microsoft Sans Serif"/>
                <a:cs typeface="Microsoft Sans Serif"/>
              </a:rPr>
              <a:t>аквариума.</a:t>
            </a:r>
            <a:r>
              <a:rPr dirty="0" sz="1950" spc="400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1950">
                <a:solidFill>
                  <a:srgbClr val="882E06"/>
                </a:solidFill>
                <a:latin typeface="Microsoft Sans Serif"/>
                <a:cs typeface="Microsoft Sans Serif"/>
              </a:rPr>
              <a:t>Уникальные</a:t>
            </a:r>
            <a:r>
              <a:rPr dirty="0" sz="1950" spc="400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1950" spc="40">
                <a:solidFill>
                  <a:srgbClr val="882E06"/>
                </a:solidFill>
                <a:latin typeface="Microsoft Sans Serif"/>
                <a:cs typeface="Microsoft Sans Serif"/>
              </a:rPr>
              <a:t>комбинации </a:t>
            </a:r>
            <a:r>
              <a:rPr dirty="0" sz="1950" spc="90">
                <a:solidFill>
                  <a:srgbClr val="882E06"/>
                </a:solidFill>
                <a:latin typeface="Microsoft Sans Serif"/>
                <a:cs typeface="Microsoft Sans Serif"/>
              </a:rPr>
              <a:t>помогут</a:t>
            </a:r>
            <a:r>
              <a:rPr dirty="0" sz="1950" spc="105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1950" spc="45">
                <a:solidFill>
                  <a:srgbClr val="882E06"/>
                </a:solidFill>
                <a:latin typeface="Microsoft Sans Serif"/>
                <a:cs typeface="Microsoft Sans Serif"/>
              </a:rPr>
              <a:t>создать</a:t>
            </a:r>
            <a:r>
              <a:rPr dirty="0" sz="1950" spc="105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1950" spc="60">
                <a:solidFill>
                  <a:srgbClr val="882E06"/>
                </a:solidFill>
                <a:latin typeface="Microsoft Sans Serif"/>
                <a:cs typeface="Microsoft Sans Serif"/>
              </a:rPr>
              <a:t>вкусные</a:t>
            </a:r>
            <a:r>
              <a:rPr dirty="0" sz="1950" spc="105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1950" spc="65">
                <a:solidFill>
                  <a:srgbClr val="882E06"/>
                </a:solidFill>
                <a:latin typeface="Microsoft Sans Serif"/>
                <a:cs typeface="Microsoft Sans Serif"/>
              </a:rPr>
              <a:t>и</a:t>
            </a:r>
            <a:r>
              <a:rPr dirty="0" sz="1950" spc="105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1950">
                <a:solidFill>
                  <a:srgbClr val="882E06"/>
                </a:solidFill>
                <a:latin typeface="Microsoft Sans Serif"/>
                <a:cs typeface="Microsoft Sans Serif"/>
              </a:rPr>
              <a:t>полезные</a:t>
            </a:r>
            <a:r>
              <a:rPr dirty="0" sz="1950" spc="105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1950" spc="-10">
                <a:solidFill>
                  <a:srgbClr val="882E06"/>
                </a:solidFill>
                <a:latin typeface="Microsoft Sans Serif"/>
                <a:cs typeface="Microsoft Sans Serif"/>
              </a:rPr>
              <a:t>блюда.</a:t>
            </a:r>
            <a:endParaRPr sz="1950">
              <a:latin typeface="Microsoft Sans Serif"/>
              <a:cs typeface="Microsoft Sans Serif"/>
            </a:endParaRPr>
          </a:p>
        </p:txBody>
      </p:sp>
      <p:pic>
        <p:nvPicPr>
          <p:cNvPr id="17" name="object 1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6194" y="1566862"/>
            <a:ext cx="7153274" cy="7153262"/>
          </a:xfrm>
          <a:prstGeom prst="rect">
            <a:avLst/>
          </a:prstGeom>
        </p:spPr>
      </p:pic>
      <p:sp>
        <p:nvSpPr>
          <p:cNvPr id="18" name="object 18" descr=""/>
          <p:cNvSpPr/>
          <p:nvPr/>
        </p:nvSpPr>
        <p:spPr>
          <a:xfrm>
            <a:off x="15953612" y="946696"/>
            <a:ext cx="2334895" cy="407034"/>
          </a:xfrm>
          <a:custGeom>
            <a:avLst/>
            <a:gdLst/>
            <a:ahLst/>
            <a:cxnLst/>
            <a:rect l="l" t="t" r="r" b="b"/>
            <a:pathLst>
              <a:path w="2334894" h="407034">
                <a:moveTo>
                  <a:pt x="432815" y="0"/>
                </a:moveTo>
                <a:lnTo>
                  <a:pt x="364236" y="4069"/>
                </a:lnTo>
                <a:lnTo>
                  <a:pt x="305397" y="15038"/>
                </a:lnTo>
                <a:lnTo>
                  <a:pt x="255095" y="31046"/>
                </a:lnTo>
                <a:lnTo>
                  <a:pt x="212127" y="50235"/>
                </a:lnTo>
                <a:lnTo>
                  <a:pt x="175291" y="70745"/>
                </a:lnTo>
                <a:lnTo>
                  <a:pt x="110245" y="111315"/>
                </a:lnTo>
                <a:lnTo>
                  <a:pt x="79263" y="126444"/>
                </a:lnTo>
                <a:lnTo>
                  <a:pt x="44495" y="135768"/>
                </a:lnTo>
                <a:lnTo>
                  <a:pt x="0" y="138950"/>
                </a:lnTo>
                <a:lnTo>
                  <a:pt x="0" y="406780"/>
                </a:lnTo>
                <a:lnTo>
                  <a:pt x="68523" y="402657"/>
                </a:lnTo>
                <a:lnTo>
                  <a:pt x="127225" y="391555"/>
                </a:lnTo>
                <a:lnTo>
                  <a:pt x="177355" y="375372"/>
                </a:lnTo>
                <a:lnTo>
                  <a:pt x="220161" y="356009"/>
                </a:lnTo>
                <a:lnTo>
                  <a:pt x="256892" y="335365"/>
                </a:lnTo>
                <a:lnTo>
                  <a:pt x="321927" y="294747"/>
                </a:lnTo>
                <a:lnTo>
                  <a:pt x="352948" y="279617"/>
                </a:lnTo>
                <a:lnTo>
                  <a:pt x="387899" y="270290"/>
                </a:lnTo>
                <a:lnTo>
                  <a:pt x="432815" y="267106"/>
                </a:lnTo>
                <a:lnTo>
                  <a:pt x="2334336" y="267106"/>
                </a:lnTo>
                <a:lnTo>
                  <a:pt x="2334336" y="138950"/>
                </a:lnTo>
                <a:lnTo>
                  <a:pt x="865504" y="138950"/>
                </a:lnTo>
                <a:lnTo>
                  <a:pt x="820642" y="135768"/>
                </a:lnTo>
                <a:lnTo>
                  <a:pt x="785685" y="126444"/>
                </a:lnTo>
                <a:lnTo>
                  <a:pt x="754633" y="111315"/>
                </a:lnTo>
                <a:lnTo>
                  <a:pt x="689582" y="70745"/>
                </a:lnTo>
                <a:lnTo>
                  <a:pt x="652855" y="50235"/>
                </a:lnTo>
                <a:lnTo>
                  <a:pt x="610060" y="31046"/>
                </a:lnTo>
                <a:lnTo>
                  <a:pt x="559952" y="15038"/>
                </a:lnTo>
                <a:lnTo>
                  <a:pt x="501286" y="4069"/>
                </a:lnTo>
                <a:lnTo>
                  <a:pt x="432815" y="0"/>
                </a:lnTo>
                <a:close/>
              </a:path>
              <a:path w="2334894" h="407034">
                <a:moveTo>
                  <a:pt x="1298193" y="267106"/>
                </a:moveTo>
                <a:lnTo>
                  <a:pt x="432815" y="267106"/>
                </a:lnTo>
                <a:lnTo>
                  <a:pt x="477250" y="270290"/>
                </a:lnTo>
                <a:lnTo>
                  <a:pt x="512063" y="279617"/>
                </a:lnTo>
                <a:lnTo>
                  <a:pt x="543258" y="294747"/>
                </a:lnTo>
                <a:lnTo>
                  <a:pt x="576833" y="315340"/>
                </a:lnTo>
                <a:lnTo>
                  <a:pt x="608694" y="335365"/>
                </a:lnTo>
                <a:lnTo>
                  <a:pt x="645409" y="356009"/>
                </a:lnTo>
                <a:lnTo>
                  <a:pt x="688212" y="375372"/>
                </a:lnTo>
                <a:lnTo>
                  <a:pt x="738340" y="391555"/>
                </a:lnTo>
                <a:lnTo>
                  <a:pt x="797026" y="402657"/>
                </a:lnTo>
                <a:lnTo>
                  <a:pt x="865504" y="406780"/>
                </a:lnTo>
                <a:lnTo>
                  <a:pt x="933983" y="402657"/>
                </a:lnTo>
                <a:lnTo>
                  <a:pt x="992669" y="391555"/>
                </a:lnTo>
                <a:lnTo>
                  <a:pt x="1042796" y="375372"/>
                </a:lnTo>
                <a:lnTo>
                  <a:pt x="1085600" y="356009"/>
                </a:lnTo>
                <a:lnTo>
                  <a:pt x="1122315" y="335365"/>
                </a:lnTo>
                <a:lnTo>
                  <a:pt x="1187322" y="294747"/>
                </a:lnTo>
                <a:lnTo>
                  <a:pt x="1218374" y="279617"/>
                </a:lnTo>
                <a:lnTo>
                  <a:pt x="1253331" y="270290"/>
                </a:lnTo>
                <a:lnTo>
                  <a:pt x="1298193" y="267106"/>
                </a:lnTo>
                <a:close/>
              </a:path>
              <a:path w="2334894" h="407034">
                <a:moveTo>
                  <a:pt x="2163698" y="267106"/>
                </a:moveTo>
                <a:lnTo>
                  <a:pt x="1298193" y="267106"/>
                </a:lnTo>
                <a:lnTo>
                  <a:pt x="1342681" y="270290"/>
                </a:lnTo>
                <a:lnTo>
                  <a:pt x="1377489" y="279617"/>
                </a:lnTo>
                <a:lnTo>
                  <a:pt x="1408654" y="294747"/>
                </a:lnTo>
                <a:lnTo>
                  <a:pt x="1442211" y="315340"/>
                </a:lnTo>
                <a:lnTo>
                  <a:pt x="1473851" y="335365"/>
                </a:lnTo>
                <a:lnTo>
                  <a:pt x="1510504" y="356009"/>
                </a:lnTo>
                <a:lnTo>
                  <a:pt x="1553352" y="375372"/>
                </a:lnTo>
                <a:lnTo>
                  <a:pt x="1603577" y="391555"/>
                </a:lnTo>
                <a:lnTo>
                  <a:pt x="1662359" y="402657"/>
                </a:lnTo>
                <a:lnTo>
                  <a:pt x="1730882" y="406780"/>
                </a:lnTo>
                <a:lnTo>
                  <a:pt x="1799406" y="402657"/>
                </a:lnTo>
                <a:lnTo>
                  <a:pt x="1858108" y="391555"/>
                </a:lnTo>
                <a:lnTo>
                  <a:pt x="1908238" y="375372"/>
                </a:lnTo>
                <a:lnTo>
                  <a:pt x="1951044" y="356009"/>
                </a:lnTo>
                <a:lnTo>
                  <a:pt x="1987775" y="335365"/>
                </a:lnTo>
                <a:lnTo>
                  <a:pt x="2052810" y="294747"/>
                </a:lnTo>
                <a:lnTo>
                  <a:pt x="2083831" y="279617"/>
                </a:lnTo>
                <a:lnTo>
                  <a:pt x="2118782" y="270290"/>
                </a:lnTo>
                <a:lnTo>
                  <a:pt x="2163698" y="267106"/>
                </a:lnTo>
                <a:close/>
              </a:path>
              <a:path w="2334894" h="407034">
                <a:moveTo>
                  <a:pt x="2334336" y="267106"/>
                </a:moveTo>
                <a:lnTo>
                  <a:pt x="2163698" y="267106"/>
                </a:lnTo>
                <a:lnTo>
                  <a:pt x="2208121" y="270290"/>
                </a:lnTo>
                <a:lnTo>
                  <a:pt x="2242851" y="279617"/>
                </a:lnTo>
                <a:lnTo>
                  <a:pt x="2273819" y="294747"/>
                </a:lnTo>
                <a:lnTo>
                  <a:pt x="2334336" y="332519"/>
                </a:lnTo>
                <a:lnTo>
                  <a:pt x="2334336" y="267106"/>
                </a:lnTo>
                <a:close/>
              </a:path>
              <a:path w="2334894" h="407034">
                <a:moveTo>
                  <a:pt x="1298193" y="0"/>
                </a:moveTo>
                <a:lnTo>
                  <a:pt x="1229670" y="4069"/>
                </a:lnTo>
                <a:lnTo>
                  <a:pt x="1170888" y="15038"/>
                </a:lnTo>
                <a:lnTo>
                  <a:pt x="1120663" y="31046"/>
                </a:lnTo>
                <a:lnTo>
                  <a:pt x="1077816" y="50235"/>
                </a:lnTo>
                <a:lnTo>
                  <a:pt x="1041162" y="70745"/>
                </a:lnTo>
                <a:lnTo>
                  <a:pt x="1009522" y="90716"/>
                </a:lnTo>
                <a:lnTo>
                  <a:pt x="976054" y="111315"/>
                </a:lnTo>
                <a:lnTo>
                  <a:pt x="945038" y="126444"/>
                </a:lnTo>
                <a:lnTo>
                  <a:pt x="910260" y="135768"/>
                </a:lnTo>
                <a:lnTo>
                  <a:pt x="865504" y="138950"/>
                </a:lnTo>
                <a:lnTo>
                  <a:pt x="1730882" y="138950"/>
                </a:lnTo>
                <a:lnTo>
                  <a:pt x="1686020" y="135768"/>
                </a:lnTo>
                <a:lnTo>
                  <a:pt x="1651063" y="126444"/>
                </a:lnTo>
                <a:lnTo>
                  <a:pt x="1620011" y="111315"/>
                </a:lnTo>
                <a:lnTo>
                  <a:pt x="1555004" y="70745"/>
                </a:lnTo>
                <a:lnTo>
                  <a:pt x="1518289" y="50235"/>
                </a:lnTo>
                <a:lnTo>
                  <a:pt x="1475485" y="31046"/>
                </a:lnTo>
                <a:lnTo>
                  <a:pt x="1425358" y="15038"/>
                </a:lnTo>
                <a:lnTo>
                  <a:pt x="1366672" y="4069"/>
                </a:lnTo>
                <a:lnTo>
                  <a:pt x="1298193" y="0"/>
                </a:lnTo>
                <a:close/>
              </a:path>
              <a:path w="2334894" h="407034">
                <a:moveTo>
                  <a:pt x="2163698" y="0"/>
                </a:moveTo>
                <a:lnTo>
                  <a:pt x="2095122" y="4069"/>
                </a:lnTo>
                <a:lnTo>
                  <a:pt x="2036303" y="15038"/>
                </a:lnTo>
                <a:lnTo>
                  <a:pt x="1986057" y="31046"/>
                </a:lnTo>
                <a:lnTo>
                  <a:pt x="1943198" y="50235"/>
                </a:lnTo>
                <a:lnTo>
                  <a:pt x="1906541" y="70745"/>
                </a:lnTo>
                <a:lnTo>
                  <a:pt x="1874900" y="90716"/>
                </a:lnTo>
                <a:lnTo>
                  <a:pt x="1841396" y="111315"/>
                </a:lnTo>
                <a:lnTo>
                  <a:pt x="1810226" y="126444"/>
                </a:lnTo>
                <a:lnTo>
                  <a:pt x="1775388" y="135768"/>
                </a:lnTo>
                <a:lnTo>
                  <a:pt x="1730882" y="138950"/>
                </a:lnTo>
                <a:lnTo>
                  <a:pt x="2334336" y="138950"/>
                </a:lnTo>
                <a:lnTo>
                  <a:pt x="2334336" y="29029"/>
                </a:lnTo>
                <a:lnTo>
                  <a:pt x="2290496" y="15038"/>
                </a:lnTo>
                <a:lnTo>
                  <a:pt x="2231904" y="4069"/>
                </a:lnTo>
                <a:lnTo>
                  <a:pt x="2163698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15953612" y="1510424"/>
            <a:ext cx="2334895" cy="407034"/>
          </a:xfrm>
          <a:custGeom>
            <a:avLst/>
            <a:gdLst/>
            <a:ahLst/>
            <a:cxnLst/>
            <a:rect l="l" t="t" r="r" b="b"/>
            <a:pathLst>
              <a:path w="2334894" h="407035">
                <a:moveTo>
                  <a:pt x="432815" y="0"/>
                </a:moveTo>
                <a:lnTo>
                  <a:pt x="364236" y="4070"/>
                </a:lnTo>
                <a:lnTo>
                  <a:pt x="305397" y="15041"/>
                </a:lnTo>
                <a:lnTo>
                  <a:pt x="255095" y="31051"/>
                </a:lnTo>
                <a:lnTo>
                  <a:pt x="212127" y="50241"/>
                </a:lnTo>
                <a:lnTo>
                  <a:pt x="175291" y="70749"/>
                </a:lnTo>
                <a:lnTo>
                  <a:pt x="110245" y="111315"/>
                </a:lnTo>
                <a:lnTo>
                  <a:pt x="79263" y="126444"/>
                </a:lnTo>
                <a:lnTo>
                  <a:pt x="44495" y="135768"/>
                </a:lnTo>
                <a:lnTo>
                  <a:pt x="0" y="138950"/>
                </a:lnTo>
                <a:lnTo>
                  <a:pt x="0" y="406780"/>
                </a:lnTo>
                <a:lnTo>
                  <a:pt x="68523" y="402657"/>
                </a:lnTo>
                <a:lnTo>
                  <a:pt x="127225" y="391555"/>
                </a:lnTo>
                <a:lnTo>
                  <a:pt x="177355" y="375373"/>
                </a:lnTo>
                <a:lnTo>
                  <a:pt x="220161" y="356012"/>
                </a:lnTo>
                <a:lnTo>
                  <a:pt x="256892" y="335372"/>
                </a:lnTo>
                <a:lnTo>
                  <a:pt x="321927" y="294752"/>
                </a:lnTo>
                <a:lnTo>
                  <a:pt x="352948" y="279619"/>
                </a:lnTo>
                <a:lnTo>
                  <a:pt x="387899" y="270290"/>
                </a:lnTo>
                <a:lnTo>
                  <a:pt x="432815" y="267106"/>
                </a:lnTo>
                <a:lnTo>
                  <a:pt x="2334336" y="267106"/>
                </a:lnTo>
                <a:lnTo>
                  <a:pt x="2334336" y="138950"/>
                </a:lnTo>
                <a:lnTo>
                  <a:pt x="865504" y="138950"/>
                </a:lnTo>
                <a:lnTo>
                  <a:pt x="820642" y="135768"/>
                </a:lnTo>
                <a:lnTo>
                  <a:pt x="785685" y="126444"/>
                </a:lnTo>
                <a:lnTo>
                  <a:pt x="754633" y="111315"/>
                </a:lnTo>
                <a:lnTo>
                  <a:pt x="689582" y="70749"/>
                </a:lnTo>
                <a:lnTo>
                  <a:pt x="652855" y="50241"/>
                </a:lnTo>
                <a:lnTo>
                  <a:pt x="610060" y="31051"/>
                </a:lnTo>
                <a:lnTo>
                  <a:pt x="559952" y="15041"/>
                </a:lnTo>
                <a:lnTo>
                  <a:pt x="501286" y="4070"/>
                </a:lnTo>
                <a:lnTo>
                  <a:pt x="432815" y="0"/>
                </a:lnTo>
                <a:close/>
              </a:path>
              <a:path w="2334894" h="407035">
                <a:moveTo>
                  <a:pt x="1298193" y="267106"/>
                </a:moveTo>
                <a:lnTo>
                  <a:pt x="432815" y="267106"/>
                </a:lnTo>
                <a:lnTo>
                  <a:pt x="477250" y="270290"/>
                </a:lnTo>
                <a:lnTo>
                  <a:pt x="512063" y="279619"/>
                </a:lnTo>
                <a:lnTo>
                  <a:pt x="543258" y="294752"/>
                </a:lnTo>
                <a:lnTo>
                  <a:pt x="576833" y="315353"/>
                </a:lnTo>
                <a:lnTo>
                  <a:pt x="608694" y="335372"/>
                </a:lnTo>
                <a:lnTo>
                  <a:pt x="645409" y="356012"/>
                </a:lnTo>
                <a:lnTo>
                  <a:pt x="688212" y="375373"/>
                </a:lnTo>
                <a:lnTo>
                  <a:pt x="738340" y="391555"/>
                </a:lnTo>
                <a:lnTo>
                  <a:pt x="797026" y="402657"/>
                </a:lnTo>
                <a:lnTo>
                  <a:pt x="865504" y="406780"/>
                </a:lnTo>
                <a:lnTo>
                  <a:pt x="933983" y="402657"/>
                </a:lnTo>
                <a:lnTo>
                  <a:pt x="992669" y="391555"/>
                </a:lnTo>
                <a:lnTo>
                  <a:pt x="1042796" y="375373"/>
                </a:lnTo>
                <a:lnTo>
                  <a:pt x="1085600" y="356012"/>
                </a:lnTo>
                <a:lnTo>
                  <a:pt x="1122315" y="335372"/>
                </a:lnTo>
                <a:lnTo>
                  <a:pt x="1187322" y="294752"/>
                </a:lnTo>
                <a:lnTo>
                  <a:pt x="1218374" y="279619"/>
                </a:lnTo>
                <a:lnTo>
                  <a:pt x="1253331" y="270290"/>
                </a:lnTo>
                <a:lnTo>
                  <a:pt x="1298193" y="267106"/>
                </a:lnTo>
                <a:close/>
              </a:path>
              <a:path w="2334894" h="407035">
                <a:moveTo>
                  <a:pt x="2163698" y="267106"/>
                </a:moveTo>
                <a:lnTo>
                  <a:pt x="1298193" y="267106"/>
                </a:lnTo>
                <a:lnTo>
                  <a:pt x="1342681" y="270290"/>
                </a:lnTo>
                <a:lnTo>
                  <a:pt x="1377489" y="279619"/>
                </a:lnTo>
                <a:lnTo>
                  <a:pt x="1408654" y="294752"/>
                </a:lnTo>
                <a:lnTo>
                  <a:pt x="1442211" y="315353"/>
                </a:lnTo>
                <a:lnTo>
                  <a:pt x="1473851" y="335372"/>
                </a:lnTo>
                <a:lnTo>
                  <a:pt x="1510504" y="356012"/>
                </a:lnTo>
                <a:lnTo>
                  <a:pt x="1553352" y="375373"/>
                </a:lnTo>
                <a:lnTo>
                  <a:pt x="1603577" y="391555"/>
                </a:lnTo>
                <a:lnTo>
                  <a:pt x="1662359" y="402657"/>
                </a:lnTo>
                <a:lnTo>
                  <a:pt x="1730882" y="406780"/>
                </a:lnTo>
                <a:lnTo>
                  <a:pt x="1799406" y="402657"/>
                </a:lnTo>
                <a:lnTo>
                  <a:pt x="1858108" y="391555"/>
                </a:lnTo>
                <a:lnTo>
                  <a:pt x="1908238" y="375373"/>
                </a:lnTo>
                <a:lnTo>
                  <a:pt x="1951044" y="356012"/>
                </a:lnTo>
                <a:lnTo>
                  <a:pt x="1987775" y="335372"/>
                </a:lnTo>
                <a:lnTo>
                  <a:pt x="2052810" y="294752"/>
                </a:lnTo>
                <a:lnTo>
                  <a:pt x="2083831" y="279619"/>
                </a:lnTo>
                <a:lnTo>
                  <a:pt x="2118782" y="270290"/>
                </a:lnTo>
                <a:lnTo>
                  <a:pt x="2163698" y="267106"/>
                </a:lnTo>
                <a:close/>
              </a:path>
              <a:path w="2334894" h="407035">
                <a:moveTo>
                  <a:pt x="2334336" y="267106"/>
                </a:moveTo>
                <a:lnTo>
                  <a:pt x="2163698" y="267106"/>
                </a:lnTo>
                <a:lnTo>
                  <a:pt x="2208121" y="270290"/>
                </a:lnTo>
                <a:lnTo>
                  <a:pt x="2242851" y="279619"/>
                </a:lnTo>
                <a:lnTo>
                  <a:pt x="2273819" y="294752"/>
                </a:lnTo>
                <a:lnTo>
                  <a:pt x="2334336" y="332527"/>
                </a:lnTo>
                <a:lnTo>
                  <a:pt x="2334336" y="267106"/>
                </a:lnTo>
                <a:close/>
              </a:path>
              <a:path w="2334894" h="407035">
                <a:moveTo>
                  <a:pt x="1298193" y="0"/>
                </a:moveTo>
                <a:lnTo>
                  <a:pt x="1229670" y="4070"/>
                </a:lnTo>
                <a:lnTo>
                  <a:pt x="1170888" y="15041"/>
                </a:lnTo>
                <a:lnTo>
                  <a:pt x="1120663" y="31051"/>
                </a:lnTo>
                <a:lnTo>
                  <a:pt x="1077816" y="50241"/>
                </a:lnTo>
                <a:lnTo>
                  <a:pt x="1041162" y="70749"/>
                </a:lnTo>
                <a:lnTo>
                  <a:pt x="1009522" y="90716"/>
                </a:lnTo>
                <a:lnTo>
                  <a:pt x="976054" y="111315"/>
                </a:lnTo>
                <a:lnTo>
                  <a:pt x="945038" y="126444"/>
                </a:lnTo>
                <a:lnTo>
                  <a:pt x="910260" y="135768"/>
                </a:lnTo>
                <a:lnTo>
                  <a:pt x="865504" y="138950"/>
                </a:lnTo>
                <a:lnTo>
                  <a:pt x="1730882" y="138950"/>
                </a:lnTo>
                <a:lnTo>
                  <a:pt x="1686020" y="135768"/>
                </a:lnTo>
                <a:lnTo>
                  <a:pt x="1651063" y="126444"/>
                </a:lnTo>
                <a:lnTo>
                  <a:pt x="1620011" y="111315"/>
                </a:lnTo>
                <a:lnTo>
                  <a:pt x="1555004" y="70749"/>
                </a:lnTo>
                <a:lnTo>
                  <a:pt x="1518289" y="50241"/>
                </a:lnTo>
                <a:lnTo>
                  <a:pt x="1475485" y="31051"/>
                </a:lnTo>
                <a:lnTo>
                  <a:pt x="1425358" y="15041"/>
                </a:lnTo>
                <a:lnTo>
                  <a:pt x="1366672" y="4070"/>
                </a:lnTo>
                <a:lnTo>
                  <a:pt x="1298193" y="0"/>
                </a:lnTo>
                <a:close/>
              </a:path>
              <a:path w="2334894" h="407035">
                <a:moveTo>
                  <a:pt x="2163698" y="0"/>
                </a:moveTo>
                <a:lnTo>
                  <a:pt x="2095122" y="4070"/>
                </a:lnTo>
                <a:lnTo>
                  <a:pt x="2036303" y="15041"/>
                </a:lnTo>
                <a:lnTo>
                  <a:pt x="1986057" y="31051"/>
                </a:lnTo>
                <a:lnTo>
                  <a:pt x="1943198" y="50241"/>
                </a:lnTo>
                <a:lnTo>
                  <a:pt x="1906541" y="70749"/>
                </a:lnTo>
                <a:lnTo>
                  <a:pt x="1874900" y="90716"/>
                </a:lnTo>
                <a:lnTo>
                  <a:pt x="1841396" y="111315"/>
                </a:lnTo>
                <a:lnTo>
                  <a:pt x="1810226" y="126444"/>
                </a:lnTo>
                <a:lnTo>
                  <a:pt x="1775388" y="135768"/>
                </a:lnTo>
                <a:lnTo>
                  <a:pt x="1730882" y="138950"/>
                </a:lnTo>
                <a:lnTo>
                  <a:pt x="2334336" y="138950"/>
                </a:lnTo>
                <a:lnTo>
                  <a:pt x="2334336" y="29033"/>
                </a:lnTo>
                <a:lnTo>
                  <a:pt x="2290496" y="15041"/>
                </a:lnTo>
                <a:lnTo>
                  <a:pt x="2231904" y="4070"/>
                </a:lnTo>
                <a:lnTo>
                  <a:pt x="2163698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02967" y="9386861"/>
            <a:ext cx="1819275" cy="900430"/>
            <a:chOff x="302967" y="9386861"/>
            <a:chExt cx="1819275" cy="900430"/>
          </a:xfrm>
        </p:grpSpPr>
        <p:sp>
          <p:nvSpPr>
            <p:cNvPr id="3" name="object 3" descr=""/>
            <p:cNvSpPr/>
            <p:nvPr/>
          </p:nvSpPr>
          <p:spPr>
            <a:xfrm>
              <a:off x="302967" y="9386861"/>
              <a:ext cx="1819275" cy="900430"/>
            </a:xfrm>
            <a:custGeom>
              <a:avLst/>
              <a:gdLst/>
              <a:ahLst/>
              <a:cxnLst/>
              <a:rect l="l" t="t" r="r" b="b"/>
              <a:pathLst>
                <a:path w="1819275" h="900429">
                  <a:moveTo>
                    <a:pt x="910488" y="0"/>
                  </a:moveTo>
                  <a:lnTo>
                    <a:pt x="862094" y="1263"/>
                  </a:lnTo>
                  <a:lnTo>
                    <a:pt x="814361" y="5012"/>
                  </a:lnTo>
                  <a:lnTo>
                    <a:pt x="767352" y="11184"/>
                  </a:lnTo>
                  <a:lnTo>
                    <a:pt x="721129" y="19714"/>
                  </a:lnTo>
                  <a:lnTo>
                    <a:pt x="675755" y="30540"/>
                  </a:lnTo>
                  <a:lnTo>
                    <a:pt x="631293" y="43598"/>
                  </a:lnTo>
                  <a:lnTo>
                    <a:pt x="587805" y="58826"/>
                  </a:lnTo>
                  <a:lnTo>
                    <a:pt x="545355" y="76160"/>
                  </a:lnTo>
                  <a:lnTo>
                    <a:pt x="504005" y="95537"/>
                  </a:lnTo>
                  <a:lnTo>
                    <a:pt x="463818" y="116893"/>
                  </a:lnTo>
                  <a:lnTo>
                    <a:pt x="424856" y="140165"/>
                  </a:lnTo>
                  <a:lnTo>
                    <a:pt x="387183" y="165291"/>
                  </a:lnTo>
                  <a:lnTo>
                    <a:pt x="350862" y="192207"/>
                  </a:lnTo>
                  <a:lnTo>
                    <a:pt x="315954" y="220850"/>
                  </a:lnTo>
                  <a:lnTo>
                    <a:pt x="282524" y="251156"/>
                  </a:lnTo>
                  <a:lnTo>
                    <a:pt x="250633" y="283062"/>
                  </a:lnTo>
                  <a:lnTo>
                    <a:pt x="220345" y="316505"/>
                  </a:lnTo>
                  <a:lnTo>
                    <a:pt x="191721" y="351423"/>
                  </a:lnTo>
                  <a:lnTo>
                    <a:pt x="164826" y="387751"/>
                  </a:lnTo>
                  <a:lnTo>
                    <a:pt x="139722" y="425426"/>
                  </a:lnTo>
                  <a:lnTo>
                    <a:pt x="116471" y="464386"/>
                  </a:lnTo>
                  <a:lnTo>
                    <a:pt x="95137" y="504566"/>
                  </a:lnTo>
                  <a:lnTo>
                    <a:pt x="75781" y="545904"/>
                  </a:lnTo>
                  <a:lnTo>
                    <a:pt x="58468" y="588337"/>
                  </a:lnTo>
                  <a:lnTo>
                    <a:pt x="43260" y="631801"/>
                  </a:lnTo>
                  <a:lnTo>
                    <a:pt x="30218" y="676234"/>
                  </a:lnTo>
                  <a:lnTo>
                    <a:pt x="19408" y="721571"/>
                  </a:lnTo>
                  <a:lnTo>
                    <a:pt x="10890" y="767749"/>
                  </a:lnTo>
                  <a:lnTo>
                    <a:pt x="4728" y="814707"/>
                  </a:lnTo>
                  <a:lnTo>
                    <a:pt x="985" y="862379"/>
                  </a:lnTo>
                  <a:lnTo>
                    <a:pt x="0" y="900137"/>
                  </a:lnTo>
                  <a:lnTo>
                    <a:pt x="154124" y="900137"/>
                  </a:lnTo>
                  <a:lnTo>
                    <a:pt x="155285" y="862890"/>
                  </a:lnTo>
                  <a:lnTo>
                    <a:pt x="159696" y="815869"/>
                  </a:lnTo>
                  <a:lnTo>
                    <a:pt x="166939" y="769727"/>
                  </a:lnTo>
                  <a:lnTo>
                    <a:pt x="176925" y="724553"/>
                  </a:lnTo>
                  <a:lnTo>
                    <a:pt x="189564" y="680436"/>
                  </a:lnTo>
                  <a:lnTo>
                    <a:pt x="204769" y="637465"/>
                  </a:lnTo>
                  <a:lnTo>
                    <a:pt x="222450" y="595727"/>
                  </a:lnTo>
                  <a:lnTo>
                    <a:pt x="242518" y="555311"/>
                  </a:lnTo>
                  <a:lnTo>
                    <a:pt x="264884" y="516306"/>
                  </a:lnTo>
                  <a:lnTo>
                    <a:pt x="289458" y="478800"/>
                  </a:lnTo>
                  <a:lnTo>
                    <a:pt x="316153" y="442882"/>
                  </a:lnTo>
                  <a:lnTo>
                    <a:pt x="344880" y="408640"/>
                  </a:lnTo>
                  <a:lnTo>
                    <a:pt x="375548" y="376162"/>
                  </a:lnTo>
                  <a:lnTo>
                    <a:pt x="408069" y="345538"/>
                  </a:lnTo>
                  <a:lnTo>
                    <a:pt x="442355" y="316855"/>
                  </a:lnTo>
                  <a:lnTo>
                    <a:pt x="478316" y="290202"/>
                  </a:lnTo>
                  <a:lnTo>
                    <a:pt x="515863" y="265667"/>
                  </a:lnTo>
                  <a:lnTo>
                    <a:pt x="554907" y="243339"/>
                  </a:lnTo>
                  <a:lnTo>
                    <a:pt x="595360" y="223307"/>
                  </a:lnTo>
                  <a:lnTo>
                    <a:pt x="637132" y="205659"/>
                  </a:lnTo>
                  <a:lnTo>
                    <a:pt x="680135" y="190483"/>
                  </a:lnTo>
                  <a:lnTo>
                    <a:pt x="724278" y="177868"/>
                  </a:lnTo>
                  <a:lnTo>
                    <a:pt x="769474" y="167902"/>
                  </a:lnTo>
                  <a:lnTo>
                    <a:pt x="815634" y="160674"/>
                  </a:lnTo>
                  <a:lnTo>
                    <a:pt x="862668" y="156273"/>
                  </a:lnTo>
                  <a:lnTo>
                    <a:pt x="910488" y="154786"/>
                  </a:lnTo>
                  <a:lnTo>
                    <a:pt x="1418268" y="154786"/>
                  </a:lnTo>
                  <a:lnTo>
                    <a:pt x="1396328" y="140165"/>
                  </a:lnTo>
                  <a:lnTo>
                    <a:pt x="1357335" y="116893"/>
                  </a:lnTo>
                  <a:lnTo>
                    <a:pt x="1317119" y="95537"/>
                  </a:lnTo>
                  <a:lnTo>
                    <a:pt x="1275741" y="76160"/>
                  </a:lnTo>
                  <a:lnTo>
                    <a:pt x="1233265" y="58826"/>
                  </a:lnTo>
                  <a:lnTo>
                    <a:pt x="1189754" y="43598"/>
                  </a:lnTo>
                  <a:lnTo>
                    <a:pt x="1145272" y="30540"/>
                  </a:lnTo>
                  <a:lnTo>
                    <a:pt x="1099880" y="19714"/>
                  </a:lnTo>
                  <a:lnTo>
                    <a:pt x="1053643" y="11184"/>
                  </a:lnTo>
                  <a:lnTo>
                    <a:pt x="1006623" y="5012"/>
                  </a:lnTo>
                  <a:lnTo>
                    <a:pt x="958884" y="1263"/>
                  </a:lnTo>
                  <a:lnTo>
                    <a:pt x="910488" y="0"/>
                  </a:lnTo>
                  <a:close/>
                </a:path>
                <a:path w="1819275" h="900429">
                  <a:moveTo>
                    <a:pt x="1418268" y="154786"/>
                  </a:moveTo>
                  <a:lnTo>
                    <a:pt x="910488" y="154786"/>
                  </a:lnTo>
                  <a:lnTo>
                    <a:pt x="958308" y="156273"/>
                  </a:lnTo>
                  <a:lnTo>
                    <a:pt x="1005343" y="160674"/>
                  </a:lnTo>
                  <a:lnTo>
                    <a:pt x="1051504" y="167902"/>
                  </a:lnTo>
                  <a:lnTo>
                    <a:pt x="1096700" y="177868"/>
                  </a:lnTo>
                  <a:lnTo>
                    <a:pt x="1140845" y="190483"/>
                  </a:lnTo>
                  <a:lnTo>
                    <a:pt x="1183847" y="205659"/>
                  </a:lnTo>
                  <a:lnTo>
                    <a:pt x="1225620" y="223307"/>
                  </a:lnTo>
                  <a:lnTo>
                    <a:pt x="1266073" y="243339"/>
                  </a:lnTo>
                  <a:lnTo>
                    <a:pt x="1305117" y="265667"/>
                  </a:lnTo>
                  <a:lnTo>
                    <a:pt x="1342665" y="290202"/>
                  </a:lnTo>
                  <a:lnTo>
                    <a:pt x="1378625" y="316855"/>
                  </a:lnTo>
                  <a:lnTo>
                    <a:pt x="1412911" y="345538"/>
                  </a:lnTo>
                  <a:lnTo>
                    <a:pt x="1445432" y="376162"/>
                  </a:lnTo>
                  <a:lnTo>
                    <a:pt x="1476100" y="408640"/>
                  </a:lnTo>
                  <a:lnTo>
                    <a:pt x="1504826" y="442882"/>
                  </a:lnTo>
                  <a:lnTo>
                    <a:pt x="1531521" y="478800"/>
                  </a:lnTo>
                  <a:lnTo>
                    <a:pt x="1556096" y="516306"/>
                  </a:lnTo>
                  <a:lnTo>
                    <a:pt x="1578461" y="555311"/>
                  </a:lnTo>
                  <a:lnTo>
                    <a:pt x="1598529" y="595727"/>
                  </a:lnTo>
                  <a:lnTo>
                    <a:pt x="1616209" y="637465"/>
                  </a:lnTo>
                  <a:lnTo>
                    <a:pt x="1631414" y="680436"/>
                  </a:lnTo>
                  <a:lnTo>
                    <a:pt x="1644053" y="724553"/>
                  </a:lnTo>
                  <a:lnTo>
                    <a:pt x="1654039" y="769727"/>
                  </a:lnTo>
                  <a:lnTo>
                    <a:pt x="1661282" y="815869"/>
                  </a:lnTo>
                  <a:lnTo>
                    <a:pt x="1665693" y="862890"/>
                  </a:lnTo>
                  <a:lnTo>
                    <a:pt x="1666853" y="900137"/>
                  </a:lnTo>
                  <a:lnTo>
                    <a:pt x="1818999" y="900137"/>
                  </a:lnTo>
                  <a:lnTo>
                    <a:pt x="1818999" y="840663"/>
                  </a:lnTo>
                  <a:lnTo>
                    <a:pt x="1816957" y="814707"/>
                  </a:lnTo>
                  <a:lnTo>
                    <a:pt x="1810785" y="767749"/>
                  </a:lnTo>
                  <a:lnTo>
                    <a:pt x="1802254" y="721571"/>
                  </a:lnTo>
                  <a:lnTo>
                    <a:pt x="1791426" y="676234"/>
                  </a:lnTo>
                  <a:lnTo>
                    <a:pt x="1778364" y="631801"/>
                  </a:lnTo>
                  <a:lnTo>
                    <a:pt x="1763133" y="588337"/>
                  </a:lnTo>
                  <a:lnTo>
                    <a:pt x="1745794" y="545904"/>
                  </a:lnTo>
                  <a:lnTo>
                    <a:pt x="1726411" y="504566"/>
                  </a:lnTo>
                  <a:lnTo>
                    <a:pt x="1705048" y="464386"/>
                  </a:lnTo>
                  <a:lnTo>
                    <a:pt x="1681766" y="425426"/>
                  </a:lnTo>
                  <a:lnTo>
                    <a:pt x="1656629" y="387751"/>
                  </a:lnTo>
                  <a:lnTo>
                    <a:pt x="1629701" y="351423"/>
                  </a:lnTo>
                  <a:lnTo>
                    <a:pt x="1601043" y="316505"/>
                  </a:lnTo>
                  <a:lnTo>
                    <a:pt x="1570720" y="283062"/>
                  </a:lnTo>
                  <a:lnTo>
                    <a:pt x="1538795" y="251156"/>
                  </a:lnTo>
                  <a:lnTo>
                    <a:pt x="1505330" y="220850"/>
                  </a:lnTo>
                  <a:lnTo>
                    <a:pt x="1470388" y="192207"/>
                  </a:lnTo>
                  <a:lnTo>
                    <a:pt x="1434033" y="165291"/>
                  </a:lnTo>
                  <a:lnTo>
                    <a:pt x="1418268" y="154786"/>
                  </a:lnTo>
                  <a:close/>
                </a:path>
              </a:pathLst>
            </a:custGeom>
            <a:solidFill>
              <a:srgbClr val="DA62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720059" y="9774180"/>
              <a:ext cx="1047750" cy="513080"/>
            </a:xfrm>
            <a:custGeom>
              <a:avLst/>
              <a:gdLst/>
              <a:ahLst/>
              <a:cxnLst/>
              <a:rect l="l" t="t" r="r" b="b"/>
              <a:pathLst>
                <a:path w="1047750" h="513079">
                  <a:moveTo>
                    <a:pt x="522913" y="0"/>
                  </a:moveTo>
                  <a:lnTo>
                    <a:pt x="475219" y="2142"/>
                  </a:lnTo>
                  <a:lnTo>
                    <a:pt x="428736" y="8445"/>
                  </a:lnTo>
                  <a:lnTo>
                    <a:pt x="383646" y="18724"/>
                  </a:lnTo>
                  <a:lnTo>
                    <a:pt x="340134" y="32794"/>
                  </a:lnTo>
                  <a:lnTo>
                    <a:pt x="298383" y="50470"/>
                  </a:lnTo>
                  <a:lnTo>
                    <a:pt x="258578" y="71566"/>
                  </a:lnTo>
                  <a:lnTo>
                    <a:pt x="220901" y="95897"/>
                  </a:lnTo>
                  <a:lnTo>
                    <a:pt x="185537" y="123278"/>
                  </a:lnTo>
                  <a:lnTo>
                    <a:pt x="152669" y="153524"/>
                  </a:lnTo>
                  <a:lnTo>
                    <a:pt x="122480" y="186450"/>
                  </a:lnTo>
                  <a:lnTo>
                    <a:pt x="95156" y="221870"/>
                  </a:lnTo>
                  <a:lnTo>
                    <a:pt x="70878" y="259599"/>
                  </a:lnTo>
                  <a:lnTo>
                    <a:pt x="49832" y="299453"/>
                  </a:lnTo>
                  <a:lnTo>
                    <a:pt x="32200" y="341246"/>
                  </a:lnTo>
                  <a:lnTo>
                    <a:pt x="18167" y="384792"/>
                  </a:lnTo>
                  <a:lnTo>
                    <a:pt x="7916" y="429908"/>
                  </a:lnTo>
                  <a:lnTo>
                    <a:pt x="1630" y="476406"/>
                  </a:lnTo>
                  <a:lnTo>
                    <a:pt x="0" y="512817"/>
                  </a:lnTo>
                  <a:lnTo>
                    <a:pt x="186728" y="512817"/>
                  </a:lnTo>
                  <a:lnTo>
                    <a:pt x="189048" y="478456"/>
                  </a:lnTo>
                  <a:lnTo>
                    <a:pt x="198025" y="434654"/>
                  </a:lnTo>
                  <a:lnTo>
                    <a:pt x="212492" y="393101"/>
                  </a:lnTo>
                  <a:lnTo>
                    <a:pt x="232044" y="354203"/>
                  </a:lnTo>
                  <a:lnTo>
                    <a:pt x="256276" y="318364"/>
                  </a:lnTo>
                  <a:lnTo>
                    <a:pt x="284782" y="285990"/>
                  </a:lnTo>
                  <a:lnTo>
                    <a:pt x="317158" y="257486"/>
                  </a:lnTo>
                  <a:lnTo>
                    <a:pt x="353000" y="233256"/>
                  </a:lnTo>
                  <a:lnTo>
                    <a:pt x="391901" y="213706"/>
                  </a:lnTo>
                  <a:lnTo>
                    <a:pt x="433457" y="199240"/>
                  </a:lnTo>
                  <a:lnTo>
                    <a:pt x="477262" y="190263"/>
                  </a:lnTo>
                  <a:lnTo>
                    <a:pt x="522913" y="187181"/>
                  </a:lnTo>
                  <a:lnTo>
                    <a:pt x="924992" y="187181"/>
                  </a:lnTo>
                  <a:lnTo>
                    <a:pt x="924427" y="186450"/>
                  </a:lnTo>
                  <a:lnTo>
                    <a:pt x="894151" y="153524"/>
                  </a:lnTo>
                  <a:lnTo>
                    <a:pt x="861189" y="123278"/>
                  </a:lnTo>
                  <a:lnTo>
                    <a:pt x="825725" y="95897"/>
                  </a:lnTo>
                  <a:lnTo>
                    <a:pt x="787943" y="71566"/>
                  </a:lnTo>
                  <a:lnTo>
                    <a:pt x="748028" y="50470"/>
                  </a:lnTo>
                  <a:lnTo>
                    <a:pt x="706165" y="32794"/>
                  </a:lnTo>
                  <a:lnTo>
                    <a:pt x="662537" y="18724"/>
                  </a:lnTo>
                  <a:lnTo>
                    <a:pt x="617330" y="8445"/>
                  </a:lnTo>
                  <a:lnTo>
                    <a:pt x="570727" y="2142"/>
                  </a:lnTo>
                  <a:lnTo>
                    <a:pt x="522913" y="0"/>
                  </a:lnTo>
                  <a:close/>
                </a:path>
                <a:path w="1047750" h="513079">
                  <a:moveTo>
                    <a:pt x="924992" y="187181"/>
                  </a:moveTo>
                  <a:lnTo>
                    <a:pt x="522913" y="187181"/>
                  </a:lnTo>
                  <a:lnTo>
                    <a:pt x="568730" y="190263"/>
                  </a:lnTo>
                  <a:lnTo>
                    <a:pt x="612674" y="199240"/>
                  </a:lnTo>
                  <a:lnTo>
                    <a:pt x="654343" y="213706"/>
                  </a:lnTo>
                  <a:lnTo>
                    <a:pt x="693335" y="233256"/>
                  </a:lnTo>
                  <a:lnTo>
                    <a:pt x="729247" y="257486"/>
                  </a:lnTo>
                  <a:lnTo>
                    <a:pt x="761676" y="285990"/>
                  </a:lnTo>
                  <a:lnTo>
                    <a:pt x="790220" y="318364"/>
                  </a:lnTo>
                  <a:lnTo>
                    <a:pt x="814477" y="354203"/>
                  </a:lnTo>
                  <a:lnTo>
                    <a:pt x="834044" y="393101"/>
                  </a:lnTo>
                  <a:lnTo>
                    <a:pt x="848519" y="434654"/>
                  </a:lnTo>
                  <a:lnTo>
                    <a:pt x="857499" y="478456"/>
                  </a:lnTo>
                  <a:lnTo>
                    <a:pt x="859820" y="512817"/>
                  </a:lnTo>
                  <a:lnTo>
                    <a:pt x="1047273" y="512817"/>
                  </a:lnTo>
                  <a:lnTo>
                    <a:pt x="1039333" y="429908"/>
                  </a:lnTo>
                  <a:lnTo>
                    <a:pt x="1029050" y="384792"/>
                  </a:lnTo>
                  <a:lnTo>
                    <a:pt x="1014974" y="341246"/>
                  </a:lnTo>
                  <a:lnTo>
                    <a:pt x="997289" y="299453"/>
                  </a:lnTo>
                  <a:lnTo>
                    <a:pt x="976180" y="259599"/>
                  </a:lnTo>
                  <a:lnTo>
                    <a:pt x="951831" y="221870"/>
                  </a:lnTo>
                  <a:lnTo>
                    <a:pt x="924992" y="187181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16671543" y="9233409"/>
            <a:ext cx="836930" cy="832485"/>
          </a:xfrm>
          <a:custGeom>
            <a:avLst/>
            <a:gdLst/>
            <a:ahLst/>
            <a:cxnLst/>
            <a:rect l="l" t="t" r="r" b="b"/>
            <a:pathLst>
              <a:path w="836930" h="832484">
                <a:moveTo>
                  <a:pt x="418210" y="0"/>
                </a:moveTo>
                <a:lnTo>
                  <a:pt x="369548" y="2813"/>
                </a:lnTo>
                <a:lnTo>
                  <a:pt x="322505" y="11043"/>
                </a:lnTo>
                <a:lnTo>
                  <a:pt x="277401" y="24377"/>
                </a:lnTo>
                <a:lnTo>
                  <a:pt x="234551" y="42502"/>
                </a:lnTo>
                <a:lnTo>
                  <a:pt x="194275" y="65104"/>
                </a:lnTo>
                <a:lnTo>
                  <a:pt x="156890" y="91870"/>
                </a:lnTo>
                <a:lnTo>
                  <a:pt x="122713" y="122487"/>
                </a:lnTo>
                <a:lnTo>
                  <a:pt x="92063" y="156642"/>
                </a:lnTo>
                <a:lnTo>
                  <a:pt x="65256" y="194021"/>
                </a:lnTo>
                <a:lnTo>
                  <a:pt x="42611" y="234311"/>
                </a:lnTo>
                <a:lnTo>
                  <a:pt x="24445" y="277199"/>
                </a:lnTo>
                <a:lnTo>
                  <a:pt x="11076" y="322371"/>
                </a:lnTo>
                <a:lnTo>
                  <a:pt x="2822" y="369515"/>
                </a:lnTo>
                <a:lnTo>
                  <a:pt x="0" y="418316"/>
                </a:lnTo>
                <a:lnTo>
                  <a:pt x="2822" y="466984"/>
                </a:lnTo>
                <a:lnTo>
                  <a:pt x="11076" y="514034"/>
                </a:lnTo>
                <a:lnTo>
                  <a:pt x="24445" y="559148"/>
                </a:lnTo>
                <a:lnTo>
                  <a:pt x="42611" y="602007"/>
                </a:lnTo>
                <a:lnTo>
                  <a:pt x="65256" y="642293"/>
                </a:lnTo>
                <a:lnTo>
                  <a:pt x="92063" y="679689"/>
                </a:lnTo>
                <a:lnTo>
                  <a:pt x="122713" y="713876"/>
                </a:lnTo>
                <a:lnTo>
                  <a:pt x="156890" y="744537"/>
                </a:lnTo>
                <a:lnTo>
                  <a:pt x="194275" y="771353"/>
                </a:lnTo>
                <a:lnTo>
                  <a:pt x="234551" y="794007"/>
                </a:lnTo>
                <a:lnTo>
                  <a:pt x="277401" y="812180"/>
                </a:lnTo>
                <a:lnTo>
                  <a:pt x="322505" y="825555"/>
                </a:lnTo>
                <a:lnTo>
                  <a:pt x="361048" y="832321"/>
                </a:lnTo>
                <a:lnTo>
                  <a:pt x="475535" y="832321"/>
                </a:lnTo>
                <a:lnTo>
                  <a:pt x="514162" y="825555"/>
                </a:lnTo>
                <a:lnTo>
                  <a:pt x="559338" y="812180"/>
                </a:lnTo>
                <a:lnTo>
                  <a:pt x="602228" y="794007"/>
                </a:lnTo>
                <a:lnTo>
                  <a:pt x="642520" y="771353"/>
                </a:lnTo>
                <a:lnTo>
                  <a:pt x="679901" y="744537"/>
                </a:lnTo>
                <a:lnTo>
                  <a:pt x="714057" y="713876"/>
                </a:lnTo>
                <a:lnTo>
                  <a:pt x="737594" y="687595"/>
                </a:lnTo>
                <a:lnTo>
                  <a:pt x="418210" y="687595"/>
                </a:lnTo>
                <a:lnTo>
                  <a:pt x="369909" y="683244"/>
                </a:lnTo>
                <a:lnTo>
                  <a:pt x="324410" y="670703"/>
                </a:lnTo>
                <a:lnTo>
                  <a:pt x="282480" y="650743"/>
                </a:lnTo>
                <a:lnTo>
                  <a:pt x="244891" y="624133"/>
                </a:lnTo>
                <a:lnTo>
                  <a:pt x="212411" y="591646"/>
                </a:lnTo>
                <a:lnTo>
                  <a:pt x="185810" y="554050"/>
                </a:lnTo>
                <a:lnTo>
                  <a:pt x="165856" y="512116"/>
                </a:lnTo>
                <a:lnTo>
                  <a:pt x="153320" y="466615"/>
                </a:lnTo>
                <a:lnTo>
                  <a:pt x="148970" y="418316"/>
                </a:lnTo>
                <a:lnTo>
                  <a:pt x="153320" y="369804"/>
                </a:lnTo>
                <a:lnTo>
                  <a:pt x="165856" y="324136"/>
                </a:lnTo>
                <a:lnTo>
                  <a:pt x="185810" y="282077"/>
                </a:lnTo>
                <a:lnTo>
                  <a:pt x="212411" y="244391"/>
                </a:lnTo>
                <a:lnTo>
                  <a:pt x="244891" y="211843"/>
                </a:lnTo>
                <a:lnTo>
                  <a:pt x="282480" y="185197"/>
                </a:lnTo>
                <a:lnTo>
                  <a:pt x="324410" y="165217"/>
                </a:lnTo>
                <a:lnTo>
                  <a:pt x="369909" y="152669"/>
                </a:lnTo>
                <a:lnTo>
                  <a:pt x="418210" y="148316"/>
                </a:lnTo>
                <a:lnTo>
                  <a:pt x="737212" y="148316"/>
                </a:lnTo>
                <a:lnTo>
                  <a:pt x="714057" y="122487"/>
                </a:lnTo>
                <a:lnTo>
                  <a:pt x="679901" y="91870"/>
                </a:lnTo>
                <a:lnTo>
                  <a:pt x="642520" y="65104"/>
                </a:lnTo>
                <a:lnTo>
                  <a:pt x="602228" y="42502"/>
                </a:lnTo>
                <a:lnTo>
                  <a:pt x="559338" y="24377"/>
                </a:lnTo>
                <a:lnTo>
                  <a:pt x="514162" y="11043"/>
                </a:lnTo>
                <a:lnTo>
                  <a:pt x="467016" y="2813"/>
                </a:lnTo>
                <a:lnTo>
                  <a:pt x="418210" y="0"/>
                </a:lnTo>
                <a:close/>
              </a:path>
              <a:path w="836930" h="832484">
                <a:moveTo>
                  <a:pt x="737212" y="148316"/>
                </a:moveTo>
                <a:lnTo>
                  <a:pt x="418210" y="148316"/>
                </a:lnTo>
                <a:lnTo>
                  <a:pt x="466738" y="152669"/>
                </a:lnTo>
                <a:lnTo>
                  <a:pt x="512415" y="165217"/>
                </a:lnTo>
                <a:lnTo>
                  <a:pt x="554477" y="185197"/>
                </a:lnTo>
                <a:lnTo>
                  <a:pt x="592161" y="211843"/>
                </a:lnTo>
                <a:lnTo>
                  <a:pt x="624705" y="244391"/>
                </a:lnTo>
                <a:lnTo>
                  <a:pt x="651345" y="282077"/>
                </a:lnTo>
                <a:lnTo>
                  <a:pt x="671318" y="324136"/>
                </a:lnTo>
                <a:lnTo>
                  <a:pt x="683862" y="369804"/>
                </a:lnTo>
                <a:lnTo>
                  <a:pt x="688212" y="418316"/>
                </a:lnTo>
                <a:lnTo>
                  <a:pt x="683862" y="466615"/>
                </a:lnTo>
                <a:lnTo>
                  <a:pt x="671318" y="512116"/>
                </a:lnTo>
                <a:lnTo>
                  <a:pt x="651345" y="554050"/>
                </a:lnTo>
                <a:lnTo>
                  <a:pt x="624705" y="591646"/>
                </a:lnTo>
                <a:lnTo>
                  <a:pt x="592161" y="624133"/>
                </a:lnTo>
                <a:lnTo>
                  <a:pt x="554477" y="650743"/>
                </a:lnTo>
                <a:lnTo>
                  <a:pt x="512415" y="670703"/>
                </a:lnTo>
                <a:lnTo>
                  <a:pt x="466738" y="683244"/>
                </a:lnTo>
                <a:lnTo>
                  <a:pt x="418210" y="687595"/>
                </a:lnTo>
                <a:lnTo>
                  <a:pt x="737594" y="687595"/>
                </a:lnTo>
                <a:lnTo>
                  <a:pt x="771442" y="642293"/>
                </a:lnTo>
                <a:lnTo>
                  <a:pt x="794045" y="602007"/>
                </a:lnTo>
                <a:lnTo>
                  <a:pt x="812171" y="559148"/>
                </a:lnTo>
                <a:lnTo>
                  <a:pt x="825505" y="514034"/>
                </a:lnTo>
                <a:lnTo>
                  <a:pt x="833735" y="466984"/>
                </a:lnTo>
                <a:lnTo>
                  <a:pt x="836548" y="418316"/>
                </a:lnTo>
                <a:lnTo>
                  <a:pt x="833735" y="369515"/>
                </a:lnTo>
                <a:lnTo>
                  <a:pt x="825505" y="322371"/>
                </a:lnTo>
                <a:lnTo>
                  <a:pt x="812171" y="277199"/>
                </a:lnTo>
                <a:lnTo>
                  <a:pt x="794045" y="234311"/>
                </a:lnTo>
                <a:lnTo>
                  <a:pt x="771442" y="194021"/>
                </a:lnTo>
                <a:lnTo>
                  <a:pt x="744675" y="156642"/>
                </a:lnTo>
                <a:lnTo>
                  <a:pt x="737212" y="148316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279360" y="637362"/>
            <a:ext cx="498475" cy="498475"/>
          </a:xfrm>
          <a:custGeom>
            <a:avLst/>
            <a:gdLst/>
            <a:ahLst/>
            <a:cxnLst/>
            <a:rect l="l" t="t" r="r" b="b"/>
            <a:pathLst>
              <a:path w="498475" h="498475">
                <a:moveTo>
                  <a:pt x="285120" y="0"/>
                </a:moveTo>
                <a:lnTo>
                  <a:pt x="213841" y="0"/>
                </a:lnTo>
                <a:lnTo>
                  <a:pt x="213841" y="162712"/>
                </a:lnTo>
                <a:lnTo>
                  <a:pt x="98638" y="47523"/>
                </a:lnTo>
                <a:lnTo>
                  <a:pt x="48239" y="97917"/>
                </a:lnTo>
                <a:lnTo>
                  <a:pt x="163437" y="213118"/>
                </a:lnTo>
                <a:lnTo>
                  <a:pt x="0" y="213118"/>
                </a:lnTo>
                <a:lnTo>
                  <a:pt x="0" y="284391"/>
                </a:lnTo>
                <a:lnTo>
                  <a:pt x="163437" y="284391"/>
                </a:lnTo>
                <a:lnTo>
                  <a:pt x="48239" y="399592"/>
                </a:lnTo>
                <a:lnTo>
                  <a:pt x="98638" y="449999"/>
                </a:lnTo>
                <a:lnTo>
                  <a:pt x="213841" y="334797"/>
                </a:lnTo>
                <a:lnTo>
                  <a:pt x="213841" y="498233"/>
                </a:lnTo>
                <a:lnTo>
                  <a:pt x="285120" y="498233"/>
                </a:lnTo>
                <a:lnTo>
                  <a:pt x="285120" y="334797"/>
                </a:lnTo>
                <a:lnTo>
                  <a:pt x="400317" y="449999"/>
                </a:lnTo>
                <a:lnTo>
                  <a:pt x="450715" y="399592"/>
                </a:lnTo>
                <a:lnTo>
                  <a:pt x="335517" y="284391"/>
                </a:lnTo>
                <a:lnTo>
                  <a:pt x="498236" y="284391"/>
                </a:lnTo>
                <a:lnTo>
                  <a:pt x="498236" y="213118"/>
                </a:lnTo>
                <a:lnTo>
                  <a:pt x="335517" y="213118"/>
                </a:lnTo>
                <a:lnTo>
                  <a:pt x="450715" y="97917"/>
                </a:lnTo>
                <a:lnTo>
                  <a:pt x="400317" y="47523"/>
                </a:lnTo>
                <a:lnTo>
                  <a:pt x="285120" y="162712"/>
                </a:lnTo>
                <a:lnTo>
                  <a:pt x="285120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7509605" y="8735186"/>
            <a:ext cx="495934" cy="499109"/>
          </a:xfrm>
          <a:custGeom>
            <a:avLst/>
            <a:gdLst/>
            <a:ahLst/>
            <a:cxnLst/>
            <a:rect l="l" t="t" r="r" b="b"/>
            <a:pathLst>
              <a:path w="495934" h="499109">
                <a:moveTo>
                  <a:pt x="495769" y="213829"/>
                </a:moveTo>
                <a:lnTo>
                  <a:pt x="285115" y="213829"/>
                </a:lnTo>
                <a:lnTo>
                  <a:pt x="285115" y="0"/>
                </a:lnTo>
                <a:lnTo>
                  <a:pt x="213741" y="0"/>
                </a:lnTo>
                <a:lnTo>
                  <a:pt x="213741" y="213829"/>
                </a:lnTo>
                <a:lnTo>
                  <a:pt x="0" y="213829"/>
                </a:lnTo>
                <a:lnTo>
                  <a:pt x="0" y="284391"/>
                </a:lnTo>
                <a:lnTo>
                  <a:pt x="213741" y="284391"/>
                </a:lnTo>
                <a:lnTo>
                  <a:pt x="213741" y="498944"/>
                </a:lnTo>
                <a:lnTo>
                  <a:pt x="285115" y="498944"/>
                </a:lnTo>
                <a:lnTo>
                  <a:pt x="285115" y="284391"/>
                </a:lnTo>
                <a:lnTo>
                  <a:pt x="495769" y="284391"/>
                </a:lnTo>
                <a:lnTo>
                  <a:pt x="495769" y="213829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614159" y="216878"/>
            <a:ext cx="309880" cy="309880"/>
          </a:xfrm>
          <a:custGeom>
            <a:avLst/>
            <a:gdLst/>
            <a:ahLst/>
            <a:cxnLst/>
            <a:rect l="l" t="t" r="r" b="b"/>
            <a:pathLst>
              <a:path w="309880" h="309880">
                <a:moveTo>
                  <a:pt x="154796" y="0"/>
                </a:moveTo>
                <a:lnTo>
                  <a:pt x="106074" y="7874"/>
                </a:lnTo>
                <a:lnTo>
                  <a:pt x="63606" y="29815"/>
                </a:lnTo>
                <a:lnTo>
                  <a:pt x="30020" y="63299"/>
                </a:lnTo>
                <a:lnTo>
                  <a:pt x="7942" y="105802"/>
                </a:lnTo>
                <a:lnTo>
                  <a:pt x="0" y="154800"/>
                </a:lnTo>
                <a:lnTo>
                  <a:pt x="7942" y="203525"/>
                </a:lnTo>
                <a:lnTo>
                  <a:pt x="30020" y="245994"/>
                </a:lnTo>
                <a:lnTo>
                  <a:pt x="63606" y="279580"/>
                </a:lnTo>
                <a:lnTo>
                  <a:pt x="106074" y="301657"/>
                </a:lnTo>
                <a:lnTo>
                  <a:pt x="154796" y="309600"/>
                </a:lnTo>
                <a:lnTo>
                  <a:pt x="203796" y="301657"/>
                </a:lnTo>
                <a:lnTo>
                  <a:pt x="246299" y="279580"/>
                </a:lnTo>
                <a:lnTo>
                  <a:pt x="279782" y="245994"/>
                </a:lnTo>
                <a:lnTo>
                  <a:pt x="301722" y="203525"/>
                </a:lnTo>
                <a:lnTo>
                  <a:pt x="309596" y="154800"/>
                </a:lnTo>
                <a:lnTo>
                  <a:pt x="301722" y="105802"/>
                </a:lnTo>
                <a:lnTo>
                  <a:pt x="279782" y="63299"/>
                </a:lnTo>
                <a:lnTo>
                  <a:pt x="246299" y="29815"/>
                </a:lnTo>
                <a:lnTo>
                  <a:pt x="203796" y="7874"/>
                </a:lnTo>
                <a:lnTo>
                  <a:pt x="154796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425902" y="2161724"/>
            <a:ext cx="6426200" cy="9398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Рецепты</a:t>
            </a:r>
            <a:r>
              <a:rPr dirty="0" spc="-390"/>
              <a:t> </a:t>
            </a:r>
            <a:r>
              <a:rPr dirty="0" spc="-145"/>
              <a:t>для</a:t>
            </a:r>
            <a:r>
              <a:rPr dirty="0" spc="-390"/>
              <a:t> </a:t>
            </a:r>
            <a:r>
              <a:rPr dirty="0" spc="35"/>
              <a:t>рыб</a:t>
            </a:r>
          </a:p>
        </p:txBody>
      </p:sp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61952" y="3515017"/>
            <a:ext cx="3248939" cy="212979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9424949" y="3394037"/>
            <a:ext cx="6835775" cy="13074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69915" algn="l"/>
              </a:tabLst>
            </a:pPr>
            <a:r>
              <a:rPr dirty="0" sz="2100">
                <a:solidFill>
                  <a:srgbClr val="882E06"/>
                </a:solidFill>
                <a:latin typeface="Microsoft Sans Serif"/>
                <a:cs typeface="Microsoft Sans Serif"/>
              </a:rPr>
              <a:t>Познакомьтесь</a:t>
            </a:r>
            <a:r>
              <a:rPr dirty="0" sz="2100" spc="15">
                <a:solidFill>
                  <a:srgbClr val="882E06"/>
                </a:solidFill>
                <a:latin typeface="Microsoft Sans Serif"/>
                <a:cs typeface="Microsoft Sans Serif"/>
              </a:rPr>
              <a:t>  </a:t>
            </a:r>
            <a:r>
              <a:rPr dirty="0" sz="2100" spc="65">
                <a:solidFill>
                  <a:srgbClr val="882E06"/>
                </a:solidFill>
                <a:latin typeface="Microsoft Sans Serif"/>
                <a:cs typeface="Microsoft Sans Serif"/>
              </a:rPr>
              <a:t>с</a:t>
            </a:r>
            <a:r>
              <a:rPr dirty="0" sz="2100">
                <a:solidFill>
                  <a:srgbClr val="882E06"/>
                </a:solidFill>
                <a:latin typeface="Microsoft Sans Serif"/>
                <a:cs typeface="Microsoft Sans Serif"/>
              </a:rPr>
              <a:t>	</a:t>
            </a:r>
            <a:r>
              <a:rPr dirty="0" sz="2100" spc="-25">
                <a:solidFill>
                  <a:srgbClr val="882E06"/>
                </a:solidFill>
                <a:latin typeface="Microsoft Sans Serif"/>
                <a:cs typeface="Microsoft Sans Serif"/>
              </a:rPr>
              <a:t>для</a:t>
            </a:r>
            <a:endParaRPr sz="2100">
              <a:latin typeface="Microsoft Sans Serif"/>
              <a:cs typeface="Microsoft Sans Serif"/>
            </a:endParaRPr>
          </a:p>
          <a:p>
            <a:pPr marL="12700" marR="5080">
              <a:lnSpc>
                <a:spcPct val="99700"/>
              </a:lnSpc>
              <a:spcBef>
                <a:spcPts val="35"/>
              </a:spcBef>
            </a:pPr>
            <a:r>
              <a:rPr dirty="0" sz="2100" spc="60">
                <a:solidFill>
                  <a:srgbClr val="882E06"/>
                </a:solidFill>
                <a:latin typeface="Microsoft Sans Serif"/>
                <a:cs typeface="Microsoft Sans Serif"/>
              </a:rPr>
              <a:t>приготовления </a:t>
            </a:r>
            <a:r>
              <a:rPr dirty="0" sz="2100" spc="45">
                <a:solidFill>
                  <a:srgbClr val="882E06"/>
                </a:solidFill>
                <a:latin typeface="Microsoft Sans Serif"/>
                <a:cs typeface="Microsoft Sans Serif"/>
              </a:rPr>
              <a:t>питательных</a:t>
            </a:r>
            <a:r>
              <a:rPr dirty="0" sz="2100" spc="65">
                <a:solidFill>
                  <a:srgbClr val="882E06"/>
                </a:solidFill>
                <a:latin typeface="Microsoft Sans Serif"/>
                <a:cs typeface="Microsoft Sans Serif"/>
              </a:rPr>
              <a:t> угощений,</a:t>
            </a:r>
            <a:r>
              <a:rPr dirty="0" sz="2100" spc="60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50">
                <a:solidFill>
                  <a:srgbClr val="882E06"/>
                </a:solidFill>
                <a:latin typeface="Microsoft Sans Serif"/>
                <a:cs typeface="Microsoft Sans Serif"/>
              </a:rPr>
              <a:t>которые </a:t>
            </a:r>
            <a:r>
              <a:rPr dirty="0" sz="2100" spc="65">
                <a:solidFill>
                  <a:srgbClr val="882E06"/>
                </a:solidFill>
                <a:latin typeface="Microsoft Sans Serif"/>
                <a:cs typeface="Microsoft Sans Serif"/>
              </a:rPr>
              <a:t>удовлетворят</a:t>
            </a:r>
            <a:r>
              <a:rPr dirty="0" sz="2100" spc="45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75">
                <a:solidFill>
                  <a:srgbClr val="882E06"/>
                </a:solidFill>
                <a:latin typeface="Microsoft Sans Serif"/>
                <a:cs typeface="Microsoft Sans Serif"/>
              </a:rPr>
              <a:t>потребности</a:t>
            </a:r>
            <a:r>
              <a:rPr dirty="0" sz="2100" spc="50">
                <a:solidFill>
                  <a:srgbClr val="882E06"/>
                </a:solidFill>
                <a:latin typeface="Microsoft Sans Serif"/>
                <a:cs typeface="Microsoft Sans Serif"/>
              </a:rPr>
              <a:t> витаминов</a:t>
            </a:r>
            <a:r>
              <a:rPr dirty="0" sz="2100" spc="45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70">
                <a:solidFill>
                  <a:srgbClr val="882E06"/>
                </a:solidFill>
                <a:latin typeface="Microsoft Sans Serif"/>
                <a:cs typeface="Microsoft Sans Serif"/>
              </a:rPr>
              <a:t>и</a:t>
            </a:r>
            <a:r>
              <a:rPr dirty="0" sz="2100" spc="50">
                <a:solidFill>
                  <a:srgbClr val="882E06"/>
                </a:solidFill>
                <a:latin typeface="Microsoft Sans Serif"/>
                <a:cs typeface="Microsoft Sans Serif"/>
              </a:rPr>
              <a:t> минералов </a:t>
            </a:r>
            <a:r>
              <a:rPr dirty="0" sz="2100">
                <a:solidFill>
                  <a:srgbClr val="882E06"/>
                </a:solidFill>
                <a:latin typeface="Microsoft Sans Serif"/>
                <a:cs typeface="Microsoft Sans Serif"/>
              </a:rPr>
              <a:t>ваших</a:t>
            </a:r>
            <a:r>
              <a:rPr dirty="0" sz="2100" spc="80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50">
                <a:solidFill>
                  <a:srgbClr val="882E06"/>
                </a:solidFill>
                <a:latin typeface="Microsoft Sans Serif"/>
                <a:cs typeface="Microsoft Sans Serif"/>
              </a:rPr>
              <a:t>рыб.</a:t>
            </a:r>
            <a:r>
              <a:rPr dirty="0" sz="2100" spc="85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60">
                <a:solidFill>
                  <a:srgbClr val="882E06"/>
                </a:solidFill>
                <a:latin typeface="Microsoft Sans Serif"/>
                <a:cs typeface="Microsoft Sans Serif"/>
              </a:rPr>
              <a:t>Подчеркните</a:t>
            </a:r>
            <a:r>
              <a:rPr dirty="0" sz="2100" spc="85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80">
                <a:solidFill>
                  <a:srgbClr val="882E06"/>
                </a:solidFill>
                <a:latin typeface="Microsoft Sans Serif"/>
                <a:cs typeface="Microsoft Sans Serif"/>
              </a:rPr>
              <a:t>свой</a:t>
            </a:r>
            <a:r>
              <a:rPr dirty="0" sz="2100" spc="85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55">
                <a:solidFill>
                  <a:srgbClr val="882E06"/>
                </a:solidFill>
                <a:latin typeface="Microsoft Sans Serif"/>
                <a:cs typeface="Microsoft Sans Serif"/>
              </a:rPr>
              <a:t>кулинарный</a:t>
            </a:r>
            <a:r>
              <a:rPr dirty="0" sz="2100" spc="85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10">
                <a:solidFill>
                  <a:srgbClr val="882E06"/>
                </a:solidFill>
                <a:latin typeface="Microsoft Sans Serif"/>
                <a:cs typeface="Microsoft Sans Serif"/>
              </a:rPr>
              <a:t>талант!</a:t>
            </a:r>
            <a:endParaRPr sz="2100">
              <a:latin typeface="Microsoft Sans Serif"/>
              <a:cs typeface="Microsoft Sans Serif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6194" y="1566862"/>
            <a:ext cx="7153274" cy="7153262"/>
          </a:xfrm>
          <a:prstGeom prst="rect">
            <a:avLst/>
          </a:prstGeom>
        </p:spPr>
      </p:pic>
      <p:sp>
        <p:nvSpPr>
          <p:cNvPr id="13" name="object 13" descr=""/>
          <p:cNvSpPr/>
          <p:nvPr/>
        </p:nvSpPr>
        <p:spPr>
          <a:xfrm>
            <a:off x="15953612" y="946696"/>
            <a:ext cx="2334895" cy="407034"/>
          </a:xfrm>
          <a:custGeom>
            <a:avLst/>
            <a:gdLst/>
            <a:ahLst/>
            <a:cxnLst/>
            <a:rect l="l" t="t" r="r" b="b"/>
            <a:pathLst>
              <a:path w="2334894" h="407034">
                <a:moveTo>
                  <a:pt x="432815" y="0"/>
                </a:moveTo>
                <a:lnTo>
                  <a:pt x="364236" y="4069"/>
                </a:lnTo>
                <a:lnTo>
                  <a:pt x="305397" y="15038"/>
                </a:lnTo>
                <a:lnTo>
                  <a:pt x="255095" y="31046"/>
                </a:lnTo>
                <a:lnTo>
                  <a:pt x="212127" y="50235"/>
                </a:lnTo>
                <a:lnTo>
                  <a:pt x="175291" y="70745"/>
                </a:lnTo>
                <a:lnTo>
                  <a:pt x="110245" y="111315"/>
                </a:lnTo>
                <a:lnTo>
                  <a:pt x="79263" y="126444"/>
                </a:lnTo>
                <a:lnTo>
                  <a:pt x="44495" y="135768"/>
                </a:lnTo>
                <a:lnTo>
                  <a:pt x="0" y="138950"/>
                </a:lnTo>
                <a:lnTo>
                  <a:pt x="0" y="406780"/>
                </a:lnTo>
                <a:lnTo>
                  <a:pt x="68523" y="402657"/>
                </a:lnTo>
                <a:lnTo>
                  <a:pt x="127225" y="391555"/>
                </a:lnTo>
                <a:lnTo>
                  <a:pt x="177355" y="375372"/>
                </a:lnTo>
                <a:lnTo>
                  <a:pt x="220161" y="356009"/>
                </a:lnTo>
                <a:lnTo>
                  <a:pt x="256892" y="335365"/>
                </a:lnTo>
                <a:lnTo>
                  <a:pt x="321927" y="294747"/>
                </a:lnTo>
                <a:lnTo>
                  <a:pt x="352948" y="279617"/>
                </a:lnTo>
                <a:lnTo>
                  <a:pt x="387899" y="270290"/>
                </a:lnTo>
                <a:lnTo>
                  <a:pt x="432815" y="267106"/>
                </a:lnTo>
                <a:lnTo>
                  <a:pt x="2334336" y="267106"/>
                </a:lnTo>
                <a:lnTo>
                  <a:pt x="2334336" y="138950"/>
                </a:lnTo>
                <a:lnTo>
                  <a:pt x="865504" y="138950"/>
                </a:lnTo>
                <a:lnTo>
                  <a:pt x="820642" y="135768"/>
                </a:lnTo>
                <a:lnTo>
                  <a:pt x="785685" y="126444"/>
                </a:lnTo>
                <a:lnTo>
                  <a:pt x="754633" y="111315"/>
                </a:lnTo>
                <a:lnTo>
                  <a:pt x="689582" y="70745"/>
                </a:lnTo>
                <a:lnTo>
                  <a:pt x="652855" y="50235"/>
                </a:lnTo>
                <a:lnTo>
                  <a:pt x="610060" y="31046"/>
                </a:lnTo>
                <a:lnTo>
                  <a:pt x="559952" y="15038"/>
                </a:lnTo>
                <a:lnTo>
                  <a:pt x="501286" y="4069"/>
                </a:lnTo>
                <a:lnTo>
                  <a:pt x="432815" y="0"/>
                </a:lnTo>
                <a:close/>
              </a:path>
              <a:path w="2334894" h="407034">
                <a:moveTo>
                  <a:pt x="1298193" y="267106"/>
                </a:moveTo>
                <a:lnTo>
                  <a:pt x="432815" y="267106"/>
                </a:lnTo>
                <a:lnTo>
                  <a:pt x="477250" y="270290"/>
                </a:lnTo>
                <a:lnTo>
                  <a:pt x="512063" y="279617"/>
                </a:lnTo>
                <a:lnTo>
                  <a:pt x="543258" y="294747"/>
                </a:lnTo>
                <a:lnTo>
                  <a:pt x="576833" y="315340"/>
                </a:lnTo>
                <a:lnTo>
                  <a:pt x="608694" y="335365"/>
                </a:lnTo>
                <a:lnTo>
                  <a:pt x="645409" y="356009"/>
                </a:lnTo>
                <a:lnTo>
                  <a:pt x="688212" y="375372"/>
                </a:lnTo>
                <a:lnTo>
                  <a:pt x="738340" y="391555"/>
                </a:lnTo>
                <a:lnTo>
                  <a:pt x="797026" y="402657"/>
                </a:lnTo>
                <a:lnTo>
                  <a:pt x="865504" y="406780"/>
                </a:lnTo>
                <a:lnTo>
                  <a:pt x="933983" y="402657"/>
                </a:lnTo>
                <a:lnTo>
                  <a:pt x="992669" y="391555"/>
                </a:lnTo>
                <a:lnTo>
                  <a:pt x="1042796" y="375372"/>
                </a:lnTo>
                <a:lnTo>
                  <a:pt x="1085600" y="356009"/>
                </a:lnTo>
                <a:lnTo>
                  <a:pt x="1122315" y="335365"/>
                </a:lnTo>
                <a:lnTo>
                  <a:pt x="1187322" y="294747"/>
                </a:lnTo>
                <a:lnTo>
                  <a:pt x="1218374" y="279617"/>
                </a:lnTo>
                <a:lnTo>
                  <a:pt x="1253331" y="270290"/>
                </a:lnTo>
                <a:lnTo>
                  <a:pt x="1298193" y="267106"/>
                </a:lnTo>
                <a:close/>
              </a:path>
              <a:path w="2334894" h="407034">
                <a:moveTo>
                  <a:pt x="2163698" y="267106"/>
                </a:moveTo>
                <a:lnTo>
                  <a:pt x="1298193" y="267106"/>
                </a:lnTo>
                <a:lnTo>
                  <a:pt x="1342681" y="270290"/>
                </a:lnTo>
                <a:lnTo>
                  <a:pt x="1377489" y="279617"/>
                </a:lnTo>
                <a:lnTo>
                  <a:pt x="1408654" y="294747"/>
                </a:lnTo>
                <a:lnTo>
                  <a:pt x="1442211" y="315340"/>
                </a:lnTo>
                <a:lnTo>
                  <a:pt x="1473851" y="335365"/>
                </a:lnTo>
                <a:lnTo>
                  <a:pt x="1510504" y="356009"/>
                </a:lnTo>
                <a:lnTo>
                  <a:pt x="1553352" y="375372"/>
                </a:lnTo>
                <a:lnTo>
                  <a:pt x="1603577" y="391555"/>
                </a:lnTo>
                <a:lnTo>
                  <a:pt x="1662359" y="402657"/>
                </a:lnTo>
                <a:lnTo>
                  <a:pt x="1730882" y="406780"/>
                </a:lnTo>
                <a:lnTo>
                  <a:pt x="1799406" y="402657"/>
                </a:lnTo>
                <a:lnTo>
                  <a:pt x="1858108" y="391555"/>
                </a:lnTo>
                <a:lnTo>
                  <a:pt x="1908238" y="375372"/>
                </a:lnTo>
                <a:lnTo>
                  <a:pt x="1951044" y="356009"/>
                </a:lnTo>
                <a:lnTo>
                  <a:pt x="1987775" y="335365"/>
                </a:lnTo>
                <a:lnTo>
                  <a:pt x="2052810" y="294747"/>
                </a:lnTo>
                <a:lnTo>
                  <a:pt x="2083831" y="279617"/>
                </a:lnTo>
                <a:lnTo>
                  <a:pt x="2118782" y="270290"/>
                </a:lnTo>
                <a:lnTo>
                  <a:pt x="2163698" y="267106"/>
                </a:lnTo>
                <a:close/>
              </a:path>
              <a:path w="2334894" h="407034">
                <a:moveTo>
                  <a:pt x="2334336" y="267106"/>
                </a:moveTo>
                <a:lnTo>
                  <a:pt x="2163698" y="267106"/>
                </a:lnTo>
                <a:lnTo>
                  <a:pt x="2208121" y="270290"/>
                </a:lnTo>
                <a:lnTo>
                  <a:pt x="2242851" y="279617"/>
                </a:lnTo>
                <a:lnTo>
                  <a:pt x="2273819" y="294747"/>
                </a:lnTo>
                <a:lnTo>
                  <a:pt x="2334336" y="332519"/>
                </a:lnTo>
                <a:lnTo>
                  <a:pt x="2334336" y="267106"/>
                </a:lnTo>
                <a:close/>
              </a:path>
              <a:path w="2334894" h="407034">
                <a:moveTo>
                  <a:pt x="1298193" y="0"/>
                </a:moveTo>
                <a:lnTo>
                  <a:pt x="1229670" y="4069"/>
                </a:lnTo>
                <a:lnTo>
                  <a:pt x="1170888" y="15038"/>
                </a:lnTo>
                <a:lnTo>
                  <a:pt x="1120663" y="31046"/>
                </a:lnTo>
                <a:lnTo>
                  <a:pt x="1077816" y="50235"/>
                </a:lnTo>
                <a:lnTo>
                  <a:pt x="1041162" y="70745"/>
                </a:lnTo>
                <a:lnTo>
                  <a:pt x="1009522" y="90716"/>
                </a:lnTo>
                <a:lnTo>
                  <a:pt x="976054" y="111315"/>
                </a:lnTo>
                <a:lnTo>
                  <a:pt x="945038" y="126444"/>
                </a:lnTo>
                <a:lnTo>
                  <a:pt x="910260" y="135768"/>
                </a:lnTo>
                <a:lnTo>
                  <a:pt x="865504" y="138950"/>
                </a:lnTo>
                <a:lnTo>
                  <a:pt x="1730882" y="138950"/>
                </a:lnTo>
                <a:lnTo>
                  <a:pt x="1686020" y="135768"/>
                </a:lnTo>
                <a:lnTo>
                  <a:pt x="1651063" y="126444"/>
                </a:lnTo>
                <a:lnTo>
                  <a:pt x="1620011" y="111315"/>
                </a:lnTo>
                <a:lnTo>
                  <a:pt x="1555004" y="70745"/>
                </a:lnTo>
                <a:lnTo>
                  <a:pt x="1518289" y="50235"/>
                </a:lnTo>
                <a:lnTo>
                  <a:pt x="1475485" y="31046"/>
                </a:lnTo>
                <a:lnTo>
                  <a:pt x="1425358" y="15038"/>
                </a:lnTo>
                <a:lnTo>
                  <a:pt x="1366672" y="4069"/>
                </a:lnTo>
                <a:lnTo>
                  <a:pt x="1298193" y="0"/>
                </a:lnTo>
                <a:close/>
              </a:path>
              <a:path w="2334894" h="407034">
                <a:moveTo>
                  <a:pt x="2163698" y="0"/>
                </a:moveTo>
                <a:lnTo>
                  <a:pt x="2095122" y="4069"/>
                </a:lnTo>
                <a:lnTo>
                  <a:pt x="2036303" y="15038"/>
                </a:lnTo>
                <a:lnTo>
                  <a:pt x="1986057" y="31046"/>
                </a:lnTo>
                <a:lnTo>
                  <a:pt x="1943198" y="50235"/>
                </a:lnTo>
                <a:lnTo>
                  <a:pt x="1906541" y="70745"/>
                </a:lnTo>
                <a:lnTo>
                  <a:pt x="1874900" y="90716"/>
                </a:lnTo>
                <a:lnTo>
                  <a:pt x="1841396" y="111315"/>
                </a:lnTo>
                <a:lnTo>
                  <a:pt x="1810226" y="126444"/>
                </a:lnTo>
                <a:lnTo>
                  <a:pt x="1775388" y="135768"/>
                </a:lnTo>
                <a:lnTo>
                  <a:pt x="1730882" y="138950"/>
                </a:lnTo>
                <a:lnTo>
                  <a:pt x="2334336" y="138950"/>
                </a:lnTo>
                <a:lnTo>
                  <a:pt x="2334336" y="29029"/>
                </a:lnTo>
                <a:lnTo>
                  <a:pt x="2290496" y="15038"/>
                </a:lnTo>
                <a:lnTo>
                  <a:pt x="2231904" y="4069"/>
                </a:lnTo>
                <a:lnTo>
                  <a:pt x="2163698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15953612" y="1510424"/>
            <a:ext cx="2334895" cy="407034"/>
          </a:xfrm>
          <a:custGeom>
            <a:avLst/>
            <a:gdLst/>
            <a:ahLst/>
            <a:cxnLst/>
            <a:rect l="l" t="t" r="r" b="b"/>
            <a:pathLst>
              <a:path w="2334894" h="407035">
                <a:moveTo>
                  <a:pt x="432815" y="0"/>
                </a:moveTo>
                <a:lnTo>
                  <a:pt x="364236" y="4070"/>
                </a:lnTo>
                <a:lnTo>
                  <a:pt x="305397" y="15041"/>
                </a:lnTo>
                <a:lnTo>
                  <a:pt x="255095" y="31051"/>
                </a:lnTo>
                <a:lnTo>
                  <a:pt x="212127" y="50241"/>
                </a:lnTo>
                <a:lnTo>
                  <a:pt x="175291" y="70749"/>
                </a:lnTo>
                <a:lnTo>
                  <a:pt x="110245" y="111315"/>
                </a:lnTo>
                <a:lnTo>
                  <a:pt x="79263" y="126444"/>
                </a:lnTo>
                <a:lnTo>
                  <a:pt x="44495" y="135768"/>
                </a:lnTo>
                <a:lnTo>
                  <a:pt x="0" y="138950"/>
                </a:lnTo>
                <a:lnTo>
                  <a:pt x="0" y="406780"/>
                </a:lnTo>
                <a:lnTo>
                  <a:pt x="68523" y="402657"/>
                </a:lnTo>
                <a:lnTo>
                  <a:pt x="127225" y="391555"/>
                </a:lnTo>
                <a:lnTo>
                  <a:pt x="177355" y="375373"/>
                </a:lnTo>
                <a:lnTo>
                  <a:pt x="220161" y="356012"/>
                </a:lnTo>
                <a:lnTo>
                  <a:pt x="256892" y="335372"/>
                </a:lnTo>
                <a:lnTo>
                  <a:pt x="321927" y="294752"/>
                </a:lnTo>
                <a:lnTo>
                  <a:pt x="352948" y="279619"/>
                </a:lnTo>
                <a:lnTo>
                  <a:pt x="387899" y="270290"/>
                </a:lnTo>
                <a:lnTo>
                  <a:pt x="432815" y="267106"/>
                </a:lnTo>
                <a:lnTo>
                  <a:pt x="2334336" y="267106"/>
                </a:lnTo>
                <a:lnTo>
                  <a:pt x="2334336" y="138950"/>
                </a:lnTo>
                <a:lnTo>
                  <a:pt x="865504" y="138950"/>
                </a:lnTo>
                <a:lnTo>
                  <a:pt x="820642" y="135768"/>
                </a:lnTo>
                <a:lnTo>
                  <a:pt x="785685" y="126444"/>
                </a:lnTo>
                <a:lnTo>
                  <a:pt x="754633" y="111315"/>
                </a:lnTo>
                <a:lnTo>
                  <a:pt x="689582" y="70749"/>
                </a:lnTo>
                <a:lnTo>
                  <a:pt x="652855" y="50241"/>
                </a:lnTo>
                <a:lnTo>
                  <a:pt x="610060" y="31051"/>
                </a:lnTo>
                <a:lnTo>
                  <a:pt x="559952" y="15041"/>
                </a:lnTo>
                <a:lnTo>
                  <a:pt x="501286" y="4070"/>
                </a:lnTo>
                <a:lnTo>
                  <a:pt x="432815" y="0"/>
                </a:lnTo>
                <a:close/>
              </a:path>
              <a:path w="2334894" h="407035">
                <a:moveTo>
                  <a:pt x="1298193" y="267106"/>
                </a:moveTo>
                <a:lnTo>
                  <a:pt x="432815" y="267106"/>
                </a:lnTo>
                <a:lnTo>
                  <a:pt x="477250" y="270290"/>
                </a:lnTo>
                <a:lnTo>
                  <a:pt x="512063" y="279619"/>
                </a:lnTo>
                <a:lnTo>
                  <a:pt x="543258" y="294752"/>
                </a:lnTo>
                <a:lnTo>
                  <a:pt x="576833" y="315353"/>
                </a:lnTo>
                <a:lnTo>
                  <a:pt x="608694" y="335372"/>
                </a:lnTo>
                <a:lnTo>
                  <a:pt x="645409" y="356012"/>
                </a:lnTo>
                <a:lnTo>
                  <a:pt x="688212" y="375373"/>
                </a:lnTo>
                <a:lnTo>
                  <a:pt x="738340" y="391555"/>
                </a:lnTo>
                <a:lnTo>
                  <a:pt x="797026" y="402657"/>
                </a:lnTo>
                <a:lnTo>
                  <a:pt x="865504" y="406780"/>
                </a:lnTo>
                <a:lnTo>
                  <a:pt x="933983" y="402657"/>
                </a:lnTo>
                <a:lnTo>
                  <a:pt x="992669" y="391555"/>
                </a:lnTo>
                <a:lnTo>
                  <a:pt x="1042796" y="375373"/>
                </a:lnTo>
                <a:lnTo>
                  <a:pt x="1085600" y="356012"/>
                </a:lnTo>
                <a:lnTo>
                  <a:pt x="1122315" y="335372"/>
                </a:lnTo>
                <a:lnTo>
                  <a:pt x="1187322" y="294752"/>
                </a:lnTo>
                <a:lnTo>
                  <a:pt x="1218374" y="279619"/>
                </a:lnTo>
                <a:lnTo>
                  <a:pt x="1253331" y="270290"/>
                </a:lnTo>
                <a:lnTo>
                  <a:pt x="1298193" y="267106"/>
                </a:lnTo>
                <a:close/>
              </a:path>
              <a:path w="2334894" h="407035">
                <a:moveTo>
                  <a:pt x="2163698" y="267106"/>
                </a:moveTo>
                <a:lnTo>
                  <a:pt x="1298193" y="267106"/>
                </a:lnTo>
                <a:lnTo>
                  <a:pt x="1342681" y="270290"/>
                </a:lnTo>
                <a:lnTo>
                  <a:pt x="1377489" y="279619"/>
                </a:lnTo>
                <a:lnTo>
                  <a:pt x="1408654" y="294752"/>
                </a:lnTo>
                <a:lnTo>
                  <a:pt x="1442211" y="315353"/>
                </a:lnTo>
                <a:lnTo>
                  <a:pt x="1473851" y="335372"/>
                </a:lnTo>
                <a:lnTo>
                  <a:pt x="1510504" y="356012"/>
                </a:lnTo>
                <a:lnTo>
                  <a:pt x="1553352" y="375373"/>
                </a:lnTo>
                <a:lnTo>
                  <a:pt x="1603577" y="391555"/>
                </a:lnTo>
                <a:lnTo>
                  <a:pt x="1662359" y="402657"/>
                </a:lnTo>
                <a:lnTo>
                  <a:pt x="1730882" y="406780"/>
                </a:lnTo>
                <a:lnTo>
                  <a:pt x="1799406" y="402657"/>
                </a:lnTo>
                <a:lnTo>
                  <a:pt x="1858108" y="391555"/>
                </a:lnTo>
                <a:lnTo>
                  <a:pt x="1908238" y="375373"/>
                </a:lnTo>
                <a:lnTo>
                  <a:pt x="1951044" y="356012"/>
                </a:lnTo>
                <a:lnTo>
                  <a:pt x="1987775" y="335372"/>
                </a:lnTo>
                <a:lnTo>
                  <a:pt x="2052810" y="294752"/>
                </a:lnTo>
                <a:lnTo>
                  <a:pt x="2083831" y="279619"/>
                </a:lnTo>
                <a:lnTo>
                  <a:pt x="2118782" y="270290"/>
                </a:lnTo>
                <a:lnTo>
                  <a:pt x="2163698" y="267106"/>
                </a:lnTo>
                <a:close/>
              </a:path>
              <a:path w="2334894" h="407035">
                <a:moveTo>
                  <a:pt x="2334336" y="267106"/>
                </a:moveTo>
                <a:lnTo>
                  <a:pt x="2163698" y="267106"/>
                </a:lnTo>
                <a:lnTo>
                  <a:pt x="2208121" y="270290"/>
                </a:lnTo>
                <a:lnTo>
                  <a:pt x="2242851" y="279619"/>
                </a:lnTo>
                <a:lnTo>
                  <a:pt x="2273819" y="294752"/>
                </a:lnTo>
                <a:lnTo>
                  <a:pt x="2334336" y="332527"/>
                </a:lnTo>
                <a:lnTo>
                  <a:pt x="2334336" y="267106"/>
                </a:lnTo>
                <a:close/>
              </a:path>
              <a:path w="2334894" h="407035">
                <a:moveTo>
                  <a:pt x="1298193" y="0"/>
                </a:moveTo>
                <a:lnTo>
                  <a:pt x="1229670" y="4070"/>
                </a:lnTo>
                <a:lnTo>
                  <a:pt x="1170888" y="15041"/>
                </a:lnTo>
                <a:lnTo>
                  <a:pt x="1120663" y="31051"/>
                </a:lnTo>
                <a:lnTo>
                  <a:pt x="1077816" y="50241"/>
                </a:lnTo>
                <a:lnTo>
                  <a:pt x="1041162" y="70749"/>
                </a:lnTo>
                <a:lnTo>
                  <a:pt x="1009522" y="90716"/>
                </a:lnTo>
                <a:lnTo>
                  <a:pt x="976054" y="111315"/>
                </a:lnTo>
                <a:lnTo>
                  <a:pt x="945038" y="126444"/>
                </a:lnTo>
                <a:lnTo>
                  <a:pt x="910260" y="135768"/>
                </a:lnTo>
                <a:lnTo>
                  <a:pt x="865504" y="138950"/>
                </a:lnTo>
                <a:lnTo>
                  <a:pt x="1730882" y="138950"/>
                </a:lnTo>
                <a:lnTo>
                  <a:pt x="1686020" y="135768"/>
                </a:lnTo>
                <a:lnTo>
                  <a:pt x="1651063" y="126444"/>
                </a:lnTo>
                <a:lnTo>
                  <a:pt x="1620011" y="111315"/>
                </a:lnTo>
                <a:lnTo>
                  <a:pt x="1555004" y="70749"/>
                </a:lnTo>
                <a:lnTo>
                  <a:pt x="1518289" y="50241"/>
                </a:lnTo>
                <a:lnTo>
                  <a:pt x="1475485" y="31051"/>
                </a:lnTo>
                <a:lnTo>
                  <a:pt x="1425358" y="15041"/>
                </a:lnTo>
                <a:lnTo>
                  <a:pt x="1366672" y="4070"/>
                </a:lnTo>
                <a:lnTo>
                  <a:pt x="1298193" y="0"/>
                </a:lnTo>
                <a:close/>
              </a:path>
              <a:path w="2334894" h="407035">
                <a:moveTo>
                  <a:pt x="2163698" y="0"/>
                </a:moveTo>
                <a:lnTo>
                  <a:pt x="2095122" y="4070"/>
                </a:lnTo>
                <a:lnTo>
                  <a:pt x="2036303" y="15041"/>
                </a:lnTo>
                <a:lnTo>
                  <a:pt x="1986057" y="31051"/>
                </a:lnTo>
                <a:lnTo>
                  <a:pt x="1943198" y="50241"/>
                </a:lnTo>
                <a:lnTo>
                  <a:pt x="1906541" y="70749"/>
                </a:lnTo>
                <a:lnTo>
                  <a:pt x="1874900" y="90716"/>
                </a:lnTo>
                <a:lnTo>
                  <a:pt x="1841396" y="111315"/>
                </a:lnTo>
                <a:lnTo>
                  <a:pt x="1810226" y="126444"/>
                </a:lnTo>
                <a:lnTo>
                  <a:pt x="1775388" y="135768"/>
                </a:lnTo>
                <a:lnTo>
                  <a:pt x="1730882" y="138950"/>
                </a:lnTo>
                <a:lnTo>
                  <a:pt x="2334336" y="138950"/>
                </a:lnTo>
                <a:lnTo>
                  <a:pt x="2334336" y="29033"/>
                </a:lnTo>
                <a:lnTo>
                  <a:pt x="2290496" y="15041"/>
                </a:lnTo>
                <a:lnTo>
                  <a:pt x="2231904" y="4070"/>
                </a:lnTo>
                <a:lnTo>
                  <a:pt x="2163698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2972" y="2700192"/>
            <a:ext cx="5269865" cy="200596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 marR="30480">
              <a:lnSpc>
                <a:spcPct val="110100"/>
              </a:lnSpc>
              <a:spcBef>
                <a:spcPts val="95"/>
              </a:spcBef>
            </a:pPr>
            <a:r>
              <a:rPr dirty="0" sz="5900" spc="-10">
                <a:solidFill>
                  <a:srgbClr val="DA622E"/>
                </a:solidFill>
                <a:latin typeface="Lucida Sans Unicode"/>
                <a:cs typeface="Lucida Sans Unicode"/>
              </a:rPr>
              <a:t>Угощения</a:t>
            </a:r>
            <a:r>
              <a:rPr dirty="0" sz="5900" spc="-500">
                <a:solidFill>
                  <a:srgbClr val="DA622E"/>
                </a:solidFill>
                <a:latin typeface="Lucida Sans Unicode"/>
                <a:cs typeface="Lucida Sans Unicode"/>
              </a:rPr>
              <a:t> </a:t>
            </a:r>
            <a:r>
              <a:rPr dirty="0" sz="5900" spc="-45">
                <a:solidFill>
                  <a:srgbClr val="DA622E"/>
                </a:solidFill>
                <a:latin typeface="Lucida Sans Unicode"/>
                <a:cs typeface="Lucida Sans Unicode"/>
              </a:rPr>
              <a:t>для </a:t>
            </a:r>
            <a:r>
              <a:rPr dirty="0" baseline="6120" sz="8850" spc="-5550">
                <a:solidFill>
                  <a:srgbClr val="DA622E"/>
                </a:solidFill>
                <a:latin typeface="Lucida Sans Unicode"/>
                <a:cs typeface="Lucida Sans Unicode"/>
              </a:rPr>
              <a:t>р</a:t>
            </a:r>
            <a:r>
              <a:rPr dirty="0" sz="2700" spc="20">
                <a:solidFill>
                  <a:srgbClr val="882E06"/>
                </a:solidFill>
                <a:latin typeface="Microsoft Sans Serif"/>
                <a:cs typeface="Microsoft Sans Serif"/>
              </a:rPr>
              <a:t>Уз</a:t>
            </a:r>
            <a:r>
              <a:rPr dirty="0" sz="2700" spc="-894">
                <a:solidFill>
                  <a:srgbClr val="882E06"/>
                </a:solidFill>
                <a:latin typeface="Microsoft Sans Serif"/>
                <a:cs typeface="Microsoft Sans Serif"/>
              </a:rPr>
              <a:t>н</a:t>
            </a:r>
            <a:r>
              <a:rPr dirty="0" baseline="6120" sz="8850" spc="-3502">
                <a:solidFill>
                  <a:srgbClr val="DA622E"/>
                </a:solidFill>
                <a:latin typeface="Lucida Sans Unicode"/>
                <a:cs typeface="Lucida Sans Unicode"/>
              </a:rPr>
              <a:t>а</a:t>
            </a:r>
            <a:r>
              <a:rPr dirty="0" sz="2700" spc="20">
                <a:solidFill>
                  <a:srgbClr val="882E06"/>
                </a:solidFill>
                <a:latin typeface="Microsoft Sans Serif"/>
                <a:cs typeface="Microsoft Sans Serif"/>
              </a:rPr>
              <a:t>а</a:t>
            </a:r>
            <a:r>
              <a:rPr dirty="0" sz="2700" spc="-700">
                <a:solidFill>
                  <a:srgbClr val="882E06"/>
                </a:solidFill>
                <a:latin typeface="Microsoft Sans Serif"/>
                <a:cs typeface="Microsoft Sans Serif"/>
              </a:rPr>
              <a:t>й</a:t>
            </a:r>
            <a:r>
              <a:rPr dirty="0" baseline="6120" sz="8850" spc="-3787">
                <a:solidFill>
                  <a:srgbClr val="DA622E"/>
                </a:solidFill>
                <a:latin typeface="Lucida Sans Unicode"/>
                <a:cs typeface="Lucida Sans Unicode"/>
              </a:rPr>
              <a:t>к</a:t>
            </a:r>
            <a:r>
              <a:rPr dirty="0" sz="2700" spc="-50">
                <a:solidFill>
                  <a:srgbClr val="882E06"/>
                </a:solidFill>
                <a:latin typeface="Microsoft Sans Serif"/>
                <a:cs typeface="Microsoft Sans Serif"/>
              </a:rPr>
              <a:t>т</a:t>
            </a:r>
            <a:r>
              <a:rPr dirty="0" sz="2700" spc="-530">
                <a:solidFill>
                  <a:srgbClr val="882E06"/>
                </a:solidFill>
                <a:latin typeface="Microsoft Sans Serif"/>
                <a:cs typeface="Microsoft Sans Serif"/>
              </a:rPr>
              <a:t>е</a:t>
            </a:r>
            <a:r>
              <a:rPr dirty="0" baseline="6120" sz="8850" spc="-4597">
                <a:solidFill>
                  <a:srgbClr val="DA622E"/>
                </a:solidFill>
                <a:latin typeface="Lucida Sans Unicode"/>
                <a:cs typeface="Lucida Sans Unicode"/>
              </a:rPr>
              <a:t>о</a:t>
            </a:r>
            <a:r>
              <a:rPr dirty="0" sz="2700" spc="20">
                <a:solidFill>
                  <a:srgbClr val="882E06"/>
                </a:solidFill>
                <a:latin typeface="Microsoft Sans Serif"/>
                <a:cs typeface="Microsoft Sans Serif"/>
              </a:rPr>
              <a:t>,</a:t>
            </a:r>
            <a:r>
              <a:rPr dirty="0" sz="2700" spc="90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2700" spc="75">
                <a:solidFill>
                  <a:srgbClr val="882E06"/>
                </a:solidFill>
                <a:latin typeface="Microsoft Sans Serif"/>
                <a:cs typeface="Microsoft Sans Serif"/>
              </a:rPr>
              <a:t>к</a:t>
            </a:r>
            <a:r>
              <a:rPr dirty="0" sz="2700" spc="-1390">
                <a:solidFill>
                  <a:srgbClr val="882E06"/>
                </a:solidFill>
                <a:latin typeface="Microsoft Sans Serif"/>
                <a:cs typeface="Microsoft Sans Serif"/>
              </a:rPr>
              <a:t>а</a:t>
            </a:r>
            <a:r>
              <a:rPr dirty="0" baseline="6120" sz="8850" spc="-2542">
                <a:solidFill>
                  <a:srgbClr val="DA622E"/>
                </a:solidFill>
                <a:latin typeface="Lucida Sans Unicode"/>
                <a:cs typeface="Lucida Sans Unicode"/>
              </a:rPr>
              <a:t>в</a:t>
            </a:r>
            <a:r>
              <a:rPr dirty="0" sz="2700" spc="75">
                <a:solidFill>
                  <a:srgbClr val="882E06"/>
                </a:solidFill>
                <a:latin typeface="Microsoft Sans Serif"/>
                <a:cs typeface="Microsoft Sans Serif"/>
              </a:rPr>
              <a:t>к</a:t>
            </a:r>
            <a:r>
              <a:rPr dirty="0" sz="2700" spc="-195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baseline="6120" sz="8850" spc="-5130">
                <a:solidFill>
                  <a:srgbClr val="DA622E"/>
                </a:solidFill>
                <a:latin typeface="Lucida Sans Unicode"/>
                <a:cs typeface="Lucida Sans Unicode"/>
              </a:rPr>
              <a:t>и</a:t>
            </a:r>
            <a:r>
              <a:rPr dirty="0" sz="2700" spc="55">
                <a:solidFill>
                  <a:srgbClr val="882E06"/>
                </a:solidFill>
                <a:latin typeface="Microsoft Sans Serif"/>
                <a:cs typeface="Microsoft Sans Serif"/>
              </a:rPr>
              <a:t>со</a:t>
            </a:r>
            <a:r>
              <a:rPr dirty="0" sz="2700" spc="-880">
                <a:solidFill>
                  <a:srgbClr val="882E06"/>
                </a:solidFill>
                <a:latin typeface="Microsoft Sans Serif"/>
                <a:cs typeface="Microsoft Sans Serif"/>
              </a:rPr>
              <a:t>з</a:t>
            </a:r>
            <a:r>
              <a:rPr dirty="0" baseline="6120" sz="8850" spc="-4170">
                <a:solidFill>
                  <a:srgbClr val="DA622E"/>
                </a:solidFill>
                <a:latin typeface="Lucida Sans Unicode"/>
                <a:cs typeface="Lucida Sans Unicode"/>
              </a:rPr>
              <a:t>н</a:t>
            </a:r>
            <a:r>
              <a:rPr dirty="0" sz="2700" spc="55">
                <a:solidFill>
                  <a:srgbClr val="882E06"/>
                </a:solidFill>
                <a:latin typeface="Microsoft Sans Serif"/>
                <a:cs typeface="Microsoft Sans Serif"/>
              </a:rPr>
              <a:t>д</a:t>
            </a:r>
            <a:r>
              <a:rPr dirty="0" sz="2700" spc="-295">
                <a:solidFill>
                  <a:srgbClr val="882E06"/>
                </a:solidFill>
                <a:latin typeface="Microsoft Sans Serif"/>
                <a:cs typeface="Microsoft Sans Serif"/>
              </a:rPr>
              <a:t>а</a:t>
            </a:r>
            <a:r>
              <a:rPr dirty="0" baseline="6120" sz="8850" spc="-5182">
                <a:solidFill>
                  <a:srgbClr val="DA622E"/>
                </a:solidFill>
                <a:latin typeface="Lucida Sans Unicode"/>
                <a:cs typeface="Lucida Sans Unicode"/>
              </a:rPr>
              <a:t>н</a:t>
            </a:r>
            <a:r>
              <a:rPr dirty="0" sz="2700" spc="55">
                <a:solidFill>
                  <a:srgbClr val="882E06"/>
                </a:solidFill>
                <a:latin typeface="Microsoft Sans Serif"/>
                <a:cs typeface="Microsoft Sans Serif"/>
              </a:rPr>
              <a:t>ть</a:t>
            </a:r>
            <a:r>
              <a:rPr dirty="0" sz="2700" spc="-70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baseline="6120" sz="8850" spc="-37">
                <a:solidFill>
                  <a:srgbClr val="DA622E"/>
                </a:solidFill>
                <a:latin typeface="Lucida Sans Unicode"/>
                <a:cs typeface="Lucida Sans Unicode"/>
              </a:rPr>
              <a:t>ых</a:t>
            </a:r>
            <a:endParaRPr baseline="6120" sz="8850">
              <a:latin typeface="Lucida Sans Unicode"/>
              <a:cs typeface="Lucida Sans Unicode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34920" y="4339132"/>
            <a:ext cx="3256711" cy="273837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1887437" y="4187215"/>
            <a:ext cx="634365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35">
                <a:solidFill>
                  <a:srgbClr val="882E06"/>
                </a:solidFill>
                <a:latin typeface="Microsoft Sans Serif"/>
                <a:cs typeface="Microsoft Sans Serif"/>
              </a:rPr>
              <a:t>для</a:t>
            </a:r>
            <a:endParaRPr sz="27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878374" y="4606315"/>
            <a:ext cx="7901305" cy="125603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 marR="5080">
              <a:lnSpc>
                <a:spcPts val="3229"/>
              </a:lnSpc>
              <a:spcBef>
                <a:spcPts val="200"/>
              </a:spcBef>
            </a:pPr>
            <a:r>
              <a:rPr dirty="0" sz="2700" spc="65">
                <a:solidFill>
                  <a:srgbClr val="882E06"/>
                </a:solidFill>
                <a:latin typeface="Microsoft Sans Serif"/>
                <a:cs typeface="Microsoft Sans Serif"/>
              </a:rPr>
              <a:t>раковинных,</a:t>
            </a:r>
            <a:r>
              <a:rPr dirty="0" sz="2700" spc="50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2700" spc="70">
                <a:solidFill>
                  <a:srgbClr val="882E06"/>
                </a:solidFill>
                <a:latin typeface="Microsoft Sans Serif"/>
                <a:cs typeface="Microsoft Sans Serif"/>
              </a:rPr>
              <a:t>которые</a:t>
            </a:r>
            <a:r>
              <a:rPr dirty="0" sz="2700" spc="55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2700" spc="130">
                <a:solidFill>
                  <a:srgbClr val="882E06"/>
                </a:solidFill>
                <a:latin typeface="Microsoft Sans Serif"/>
                <a:cs typeface="Microsoft Sans Serif"/>
              </a:rPr>
              <a:t>помогут</a:t>
            </a:r>
            <a:r>
              <a:rPr dirty="0" sz="2700" spc="50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2700" spc="90">
                <a:solidFill>
                  <a:srgbClr val="882E06"/>
                </a:solidFill>
                <a:latin typeface="Microsoft Sans Serif"/>
                <a:cs typeface="Microsoft Sans Serif"/>
              </a:rPr>
              <a:t>им</a:t>
            </a:r>
            <a:r>
              <a:rPr dirty="0" sz="2700" spc="55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2700" spc="100">
                <a:solidFill>
                  <a:srgbClr val="882E06"/>
                </a:solidFill>
                <a:latin typeface="Microsoft Sans Serif"/>
                <a:cs typeface="Microsoft Sans Serif"/>
              </a:rPr>
              <a:t>расти </a:t>
            </a:r>
            <a:r>
              <a:rPr dirty="0" sz="2700" spc="80">
                <a:solidFill>
                  <a:srgbClr val="882E06"/>
                </a:solidFill>
                <a:latin typeface="Microsoft Sans Serif"/>
                <a:cs typeface="Microsoft Sans Serif"/>
              </a:rPr>
              <a:t>здоровыми</a:t>
            </a:r>
            <a:r>
              <a:rPr dirty="0" sz="2700" spc="55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2700" spc="90">
                <a:solidFill>
                  <a:srgbClr val="882E06"/>
                </a:solidFill>
                <a:latin typeface="Microsoft Sans Serif"/>
                <a:cs typeface="Microsoft Sans Serif"/>
              </a:rPr>
              <a:t>и</a:t>
            </a:r>
            <a:r>
              <a:rPr dirty="0" sz="2700" spc="55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2700" spc="75">
                <a:solidFill>
                  <a:srgbClr val="882E06"/>
                </a:solidFill>
                <a:latin typeface="Microsoft Sans Serif"/>
                <a:cs typeface="Microsoft Sans Serif"/>
              </a:rPr>
              <a:t>сильными.</a:t>
            </a:r>
            <a:r>
              <a:rPr dirty="0" sz="2700" spc="55">
                <a:solidFill>
                  <a:srgbClr val="882E06"/>
                </a:solidFill>
                <a:latin typeface="Microsoft Sans Serif"/>
                <a:cs typeface="Microsoft Sans Serif"/>
              </a:rPr>
              <a:t> Подарите</a:t>
            </a:r>
            <a:r>
              <a:rPr dirty="0" sz="2700" spc="60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2700" spc="90">
                <a:solidFill>
                  <a:srgbClr val="882E06"/>
                </a:solidFill>
                <a:latin typeface="Microsoft Sans Serif"/>
                <a:cs typeface="Microsoft Sans Serif"/>
              </a:rPr>
              <a:t>им</a:t>
            </a:r>
            <a:r>
              <a:rPr dirty="0" sz="2700" spc="55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2700" spc="90">
                <a:solidFill>
                  <a:srgbClr val="882E06"/>
                </a:solidFill>
                <a:latin typeface="Microsoft Sans Serif"/>
                <a:cs typeface="Microsoft Sans Serif"/>
              </a:rPr>
              <a:t>радость и</a:t>
            </a:r>
            <a:r>
              <a:rPr dirty="0" sz="2700" spc="50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2700" spc="60">
                <a:solidFill>
                  <a:srgbClr val="882E06"/>
                </a:solidFill>
                <a:latin typeface="Microsoft Sans Serif"/>
                <a:cs typeface="Microsoft Sans Serif"/>
              </a:rPr>
              <a:t>заботу</a:t>
            </a:r>
            <a:r>
              <a:rPr dirty="0" sz="2700" spc="50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2700" spc="145">
                <a:solidFill>
                  <a:srgbClr val="882E06"/>
                </a:solidFill>
                <a:latin typeface="Microsoft Sans Serif"/>
                <a:cs typeface="Microsoft Sans Serif"/>
              </a:rPr>
              <a:t>с</a:t>
            </a:r>
            <a:r>
              <a:rPr dirty="0" sz="2700" spc="50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2700" spc="100">
                <a:solidFill>
                  <a:srgbClr val="882E06"/>
                </a:solidFill>
                <a:latin typeface="Microsoft Sans Serif"/>
                <a:cs typeface="Microsoft Sans Serif"/>
              </a:rPr>
              <a:t>помощью</a:t>
            </a:r>
            <a:r>
              <a:rPr dirty="0" sz="2700" spc="50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2700" spc="90">
                <a:solidFill>
                  <a:srgbClr val="882E06"/>
                </a:solidFill>
                <a:latin typeface="Microsoft Sans Serif"/>
                <a:cs typeface="Microsoft Sans Serif"/>
              </a:rPr>
              <a:t>особых</a:t>
            </a:r>
            <a:r>
              <a:rPr dirty="0" sz="2700" spc="50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2700" spc="55">
                <a:solidFill>
                  <a:srgbClr val="882E06"/>
                </a:solidFill>
                <a:latin typeface="Microsoft Sans Serif"/>
                <a:cs typeface="Microsoft Sans Serif"/>
              </a:rPr>
              <a:t>рецептов.</a:t>
            </a:r>
            <a:endParaRPr sz="2700">
              <a:latin typeface="Microsoft Sans Serif"/>
              <a:cs typeface="Microsoft Sans Serif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0" y="1459243"/>
            <a:ext cx="2118995" cy="400050"/>
          </a:xfrm>
          <a:custGeom>
            <a:avLst/>
            <a:gdLst/>
            <a:ahLst/>
            <a:cxnLst/>
            <a:rect l="l" t="t" r="r" b="b"/>
            <a:pathLst>
              <a:path w="2118995" h="400050">
                <a:moveTo>
                  <a:pt x="0" y="495"/>
                </a:moveTo>
                <a:lnTo>
                  <a:pt x="0" y="262685"/>
                </a:lnTo>
                <a:lnTo>
                  <a:pt x="35587" y="265248"/>
                </a:lnTo>
                <a:lnTo>
                  <a:pt x="70034" y="274493"/>
                </a:lnTo>
                <a:lnTo>
                  <a:pt x="100701" y="289407"/>
                </a:lnTo>
                <a:lnTo>
                  <a:pt x="133394" y="309587"/>
                </a:lnTo>
                <a:lnTo>
                  <a:pt x="164608" y="329506"/>
                </a:lnTo>
                <a:lnTo>
                  <a:pt x="200701" y="349884"/>
                </a:lnTo>
                <a:lnTo>
                  <a:pt x="242834" y="368901"/>
                </a:lnTo>
                <a:lnTo>
                  <a:pt x="292167" y="384738"/>
                </a:lnTo>
                <a:lnTo>
                  <a:pt x="349859" y="395575"/>
                </a:lnTo>
                <a:lnTo>
                  <a:pt x="417070" y="399592"/>
                </a:lnTo>
                <a:lnTo>
                  <a:pt x="484534" y="395575"/>
                </a:lnTo>
                <a:lnTo>
                  <a:pt x="542297" y="384738"/>
                </a:lnTo>
                <a:lnTo>
                  <a:pt x="591580" y="368901"/>
                </a:lnTo>
                <a:lnTo>
                  <a:pt x="633603" y="349884"/>
                </a:lnTo>
                <a:lnTo>
                  <a:pt x="669586" y="329506"/>
                </a:lnTo>
                <a:lnTo>
                  <a:pt x="700747" y="309587"/>
                </a:lnTo>
                <a:lnTo>
                  <a:pt x="733440" y="289407"/>
                </a:lnTo>
                <a:lnTo>
                  <a:pt x="764108" y="274493"/>
                </a:lnTo>
                <a:lnTo>
                  <a:pt x="798556" y="265248"/>
                </a:lnTo>
                <a:lnTo>
                  <a:pt x="842590" y="262077"/>
                </a:lnTo>
                <a:lnTo>
                  <a:pt x="2118423" y="262077"/>
                </a:lnTo>
                <a:lnTo>
                  <a:pt x="2118423" y="136791"/>
                </a:lnTo>
                <a:lnTo>
                  <a:pt x="417070" y="136791"/>
                </a:lnTo>
                <a:lnTo>
                  <a:pt x="373152" y="133620"/>
                </a:lnTo>
                <a:lnTo>
                  <a:pt x="338952" y="124375"/>
                </a:lnTo>
                <a:lnTo>
                  <a:pt x="308532" y="109461"/>
                </a:lnTo>
                <a:lnTo>
                  <a:pt x="275951" y="89280"/>
                </a:lnTo>
                <a:lnTo>
                  <a:pt x="244485" y="69416"/>
                </a:lnTo>
                <a:lnTo>
                  <a:pt x="208299" y="49172"/>
                </a:lnTo>
                <a:lnTo>
                  <a:pt x="166154" y="30329"/>
                </a:lnTo>
                <a:lnTo>
                  <a:pt x="116808" y="14666"/>
                </a:lnTo>
                <a:lnTo>
                  <a:pt x="59022" y="3963"/>
                </a:lnTo>
                <a:lnTo>
                  <a:pt x="0" y="495"/>
                </a:lnTo>
                <a:close/>
              </a:path>
              <a:path w="2118995" h="400050">
                <a:moveTo>
                  <a:pt x="1692897" y="262077"/>
                </a:moveTo>
                <a:lnTo>
                  <a:pt x="842590" y="262077"/>
                </a:lnTo>
                <a:lnTo>
                  <a:pt x="886508" y="265248"/>
                </a:lnTo>
                <a:lnTo>
                  <a:pt x="920708" y="274493"/>
                </a:lnTo>
                <a:lnTo>
                  <a:pt x="951128" y="289407"/>
                </a:lnTo>
                <a:lnTo>
                  <a:pt x="983708" y="309587"/>
                </a:lnTo>
                <a:lnTo>
                  <a:pt x="1015170" y="329506"/>
                </a:lnTo>
                <a:lnTo>
                  <a:pt x="1051332" y="349884"/>
                </a:lnTo>
                <a:lnTo>
                  <a:pt x="1093415" y="368901"/>
                </a:lnTo>
                <a:lnTo>
                  <a:pt x="1142638" y="384738"/>
                </a:lnTo>
                <a:lnTo>
                  <a:pt x="1200221" y="395575"/>
                </a:lnTo>
                <a:lnTo>
                  <a:pt x="1267385" y="399592"/>
                </a:lnTo>
                <a:lnTo>
                  <a:pt x="1334851" y="395575"/>
                </a:lnTo>
                <a:lnTo>
                  <a:pt x="1392638" y="384738"/>
                </a:lnTo>
                <a:lnTo>
                  <a:pt x="1441985" y="368901"/>
                </a:lnTo>
                <a:lnTo>
                  <a:pt x="1484132" y="349884"/>
                </a:lnTo>
                <a:lnTo>
                  <a:pt x="1520319" y="329506"/>
                </a:lnTo>
                <a:lnTo>
                  <a:pt x="1551787" y="309587"/>
                </a:lnTo>
                <a:lnTo>
                  <a:pt x="1584362" y="289407"/>
                </a:lnTo>
                <a:lnTo>
                  <a:pt x="1614779" y="274493"/>
                </a:lnTo>
                <a:lnTo>
                  <a:pt x="1648978" y="265248"/>
                </a:lnTo>
                <a:lnTo>
                  <a:pt x="1692897" y="262077"/>
                </a:lnTo>
                <a:close/>
              </a:path>
              <a:path w="2118995" h="400050">
                <a:moveTo>
                  <a:pt x="2118423" y="262077"/>
                </a:moveTo>
                <a:lnTo>
                  <a:pt x="1692897" y="262077"/>
                </a:lnTo>
                <a:lnTo>
                  <a:pt x="1736821" y="265248"/>
                </a:lnTo>
                <a:lnTo>
                  <a:pt x="1771021" y="274493"/>
                </a:lnTo>
                <a:lnTo>
                  <a:pt x="1801439" y="289407"/>
                </a:lnTo>
                <a:lnTo>
                  <a:pt x="1834019" y="309587"/>
                </a:lnTo>
                <a:lnTo>
                  <a:pt x="1865487" y="329506"/>
                </a:lnTo>
                <a:lnTo>
                  <a:pt x="1901674" y="349884"/>
                </a:lnTo>
                <a:lnTo>
                  <a:pt x="1943822" y="368901"/>
                </a:lnTo>
                <a:lnTo>
                  <a:pt x="1993169" y="384738"/>
                </a:lnTo>
                <a:lnTo>
                  <a:pt x="2050956" y="395575"/>
                </a:lnTo>
                <a:lnTo>
                  <a:pt x="2118423" y="399592"/>
                </a:lnTo>
                <a:lnTo>
                  <a:pt x="2118423" y="262077"/>
                </a:lnTo>
                <a:close/>
              </a:path>
              <a:path w="2118995" h="400050">
                <a:moveTo>
                  <a:pt x="842590" y="0"/>
                </a:moveTo>
                <a:lnTo>
                  <a:pt x="775127" y="3963"/>
                </a:lnTo>
                <a:lnTo>
                  <a:pt x="717363" y="14666"/>
                </a:lnTo>
                <a:lnTo>
                  <a:pt x="668080" y="30329"/>
                </a:lnTo>
                <a:lnTo>
                  <a:pt x="626056" y="49172"/>
                </a:lnTo>
                <a:lnTo>
                  <a:pt x="590072" y="69416"/>
                </a:lnTo>
                <a:lnTo>
                  <a:pt x="558909" y="89280"/>
                </a:lnTo>
                <a:lnTo>
                  <a:pt x="526218" y="109461"/>
                </a:lnTo>
                <a:lnTo>
                  <a:pt x="495552" y="124375"/>
                </a:lnTo>
                <a:lnTo>
                  <a:pt x="461104" y="133620"/>
                </a:lnTo>
                <a:lnTo>
                  <a:pt x="417070" y="136791"/>
                </a:lnTo>
                <a:lnTo>
                  <a:pt x="1267385" y="136791"/>
                </a:lnTo>
                <a:lnTo>
                  <a:pt x="1223464" y="133620"/>
                </a:lnTo>
                <a:lnTo>
                  <a:pt x="1158846" y="109461"/>
                </a:lnTo>
                <a:lnTo>
                  <a:pt x="1126266" y="89280"/>
                </a:lnTo>
                <a:lnTo>
                  <a:pt x="1095052" y="69416"/>
                </a:lnTo>
                <a:lnTo>
                  <a:pt x="1058959" y="49172"/>
                </a:lnTo>
                <a:lnTo>
                  <a:pt x="1016826" y="30329"/>
                </a:lnTo>
                <a:lnTo>
                  <a:pt x="967493" y="14666"/>
                </a:lnTo>
                <a:lnTo>
                  <a:pt x="909801" y="3963"/>
                </a:lnTo>
                <a:lnTo>
                  <a:pt x="842590" y="0"/>
                </a:lnTo>
                <a:close/>
              </a:path>
              <a:path w="2118995" h="400050">
                <a:moveTo>
                  <a:pt x="1692897" y="0"/>
                </a:moveTo>
                <a:lnTo>
                  <a:pt x="1625685" y="3963"/>
                </a:lnTo>
                <a:lnTo>
                  <a:pt x="1567995" y="14666"/>
                </a:lnTo>
                <a:lnTo>
                  <a:pt x="1518664" y="30329"/>
                </a:lnTo>
                <a:lnTo>
                  <a:pt x="1476533" y="49172"/>
                </a:lnTo>
                <a:lnTo>
                  <a:pt x="1440442" y="69416"/>
                </a:lnTo>
                <a:lnTo>
                  <a:pt x="1409230" y="89280"/>
                </a:lnTo>
                <a:lnTo>
                  <a:pt x="1376534" y="109461"/>
                </a:lnTo>
                <a:lnTo>
                  <a:pt x="1345865" y="124375"/>
                </a:lnTo>
                <a:lnTo>
                  <a:pt x="1311416" y="133620"/>
                </a:lnTo>
                <a:lnTo>
                  <a:pt x="1267385" y="136791"/>
                </a:lnTo>
                <a:lnTo>
                  <a:pt x="2118423" y="136791"/>
                </a:lnTo>
                <a:lnTo>
                  <a:pt x="2074385" y="133620"/>
                </a:lnTo>
                <a:lnTo>
                  <a:pt x="2009270" y="109461"/>
                </a:lnTo>
                <a:lnTo>
                  <a:pt x="1976577" y="89280"/>
                </a:lnTo>
                <a:lnTo>
                  <a:pt x="1945364" y="69416"/>
                </a:lnTo>
                <a:lnTo>
                  <a:pt x="1909273" y="49172"/>
                </a:lnTo>
                <a:lnTo>
                  <a:pt x="1867141" y="30329"/>
                </a:lnTo>
                <a:lnTo>
                  <a:pt x="1817808" y="14666"/>
                </a:lnTo>
                <a:lnTo>
                  <a:pt x="1760113" y="3963"/>
                </a:lnTo>
                <a:lnTo>
                  <a:pt x="1692897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0" y="2012899"/>
            <a:ext cx="2118995" cy="399415"/>
          </a:xfrm>
          <a:custGeom>
            <a:avLst/>
            <a:gdLst/>
            <a:ahLst/>
            <a:cxnLst/>
            <a:rect l="l" t="t" r="r" b="b"/>
            <a:pathLst>
              <a:path w="2118995" h="399414">
                <a:moveTo>
                  <a:pt x="0" y="495"/>
                </a:moveTo>
                <a:lnTo>
                  <a:pt x="0" y="262685"/>
                </a:lnTo>
                <a:lnTo>
                  <a:pt x="35587" y="265248"/>
                </a:lnTo>
                <a:lnTo>
                  <a:pt x="70034" y="274494"/>
                </a:lnTo>
                <a:lnTo>
                  <a:pt x="100701" y="289412"/>
                </a:lnTo>
                <a:lnTo>
                  <a:pt x="133394" y="309600"/>
                </a:lnTo>
                <a:lnTo>
                  <a:pt x="164608" y="329513"/>
                </a:lnTo>
                <a:lnTo>
                  <a:pt x="200701" y="349887"/>
                </a:lnTo>
                <a:lnTo>
                  <a:pt x="242834" y="368903"/>
                </a:lnTo>
                <a:lnTo>
                  <a:pt x="292167" y="384739"/>
                </a:lnTo>
                <a:lnTo>
                  <a:pt x="349859" y="395576"/>
                </a:lnTo>
                <a:lnTo>
                  <a:pt x="404532" y="398843"/>
                </a:lnTo>
                <a:lnTo>
                  <a:pt x="429655" y="398843"/>
                </a:lnTo>
                <a:lnTo>
                  <a:pt x="484534" y="395576"/>
                </a:lnTo>
                <a:lnTo>
                  <a:pt x="542297" y="384739"/>
                </a:lnTo>
                <a:lnTo>
                  <a:pt x="591580" y="368903"/>
                </a:lnTo>
                <a:lnTo>
                  <a:pt x="633603" y="349887"/>
                </a:lnTo>
                <a:lnTo>
                  <a:pt x="669586" y="329513"/>
                </a:lnTo>
                <a:lnTo>
                  <a:pt x="700747" y="309600"/>
                </a:lnTo>
                <a:lnTo>
                  <a:pt x="733440" y="289412"/>
                </a:lnTo>
                <a:lnTo>
                  <a:pt x="764108" y="274494"/>
                </a:lnTo>
                <a:lnTo>
                  <a:pt x="798556" y="265248"/>
                </a:lnTo>
                <a:lnTo>
                  <a:pt x="842590" y="262077"/>
                </a:lnTo>
                <a:lnTo>
                  <a:pt x="2118423" y="262077"/>
                </a:lnTo>
                <a:lnTo>
                  <a:pt x="2118423" y="136804"/>
                </a:lnTo>
                <a:lnTo>
                  <a:pt x="417070" y="136804"/>
                </a:lnTo>
                <a:lnTo>
                  <a:pt x="373152" y="133631"/>
                </a:lnTo>
                <a:lnTo>
                  <a:pt x="338952" y="124382"/>
                </a:lnTo>
                <a:lnTo>
                  <a:pt x="308532" y="109463"/>
                </a:lnTo>
                <a:lnTo>
                  <a:pt x="275951" y="89280"/>
                </a:lnTo>
                <a:lnTo>
                  <a:pt x="244485" y="69416"/>
                </a:lnTo>
                <a:lnTo>
                  <a:pt x="208299" y="49172"/>
                </a:lnTo>
                <a:lnTo>
                  <a:pt x="166154" y="30329"/>
                </a:lnTo>
                <a:lnTo>
                  <a:pt x="116808" y="14666"/>
                </a:lnTo>
                <a:lnTo>
                  <a:pt x="59022" y="3963"/>
                </a:lnTo>
                <a:lnTo>
                  <a:pt x="0" y="495"/>
                </a:lnTo>
                <a:close/>
              </a:path>
              <a:path w="2118995" h="399414">
                <a:moveTo>
                  <a:pt x="1692897" y="262077"/>
                </a:moveTo>
                <a:lnTo>
                  <a:pt x="842590" y="262077"/>
                </a:lnTo>
                <a:lnTo>
                  <a:pt x="886508" y="265248"/>
                </a:lnTo>
                <a:lnTo>
                  <a:pt x="920708" y="274494"/>
                </a:lnTo>
                <a:lnTo>
                  <a:pt x="951128" y="289412"/>
                </a:lnTo>
                <a:lnTo>
                  <a:pt x="983708" y="309600"/>
                </a:lnTo>
                <a:lnTo>
                  <a:pt x="1015170" y="329513"/>
                </a:lnTo>
                <a:lnTo>
                  <a:pt x="1051332" y="349887"/>
                </a:lnTo>
                <a:lnTo>
                  <a:pt x="1093415" y="368903"/>
                </a:lnTo>
                <a:lnTo>
                  <a:pt x="1142638" y="384739"/>
                </a:lnTo>
                <a:lnTo>
                  <a:pt x="1200221" y="395576"/>
                </a:lnTo>
                <a:lnTo>
                  <a:pt x="1254856" y="398843"/>
                </a:lnTo>
                <a:lnTo>
                  <a:pt x="1279970" y="398843"/>
                </a:lnTo>
                <a:lnTo>
                  <a:pt x="1334851" y="395576"/>
                </a:lnTo>
                <a:lnTo>
                  <a:pt x="1392638" y="384739"/>
                </a:lnTo>
                <a:lnTo>
                  <a:pt x="1441985" y="368903"/>
                </a:lnTo>
                <a:lnTo>
                  <a:pt x="1484132" y="349887"/>
                </a:lnTo>
                <a:lnTo>
                  <a:pt x="1520319" y="329513"/>
                </a:lnTo>
                <a:lnTo>
                  <a:pt x="1551787" y="309600"/>
                </a:lnTo>
                <a:lnTo>
                  <a:pt x="1584362" y="289412"/>
                </a:lnTo>
                <a:lnTo>
                  <a:pt x="1614779" y="274494"/>
                </a:lnTo>
                <a:lnTo>
                  <a:pt x="1648978" y="265248"/>
                </a:lnTo>
                <a:lnTo>
                  <a:pt x="1692897" y="262077"/>
                </a:lnTo>
                <a:close/>
              </a:path>
              <a:path w="2118995" h="399414">
                <a:moveTo>
                  <a:pt x="2118423" y="262077"/>
                </a:moveTo>
                <a:lnTo>
                  <a:pt x="1692897" y="262077"/>
                </a:lnTo>
                <a:lnTo>
                  <a:pt x="1736821" y="265248"/>
                </a:lnTo>
                <a:lnTo>
                  <a:pt x="1771021" y="274494"/>
                </a:lnTo>
                <a:lnTo>
                  <a:pt x="1801439" y="289412"/>
                </a:lnTo>
                <a:lnTo>
                  <a:pt x="1834019" y="309600"/>
                </a:lnTo>
                <a:lnTo>
                  <a:pt x="1865487" y="329513"/>
                </a:lnTo>
                <a:lnTo>
                  <a:pt x="1901674" y="349887"/>
                </a:lnTo>
                <a:lnTo>
                  <a:pt x="1943822" y="368903"/>
                </a:lnTo>
                <a:lnTo>
                  <a:pt x="1993169" y="384739"/>
                </a:lnTo>
                <a:lnTo>
                  <a:pt x="2050956" y="395576"/>
                </a:lnTo>
                <a:lnTo>
                  <a:pt x="2105837" y="398843"/>
                </a:lnTo>
                <a:lnTo>
                  <a:pt x="2118423" y="398843"/>
                </a:lnTo>
                <a:lnTo>
                  <a:pt x="2118423" y="262077"/>
                </a:lnTo>
                <a:close/>
              </a:path>
              <a:path w="2118995" h="399414">
                <a:moveTo>
                  <a:pt x="842590" y="0"/>
                </a:moveTo>
                <a:lnTo>
                  <a:pt x="775127" y="3963"/>
                </a:lnTo>
                <a:lnTo>
                  <a:pt x="717363" y="14666"/>
                </a:lnTo>
                <a:lnTo>
                  <a:pt x="668080" y="30329"/>
                </a:lnTo>
                <a:lnTo>
                  <a:pt x="626056" y="49172"/>
                </a:lnTo>
                <a:lnTo>
                  <a:pt x="590072" y="69416"/>
                </a:lnTo>
                <a:lnTo>
                  <a:pt x="558909" y="89280"/>
                </a:lnTo>
                <a:lnTo>
                  <a:pt x="526218" y="109463"/>
                </a:lnTo>
                <a:lnTo>
                  <a:pt x="495552" y="124382"/>
                </a:lnTo>
                <a:lnTo>
                  <a:pt x="461104" y="133631"/>
                </a:lnTo>
                <a:lnTo>
                  <a:pt x="417070" y="136804"/>
                </a:lnTo>
                <a:lnTo>
                  <a:pt x="1267385" y="136804"/>
                </a:lnTo>
                <a:lnTo>
                  <a:pt x="1223464" y="133631"/>
                </a:lnTo>
                <a:lnTo>
                  <a:pt x="1158846" y="109463"/>
                </a:lnTo>
                <a:lnTo>
                  <a:pt x="1126266" y="89280"/>
                </a:lnTo>
                <a:lnTo>
                  <a:pt x="1095052" y="69416"/>
                </a:lnTo>
                <a:lnTo>
                  <a:pt x="1058959" y="49172"/>
                </a:lnTo>
                <a:lnTo>
                  <a:pt x="1016826" y="30329"/>
                </a:lnTo>
                <a:lnTo>
                  <a:pt x="967493" y="14666"/>
                </a:lnTo>
                <a:lnTo>
                  <a:pt x="909801" y="3963"/>
                </a:lnTo>
                <a:lnTo>
                  <a:pt x="842590" y="0"/>
                </a:lnTo>
                <a:close/>
              </a:path>
              <a:path w="2118995" h="399414">
                <a:moveTo>
                  <a:pt x="1692897" y="0"/>
                </a:moveTo>
                <a:lnTo>
                  <a:pt x="1625685" y="3963"/>
                </a:lnTo>
                <a:lnTo>
                  <a:pt x="1567995" y="14666"/>
                </a:lnTo>
                <a:lnTo>
                  <a:pt x="1518664" y="30329"/>
                </a:lnTo>
                <a:lnTo>
                  <a:pt x="1476533" y="49172"/>
                </a:lnTo>
                <a:lnTo>
                  <a:pt x="1440442" y="69416"/>
                </a:lnTo>
                <a:lnTo>
                  <a:pt x="1409230" y="89280"/>
                </a:lnTo>
                <a:lnTo>
                  <a:pt x="1376534" y="109463"/>
                </a:lnTo>
                <a:lnTo>
                  <a:pt x="1345865" y="124382"/>
                </a:lnTo>
                <a:lnTo>
                  <a:pt x="1311416" y="133631"/>
                </a:lnTo>
                <a:lnTo>
                  <a:pt x="1267385" y="136804"/>
                </a:lnTo>
                <a:lnTo>
                  <a:pt x="2118423" y="136804"/>
                </a:lnTo>
                <a:lnTo>
                  <a:pt x="2074385" y="133631"/>
                </a:lnTo>
                <a:lnTo>
                  <a:pt x="2009270" y="109463"/>
                </a:lnTo>
                <a:lnTo>
                  <a:pt x="1976577" y="89280"/>
                </a:lnTo>
                <a:lnTo>
                  <a:pt x="1945364" y="69416"/>
                </a:lnTo>
                <a:lnTo>
                  <a:pt x="1909273" y="49172"/>
                </a:lnTo>
                <a:lnTo>
                  <a:pt x="1867141" y="30329"/>
                </a:lnTo>
                <a:lnTo>
                  <a:pt x="1817808" y="14666"/>
                </a:lnTo>
                <a:lnTo>
                  <a:pt x="1760113" y="3963"/>
                </a:lnTo>
                <a:lnTo>
                  <a:pt x="1692897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0" y="8561197"/>
            <a:ext cx="3062605" cy="1725930"/>
          </a:xfrm>
          <a:custGeom>
            <a:avLst/>
            <a:gdLst/>
            <a:ahLst/>
            <a:cxnLst/>
            <a:rect l="l" t="t" r="r" b="b"/>
            <a:pathLst>
              <a:path w="3062605" h="1725929">
                <a:moveTo>
                  <a:pt x="2147905" y="367195"/>
                </a:moveTo>
                <a:lnTo>
                  <a:pt x="940523" y="367195"/>
                </a:lnTo>
                <a:lnTo>
                  <a:pt x="988451" y="367820"/>
                </a:lnTo>
                <a:lnTo>
                  <a:pt x="1036068" y="369687"/>
                </a:lnTo>
                <a:lnTo>
                  <a:pt x="1083360" y="372779"/>
                </a:lnTo>
                <a:lnTo>
                  <a:pt x="1130311" y="377081"/>
                </a:lnTo>
                <a:lnTo>
                  <a:pt x="1176906" y="382577"/>
                </a:lnTo>
                <a:lnTo>
                  <a:pt x="1223128" y="389252"/>
                </a:lnTo>
                <a:lnTo>
                  <a:pt x="1268963" y="397090"/>
                </a:lnTo>
                <a:lnTo>
                  <a:pt x="1314395" y="406076"/>
                </a:lnTo>
                <a:lnTo>
                  <a:pt x="1359408" y="416195"/>
                </a:lnTo>
                <a:lnTo>
                  <a:pt x="1403988" y="427430"/>
                </a:lnTo>
                <a:lnTo>
                  <a:pt x="1448117" y="439767"/>
                </a:lnTo>
                <a:lnTo>
                  <a:pt x="1491782" y="453189"/>
                </a:lnTo>
                <a:lnTo>
                  <a:pt x="1534965" y="467682"/>
                </a:lnTo>
                <a:lnTo>
                  <a:pt x="1577653" y="483229"/>
                </a:lnTo>
                <a:lnTo>
                  <a:pt x="1619829" y="499816"/>
                </a:lnTo>
                <a:lnTo>
                  <a:pt x="1661478" y="517426"/>
                </a:lnTo>
                <a:lnTo>
                  <a:pt x="1702584" y="536044"/>
                </a:lnTo>
                <a:lnTo>
                  <a:pt x="1743132" y="555655"/>
                </a:lnTo>
                <a:lnTo>
                  <a:pt x="1783106" y="576244"/>
                </a:lnTo>
                <a:lnTo>
                  <a:pt x="1822491" y="597793"/>
                </a:lnTo>
                <a:lnTo>
                  <a:pt x="1861271" y="620289"/>
                </a:lnTo>
                <a:lnTo>
                  <a:pt x="1899431" y="643716"/>
                </a:lnTo>
                <a:lnTo>
                  <a:pt x="1936955" y="668058"/>
                </a:lnTo>
                <a:lnTo>
                  <a:pt x="1973828" y="693299"/>
                </a:lnTo>
                <a:lnTo>
                  <a:pt x="2010033" y="719424"/>
                </a:lnTo>
                <a:lnTo>
                  <a:pt x="2045557" y="746418"/>
                </a:lnTo>
                <a:lnTo>
                  <a:pt x="2080383" y="774265"/>
                </a:lnTo>
                <a:lnTo>
                  <a:pt x="2114495" y="802949"/>
                </a:lnTo>
                <a:lnTo>
                  <a:pt x="2147878" y="832455"/>
                </a:lnTo>
                <a:lnTo>
                  <a:pt x="2180517" y="862768"/>
                </a:lnTo>
                <a:lnTo>
                  <a:pt x="2212397" y="893872"/>
                </a:lnTo>
                <a:lnTo>
                  <a:pt x="2243500" y="925751"/>
                </a:lnTo>
                <a:lnTo>
                  <a:pt x="2273813" y="958390"/>
                </a:lnTo>
                <a:lnTo>
                  <a:pt x="2303319" y="991774"/>
                </a:lnTo>
                <a:lnTo>
                  <a:pt x="2332003" y="1025886"/>
                </a:lnTo>
                <a:lnTo>
                  <a:pt x="2359850" y="1060712"/>
                </a:lnTo>
                <a:lnTo>
                  <a:pt x="2386844" y="1096235"/>
                </a:lnTo>
                <a:lnTo>
                  <a:pt x="2412969" y="1132441"/>
                </a:lnTo>
                <a:lnTo>
                  <a:pt x="2438210" y="1169314"/>
                </a:lnTo>
                <a:lnTo>
                  <a:pt x="2462552" y="1206838"/>
                </a:lnTo>
                <a:lnTo>
                  <a:pt x="2485978" y="1244998"/>
                </a:lnTo>
                <a:lnTo>
                  <a:pt x="2508474" y="1283778"/>
                </a:lnTo>
                <a:lnTo>
                  <a:pt x="2530024" y="1323163"/>
                </a:lnTo>
                <a:lnTo>
                  <a:pt x="2550612" y="1363138"/>
                </a:lnTo>
                <a:lnTo>
                  <a:pt x="2570223" y="1403686"/>
                </a:lnTo>
                <a:lnTo>
                  <a:pt x="2588841" y="1444792"/>
                </a:lnTo>
                <a:lnTo>
                  <a:pt x="2606451" y="1486441"/>
                </a:lnTo>
                <a:lnTo>
                  <a:pt x="2623038" y="1528617"/>
                </a:lnTo>
                <a:lnTo>
                  <a:pt x="2638585" y="1571304"/>
                </a:lnTo>
                <a:lnTo>
                  <a:pt x="2653078" y="1614488"/>
                </a:lnTo>
                <a:lnTo>
                  <a:pt x="2666500" y="1658153"/>
                </a:lnTo>
                <a:lnTo>
                  <a:pt x="2678836" y="1702282"/>
                </a:lnTo>
                <a:lnTo>
                  <a:pt x="2684764" y="1725800"/>
                </a:lnTo>
                <a:lnTo>
                  <a:pt x="3062186" y="1725800"/>
                </a:lnTo>
                <a:lnTo>
                  <a:pt x="3045142" y="1649631"/>
                </a:lnTo>
                <a:lnTo>
                  <a:pt x="3033649" y="1604712"/>
                </a:lnTo>
                <a:lnTo>
                  <a:pt x="3021226" y="1560175"/>
                </a:lnTo>
                <a:lnTo>
                  <a:pt x="3007884" y="1516029"/>
                </a:lnTo>
                <a:lnTo>
                  <a:pt x="2993632" y="1472286"/>
                </a:lnTo>
                <a:lnTo>
                  <a:pt x="2978484" y="1428958"/>
                </a:lnTo>
                <a:lnTo>
                  <a:pt x="2962448" y="1386054"/>
                </a:lnTo>
                <a:lnTo>
                  <a:pt x="2945537" y="1343586"/>
                </a:lnTo>
                <a:lnTo>
                  <a:pt x="2927761" y="1301565"/>
                </a:lnTo>
                <a:lnTo>
                  <a:pt x="2909132" y="1260002"/>
                </a:lnTo>
                <a:lnTo>
                  <a:pt x="2889660" y="1218909"/>
                </a:lnTo>
                <a:lnTo>
                  <a:pt x="2869357" y="1178294"/>
                </a:lnTo>
                <a:lnTo>
                  <a:pt x="2848233" y="1138171"/>
                </a:lnTo>
                <a:lnTo>
                  <a:pt x="2826299" y="1098550"/>
                </a:lnTo>
                <a:lnTo>
                  <a:pt x="2803567" y="1059441"/>
                </a:lnTo>
                <a:lnTo>
                  <a:pt x="2780047" y="1020857"/>
                </a:lnTo>
                <a:lnTo>
                  <a:pt x="2755751" y="982807"/>
                </a:lnTo>
                <a:lnTo>
                  <a:pt x="2730689" y="945302"/>
                </a:lnTo>
                <a:lnTo>
                  <a:pt x="2704872" y="908355"/>
                </a:lnTo>
                <a:lnTo>
                  <a:pt x="2678312" y="871975"/>
                </a:lnTo>
                <a:lnTo>
                  <a:pt x="2651019" y="836174"/>
                </a:lnTo>
                <a:lnTo>
                  <a:pt x="2623005" y="800963"/>
                </a:lnTo>
                <a:lnTo>
                  <a:pt x="2594280" y="766352"/>
                </a:lnTo>
                <a:lnTo>
                  <a:pt x="2564855" y="732353"/>
                </a:lnTo>
                <a:lnTo>
                  <a:pt x="2534742" y="698977"/>
                </a:lnTo>
                <a:lnTo>
                  <a:pt x="2503951" y="666234"/>
                </a:lnTo>
                <a:lnTo>
                  <a:pt x="2472494" y="634136"/>
                </a:lnTo>
                <a:lnTo>
                  <a:pt x="2440381" y="602693"/>
                </a:lnTo>
                <a:lnTo>
                  <a:pt x="2407624" y="571917"/>
                </a:lnTo>
                <a:lnTo>
                  <a:pt x="2374233" y="541818"/>
                </a:lnTo>
                <a:lnTo>
                  <a:pt x="2340219" y="512408"/>
                </a:lnTo>
                <a:lnTo>
                  <a:pt x="2305594" y="483698"/>
                </a:lnTo>
                <a:lnTo>
                  <a:pt x="2270369" y="455698"/>
                </a:lnTo>
                <a:lnTo>
                  <a:pt x="2234554" y="428419"/>
                </a:lnTo>
                <a:lnTo>
                  <a:pt x="2198160" y="401873"/>
                </a:lnTo>
                <a:lnTo>
                  <a:pt x="2161199" y="376070"/>
                </a:lnTo>
                <a:lnTo>
                  <a:pt x="2147905" y="367195"/>
                </a:lnTo>
                <a:close/>
              </a:path>
              <a:path w="3062605" h="1725929">
                <a:moveTo>
                  <a:pt x="940523" y="0"/>
                </a:moveTo>
                <a:lnTo>
                  <a:pt x="892166" y="529"/>
                </a:lnTo>
                <a:lnTo>
                  <a:pt x="844069" y="2109"/>
                </a:lnTo>
                <a:lnTo>
                  <a:pt x="796242" y="4728"/>
                </a:lnTo>
                <a:lnTo>
                  <a:pt x="748697" y="8377"/>
                </a:lnTo>
                <a:lnTo>
                  <a:pt x="701444" y="13044"/>
                </a:lnTo>
                <a:lnTo>
                  <a:pt x="654494" y="18717"/>
                </a:lnTo>
                <a:lnTo>
                  <a:pt x="607859" y="25387"/>
                </a:lnTo>
                <a:lnTo>
                  <a:pt x="561550" y="33042"/>
                </a:lnTo>
                <a:lnTo>
                  <a:pt x="515576" y="41670"/>
                </a:lnTo>
                <a:lnTo>
                  <a:pt x="469951" y="51262"/>
                </a:lnTo>
                <a:lnTo>
                  <a:pt x="424683" y="61806"/>
                </a:lnTo>
                <a:lnTo>
                  <a:pt x="379785" y="73290"/>
                </a:lnTo>
                <a:lnTo>
                  <a:pt x="335268" y="85705"/>
                </a:lnTo>
                <a:lnTo>
                  <a:pt x="291142" y="99039"/>
                </a:lnTo>
                <a:lnTo>
                  <a:pt x="247418" y="113281"/>
                </a:lnTo>
                <a:lnTo>
                  <a:pt x="204107" y="128420"/>
                </a:lnTo>
                <a:lnTo>
                  <a:pt x="161221" y="144445"/>
                </a:lnTo>
                <a:lnTo>
                  <a:pt x="118771" y="161346"/>
                </a:lnTo>
                <a:lnTo>
                  <a:pt x="76766" y="179111"/>
                </a:lnTo>
                <a:lnTo>
                  <a:pt x="35219" y="197729"/>
                </a:lnTo>
                <a:lnTo>
                  <a:pt x="0" y="214413"/>
                </a:lnTo>
                <a:lnTo>
                  <a:pt x="0" y="632749"/>
                </a:lnTo>
                <a:lnTo>
                  <a:pt x="20288" y="620289"/>
                </a:lnTo>
                <a:lnTo>
                  <a:pt x="59052" y="597793"/>
                </a:lnTo>
                <a:lnTo>
                  <a:pt x="98421" y="576244"/>
                </a:lnTo>
                <a:lnTo>
                  <a:pt x="138378" y="555655"/>
                </a:lnTo>
                <a:lnTo>
                  <a:pt x="178908" y="536044"/>
                </a:lnTo>
                <a:lnTo>
                  <a:pt x="219995" y="517426"/>
                </a:lnTo>
                <a:lnTo>
                  <a:pt x="261624" y="499816"/>
                </a:lnTo>
                <a:lnTo>
                  <a:pt x="303780" y="483229"/>
                </a:lnTo>
                <a:lnTo>
                  <a:pt x="346446" y="467682"/>
                </a:lnTo>
                <a:lnTo>
                  <a:pt x="389608" y="453189"/>
                </a:lnTo>
                <a:lnTo>
                  <a:pt x="433249" y="439767"/>
                </a:lnTo>
                <a:lnTo>
                  <a:pt x="477354" y="427430"/>
                </a:lnTo>
                <a:lnTo>
                  <a:pt x="521909" y="416195"/>
                </a:lnTo>
                <a:lnTo>
                  <a:pt x="566896" y="406076"/>
                </a:lnTo>
                <a:lnTo>
                  <a:pt x="612301" y="397090"/>
                </a:lnTo>
                <a:lnTo>
                  <a:pt x="658108" y="389252"/>
                </a:lnTo>
                <a:lnTo>
                  <a:pt x="704301" y="382577"/>
                </a:lnTo>
                <a:lnTo>
                  <a:pt x="750866" y="377081"/>
                </a:lnTo>
                <a:lnTo>
                  <a:pt x="797786" y="372779"/>
                </a:lnTo>
                <a:lnTo>
                  <a:pt x="845046" y="369687"/>
                </a:lnTo>
                <a:lnTo>
                  <a:pt x="892630" y="367820"/>
                </a:lnTo>
                <a:lnTo>
                  <a:pt x="940523" y="367195"/>
                </a:lnTo>
                <a:lnTo>
                  <a:pt x="2147905" y="367195"/>
                </a:lnTo>
                <a:lnTo>
                  <a:pt x="2123681" y="351022"/>
                </a:lnTo>
                <a:lnTo>
                  <a:pt x="2085617" y="326739"/>
                </a:lnTo>
                <a:lnTo>
                  <a:pt x="2047019" y="303232"/>
                </a:lnTo>
                <a:lnTo>
                  <a:pt x="2007898" y="280513"/>
                </a:lnTo>
                <a:lnTo>
                  <a:pt x="1968264" y="258592"/>
                </a:lnTo>
                <a:lnTo>
                  <a:pt x="1928128" y="237480"/>
                </a:lnTo>
                <a:lnTo>
                  <a:pt x="1887502" y="217189"/>
                </a:lnTo>
                <a:lnTo>
                  <a:pt x="1846397" y="197729"/>
                </a:lnTo>
                <a:lnTo>
                  <a:pt x="1804822" y="179111"/>
                </a:lnTo>
                <a:lnTo>
                  <a:pt x="1762791" y="161346"/>
                </a:lnTo>
                <a:lnTo>
                  <a:pt x="1720312" y="144445"/>
                </a:lnTo>
                <a:lnTo>
                  <a:pt x="1677399" y="128420"/>
                </a:lnTo>
                <a:lnTo>
                  <a:pt x="1634060" y="113281"/>
                </a:lnTo>
                <a:lnTo>
                  <a:pt x="1590308" y="99039"/>
                </a:lnTo>
                <a:lnTo>
                  <a:pt x="1546154" y="85705"/>
                </a:lnTo>
                <a:lnTo>
                  <a:pt x="1501608" y="73290"/>
                </a:lnTo>
                <a:lnTo>
                  <a:pt x="1456682" y="61806"/>
                </a:lnTo>
                <a:lnTo>
                  <a:pt x="1411386" y="51262"/>
                </a:lnTo>
                <a:lnTo>
                  <a:pt x="1365731" y="41670"/>
                </a:lnTo>
                <a:lnTo>
                  <a:pt x="1319729" y="33042"/>
                </a:lnTo>
                <a:lnTo>
                  <a:pt x="1273391" y="25387"/>
                </a:lnTo>
                <a:lnTo>
                  <a:pt x="1226727" y="18717"/>
                </a:lnTo>
                <a:lnTo>
                  <a:pt x="1179748" y="13044"/>
                </a:lnTo>
                <a:lnTo>
                  <a:pt x="1132466" y="8377"/>
                </a:lnTo>
                <a:lnTo>
                  <a:pt x="1084892" y="4728"/>
                </a:lnTo>
                <a:lnTo>
                  <a:pt x="1037036" y="2109"/>
                </a:lnTo>
                <a:lnTo>
                  <a:pt x="988909" y="529"/>
                </a:lnTo>
                <a:lnTo>
                  <a:pt x="940523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 descr=""/>
          <p:cNvGrpSpPr/>
          <p:nvPr/>
        </p:nvGrpSpPr>
        <p:grpSpPr>
          <a:xfrm>
            <a:off x="4919690" y="0"/>
            <a:ext cx="1854835" cy="736600"/>
            <a:chOff x="4919690" y="0"/>
            <a:chExt cx="1854835" cy="736600"/>
          </a:xfrm>
        </p:grpSpPr>
        <p:sp>
          <p:nvSpPr>
            <p:cNvPr id="10" name="object 10" descr=""/>
            <p:cNvSpPr/>
            <p:nvPr/>
          </p:nvSpPr>
          <p:spPr>
            <a:xfrm>
              <a:off x="4919690" y="0"/>
              <a:ext cx="1854835" cy="736600"/>
            </a:xfrm>
            <a:custGeom>
              <a:avLst/>
              <a:gdLst/>
              <a:ahLst/>
              <a:cxnLst/>
              <a:rect l="l" t="t" r="r" b="b"/>
              <a:pathLst>
                <a:path w="1854834" h="736600">
                  <a:moveTo>
                    <a:pt x="166579" y="0"/>
                  </a:moveTo>
                  <a:lnTo>
                    <a:pt x="0" y="0"/>
                  </a:lnTo>
                  <a:lnTo>
                    <a:pt x="3519" y="15771"/>
                  </a:lnTo>
                  <a:lnTo>
                    <a:pt x="15590" y="59738"/>
                  </a:lnTo>
                  <a:lnTo>
                    <a:pt x="29734" y="102972"/>
                  </a:lnTo>
                  <a:lnTo>
                    <a:pt x="45731" y="144977"/>
                  </a:lnTo>
                  <a:lnTo>
                    <a:pt x="63694" y="186141"/>
                  </a:lnTo>
                  <a:lnTo>
                    <a:pt x="83512" y="226260"/>
                  </a:lnTo>
                  <a:lnTo>
                    <a:pt x="105131" y="265283"/>
                  </a:lnTo>
                  <a:lnTo>
                    <a:pt x="128496" y="303154"/>
                  </a:lnTo>
                  <a:lnTo>
                    <a:pt x="153555" y="339818"/>
                  </a:lnTo>
                  <a:lnTo>
                    <a:pt x="180251" y="375223"/>
                  </a:lnTo>
                  <a:lnTo>
                    <a:pt x="208531" y="409314"/>
                  </a:lnTo>
                  <a:lnTo>
                    <a:pt x="238340" y="442036"/>
                  </a:lnTo>
                  <a:lnTo>
                    <a:pt x="269625" y="473335"/>
                  </a:lnTo>
                  <a:lnTo>
                    <a:pt x="302330" y="503157"/>
                  </a:lnTo>
                  <a:lnTo>
                    <a:pt x="336402" y="531448"/>
                  </a:lnTo>
                  <a:lnTo>
                    <a:pt x="371785" y="558154"/>
                  </a:lnTo>
                  <a:lnTo>
                    <a:pt x="408427" y="583220"/>
                  </a:lnTo>
                  <a:lnTo>
                    <a:pt x="446271" y="606593"/>
                  </a:lnTo>
                  <a:lnTo>
                    <a:pt x="485265" y="628217"/>
                  </a:lnTo>
                  <a:lnTo>
                    <a:pt x="525354" y="648039"/>
                  </a:lnTo>
                  <a:lnTo>
                    <a:pt x="566483" y="666005"/>
                  </a:lnTo>
                  <a:lnTo>
                    <a:pt x="608598" y="682060"/>
                  </a:lnTo>
                  <a:lnTo>
                    <a:pt x="651645" y="696151"/>
                  </a:lnTo>
                  <a:lnTo>
                    <a:pt x="695569" y="708222"/>
                  </a:lnTo>
                  <a:lnTo>
                    <a:pt x="740316" y="718220"/>
                  </a:lnTo>
                  <a:lnTo>
                    <a:pt x="785832" y="726091"/>
                  </a:lnTo>
                  <a:lnTo>
                    <a:pt x="832063" y="731780"/>
                  </a:lnTo>
                  <a:lnTo>
                    <a:pt x="878953" y="735233"/>
                  </a:lnTo>
                  <a:lnTo>
                    <a:pt x="926449" y="736396"/>
                  </a:lnTo>
                  <a:lnTo>
                    <a:pt x="974011" y="735233"/>
                  </a:lnTo>
                  <a:lnTo>
                    <a:pt x="1020967" y="731780"/>
                  </a:lnTo>
                  <a:lnTo>
                    <a:pt x="1067263" y="726091"/>
                  </a:lnTo>
                  <a:lnTo>
                    <a:pt x="1112844" y="718220"/>
                  </a:lnTo>
                  <a:lnTo>
                    <a:pt x="1157656" y="708222"/>
                  </a:lnTo>
                  <a:lnTo>
                    <a:pt x="1201644" y="696151"/>
                  </a:lnTo>
                  <a:lnTo>
                    <a:pt x="1244754" y="682060"/>
                  </a:lnTo>
                  <a:lnTo>
                    <a:pt x="1286931" y="666005"/>
                  </a:lnTo>
                  <a:lnTo>
                    <a:pt x="1328122" y="648039"/>
                  </a:lnTo>
                  <a:lnTo>
                    <a:pt x="1368271" y="628217"/>
                  </a:lnTo>
                  <a:lnTo>
                    <a:pt x="1407324" y="606593"/>
                  </a:lnTo>
                  <a:lnTo>
                    <a:pt x="1445226" y="583220"/>
                  </a:lnTo>
                  <a:lnTo>
                    <a:pt x="1457068" y="575132"/>
                  </a:lnTo>
                  <a:lnTo>
                    <a:pt x="926449" y="575132"/>
                  </a:lnTo>
                  <a:lnTo>
                    <a:pt x="878325" y="573691"/>
                  </a:lnTo>
                  <a:lnTo>
                    <a:pt x="830964" y="569423"/>
                  </a:lnTo>
                  <a:lnTo>
                    <a:pt x="784451" y="562409"/>
                  </a:lnTo>
                  <a:lnTo>
                    <a:pt x="738866" y="552734"/>
                  </a:lnTo>
                  <a:lnTo>
                    <a:pt x="694292" y="540478"/>
                  </a:lnTo>
                  <a:lnTo>
                    <a:pt x="650813" y="525724"/>
                  </a:lnTo>
                  <a:lnTo>
                    <a:pt x="608510" y="508554"/>
                  </a:lnTo>
                  <a:lnTo>
                    <a:pt x="567467" y="489051"/>
                  </a:lnTo>
                  <a:lnTo>
                    <a:pt x="527765" y="467297"/>
                  </a:lnTo>
                  <a:lnTo>
                    <a:pt x="489487" y="443374"/>
                  </a:lnTo>
                  <a:lnTo>
                    <a:pt x="452715" y="417365"/>
                  </a:lnTo>
                  <a:lnTo>
                    <a:pt x="417533" y="389352"/>
                  </a:lnTo>
                  <a:lnTo>
                    <a:pt x="384023" y="359416"/>
                  </a:lnTo>
                  <a:lnTo>
                    <a:pt x="352267" y="327641"/>
                  </a:lnTo>
                  <a:lnTo>
                    <a:pt x="322348" y="294109"/>
                  </a:lnTo>
                  <a:lnTo>
                    <a:pt x="294348" y="258903"/>
                  </a:lnTo>
                  <a:lnTo>
                    <a:pt x="268349" y="222103"/>
                  </a:lnTo>
                  <a:lnTo>
                    <a:pt x="244436" y="183793"/>
                  </a:lnTo>
                  <a:lnTo>
                    <a:pt x="222689" y="144055"/>
                  </a:lnTo>
                  <a:lnTo>
                    <a:pt x="203132" y="102825"/>
                  </a:lnTo>
                  <a:lnTo>
                    <a:pt x="186025" y="60625"/>
                  </a:lnTo>
                  <a:lnTo>
                    <a:pt x="171274" y="17097"/>
                  </a:lnTo>
                  <a:lnTo>
                    <a:pt x="166579" y="0"/>
                  </a:lnTo>
                  <a:close/>
                </a:path>
                <a:path w="1854834" h="736600">
                  <a:moveTo>
                    <a:pt x="1854305" y="0"/>
                  </a:moveTo>
                  <a:lnTo>
                    <a:pt x="1687051" y="0"/>
                  </a:lnTo>
                  <a:lnTo>
                    <a:pt x="1682356" y="17097"/>
                  </a:lnTo>
                  <a:lnTo>
                    <a:pt x="1667601" y="60625"/>
                  </a:lnTo>
                  <a:lnTo>
                    <a:pt x="1650431" y="102972"/>
                  </a:lnTo>
                  <a:lnTo>
                    <a:pt x="1630927" y="144055"/>
                  </a:lnTo>
                  <a:lnTo>
                    <a:pt x="1609172" y="183793"/>
                  </a:lnTo>
                  <a:lnTo>
                    <a:pt x="1585248" y="222103"/>
                  </a:lnTo>
                  <a:lnTo>
                    <a:pt x="1559237" y="258903"/>
                  </a:lnTo>
                  <a:lnTo>
                    <a:pt x="1531222" y="294109"/>
                  </a:lnTo>
                  <a:lnTo>
                    <a:pt x="1501286" y="327641"/>
                  </a:lnTo>
                  <a:lnTo>
                    <a:pt x="1469509" y="359416"/>
                  </a:lnTo>
                  <a:lnTo>
                    <a:pt x="1435975" y="389352"/>
                  </a:lnTo>
                  <a:lnTo>
                    <a:pt x="1400766" y="417365"/>
                  </a:lnTo>
                  <a:lnTo>
                    <a:pt x="1363964" y="443374"/>
                  </a:lnTo>
                  <a:lnTo>
                    <a:pt x="1325652" y="467297"/>
                  </a:lnTo>
                  <a:lnTo>
                    <a:pt x="1285911" y="489051"/>
                  </a:lnTo>
                  <a:lnTo>
                    <a:pt x="1244825" y="508554"/>
                  </a:lnTo>
                  <a:lnTo>
                    <a:pt x="1202475" y="525724"/>
                  </a:lnTo>
                  <a:lnTo>
                    <a:pt x="1158944" y="540478"/>
                  </a:lnTo>
                  <a:lnTo>
                    <a:pt x="1114314" y="552734"/>
                  </a:lnTo>
                  <a:lnTo>
                    <a:pt x="1068667" y="562409"/>
                  </a:lnTo>
                  <a:lnTo>
                    <a:pt x="1022085" y="569423"/>
                  </a:lnTo>
                  <a:lnTo>
                    <a:pt x="974652" y="573691"/>
                  </a:lnTo>
                  <a:lnTo>
                    <a:pt x="926449" y="575132"/>
                  </a:lnTo>
                  <a:lnTo>
                    <a:pt x="1457068" y="575132"/>
                  </a:lnTo>
                  <a:lnTo>
                    <a:pt x="1517363" y="531448"/>
                  </a:lnTo>
                  <a:lnTo>
                    <a:pt x="1551487" y="503157"/>
                  </a:lnTo>
                  <a:lnTo>
                    <a:pt x="1584244" y="473335"/>
                  </a:lnTo>
                  <a:lnTo>
                    <a:pt x="1615578" y="442036"/>
                  </a:lnTo>
                  <a:lnTo>
                    <a:pt x="1645434" y="409314"/>
                  </a:lnTo>
                  <a:lnTo>
                    <a:pt x="1673759" y="375223"/>
                  </a:lnTo>
                  <a:lnTo>
                    <a:pt x="1700498" y="339818"/>
                  </a:lnTo>
                  <a:lnTo>
                    <a:pt x="1725597" y="303154"/>
                  </a:lnTo>
                  <a:lnTo>
                    <a:pt x="1749001" y="265283"/>
                  </a:lnTo>
                  <a:lnTo>
                    <a:pt x="1770655" y="226260"/>
                  </a:lnTo>
                  <a:lnTo>
                    <a:pt x="1790505" y="186141"/>
                  </a:lnTo>
                  <a:lnTo>
                    <a:pt x="1808497" y="144977"/>
                  </a:lnTo>
                  <a:lnTo>
                    <a:pt x="1824577" y="102825"/>
                  </a:lnTo>
                  <a:lnTo>
                    <a:pt x="1838689" y="59738"/>
                  </a:lnTo>
                  <a:lnTo>
                    <a:pt x="1850779" y="15771"/>
                  </a:lnTo>
                  <a:lnTo>
                    <a:pt x="1854305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5481784" y="0"/>
              <a:ext cx="730250" cy="208279"/>
            </a:xfrm>
            <a:custGeom>
              <a:avLst/>
              <a:gdLst/>
              <a:ahLst/>
              <a:cxnLst/>
              <a:rect l="l" t="t" r="r" b="b"/>
              <a:pathLst>
                <a:path w="730250" h="208279">
                  <a:moveTo>
                    <a:pt x="198434" y="0"/>
                  </a:moveTo>
                  <a:lnTo>
                    <a:pt x="0" y="0"/>
                  </a:lnTo>
                  <a:lnTo>
                    <a:pt x="22676" y="34557"/>
                  </a:lnTo>
                  <a:lnTo>
                    <a:pt x="50080" y="68218"/>
                  </a:lnTo>
                  <a:lnTo>
                    <a:pt x="80741" y="98877"/>
                  </a:lnTo>
                  <a:lnTo>
                    <a:pt x="114404" y="126279"/>
                  </a:lnTo>
                  <a:lnTo>
                    <a:pt x="150812" y="150167"/>
                  </a:lnTo>
                  <a:lnTo>
                    <a:pt x="189710" y="170286"/>
                  </a:lnTo>
                  <a:lnTo>
                    <a:pt x="230842" y="186380"/>
                  </a:lnTo>
                  <a:lnTo>
                    <a:pt x="273951" y="198192"/>
                  </a:lnTo>
                  <a:lnTo>
                    <a:pt x="318782" y="205467"/>
                  </a:lnTo>
                  <a:lnTo>
                    <a:pt x="365079" y="207949"/>
                  </a:lnTo>
                  <a:lnTo>
                    <a:pt x="411250" y="205467"/>
                  </a:lnTo>
                  <a:lnTo>
                    <a:pt x="455989" y="198192"/>
                  </a:lnTo>
                  <a:lnTo>
                    <a:pt x="499038" y="186380"/>
                  </a:lnTo>
                  <a:lnTo>
                    <a:pt x="540136" y="170286"/>
                  </a:lnTo>
                  <a:lnTo>
                    <a:pt x="579024" y="150167"/>
                  </a:lnTo>
                  <a:lnTo>
                    <a:pt x="615441" y="126279"/>
                  </a:lnTo>
                  <a:lnTo>
                    <a:pt x="649129" y="98877"/>
                  </a:lnTo>
                  <a:lnTo>
                    <a:pt x="679826" y="68218"/>
                  </a:lnTo>
                  <a:lnTo>
                    <a:pt x="688582" y="57480"/>
                  </a:lnTo>
                  <a:lnTo>
                    <a:pt x="365079" y="57480"/>
                  </a:lnTo>
                  <a:lnTo>
                    <a:pt x="315876" y="53075"/>
                  </a:lnTo>
                  <a:lnTo>
                    <a:pt x="269576" y="40375"/>
                  </a:lnTo>
                  <a:lnTo>
                    <a:pt x="226950" y="20149"/>
                  </a:lnTo>
                  <a:lnTo>
                    <a:pt x="198434" y="0"/>
                  </a:lnTo>
                  <a:close/>
                </a:path>
                <a:path w="730250" h="208279">
                  <a:moveTo>
                    <a:pt x="729995" y="0"/>
                  </a:moveTo>
                  <a:lnTo>
                    <a:pt x="531157" y="0"/>
                  </a:lnTo>
                  <a:lnTo>
                    <a:pt x="502708" y="20149"/>
                  </a:lnTo>
                  <a:lnTo>
                    <a:pt x="460205" y="40375"/>
                  </a:lnTo>
                  <a:lnTo>
                    <a:pt x="414070" y="53075"/>
                  </a:lnTo>
                  <a:lnTo>
                    <a:pt x="365079" y="57480"/>
                  </a:lnTo>
                  <a:lnTo>
                    <a:pt x="688582" y="57480"/>
                  </a:lnTo>
                  <a:lnTo>
                    <a:pt x="707273" y="34557"/>
                  </a:lnTo>
                  <a:lnTo>
                    <a:pt x="729995" y="0"/>
                  </a:lnTo>
                  <a:close/>
                </a:path>
              </a:pathLst>
            </a:custGeom>
            <a:solidFill>
              <a:srgbClr val="DA622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16489046" y="1210271"/>
            <a:ext cx="769620" cy="769620"/>
          </a:xfrm>
          <a:custGeom>
            <a:avLst/>
            <a:gdLst/>
            <a:ahLst/>
            <a:cxnLst/>
            <a:rect l="l" t="t" r="r" b="b"/>
            <a:pathLst>
              <a:path w="769619" h="769619">
                <a:moveTo>
                  <a:pt x="384429" y="0"/>
                </a:moveTo>
                <a:lnTo>
                  <a:pt x="336201" y="2994"/>
                </a:lnTo>
                <a:lnTo>
                  <a:pt x="289762" y="11736"/>
                </a:lnTo>
                <a:lnTo>
                  <a:pt x="245473" y="25868"/>
                </a:lnTo>
                <a:lnTo>
                  <a:pt x="203693" y="45028"/>
                </a:lnTo>
                <a:lnTo>
                  <a:pt x="164783" y="68858"/>
                </a:lnTo>
                <a:lnTo>
                  <a:pt x="129102" y="96997"/>
                </a:lnTo>
                <a:lnTo>
                  <a:pt x="97010" y="129087"/>
                </a:lnTo>
                <a:lnTo>
                  <a:pt x="68868" y="164766"/>
                </a:lnTo>
                <a:lnTo>
                  <a:pt x="45036" y="203676"/>
                </a:lnTo>
                <a:lnTo>
                  <a:pt x="25872" y="245458"/>
                </a:lnTo>
                <a:lnTo>
                  <a:pt x="11739" y="289750"/>
                </a:lnTo>
                <a:lnTo>
                  <a:pt x="2994" y="336193"/>
                </a:lnTo>
                <a:lnTo>
                  <a:pt x="0" y="384429"/>
                </a:lnTo>
                <a:lnTo>
                  <a:pt x="2994" y="432674"/>
                </a:lnTo>
                <a:lnTo>
                  <a:pt x="11739" y="479149"/>
                </a:lnTo>
                <a:lnTo>
                  <a:pt x="25872" y="523492"/>
                </a:lnTo>
                <a:lnTo>
                  <a:pt x="45036" y="565338"/>
                </a:lnTo>
                <a:lnTo>
                  <a:pt x="68868" y="604324"/>
                </a:lnTo>
                <a:lnTo>
                  <a:pt x="97010" y="640086"/>
                </a:lnTo>
                <a:lnTo>
                  <a:pt x="129102" y="672259"/>
                </a:lnTo>
                <a:lnTo>
                  <a:pt x="164783" y="700481"/>
                </a:lnTo>
                <a:lnTo>
                  <a:pt x="203693" y="724387"/>
                </a:lnTo>
                <a:lnTo>
                  <a:pt x="245473" y="743614"/>
                </a:lnTo>
                <a:lnTo>
                  <a:pt x="289762" y="757798"/>
                </a:lnTo>
                <a:lnTo>
                  <a:pt x="336201" y="766575"/>
                </a:lnTo>
                <a:lnTo>
                  <a:pt x="384429" y="769581"/>
                </a:lnTo>
                <a:lnTo>
                  <a:pt x="432694" y="766575"/>
                </a:lnTo>
                <a:lnTo>
                  <a:pt x="479185" y="757798"/>
                </a:lnTo>
                <a:lnTo>
                  <a:pt x="523539" y="743614"/>
                </a:lnTo>
                <a:lnTo>
                  <a:pt x="565392" y="724387"/>
                </a:lnTo>
                <a:lnTo>
                  <a:pt x="604381" y="700481"/>
                </a:lnTo>
                <a:lnTo>
                  <a:pt x="640143" y="672259"/>
                </a:lnTo>
                <a:lnTo>
                  <a:pt x="672315" y="640086"/>
                </a:lnTo>
                <a:lnTo>
                  <a:pt x="678633" y="632079"/>
                </a:lnTo>
                <a:lnTo>
                  <a:pt x="384429" y="632079"/>
                </a:lnTo>
                <a:lnTo>
                  <a:pt x="334517" y="627047"/>
                </a:lnTo>
                <a:lnTo>
                  <a:pt x="288030" y="612618"/>
                </a:lnTo>
                <a:lnTo>
                  <a:pt x="245963" y="589785"/>
                </a:lnTo>
                <a:lnTo>
                  <a:pt x="209311" y="559546"/>
                </a:lnTo>
                <a:lnTo>
                  <a:pt x="179072" y="522894"/>
                </a:lnTo>
                <a:lnTo>
                  <a:pt x="156239" y="480827"/>
                </a:lnTo>
                <a:lnTo>
                  <a:pt x="141810" y="434340"/>
                </a:lnTo>
                <a:lnTo>
                  <a:pt x="136779" y="384429"/>
                </a:lnTo>
                <a:lnTo>
                  <a:pt x="141810" y="334517"/>
                </a:lnTo>
                <a:lnTo>
                  <a:pt x="156239" y="288030"/>
                </a:lnTo>
                <a:lnTo>
                  <a:pt x="179072" y="245963"/>
                </a:lnTo>
                <a:lnTo>
                  <a:pt x="209311" y="209311"/>
                </a:lnTo>
                <a:lnTo>
                  <a:pt x="245963" y="179072"/>
                </a:lnTo>
                <a:lnTo>
                  <a:pt x="288030" y="156239"/>
                </a:lnTo>
                <a:lnTo>
                  <a:pt x="334517" y="141810"/>
                </a:lnTo>
                <a:lnTo>
                  <a:pt x="384429" y="136779"/>
                </a:lnTo>
                <a:lnTo>
                  <a:pt x="678399" y="136779"/>
                </a:lnTo>
                <a:lnTo>
                  <a:pt x="672315" y="129087"/>
                </a:lnTo>
                <a:lnTo>
                  <a:pt x="640143" y="96997"/>
                </a:lnTo>
                <a:lnTo>
                  <a:pt x="604381" y="68858"/>
                </a:lnTo>
                <a:lnTo>
                  <a:pt x="565392" y="45028"/>
                </a:lnTo>
                <a:lnTo>
                  <a:pt x="523539" y="25868"/>
                </a:lnTo>
                <a:lnTo>
                  <a:pt x="479185" y="11736"/>
                </a:lnTo>
                <a:lnTo>
                  <a:pt x="432694" y="2994"/>
                </a:lnTo>
                <a:lnTo>
                  <a:pt x="384429" y="0"/>
                </a:lnTo>
                <a:close/>
              </a:path>
              <a:path w="769619" h="769619">
                <a:moveTo>
                  <a:pt x="678399" y="136779"/>
                </a:moveTo>
                <a:lnTo>
                  <a:pt x="384429" y="136779"/>
                </a:lnTo>
                <a:lnTo>
                  <a:pt x="434340" y="141810"/>
                </a:lnTo>
                <a:lnTo>
                  <a:pt x="480827" y="156239"/>
                </a:lnTo>
                <a:lnTo>
                  <a:pt x="522894" y="179072"/>
                </a:lnTo>
                <a:lnTo>
                  <a:pt x="559546" y="209311"/>
                </a:lnTo>
                <a:lnTo>
                  <a:pt x="589785" y="245963"/>
                </a:lnTo>
                <a:lnTo>
                  <a:pt x="612618" y="288030"/>
                </a:lnTo>
                <a:lnTo>
                  <a:pt x="627047" y="334517"/>
                </a:lnTo>
                <a:lnTo>
                  <a:pt x="632079" y="384429"/>
                </a:lnTo>
                <a:lnTo>
                  <a:pt x="627047" y="434340"/>
                </a:lnTo>
                <a:lnTo>
                  <a:pt x="612618" y="480827"/>
                </a:lnTo>
                <a:lnTo>
                  <a:pt x="589785" y="522894"/>
                </a:lnTo>
                <a:lnTo>
                  <a:pt x="559546" y="559546"/>
                </a:lnTo>
                <a:lnTo>
                  <a:pt x="522894" y="589785"/>
                </a:lnTo>
                <a:lnTo>
                  <a:pt x="480827" y="612618"/>
                </a:lnTo>
                <a:lnTo>
                  <a:pt x="434340" y="627047"/>
                </a:lnTo>
                <a:lnTo>
                  <a:pt x="384429" y="632079"/>
                </a:lnTo>
                <a:lnTo>
                  <a:pt x="678633" y="632079"/>
                </a:lnTo>
                <a:lnTo>
                  <a:pt x="724436" y="565338"/>
                </a:lnTo>
                <a:lnTo>
                  <a:pt x="743659" y="523492"/>
                </a:lnTo>
                <a:lnTo>
                  <a:pt x="757840" y="479149"/>
                </a:lnTo>
                <a:lnTo>
                  <a:pt x="766614" y="432674"/>
                </a:lnTo>
                <a:lnTo>
                  <a:pt x="769620" y="384429"/>
                </a:lnTo>
                <a:lnTo>
                  <a:pt x="766614" y="336193"/>
                </a:lnTo>
                <a:lnTo>
                  <a:pt x="757840" y="289750"/>
                </a:lnTo>
                <a:lnTo>
                  <a:pt x="743659" y="245458"/>
                </a:lnTo>
                <a:lnTo>
                  <a:pt x="724436" y="203676"/>
                </a:lnTo>
                <a:lnTo>
                  <a:pt x="700534" y="164766"/>
                </a:lnTo>
                <a:lnTo>
                  <a:pt x="678399" y="136779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16239478" y="2355608"/>
            <a:ext cx="333375" cy="333375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333375" y="143979"/>
                </a:moveTo>
                <a:lnTo>
                  <a:pt x="192151" y="143979"/>
                </a:lnTo>
                <a:lnTo>
                  <a:pt x="192151" y="0"/>
                </a:lnTo>
                <a:lnTo>
                  <a:pt x="143891" y="0"/>
                </a:lnTo>
                <a:lnTo>
                  <a:pt x="143891" y="143979"/>
                </a:lnTo>
                <a:lnTo>
                  <a:pt x="0" y="143979"/>
                </a:lnTo>
                <a:lnTo>
                  <a:pt x="0" y="192214"/>
                </a:lnTo>
                <a:lnTo>
                  <a:pt x="143891" y="192214"/>
                </a:lnTo>
                <a:lnTo>
                  <a:pt x="143891" y="333375"/>
                </a:lnTo>
                <a:lnTo>
                  <a:pt x="192151" y="333375"/>
                </a:lnTo>
                <a:lnTo>
                  <a:pt x="192151" y="192214"/>
                </a:lnTo>
                <a:lnTo>
                  <a:pt x="333375" y="192214"/>
                </a:lnTo>
                <a:lnTo>
                  <a:pt x="333375" y="143979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4" name="object 14" descr=""/>
          <p:cNvGrpSpPr/>
          <p:nvPr/>
        </p:nvGrpSpPr>
        <p:grpSpPr>
          <a:xfrm>
            <a:off x="16873092" y="6781415"/>
            <a:ext cx="1415415" cy="2847975"/>
            <a:chOff x="16873092" y="6781415"/>
            <a:chExt cx="1415415" cy="2847975"/>
          </a:xfrm>
        </p:grpSpPr>
        <p:sp>
          <p:nvSpPr>
            <p:cNvPr id="15" name="object 15" descr=""/>
            <p:cNvSpPr/>
            <p:nvPr/>
          </p:nvSpPr>
          <p:spPr>
            <a:xfrm>
              <a:off x="16873092" y="6781415"/>
              <a:ext cx="1415415" cy="2847975"/>
            </a:xfrm>
            <a:custGeom>
              <a:avLst/>
              <a:gdLst/>
              <a:ahLst/>
              <a:cxnLst/>
              <a:rect l="l" t="t" r="r" b="b"/>
              <a:pathLst>
                <a:path w="1415415" h="2847975">
                  <a:moveTo>
                    <a:pt x="1414932" y="0"/>
                  </a:moveTo>
                  <a:lnTo>
                    <a:pt x="1330540" y="2972"/>
                  </a:lnTo>
                  <a:lnTo>
                    <a:pt x="1283327" y="6882"/>
                  </a:lnTo>
                  <a:lnTo>
                    <a:pt x="1236562" y="12314"/>
                  </a:lnTo>
                  <a:lnTo>
                    <a:pt x="1190268" y="19242"/>
                  </a:lnTo>
                  <a:lnTo>
                    <a:pt x="1144472" y="27640"/>
                  </a:lnTo>
                  <a:lnTo>
                    <a:pt x="1099199" y="37485"/>
                  </a:lnTo>
                  <a:lnTo>
                    <a:pt x="1054473" y="48751"/>
                  </a:lnTo>
                  <a:lnTo>
                    <a:pt x="1010319" y="61413"/>
                  </a:lnTo>
                  <a:lnTo>
                    <a:pt x="966762" y="75446"/>
                  </a:lnTo>
                  <a:lnTo>
                    <a:pt x="923828" y="90825"/>
                  </a:lnTo>
                  <a:lnTo>
                    <a:pt x="881540" y="107526"/>
                  </a:lnTo>
                  <a:lnTo>
                    <a:pt x="839925" y="125523"/>
                  </a:lnTo>
                  <a:lnTo>
                    <a:pt x="799007" y="144791"/>
                  </a:lnTo>
                  <a:lnTo>
                    <a:pt x="758811" y="165306"/>
                  </a:lnTo>
                  <a:lnTo>
                    <a:pt x="719362" y="187042"/>
                  </a:lnTo>
                  <a:lnTo>
                    <a:pt x="680685" y="209974"/>
                  </a:lnTo>
                  <a:lnTo>
                    <a:pt x="642805" y="234078"/>
                  </a:lnTo>
                  <a:lnTo>
                    <a:pt x="605747" y="259328"/>
                  </a:lnTo>
                  <a:lnTo>
                    <a:pt x="569536" y="285700"/>
                  </a:lnTo>
                  <a:lnTo>
                    <a:pt x="534196" y="313168"/>
                  </a:lnTo>
                  <a:lnTo>
                    <a:pt x="499754" y="341708"/>
                  </a:lnTo>
                  <a:lnTo>
                    <a:pt x="466233" y="371294"/>
                  </a:lnTo>
                  <a:lnTo>
                    <a:pt x="433659" y="401902"/>
                  </a:lnTo>
                  <a:lnTo>
                    <a:pt x="402056" y="433507"/>
                  </a:lnTo>
                  <a:lnTo>
                    <a:pt x="371450" y="466083"/>
                  </a:lnTo>
                  <a:lnTo>
                    <a:pt x="341866" y="499606"/>
                  </a:lnTo>
                  <a:lnTo>
                    <a:pt x="313328" y="534051"/>
                  </a:lnTo>
                  <a:lnTo>
                    <a:pt x="285862" y="569392"/>
                  </a:lnTo>
                  <a:lnTo>
                    <a:pt x="259492" y="605606"/>
                  </a:lnTo>
                  <a:lnTo>
                    <a:pt x="234244" y="642666"/>
                  </a:lnTo>
                  <a:lnTo>
                    <a:pt x="210142" y="680548"/>
                  </a:lnTo>
                  <a:lnTo>
                    <a:pt x="187212" y="719227"/>
                  </a:lnTo>
                  <a:lnTo>
                    <a:pt x="165477" y="758678"/>
                  </a:lnTo>
                  <a:lnTo>
                    <a:pt x="144965" y="798876"/>
                  </a:lnTo>
                  <a:lnTo>
                    <a:pt x="125698" y="839796"/>
                  </a:lnTo>
                  <a:lnTo>
                    <a:pt x="107703" y="881413"/>
                  </a:lnTo>
                  <a:lnTo>
                    <a:pt x="91003" y="923703"/>
                  </a:lnTo>
                  <a:lnTo>
                    <a:pt x="75625" y="966639"/>
                  </a:lnTo>
                  <a:lnTo>
                    <a:pt x="61593" y="1010197"/>
                  </a:lnTo>
                  <a:lnTo>
                    <a:pt x="48933" y="1054353"/>
                  </a:lnTo>
                  <a:lnTo>
                    <a:pt x="37668" y="1099080"/>
                  </a:lnTo>
                  <a:lnTo>
                    <a:pt x="27824" y="1144355"/>
                  </a:lnTo>
                  <a:lnTo>
                    <a:pt x="19426" y="1190153"/>
                  </a:lnTo>
                  <a:lnTo>
                    <a:pt x="12499" y="1236447"/>
                  </a:lnTo>
                  <a:lnTo>
                    <a:pt x="7068" y="1283214"/>
                  </a:lnTo>
                  <a:lnTo>
                    <a:pt x="3158" y="1330428"/>
                  </a:lnTo>
                  <a:lnTo>
                    <a:pt x="793" y="1378065"/>
                  </a:lnTo>
                  <a:lnTo>
                    <a:pt x="0" y="1426099"/>
                  </a:lnTo>
                  <a:lnTo>
                    <a:pt x="793" y="1474132"/>
                  </a:lnTo>
                  <a:lnTo>
                    <a:pt x="3158" y="1521765"/>
                  </a:lnTo>
                  <a:lnTo>
                    <a:pt x="7068" y="1568974"/>
                  </a:lnTo>
                  <a:lnTo>
                    <a:pt x="12499" y="1615735"/>
                  </a:lnTo>
                  <a:lnTo>
                    <a:pt x="19426" y="1662021"/>
                  </a:lnTo>
                  <a:lnTo>
                    <a:pt x="27824" y="1707809"/>
                  </a:lnTo>
                  <a:lnTo>
                    <a:pt x="37668" y="1753074"/>
                  </a:lnTo>
                  <a:lnTo>
                    <a:pt x="48933" y="1797789"/>
                  </a:lnTo>
                  <a:lnTo>
                    <a:pt x="61593" y="1841932"/>
                  </a:lnTo>
                  <a:lnTo>
                    <a:pt x="75625" y="1885476"/>
                  </a:lnTo>
                  <a:lnTo>
                    <a:pt x="91003" y="1928397"/>
                  </a:lnTo>
                  <a:lnTo>
                    <a:pt x="107703" y="1970670"/>
                  </a:lnTo>
                  <a:lnTo>
                    <a:pt x="125698" y="2012270"/>
                  </a:lnTo>
                  <a:lnTo>
                    <a:pt x="144965" y="2053172"/>
                  </a:lnTo>
                  <a:lnTo>
                    <a:pt x="165477" y="2093351"/>
                  </a:lnTo>
                  <a:lnTo>
                    <a:pt x="187212" y="2132783"/>
                  </a:lnTo>
                  <a:lnTo>
                    <a:pt x="210142" y="2171442"/>
                  </a:lnTo>
                  <a:lnTo>
                    <a:pt x="234244" y="2209304"/>
                  </a:lnTo>
                  <a:lnTo>
                    <a:pt x="259492" y="2246343"/>
                  </a:lnTo>
                  <a:lnTo>
                    <a:pt x="285862" y="2282535"/>
                  </a:lnTo>
                  <a:lnTo>
                    <a:pt x="313328" y="2317855"/>
                  </a:lnTo>
                  <a:lnTo>
                    <a:pt x="341866" y="2352278"/>
                  </a:lnTo>
                  <a:lnTo>
                    <a:pt x="371450" y="2385780"/>
                  </a:lnTo>
                  <a:lnTo>
                    <a:pt x="402056" y="2418334"/>
                  </a:lnTo>
                  <a:lnTo>
                    <a:pt x="433659" y="2449916"/>
                  </a:lnTo>
                  <a:lnTo>
                    <a:pt x="466233" y="2480502"/>
                  </a:lnTo>
                  <a:lnTo>
                    <a:pt x="499754" y="2510067"/>
                  </a:lnTo>
                  <a:lnTo>
                    <a:pt x="534196" y="2538585"/>
                  </a:lnTo>
                  <a:lnTo>
                    <a:pt x="569536" y="2566031"/>
                  </a:lnTo>
                  <a:lnTo>
                    <a:pt x="605747" y="2592382"/>
                  </a:lnTo>
                  <a:lnTo>
                    <a:pt x="642805" y="2617612"/>
                  </a:lnTo>
                  <a:lnTo>
                    <a:pt x="680685" y="2641695"/>
                  </a:lnTo>
                  <a:lnTo>
                    <a:pt x="719362" y="2664608"/>
                  </a:lnTo>
                  <a:lnTo>
                    <a:pt x="758811" y="2686324"/>
                  </a:lnTo>
                  <a:lnTo>
                    <a:pt x="799007" y="2706821"/>
                  </a:lnTo>
                  <a:lnTo>
                    <a:pt x="839925" y="2726071"/>
                  </a:lnTo>
                  <a:lnTo>
                    <a:pt x="881540" y="2744052"/>
                  </a:lnTo>
                  <a:lnTo>
                    <a:pt x="923828" y="2760736"/>
                  </a:lnTo>
                  <a:lnTo>
                    <a:pt x="966762" y="2776101"/>
                  </a:lnTo>
                  <a:lnTo>
                    <a:pt x="1010319" y="2790120"/>
                  </a:lnTo>
                  <a:lnTo>
                    <a:pt x="1054473" y="2802770"/>
                  </a:lnTo>
                  <a:lnTo>
                    <a:pt x="1099199" y="2814024"/>
                  </a:lnTo>
                  <a:lnTo>
                    <a:pt x="1144472" y="2823859"/>
                  </a:lnTo>
                  <a:lnTo>
                    <a:pt x="1190268" y="2832249"/>
                  </a:lnTo>
                  <a:lnTo>
                    <a:pt x="1236562" y="2839169"/>
                  </a:lnTo>
                  <a:lnTo>
                    <a:pt x="1283327" y="2844595"/>
                  </a:lnTo>
                  <a:lnTo>
                    <a:pt x="1321903" y="2847787"/>
                  </a:lnTo>
                  <a:lnTo>
                    <a:pt x="1414932" y="2847787"/>
                  </a:lnTo>
                  <a:lnTo>
                    <a:pt x="1414932" y="2609514"/>
                  </a:lnTo>
                  <a:lnTo>
                    <a:pt x="1377413" y="2608755"/>
                  </a:lnTo>
                  <a:lnTo>
                    <a:pt x="1329120" y="2605818"/>
                  </a:lnTo>
                  <a:lnTo>
                    <a:pt x="1281368" y="2600971"/>
                  </a:lnTo>
                  <a:lnTo>
                    <a:pt x="1234195" y="2594251"/>
                  </a:lnTo>
                  <a:lnTo>
                    <a:pt x="1187639" y="2585696"/>
                  </a:lnTo>
                  <a:lnTo>
                    <a:pt x="1141738" y="2575344"/>
                  </a:lnTo>
                  <a:lnTo>
                    <a:pt x="1096530" y="2563234"/>
                  </a:lnTo>
                  <a:lnTo>
                    <a:pt x="1052053" y="2549402"/>
                  </a:lnTo>
                  <a:lnTo>
                    <a:pt x="1008346" y="2533889"/>
                  </a:lnTo>
                  <a:lnTo>
                    <a:pt x="965446" y="2516731"/>
                  </a:lnTo>
                  <a:lnTo>
                    <a:pt x="923391" y="2497966"/>
                  </a:lnTo>
                  <a:lnTo>
                    <a:pt x="882219" y="2477633"/>
                  </a:lnTo>
                  <a:lnTo>
                    <a:pt x="841969" y="2455769"/>
                  </a:lnTo>
                  <a:lnTo>
                    <a:pt x="802679" y="2432414"/>
                  </a:lnTo>
                  <a:lnTo>
                    <a:pt x="764386" y="2407604"/>
                  </a:lnTo>
                  <a:lnTo>
                    <a:pt x="727128" y="2381378"/>
                  </a:lnTo>
                  <a:lnTo>
                    <a:pt x="690945" y="2353774"/>
                  </a:lnTo>
                  <a:lnTo>
                    <a:pt x="655873" y="2324830"/>
                  </a:lnTo>
                  <a:lnTo>
                    <a:pt x="621950" y="2294585"/>
                  </a:lnTo>
                  <a:lnTo>
                    <a:pt x="589216" y="2263075"/>
                  </a:lnTo>
                  <a:lnTo>
                    <a:pt x="557707" y="2230340"/>
                  </a:lnTo>
                  <a:lnTo>
                    <a:pt x="527463" y="2196416"/>
                  </a:lnTo>
                  <a:lnTo>
                    <a:pt x="498520" y="2161344"/>
                  </a:lnTo>
                  <a:lnTo>
                    <a:pt x="470918" y="2125159"/>
                  </a:lnTo>
                  <a:lnTo>
                    <a:pt x="444693" y="2087901"/>
                  </a:lnTo>
                  <a:lnTo>
                    <a:pt x="419885" y="2049608"/>
                  </a:lnTo>
                  <a:lnTo>
                    <a:pt x="396530" y="2010318"/>
                  </a:lnTo>
                  <a:lnTo>
                    <a:pt x="374668" y="1970068"/>
                  </a:lnTo>
                  <a:lnTo>
                    <a:pt x="354337" y="1928896"/>
                  </a:lnTo>
                  <a:lnTo>
                    <a:pt x="335573" y="1886842"/>
                  </a:lnTo>
                  <a:lnTo>
                    <a:pt x="318416" y="1843943"/>
                  </a:lnTo>
                  <a:lnTo>
                    <a:pt x="302904" y="1800236"/>
                  </a:lnTo>
                  <a:lnTo>
                    <a:pt x="289074" y="1755761"/>
                  </a:lnTo>
                  <a:lnTo>
                    <a:pt x="276964" y="1710554"/>
                  </a:lnTo>
                  <a:lnTo>
                    <a:pt x="266613" y="1664655"/>
                  </a:lnTo>
                  <a:lnTo>
                    <a:pt x="258059" y="1618101"/>
                  </a:lnTo>
                  <a:lnTo>
                    <a:pt x="251339" y="1570931"/>
                  </a:lnTo>
                  <a:lnTo>
                    <a:pt x="246493" y="1523181"/>
                  </a:lnTo>
                  <a:lnTo>
                    <a:pt x="243557" y="1474892"/>
                  </a:lnTo>
                  <a:lnTo>
                    <a:pt x="242569" y="1426099"/>
                  </a:lnTo>
                  <a:lnTo>
                    <a:pt x="243557" y="1377307"/>
                  </a:lnTo>
                  <a:lnTo>
                    <a:pt x="246493" y="1329017"/>
                  </a:lnTo>
                  <a:lnTo>
                    <a:pt x="251339" y="1281268"/>
                  </a:lnTo>
                  <a:lnTo>
                    <a:pt x="258059" y="1234097"/>
                  </a:lnTo>
                  <a:lnTo>
                    <a:pt x="266613" y="1187543"/>
                  </a:lnTo>
                  <a:lnTo>
                    <a:pt x="276964" y="1141643"/>
                  </a:lnTo>
                  <a:lnTo>
                    <a:pt x="289074" y="1096437"/>
                  </a:lnTo>
                  <a:lnTo>
                    <a:pt x="302904" y="1051961"/>
                  </a:lnTo>
                  <a:lnTo>
                    <a:pt x="318416" y="1008255"/>
                  </a:lnTo>
                  <a:lnTo>
                    <a:pt x="335573" y="965355"/>
                  </a:lnTo>
                  <a:lnTo>
                    <a:pt x="354337" y="923300"/>
                  </a:lnTo>
                  <a:lnTo>
                    <a:pt x="374668" y="882129"/>
                  </a:lnTo>
                  <a:lnTo>
                    <a:pt x="396530" y="841878"/>
                  </a:lnTo>
                  <a:lnTo>
                    <a:pt x="419885" y="802587"/>
                  </a:lnTo>
                  <a:lnTo>
                    <a:pt x="444693" y="764294"/>
                  </a:lnTo>
                  <a:lnTo>
                    <a:pt x="470918" y="727036"/>
                  </a:lnTo>
                  <a:lnTo>
                    <a:pt x="498520" y="690851"/>
                  </a:lnTo>
                  <a:lnTo>
                    <a:pt x="527463" y="655778"/>
                  </a:lnTo>
                  <a:lnTo>
                    <a:pt x="557707" y="621854"/>
                  </a:lnTo>
                  <a:lnTo>
                    <a:pt x="589216" y="589119"/>
                  </a:lnTo>
                  <a:lnTo>
                    <a:pt x="621950" y="557608"/>
                  </a:lnTo>
                  <a:lnTo>
                    <a:pt x="655873" y="527362"/>
                  </a:lnTo>
                  <a:lnTo>
                    <a:pt x="690945" y="498418"/>
                  </a:lnTo>
                  <a:lnTo>
                    <a:pt x="727128" y="470814"/>
                  </a:lnTo>
                  <a:lnTo>
                    <a:pt x="764386" y="444587"/>
                  </a:lnTo>
                  <a:lnTo>
                    <a:pt x="802679" y="419777"/>
                  </a:lnTo>
                  <a:lnTo>
                    <a:pt x="841969" y="396421"/>
                  </a:lnTo>
                  <a:lnTo>
                    <a:pt x="882219" y="374558"/>
                  </a:lnTo>
                  <a:lnTo>
                    <a:pt x="923391" y="354224"/>
                  </a:lnTo>
                  <a:lnTo>
                    <a:pt x="965446" y="335459"/>
                  </a:lnTo>
                  <a:lnTo>
                    <a:pt x="1008346" y="318301"/>
                  </a:lnTo>
                  <a:lnTo>
                    <a:pt x="1052053" y="302787"/>
                  </a:lnTo>
                  <a:lnTo>
                    <a:pt x="1096530" y="288956"/>
                  </a:lnTo>
                  <a:lnTo>
                    <a:pt x="1141738" y="276845"/>
                  </a:lnTo>
                  <a:lnTo>
                    <a:pt x="1187639" y="266493"/>
                  </a:lnTo>
                  <a:lnTo>
                    <a:pt x="1234195" y="257938"/>
                  </a:lnTo>
                  <a:lnTo>
                    <a:pt x="1281368" y="251217"/>
                  </a:lnTo>
                  <a:lnTo>
                    <a:pt x="1329120" y="246370"/>
                  </a:lnTo>
                  <a:lnTo>
                    <a:pt x="1377413" y="243434"/>
                  </a:lnTo>
                  <a:lnTo>
                    <a:pt x="1414932" y="242675"/>
                  </a:lnTo>
                  <a:lnTo>
                    <a:pt x="1414932" y="0"/>
                  </a:lnTo>
                  <a:close/>
                </a:path>
              </a:pathLst>
            </a:custGeom>
            <a:solidFill>
              <a:srgbClr val="DA62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7479263" y="7337383"/>
              <a:ext cx="808990" cy="1639570"/>
            </a:xfrm>
            <a:custGeom>
              <a:avLst/>
              <a:gdLst/>
              <a:ahLst/>
              <a:cxnLst/>
              <a:rect l="l" t="t" r="r" b="b"/>
              <a:pathLst>
                <a:path w="808990" h="1639570">
                  <a:moveTo>
                    <a:pt x="808761" y="0"/>
                  </a:moveTo>
                  <a:lnTo>
                    <a:pt x="724407" y="5201"/>
                  </a:lnTo>
                  <a:lnTo>
                    <a:pt x="677768" y="11995"/>
                  </a:lnTo>
                  <a:lnTo>
                    <a:pt x="632015" y="21373"/>
                  </a:lnTo>
                  <a:lnTo>
                    <a:pt x="587226" y="33257"/>
                  </a:lnTo>
                  <a:lnTo>
                    <a:pt x="543478" y="47570"/>
                  </a:lnTo>
                  <a:lnTo>
                    <a:pt x="500848" y="64234"/>
                  </a:lnTo>
                  <a:lnTo>
                    <a:pt x="459412" y="83173"/>
                  </a:lnTo>
                  <a:lnTo>
                    <a:pt x="419247" y="104309"/>
                  </a:lnTo>
                  <a:lnTo>
                    <a:pt x="380431" y="127564"/>
                  </a:lnTo>
                  <a:lnTo>
                    <a:pt x="343040" y="152862"/>
                  </a:lnTo>
                  <a:lnTo>
                    <a:pt x="307151" y="180124"/>
                  </a:lnTo>
                  <a:lnTo>
                    <a:pt x="272842" y="209274"/>
                  </a:lnTo>
                  <a:lnTo>
                    <a:pt x="240188" y="240235"/>
                  </a:lnTo>
                  <a:lnTo>
                    <a:pt x="209268" y="272928"/>
                  </a:lnTo>
                  <a:lnTo>
                    <a:pt x="180157" y="307277"/>
                  </a:lnTo>
                  <a:lnTo>
                    <a:pt x="152933" y="343204"/>
                  </a:lnTo>
                  <a:lnTo>
                    <a:pt x="127673" y="380632"/>
                  </a:lnTo>
                  <a:lnTo>
                    <a:pt x="104453" y="419484"/>
                  </a:lnTo>
                  <a:lnTo>
                    <a:pt x="83351" y="459681"/>
                  </a:lnTo>
                  <a:lnTo>
                    <a:pt x="64444" y="501148"/>
                  </a:lnTo>
                  <a:lnTo>
                    <a:pt x="47808" y="543806"/>
                  </a:lnTo>
                  <a:lnTo>
                    <a:pt x="33520" y="587579"/>
                  </a:lnTo>
                  <a:lnTo>
                    <a:pt x="21658" y="632388"/>
                  </a:lnTo>
                  <a:lnTo>
                    <a:pt x="12298" y="678157"/>
                  </a:lnTo>
                  <a:lnTo>
                    <a:pt x="5517" y="724809"/>
                  </a:lnTo>
                  <a:lnTo>
                    <a:pt x="1391" y="772280"/>
                  </a:lnTo>
                  <a:lnTo>
                    <a:pt x="0" y="820449"/>
                  </a:lnTo>
                  <a:lnTo>
                    <a:pt x="1392" y="868555"/>
                  </a:lnTo>
                  <a:lnTo>
                    <a:pt x="5517" y="915934"/>
                  </a:lnTo>
                  <a:lnTo>
                    <a:pt x="12298" y="962508"/>
                  </a:lnTo>
                  <a:lnTo>
                    <a:pt x="21658" y="1008201"/>
                  </a:lnTo>
                  <a:lnTo>
                    <a:pt x="33520" y="1052936"/>
                  </a:lnTo>
                  <a:lnTo>
                    <a:pt x="47808" y="1096634"/>
                  </a:lnTo>
                  <a:lnTo>
                    <a:pt x="64444" y="1139219"/>
                  </a:lnTo>
                  <a:lnTo>
                    <a:pt x="83351" y="1180615"/>
                  </a:lnTo>
                  <a:lnTo>
                    <a:pt x="104453" y="1220743"/>
                  </a:lnTo>
                  <a:lnTo>
                    <a:pt x="127673" y="1259526"/>
                  </a:lnTo>
                  <a:lnTo>
                    <a:pt x="152933" y="1296888"/>
                  </a:lnTo>
                  <a:lnTo>
                    <a:pt x="180157" y="1332751"/>
                  </a:lnTo>
                  <a:lnTo>
                    <a:pt x="209268" y="1367039"/>
                  </a:lnTo>
                  <a:lnTo>
                    <a:pt x="240188" y="1399673"/>
                  </a:lnTo>
                  <a:lnTo>
                    <a:pt x="272842" y="1430578"/>
                  </a:lnTo>
                  <a:lnTo>
                    <a:pt x="307151" y="1459675"/>
                  </a:lnTo>
                  <a:lnTo>
                    <a:pt x="343040" y="1486887"/>
                  </a:lnTo>
                  <a:lnTo>
                    <a:pt x="380431" y="1512138"/>
                  </a:lnTo>
                  <a:lnTo>
                    <a:pt x="419247" y="1535350"/>
                  </a:lnTo>
                  <a:lnTo>
                    <a:pt x="459412" y="1556447"/>
                  </a:lnTo>
                  <a:lnTo>
                    <a:pt x="500848" y="1575350"/>
                  </a:lnTo>
                  <a:lnTo>
                    <a:pt x="543478" y="1591983"/>
                  </a:lnTo>
                  <a:lnTo>
                    <a:pt x="587226" y="1606269"/>
                  </a:lnTo>
                  <a:lnTo>
                    <a:pt x="632015" y="1618131"/>
                  </a:lnTo>
                  <a:lnTo>
                    <a:pt x="677768" y="1627490"/>
                  </a:lnTo>
                  <a:lnTo>
                    <a:pt x="724407" y="1634272"/>
                  </a:lnTo>
                  <a:lnTo>
                    <a:pt x="771856" y="1638397"/>
                  </a:lnTo>
                  <a:lnTo>
                    <a:pt x="808761" y="1639463"/>
                  </a:lnTo>
                  <a:lnTo>
                    <a:pt x="808761" y="1347691"/>
                  </a:lnTo>
                  <a:lnTo>
                    <a:pt x="771985" y="1346041"/>
                  </a:lnTo>
                  <a:lnTo>
                    <a:pt x="725144" y="1339698"/>
                  </a:lnTo>
                  <a:lnTo>
                    <a:pt x="679703" y="1329354"/>
                  </a:lnTo>
                  <a:lnTo>
                    <a:pt x="635848" y="1315194"/>
                  </a:lnTo>
                  <a:lnTo>
                    <a:pt x="593763" y="1297405"/>
                  </a:lnTo>
                  <a:lnTo>
                    <a:pt x="553635" y="1276172"/>
                  </a:lnTo>
                  <a:lnTo>
                    <a:pt x="515649" y="1251681"/>
                  </a:lnTo>
                  <a:lnTo>
                    <a:pt x="479992" y="1224118"/>
                  </a:lnTo>
                  <a:lnTo>
                    <a:pt x="446849" y="1193670"/>
                  </a:lnTo>
                  <a:lnTo>
                    <a:pt x="416406" y="1160521"/>
                  </a:lnTo>
                  <a:lnTo>
                    <a:pt x="388848" y="1124859"/>
                  </a:lnTo>
                  <a:lnTo>
                    <a:pt x="364362" y="1086869"/>
                  </a:lnTo>
                  <a:lnTo>
                    <a:pt x="343134" y="1046736"/>
                  </a:lnTo>
                  <a:lnTo>
                    <a:pt x="325348" y="1004647"/>
                  </a:lnTo>
                  <a:lnTo>
                    <a:pt x="311192" y="960788"/>
                  </a:lnTo>
                  <a:lnTo>
                    <a:pt x="300850" y="915345"/>
                  </a:lnTo>
                  <a:lnTo>
                    <a:pt x="294509" y="868503"/>
                  </a:lnTo>
                  <a:lnTo>
                    <a:pt x="292353" y="820449"/>
                  </a:lnTo>
                  <a:lnTo>
                    <a:pt x="294511" y="772265"/>
                  </a:lnTo>
                  <a:lnTo>
                    <a:pt x="300850" y="725337"/>
                  </a:lnTo>
                  <a:lnTo>
                    <a:pt x="311192" y="679804"/>
                  </a:lnTo>
                  <a:lnTo>
                    <a:pt x="325348" y="635866"/>
                  </a:lnTo>
                  <a:lnTo>
                    <a:pt x="343134" y="593710"/>
                  </a:lnTo>
                  <a:lnTo>
                    <a:pt x="364362" y="553519"/>
                  </a:lnTo>
                  <a:lnTo>
                    <a:pt x="388848" y="515479"/>
                  </a:lnTo>
                  <a:lnTo>
                    <a:pt x="416406" y="479776"/>
                  </a:lnTo>
                  <a:lnTo>
                    <a:pt x="446849" y="446594"/>
                  </a:lnTo>
                  <a:lnTo>
                    <a:pt x="479992" y="416119"/>
                  </a:lnTo>
                  <a:lnTo>
                    <a:pt x="515649" y="388535"/>
                  </a:lnTo>
                  <a:lnTo>
                    <a:pt x="553635" y="364028"/>
                  </a:lnTo>
                  <a:lnTo>
                    <a:pt x="593763" y="342784"/>
                  </a:lnTo>
                  <a:lnTo>
                    <a:pt x="635848" y="324987"/>
                  </a:lnTo>
                  <a:lnTo>
                    <a:pt x="679703" y="310823"/>
                  </a:lnTo>
                  <a:lnTo>
                    <a:pt x="725144" y="300476"/>
                  </a:lnTo>
                  <a:lnTo>
                    <a:pt x="771985" y="294132"/>
                  </a:lnTo>
                  <a:lnTo>
                    <a:pt x="808761" y="292482"/>
                  </a:lnTo>
                  <a:lnTo>
                    <a:pt x="808761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/>
          <p:nvPr/>
        </p:nvSpPr>
        <p:spPr>
          <a:xfrm>
            <a:off x="13873988" y="9062495"/>
            <a:ext cx="573405" cy="572135"/>
          </a:xfrm>
          <a:custGeom>
            <a:avLst/>
            <a:gdLst/>
            <a:ahLst/>
            <a:cxnLst/>
            <a:rect l="l" t="t" r="r" b="b"/>
            <a:pathLst>
              <a:path w="573405" h="572134">
                <a:moveTo>
                  <a:pt x="327533" y="0"/>
                </a:moveTo>
                <a:lnTo>
                  <a:pt x="246126" y="0"/>
                </a:lnTo>
                <a:lnTo>
                  <a:pt x="246126" y="187190"/>
                </a:lnTo>
                <a:lnTo>
                  <a:pt x="113030" y="54714"/>
                </a:lnTo>
                <a:lnTo>
                  <a:pt x="55372" y="112314"/>
                </a:lnTo>
                <a:lnTo>
                  <a:pt x="187833" y="244787"/>
                </a:lnTo>
                <a:lnTo>
                  <a:pt x="0" y="244787"/>
                </a:lnTo>
                <a:lnTo>
                  <a:pt x="0" y="326141"/>
                </a:lnTo>
                <a:lnTo>
                  <a:pt x="187833" y="326141"/>
                </a:lnTo>
                <a:lnTo>
                  <a:pt x="55372" y="458613"/>
                </a:lnTo>
                <a:lnTo>
                  <a:pt x="113030" y="516209"/>
                </a:lnTo>
                <a:lnTo>
                  <a:pt x="246126" y="383738"/>
                </a:lnTo>
                <a:lnTo>
                  <a:pt x="246126" y="571648"/>
                </a:lnTo>
                <a:lnTo>
                  <a:pt x="327533" y="571648"/>
                </a:lnTo>
                <a:lnTo>
                  <a:pt x="327533" y="383738"/>
                </a:lnTo>
                <a:lnTo>
                  <a:pt x="460629" y="516209"/>
                </a:lnTo>
                <a:lnTo>
                  <a:pt x="518287" y="458613"/>
                </a:lnTo>
                <a:lnTo>
                  <a:pt x="385826" y="326141"/>
                </a:lnTo>
                <a:lnTo>
                  <a:pt x="572897" y="326141"/>
                </a:lnTo>
                <a:lnTo>
                  <a:pt x="572897" y="244787"/>
                </a:lnTo>
                <a:lnTo>
                  <a:pt x="385826" y="244787"/>
                </a:lnTo>
                <a:lnTo>
                  <a:pt x="518287" y="112314"/>
                </a:lnTo>
                <a:lnTo>
                  <a:pt x="460629" y="54714"/>
                </a:lnTo>
                <a:lnTo>
                  <a:pt x="327533" y="187190"/>
                </a:lnTo>
                <a:lnTo>
                  <a:pt x="327533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44598" y="1336415"/>
            <a:ext cx="5469255" cy="90551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5750" spc="-105"/>
              <a:t>Подкормка</a:t>
            </a:r>
            <a:r>
              <a:rPr dirty="0" sz="5750" spc="-440"/>
              <a:t> </a:t>
            </a:r>
            <a:r>
              <a:rPr dirty="0" sz="5750" spc="-25"/>
              <a:t>для</a:t>
            </a:r>
            <a:endParaRPr sz="5750"/>
          </a:p>
        </p:txBody>
      </p:sp>
      <p:sp>
        <p:nvSpPr>
          <p:cNvPr id="3" name="object 3" descr=""/>
          <p:cNvSpPr txBox="1"/>
          <p:nvPr/>
        </p:nvSpPr>
        <p:spPr>
          <a:xfrm>
            <a:off x="8444602" y="2257342"/>
            <a:ext cx="4104640" cy="9055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baseline="3381" sz="8625" spc="-4500">
                <a:solidFill>
                  <a:srgbClr val="DA622E"/>
                </a:solidFill>
                <a:latin typeface="Lucida Sans Unicode"/>
                <a:cs typeface="Lucida Sans Unicode"/>
              </a:rPr>
              <a:t>в</a:t>
            </a:r>
            <a:r>
              <a:rPr dirty="0" sz="2100" spc="-70">
                <a:solidFill>
                  <a:srgbClr val="882E06"/>
                </a:solidFill>
                <a:latin typeface="Microsoft Sans Serif"/>
                <a:cs typeface="Microsoft Sans Serif"/>
              </a:rPr>
              <a:t>У</a:t>
            </a:r>
            <a:r>
              <a:rPr dirty="0" sz="2100" spc="20">
                <a:solidFill>
                  <a:srgbClr val="882E06"/>
                </a:solidFill>
                <a:latin typeface="Microsoft Sans Serif"/>
                <a:cs typeface="Microsoft Sans Serif"/>
              </a:rPr>
              <a:t>н</a:t>
            </a:r>
            <a:r>
              <a:rPr dirty="0" sz="2100" spc="-345">
                <a:solidFill>
                  <a:srgbClr val="882E06"/>
                </a:solidFill>
                <a:latin typeface="Microsoft Sans Serif"/>
                <a:cs typeface="Microsoft Sans Serif"/>
              </a:rPr>
              <a:t>и</a:t>
            </a:r>
            <a:r>
              <a:rPr dirty="0" baseline="3381" sz="8625" spc="-4740">
                <a:solidFill>
                  <a:srgbClr val="DA622E"/>
                </a:solidFill>
                <a:latin typeface="Lucida Sans Unicode"/>
                <a:cs typeface="Lucida Sans Unicode"/>
              </a:rPr>
              <a:t>о</a:t>
            </a:r>
            <a:r>
              <a:rPr dirty="0" sz="2100" spc="20">
                <a:solidFill>
                  <a:srgbClr val="882E06"/>
                </a:solidFill>
                <a:latin typeface="Microsoft Sans Serif"/>
                <a:cs typeface="Microsoft Sans Serif"/>
              </a:rPr>
              <a:t>ка</a:t>
            </a:r>
            <a:r>
              <a:rPr dirty="0" sz="2100" spc="-409">
                <a:solidFill>
                  <a:srgbClr val="882E06"/>
                </a:solidFill>
                <a:latin typeface="Microsoft Sans Serif"/>
                <a:cs typeface="Microsoft Sans Serif"/>
              </a:rPr>
              <a:t>л</a:t>
            </a:r>
            <a:r>
              <a:rPr dirty="0" baseline="3381" sz="8625" spc="-5055">
                <a:solidFill>
                  <a:srgbClr val="DA622E"/>
                </a:solidFill>
                <a:latin typeface="Lucida Sans Unicode"/>
                <a:cs typeface="Lucida Sans Unicode"/>
              </a:rPr>
              <a:t>д</a:t>
            </a:r>
            <a:r>
              <a:rPr dirty="0" sz="2100" spc="15">
                <a:solidFill>
                  <a:srgbClr val="882E06"/>
                </a:solidFill>
                <a:latin typeface="Microsoft Sans Serif"/>
                <a:cs typeface="Microsoft Sans Serif"/>
              </a:rPr>
              <a:t>ь</a:t>
            </a:r>
            <a:r>
              <a:rPr dirty="0" sz="2100" spc="20">
                <a:solidFill>
                  <a:srgbClr val="882E06"/>
                </a:solidFill>
                <a:latin typeface="Microsoft Sans Serif"/>
                <a:cs typeface="Microsoft Sans Serif"/>
              </a:rPr>
              <a:t>н</a:t>
            </a:r>
            <a:r>
              <a:rPr dirty="0" sz="2100" spc="-980">
                <a:solidFill>
                  <a:srgbClr val="882E06"/>
                </a:solidFill>
                <a:latin typeface="Microsoft Sans Serif"/>
                <a:cs typeface="Microsoft Sans Serif"/>
              </a:rPr>
              <a:t>ы</a:t>
            </a:r>
            <a:r>
              <a:rPr dirty="0" baseline="3381" sz="8625" spc="-3720">
                <a:solidFill>
                  <a:srgbClr val="DA622E"/>
                </a:solidFill>
                <a:latin typeface="Lucida Sans Unicode"/>
                <a:cs typeface="Lucida Sans Unicode"/>
              </a:rPr>
              <a:t>о</a:t>
            </a:r>
            <a:r>
              <a:rPr dirty="0" sz="2100" spc="20">
                <a:solidFill>
                  <a:srgbClr val="882E06"/>
                </a:solidFill>
                <a:latin typeface="Microsoft Sans Serif"/>
                <a:cs typeface="Microsoft Sans Serif"/>
              </a:rPr>
              <a:t>е</a:t>
            </a:r>
            <a:r>
              <a:rPr dirty="0" sz="2100" spc="45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470">
                <a:solidFill>
                  <a:srgbClr val="882E06"/>
                </a:solidFill>
                <a:latin typeface="Microsoft Sans Serif"/>
                <a:cs typeface="Microsoft Sans Serif"/>
              </a:rPr>
              <a:t>с</a:t>
            </a:r>
            <a:r>
              <a:rPr dirty="0" baseline="3381" sz="8625" spc="-4634">
                <a:solidFill>
                  <a:srgbClr val="DA622E"/>
                </a:solidFill>
                <a:latin typeface="Lucida Sans Unicode"/>
                <a:cs typeface="Lucida Sans Unicode"/>
              </a:rPr>
              <a:t>р</a:t>
            </a:r>
            <a:r>
              <a:rPr dirty="0" sz="2100" spc="20">
                <a:solidFill>
                  <a:srgbClr val="882E06"/>
                </a:solidFill>
                <a:latin typeface="Microsoft Sans Serif"/>
                <a:cs typeface="Microsoft Sans Serif"/>
              </a:rPr>
              <a:t>по</a:t>
            </a:r>
            <a:r>
              <a:rPr dirty="0" sz="2100" spc="-560">
                <a:solidFill>
                  <a:srgbClr val="882E06"/>
                </a:solidFill>
                <a:latin typeface="Microsoft Sans Serif"/>
                <a:cs typeface="Microsoft Sans Serif"/>
              </a:rPr>
              <a:t>с</a:t>
            </a:r>
            <a:r>
              <a:rPr dirty="0" baseline="3381" sz="8625" spc="-4350">
                <a:solidFill>
                  <a:srgbClr val="DA622E"/>
                </a:solidFill>
                <a:latin typeface="Lucida Sans Unicode"/>
                <a:cs typeface="Lucida Sans Unicode"/>
              </a:rPr>
              <a:t>о</a:t>
            </a:r>
            <a:r>
              <a:rPr dirty="0" sz="2100" spc="20">
                <a:solidFill>
                  <a:srgbClr val="882E06"/>
                </a:solidFill>
                <a:latin typeface="Microsoft Sans Serif"/>
                <a:cs typeface="Microsoft Sans Serif"/>
              </a:rPr>
              <a:t>об</a:t>
            </a:r>
            <a:r>
              <a:rPr dirty="0" sz="2100" spc="-1135">
                <a:solidFill>
                  <a:srgbClr val="882E06"/>
                </a:solidFill>
                <a:latin typeface="Microsoft Sans Serif"/>
                <a:cs typeface="Microsoft Sans Serif"/>
              </a:rPr>
              <a:t>ы</a:t>
            </a:r>
            <a:r>
              <a:rPr dirty="0" baseline="3381" sz="8625" spc="-1545">
                <a:solidFill>
                  <a:srgbClr val="DA622E"/>
                </a:solidFill>
                <a:latin typeface="Lucida Sans Unicode"/>
                <a:cs typeface="Lucida Sans Unicode"/>
              </a:rPr>
              <a:t>с</a:t>
            </a:r>
            <a:r>
              <a:rPr dirty="0" sz="2100" spc="-165">
                <a:solidFill>
                  <a:srgbClr val="882E06"/>
                </a:solidFill>
                <a:latin typeface="Microsoft Sans Serif"/>
                <a:cs typeface="Microsoft Sans Serif"/>
              </a:rPr>
              <a:t>с</a:t>
            </a:r>
            <a:r>
              <a:rPr dirty="0" baseline="3381" sz="8625" spc="-4770">
                <a:solidFill>
                  <a:srgbClr val="DA622E"/>
                </a:solidFill>
                <a:latin typeface="Lucida Sans Unicode"/>
                <a:cs typeface="Lucida Sans Unicode"/>
              </a:rPr>
              <a:t>л</a:t>
            </a:r>
            <a:r>
              <a:rPr dirty="0" sz="2100" spc="20">
                <a:solidFill>
                  <a:srgbClr val="882E06"/>
                </a:solidFill>
                <a:latin typeface="Microsoft Sans Serif"/>
                <a:cs typeface="Microsoft Sans Serif"/>
              </a:rPr>
              <a:t>оз</a:t>
            </a:r>
            <a:r>
              <a:rPr dirty="0" sz="2100" spc="-425">
                <a:solidFill>
                  <a:srgbClr val="882E06"/>
                </a:solidFill>
                <a:latin typeface="Microsoft Sans Serif"/>
                <a:cs typeface="Microsoft Sans Serif"/>
              </a:rPr>
              <a:t>д</a:t>
            </a:r>
            <a:r>
              <a:rPr dirty="0" baseline="3381" sz="8625" spc="-4117">
                <a:solidFill>
                  <a:srgbClr val="DA622E"/>
                </a:solidFill>
                <a:latin typeface="Lucida Sans Unicode"/>
                <a:cs typeface="Lucida Sans Unicode"/>
              </a:rPr>
              <a:t>е</a:t>
            </a:r>
            <a:r>
              <a:rPr dirty="0" sz="2100" spc="20">
                <a:solidFill>
                  <a:srgbClr val="882E06"/>
                </a:solidFill>
                <a:latin typeface="Microsoft Sans Serif"/>
                <a:cs typeface="Microsoft Sans Serif"/>
              </a:rPr>
              <a:t>ан</a:t>
            </a:r>
            <a:r>
              <a:rPr dirty="0" sz="2100" spc="-810">
                <a:solidFill>
                  <a:srgbClr val="882E06"/>
                </a:solidFill>
                <a:latin typeface="Microsoft Sans Serif"/>
                <a:cs typeface="Microsoft Sans Serif"/>
              </a:rPr>
              <a:t>и</a:t>
            </a:r>
            <a:r>
              <a:rPr dirty="0" baseline="3381" sz="8625" spc="-4117">
                <a:solidFill>
                  <a:srgbClr val="DA622E"/>
                </a:solidFill>
                <a:latin typeface="Lucida Sans Unicode"/>
                <a:cs typeface="Lucida Sans Unicode"/>
              </a:rPr>
              <a:t>й</a:t>
            </a:r>
            <a:r>
              <a:rPr dirty="0" sz="2100" spc="20">
                <a:solidFill>
                  <a:srgbClr val="882E06"/>
                </a:solidFill>
                <a:latin typeface="Microsoft Sans Serif"/>
                <a:cs typeface="Microsoft Sans Serif"/>
              </a:rPr>
              <a:t>я</a:t>
            </a:r>
            <a:endParaRPr sz="2100">
              <a:latin typeface="Microsoft Sans Serif"/>
              <a:cs typeface="Microsoft Sans Serif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32055" y="2789808"/>
            <a:ext cx="2824099" cy="255054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5505382" y="2723781"/>
            <a:ext cx="499109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25">
                <a:solidFill>
                  <a:srgbClr val="882E06"/>
                </a:solidFill>
                <a:latin typeface="Microsoft Sans Serif"/>
                <a:cs typeface="Microsoft Sans Serif"/>
              </a:rPr>
              <a:t>для</a:t>
            </a:r>
            <a:endParaRPr sz="2100">
              <a:latin typeface="Microsoft Sans Serif"/>
              <a:cs typeface="Microsoft Sans Serif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445271" y="3047631"/>
            <a:ext cx="7682865" cy="9836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05"/>
              </a:spcBef>
            </a:pPr>
            <a:r>
              <a:rPr dirty="0" sz="2100" spc="70">
                <a:solidFill>
                  <a:srgbClr val="882E06"/>
                </a:solidFill>
                <a:latin typeface="Microsoft Sans Serif"/>
                <a:cs typeface="Microsoft Sans Serif"/>
              </a:rPr>
              <a:t>водорослей,</a:t>
            </a:r>
            <a:r>
              <a:rPr dirty="0" sz="2100" spc="40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60">
                <a:solidFill>
                  <a:srgbClr val="882E06"/>
                </a:solidFill>
                <a:latin typeface="Microsoft Sans Serif"/>
                <a:cs typeface="Microsoft Sans Serif"/>
              </a:rPr>
              <a:t>которые</a:t>
            </a:r>
            <a:r>
              <a:rPr dirty="0" sz="2100" spc="45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100">
                <a:solidFill>
                  <a:srgbClr val="882E06"/>
                </a:solidFill>
                <a:latin typeface="Microsoft Sans Serif"/>
                <a:cs typeface="Microsoft Sans Serif"/>
              </a:rPr>
              <a:t>помогут</a:t>
            </a:r>
            <a:r>
              <a:rPr dirty="0" sz="2100" spc="45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75">
                <a:solidFill>
                  <a:srgbClr val="882E06"/>
                </a:solidFill>
                <a:latin typeface="Microsoft Sans Serif"/>
                <a:cs typeface="Microsoft Sans Serif"/>
              </a:rPr>
              <a:t>поддерживать</a:t>
            </a:r>
            <a:r>
              <a:rPr dirty="0" sz="2100" spc="40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50">
                <a:solidFill>
                  <a:srgbClr val="882E06"/>
                </a:solidFill>
                <a:latin typeface="Microsoft Sans Serif"/>
                <a:cs typeface="Microsoft Sans Serif"/>
              </a:rPr>
              <a:t>здоровье </a:t>
            </a:r>
            <a:r>
              <a:rPr dirty="0" sz="2100" spc="60">
                <a:solidFill>
                  <a:srgbClr val="882E06"/>
                </a:solidFill>
                <a:latin typeface="Microsoft Sans Serif"/>
                <a:cs typeface="Microsoft Sans Serif"/>
              </a:rPr>
              <a:t>аквариумной</a:t>
            </a:r>
            <a:r>
              <a:rPr dirty="0" sz="2100" spc="155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65">
                <a:solidFill>
                  <a:srgbClr val="882E06"/>
                </a:solidFill>
                <a:latin typeface="Microsoft Sans Serif"/>
                <a:cs typeface="Microsoft Sans Serif"/>
              </a:rPr>
              <a:t>растительности.</a:t>
            </a:r>
            <a:r>
              <a:rPr dirty="0" sz="2100" spc="155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882E06"/>
                </a:solidFill>
                <a:latin typeface="Microsoft Sans Serif"/>
                <a:cs typeface="Microsoft Sans Serif"/>
              </a:rPr>
              <a:t>Позаботьтесь</a:t>
            </a:r>
            <a:r>
              <a:rPr dirty="0" sz="2100" spc="155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80">
                <a:solidFill>
                  <a:srgbClr val="882E06"/>
                </a:solidFill>
                <a:latin typeface="Microsoft Sans Serif"/>
                <a:cs typeface="Microsoft Sans Serif"/>
              </a:rPr>
              <a:t>о</a:t>
            </a:r>
            <a:r>
              <a:rPr dirty="0" sz="2100" spc="160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70">
                <a:solidFill>
                  <a:srgbClr val="882E06"/>
                </a:solidFill>
                <a:latin typeface="Microsoft Sans Serif"/>
                <a:cs typeface="Microsoft Sans Serif"/>
              </a:rPr>
              <a:t>гармонии</a:t>
            </a:r>
            <a:r>
              <a:rPr dirty="0" sz="2100" spc="155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5">
                <a:solidFill>
                  <a:srgbClr val="882E06"/>
                </a:solidFill>
                <a:latin typeface="Microsoft Sans Serif"/>
                <a:cs typeface="Microsoft Sans Serif"/>
              </a:rPr>
              <a:t>в </a:t>
            </a:r>
            <a:r>
              <a:rPr dirty="0" sz="2100">
                <a:solidFill>
                  <a:srgbClr val="882E06"/>
                </a:solidFill>
                <a:latin typeface="Microsoft Sans Serif"/>
                <a:cs typeface="Microsoft Sans Serif"/>
              </a:rPr>
              <a:t>вашем</a:t>
            </a:r>
            <a:r>
              <a:rPr dirty="0" sz="2100" spc="245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40">
                <a:solidFill>
                  <a:srgbClr val="882E06"/>
                </a:solidFill>
                <a:latin typeface="Microsoft Sans Serif"/>
                <a:cs typeface="Microsoft Sans Serif"/>
              </a:rPr>
              <a:t>аквариуме!</a:t>
            </a:r>
            <a:endParaRPr sz="2100">
              <a:latin typeface="Microsoft Sans Serif"/>
              <a:cs typeface="Microsoft Sans Serif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0" y="184165"/>
            <a:ext cx="598805" cy="1711960"/>
            <a:chOff x="0" y="184165"/>
            <a:chExt cx="598805" cy="1711960"/>
          </a:xfrm>
        </p:grpSpPr>
        <p:sp>
          <p:nvSpPr>
            <p:cNvPr id="8" name="object 8" descr=""/>
            <p:cNvSpPr/>
            <p:nvPr/>
          </p:nvSpPr>
          <p:spPr>
            <a:xfrm>
              <a:off x="0" y="184165"/>
              <a:ext cx="598805" cy="1711960"/>
            </a:xfrm>
            <a:custGeom>
              <a:avLst/>
              <a:gdLst/>
              <a:ahLst/>
              <a:cxnLst/>
              <a:rect l="l" t="t" r="r" b="b"/>
              <a:pathLst>
                <a:path w="598805" h="1711960">
                  <a:moveTo>
                    <a:pt x="0" y="0"/>
                  </a:moveTo>
                  <a:lnTo>
                    <a:pt x="0" y="166386"/>
                  </a:lnTo>
                  <a:lnTo>
                    <a:pt x="2498" y="167445"/>
                  </a:lnTo>
                  <a:lnTo>
                    <a:pt x="42914" y="187512"/>
                  </a:lnTo>
                  <a:lnTo>
                    <a:pt x="81919" y="209878"/>
                  </a:lnTo>
                  <a:lnTo>
                    <a:pt x="119425" y="234453"/>
                  </a:lnTo>
                  <a:lnTo>
                    <a:pt x="155343" y="261147"/>
                  </a:lnTo>
                  <a:lnTo>
                    <a:pt x="189585" y="289873"/>
                  </a:lnTo>
                  <a:lnTo>
                    <a:pt x="222063" y="320541"/>
                  </a:lnTo>
                  <a:lnTo>
                    <a:pt x="252687" y="353062"/>
                  </a:lnTo>
                  <a:lnTo>
                    <a:pt x="281370" y="387348"/>
                  </a:lnTo>
                  <a:lnTo>
                    <a:pt x="308023" y="423308"/>
                  </a:lnTo>
                  <a:lnTo>
                    <a:pt x="332557" y="460855"/>
                  </a:lnTo>
                  <a:lnTo>
                    <a:pt x="354885" y="499900"/>
                  </a:lnTo>
                  <a:lnTo>
                    <a:pt x="374917" y="540353"/>
                  </a:lnTo>
                  <a:lnTo>
                    <a:pt x="392565" y="582125"/>
                  </a:lnTo>
                  <a:lnTo>
                    <a:pt x="407741" y="625127"/>
                  </a:lnTo>
                  <a:lnTo>
                    <a:pt x="420356" y="669271"/>
                  </a:lnTo>
                  <a:lnTo>
                    <a:pt x="430321" y="714468"/>
                  </a:lnTo>
                  <a:lnTo>
                    <a:pt x="437549" y="760628"/>
                  </a:lnTo>
                  <a:lnTo>
                    <a:pt x="441951" y="807662"/>
                  </a:lnTo>
                  <a:lnTo>
                    <a:pt x="443438" y="855483"/>
                  </a:lnTo>
                  <a:lnTo>
                    <a:pt x="441951" y="903301"/>
                  </a:lnTo>
                  <a:lnTo>
                    <a:pt x="437549" y="950335"/>
                  </a:lnTo>
                  <a:lnTo>
                    <a:pt x="430321" y="996494"/>
                  </a:lnTo>
                  <a:lnTo>
                    <a:pt x="420356" y="1041690"/>
                  </a:lnTo>
                  <a:lnTo>
                    <a:pt x="407741" y="1085833"/>
                  </a:lnTo>
                  <a:lnTo>
                    <a:pt x="392565" y="1128835"/>
                  </a:lnTo>
                  <a:lnTo>
                    <a:pt x="374917" y="1170607"/>
                  </a:lnTo>
                  <a:lnTo>
                    <a:pt x="354885" y="1211060"/>
                  </a:lnTo>
                  <a:lnTo>
                    <a:pt x="332557" y="1250104"/>
                  </a:lnTo>
                  <a:lnTo>
                    <a:pt x="308023" y="1287651"/>
                  </a:lnTo>
                  <a:lnTo>
                    <a:pt x="281370" y="1323612"/>
                  </a:lnTo>
                  <a:lnTo>
                    <a:pt x="252687" y="1357898"/>
                  </a:lnTo>
                  <a:lnTo>
                    <a:pt x="222063" y="1390419"/>
                  </a:lnTo>
                  <a:lnTo>
                    <a:pt x="189585" y="1421088"/>
                  </a:lnTo>
                  <a:lnTo>
                    <a:pt x="155343" y="1449814"/>
                  </a:lnTo>
                  <a:lnTo>
                    <a:pt x="119425" y="1476509"/>
                  </a:lnTo>
                  <a:lnTo>
                    <a:pt x="81919" y="1501084"/>
                  </a:lnTo>
                  <a:lnTo>
                    <a:pt x="42914" y="1523450"/>
                  </a:lnTo>
                  <a:lnTo>
                    <a:pt x="2498" y="1543518"/>
                  </a:lnTo>
                  <a:lnTo>
                    <a:pt x="0" y="1544577"/>
                  </a:lnTo>
                  <a:lnTo>
                    <a:pt x="0" y="1711590"/>
                  </a:lnTo>
                  <a:lnTo>
                    <a:pt x="52321" y="1690785"/>
                  </a:lnTo>
                  <a:lnTo>
                    <a:pt x="93660" y="1671403"/>
                  </a:lnTo>
                  <a:lnTo>
                    <a:pt x="133840" y="1650039"/>
                  </a:lnTo>
                  <a:lnTo>
                    <a:pt x="172800" y="1626757"/>
                  </a:lnTo>
                  <a:lnTo>
                    <a:pt x="210475" y="1601620"/>
                  </a:lnTo>
                  <a:lnTo>
                    <a:pt x="246803" y="1574692"/>
                  </a:lnTo>
                  <a:lnTo>
                    <a:pt x="281720" y="1546035"/>
                  </a:lnTo>
                  <a:lnTo>
                    <a:pt x="315163" y="1515712"/>
                  </a:lnTo>
                  <a:lnTo>
                    <a:pt x="347070" y="1483786"/>
                  </a:lnTo>
                  <a:lnTo>
                    <a:pt x="377376" y="1450321"/>
                  </a:lnTo>
                  <a:lnTo>
                    <a:pt x="406018" y="1415380"/>
                  </a:lnTo>
                  <a:lnTo>
                    <a:pt x="432934" y="1379025"/>
                  </a:lnTo>
                  <a:lnTo>
                    <a:pt x="458059" y="1341320"/>
                  </a:lnTo>
                  <a:lnTo>
                    <a:pt x="481332" y="1302328"/>
                  </a:lnTo>
                  <a:lnTo>
                    <a:pt x="502688" y="1262111"/>
                  </a:lnTo>
                  <a:lnTo>
                    <a:pt x="522064" y="1220734"/>
                  </a:lnTo>
                  <a:lnTo>
                    <a:pt x="539398" y="1178258"/>
                  </a:lnTo>
                  <a:lnTo>
                    <a:pt x="554626" y="1134747"/>
                  </a:lnTo>
                  <a:lnTo>
                    <a:pt x="567684" y="1090265"/>
                  </a:lnTo>
                  <a:lnTo>
                    <a:pt x="578510" y="1044874"/>
                  </a:lnTo>
                  <a:lnTo>
                    <a:pt x="587040" y="998637"/>
                  </a:lnTo>
                  <a:lnTo>
                    <a:pt x="593211" y="951617"/>
                  </a:lnTo>
                  <a:lnTo>
                    <a:pt x="596960" y="903878"/>
                  </a:lnTo>
                  <a:lnTo>
                    <a:pt x="598224" y="855483"/>
                  </a:lnTo>
                  <a:lnTo>
                    <a:pt x="596960" y="807089"/>
                  </a:lnTo>
                  <a:lnTo>
                    <a:pt x="593211" y="759356"/>
                  </a:lnTo>
                  <a:lnTo>
                    <a:pt x="587040" y="712347"/>
                  </a:lnTo>
                  <a:lnTo>
                    <a:pt x="578510" y="666124"/>
                  </a:lnTo>
                  <a:lnTo>
                    <a:pt x="567684" y="620750"/>
                  </a:lnTo>
                  <a:lnTo>
                    <a:pt x="554626" y="576287"/>
                  </a:lnTo>
                  <a:lnTo>
                    <a:pt x="539398" y="532800"/>
                  </a:lnTo>
                  <a:lnTo>
                    <a:pt x="522064" y="490349"/>
                  </a:lnTo>
                  <a:lnTo>
                    <a:pt x="502688" y="448999"/>
                  </a:lnTo>
                  <a:lnTo>
                    <a:pt x="481332" y="408812"/>
                  </a:lnTo>
                  <a:lnTo>
                    <a:pt x="458059" y="369850"/>
                  </a:lnTo>
                  <a:lnTo>
                    <a:pt x="432934" y="332177"/>
                  </a:lnTo>
                  <a:lnTo>
                    <a:pt x="406018" y="295855"/>
                  </a:lnTo>
                  <a:lnTo>
                    <a:pt x="377376" y="260948"/>
                  </a:lnTo>
                  <a:lnTo>
                    <a:pt x="347070" y="227517"/>
                  </a:lnTo>
                  <a:lnTo>
                    <a:pt x="315163" y="195626"/>
                  </a:lnTo>
                  <a:lnTo>
                    <a:pt x="281720" y="165337"/>
                  </a:lnTo>
                  <a:lnTo>
                    <a:pt x="246803" y="136714"/>
                  </a:lnTo>
                  <a:lnTo>
                    <a:pt x="210475" y="109819"/>
                  </a:lnTo>
                  <a:lnTo>
                    <a:pt x="172800" y="84714"/>
                  </a:lnTo>
                  <a:lnTo>
                    <a:pt x="133840" y="61463"/>
                  </a:lnTo>
                  <a:lnTo>
                    <a:pt x="93660" y="40129"/>
                  </a:lnTo>
                  <a:lnTo>
                    <a:pt x="52321" y="20773"/>
                  </a:lnTo>
                  <a:lnTo>
                    <a:pt x="9888" y="34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62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0" y="649864"/>
              <a:ext cx="211454" cy="840105"/>
            </a:xfrm>
            <a:custGeom>
              <a:avLst/>
              <a:gdLst/>
              <a:ahLst/>
              <a:cxnLst/>
              <a:rect l="l" t="t" r="r" b="b"/>
              <a:pathLst>
                <a:path w="211454" h="840105">
                  <a:moveTo>
                    <a:pt x="0" y="0"/>
                  </a:moveTo>
                  <a:lnTo>
                    <a:pt x="0" y="296335"/>
                  </a:lnTo>
                  <a:lnTo>
                    <a:pt x="11664" y="329843"/>
                  </a:lnTo>
                  <a:lnTo>
                    <a:pt x="20641" y="373648"/>
                  </a:lnTo>
                  <a:lnTo>
                    <a:pt x="23723" y="419298"/>
                  </a:lnTo>
                  <a:lnTo>
                    <a:pt x="20641" y="465115"/>
                  </a:lnTo>
                  <a:lnTo>
                    <a:pt x="11664" y="509059"/>
                  </a:lnTo>
                  <a:lnTo>
                    <a:pt x="0" y="542658"/>
                  </a:lnTo>
                  <a:lnTo>
                    <a:pt x="0" y="839735"/>
                  </a:lnTo>
                  <a:lnTo>
                    <a:pt x="57379" y="790540"/>
                  </a:lnTo>
                  <a:lnTo>
                    <a:pt x="87625" y="757579"/>
                  </a:lnTo>
                  <a:lnTo>
                    <a:pt x="115006" y="722115"/>
                  </a:lnTo>
                  <a:lnTo>
                    <a:pt x="139337" y="684333"/>
                  </a:lnTo>
                  <a:lnTo>
                    <a:pt x="160433" y="644418"/>
                  </a:lnTo>
                  <a:lnTo>
                    <a:pt x="178109" y="602555"/>
                  </a:lnTo>
                  <a:lnTo>
                    <a:pt x="192179" y="558926"/>
                  </a:lnTo>
                  <a:lnTo>
                    <a:pt x="202458" y="513718"/>
                  </a:lnTo>
                  <a:lnTo>
                    <a:pt x="208761" y="467114"/>
                  </a:lnTo>
                  <a:lnTo>
                    <a:pt x="210903" y="419298"/>
                  </a:lnTo>
                  <a:lnTo>
                    <a:pt x="208761" y="371604"/>
                  </a:lnTo>
                  <a:lnTo>
                    <a:pt x="202458" y="325119"/>
                  </a:lnTo>
                  <a:lnTo>
                    <a:pt x="192179" y="280029"/>
                  </a:lnTo>
                  <a:lnTo>
                    <a:pt x="178109" y="236517"/>
                  </a:lnTo>
                  <a:lnTo>
                    <a:pt x="160433" y="194766"/>
                  </a:lnTo>
                  <a:lnTo>
                    <a:pt x="139337" y="154961"/>
                  </a:lnTo>
                  <a:lnTo>
                    <a:pt x="115006" y="117284"/>
                  </a:lnTo>
                  <a:lnTo>
                    <a:pt x="87625" y="81920"/>
                  </a:lnTo>
                  <a:lnTo>
                    <a:pt x="57379" y="49052"/>
                  </a:lnTo>
                  <a:lnTo>
                    <a:pt x="24454" y="188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/>
          <p:nvPr/>
        </p:nvSpPr>
        <p:spPr>
          <a:xfrm>
            <a:off x="16402811" y="128766"/>
            <a:ext cx="1885314" cy="400050"/>
          </a:xfrm>
          <a:custGeom>
            <a:avLst/>
            <a:gdLst/>
            <a:ahLst/>
            <a:cxnLst/>
            <a:rect l="l" t="t" r="r" b="b"/>
            <a:pathLst>
              <a:path w="1885315" h="400050">
                <a:moveTo>
                  <a:pt x="424814" y="0"/>
                </a:moveTo>
                <a:lnTo>
                  <a:pt x="357576" y="3963"/>
                </a:lnTo>
                <a:lnTo>
                  <a:pt x="299865" y="14665"/>
                </a:lnTo>
                <a:lnTo>
                  <a:pt x="250523" y="30327"/>
                </a:lnTo>
                <a:lnTo>
                  <a:pt x="208388" y="49168"/>
                </a:lnTo>
                <a:lnTo>
                  <a:pt x="172299" y="69409"/>
                </a:lnTo>
                <a:lnTo>
                  <a:pt x="141096" y="89268"/>
                </a:lnTo>
                <a:lnTo>
                  <a:pt x="108531" y="109450"/>
                </a:lnTo>
                <a:lnTo>
                  <a:pt x="78120" y="124369"/>
                </a:lnTo>
                <a:lnTo>
                  <a:pt x="43924" y="133618"/>
                </a:lnTo>
                <a:lnTo>
                  <a:pt x="0" y="136791"/>
                </a:lnTo>
                <a:lnTo>
                  <a:pt x="0" y="399580"/>
                </a:lnTo>
                <a:lnTo>
                  <a:pt x="67141" y="395563"/>
                </a:lnTo>
                <a:lnTo>
                  <a:pt x="124723" y="384726"/>
                </a:lnTo>
                <a:lnTo>
                  <a:pt x="173958" y="368888"/>
                </a:lnTo>
                <a:lnTo>
                  <a:pt x="216059" y="349871"/>
                </a:lnTo>
                <a:lnTo>
                  <a:pt x="252241" y="329493"/>
                </a:lnTo>
                <a:lnTo>
                  <a:pt x="283717" y="309575"/>
                </a:lnTo>
                <a:lnTo>
                  <a:pt x="316283" y="289394"/>
                </a:lnTo>
                <a:lnTo>
                  <a:pt x="346694" y="274480"/>
                </a:lnTo>
                <a:lnTo>
                  <a:pt x="380890" y="265235"/>
                </a:lnTo>
                <a:lnTo>
                  <a:pt x="424814" y="262064"/>
                </a:lnTo>
                <a:lnTo>
                  <a:pt x="1885200" y="262064"/>
                </a:lnTo>
                <a:lnTo>
                  <a:pt x="1885200" y="136791"/>
                </a:lnTo>
                <a:lnTo>
                  <a:pt x="850264" y="136791"/>
                </a:lnTo>
                <a:lnTo>
                  <a:pt x="806340" y="133618"/>
                </a:lnTo>
                <a:lnTo>
                  <a:pt x="772144" y="124369"/>
                </a:lnTo>
                <a:lnTo>
                  <a:pt x="741733" y="109450"/>
                </a:lnTo>
                <a:lnTo>
                  <a:pt x="709167" y="89268"/>
                </a:lnTo>
                <a:lnTo>
                  <a:pt x="677697" y="69409"/>
                </a:lnTo>
                <a:lnTo>
                  <a:pt x="641514" y="49168"/>
                </a:lnTo>
                <a:lnTo>
                  <a:pt x="599376" y="30327"/>
                </a:lnTo>
                <a:lnTo>
                  <a:pt x="550041" y="14665"/>
                </a:lnTo>
                <a:lnTo>
                  <a:pt x="492268" y="3963"/>
                </a:lnTo>
                <a:lnTo>
                  <a:pt x="424814" y="0"/>
                </a:lnTo>
                <a:close/>
              </a:path>
              <a:path w="1885315" h="400050">
                <a:moveTo>
                  <a:pt x="1275841" y="262064"/>
                </a:moveTo>
                <a:lnTo>
                  <a:pt x="424814" y="262064"/>
                </a:lnTo>
                <a:lnTo>
                  <a:pt x="468840" y="265235"/>
                </a:lnTo>
                <a:lnTo>
                  <a:pt x="503269" y="274480"/>
                </a:lnTo>
                <a:lnTo>
                  <a:pt x="533935" y="289394"/>
                </a:lnTo>
                <a:lnTo>
                  <a:pt x="566673" y="309575"/>
                </a:lnTo>
                <a:lnTo>
                  <a:pt x="597875" y="329493"/>
                </a:lnTo>
                <a:lnTo>
                  <a:pt x="633960" y="349871"/>
                </a:lnTo>
                <a:lnTo>
                  <a:pt x="676084" y="368888"/>
                </a:lnTo>
                <a:lnTo>
                  <a:pt x="725405" y="384726"/>
                </a:lnTo>
                <a:lnTo>
                  <a:pt x="783079" y="395563"/>
                </a:lnTo>
                <a:lnTo>
                  <a:pt x="850264" y="399580"/>
                </a:lnTo>
                <a:lnTo>
                  <a:pt x="917724" y="395563"/>
                </a:lnTo>
                <a:lnTo>
                  <a:pt x="975496" y="384726"/>
                </a:lnTo>
                <a:lnTo>
                  <a:pt x="1024794" y="368888"/>
                </a:lnTo>
                <a:lnTo>
                  <a:pt x="1066832" y="349871"/>
                </a:lnTo>
                <a:lnTo>
                  <a:pt x="1102824" y="329493"/>
                </a:lnTo>
                <a:lnTo>
                  <a:pt x="1133982" y="309575"/>
                </a:lnTo>
                <a:lnTo>
                  <a:pt x="1166667" y="289394"/>
                </a:lnTo>
                <a:lnTo>
                  <a:pt x="1197340" y="274480"/>
                </a:lnTo>
                <a:lnTo>
                  <a:pt x="1231798" y="265235"/>
                </a:lnTo>
                <a:lnTo>
                  <a:pt x="1275841" y="262064"/>
                </a:lnTo>
                <a:close/>
              </a:path>
              <a:path w="1885315" h="400050">
                <a:moveTo>
                  <a:pt x="1885200" y="262064"/>
                </a:moveTo>
                <a:lnTo>
                  <a:pt x="1275841" y="262064"/>
                </a:lnTo>
                <a:lnTo>
                  <a:pt x="1319766" y="265235"/>
                </a:lnTo>
                <a:lnTo>
                  <a:pt x="1353962" y="274480"/>
                </a:lnTo>
                <a:lnTo>
                  <a:pt x="1384373" y="289394"/>
                </a:lnTo>
                <a:lnTo>
                  <a:pt x="1416938" y="309575"/>
                </a:lnTo>
                <a:lnTo>
                  <a:pt x="1448406" y="329493"/>
                </a:lnTo>
                <a:lnTo>
                  <a:pt x="1484568" y="349871"/>
                </a:lnTo>
                <a:lnTo>
                  <a:pt x="1526651" y="368888"/>
                </a:lnTo>
                <a:lnTo>
                  <a:pt x="1575877" y="384726"/>
                </a:lnTo>
                <a:lnTo>
                  <a:pt x="1633470" y="395563"/>
                </a:lnTo>
                <a:lnTo>
                  <a:pt x="1700656" y="399580"/>
                </a:lnTo>
                <a:lnTo>
                  <a:pt x="1768110" y="395563"/>
                </a:lnTo>
                <a:lnTo>
                  <a:pt x="1825883" y="384726"/>
                </a:lnTo>
                <a:lnTo>
                  <a:pt x="1875218" y="368888"/>
                </a:lnTo>
                <a:lnTo>
                  <a:pt x="1885200" y="364383"/>
                </a:lnTo>
                <a:lnTo>
                  <a:pt x="1885200" y="262064"/>
                </a:lnTo>
                <a:close/>
              </a:path>
              <a:path w="1885315" h="400050">
                <a:moveTo>
                  <a:pt x="1275841" y="0"/>
                </a:moveTo>
                <a:lnTo>
                  <a:pt x="1208382" y="3963"/>
                </a:lnTo>
                <a:lnTo>
                  <a:pt x="1150610" y="14665"/>
                </a:lnTo>
                <a:lnTo>
                  <a:pt x="1101312" y="30327"/>
                </a:lnTo>
                <a:lnTo>
                  <a:pt x="1059274" y="49168"/>
                </a:lnTo>
                <a:lnTo>
                  <a:pt x="1023282" y="69409"/>
                </a:lnTo>
                <a:lnTo>
                  <a:pt x="992123" y="89268"/>
                </a:lnTo>
                <a:lnTo>
                  <a:pt x="959439" y="109450"/>
                </a:lnTo>
                <a:lnTo>
                  <a:pt x="928766" y="124369"/>
                </a:lnTo>
                <a:lnTo>
                  <a:pt x="894308" y="133618"/>
                </a:lnTo>
                <a:lnTo>
                  <a:pt x="850264" y="136791"/>
                </a:lnTo>
                <a:lnTo>
                  <a:pt x="1700656" y="136791"/>
                </a:lnTo>
                <a:lnTo>
                  <a:pt x="1656730" y="133618"/>
                </a:lnTo>
                <a:lnTo>
                  <a:pt x="1592071" y="109450"/>
                </a:lnTo>
                <a:lnTo>
                  <a:pt x="1559432" y="89268"/>
                </a:lnTo>
                <a:lnTo>
                  <a:pt x="1528230" y="69409"/>
                </a:lnTo>
                <a:lnTo>
                  <a:pt x="1492146" y="49168"/>
                </a:lnTo>
                <a:lnTo>
                  <a:pt x="1450022" y="30327"/>
                </a:lnTo>
                <a:lnTo>
                  <a:pt x="1400701" y="14665"/>
                </a:lnTo>
                <a:lnTo>
                  <a:pt x="1343027" y="3963"/>
                </a:lnTo>
                <a:lnTo>
                  <a:pt x="1275841" y="0"/>
                </a:lnTo>
                <a:close/>
              </a:path>
              <a:path w="1885315" h="400050">
                <a:moveTo>
                  <a:pt x="1885200" y="62933"/>
                </a:moveTo>
                <a:lnTo>
                  <a:pt x="1873644" y="69409"/>
                </a:lnTo>
                <a:lnTo>
                  <a:pt x="1842388" y="89268"/>
                </a:lnTo>
                <a:lnTo>
                  <a:pt x="1809724" y="109450"/>
                </a:lnTo>
                <a:lnTo>
                  <a:pt x="1779095" y="124369"/>
                </a:lnTo>
                <a:lnTo>
                  <a:pt x="1744680" y="133618"/>
                </a:lnTo>
                <a:lnTo>
                  <a:pt x="1700656" y="136791"/>
                </a:lnTo>
                <a:lnTo>
                  <a:pt x="1885200" y="136791"/>
                </a:lnTo>
                <a:lnTo>
                  <a:pt x="1885200" y="62933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16402811" y="682409"/>
            <a:ext cx="1885314" cy="399415"/>
          </a:xfrm>
          <a:custGeom>
            <a:avLst/>
            <a:gdLst/>
            <a:ahLst/>
            <a:cxnLst/>
            <a:rect l="l" t="t" r="r" b="b"/>
            <a:pathLst>
              <a:path w="1885315" h="399415">
                <a:moveTo>
                  <a:pt x="424814" y="0"/>
                </a:moveTo>
                <a:lnTo>
                  <a:pt x="357576" y="3963"/>
                </a:lnTo>
                <a:lnTo>
                  <a:pt x="299865" y="14666"/>
                </a:lnTo>
                <a:lnTo>
                  <a:pt x="250523" y="30329"/>
                </a:lnTo>
                <a:lnTo>
                  <a:pt x="208388" y="49172"/>
                </a:lnTo>
                <a:lnTo>
                  <a:pt x="172299" y="69416"/>
                </a:lnTo>
                <a:lnTo>
                  <a:pt x="141096" y="89280"/>
                </a:lnTo>
                <a:lnTo>
                  <a:pt x="108531" y="109463"/>
                </a:lnTo>
                <a:lnTo>
                  <a:pt x="78120" y="124382"/>
                </a:lnTo>
                <a:lnTo>
                  <a:pt x="43924" y="133631"/>
                </a:lnTo>
                <a:lnTo>
                  <a:pt x="0" y="136804"/>
                </a:lnTo>
                <a:lnTo>
                  <a:pt x="0" y="398856"/>
                </a:lnTo>
                <a:lnTo>
                  <a:pt x="12312" y="398856"/>
                </a:lnTo>
                <a:lnTo>
                  <a:pt x="67141" y="395576"/>
                </a:lnTo>
                <a:lnTo>
                  <a:pt x="124723" y="384739"/>
                </a:lnTo>
                <a:lnTo>
                  <a:pt x="173958" y="368903"/>
                </a:lnTo>
                <a:lnTo>
                  <a:pt x="216059" y="349887"/>
                </a:lnTo>
                <a:lnTo>
                  <a:pt x="252241" y="329513"/>
                </a:lnTo>
                <a:lnTo>
                  <a:pt x="283717" y="309600"/>
                </a:lnTo>
                <a:lnTo>
                  <a:pt x="316283" y="289418"/>
                </a:lnTo>
                <a:lnTo>
                  <a:pt x="346694" y="274499"/>
                </a:lnTo>
                <a:lnTo>
                  <a:pt x="380890" y="265250"/>
                </a:lnTo>
                <a:lnTo>
                  <a:pt x="424814" y="262077"/>
                </a:lnTo>
                <a:lnTo>
                  <a:pt x="1885200" y="262077"/>
                </a:lnTo>
                <a:lnTo>
                  <a:pt x="1885200" y="136804"/>
                </a:lnTo>
                <a:lnTo>
                  <a:pt x="850264" y="136804"/>
                </a:lnTo>
                <a:lnTo>
                  <a:pt x="806340" y="133631"/>
                </a:lnTo>
                <a:lnTo>
                  <a:pt x="772144" y="124382"/>
                </a:lnTo>
                <a:lnTo>
                  <a:pt x="741733" y="109463"/>
                </a:lnTo>
                <a:lnTo>
                  <a:pt x="709167" y="89280"/>
                </a:lnTo>
                <a:lnTo>
                  <a:pt x="677697" y="69416"/>
                </a:lnTo>
                <a:lnTo>
                  <a:pt x="641514" y="49172"/>
                </a:lnTo>
                <a:lnTo>
                  <a:pt x="599376" y="30329"/>
                </a:lnTo>
                <a:lnTo>
                  <a:pt x="550041" y="14666"/>
                </a:lnTo>
                <a:lnTo>
                  <a:pt x="492268" y="3963"/>
                </a:lnTo>
                <a:lnTo>
                  <a:pt x="424814" y="0"/>
                </a:lnTo>
                <a:close/>
              </a:path>
              <a:path w="1885315" h="399415">
                <a:moveTo>
                  <a:pt x="1275841" y="262077"/>
                </a:moveTo>
                <a:lnTo>
                  <a:pt x="424814" y="262077"/>
                </a:lnTo>
                <a:lnTo>
                  <a:pt x="468840" y="265250"/>
                </a:lnTo>
                <a:lnTo>
                  <a:pt x="503269" y="274499"/>
                </a:lnTo>
                <a:lnTo>
                  <a:pt x="533935" y="289418"/>
                </a:lnTo>
                <a:lnTo>
                  <a:pt x="566673" y="309600"/>
                </a:lnTo>
                <a:lnTo>
                  <a:pt x="597875" y="329513"/>
                </a:lnTo>
                <a:lnTo>
                  <a:pt x="633960" y="349887"/>
                </a:lnTo>
                <a:lnTo>
                  <a:pt x="676084" y="368903"/>
                </a:lnTo>
                <a:lnTo>
                  <a:pt x="725405" y="384739"/>
                </a:lnTo>
                <a:lnTo>
                  <a:pt x="783079" y="395576"/>
                </a:lnTo>
                <a:lnTo>
                  <a:pt x="837944" y="398856"/>
                </a:lnTo>
                <a:lnTo>
                  <a:pt x="862635" y="398856"/>
                </a:lnTo>
                <a:lnTo>
                  <a:pt x="917724" y="395576"/>
                </a:lnTo>
                <a:lnTo>
                  <a:pt x="975496" y="384739"/>
                </a:lnTo>
                <a:lnTo>
                  <a:pt x="1024794" y="368903"/>
                </a:lnTo>
                <a:lnTo>
                  <a:pt x="1066832" y="349887"/>
                </a:lnTo>
                <a:lnTo>
                  <a:pt x="1102824" y="329513"/>
                </a:lnTo>
                <a:lnTo>
                  <a:pt x="1133982" y="309600"/>
                </a:lnTo>
                <a:lnTo>
                  <a:pt x="1166667" y="289418"/>
                </a:lnTo>
                <a:lnTo>
                  <a:pt x="1197340" y="274499"/>
                </a:lnTo>
                <a:lnTo>
                  <a:pt x="1231798" y="265250"/>
                </a:lnTo>
                <a:lnTo>
                  <a:pt x="1275841" y="262077"/>
                </a:lnTo>
                <a:close/>
              </a:path>
              <a:path w="1885315" h="399415">
                <a:moveTo>
                  <a:pt x="1885200" y="262077"/>
                </a:moveTo>
                <a:lnTo>
                  <a:pt x="1275841" y="262077"/>
                </a:lnTo>
                <a:lnTo>
                  <a:pt x="1319766" y="265250"/>
                </a:lnTo>
                <a:lnTo>
                  <a:pt x="1353962" y="274499"/>
                </a:lnTo>
                <a:lnTo>
                  <a:pt x="1384373" y="289418"/>
                </a:lnTo>
                <a:lnTo>
                  <a:pt x="1416938" y="309600"/>
                </a:lnTo>
                <a:lnTo>
                  <a:pt x="1448406" y="329513"/>
                </a:lnTo>
                <a:lnTo>
                  <a:pt x="1484568" y="349887"/>
                </a:lnTo>
                <a:lnTo>
                  <a:pt x="1526651" y="368903"/>
                </a:lnTo>
                <a:lnTo>
                  <a:pt x="1575877" y="384739"/>
                </a:lnTo>
                <a:lnTo>
                  <a:pt x="1633470" y="395576"/>
                </a:lnTo>
                <a:lnTo>
                  <a:pt x="1688336" y="398856"/>
                </a:lnTo>
                <a:lnTo>
                  <a:pt x="1713026" y="398856"/>
                </a:lnTo>
                <a:lnTo>
                  <a:pt x="1768110" y="395576"/>
                </a:lnTo>
                <a:lnTo>
                  <a:pt x="1825883" y="384739"/>
                </a:lnTo>
                <a:lnTo>
                  <a:pt x="1875218" y="368903"/>
                </a:lnTo>
                <a:lnTo>
                  <a:pt x="1885200" y="364398"/>
                </a:lnTo>
                <a:lnTo>
                  <a:pt x="1885200" y="262077"/>
                </a:lnTo>
                <a:close/>
              </a:path>
              <a:path w="1885315" h="399415">
                <a:moveTo>
                  <a:pt x="1275841" y="0"/>
                </a:moveTo>
                <a:lnTo>
                  <a:pt x="1208382" y="3963"/>
                </a:lnTo>
                <a:lnTo>
                  <a:pt x="1150610" y="14666"/>
                </a:lnTo>
                <a:lnTo>
                  <a:pt x="1101312" y="30329"/>
                </a:lnTo>
                <a:lnTo>
                  <a:pt x="1059274" y="49172"/>
                </a:lnTo>
                <a:lnTo>
                  <a:pt x="1023282" y="69416"/>
                </a:lnTo>
                <a:lnTo>
                  <a:pt x="992123" y="89280"/>
                </a:lnTo>
                <a:lnTo>
                  <a:pt x="959439" y="109463"/>
                </a:lnTo>
                <a:lnTo>
                  <a:pt x="928766" y="124382"/>
                </a:lnTo>
                <a:lnTo>
                  <a:pt x="894308" y="133631"/>
                </a:lnTo>
                <a:lnTo>
                  <a:pt x="850264" y="136804"/>
                </a:lnTo>
                <a:lnTo>
                  <a:pt x="1700656" y="136804"/>
                </a:lnTo>
                <a:lnTo>
                  <a:pt x="1656730" y="133631"/>
                </a:lnTo>
                <a:lnTo>
                  <a:pt x="1592071" y="109463"/>
                </a:lnTo>
                <a:lnTo>
                  <a:pt x="1559432" y="89280"/>
                </a:lnTo>
                <a:lnTo>
                  <a:pt x="1528230" y="69416"/>
                </a:lnTo>
                <a:lnTo>
                  <a:pt x="1492146" y="49172"/>
                </a:lnTo>
                <a:lnTo>
                  <a:pt x="1450022" y="30329"/>
                </a:lnTo>
                <a:lnTo>
                  <a:pt x="1400701" y="14666"/>
                </a:lnTo>
                <a:lnTo>
                  <a:pt x="1343027" y="3963"/>
                </a:lnTo>
                <a:lnTo>
                  <a:pt x="1275841" y="0"/>
                </a:lnTo>
                <a:close/>
              </a:path>
              <a:path w="1885315" h="399415">
                <a:moveTo>
                  <a:pt x="1885200" y="62939"/>
                </a:moveTo>
                <a:lnTo>
                  <a:pt x="1873644" y="69416"/>
                </a:lnTo>
                <a:lnTo>
                  <a:pt x="1842388" y="89280"/>
                </a:lnTo>
                <a:lnTo>
                  <a:pt x="1809724" y="109463"/>
                </a:lnTo>
                <a:lnTo>
                  <a:pt x="1779095" y="124382"/>
                </a:lnTo>
                <a:lnTo>
                  <a:pt x="1744680" y="133631"/>
                </a:lnTo>
                <a:lnTo>
                  <a:pt x="1700656" y="136804"/>
                </a:lnTo>
                <a:lnTo>
                  <a:pt x="1885200" y="136804"/>
                </a:lnTo>
                <a:lnTo>
                  <a:pt x="1885200" y="62939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3404184" y="744321"/>
            <a:ext cx="675640" cy="675640"/>
          </a:xfrm>
          <a:custGeom>
            <a:avLst/>
            <a:gdLst/>
            <a:ahLst/>
            <a:cxnLst/>
            <a:rect l="l" t="t" r="r" b="b"/>
            <a:pathLst>
              <a:path w="675639" h="675640">
                <a:moveTo>
                  <a:pt x="385127" y="0"/>
                </a:moveTo>
                <a:lnTo>
                  <a:pt x="289382" y="0"/>
                </a:lnTo>
                <a:lnTo>
                  <a:pt x="289382" y="221005"/>
                </a:lnTo>
                <a:lnTo>
                  <a:pt x="132461" y="64795"/>
                </a:lnTo>
                <a:lnTo>
                  <a:pt x="64795" y="132461"/>
                </a:lnTo>
                <a:lnTo>
                  <a:pt x="221005" y="289394"/>
                </a:lnTo>
                <a:lnTo>
                  <a:pt x="0" y="289394"/>
                </a:lnTo>
                <a:lnTo>
                  <a:pt x="0" y="385127"/>
                </a:lnTo>
                <a:lnTo>
                  <a:pt x="221005" y="385127"/>
                </a:lnTo>
                <a:lnTo>
                  <a:pt x="64795" y="542061"/>
                </a:lnTo>
                <a:lnTo>
                  <a:pt x="132461" y="609739"/>
                </a:lnTo>
                <a:lnTo>
                  <a:pt x="289382" y="453529"/>
                </a:lnTo>
                <a:lnTo>
                  <a:pt x="289382" y="675233"/>
                </a:lnTo>
                <a:lnTo>
                  <a:pt x="385127" y="675233"/>
                </a:lnTo>
                <a:lnTo>
                  <a:pt x="385127" y="453529"/>
                </a:lnTo>
                <a:lnTo>
                  <a:pt x="542061" y="609739"/>
                </a:lnTo>
                <a:lnTo>
                  <a:pt x="609727" y="542061"/>
                </a:lnTo>
                <a:lnTo>
                  <a:pt x="453517" y="385127"/>
                </a:lnTo>
                <a:lnTo>
                  <a:pt x="675233" y="385127"/>
                </a:lnTo>
                <a:lnTo>
                  <a:pt x="675233" y="289394"/>
                </a:lnTo>
                <a:lnTo>
                  <a:pt x="453517" y="289394"/>
                </a:lnTo>
                <a:lnTo>
                  <a:pt x="609727" y="132461"/>
                </a:lnTo>
                <a:lnTo>
                  <a:pt x="542061" y="64795"/>
                </a:lnTo>
                <a:lnTo>
                  <a:pt x="385127" y="221005"/>
                </a:lnTo>
                <a:lnTo>
                  <a:pt x="385127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14230350" y="9383482"/>
            <a:ext cx="189865" cy="903605"/>
          </a:xfrm>
          <a:custGeom>
            <a:avLst/>
            <a:gdLst/>
            <a:ahLst/>
            <a:cxnLst/>
            <a:rect l="l" t="t" r="r" b="b"/>
            <a:pathLst>
              <a:path w="189865" h="903604">
                <a:moveTo>
                  <a:pt x="0" y="903516"/>
                </a:moveTo>
                <a:lnTo>
                  <a:pt x="189349" y="903516"/>
                </a:lnTo>
                <a:lnTo>
                  <a:pt x="189349" y="0"/>
                </a:lnTo>
                <a:lnTo>
                  <a:pt x="0" y="0"/>
                </a:lnTo>
                <a:lnTo>
                  <a:pt x="0" y="903516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14626970" y="9383482"/>
            <a:ext cx="189865" cy="903605"/>
          </a:xfrm>
          <a:custGeom>
            <a:avLst/>
            <a:gdLst/>
            <a:ahLst/>
            <a:cxnLst/>
            <a:rect l="l" t="t" r="r" b="b"/>
            <a:pathLst>
              <a:path w="189865" h="903604">
                <a:moveTo>
                  <a:pt x="0" y="903516"/>
                </a:moveTo>
                <a:lnTo>
                  <a:pt x="189349" y="903516"/>
                </a:lnTo>
                <a:lnTo>
                  <a:pt x="189349" y="0"/>
                </a:lnTo>
                <a:lnTo>
                  <a:pt x="0" y="0"/>
                </a:lnTo>
                <a:lnTo>
                  <a:pt x="0" y="903516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5023718" y="9383482"/>
            <a:ext cx="189865" cy="903605"/>
          </a:xfrm>
          <a:custGeom>
            <a:avLst/>
            <a:gdLst/>
            <a:ahLst/>
            <a:cxnLst/>
            <a:rect l="l" t="t" r="r" b="b"/>
            <a:pathLst>
              <a:path w="189865" h="903604">
                <a:moveTo>
                  <a:pt x="0" y="903516"/>
                </a:moveTo>
                <a:lnTo>
                  <a:pt x="189349" y="903516"/>
                </a:lnTo>
                <a:lnTo>
                  <a:pt x="189349" y="0"/>
                </a:lnTo>
                <a:lnTo>
                  <a:pt x="0" y="0"/>
                </a:lnTo>
                <a:lnTo>
                  <a:pt x="0" y="903516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15420339" y="9383482"/>
            <a:ext cx="189865" cy="903605"/>
          </a:xfrm>
          <a:custGeom>
            <a:avLst/>
            <a:gdLst/>
            <a:ahLst/>
            <a:cxnLst/>
            <a:rect l="l" t="t" r="r" b="b"/>
            <a:pathLst>
              <a:path w="189865" h="903604">
                <a:moveTo>
                  <a:pt x="0" y="903516"/>
                </a:moveTo>
                <a:lnTo>
                  <a:pt x="189349" y="903516"/>
                </a:lnTo>
                <a:lnTo>
                  <a:pt x="189349" y="0"/>
                </a:lnTo>
                <a:lnTo>
                  <a:pt x="0" y="0"/>
                </a:lnTo>
                <a:lnTo>
                  <a:pt x="0" y="903516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15817087" y="9383482"/>
            <a:ext cx="189865" cy="903605"/>
          </a:xfrm>
          <a:custGeom>
            <a:avLst/>
            <a:gdLst/>
            <a:ahLst/>
            <a:cxnLst/>
            <a:rect l="l" t="t" r="r" b="b"/>
            <a:pathLst>
              <a:path w="189865" h="903604">
                <a:moveTo>
                  <a:pt x="0" y="903516"/>
                </a:moveTo>
                <a:lnTo>
                  <a:pt x="189349" y="903516"/>
                </a:lnTo>
                <a:lnTo>
                  <a:pt x="189349" y="0"/>
                </a:lnTo>
                <a:lnTo>
                  <a:pt x="0" y="0"/>
                </a:lnTo>
                <a:lnTo>
                  <a:pt x="0" y="903516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16212311" y="9383482"/>
            <a:ext cx="189865" cy="903605"/>
          </a:xfrm>
          <a:custGeom>
            <a:avLst/>
            <a:gdLst/>
            <a:ahLst/>
            <a:cxnLst/>
            <a:rect l="l" t="t" r="r" b="b"/>
            <a:pathLst>
              <a:path w="189865" h="903604">
                <a:moveTo>
                  <a:pt x="0" y="903516"/>
                </a:moveTo>
                <a:lnTo>
                  <a:pt x="189349" y="903516"/>
                </a:lnTo>
                <a:lnTo>
                  <a:pt x="189349" y="0"/>
                </a:lnTo>
                <a:lnTo>
                  <a:pt x="0" y="0"/>
                </a:lnTo>
                <a:lnTo>
                  <a:pt x="0" y="903516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9" name="object 19" descr=""/>
          <p:cNvGrpSpPr/>
          <p:nvPr/>
        </p:nvGrpSpPr>
        <p:grpSpPr>
          <a:xfrm>
            <a:off x="485661" y="2755784"/>
            <a:ext cx="7153275" cy="7303134"/>
            <a:chOff x="485661" y="2755784"/>
            <a:chExt cx="7153275" cy="7303134"/>
          </a:xfrm>
        </p:grpSpPr>
        <p:sp>
          <p:nvSpPr>
            <p:cNvPr id="20" name="object 20" descr=""/>
            <p:cNvSpPr/>
            <p:nvPr/>
          </p:nvSpPr>
          <p:spPr>
            <a:xfrm>
              <a:off x="5607862" y="8632520"/>
              <a:ext cx="1426845" cy="1426845"/>
            </a:xfrm>
            <a:custGeom>
              <a:avLst/>
              <a:gdLst/>
              <a:ahLst/>
              <a:cxnLst/>
              <a:rect l="l" t="t" r="r" b="b"/>
              <a:pathLst>
                <a:path w="1426845" h="1426845">
                  <a:moveTo>
                    <a:pt x="712749" y="0"/>
                  </a:moveTo>
                  <a:lnTo>
                    <a:pt x="663930" y="1643"/>
                  </a:lnTo>
                  <a:lnTo>
                    <a:pt x="615997" y="6503"/>
                  </a:lnTo>
                  <a:lnTo>
                    <a:pt x="569055" y="14473"/>
                  </a:lnTo>
                  <a:lnTo>
                    <a:pt x="523212" y="25448"/>
                  </a:lnTo>
                  <a:lnTo>
                    <a:pt x="478572" y="39321"/>
                  </a:lnTo>
                  <a:lnTo>
                    <a:pt x="435241" y="55987"/>
                  </a:lnTo>
                  <a:lnTo>
                    <a:pt x="393327" y="75339"/>
                  </a:lnTo>
                  <a:lnTo>
                    <a:pt x="352933" y="97272"/>
                  </a:lnTo>
                  <a:lnTo>
                    <a:pt x="314168" y="121680"/>
                  </a:lnTo>
                  <a:lnTo>
                    <a:pt x="277135" y="148457"/>
                  </a:lnTo>
                  <a:lnTo>
                    <a:pt x="241942" y="177497"/>
                  </a:lnTo>
                  <a:lnTo>
                    <a:pt x="208694" y="208694"/>
                  </a:lnTo>
                  <a:lnTo>
                    <a:pt x="177497" y="241942"/>
                  </a:lnTo>
                  <a:lnTo>
                    <a:pt x="148457" y="277136"/>
                  </a:lnTo>
                  <a:lnTo>
                    <a:pt x="121680" y="314169"/>
                  </a:lnTo>
                  <a:lnTo>
                    <a:pt x="97272" y="352935"/>
                  </a:lnTo>
                  <a:lnTo>
                    <a:pt x="75339" y="393328"/>
                  </a:lnTo>
                  <a:lnTo>
                    <a:pt x="55986" y="435243"/>
                  </a:lnTo>
                  <a:lnTo>
                    <a:pt x="39321" y="478574"/>
                  </a:lnTo>
                  <a:lnTo>
                    <a:pt x="25448" y="523214"/>
                  </a:lnTo>
                  <a:lnTo>
                    <a:pt x="14473" y="569058"/>
                  </a:lnTo>
                  <a:lnTo>
                    <a:pt x="6503" y="615999"/>
                  </a:lnTo>
                  <a:lnTo>
                    <a:pt x="1643" y="663933"/>
                  </a:lnTo>
                  <a:lnTo>
                    <a:pt x="0" y="712753"/>
                  </a:lnTo>
                  <a:lnTo>
                    <a:pt x="1643" y="761576"/>
                  </a:lnTo>
                  <a:lnTo>
                    <a:pt x="6503" y="809519"/>
                  </a:lnTo>
                  <a:lnTo>
                    <a:pt x="14473" y="856478"/>
                  </a:lnTo>
                  <a:lnTo>
                    <a:pt x="25448" y="902344"/>
                  </a:lnTo>
                  <a:lnTo>
                    <a:pt x="39321" y="947011"/>
                  </a:lnTo>
                  <a:lnTo>
                    <a:pt x="55986" y="990373"/>
                  </a:lnTo>
                  <a:lnTo>
                    <a:pt x="75339" y="1032324"/>
                  </a:lnTo>
                  <a:lnTo>
                    <a:pt x="97272" y="1072756"/>
                  </a:lnTo>
                  <a:lnTo>
                    <a:pt x="121680" y="1111563"/>
                  </a:lnTo>
                  <a:lnTo>
                    <a:pt x="148457" y="1148638"/>
                  </a:lnTo>
                  <a:lnTo>
                    <a:pt x="177497" y="1183876"/>
                  </a:lnTo>
                  <a:lnTo>
                    <a:pt x="208694" y="1217169"/>
                  </a:lnTo>
                  <a:lnTo>
                    <a:pt x="241942" y="1248411"/>
                  </a:lnTo>
                  <a:lnTo>
                    <a:pt x="277135" y="1277495"/>
                  </a:lnTo>
                  <a:lnTo>
                    <a:pt x="314168" y="1304316"/>
                  </a:lnTo>
                  <a:lnTo>
                    <a:pt x="352933" y="1328765"/>
                  </a:lnTo>
                  <a:lnTo>
                    <a:pt x="393327" y="1350737"/>
                  </a:lnTo>
                  <a:lnTo>
                    <a:pt x="435241" y="1370125"/>
                  </a:lnTo>
                  <a:lnTo>
                    <a:pt x="478572" y="1386823"/>
                  </a:lnTo>
                  <a:lnTo>
                    <a:pt x="523212" y="1400723"/>
                  </a:lnTo>
                  <a:lnTo>
                    <a:pt x="569055" y="1411720"/>
                  </a:lnTo>
                  <a:lnTo>
                    <a:pt x="615997" y="1419707"/>
                  </a:lnTo>
                  <a:lnTo>
                    <a:pt x="663930" y="1424578"/>
                  </a:lnTo>
                  <a:lnTo>
                    <a:pt x="712749" y="1426225"/>
                  </a:lnTo>
                  <a:lnTo>
                    <a:pt x="761572" y="1424578"/>
                  </a:lnTo>
                  <a:lnTo>
                    <a:pt x="809516" y="1419707"/>
                  </a:lnTo>
                  <a:lnTo>
                    <a:pt x="856474" y="1411720"/>
                  </a:lnTo>
                  <a:lnTo>
                    <a:pt x="902340" y="1400723"/>
                  </a:lnTo>
                  <a:lnTo>
                    <a:pt x="947007" y="1386823"/>
                  </a:lnTo>
                  <a:lnTo>
                    <a:pt x="990370" y="1370125"/>
                  </a:lnTo>
                  <a:lnTo>
                    <a:pt x="1032320" y="1350737"/>
                  </a:lnTo>
                  <a:lnTo>
                    <a:pt x="1072752" y="1328765"/>
                  </a:lnTo>
                  <a:lnTo>
                    <a:pt x="1111559" y="1304316"/>
                  </a:lnTo>
                  <a:lnTo>
                    <a:pt x="1148635" y="1277495"/>
                  </a:lnTo>
                  <a:lnTo>
                    <a:pt x="1183873" y="1248411"/>
                  </a:lnTo>
                  <a:lnTo>
                    <a:pt x="1217166" y="1217169"/>
                  </a:lnTo>
                  <a:lnTo>
                    <a:pt x="1248408" y="1183876"/>
                  </a:lnTo>
                  <a:lnTo>
                    <a:pt x="1277492" y="1148638"/>
                  </a:lnTo>
                  <a:lnTo>
                    <a:pt x="1304313" y="1111563"/>
                  </a:lnTo>
                  <a:lnTo>
                    <a:pt x="1328762" y="1072756"/>
                  </a:lnTo>
                  <a:lnTo>
                    <a:pt x="1350734" y="1032324"/>
                  </a:lnTo>
                  <a:lnTo>
                    <a:pt x="1370122" y="990373"/>
                  </a:lnTo>
                  <a:lnTo>
                    <a:pt x="1386820" y="947011"/>
                  </a:lnTo>
                  <a:lnTo>
                    <a:pt x="1400721" y="902344"/>
                  </a:lnTo>
                  <a:lnTo>
                    <a:pt x="1411718" y="856478"/>
                  </a:lnTo>
                  <a:lnTo>
                    <a:pt x="1419705" y="809519"/>
                  </a:lnTo>
                  <a:lnTo>
                    <a:pt x="1424575" y="761576"/>
                  </a:lnTo>
                  <a:lnTo>
                    <a:pt x="1426222" y="712753"/>
                  </a:lnTo>
                  <a:lnTo>
                    <a:pt x="1424575" y="663933"/>
                  </a:lnTo>
                  <a:lnTo>
                    <a:pt x="1419705" y="615999"/>
                  </a:lnTo>
                  <a:lnTo>
                    <a:pt x="1411718" y="569058"/>
                  </a:lnTo>
                  <a:lnTo>
                    <a:pt x="1400721" y="523214"/>
                  </a:lnTo>
                  <a:lnTo>
                    <a:pt x="1386820" y="478574"/>
                  </a:lnTo>
                  <a:lnTo>
                    <a:pt x="1370122" y="435243"/>
                  </a:lnTo>
                  <a:lnTo>
                    <a:pt x="1350734" y="393328"/>
                  </a:lnTo>
                  <a:lnTo>
                    <a:pt x="1328762" y="352935"/>
                  </a:lnTo>
                  <a:lnTo>
                    <a:pt x="1304313" y="314169"/>
                  </a:lnTo>
                  <a:lnTo>
                    <a:pt x="1277492" y="277136"/>
                  </a:lnTo>
                  <a:lnTo>
                    <a:pt x="1248408" y="241942"/>
                  </a:lnTo>
                  <a:lnTo>
                    <a:pt x="1217166" y="208694"/>
                  </a:lnTo>
                  <a:lnTo>
                    <a:pt x="1183873" y="177497"/>
                  </a:lnTo>
                  <a:lnTo>
                    <a:pt x="1148635" y="148457"/>
                  </a:lnTo>
                  <a:lnTo>
                    <a:pt x="1111559" y="121680"/>
                  </a:lnTo>
                  <a:lnTo>
                    <a:pt x="1072752" y="97272"/>
                  </a:lnTo>
                  <a:lnTo>
                    <a:pt x="1032320" y="75339"/>
                  </a:lnTo>
                  <a:lnTo>
                    <a:pt x="990370" y="55987"/>
                  </a:lnTo>
                  <a:lnTo>
                    <a:pt x="947007" y="39321"/>
                  </a:lnTo>
                  <a:lnTo>
                    <a:pt x="902340" y="25448"/>
                  </a:lnTo>
                  <a:lnTo>
                    <a:pt x="856474" y="14473"/>
                  </a:lnTo>
                  <a:lnTo>
                    <a:pt x="809516" y="6503"/>
                  </a:lnTo>
                  <a:lnTo>
                    <a:pt x="761572" y="1643"/>
                  </a:lnTo>
                  <a:lnTo>
                    <a:pt x="712749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5661" y="2755784"/>
              <a:ext cx="7153273" cy="6772275"/>
            </a:xfrm>
            <a:prstGeom prst="rect">
              <a:avLst/>
            </a:prstGeom>
          </p:spPr>
        </p:pic>
      </p:grpSp>
      <p:sp>
        <p:nvSpPr>
          <p:cNvPr id="22" name="object 22" descr=""/>
          <p:cNvSpPr/>
          <p:nvPr/>
        </p:nvSpPr>
        <p:spPr>
          <a:xfrm>
            <a:off x="17301071" y="8633498"/>
            <a:ext cx="333375" cy="333375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333375" y="143979"/>
                </a:moveTo>
                <a:lnTo>
                  <a:pt x="192278" y="143979"/>
                </a:lnTo>
                <a:lnTo>
                  <a:pt x="192278" y="0"/>
                </a:lnTo>
                <a:lnTo>
                  <a:pt x="144018" y="0"/>
                </a:lnTo>
                <a:lnTo>
                  <a:pt x="144018" y="143979"/>
                </a:lnTo>
                <a:lnTo>
                  <a:pt x="0" y="143979"/>
                </a:lnTo>
                <a:lnTo>
                  <a:pt x="0" y="192214"/>
                </a:lnTo>
                <a:lnTo>
                  <a:pt x="144018" y="192214"/>
                </a:lnTo>
                <a:lnTo>
                  <a:pt x="144018" y="333375"/>
                </a:lnTo>
                <a:lnTo>
                  <a:pt x="192278" y="333375"/>
                </a:lnTo>
                <a:lnTo>
                  <a:pt x="192278" y="192214"/>
                </a:lnTo>
                <a:lnTo>
                  <a:pt x="333375" y="192214"/>
                </a:lnTo>
                <a:lnTo>
                  <a:pt x="333375" y="143979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49664" y="8958580"/>
            <a:ext cx="573405" cy="572135"/>
          </a:xfrm>
          <a:custGeom>
            <a:avLst/>
            <a:gdLst/>
            <a:ahLst/>
            <a:cxnLst/>
            <a:rect l="l" t="t" r="r" b="b"/>
            <a:pathLst>
              <a:path w="573405" h="572134">
                <a:moveTo>
                  <a:pt x="327521" y="0"/>
                </a:moveTo>
                <a:lnTo>
                  <a:pt x="246181" y="0"/>
                </a:lnTo>
                <a:lnTo>
                  <a:pt x="246181" y="187194"/>
                </a:lnTo>
                <a:lnTo>
                  <a:pt x="113010" y="54724"/>
                </a:lnTo>
                <a:lnTo>
                  <a:pt x="55424" y="112318"/>
                </a:lnTo>
                <a:lnTo>
                  <a:pt x="187876" y="244789"/>
                </a:lnTo>
                <a:lnTo>
                  <a:pt x="0" y="244789"/>
                </a:lnTo>
                <a:lnTo>
                  <a:pt x="0" y="326144"/>
                </a:lnTo>
                <a:lnTo>
                  <a:pt x="187876" y="326144"/>
                </a:lnTo>
                <a:lnTo>
                  <a:pt x="55424" y="458617"/>
                </a:lnTo>
                <a:lnTo>
                  <a:pt x="113010" y="516213"/>
                </a:lnTo>
                <a:lnTo>
                  <a:pt x="246181" y="383741"/>
                </a:lnTo>
                <a:lnTo>
                  <a:pt x="246181" y="571652"/>
                </a:lnTo>
                <a:lnTo>
                  <a:pt x="327521" y="571652"/>
                </a:lnTo>
                <a:lnTo>
                  <a:pt x="327521" y="383741"/>
                </a:lnTo>
                <a:lnTo>
                  <a:pt x="460696" y="516213"/>
                </a:lnTo>
                <a:lnTo>
                  <a:pt x="518278" y="458617"/>
                </a:lnTo>
                <a:lnTo>
                  <a:pt x="385832" y="326144"/>
                </a:lnTo>
                <a:lnTo>
                  <a:pt x="572989" y="326144"/>
                </a:lnTo>
                <a:lnTo>
                  <a:pt x="572989" y="244789"/>
                </a:lnTo>
                <a:lnTo>
                  <a:pt x="385832" y="244789"/>
                </a:lnTo>
                <a:lnTo>
                  <a:pt x="518278" y="112318"/>
                </a:lnTo>
                <a:lnTo>
                  <a:pt x="460696" y="54724"/>
                </a:lnTo>
                <a:lnTo>
                  <a:pt x="327521" y="187194"/>
                </a:lnTo>
                <a:lnTo>
                  <a:pt x="327521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9299308" y="8093685"/>
            <a:ext cx="271780" cy="1730375"/>
          </a:xfrm>
          <a:custGeom>
            <a:avLst/>
            <a:gdLst/>
            <a:ahLst/>
            <a:cxnLst/>
            <a:rect l="l" t="t" r="r" b="b"/>
            <a:pathLst>
              <a:path w="271779" h="1730375">
                <a:moveTo>
                  <a:pt x="271424" y="0"/>
                </a:moveTo>
                <a:lnTo>
                  <a:pt x="92875" y="0"/>
                </a:lnTo>
                <a:lnTo>
                  <a:pt x="90749" y="29957"/>
                </a:lnTo>
                <a:lnTo>
                  <a:pt x="84505" y="53370"/>
                </a:lnTo>
                <a:lnTo>
                  <a:pt x="74347" y="74218"/>
                </a:lnTo>
                <a:lnTo>
                  <a:pt x="60477" y="96481"/>
                </a:lnTo>
                <a:lnTo>
                  <a:pt x="40092" y="129453"/>
                </a:lnTo>
                <a:lnTo>
                  <a:pt x="20518" y="170726"/>
                </a:lnTo>
                <a:lnTo>
                  <a:pt x="5804" y="222933"/>
                </a:lnTo>
                <a:lnTo>
                  <a:pt x="0" y="288709"/>
                </a:lnTo>
                <a:lnTo>
                  <a:pt x="5804" y="354792"/>
                </a:lnTo>
                <a:lnTo>
                  <a:pt x="20518" y="406969"/>
                </a:lnTo>
                <a:lnTo>
                  <a:pt x="40092" y="448077"/>
                </a:lnTo>
                <a:lnTo>
                  <a:pt x="60477" y="480949"/>
                </a:lnTo>
                <a:lnTo>
                  <a:pt x="74347" y="503212"/>
                </a:lnTo>
                <a:lnTo>
                  <a:pt x="84505" y="524060"/>
                </a:lnTo>
                <a:lnTo>
                  <a:pt x="90749" y="547473"/>
                </a:lnTo>
                <a:lnTo>
                  <a:pt x="92875" y="577430"/>
                </a:lnTo>
                <a:lnTo>
                  <a:pt x="90749" y="606969"/>
                </a:lnTo>
                <a:lnTo>
                  <a:pt x="84505" y="630167"/>
                </a:lnTo>
                <a:lnTo>
                  <a:pt x="74347" y="650936"/>
                </a:lnTo>
                <a:lnTo>
                  <a:pt x="60477" y="673188"/>
                </a:lnTo>
                <a:lnTo>
                  <a:pt x="40092" y="706160"/>
                </a:lnTo>
                <a:lnTo>
                  <a:pt x="20518" y="747434"/>
                </a:lnTo>
                <a:lnTo>
                  <a:pt x="5804" y="799645"/>
                </a:lnTo>
                <a:lnTo>
                  <a:pt x="0" y="865428"/>
                </a:lnTo>
                <a:lnTo>
                  <a:pt x="5804" y="931506"/>
                </a:lnTo>
                <a:lnTo>
                  <a:pt x="20518" y="983681"/>
                </a:lnTo>
                <a:lnTo>
                  <a:pt x="40092" y="1024787"/>
                </a:lnTo>
                <a:lnTo>
                  <a:pt x="60477" y="1057661"/>
                </a:lnTo>
                <a:lnTo>
                  <a:pt x="74347" y="1079923"/>
                </a:lnTo>
                <a:lnTo>
                  <a:pt x="84505" y="1100769"/>
                </a:lnTo>
                <a:lnTo>
                  <a:pt x="90749" y="1124178"/>
                </a:lnTo>
                <a:lnTo>
                  <a:pt x="92875" y="1154135"/>
                </a:lnTo>
                <a:lnTo>
                  <a:pt x="90749" y="1183677"/>
                </a:lnTo>
                <a:lnTo>
                  <a:pt x="84505" y="1206875"/>
                </a:lnTo>
                <a:lnTo>
                  <a:pt x="74347" y="1227644"/>
                </a:lnTo>
                <a:lnTo>
                  <a:pt x="60477" y="1249897"/>
                </a:lnTo>
                <a:lnTo>
                  <a:pt x="40092" y="1282869"/>
                </a:lnTo>
                <a:lnTo>
                  <a:pt x="20518" y="1324144"/>
                </a:lnTo>
                <a:lnTo>
                  <a:pt x="5804" y="1376354"/>
                </a:lnTo>
                <a:lnTo>
                  <a:pt x="0" y="1442133"/>
                </a:lnTo>
                <a:lnTo>
                  <a:pt x="5804" y="1508214"/>
                </a:lnTo>
                <a:lnTo>
                  <a:pt x="20518" y="1560389"/>
                </a:lnTo>
                <a:lnTo>
                  <a:pt x="40092" y="1601496"/>
                </a:lnTo>
                <a:lnTo>
                  <a:pt x="60477" y="1634369"/>
                </a:lnTo>
                <a:lnTo>
                  <a:pt x="74347" y="1656621"/>
                </a:lnTo>
                <a:lnTo>
                  <a:pt x="84505" y="1677388"/>
                </a:lnTo>
                <a:lnTo>
                  <a:pt x="90749" y="1700584"/>
                </a:lnTo>
                <a:lnTo>
                  <a:pt x="92875" y="1730126"/>
                </a:lnTo>
                <a:lnTo>
                  <a:pt x="271424" y="1730126"/>
                </a:lnTo>
                <a:lnTo>
                  <a:pt x="265506" y="1664347"/>
                </a:lnTo>
                <a:lnTo>
                  <a:pt x="250544" y="1612137"/>
                </a:lnTo>
                <a:lnTo>
                  <a:pt x="230721" y="1570861"/>
                </a:lnTo>
                <a:lnTo>
                  <a:pt x="210223" y="1537888"/>
                </a:lnTo>
                <a:lnTo>
                  <a:pt x="196352" y="1515738"/>
                </a:lnTo>
                <a:lnTo>
                  <a:pt x="186194" y="1495140"/>
                </a:lnTo>
                <a:lnTo>
                  <a:pt x="179951" y="1471977"/>
                </a:lnTo>
                <a:lnTo>
                  <a:pt x="177825" y="1442133"/>
                </a:lnTo>
                <a:lnTo>
                  <a:pt x="179951" y="1412285"/>
                </a:lnTo>
                <a:lnTo>
                  <a:pt x="186194" y="1389121"/>
                </a:lnTo>
                <a:lnTo>
                  <a:pt x="196352" y="1368523"/>
                </a:lnTo>
                <a:lnTo>
                  <a:pt x="210223" y="1346372"/>
                </a:lnTo>
                <a:lnTo>
                  <a:pt x="230721" y="1313399"/>
                </a:lnTo>
                <a:lnTo>
                  <a:pt x="250544" y="1272124"/>
                </a:lnTo>
                <a:lnTo>
                  <a:pt x="265506" y="1219913"/>
                </a:lnTo>
                <a:lnTo>
                  <a:pt x="271424" y="1154135"/>
                </a:lnTo>
                <a:lnTo>
                  <a:pt x="265506" y="1088042"/>
                </a:lnTo>
                <a:lnTo>
                  <a:pt x="250544" y="1035787"/>
                </a:lnTo>
                <a:lnTo>
                  <a:pt x="230721" y="994467"/>
                </a:lnTo>
                <a:lnTo>
                  <a:pt x="210223" y="961180"/>
                </a:lnTo>
                <a:lnTo>
                  <a:pt x="196352" y="939333"/>
                </a:lnTo>
                <a:lnTo>
                  <a:pt x="186194" y="918702"/>
                </a:lnTo>
                <a:lnTo>
                  <a:pt x="179951" y="895373"/>
                </a:lnTo>
                <a:lnTo>
                  <a:pt x="177825" y="865428"/>
                </a:lnTo>
                <a:lnTo>
                  <a:pt x="179951" y="835884"/>
                </a:lnTo>
                <a:lnTo>
                  <a:pt x="186194" y="812685"/>
                </a:lnTo>
                <a:lnTo>
                  <a:pt x="196352" y="791916"/>
                </a:lnTo>
                <a:lnTo>
                  <a:pt x="210223" y="769658"/>
                </a:lnTo>
                <a:lnTo>
                  <a:pt x="230721" y="736686"/>
                </a:lnTo>
                <a:lnTo>
                  <a:pt x="250544" y="695413"/>
                </a:lnTo>
                <a:lnTo>
                  <a:pt x="265506" y="643206"/>
                </a:lnTo>
                <a:lnTo>
                  <a:pt x="271424" y="577430"/>
                </a:lnTo>
                <a:lnTo>
                  <a:pt x="265506" y="511336"/>
                </a:lnTo>
                <a:lnTo>
                  <a:pt x="250544" y="459079"/>
                </a:lnTo>
                <a:lnTo>
                  <a:pt x="230721" y="417757"/>
                </a:lnTo>
                <a:lnTo>
                  <a:pt x="210223" y="384467"/>
                </a:lnTo>
                <a:lnTo>
                  <a:pt x="196352" y="362623"/>
                </a:lnTo>
                <a:lnTo>
                  <a:pt x="186194" y="341993"/>
                </a:lnTo>
                <a:lnTo>
                  <a:pt x="179951" y="318660"/>
                </a:lnTo>
                <a:lnTo>
                  <a:pt x="177825" y="288709"/>
                </a:lnTo>
                <a:lnTo>
                  <a:pt x="179951" y="258864"/>
                </a:lnTo>
                <a:lnTo>
                  <a:pt x="186194" y="235700"/>
                </a:lnTo>
                <a:lnTo>
                  <a:pt x="196352" y="215101"/>
                </a:lnTo>
                <a:lnTo>
                  <a:pt x="210223" y="192951"/>
                </a:lnTo>
                <a:lnTo>
                  <a:pt x="230721" y="159968"/>
                </a:lnTo>
                <a:lnTo>
                  <a:pt x="250544" y="118616"/>
                </a:lnTo>
                <a:lnTo>
                  <a:pt x="265506" y="66194"/>
                </a:lnTo>
                <a:lnTo>
                  <a:pt x="271424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674403" y="8093685"/>
            <a:ext cx="271780" cy="1730375"/>
          </a:xfrm>
          <a:custGeom>
            <a:avLst/>
            <a:gdLst/>
            <a:ahLst/>
            <a:cxnLst/>
            <a:rect l="l" t="t" r="r" b="b"/>
            <a:pathLst>
              <a:path w="271779" h="1730375">
                <a:moveTo>
                  <a:pt x="271424" y="0"/>
                </a:moveTo>
                <a:lnTo>
                  <a:pt x="92875" y="0"/>
                </a:lnTo>
                <a:lnTo>
                  <a:pt x="90749" y="29957"/>
                </a:lnTo>
                <a:lnTo>
                  <a:pt x="84505" y="53370"/>
                </a:lnTo>
                <a:lnTo>
                  <a:pt x="74347" y="74218"/>
                </a:lnTo>
                <a:lnTo>
                  <a:pt x="60477" y="96481"/>
                </a:lnTo>
                <a:lnTo>
                  <a:pt x="40092" y="129453"/>
                </a:lnTo>
                <a:lnTo>
                  <a:pt x="20518" y="170726"/>
                </a:lnTo>
                <a:lnTo>
                  <a:pt x="5804" y="222933"/>
                </a:lnTo>
                <a:lnTo>
                  <a:pt x="0" y="288709"/>
                </a:lnTo>
                <a:lnTo>
                  <a:pt x="5804" y="354792"/>
                </a:lnTo>
                <a:lnTo>
                  <a:pt x="20518" y="406969"/>
                </a:lnTo>
                <a:lnTo>
                  <a:pt x="40092" y="448077"/>
                </a:lnTo>
                <a:lnTo>
                  <a:pt x="60477" y="480949"/>
                </a:lnTo>
                <a:lnTo>
                  <a:pt x="74347" y="503212"/>
                </a:lnTo>
                <a:lnTo>
                  <a:pt x="84505" y="524060"/>
                </a:lnTo>
                <a:lnTo>
                  <a:pt x="90749" y="547473"/>
                </a:lnTo>
                <a:lnTo>
                  <a:pt x="92875" y="577430"/>
                </a:lnTo>
                <a:lnTo>
                  <a:pt x="90749" y="606969"/>
                </a:lnTo>
                <a:lnTo>
                  <a:pt x="84505" y="630167"/>
                </a:lnTo>
                <a:lnTo>
                  <a:pt x="74347" y="650936"/>
                </a:lnTo>
                <a:lnTo>
                  <a:pt x="60477" y="673188"/>
                </a:lnTo>
                <a:lnTo>
                  <a:pt x="40092" y="706160"/>
                </a:lnTo>
                <a:lnTo>
                  <a:pt x="20518" y="747434"/>
                </a:lnTo>
                <a:lnTo>
                  <a:pt x="5804" y="799645"/>
                </a:lnTo>
                <a:lnTo>
                  <a:pt x="0" y="865428"/>
                </a:lnTo>
                <a:lnTo>
                  <a:pt x="5804" y="931506"/>
                </a:lnTo>
                <a:lnTo>
                  <a:pt x="20518" y="983681"/>
                </a:lnTo>
                <a:lnTo>
                  <a:pt x="40092" y="1024787"/>
                </a:lnTo>
                <a:lnTo>
                  <a:pt x="60477" y="1057661"/>
                </a:lnTo>
                <a:lnTo>
                  <a:pt x="74347" y="1079923"/>
                </a:lnTo>
                <a:lnTo>
                  <a:pt x="84505" y="1100769"/>
                </a:lnTo>
                <a:lnTo>
                  <a:pt x="90749" y="1124178"/>
                </a:lnTo>
                <a:lnTo>
                  <a:pt x="92875" y="1154135"/>
                </a:lnTo>
                <a:lnTo>
                  <a:pt x="90749" y="1183677"/>
                </a:lnTo>
                <a:lnTo>
                  <a:pt x="84505" y="1206875"/>
                </a:lnTo>
                <a:lnTo>
                  <a:pt x="74347" y="1227644"/>
                </a:lnTo>
                <a:lnTo>
                  <a:pt x="60477" y="1249897"/>
                </a:lnTo>
                <a:lnTo>
                  <a:pt x="40092" y="1282869"/>
                </a:lnTo>
                <a:lnTo>
                  <a:pt x="20518" y="1324144"/>
                </a:lnTo>
                <a:lnTo>
                  <a:pt x="5804" y="1376354"/>
                </a:lnTo>
                <a:lnTo>
                  <a:pt x="0" y="1442133"/>
                </a:lnTo>
                <a:lnTo>
                  <a:pt x="5804" y="1508214"/>
                </a:lnTo>
                <a:lnTo>
                  <a:pt x="20518" y="1560389"/>
                </a:lnTo>
                <a:lnTo>
                  <a:pt x="40092" y="1601496"/>
                </a:lnTo>
                <a:lnTo>
                  <a:pt x="60477" y="1634369"/>
                </a:lnTo>
                <a:lnTo>
                  <a:pt x="74347" y="1656621"/>
                </a:lnTo>
                <a:lnTo>
                  <a:pt x="84505" y="1677388"/>
                </a:lnTo>
                <a:lnTo>
                  <a:pt x="90749" y="1700584"/>
                </a:lnTo>
                <a:lnTo>
                  <a:pt x="92875" y="1730126"/>
                </a:lnTo>
                <a:lnTo>
                  <a:pt x="271424" y="1730126"/>
                </a:lnTo>
                <a:lnTo>
                  <a:pt x="265506" y="1664347"/>
                </a:lnTo>
                <a:lnTo>
                  <a:pt x="250544" y="1612137"/>
                </a:lnTo>
                <a:lnTo>
                  <a:pt x="230721" y="1570861"/>
                </a:lnTo>
                <a:lnTo>
                  <a:pt x="210223" y="1537888"/>
                </a:lnTo>
                <a:lnTo>
                  <a:pt x="196352" y="1515738"/>
                </a:lnTo>
                <a:lnTo>
                  <a:pt x="186194" y="1495140"/>
                </a:lnTo>
                <a:lnTo>
                  <a:pt x="179951" y="1471977"/>
                </a:lnTo>
                <a:lnTo>
                  <a:pt x="177825" y="1442133"/>
                </a:lnTo>
                <a:lnTo>
                  <a:pt x="179951" y="1412285"/>
                </a:lnTo>
                <a:lnTo>
                  <a:pt x="186194" y="1389121"/>
                </a:lnTo>
                <a:lnTo>
                  <a:pt x="196352" y="1368523"/>
                </a:lnTo>
                <a:lnTo>
                  <a:pt x="210223" y="1346372"/>
                </a:lnTo>
                <a:lnTo>
                  <a:pt x="230721" y="1313399"/>
                </a:lnTo>
                <a:lnTo>
                  <a:pt x="250544" y="1272124"/>
                </a:lnTo>
                <a:lnTo>
                  <a:pt x="265506" y="1219913"/>
                </a:lnTo>
                <a:lnTo>
                  <a:pt x="271424" y="1154135"/>
                </a:lnTo>
                <a:lnTo>
                  <a:pt x="265506" y="1088042"/>
                </a:lnTo>
                <a:lnTo>
                  <a:pt x="250544" y="1035787"/>
                </a:lnTo>
                <a:lnTo>
                  <a:pt x="230721" y="994467"/>
                </a:lnTo>
                <a:lnTo>
                  <a:pt x="210223" y="961180"/>
                </a:lnTo>
                <a:lnTo>
                  <a:pt x="196352" y="939333"/>
                </a:lnTo>
                <a:lnTo>
                  <a:pt x="186194" y="918702"/>
                </a:lnTo>
                <a:lnTo>
                  <a:pt x="179951" y="895373"/>
                </a:lnTo>
                <a:lnTo>
                  <a:pt x="177825" y="865428"/>
                </a:lnTo>
                <a:lnTo>
                  <a:pt x="179951" y="835884"/>
                </a:lnTo>
                <a:lnTo>
                  <a:pt x="186194" y="812685"/>
                </a:lnTo>
                <a:lnTo>
                  <a:pt x="196352" y="791916"/>
                </a:lnTo>
                <a:lnTo>
                  <a:pt x="210223" y="769658"/>
                </a:lnTo>
                <a:lnTo>
                  <a:pt x="230721" y="736686"/>
                </a:lnTo>
                <a:lnTo>
                  <a:pt x="250544" y="695413"/>
                </a:lnTo>
                <a:lnTo>
                  <a:pt x="265506" y="643206"/>
                </a:lnTo>
                <a:lnTo>
                  <a:pt x="271424" y="577430"/>
                </a:lnTo>
                <a:lnTo>
                  <a:pt x="265506" y="511336"/>
                </a:lnTo>
                <a:lnTo>
                  <a:pt x="250544" y="459079"/>
                </a:lnTo>
                <a:lnTo>
                  <a:pt x="230721" y="417757"/>
                </a:lnTo>
                <a:lnTo>
                  <a:pt x="210223" y="384467"/>
                </a:lnTo>
                <a:lnTo>
                  <a:pt x="196352" y="362623"/>
                </a:lnTo>
                <a:lnTo>
                  <a:pt x="186194" y="341993"/>
                </a:lnTo>
                <a:lnTo>
                  <a:pt x="179951" y="318660"/>
                </a:lnTo>
                <a:lnTo>
                  <a:pt x="177825" y="288709"/>
                </a:lnTo>
                <a:lnTo>
                  <a:pt x="179951" y="258864"/>
                </a:lnTo>
                <a:lnTo>
                  <a:pt x="186194" y="235700"/>
                </a:lnTo>
                <a:lnTo>
                  <a:pt x="196352" y="215101"/>
                </a:lnTo>
                <a:lnTo>
                  <a:pt x="210223" y="192951"/>
                </a:lnTo>
                <a:lnTo>
                  <a:pt x="230721" y="159968"/>
                </a:lnTo>
                <a:lnTo>
                  <a:pt x="250544" y="118616"/>
                </a:lnTo>
                <a:lnTo>
                  <a:pt x="265506" y="66194"/>
                </a:lnTo>
                <a:lnTo>
                  <a:pt x="271424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66210" y="148589"/>
            <a:ext cx="769620" cy="769620"/>
          </a:xfrm>
          <a:custGeom>
            <a:avLst/>
            <a:gdLst/>
            <a:ahLst/>
            <a:cxnLst/>
            <a:rect l="l" t="t" r="r" b="b"/>
            <a:pathLst>
              <a:path w="769619" h="769619">
                <a:moveTo>
                  <a:pt x="384434" y="0"/>
                </a:moveTo>
                <a:lnTo>
                  <a:pt x="336200" y="2994"/>
                </a:lnTo>
                <a:lnTo>
                  <a:pt x="289757" y="11737"/>
                </a:lnTo>
                <a:lnTo>
                  <a:pt x="245466" y="25869"/>
                </a:lnTo>
                <a:lnTo>
                  <a:pt x="203684" y="45031"/>
                </a:lnTo>
                <a:lnTo>
                  <a:pt x="164774" y="68862"/>
                </a:lnTo>
                <a:lnTo>
                  <a:pt x="129093" y="97003"/>
                </a:lnTo>
                <a:lnTo>
                  <a:pt x="97003" y="129094"/>
                </a:lnTo>
                <a:lnTo>
                  <a:pt x="68862" y="164775"/>
                </a:lnTo>
                <a:lnTo>
                  <a:pt x="45031" y="203686"/>
                </a:lnTo>
                <a:lnTo>
                  <a:pt x="25869" y="245468"/>
                </a:lnTo>
                <a:lnTo>
                  <a:pt x="11737" y="289762"/>
                </a:lnTo>
                <a:lnTo>
                  <a:pt x="2994" y="336206"/>
                </a:lnTo>
                <a:lnTo>
                  <a:pt x="0" y="384441"/>
                </a:lnTo>
                <a:lnTo>
                  <a:pt x="2994" y="432686"/>
                </a:lnTo>
                <a:lnTo>
                  <a:pt x="11737" y="479161"/>
                </a:lnTo>
                <a:lnTo>
                  <a:pt x="25869" y="523503"/>
                </a:lnTo>
                <a:lnTo>
                  <a:pt x="45031" y="565348"/>
                </a:lnTo>
                <a:lnTo>
                  <a:pt x="68862" y="604333"/>
                </a:lnTo>
                <a:lnTo>
                  <a:pt x="97003" y="640093"/>
                </a:lnTo>
                <a:lnTo>
                  <a:pt x="129093" y="672265"/>
                </a:lnTo>
                <a:lnTo>
                  <a:pt x="164774" y="700485"/>
                </a:lnTo>
                <a:lnTo>
                  <a:pt x="203684" y="724390"/>
                </a:lnTo>
                <a:lnTo>
                  <a:pt x="245466" y="743616"/>
                </a:lnTo>
                <a:lnTo>
                  <a:pt x="289757" y="757799"/>
                </a:lnTo>
                <a:lnTo>
                  <a:pt x="336200" y="766575"/>
                </a:lnTo>
                <a:lnTo>
                  <a:pt x="384434" y="769581"/>
                </a:lnTo>
                <a:lnTo>
                  <a:pt x="432680" y="766575"/>
                </a:lnTo>
                <a:lnTo>
                  <a:pt x="479157" y="757799"/>
                </a:lnTo>
                <a:lnTo>
                  <a:pt x="523501" y="743616"/>
                </a:lnTo>
                <a:lnTo>
                  <a:pt x="565348" y="724390"/>
                </a:lnTo>
                <a:lnTo>
                  <a:pt x="604334" y="700485"/>
                </a:lnTo>
                <a:lnTo>
                  <a:pt x="640095" y="672265"/>
                </a:lnTo>
                <a:lnTo>
                  <a:pt x="672269" y="640093"/>
                </a:lnTo>
                <a:lnTo>
                  <a:pt x="678583" y="632091"/>
                </a:lnTo>
                <a:lnTo>
                  <a:pt x="384434" y="632091"/>
                </a:lnTo>
                <a:lnTo>
                  <a:pt x="334520" y="627060"/>
                </a:lnTo>
                <a:lnTo>
                  <a:pt x="288032" y="612630"/>
                </a:lnTo>
                <a:lnTo>
                  <a:pt x="245965" y="589798"/>
                </a:lnTo>
                <a:lnTo>
                  <a:pt x="209315" y="559558"/>
                </a:lnTo>
                <a:lnTo>
                  <a:pt x="179075" y="522907"/>
                </a:lnTo>
                <a:lnTo>
                  <a:pt x="156244" y="480840"/>
                </a:lnTo>
                <a:lnTo>
                  <a:pt x="141815" y="434353"/>
                </a:lnTo>
                <a:lnTo>
                  <a:pt x="136784" y="384441"/>
                </a:lnTo>
                <a:lnTo>
                  <a:pt x="141815" y="334525"/>
                </a:lnTo>
                <a:lnTo>
                  <a:pt x="156244" y="288035"/>
                </a:lnTo>
                <a:lnTo>
                  <a:pt x="179075" y="245966"/>
                </a:lnTo>
                <a:lnTo>
                  <a:pt x="209315" y="209313"/>
                </a:lnTo>
                <a:lnTo>
                  <a:pt x="245965" y="179072"/>
                </a:lnTo>
                <a:lnTo>
                  <a:pt x="288032" y="156239"/>
                </a:lnTo>
                <a:lnTo>
                  <a:pt x="334520" y="141810"/>
                </a:lnTo>
                <a:lnTo>
                  <a:pt x="384434" y="136779"/>
                </a:lnTo>
                <a:lnTo>
                  <a:pt x="678347" y="136779"/>
                </a:lnTo>
                <a:lnTo>
                  <a:pt x="672269" y="129094"/>
                </a:lnTo>
                <a:lnTo>
                  <a:pt x="640095" y="97003"/>
                </a:lnTo>
                <a:lnTo>
                  <a:pt x="604334" y="68862"/>
                </a:lnTo>
                <a:lnTo>
                  <a:pt x="565348" y="45031"/>
                </a:lnTo>
                <a:lnTo>
                  <a:pt x="523501" y="25869"/>
                </a:lnTo>
                <a:lnTo>
                  <a:pt x="479157" y="11737"/>
                </a:lnTo>
                <a:lnTo>
                  <a:pt x="432680" y="2994"/>
                </a:lnTo>
                <a:lnTo>
                  <a:pt x="384434" y="0"/>
                </a:lnTo>
                <a:close/>
              </a:path>
              <a:path w="769619" h="769619">
                <a:moveTo>
                  <a:pt x="678347" y="136779"/>
                </a:moveTo>
                <a:lnTo>
                  <a:pt x="384434" y="136779"/>
                </a:lnTo>
                <a:lnTo>
                  <a:pt x="434348" y="141810"/>
                </a:lnTo>
                <a:lnTo>
                  <a:pt x="480837" y="156239"/>
                </a:lnTo>
                <a:lnTo>
                  <a:pt x="522905" y="179072"/>
                </a:lnTo>
                <a:lnTo>
                  <a:pt x="559557" y="209313"/>
                </a:lnTo>
                <a:lnTo>
                  <a:pt x="589796" y="245966"/>
                </a:lnTo>
                <a:lnTo>
                  <a:pt x="612628" y="288035"/>
                </a:lnTo>
                <a:lnTo>
                  <a:pt x="627058" y="334525"/>
                </a:lnTo>
                <a:lnTo>
                  <a:pt x="632089" y="384441"/>
                </a:lnTo>
                <a:lnTo>
                  <a:pt x="627058" y="434353"/>
                </a:lnTo>
                <a:lnTo>
                  <a:pt x="612628" y="480840"/>
                </a:lnTo>
                <a:lnTo>
                  <a:pt x="589796" y="522907"/>
                </a:lnTo>
                <a:lnTo>
                  <a:pt x="559557" y="559558"/>
                </a:lnTo>
                <a:lnTo>
                  <a:pt x="522905" y="589798"/>
                </a:lnTo>
                <a:lnTo>
                  <a:pt x="480837" y="612630"/>
                </a:lnTo>
                <a:lnTo>
                  <a:pt x="434348" y="627060"/>
                </a:lnTo>
                <a:lnTo>
                  <a:pt x="384434" y="632091"/>
                </a:lnTo>
                <a:lnTo>
                  <a:pt x="678583" y="632091"/>
                </a:lnTo>
                <a:lnTo>
                  <a:pt x="724396" y="565348"/>
                </a:lnTo>
                <a:lnTo>
                  <a:pt x="743623" y="523503"/>
                </a:lnTo>
                <a:lnTo>
                  <a:pt x="757807" y="479161"/>
                </a:lnTo>
                <a:lnTo>
                  <a:pt x="766584" y="432686"/>
                </a:lnTo>
                <a:lnTo>
                  <a:pt x="769590" y="384441"/>
                </a:lnTo>
                <a:lnTo>
                  <a:pt x="766584" y="336206"/>
                </a:lnTo>
                <a:lnTo>
                  <a:pt x="757807" y="289762"/>
                </a:lnTo>
                <a:lnTo>
                  <a:pt x="743623" y="245468"/>
                </a:lnTo>
                <a:lnTo>
                  <a:pt x="724396" y="203686"/>
                </a:lnTo>
                <a:lnTo>
                  <a:pt x="700490" y="164775"/>
                </a:lnTo>
                <a:lnTo>
                  <a:pt x="678347" y="136779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0411511" y="580885"/>
            <a:ext cx="333375" cy="333375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333375" y="143979"/>
                </a:moveTo>
                <a:lnTo>
                  <a:pt x="192214" y="143979"/>
                </a:lnTo>
                <a:lnTo>
                  <a:pt x="192214" y="0"/>
                </a:lnTo>
                <a:lnTo>
                  <a:pt x="143979" y="0"/>
                </a:lnTo>
                <a:lnTo>
                  <a:pt x="143979" y="143979"/>
                </a:lnTo>
                <a:lnTo>
                  <a:pt x="0" y="143979"/>
                </a:lnTo>
                <a:lnTo>
                  <a:pt x="0" y="192214"/>
                </a:lnTo>
                <a:lnTo>
                  <a:pt x="143979" y="192214"/>
                </a:lnTo>
                <a:lnTo>
                  <a:pt x="143979" y="333375"/>
                </a:lnTo>
                <a:lnTo>
                  <a:pt x="192214" y="333375"/>
                </a:lnTo>
                <a:lnTo>
                  <a:pt x="192214" y="192214"/>
                </a:lnTo>
                <a:lnTo>
                  <a:pt x="333375" y="192214"/>
                </a:lnTo>
                <a:lnTo>
                  <a:pt x="333375" y="143979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7443195" y="1225080"/>
            <a:ext cx="845185" cy="189865"/>
          </a:xfrm>
          <a:custGeom>
            <a:avLst/>
            <a:gdLst/>
            <a:ahLst/>
            <a:cxnLst/>
            <a:rect l="l" t="t" r="r" b="b"/>
            <a:pathLst>
              <a:path w="845184" h="189865">
                <a:moveTo>
                  <a:pt x="0" y="189344"/>
                </a:moveTo>
                <a:lnTo>
                  <a:pt x="844745" y="189344"/>
                </a:lnTo>
                <a:lnTo>
                  <a:pt x="844745" y="0"/>
                </a:lnTo>
                <a:lnTo>
                  <a:pt x="0" y="0"/>
                </a:lnTo>
                <a:lnTo>
                  <a:pt x="0" y="189344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7443195" y="1621785"/>
            <a:ext cx="845185" cy="189865"/>
          </a:xfrm>
          <a:custGeom>
            <a:avLst/>
            <a:gdLst/>
            <a:ahLst/>
            <a:cxnLst/>
            <a:rect l="l" t="t" r="r" b="b"/>
            <a:pathLst>
              <a:path w="845184" h="189864">
                <a:moveTo>
                  <a:pt x="0" y="189349"/>
                </a:moveTo>
                <a:lnTo>
                  <a:pt x="844745" y="189349"/>
                </a:lnTo>
                <a:lnTo>
                  <a:pt x="844745" y="0"/>
                </a:lnTo>
                <a:lnTo>
                  <a:pt x="0" y="0"/>
                </a:lnTo>
                <a:lnTo>
                  <a:pt x="0" y="189349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17443195" y="2018482"/>
            <a:ext cx="845185" cy="189865"/>
          </a:xfrm>
          <a:custGeom>
            <a:avLst/>
            <a:gdLst/>
            <a:ahLst/>
            <a:cxnLst/>
            <a:rect l="l" t="t" r="r" b="b"/>
            <a:pathLst>
              <a:path w="845184" h="189864">
                <a:moveTo>
                  <a:pt x="0" y="189349"/>
                </a:moveTo>
                <a:lnTo>
                  <a:pt x="844745" y="189349"/>
                </a:lnTo>
                <a:lnTo>
                  <a:pt x="844745" y="0"/>
                </a:lnTo>
                <a:lnTo>
                  <a:pt x="0" y="0"/>
                </a:lnTo>
                <a:lnTo>
                  <a:pt x="0" y="189349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17443195" y="2415174"/>
            <a:ext cx="845185" cy="189865"/>
          </a:xfrm>
          <a:custGeom>
            <a:avLst/>
            <a:gdLst/>
            <a:ahLst/>
            <a:cxnLst/>
            <a:rect l="l" t="t" r="r" b="b"/>
            <a:pathLst>
              <a:path w="845184" h="189864">
                <a:moveTo>
                  <a:pt x="0" y="189354"/>
                </a:moveTo>
                <a:lnTo>
                  <a:pt x="844745" y="189354"/>
                </a:lnTo>
                <a:lnTo>
                  <a:pt x="844745" y="0"/>
                </a:lnTo>
                <a:lnTo>
                  <a:pt x="0" y="0"/>
                </a:lnTo>
                <a:lnTo>
                  <a:pt x="0" y="189354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17443195" y="2811877"/>
            <a:ext cx="845185" cy="189865"/>
          </a:xfrm>
          <a:custGeom>
            <a:avLst/>
            <a:gdLst/>
            <a:ahLst/>
            <a:cxnLst/>
            <a:rect l="l" t="t" r="r" b="b"/>
            <a:pathLst>
              <a:path w="845184" h="189864">
                <a:moveTo>
                  <a:pt x="0" y="189349"/>
                </a:moveTo>
                <a:lnTo>
                  <a:pt x="844745" y="189349"/>
                </a:lnTo>
                <a:lnTo>
                  <a:pt x="844745" y="0"/>
                </a:lnTo>
                <a:lnTo>
                  <a:pt x="0" y="0"/>
                </a:lnTo>
                <a:lnTo>
                  <a:pt x="0" y="189349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17443195" y="3207139"/>
            <a:ext cx="845185" cy="189865"/>
          </a:xfrm>
          <a:custGeom>
            <a:avLst/>
            <a:gdLst/>
            <a:ahLst/>
            <a:cxnLst/>
            <a:rect l="l" t="t" r="r" b="b"/>
            <a:pathLst>
              <a:path w="845184" h="189864">
                <a:moveTo>
                  <a:pt x="0" y="189349"/>
                </a:moveTo>
                <a:lnTo>
                  <a:pt x="844745" y="189349"/>
                </a:lnTo>
                <a:lnTo>
                  <a:pt x="844745" y="0"/>
                </a:lnTo>
                <a:lnTo>
                  <a:pt x="0" y="0"/>
                </a:lnTo>
                <a:lnTo>
                  <a:pt x="0" y="189349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17212691" y="7960156"/>
            <a:ext cx="687070" cy="687070"/>
          </a:xfrm>
          <a:custGeom>
            <a:avLst/>
            <a:gdLst/>
            <a:ahLst/>
            <a:cxnLst/>
            <a:rect l="l" t="t" r="r" b="b"/>
            <a:pathLst>
              <a:path w="687069" h="687070">
                <a:moveTo>
                  <a:pt x="343408" y="0"/>
                </a:moveTo>
                <a:lnTo>
                  <a:pt x="296712" y="3127"/>
                </a:lnTo>
                <a:lnTo>
                  <a:pt x="251956" y="12239"/>
                </a:lnTo>
                <a:lnTo>
                  <a:pt x="209544" y="26931"/>
                </a:lnTo>
                <a:lnTo>
                  <a:pt x="169878" y="46797"/>
                </a:lnTo>
                <a:lnTo>
                  <a:pt x="133365" y="71433"/>
                </a:lnTo>
                <a:lnTo>
                  <a:pt x="100409" y="100434"/>
                </a:lnTo>
                <a:lnTo>
                  <a:pt x="71413" y="133395"/>
                </a:lnTo>
                <a:lnTo>
                  <a:pt x="46783" y="169910"/>
                </a:lnTo>
                <a:lnTo>
                  <a:pt x="26922" y="209576"/>
                </a:lnTo>
                <a:lnTo>
                  <a:pt x="12234" y="251986"/>
                </a:lnTo>
                <a:lnTo>
                  <a:pt x="3126" y="296736"/>
                </a:lnTo>
                <a:lnTo>
                  <a:pt x="0" y="343420"/>
                </a:lnTo>
                <a:lnTo>
                  <a:pt x="3126" y="389953"/>
                </a:lnTo>
                <a:lnTo>
                  <a:pt x="12234" y="434603"/>
                </a:lnTo>
                <a:lnTo>
                  <a:pt x="26922" y="476959"/>
                </a:lnTo>
                <a:lnTo>
                  <a:pt x="46783" y="516608"/>
                </a:lnTo>
                <a:lnTo>
                  <a:pt x="71413" y="553138"/>
                </a:lnTo>
                <a:lnTo>
                  <a:pt x="100409" y="586135"/>
                </a:lnTo>
                <a:lnTo>
                  <a:pt x="133365" y="615187"/>
                </a:lnTo>
                <a:lnTo>
                  <a:pt x="169878" y="639882"/>
                </a:lnTo>
                <a:lnTo>
                  <a:pt x="209544" y="659808"/>
                </a:lnTo>
                <a:lnTo>
                  <a:pt x="251956" y="674551"/>
                </a:lnTo>
                <a:lnTo>
                  <a:pt x="296712" y="683700"/>
                </a:lnTo>
                <a:lnTo>
                  <a:pt x="343408" y="686841"/>
                </a:lnTo>
                <a:lnTo>
                  <a:pt x="389942" y="683700"/>
                </a:lnTo>
                <a:lnTo>
                  <a:pt x="434594" y="674551"/>
                </a:lnTo>
                <a:lnTo>
                  <a:pt x="476950" y="659808"/>
                </a:lnTo>
                <a:lnTo>
                  <a:pt x="516598" y="639882"/>
                </a:lnTo>
                <a:lnTo>
                  <a:pt x="553125" y="615187"/>
                </a:lnTo>
                <a:lnTo>
                  <a:pt x="586120" y="586135"/>
                </a:lnTo>
                <a:lnTo>
                  <a:pt x="615170" y="553138"/>
                </a:lnTo>
                <a:lnTo>
                  <a:pt x="639863" y="516608"/>
                </a:lnTo>
                <a:lnTo>
                  <a:pt x="659786" y="476959"/>
                </a:lnTo>
                <a:lnTo>
                  <a:pt x="674528" y="434603"/>
                </a:lnTo>
                <a:lnTo>
                  <a:pt x="683675" y="389953"/>
                </a:lnTo>
                <a:lnTo>
                  <a:pt x="686816" y="343420"/>
                </a:lnTo>
                <a:lnTo>
                  <a:pt x="683675" y="296736"/>
                </a:lnTo>
                <a:lnTo>
                  <a:pt x="674528" y="251986"/>
                </a:lnTo>
                <a:lnTo>
                  <a:pt x="659786" y="209576"/>
                </a:lnTo>
                <a:lnTo>
                  <a:pt x="639863" y="169910"/>
                </a:lnTo>
                <a:lnTo>
                  <a:pt x="615170" y="133395"/>
                </a:lnTo>
                <a:lnTo>
                  <a:pt x="586120" y="100434"/>
                </a:lnTo>
                <a:lnTo>
                  <a:pt x="553125" y="71433"/>
                </a:lnTo>
                <a:lnTo>
                  <a:pt x="516598" y="46797"/>
                </a:lnTo>
                <a:lnTo>
                  <a:pt x="476950" y="26931"/>
                </a:lnTo>
                <a:lnTo>
                  <a:pt x="434594" y="12239"/>
                </a:lnTo>
                <a:lnTo>
                  <a:pt x="389942" y="3127"/>
                </a:lnTo>
                <a:lnTo>
                  <a:pt x="343408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581442" y="1335462"/>
            <a:ext cx="5283835" cy="1688464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25400">
              <a:lnSpc>
                <a:spcPts val="6534"/>
              </a:lnSpc>
              <a:spcBef>
                <a:spcPts val="120"/>
              </a:spcBef>
            </a:pPr>
            <a:r>
              <a:rPr dirty="0" sz="5450" spc="-10"/>
              <a:t>Особенности</a:t>
            </a:r>
            <a:endParaRPr sz="5450"/>
          </a:p>
          <a:p>
            <a:pPr marL="25400">
              <a:lnSpc>
                <a:spcPts val="6530"/>
              </a:lnSpc>
            </a:pPr>
            <a:r>
              <a:rPr dirty="0" baseline="-22222" sz="4125" spc="-2617">
                <a:solidFill>
                  <a:srgbClr val="882E06"/>
                </a:solidFill>
                <a:latin typeface="Microsoft Sans Serif"/>
                <a:cs typeface="Microsoft Sans Serif"/>
              </a:rPr>
              <a:t>У</a:t>
            </a:r>
            <a:r>
              <a:rPr dirty="0" sz="5450" spc="-1664"/>
              <a:t>п</a:t>
            </a:r>
            <a:r>
              <a:rPr dirty="0" baseline="-22222" sz="4125" spc="37">
                <a:solidFill>
                  <a:srgbClr val="882E06"/>
                </a:solidFill>
                <a:latin typeface="Microsoft Sans Serif"/>
                <a:cs typeface="Microsoft Sans Serif"/>
              </a:rPr>
              <a:t>з</a:t>
            </a:r>
            <a:r>
              <a:rPr dirty="0" baseline="-22222" sz="4125" spc="-1829">
                <a:solidFill>
                  <a:srgbClr val="882E06"/>
                </a:solidFill>
                <a:latin typeface="Microsoft Sans Serif"/>
                <a:cs typeface="Microsoft Sans Serif"/>
              </a:rPr>
              <a:t>н</a:t>
            </a:r>
            <a:r>
              <a:rPr dirty="0" sz="5450" spc="-2090"/>
              <a:t>р</a:t>
            </a:r>
            <a:r>
              <a:rPr dirty="0" baseline="-22222" sz="4125" spc="37">
                <a:solidFill>
                  <a:srgbClr val="882E06"/>
                </a:solidFill>
                <a:latin typeface="Microsoft Sans Serif"/>
                <a:cs typeface="Microsoft Sans Serif"/>
              </a:rPr>
              <a:t>а</a:t>
            </a:r>
            <a:r>
              <a:rPr dirty="0" baseline="-22222" sz="4125" spc="-1582">
                <a:solidFill>
                  <a:srgbClr val="882E06"/>
                </a:solidFill>
                <a:latin typeface="Microsoft Sans Serif"/>
                <a:cs typeface="Microsoft Sans Serif"/>
              </a:rPr>
              <a:t>й</a:t>
            </a:r>
            <a:r>
              <a:rPr dirty="0" sz="5450" spc="-2390"/>
              <a:t>и</a:t>
            </a:r>
            <a:r>
              <a:rPr dirty="0" baseline="-22222" sz="4125" spc="-67">
                <a:solidFill>
                  <a:srgbClr val="882E06"/>
                </a:solidFill>
                <a:latin typeface="Microsoft Sans Serif"/>
                <a:cs typeface="Microsoft Sans Serif"/>
              </a:rPr>
              <a:t>т</a:t>
            </a:r>
            <a:r>
              <a:rPr dirty="0" baseline="-22222" sz="4125" spc="-735">
                <a:solidFill>
                  <a:srgbClr val="882E06"/>
                </a:solidFill>
                <a:latin typeface="Microsoft Sans Serif"/>
                <a:cs typeface="Microsoft Sans Serif"/>
              </a:rPr>
              <a:t>е</a:t>
            </a:r>
            <a:r>
              <a:rPr dirty="0" sz="5450" spc="-1175"/>
              <a:t>г</a:t>
            </a:r>
            <a:r>
              <a:rPr dirty="0" baseline="-22222" sz="4125" spc="-885">
                <a:solidFill>
                  <a:srgbClr val="882E06"/>
                </a:solidFill>
                <a:latin typeface="Microsoft Sans Serif"/>
                <a:cs typeface="Microsoft Sans Serif"/>
              </a:rPr>
              <a:t>о</a:t>
            </a:r>
            <a:r>
              <a:rPr dirty="0" sz="5450" spc="-35"/>
              <a:t>от</a:t>
            </a:r>
            <a:r>
              <a:rPr dirty="0" sz="5450" spc="25"/>
              <a:t>о</a:t>
            </a:r>
            <a:r>
              <a:rPr dirty="0" sz="5450" spc="20"/>
              <a:t>в</a:t>
            </a:r>
            <a:r>
              <a:rPr dirty="0" sz="5450" spc="25"/>
              <a:t>ле</a:t>
            </a:r>
            <a:r>
              <a:rPr dirty="0" sz="5450" spc="20"/>
              <a:t>ни</a:t>
            </a:r>
            <a:r>
              <a:rPr dirty="0" sz="5450" spc="25"/>
              <a:t>я</a:t>
            </a:r>
            <a:endParaRPr sz="5450">
              <a:latin typeface="Microsoft Sans Serif"/>
              <a:cs typeface="Microsoft Sans Serif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10013" y="2804998"/>
            <a:ext cx="3951998" cy="271373"/>
          </a:xfrm>
          <a:prstGeom prst="rect">
            <a:avLst/>
          </a:prstGeom>
        </p:spPr>
      </p:pic>
      <p:sp>
        <p:nvSpPr>
          <p:cNvPr id="16" name="object 16" descr=""/>
          <p:cNvSpPr txBox="1"/>
          <p:nvPr/>
        </p:nvSpPr>
        <p:spPr>
          <a:xfrm>
            <a:off x="1594142" y="3077832"/>
            <a:ext cx="6689090" cy="17151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95"/>
              </a:spcBef>
            </a:pPr>
            <a:r>
              <a:rPr dirty="0" sz="2750" spc="85">
                <a:solidFill>
                  <a:srgbClr val="882E06"/>
                </a:solidFill>
                <a:latin typeface="Microsoft Sans Serif"/>
                <a:cs typeface="Microsoft Sans Serif"/>
              </a:rPr>
              <a:t>приготовления,</a:t>
            </a:r>
            <a:r>
              <a:rPr dirty="0" sz="2750" spc="55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2750" spc="90">
                <a:solidFill>
                  <a:srgbClr val="882E06"/>
                </a:solidFill>
                <a:latin typeface="Microsoft Sans Serif"/>
                <a:cs typeface="Microsoft Sans Serif"/>
              </a:rPr>
              <a:t>которые</a:t>
            </a:r>
            <a:r>
              <a:rPr dirty="0" sz="2750" spc="55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2750" spc="135">
                <a:solidFill>
                  <a:srgbClr val="882E06"/>
                </a:solidFill>
                <a:latin typeface="Microsoft Sans Serif"/>
                <a:cs typeface="Microsoft Sans Serif"/>
              </a:rPr>
              <a:t>помогут </a:t>
            </a:r>
            <a:r>
              <a:rPr dirty="0" sz="2750" spc="95">
                <a:solidFill>
                  <a:srgbClr val="882E06"/>
                </a:solidFill>
                <a:latin typeface="Microsoft Sans Serif"/>
                <a:cs typeface="Microsoft Sans Serif"/>
              </a:rPr>
              <a:t>сохранить</a:t>
            </a:r>
            <a:r>
              <a:rPr dirty="0" sz="2750" spc="85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2750" spc="60">
                <a:solidFill>
                  <a:srgbClr val="882E06"/>
                </a:solidFill>
                <a:latin typeface="Microsoft Sans Serif"/>
                <a:cs typeface="Microsoft Sans Serif"/>
              </a:rPr>
              <a:t>питательные</a:t>
            </a:r>
            <a:r>
              <a:rPr dirty="0" sz="2750" spc="85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2750" spc="105">
                <a:solidFill>
                  <a:srgbClr val="882E06"/>
                </a:solidFill>
                <a:latin typeface="Microsoft Sans Serif"/>
                <a:cs typeface="Microsoft Sans Serif"/>
              </a:rPr>
              <a:t>свойства </a:t>
            </a:r>
            <a:r>
              <a:rPr dirty="0" sz="2750" spc="95">
                <a:solidFill>
                  <a:srgbClr val="882E06"/>
                </a:solidFill>
                <a:latin typeface="Microsoft Sans Serif"/>
                <a:cs typeface="Microsoft Sans Serif"/>
              </a:rPr>
              <a:t>ингредиентов.</a:t>
            </a:r>
            <a:r>
              <a:rPr dirty="0" sz="2750" spc="75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2750" spc="85">
                <a:solidFill>
                  <a:srgbClr val="882E06"/>
                </a:solidFill>
                <a:latin typeface="Microsoft Sans Serif"/>
                <a:cs typeface="Microsoft Sans Serif"/>
              </a:rPr>
              <a:t>Подчеркните</a:t>
            </a:r>
            <a:r>
              <a:rPr dirty="0" sz="2750" spc="80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2750" spc="120">
                <a:solidFill>
                  <a:srgbClr val="882E06"/>
                </a:solidFill>
                <a:latin typeface="Microsoft Sans Serif"/>
                <a:cs typeface="Microsoft Sans Serif"/>
              </a:rPr>
              <a:t>важность </a:t>
            </a:r>
            <a:r>
              <a:rPr dirty="0" sz="2750" spc="60">
                <a:solidFill>
                  <a:srgbClr val="882E06"/>
                </a:solidFill>
                <a:latin typeface="Microsoft Sans Serif"/>
                <a:cs typeface="Microsoft Sans Serif"/>
              </a:rPr>
              <a:t>заботы</a:t>
            </a:r>
            <a:r>
              <a:rPr dirty="0" sz="2750" spc="55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2750" spc="120">
                <a:solidFill>
                  <a:srgbClr val="882E06"/>
                </a:solidFill>
                <a:latin typeface="Microsoft Sans Serif"/>
                <a:cs typeface="Microsoft Sans Serif"/>
              </a:rPr>
              <a:t>о</a:t>
            </a:r>
            <a:r>
              <a:rPr dirty="0" sz="2750" spc="60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2750" spc="95">
                <a:solidFill>
                  <a:srgbClr val="882E06"/>
                </a:solidFill>
                <a:latin typeface="Microsoft Sans Serif"/>
                <a:cs typeface="Microsoft Sans Serif"/>
              </a:rPr>
              <a:t>здоровье</a:t>
            </a:r>
            <a:r>
              <a:rPr dirty="0" sz="2750" spc="60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2750" spc="80">
                <a:solidFill>
                  <a:srgbClr val="882E06"/>
                </a:solidFill>
                <a:latin typeface="Microsoft Sans Serif"/>
                <a:cs typeface="Microsoft Sans Serif"/>
              </a:rPr>
              <a:t>ваших</a:t>
            </a:r>
            <a:r>
              <a:rPr dirty="0" sz="2750" spc="60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2750" spc="70">
                <a:solidFill>
                  <a:srgbClr val="882E06"/>
                </a:solidFill>
                <a:latin typeface="Microsoft Sans Serif"/>
                <a:cs typeface="Microsoft Sans Serif"/>
              </a:rPr>
              <a:t>питомцев.</a:t>
            </a:r>
            <a:endParaRPr sz="2750">
              <a:latin typeface="Microsoft Sans Serif"/>
              <a:cs typeface="Microsoft Sans Serif"/>
            </a:endParaRPr>
          </a:p>
        </p:txBody>
      </p:sp>
      <p:pic>
        <p:nvPicPr>
          <p:cNvPr id="17" name="object 1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60849" y="5505660"/>
            <a:ext cx="5572112" cy="3562350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60316" y="1565973"/>
            <a:ext cx="5572124" cy="32861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49664" y="8958580"/>
            <a:ext cx="573405" cy="572135"/>
          </a:xfrm>
          <a:custGeom>
            <a:avLst/>
            <a:gdLst/>
            <a:ahLst/>
            <a:cxnLst/>
            <a:rect l="l" t="t" r="r" b="b"/>
            <a:pathLst>
              <a:path w="573405" h="572134">
                <a:moveTo>
                  <a:pt x="327521" y="0"/>
                </a:moveTo>
                <a:lnTo>
                  <a:pt x="246181" y="0"/>
                </a:lnTo>
                <a:lnTo>
                  <a:pt x="246181" y="187194"/>
                </a:lnTo>
                <a:lnTo>
                  <a:pt x="113010" y="54724"/>
                </a:lnTo>
                <a:lnTo>
                  <a:pt x="55424" y="112318"/>
                </a:lnTo>
                <a:lnTo>
                  <a:pt x="187876" y="244789"/>
                </a:lnTo>
                <a:lnTo>
                  <a:pt x="0" y="244789"/>
                </a:lnTo>
                <a:lnTo>
                  <a:pt x="0" y="326144"/>
                </a:lnTo>
                <a:lnTo>
                  <a:pt x="187876" y="326144"/>
                </a:lnTo>
                <a:lnTo>
                  <a:pt x="55424" y="458617"/>
                </a:lnTo>
                <a:lnTo>
                  <a:pt x="113010" y="516213"/>
                </a:lnTo>
                <a:lnTo>
                  <a:pt x="246181" y="383741"/>
                </a:lnTo>
                <a:lnTo>
                  <a:pt x="246181" y="571652"/>
                </a:lnTo>
                <a:lnTo>
                  <a:pt x="327521" y="571652"/>
                </a:lnTo>
                <a:lnTo>
                  <a:pt x="327521" y="383741"/>
                </a:lnTo>
                <a:lnTo>
                  <a:pt x="460696" y="516213"/>
                </a:lnTo>
                <a:lnTo>
                  <a:pt x="518278" y="458617"/>
                </a:lnTo>
                <a:lnTo>
                  <a:pt x="385832" y="326144"/>
                </a:lnTo>
                <a:lnTo>
                  <a:pt x="572989" y="326144"/>
                </a:lnTo>
                <a:lnTo>
                  <a:pt x="572989" y="244789"/>
                </a:lnTo>
                <a:lnTo>
                  <a:pt x="385832" y="244789"/>
                </a:lnTo>
                <a:lnTo>
                  <a:pt x="518278" y="112318"/>
                </a:lnTo>
                <a:lnTo>
                  <a:pt x="460696" y="54724"/>
                </a:lnTo>
                <a:lnTo>
                  <a:pt x="327521" y="187194"/>
                </a:lnTo>
                <a:lnTo>
                  <a:pt x="327521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9299308" y="8093685"/>
            <a:ext cx="271780" cy="1730375"/>
          </a:xfrm>
          <a:custGeom>
            <a:avLst/>
            <a:gdLst/>
            <a:ahLst/>
            <a:cxnLst/>
            <a:rect l="l" t="t" r="r" b="b"/>
            <a:pathLst>
              <a:path w="271779" h="1730375">
                <a:moveTo>
                  <a:pt x="271424" y="0"/>
                </a:moveTo>
                <a:lnTo>
                  <a:pt x="92875" y="0"/>
                </a:lnTo>
                <a:lnTo>
                  <a:pt x="90749" y="29955"/>
                </a:lnTo>
                <a:lnTo>
                  <a:pt x="84505" y="53363"/>
                </a:lnTo>
                <a:lnTo>
                  <a:pt x="74347" y="74207"/>
                </a:lnTo>
                <a:lnTo>
                  <a:pt x="60477" y="96469"/>
                </a:lnTo>
                <a:lnTo>
                  <a:pt x="40092" y="129442"/>
                </a:lnTo>
                <a:lnTo>
                  <a:pt x="20518" y="170719"/>
                </a:lnTo>
                <a:lnTo>
                  <a:pt x="5804" y="222931"/>
                </a:lnTo>
                <a:lnTo>
                  <a:pt x="0" y="288709"/>
                </a:lnTo>
                <a:lnTo>
                  <a:pt x="5804" y="354792"/>
                </a:lnTo>
                <a:lnTo>
                  <a:pt x="20518" y="406969"/>
                </a:lnTo>
                <a:lnTo>
                  <a:pt x="40092" y="448077"/>
                </a:lnTo>
                <a:lnTo>
                  <a:pt x="60477" y="480949"/>
                </a:lnTo>
                <a:lnTo>
                  <a:pt x="74347" y="503210"/>
                </a:lnTo>
                <a:lnTo>
                  <a:pt x="84505" y="524055"/>
                </a:lnTo>
                <a:lnTo>
                  <a:pt x="90749" y="547468"/>
                </a:lnTo>
                <a:lnTo>
                  <a:pt x="92875" y="577430"/>
                </a:lnTo>
                <a:lnTo>
                  <a:pt x="90749" y="606968"/>
                </a:lnTo>
                <a:lnTo>
                  <a:pt x="84505" y="630162"/>
                </a:lnTo>
                <a:lnTo>
                  <a:pt x="74347" y="650931"/>
                </a:lnTo>
                <a:lnTo>
                  <a:pt x="60477" y="673188"/>
                </a:lnTo>
                <a:lnTo>
                  <a:pt x="40092" y="706155"/>
                </a:lnTo>
                <a:lnTo>
                  <a:pt x="20518" y="747428"/>
                </a:lnTo>
                <a:lnTo>
                  <a:pt x="5804" y="799638"/>
                </a:lnTo>
                <a:lnTo>
                  <a:pt x="0" y="865416"/>
                </a:lnTo>
                <a:lnTo>
                  <a:pt x="5804" y="931499"/>
                </a:lnTo>
                <a:lnTo>
                  <a:pt x="20518" y="983676"/>
                </a:lnTo>
                <a:lnTo>
                  <a:pt x="40092" y="1024784"/>
                </a:lnTo>
                <a:lnTo>
                  <a:pt x="60477" y="1057656"/>
                </a:lnTo>
                <a:lnTo>
                  <a:pt x="74347" y="1079918"/>
                </a:lnTo>
                <a:lnTo>
                  <a:pt x="84505" y="1100764"/>
                </a:lnTo>
                <a:lnTo>
                  <a:pt x="90749" y="1124175"/>
                </a:lnTo>
                <a:lnTo>
                  <a:pt x="92875" y="1154135"/>
                </a:lnTo>
                <a:lnTo>
                  <a:pt x="90749" y="1183676"/>
                </a:lnTo>
                <a:lnTo>
                  <a:pt x="84505" y="1206872"/>
                </a:lnTo>
                <a:lnTo>
                  <a:pt x="74347" y="1227639"/>
                </a:lnTo>
                <a:lnTo>
                  <a:pt x="60477" y="1249892"/>
                </a:lnTo>
                <a:lnTo>
                  <a:pt x="40092" y="1282864"/>
                </a:lnTo>
                <a:lnTo>
                  <a:pt x="20518" y="1324139"/>
                </a:lnTo>
                <a:lnTo>
                  <a:pt x="5804" y="1376350"/>
                </a:lnTo>
                <a:lnTo>
                  <a:pt x="0" y="1442128"/>
                </a:lnTo>
                <a:lnTo>
                  <a:pt x="5804" y="1508209"/>
                </a:lnTo>
                <a:lnTo>
                  <a:pt x="20518" y="1560386"/>
                </a:lnTo>
                <a:lnTo>
                  <a:pt x="40092" y="1601493"/>
                </a:lnTo>
                <a:lnTo>
                  <a:pt x="60477" y="1634364"/>
                </a:lnTo>
                <a:lnTo>
                  <a:pt x="74347" y="1656616"/>
                </a:lnTo>
                <a:lnTo>
                  <a:pt x="84505" y="1677384"/>
                </a:lnTo>
                <a:lnTo>
                  <a:pt x="90749" y="1700582"/>
                </a:lnTo>
                <a:lnTo>
                  <a:pt x="92875" y="1730126"/>
                </a:lnTo>
                <a:lnTo>
                  <a:pt x="271424" y="1730126"/>
                </a:lnTo>
                <a:lnTo>
                  <a:pt x="265506" y="1664347"/>
                </a:lnTo>
                <a:lnTo>
                  <a:pt x="250544" y="1612137"/>
                </a:lnTo>
                <a:lnTo>
                  <a:pt x="230721" y="1570861"/>
                </a:lnTo>
                <a:lnTo>
                  <a:pt x="210223" y="1537888"/>
                </a:lnTo>
                <a:lnTo>
                  <a:pt x="196352" y="1515738"/>
                </a:lnTo>
                <a:lnTo>
                  <a:pt x="186194" y="1495139"/>
                </a:lnTo>
                <a:lnTo>
                  <a:pt x="179951" y="1471975"/>
                </a:lnTo>
                <a:lnTo>
                  <a:pt x="177825" y="1442128"/>
                </a:lnTo>
                <a:lnTo>
                  <a:pt x="179951" y="1412283"/>
                </a:lnTo>
                <a:lnTo>
                  <a:pt x="186194" y="1389121"/>
                </a:lnTo>
                <a:lnTo>
                  <a:pt x="196352" y="1368523"/>
                </a:lnTo>
                <a:lnTo>
                  <a:pt x="210223" y="1346372"/>
                </a:lnTo>
                <a:lnTo>
                  <a:pt x="230721" y="1313399"/>
                </a:lnTo>
                <a:lnTo>
                  <a:pt x="250544" y="1272124"/>
                </a:lnTo>
                <a:lnTo>
                  <a:pt x="265506" y="1219913"/>
                </a:lnTo>
                <a:lnTo>
                  <a:pt x="271424" y="1154135"/>
                </a:lnTo>
                <a:lnTo>
                  <a:pt x="265506" y="1088042"/>
                </a:lnTo>
                <a:lnTo>
                  <a:pt x="250544" y="1035787"/>
                </a:lnTo>
                <a:lnTo>
                  <a:pt x="230721" y="994467"/>
                </a:lnTo>
                <a:lnTo>
                  <a:pt x="210223" y="961180"/>
                </a:lnTo>
                <a:lnTo>
                  <a:pt x="196352" y="939333"/>
                </a:lnTo>
                <a:lnTo>
                  <a:pt x="186194" y="918701"/>
                </a:lnTo>
                <a:lnTo>
                  <a:pt x="179951" y="895367"/>
                </a:lnTo>
                <a:lnTo>
                  <a:pt x="177825" y="865416"/>
                </a:lnTo>
                <a:lnTo>
                  <a:pt x="179951" y="835878"/>
                </a:lnTo>
                <a:lnTo>
                  <a:pt x="186194" y="812684"/>
                </a:lnTo>
                <a:lnTo>
                  <a:pt x="196352" y="791915"/>
                </a:lnTo>
                <a:lnTo>
                  <a:pt x="210223" y="769658"/>
                </a:lnTo>
                <a:lnTo>
                  <a:pt x="230721" y="736686"/>
                </a:lnTo>
                <a:lnTo>
                  <a:pt x="250544" y="695413"/>
                </a:lnTo>
                <a:lnTo>
                  <a:pt x="265506" y="643206"/>
                </a:lnTo>
                <a:lnTo>
                  <a:pt x="271424" y="577430"/>
                </a:lnTo>
                <a:lnTo>
                  <a:pt x="265506" y="511336"/>
                </a:lnTo>
                <a:lnTo>
                  <a:pt x="250544" y="459079"/>
                </a:lnTo>
                <a:lnTo>
                  <a:pt x="230721" y="417757"/>
                </a:lnTo>
                <a:lnTo>
                  <a:pt x="210223" y="384467"/>
                </a:lnTo>
                <a:lnTo>
                  <a:pt x="196352" y="362623"/>
                </a:lnTo>
                <a:lnTo>
                  <a:pt x="186194" y="341993"/>
                </a:lnTo>
                <a:lnTo>
                  <a:pt x="179951" y="318660"/>
                </a:lnTo>
                <a:lnTo>
                  <a:pt x="177825" y="288709"/>
                </a:lnTo>
                <a:lnTo>
                  <a:pt x="179951" y="258864"/>
                </a:lnTo>
                <a:lnTo>
                  <a:pt x="186194" y="235700"/>
                </a:lnTo>
                <a:lnTo>
                  <a:pt x="196352" y="215101"/>
                </a:lnTo>
                <a:lnTo>
                  <a:pt x="210223" y="192951"/>
                </a:lnTo>
                <a:lnTo>
                  <a:pt x="230721" y="159968"/>
                </a:lnTo>
                <a:lnTo>
                  <a:pt x="250544" y="118616"/>
                </a:lnTo>
                <a:lnTo>
                  <a:pt x="265506" y="66194"/>
                </a:lnTo>
                <a:lnTo>
                  <a:pt x="271424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674403" y="8093685"/>
            <a:ext cx="271780" cy="1730375"/>
          </a:xfrm>
          <a:custGeom>
            <a:avLst/>
            <a:gdLst/>
            <a:ahLst/>
            <a:cxnLst/>
            <a:rect l="l" t="t" r="r" b="b"/>
            <a:pathLst>
              <a:path w="271779" h="1730375">
                <a:moveTo>
                  <a:pt x="271424" y="0"/>
                </a:moveTo>
                <a:lnTo>
                  <a:pt x="92875" y="0"/>
                </a:lnTo>
                <a:lnTo>
                  <a:pt x="90749" y="29955"/>
                </a:lnTo>
                <a:lnTo>
                  <a:pt x="84505" y="53363"/>
                </a:lnTo>
                <a:lnTo>
                  <a:pt x="74347" y="74207"/>
                </a:lnTo>
                <a:lnTo>
                  <a:pt x="60477" y="96469"/>
                </a:lnTo>
                <a:lnTo>
                  <a:pt x="40092" y="129442"/>
                </a:lnTo>
                <a:lnTo>
                  <a:pt x="20518" y="170719"/>
                </a:lnTo>
                <a:lnTo>
                  <a:pt x="5804" y="222931"/>
                </a:lnTo>
                <a:lnTo>
                  <a:pt x="0" y="288709"/>
                </a:lnTo>
                <a:lnTo>
                  <a:pt x="5804" y="354792"/>
                </a:lnTo>
                <a:lnTo>
                  <a:pt x="20518" y="406969"/>
                </a:lnTo>
                <a:lnTo>
                  <a:pt x="40092" y="448077"/>
                </a:lnTo>
                <a:lnTo>
                  <a:pt x="60477" y="480949"/>
                </a:lnTo>
                <a:lnTo>
                  <a:pt x="74347" y="503210"/>
                </a:lnTo>
                <a:lnTo>
                  <a:pt x="84505" y="524055"/>
                </a:lnTo>
                <a:lnTo>
                  <a:pt x="90749" y="547468"/>
                </a:lnTo>
                <a:lnTo>
                  <a:pt x="92875" y="577430"/>
                </a:lnTo>
                <a:lnTo>
                  <a:pt x="90749" y="606968"/>
                </a:lnTo>
                <a:lnTo>
                  <a:pt x="84505" y="630162"/>
                </a:lnTo>
                <a:lnTo>
                  <a:pt x="74347" y="650931"/>
                </a:lnTo>
                <a:lnTo>
                  <a:pt x="60477" y="673188"/>
                </a:lnTo>
                <a:lnTo>
                  <a:pt x="40092" y="706155"/>
                </a:lnTo>
                <a:lnTo>
                  <a:pt x="20518" y="747428"/>
                </a:lnTo>
                <a:lnTo>
                  <a:pt x="5804" y="799638"/>
                </a:lnTo>
                <a:lnTo>
                  <a:pt x="0" y="865416"/>
                </a:lnTo>
                <a:lnTo>
                  <a:pt x="5804" y="931499"/>
                </a:lnTo>
                <a:lnTo>
                  <a:pt x="20518" y="983676"/>
                </a:lnTo>
                <a:lnTo>
                  <a:pt x="40092" y="1024784"/>
                </a:lnTo>
                <a:lnTo>
                  <a:pt x="60477" y="1057656"/>
                </a:lnTo>
                <a:lnTo>
                  <a:pt x="74347" y="1079918"/>
                </a:lnTo>
                <a:lnTo>
                  <a:pt x="84505" y="1100764"/>
                </a:lnTo>
                <a:lnTo>
                  <a:pt x="90749" y="1124175"/>
                </a:lnTo>
                <a:lnTo>
                  <a:pt x="92875" y="1154135"/>
                </a:lnTo>
                <a:lnTo>
                  <a:pt x="90749" y="1183676"/>
                </a:lnTo>
                <a:lnTo>
                  <a:pt x="84505" y="1206872"/>
                </a:lnTo>
                <a:lnTo>
                  <a:pt x="74347" y="1227639"/>
                </a:lnTo>
                <a:lnTo>
                  <a:pt x="60477" y="1249892"/>
                </a:lnTo>
                <a:lnTo>
                  <a:pt x="40092" y="1282864"/>
                </a:lnTo>
                <a:lnTo>
                  <a:pt x="20518" y="1324139"/>
                </a:lnTo>
                <a:lnTo>
                  <a:pt x="5804" y="1376350"/>
                </a:lnTo>
                <a:lnTo>
                  <a:pt x="0" y="1442128"/>
                </a:lnTo>
                <a:lnTo>
                  <a:pt x="5804" y="1508209"/>
                </a:lnTo>
                <a:lnTo>
                  <a:pt x="20518" y="1560386"/>
                </a:lnTo>
                <a:lnTo>
                  <a:pt x="40092" y="1601493"/>
                </a:lnTo>
                <a:lnTo>
                  <a:pt x="60477" y="1634364"/>
                </a:lnTo>
                <a:lnTo>
                  <a:pt x="74347" y="1656616"/>
                </a:lnTo>
                <a:lnTo>
                  <a:pt x="84505" y="1677384"/>
                </a:lnTo>
                <a:lnTo>
                  <a:pt x="90749" y="1700582"/>
                </a:lnTo>
                <a:lnTo>
                  <a:pt x="92875" y="1730126"/>
                </a:lnTo>
                <a:lnTo>
                  <a:pt x="271424" y="1730126"/>
                </a:lnTo>
                <a:lnTo>
                  <a:pt x="265506" y="1664347"/>
                </a:lnTo>
                <a:lnTo>
                  <a:pt x="250544" y="1612137"/>
                </a:lnTo>
                <a:lnTo>
                  <a:pt x="230721" y="1570861"/>
                </a:lnTo>
                <a:lnTo>
                  <a:pt x="210223" y="1537888"/>
                </a:lnTo>
                <a:lnTo>
                  <a:pt x="196352" y="1515738"/>
                </a:lnTo>
                <a:lnTo>
                  <a:pt x="186194" y="1495139"/>
                </a:lnTo>
                <a:lnTo>
                  <a:pt x="179951" y="1471975"/>
                </a:lnTo>
                <a:lnTo>
                  <a:pt x="177825" y="1442128"/>
                </a:lnTo>
                <a:lnTo>
                  <a:pt x="179951" y="1412283"/>
                </a:lnTo>
                <a:lnTo>
                  <a:pt x="186194" y="1389121"/>
                </a:lnTo>
                <a:lnTo>
                  <a:pt x="196352" y="1368523"/>
                </a:lnTo>
                <a:lnTo>
                  <a:pt x="210223" y="1346372"/>
                </a:lnTo>
                <a:lnTo>
                  <a:pt x="230721" y="1313399"/>
                </a:lnTo>
                <a:lnTo>
                  <a:pt x="250544" y="1272124"/>
                </a:lnTo>
                <a:lnTo>
                  <a:pt x="265506" y="1219913"/>
                </a:lnTo>
                <a:lnTo>
                  <a:pt x="271424" y="1154135"/>
                </a:lnTo>
                <a:lnTo>
                  <a:pt x="265506" y="1088042"/>
                </a:lnTo>
                <a:lnTo>
                  <a:pt x="250544" y="1035787"/>
                </a:lnTo>
                <a:lnTo>
                  <a:pt x="230721" y="994467"/>
                </a:lnTo>
                <a:lnTo>
                  <a:pt x="210223" y="961180"/>
                </a:lnTo>
                <a:lnTo>
                  <a:pt x="196352" y="939333"/>
                </a:lnTo>
                <a:lnTo>
                  <a:pt x="186194" y="918701"/>
                </a:lnTo>
                <a:lnTo>
                  <a:pt x="179951" y="895367"/>
                </a:lnTo>
                <a:lnTo>
                  <a:pt x="177825" y="865416"/>
                </a:lnTo>
                <a:lnTo>
                  <a:pt x="179951" y="835878"/>
                </a:lnTo>
                <a:lnTo>
                  <a:pt x="186194" y="812684"/>
                </a:lnTo>
                <a:lnTo>
                  <a:pt x="196352" y="791915"/>
                </a:lnTo>
                <a:lnTo>
                  <a:pt x="210223" y="769658"/>
                </a:lnTo>
                <a:lnTo>
                  <a:pt x="230721" y="736686"/>
                </a:lnTo>
                <a:lnTo>
                  <a:pt x="250544" y="695413"/>
                </a:lnTo>
                <a:lnTo>
                  <a:pt x="265506" y="643206"/>
                </a:lnTo>
                <a:lnTo>
                  <a:pt x="271424" y="577430"/>
                </a:lnTo>
                <a:lnTo>
                  <a:pt x="265506" y="511336"/>
                </a:lnTo>
                <a:lnTo>
                  <a:pt x="250544" y="459079"/>
                </a:lnTo>
                <a:lnTo>
                  <a:pt x="230721" y="417757"/>
                </a:lnTo>
                <a:lnTo>
                  <a:pt x="210223" y="384467"/>
                </a:lnTo>
                <a:lnTo>
                  <a:pt x="196352" y="362623"/>
                </a:lnTo>
                <a:lnTo>
                  <a:pt x="186194" y="341993"/>
                </a:lnTo>
                <a:lnTo>
                  <a:pt x="179951" y="318660"/>
                </a:lnTo>
                <a:lnTo>
                  <a:pt x="177825" y="288709"/>
                </a:lnTo>
                <a:lnTo>
                  <a:pt x="179951" y="258864"/>
                </a:lnTo>
                <a:lnTo>
                  <a:pt x="186194" y="235700"/>
                </a:lnTo>
                <a:lnTo>
                  <a:pt x="196352" y="215101"/>
                </a:lnTo>
                <a:lnTo>
                  <a:pt x="210223" y="192951"/>
                </a:lnTo>
                <a:lnTo>
                  <a:pt x="230721" y="159968"/>
                </a:lnTo>
                <a:lnTo>
                  <a:pt x="250544" y="118616"/>
                </a:lnTo>
                <a:lnTo>
                  <a:pt x="265506" y="66194"/>
                </a:lnTo>
                <a:lnTo>
                  <a:pt x="271424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66210" y="148589"/>
            <a:ext cx="769620" cy="769620"/>
          </a:xfrm>
          <a:custGeom>
            <a:avLst/>
            <a:gdLst/>
            <a:ahLst/>
            <a:cxnLst/>
            <a:rect l="l" t="t" r="r" b="b"/>
            <a:pathLst>
              <a:path w="769619" h="769619">
                <a:moveTo>
                  <a:pt x="384434" y="0"/>
                </a:moveTo>
                <a:lnTo>
                  <a:pt x="336200" y="2994"/>
                </a:lnTo>
                <a:lnTo>
                  <a:pt x="289757" y="11737"/>
                </a:lnTo>
                <a:lnTo>
                  <a:pt x="245466" y="25869"/>
                </a:lnTo>
                <a:lnTo>
                  <a:pt x="203684" y="45031"/>
                </a:lnTo>
                <a:lnTo>
                  <a:pt x="164774" y="68862"/>
                </a:lnTo>
                <a:lnTo>
                  <a:pt x="129093" y="97003"/>
                </a:lnTo>
                <a:lnTo>
                  <a:pt x="97003" y="129094"/>
                </a:lnTo>
                <a:lnTo>
                  <a:pt x="68862" y="164775"/>
                </a:lnTo>
                <a:lnTo>
                  <a:pt x="45031" y="203686"/>
                </a:lnTo>
                <a:lnTo>
                  <a:pt x="25869" y="245468"/>
                </a:lnTo>
                <a:lnTo>
                  <a:pt x="11737" y="289762"/>
                </a:lnTo>
                <a:lnTo>
                  <a:pt x="2994" y="336206"/>
                </a:lnTo>
                <a:lnTo>
                  <a:pt x="0" y="384441"/>
                </a:lnTo>
                <a:lnTo>
                  <a:pt x="2994" y="432686"/>
                </a:lnTo>
                <a:lnTo>
                  <a:pt x="11737" y="479161"/>
                </a:lnTo>
                <a:lnTo>
                  <a:pt x="25869" y="523503"/>
                </a:lnTo>
                <a:lnTo>
                  <a:pt x="45031" y="565348"/>
                </a:lnTo>
                <a:lnTo>
                  <a:pt x="68862" y="604333"/>
                </a:lnTo>
                <a:lnTo>
                  <a:pt x="97003" y="640093"/>
                </a:lnTo>
                <a:lnTo>
                  <a:pt x="129093" y="672265"/>
                </a:lnTo>
                <a:lnTo>
                  <a:pt x="164774" y="700485"/>
                </a:lnTo>
                <a:lnTo>
                  <a:pt x="203684" y="724390"/>
                </a:lnTo>
                <a:lnTo>
                  <a:pt x="245466" y="743616"/>
                </a:lnTo>
                <a:lnTo>
                  <a:pt x="289757" y="757799"/>
                </a:lnTo>
                <a:lnTo>
                  <a:pt x="336200" y="766575"/>
                </a:lnTo>
                <a:lnTo>
                  <a:pt x="384434" y="769581"/>
                </a:lnTo>
                <a:lnTo>
                  <a:pt x="432680" y="766575"/>
                </a:lnTo>
                <a:lnTo>
                  <a:pt x="479157" y="757799"/>
                </a:lnTo>
                <a:lnTo>
                  <a:pt x="523501" y="743616"/>
                </a:lnTo>
                <a:lnTo>
                  <a:pt x="565348" y="724390"/>
                </a:lnTo>
                <a:lnTo>
                  <a:pt x="604334" y="700485"/>
                </a:lnTo>
                <a:lnTo>
                  <a:pt x="640095" y="672265"/>
                </a:lnTo>
                <a:lnTo>
                  <a:pt x="672269" y="640093"/>
                </a:lnTo>
                <a:lnTo>
                  <a:pt x="678583" y="632091"/>
                </a:lnTo>
                <a:lnTo>
                  <a:pt x="384434" y="632091"/>
                </a:lnTo>
                <a:lnTo>
                  <a:pt x="334520" y="627060"/>
                </a:lnTo>
                <a:lnTo>
                  <a:pt x="288032" y="612630"/>
                </a:lnTo>
                <a:lnTo>
                  <a:pt x="245965" y="589798"/>
                </a:lnTo>
                <a:lnTo>
                  <a:pt x="209315" y="559558"/>
                </a:lnTo>
                <a:lnTo>
                  <a:pt x="179075" y="522907"/>
                </a:lnTo>
                <a:lnTo>
                  <a:pt x="156244" y="480840"/>
                </a:lnTo>
                <a:lnTo>
                  <a:pt x="141815" y="434353"/>
                </a:lnTo>
                <a:lnTo>
                  <a:pt x="136784" y="384441"/>
                </a:lnTo>
                <a:lnTo>
                  <a:pt x="141815" y="334525"/>
                </a:lnTo>
                <a:lnTo>
                  <a:pt x="156244" y="288035"/>
                </a:lnTo>
                <a:lnTo>
                  <a:pt x="179075" y="245966"/>
                </a:lnTo>
                <a:lnTo>
                  <a:pt x="209315" y="209313"/>
                </a:lnTo>
                <a:lnTo>
                  <a:pt x="245965" y="179072"/>
                </a:lnTo>
                <a:lnTo>
                  <a:pt x="288032" y="156239"/>
                </a:lnTo>
                <a:lnTo>
                  <a:pt x="334520" y="141810"/>
                </a:lnTo>
                <a:lnTo>
                  <a:pt x="384434" y="136779"/>
                </a:lnTo>
                <a:lnTo>
                  <a:pt x="678347" y="136779"/>
                </a:lnTo>
                <a:lnTo>
                  <a:pt x="672269" y="129094"/>
                </a:lnTo>
                <a:lnTo>
                  <a:pt x="640095" y="97003"/>
                </a:lnTo>
                <a:lnTo>
                  <a:pt x="604334" y="68862"/>
                </a:lnTo>
                <a:lnTo>
                  <a:pt x="565348" y="45031"/>
                </a:lnTo>
                <a:lnTo>
                  <a:pt x="523501" y="25869"/>
                </a:lnTo>
                <a:lnTo>
                  <a:pt x="479157" y="11737"/>
                </a:lnTo>
                <a:lnTo>
                  <a:pt x="432680" y="2994"/>
                </a:lnTo>
                <a:lnTo>
                  <a:pt x="384434" y="0"/>
                </a:lnTo>
                <a:close/>
              </a:path>
              <a:path w="769619" h="769619">
                <a:moveTo>
                  <a:pt x="678347" y="136779"/>
                </a:moveTo>
                <a:lnTo>
                  <a:pt x="384434" y="136779"/>
                </a:lnTo>
                <a:lnTo>
                  <a:pt x="434348" y="141810"/>
                </a:lnTo>
                <a:lnTo>
                  <a:pt x="480837" y="156239"/>
                </a:lnTo>
                <a:lnTo>
                  <a:pt x="522905" y="179072"/>
                </a:lnTo>
                <a:lnTo>
                  <a:pt x="559557" y="209313"/>
                </a:lnTo>
                <a:lnTo>
                  <a:pt x="589796" y="245966"/>
                </a:lnTo>
                <a:lnTo>
                  <a:pt x="612628" y="288035"/>
                </a:lnTo>
                <a:lnTo>
                  <a:pt x="627058" y="334525"/>
                </a:lnTo>
                <a:lnTo>
                  <a:pt x="632089" y="384441"/>
                </a:lnTo>
                <a:lnTo>
                  <a:pt x="627058" y="434353"/>
                </a:lnTo>
                <a:lnTo>
                  <a:pt x="612628" y="480840"/>
                </a:lnTo>
                <a:lnTo>
                  <a:pt x="589796" y="522907"/>
                </a:lnTo>
                <a:lnTo>
                  <a:pt x="559557" y="559558"/>
                </a:lnTo>
                <a:lnTo>
                  <a:pt x="522905" y="589798"/>
                </a:lnTo>
                <a:lnTo>
                  <a:pt x="480837" y="612630"/>
                </a:lnTo>
                <a:lnTo>
                  <a:pt x="434348" y="627060"/>
                </a:lnTo>
                <a:lnTo>
                  <a:pt x="384434" y="632091"/>
                </a:lnTo>
                <a:lnTo>
                  <a:pt x="678583" y="632091"/>
                </a:lnTo>
                <a:lnTo>
                  <a:pt x="724396" y="565348"/>
                </a:lnTo>
                <a:lnTo>
                  <a:pt x="743623" y="523503"/>
                </a:lnTo>
                <a:lnTo>
                  <a:pt x="757807" y="479161"/>
                </a:lnTo>
                <a:lnTo>
                  <a:pt x="766584" y="432686"/>
                </a:lnTo>
                <a:lnTo>
                  <a:pt x="769590" y="384441"/>
                </a:lnTo>
                <a:lnTo>
                  <a:pt x="766584" y="336206"/>
                </a:lnTo>
                <a:lnTo>
                  <a:pt x="757807" y="289762"/>
                </a:lnTo>
                <a:lnTo>
                  <a:pt x="743623" y="245468"/>
                </a:lnTo>
                <a:lnTo>
                  <a:pt x="724396" y="203686"/>
                </a:lnTo>
                <a:lnTo>
                  <a:pt x="700490" y="164775"/>
                </a:lnTo>
                <a:lnTo>
                  <a:pt x="678347" y="136779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0411511" y="580885"/>
            <a:ext cx="333375" cy="333375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333375" y="143979"/>
                </a:moveTo>
                <a:lnTo>
                  <a:pt x="192214" y="143979"/>
                </a:lnTo>
                <a:lnTo>
                  <a:pt x="192214" y="0"/>
                </a:lnTo>
                <a:lnTo>
                  <a:pt x="143979" y="0"/>
                </a:lnTo>
                <a:lnTo>
                  <a:pt x="143979" y="143979"/>
                </a:lnTo>
                <a:lnTo>
                  <a:pt x="0" y="143979"/>
                </a:lnTo>
                <a:lnTo>
                  <a:pt x="0" y="192214"/>
                </a:lnTo>
                <a:lnTo>
                  <a:pt x="143979" y="192214"/>
                </a:lnTo>
                <a:lnTo>
                  <a:pt x="143979" y="333375"/>
                </a:lnTo>
                <a:lnTo>
                  <a:pt x="192214" y="333375"/>
                </a:lnTo>
                <a:lnTo>
                  <a:pt x="192214" y="192214"/>
                </a:lnTo>
                <a:lnTo>
                  <a:pt x="333375" y="192214"/>
                </a:lnTo>
                <a:lnTo>
                  <a:pt x="333375" y="143979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7443195" y="1225080"/>
            <a:ext cx="845185" cy="189865"/>
          </a:xfrm>
          <a:custGeom>
            <a:avLst/>
            <a:gdLst/>
            <a:ahLst/>
            <a:cxnLst/>
            <a:rect l="l" t="t" r="r" b="b"/>
            <a:pathLst>
              <a:path w="845184" h="189865">
                <a:moveTo>
                  <a:pt x="0" y="189344"/>
                </a:moveTo>
                <a:lnTo>
                  <a:pt x="844745" y="189344"/>
                </a:lnTo>
                <a:lnTo>
                  <a:pt x="844745" y="0"/>
                </a:lnTo>
                <a:lnTo>
                  <a:pt x="0" y="0"/>
                </a:lnTo>
                <a:lnTo>
                  <a:pt x="0" y="189344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7443195" y="1621785"/>
            <a:ext cx="845185" cy="189865"/>
          </a:xfrm>
          <a:custGeom>
            <a:avLst/>
            <a:gdLst/>
            <a:ahLst/>
            <a:cxnLst/>
            <a:rect l="l" t="t" r="r" b="b"/>
            <a:pathLst>
              <a:path w="845184" h="189864">
                <a:moveTo>
                  <a:pt x="0" y="189349"/>
                </a:moveTo>
                <a:lnTo>
                  <a:pt x="844745" y="189349"/>
                </a:lnTo>
                <a:lnTo>
                  <a:pt x="844745" y="0"/>
                </a:lnTo>
                <a:lnTo>
                  <a:pt x="0" y="0"/>
                </a:lnTo>
                <a:lnTo>
                  <a:pt x="0" y="189349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17443195" y="2018482"/>
            <a:ext cx="845185" cy="189865"/>
          </a:xfrm>
          <a:custGeom>
            <a:avLst/>
            <a:gdLst/>
            <a:ahLst/>
            <a:cxnLst/>
            <a:rect l="l" t="t" r="r" b="b"/>
            <a:pathLst>
              <a:path w="845184" h="189864">
                <a:moveTo>
                  <a:pt x="0" y="189349"/>
                </a:moveTo>
                <a:lnTo>
                  <a:pt x="844745" y="189349"/>
                </a:lnTo>
                <a:lnTo>
                  <a:pt x="844745" y="0"/>
                </a:lnTo>
                <a:lnTo>
                  <a:pt x="0" y="0"/>
                </a:lnTo>
                <a:lnTo>
                  <a:pt x="0" y="189349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17443195" y="2415174"/>
            <a:ext cx="845185" cy="189865"/>
          </a:xfrm>
          <a:custGeom>
            <a:avLst/>
            <a:gdLst/>
            <a:ahLst/>
            <a:cxnLst/>
            <a:rect l="l" t="t" r="r" b="b"/>
            <a:pathLst>
              <a:path w="845184" h="189864">
                <a:moveTo>
                  <a:pt x="0" y="189354"/>
                </a:moveTo>
                <a:lnTo>
                  <a:pt x="844745" y="189354"/>
                </a:lnTo>
                <a:lnTo>
                  <a:pt x="844745" y="0"/>
                </a:lnTo>
                <a:lnTo>
                  <a:pt x="0" y="0"/>
                </a:lnTo>
                <a:lnTo>
                  <a:pt x="0" y="189354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17443195" y="2811877"/>
            <a:ext cx="845185" cy="189865"/>
          </a:xfrm>
          <a:custGeom>
            <a:avLst/>
            <a:gdLst/>
            <a:ahLst/>
            <a:cxnLst/>
            <a:rect l="l" t="t" r="r" b="b"/>
            <a:pathLst>
              <a:path w="845184" h="189864">
                <a:moveTo>
                  <a:pt x="0" y="189349"/>
                </a:moveTo>
                <a:lnTo>
                  <a:pt x="844745" y="189349"/>
                </a:lnTo>
                <a:lnTo>
                  <a:pt x="844745" y="0"/>
                </a:lnTo>
                <a:lnTo>
                  <a:pt x="0" y="0"/>
                </a:lnTo>
                <a:lnTo>
                  <a:pt x="0" y="189349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17443195" y="3207139"/>
            <a:ext cx="845185" cy="189865"/>
          </a:xfrm>
          <a:custGeom>
            <a:avLst/>
            <a:gdLst/>
            <a:ahLst/>
            <a:cxnLst/>
            <a:rect l="l" t="t" r="r" b="b"/>
            <a:pathLst>
              <a:path w="845184" h="189864">
                <a:moveTo>
                  <a:pt x="0" y="189349"/>
                </a:moveTo>
                <a:lnTo>
                  <a:pt x="844745" y="189349"/>
                </a:lnTo>
                <a:lnTo>
                  <a:pt x="844745" y="0"/>
                </a:lnTo>
                <a:lnTo>
                  <a:pt x="0" y="0"/>
                </a:lnTo>
                <a:lnTo>
                  <a:pt x="0" y="189349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17212691" y="7960156"/>
            <a:ext cx="687070" cy="687070"/>
          </a:xfrm>
          <a:custGeom>
            <a:avLst/>
            <a:gdLst/>
            <a:ahLst/>
            <a:cxnLst/>
            <a:rect l="l" t="t" r="r" b="b"/>
            <a:pathLst>
              <a:path w="687069" h="687070">
                <a:moveTo>
                  <a:pt x="343408" y="0"/>
                </a:moveTo>
                <a:lnTo>
                  <a:pt x="296712" y="3127"/>
                </a:lnTo>
                <a:lnTo>
                  <a:pt x="251956" y="12239"/>
                </a:lnTo>
                <a:lnTo>
                  <a:pt x="209544" y="26931"/>
                </a:lnTo>
                <a:lnTo>
                  <a:pt x="169878" y="46797"/>
                </a:lnTo>
                <a:lnTo>
                  <a:pt x="133365" y="71433"/>
                </a:lnTo>
                <a:lnTo>
                  <a:pt x="100409" y="100434"/>
                </a:lnTo>
                <a:lnTo>
                  <a:pt x="71413" y="133395"/>
                </a:lnTo>
                <a:lnTo>
                  <a:pt x="46783" y="169910"/>
                </a:lnTo>
                <a:lnTo>
                  <a:pt x="26922" y="209576"/>
                </a:lnTo>
                <a:lnTo>
                  <a:pt x="12234" y="251986"/>
                </a:lnTo>
                <a:lnTo>
                  <a:pt x="3126" y="296736"/>
                </a:lnTo>
                <a:lnTo>
                  <a:pt x="0" y="343420"/>
                </a:lnTo>
                <a:lnTo>
                  <a:pt x="3126" y="389953"/>
                </a:lnTo>
                <a:lnTo>
                  <a:pt x="12234" y="434603"/>
                </a:lnTo>
                <a:lnTo>
                  <a:pt x="26922" y="476959"/>
                </a:lnTo>
                <a:lnTo>
                  <a:pt x="46783" y="516608"/>
                </a:lnTo>
                <a:lnTo>
                  <a:pt x="71413" y="553138"/>
                </a:lnTo>
                <a:lnTo>
                  <a:pt x="100409" y="586135"/>
                </a:lnTo>
                <a:lnTo>
                  <a:pt x="133365" y="615187"/>
                </a:lnTo>
                <a:lnTo>
                  <a:pt x="169878" y="639882"/>
                </a:lnTo>
                <a:lnTo>
                  <a:pt x="209544" y="659808"/>
                </a:lnTo>
                <a:lnTo>
                  <a:pt x="251956" y="674551"/>
                </a:lnTo>
                <a:lnTo>
                  <a:pt x="296712" y="683700"/>
                </a:lnTo>
                <a:lnTo>
                  <a:pt x="343408" y="686841"/>
                </a:lnTo>
                <a:lnTo>
                  <a:pt x="389942" y="683700"/>
                </a:lnTo>
                <a:lnTo>
                  <a:pt x="434594" y="674551"/>
                </a:lnTo>
                <a:lnTo>
                  <a:pt x="476950" y="659808"/>
                </a:lnTo>
                <a:lnTo>
                  <a:pt x="516598" y="639882"/>
                </a:lnTo>
                <a:lnTo>
                  <a:pt x="553125" y="615187"/>
                </a:lnTo>
                <a:lnTo>
                  <a:pt x="586120" y="586135"/>
                </a:lnTo>
                <a:lnTo>
                  <a:pt x="615170" y="553138"/>
                </a:lnTo>
                <a:lnTo>
                  <a:pt x="639863" y="516608"/>
                </a:lnTo>
                <a:lnTo>
                  <a:pt x="659786" y="476959"/>
                </a:lnTo>
                <a:lnTo>
                  <a:pt x="674528" y="434603"/>
                </a:lnTo>
                <a:lnTo>
                  <a:pt x="683675" y="389953"/>
                </a:lnTo>
                <a:lnTo>
                  <a:pt x="686816" y="343420"/>
                </a:lnTo>
                <a:lnTo>
                  <a:pt x="683675" y="296736"/>
                </a:lnTo>
                <a:lnTo>
                  <a:pt x="674528" y="251986"/>
                </a:lnTo>
                <a:lnTo>
                  <a:pt x="659786" y="209576"/>
                </a:lnTo>
                <a:lnTo>
                  <a:pt x="639863" y="169910"/>
                </a:lnTo>
                <a:lnTo>
                  <a:pt x="615170" y="133395"/>
                </a:lnTo>
                <a:lnTo>
                  <a:pt x="586120" y="100434"/>
                </a:lnTo>
                <a:lnTo>
                  <a:pt x="553125" y="71433"/>
                </a:lnTo>
                <a:lnTo>
                  <a:pt x="516598" y="46797"/>
                </a:lnTo>
                <a:lnTo>
                  <a:pt x="476950" y="26931"/>
                </a:lnTo>
                <a:lnTo>
                  <a:pt x="434594" y="12239"/>
                </a:lnTo>
                <a:lnTo>
                  <a:pt x="389942" y="3127"/>
                </a:lnTo>
                <a:lnTo>
                  <a:pt x="343408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Кулинарные</a:t>
            </a:r>
            <a:r>
              <a:rPr dirty="0" spc="-280"/>
              <a:t> </a:t>
            </a:r>
            <a:r>
              <a:rPr dirty="0" spc="-10"/>
              <a:t>советы</a:t>
            </a:r>
          </a:p>
        </p:txBody>
      </p:sp>
      <p:pic>
        <p:nvPicPr>
          <p:cNvPr id="15" name="object 1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8898" y="2789529"/>
            <a:ext cx="2669209" cy="190309"/>
          </a:xfrm>
          <a:prstGeom prst="rect">
            <a:avLst/>
          </a:prstGeom>
        </p:spPr>
      </p:pic>
      <p:sp>
        <p:nvSpPr>
          <p:cNvPr id="16" name="object 16" descr=""/>
          <p:cNvSpPr txBox="1"/>
          <p:nvPr/>
        </p:nvSpPr>
        <p:spPr>
          <a:xfrm>
            <a:off x="1594142" y="2649207"/>
            <a:ext cx="6684645" cy="19075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00"/>
              </a:spcBef>
              <a:tabLst>
                <a:tab pos="4352925" algn="l"/>
              </a:tabLst>
            </a:pPr>
            <a:r>
              <a:rPr dirty="0" sz="2450" spc="50">
                <a:solidFill>
                  <a:srgbClr val="882E06"/>
                </a:solidFill>
                <a:latin typeface="Microsoft Sans Serif"/>
                <a:cs typeface="Microsoft Sans Serif"/>
              </a:rPr>
              <a:t>Получите</a:t>
            </a:r>
            <a:r>
              <a:rPr dirty="0" sz="2450">
                <a:solidFill>
                  <a:srgbClr val="882E06"/>
                </a:solidFill>
                <a:latin typeface="Microsoft Sans Serif"/>
                <a:cs typeface="Microsoft Sans Serif"/>
              </a:rPr>
              <a:t>	</a:t>
            </a:r>
            <a:r>
              <a:rPr dirty="0" sz="2450" spc="95">
                <a:solidFill>
                  <a:srgbClr val="882E06"/>
                </a:solidFill>
                <a:latin typeface="Microsoft Sans Serif"/>
                <a:cs typeface="Microsoft Sans Serif"/>
              </a:rPr>
              <a:t>по</a:t>
            </a:r>
            <a:r>
              <a:rPr dirty="0" sz="2450" spc="45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2450" spc="80">
                <a:solidFill>
                  <a:srgbClr val="882E06"/>
                </a:solidFill>
                <a:latin typeface="Microsoft Sans Serif"/>
                <a:cs typeface="Microsoft Sans Serif"/>
              </a:rPr>
              <a:t>кормлению, </a:t>
            </a:r>
            <a:r>
              <a:rPr dirty="0" sz="2450" spc="75">
                <a:solidFill>
                  <a:srgbClr val="882E06"/>
                </a:solidFill>
                <a:latin typeface="Microsoft Sans Serif"/>
                <a:cs typeface="Microsoft Sans Serif"/>
              </a:rPr>
              <a:t>которые</a:t>
            </a:r>
            <a:r>
              <a:rPr dirty="0" sz="2450" spc="55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2450" spc="125">
                <a:solidFill>
                  <a:srgbClr val="882E06"/>
                </a:solidFill>
                <a:latin typeface="Microsoft Sans Serif"/>
                <a:cs typeface="Microsoft Sans Serif"/>
              </a:rPr>
              <a:t>помогут</a:t>
            </a:r>
            <a:r>
              <a:rPr dirty="0" sz="2450" spc="55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2450" spc="70">
                <a:solidFill>
                  <a:srgbClr val="882E06"/>
                </a:solidFill>
                <a:latin typeface="Microsoft Sans Serif"/>
                <a:cs typeface="Microsoft Sans Serif"/>
              </a:rPr>
              <a:t>вам</a:t>
            </a:r>
            <a:r>
              <a:rPr dirty="0" sz="2450" spc="60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2450" spc="85">
                <a:solidFill>
                  <a:srgbClr val="882E06"/>
                </a:solidFill>
                <a:latin typeface="Microsoft Sans Serif"/>
                <a:cs typeface="Microsoft Sans Serif"/>
              </a:rPr>
              <a:t>поддерживать </a:t>
            </a:r>
            <a:r>
              <a:rPr dirty="0" sz="2450" spc="60">
                <a:solidFill>
                  <a:srgbClr val="882E06"/>
                </a:solidFill>
                <a:latin typeface="Microsoft Sans Serif"/>
                <a:cs typeface="Microsoft Sans Serif"/>
              </a:rPr>
              <a:t>баланс</a:t>
            </a:r>
            <a:r>
              <a:rPr dirty="0" sz="2450" spc="50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2450" spc="95">
                <a:solidFill>
                  <a:srgbClr val="882E06"/>
                </a:solidFill>
                <a:latin typeface="Microsoft Sans Serif"/>
                <a:cs typeface="Microsoft Sans Serif"/>
              </a:rPr>
              <a:t>и</a:t>
            </a:r>
            <a:r>
              <a:rPr dirty="0" sz="2450" spc="60">
                <a:solidFill>
                  <a:srgbClr val="882E06"/>
                </a:solidFill>
                <a:latin typeface="Microsoft Sans Serif"/>
                <a:cs typeface="Microsoft Sans Serif"/>
              </a:rPr>
              <a:t> разнообразие</a:t>
            </a:r>
            <a:r>
              <a:rPr dirty="0" sz="2450" spc="55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2450" spc="75">
                <a:solidFill>
                  <a:srgbClr val="882E06"/>
                </a:solidFill>
                <a:latin typeface="Microsoft Sans Serif"/>
                <a:cs typeface="Microsoft Sans Serif"/>
              </a:rPr>
              <a:t>в</a:t>
            </a:r>
            <a:r>
              <a:rPr dirty="0" sz="2450" spc="50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2450" spc="90">
                <a:solidFill>
                  <a:srgbClr val="882E06"/>
                </a:solidFill>
                <a:latin typeface="Microsoft Sans Serif"/>
                <a:cs typeface="Microsoft Sans Serif"/>
              </a:rPr>
              <a:t>рационе</a:t>
            </a:r>
            <a:r>
              <a:rPr dirty="0" sz="2450" spc="55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2450" spc="60">
                <a:solidFill>
                  <a:srgbClr val="882E06"/>
                </a:solidFill>
                <a:latin typeface="Microsoft Sans Serif"/>
                <a:cs typeface="Microsoft Sans Serif"/>
              </a:rPr>
              <a:t>ваших </a:t>
            </a:r>
            <a:r>
              <a:rPr dirty="0" sz="2450" spc="85">
                <a:solidFill>
                  <a:srgbClr val="882E06"/>
                </a:solidFill>
                <a:latin typeface="Microsoft Sans Serif"/>
                <a:cs typeface="Microsoft Sans Serif"/>
              </a:rPr>
              <a:t>аквариумных</a:t>
            </a:r>
            <a:r>
              <a:rPr dirty="0" sz="2450" spc="55">
                <a:solidFill>
                  <a:srgbClr val="882E06"/>
                </a:solidFill>
                <a:latin typeface="Microsoft Sans Serif"/>
                <a:cs typeface="Microsoft Sans Serif"/>
              </a:rPr>
              <a:t> обитателей.</a:t>
            </a:r>
            <a:r>
              <a:rPr dirty="0" sz="2450" spc="60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2450" spc="50">
                <a:solidFill>
                  <a:srgbClr val="882E06"/>
                </a:solidFill>
                <a:latin typeface="Microsoft Sans Serif"/>
                <a:cs typeface="Microsoft Sans Serif"/>
              </a:rPr>
              <a:t>Позвольте </a:t>
            </a:r>
            <a:r>
              <a:rPr dirty="0" sz="2450" spc="65">
                <a:solidFill>
                  <a:srgbClr val="882E06"/>
                </a:solidFill>
                <a:latin typeface="Microsoft Sans Serif"/>
                <a:cs typeface="Microsoft Sans Serif"/>
              </a:rPr>
              <a:t>им </a:t>
            </a:r>
            <a:r>
              <a:rPr dirty="0" sz="2450" spc="90">
                <a:solidFill>
                  <a:srgbClr val="882E06"/>
                </a:solidFill>
                <a:latin typeface="Microsoft Sans Serif"/>
                <a:cs typeface="Microsoft Sans Serif"/>
              </a:rPr>
              <a:t>наслаждаться</a:t>
            </a:r>
            <a:r>
              <a:rPr dirty="0" sz="2450" spc="70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2450" spc="65">
                <a:solidFill>
                  <a:srgbClr val="882E06"/>
                </a:solidFill>
                <a:latin typeface="Microsoft Sans Serif"/>
                <a:cs typeface="Microsoft Sans Serif"/>
              </a:rPr>
              <a:t>разнообразием</a:t>
            </a:r>
            <a:r>
              <a:rPr dirty="0" sz="2450" spc="70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2450" spc="80">
                <a:solidFill>
                  <a:srgbClr val="882E06"/>
                </a:solidFill>
                <a:latin typeface="Microsoft Sans Serif"/>
                <a:cs typeface="Microsoft Sans Serif"/>
              </a:rPr>
              <a:t>вкусов!</a:t>
            </a:r>
            <a:endParaRPr sz="2450">
              <a:latin typeface="Microsoft Sans Serif"/>
              <a:cs typeface="Microsoft Sans Serif"/>
            </a:endParaRPr>
          </a:p>
        </p:txBody>
      </p:sp>
      <p:pic>
        <p:nvPicPr>
          <p:cNvPr id="17" name="object 1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60849" y="5505660"/>
            <a:ext cx="5572112" cy="3562350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60316" y="1565973"/>
            <a:ext cx="5572124" cy="32861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44598" y="1326876"/>
            <a:ext cx="6099810" cy="9398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Эксперименты</a:t>
            </a:r>
            <a:r>
              <a:rPr dirty="0" spc="-470"/>
              <a:t> </a:t>
            </a:r>
            <a:r>
              <a:rPr dirty="0" spc="-50"/>
              <a:t>с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444596" y="2247817"/>
            <a:ext cx="3107055" cy="939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03500" algn="l"/>
              </a:tabLst>
            </a:pPr>
            <a:r>
              <a:rPr dirty="0" sz="6000" spc="-3130">
                <a:solidFill>
                  <a:srgbClr val="DA622E"/>
                </a:solidFill>
                <a:latin typeface="Lucida Sans Unicode"/>
                <a:cs typeface="Lucida Sans Unicode"/>
              </a:rPr>
              <a:t>в</a:t>
            </a:r>
            <a:r>
              <a:rPr dirty="0" sz="2250" spc="40">
                <a:solidFill>
                  <a:srgbClr val="882E06"/>
                </a:solidFill>
                <a:latin typeface="Microsoft Sans Serif"/>
                <a:cs typeface="Microsoft Sans Serif"/>
              </a:rPr>
              <a:t>Пр</a:t>
            </a:r>
            <a:r>
              <a:rPr dirty="0" sz="2250" spc="-800">
                <a:solidFill>
                  <a:srgbClr val="882E06"/>
                </a:solidFill>
                <a:latin typeface="Microsoft Sans Serif"/>
                <a:cs typeface="Microsoft Sans Serif"/>
              </a:rPr>
              <a:t>и</a:t>
            </a:r>
            <a:r>
              <a:rPr dirty="0" sz="6000" spc="-2300">
                <a:solidFill>
                  <a:srgbClr val="DA622E"/>
                </a:solidFill>
                <a:latin typeface="Lucida Sans Unicode"/>
                <a:cs typeface="Lucida Sans Unicode"/>
              </a:rPr>
              <a:t>к</a:t>
            </a:r>
            <a:r>
              <a:rPr dirty="0" sz="2250" spc="-15">
                <a:solidFill>
                  <a:srgbClr val="882E06"/>
                </a:solidFill>
                <a:latin typeface="Microsoft Sans Serif"/>
                <a:cs typeface="Microsoft Sans Serif"/>
              </a:rPr>
              <a:t>г</a:t>
            </a:r>
            <a:r>
              <a:rPr dirty="0" sz="2250" spc="-45">
                <a:solidFill>
                  <a:srgbClr val="882E06"/>
                </a:solidFill>
                <a:latin typeface="Microsoft Sans Serif"/>
                <a:cs typeface="Microsoft Sans Serif"/>
              </a:rPr>
              <a:t>о</a:t>
            </a:r>
            <a:r>
              <a:rPr dirty="0" sz="2250" spc="-935">
                <a:solidFill>
                  <a:srgbClr val="882E06"/>
                </a:solidFill>
                <a:latin typeface="Microsoft Sans Serif"/>
                <a:cs typeface="Microsoft Sans Serif"/>
              </a:rPr>
              <a:t>т</a:t>
            </a:r>
            <a:r>
              <a:rPr dirty="0" sz="6000" spc="-2010">
                <a:solidFill>
                  <a:srgbClr val="DA622E"/>
                </a:solidFill>
                <a:latin typeface="Lucida Sans Unicode"/>
                <a:cs typeface="Lucida Sans Unicode"/>
              </a:rPr>
              <a:t>у</a:t>
            </a:r>
            <a:r>
              <a:rPr dirty="0" sz="2250" spc="40">
                <a:solidFill>
                  <a:srgbClr val="882E06"/>
                </a:solidFill>
                <a:latin typeface="Microsoft Sans Serif"/>
                <a:cs typeface="Microsoft Sans Serif"/>
              </a:rPr>
              <a:t>о</a:t>
            </a:r>
            <a:r>
              <a:rPr dirty="0" sz="2250" spc="-555">
                <a:solidFill>
                  <a:srgbClr val="882E06"/>
                </a:solidFill>
                <a:latin typeface="Microsoft Sans Serif"/>
                <a:cs typeface="Microsoft Sans Serif"/>
              </a:rPr>
              <a:t>в</a:t>
            </a:r>
            <a:r>
              <a:rPr dirty="0" sz="6000" spc="-2395">
                <a:solidFill>
                  <a:srgbClr val="DA622E"/>
                </a:solidFill>
                <a:latin typeface="Lucida Sans Unicode"/>
                <a:cs typeface="Lucida Sans Unicode"/>
              </a:rPr>
              <a:t>с</a:t>
            </a:r>
            <a:r>
              <a:rPr dirty="0" sz="2250" spc="-85">
                <a:solidFill>
                  <a:srgbClr val="882E06"/>
                </a:solidFill>
                <a:latin typeface="Microsoft Sans Serif"/>
                <a:cs typeface="Microsoft Sans Serif"/>
              </a:rPr>
              <a:t>ь</a:t>
            </a:r>
            <a:r>
              <a:rPr dirty="0" sz="2250" spc="-20">
                <a:solidFill>
                  <a:srgbClr val="882E06"/>
                </a:solidFill>
                <a:latin typeface="Microsoft Sans Serif"/>
                <a:cs typeface="Microsoft Sans Serif"/>
              </a:rPr>
              <a:t>т</a:t>
            </a:r>
            <a:r>
              <a:rPr dirty="0" sz="2250" spc="-1220">
                <a:solidFill>
                  <a:srgbClr val="882E06"/>
                </a:solidFill>
                <a:latin typeface="Microsoft Sans Serif"/>
                <a:cs typeface="Microsoft Sans Serif"/>
              </a:rPr>
              <a:t>е</a:t>
            </a:r>
            <a:r>
              <a:rPr dirty="0" sz="6000" spc="-2000">
                <a:solidFill>
                  <a:srgbClr val="DA622E"/>
                </a:solidFill>
                <a:latin typeface="Lucida Sans Unicode"/>
                <a:cs typeface="Lucida Sans Unicode"/>
              </a:rPr>
              <a:t>а</a:t>
            </a:r>
            <a:r>
              <a:rPr dirty="0" sz="2250" spc="40">
                <a:solidFill>
                  <a:srgbClr val="882E06"/>
                </a:solidFill>
                <a:latin typeface="Microsoft Sans Serif"/>
                <a:cs typeface="Microsoft Sans Serif"/>
              </a:rPr>
              <a:t>с</a:t>
            </a:r>
            <a:r>
              <a:rPr dirty="0" sz="2250" spc="-385">
                <a:solidFill>
                  <a:srgbClr val="882E06"/>
                </a:solidFill>
                <a:latin typeface="Microsoft Sans Serif"/>
                <a:cs typeface="Microsoft Sans Serif"/>
              </a:rPr>
              <a:t>ь</a:t>
            </a:r>
            <a:r>
              <a:rPr dirty="0" sz="6000" spc="-3295">
                <a:solidFill>
                  <a:srgbClr val="DA622E"/>
                </a:solidFill>
                <a:latin typeface="Lucida Sans Unicode"/>
                <a:cs typeface="Lucida Sans Unicode"/>
              </a:rPr>
              <a:t>м</a:t>
            </a:r>
            <a:r>
              <a:rPr dirty="0" sz="2250" spc="40">
                <a:solidFill>
                  <a:srgbClr val="882E06"/>
                </a:solidFill>
                <a:latin typeface="Microsoft Sans Serif"/>
                <a:cs typeface="Microsoft Sans Serif"/>
              </a:rPr>
              <a:t>к</a:t>
            </a:r>
            <a:r>
              <a:rPr dirty="0" sz="2250">
                <a:solidFill>
                  <a:srgbClr val="882E06"/>
                </a:solidFill>
                <a:latin typeface="Microsoft Sans Serif"/>
                <a:cs typeface="Microsoft Sans Serif"/>
              </a:rPr>
              <a:t>	</a:t>
            </a:r>
            <a:r>
              <a:rPr dirty="0" sz="6000" spc="25">
                <a:solidFill>
                  <a:srgbClr val="DA622E"/>
                </a:solidFill>
                <a:latin typeface="Lucida Sans Unicode"/>
                <a:cs typeface="Lucida Sans Unicode"/>
              </a:rPr>
              <a:t>и</a:t>
            </a:r>
            <a:endParaRPr sz="6000">
              <a:latin typeface="Lucida Sans Unicode"/>
              <a:cs typeface="Lucida Sans Unicode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64240" y="2852496"/>
            <a:ext cx="3936466" cy="228193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4878535" y="2723781"/>
            <a:ext cx="2011045" cy="368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50" spc="120">
                <a:solidFill>
                  <a:srgbClr val="882E06"/>
                </a:solidFill>
                <a:latin typeface="Microsoft Sans Serif"/>
                <a:cs typeface="Microsoft Sans Serif"/>
              </a:rPr>
              <a:t>с</a:t>
            </a:r>
            <a:r>
              <a:rPr dirty="0" sz="2250" spc="35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2250" spc="45">
                <a:solidFill>
                  <a:srgbClr val="882E06"/>
                </a:solidFill>
                <a:latin typeface="Microsoft Sans Serif"/>
                <a:cs typeface="Microsoft Sans Serif"/>
              </a:rPr>
              <a:t>различными</a:t>
            </a:r>
            <a:endParaRPr sz="2250">
              <a:latin typeface="Microsoft Sans Serif"/>
              <a:cs typeface="Microsoft Sans Serif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445283" y="3066681"/>
            <a:ext cx="8373745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250" spc="75">
                <a:solidFill>
                  <a:srgbClr val="882E06"/>
                </a:solidFill>
                <a:latin typeface="Microsoft Sans Serif"/>
                <a:cs typeface="Microsoft Sans Serif"/>
              </a:rPr>
              <a:t>вкусовыми</a:t>
            </a:r>
            <a:r>
              <a:rPr dirty="0" sz="2250" spc="45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2250" spc="55">
                <a:solidFill>
                  <a:srgbClr val="882E06"/>
                </a:solidFill>
                <a:latin typeface="Microsoft Sans Serif"/>
                <a:cs typeface="Microsoft Sans Serif"/>
              </a:rPr>
              <a:t>комбинациями,</a:t>
            </a:r>
            <a:r>
              <a:rPr dirty="0" sz="2250" spc="65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2250" spc="55">
                <a:solidFill>
                  <a:srgbClr val="882E06"/>
                </a:solidFill>
                <a:latin typeface="Microsoft Sans Serif"/>
                <a:cs typeface="Microsoft Sans Serif"/>
              </a:rPr>
              <a:t>чтобы </a:t>
            </a:r>
            <a:r>
              <a:rPr dirty="0" sz="2250" spc="60">
                <a:solidFill>
                  <a:srgbClr val="882E06"/>
                </a:solidFill>
                <a:latin typeface="Microsoft Sans Serif"/>
                <a:cs typeface="Microsoft Sans Serif"/>
              </a:rPr>
              <a:t>удивить</a:t>
            </a:r>
            <a:r>
              <a:rPr dirty="0" sz="2250" spc="65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2250" spc="50">
                <a:solidFill>
                  <a:srgbClr val="882E06"/>
                </a:solidFill>
                <a:latin typeface="Microsoft Sans Serif"/>
                <a:cs typeface="Microsoft Sans Serif"/>
              </a:rPr>
              <a:t>ваших</a:t>
            </a:r>
            <a:r>
              <a:rPr dirty="0" sz="2250" spc="60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2250" spc="55">
                <a:solidFill>
                  <a:srgbClr val="882E06"/>
                </a:solidFill>
                <a:latin typeface="Microsoft Sans Serif"/>
                <a:cs typeface="Microsoft Sans Serif"/>
              </a:rPr>
              <a:t>питомцев </a:t>
            </a:r>
            <a:r>
              <a:rPr dirty="0" sz="2250" spc="75">
                <a:solidFill>
                  <a:srgbClr val="882E06"/>
                </a:solidFill>
                <a:latin typeface="Microsoft Sans Serif"/>
                <a:cs typeface="Microsoft Sans Serif"/>
              </a:rPr>
              <a:t>и</a:t>
            </a:r>
            <a:r>
              <a:rPr dirty="0" sz="2250" spc="130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2250" spc="70">
                <a:solidFill>
                  <a:srgbClr val="882E06"/>
                </a:solidFill>
                <a:latin typeface="Microsoft Sans Serif"/>
                <a:cs typeface="Microsoft Sans Serif"/>
              </a:rPr>
              <a:t>подарить</a:t>
            </a:r>
            <a:r>
              <a:rPr dirty="0" sz="2250" spc="135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2250" spc="75">
                <a:solidFill>
                  <a:srgbClr val="882E06"/>
                </a:solidFill>
                <a:latin typeface="Microsoft Sans Serif"/>
                <a:cs typeface="Microsoft Sans Serif"/>
              </a:rPr>
              <a:t>им</a:t>
            </a:r>
            <a:r>
              <a:rPr dirty="0" sz="2250" spc="140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2250">
                <a:solidFill>
                  <a:srgbClr val="882E06"/>
                </a:solidFill>
                <a:latin typeface="Microsoft Sans Serif"/>
                <a:cs typeface="Microsoft Sans Serif"/>
              </a:rPr>
              <a:t>незабываемые</a:t>
            </a:r>
            <a:r>
              <a:rPr dirty="0" sz="2250" spc="135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2250" spc="70">
                <a:solidFill>
                  <a:srgbClr val="882E06"/>
                </a:solidFill>
                <a:latin typeface="Microsoft Sans Serif"/>
                <a:cs typeface="Microsoft Sans Serif"/>
              </a:rPr>
              <a:t>вкусовые</a:t>
            </a:r>
            <a:r>
              <a:rPr dirty="0" sz="2250" spc="140">
                <a:solidFill>
                  <a:srgbClr val="882E06"/>
                </a:solidFill>
                <a:latin typeface="Microsoft Sans Serif"/>
                <a:cs typeface="Microsoft Sans Serif"/>
              </a:rPr>
              <a:t> </a:t>
            </a:r>
            <a:r>
              <a:rPr dirty="0" sz="2250" spc="-10">
                <a:solidFill>
                  <a:srgbClr val="882E06"/>
                </a:solidFill>
                <a:latin typeface="Microsoft Sans Serif"/>
                <a:cs typeface="Microsoft Sans Serif"/>
              </a:rPr>
              <a:t>впечатления.</a:t>
            </a:r>
            <a:endParaRPr sz="2250">
              <a:latin typeface="Microsoft Sans Serif"/>
              <a:cs typeface="Microsoft Sans Serif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0" y="184165"/>
            <a:ext cx="598805" cy="1711960"/>
            <a:chOff x="0" y="184165"/>
            <a:chExt cx="598805" cy="1711960"/>
          </a:xfrm>
        </p:grpSpPr>
        <p:sp>
          <p:nvSpPr>
            <p:cNvPr id="8" name="object 8" descr=""/>
            <p:cNvSpPr/>
            <p:nvPr/>
          </p:nvSpPr>
          <p:spPr>
            <a:xfrm>
              <a:off x="0" y="184165"/>
              <a:ext cx="598805" cy="1711960"/>
            </a:xfrm>
            <a:custGeom>
              <a:avLst/>
              <a:gdLst/>
              <a:ahLst/>
              <a:cxnLst/>
              <a:rect l="l" t="t" r="r" b="b"/>
              <a:pathLst>
                <a:path w="598805" h="1711960">
                  <a:moveTo>
                    <a:pt x="0" y="0"/>
                  </a:moveTo>
                  <a:lnTo>
                    <a:pt x="0" y="166386"/>
                  </a:lnTo>
                  <a:lnTo>
                    <a:pt x="2498" y="167445"/>
                  </a:lnTo>
                  <a:lnTo>
                    <a:pt x="42914" y="187512"/>
                  </a:lnTo>
                  <a:lnTo>
                    <a:pt x="81919" y="209878"/>
                  </a:lnTo>
                  <a:lnTo>
                    <a:pt x="119425" y="234453"/>
                  </a:lnTo>
                  <a:lnTo>
                    <a:pt x="155343" y="261147"/>
                  </a:lnTo>
                  <a:lnTo>
                    <a:pt x="189585" y="289873"/>
                  </a:lnTo>
                  <a:lnTo>
                    <a:pt x="222063" y="320541"/>
                  </a:lnTo>
                  <a:lnTo>
                    <a:pt x="252687" y="353062"/>
                  </a:lnTo>
                  <a:lnTo>
                    <a:pt x="281370" y="387348"/>
                  </a:lnTo>
                  <a:lnTo>
                    <a:pt x="308023" y="423308"/>
                  </a:lnTo>
                  <a:lnTo>
                    <a:pt x="332557" y="460855"/>
                  </a:lnTo>
                  <a:lnTo>
                    <a:pt x="354885" y="499900"/>
                  </a:lnTo>
                  <a:lnTo>
                    <a:pt x="374917" y="540353"/>
                  </a:lnTo>
                  <a:lnTo>
                    <a:pt x="392565" y="582125"/>
                  </a:lnTo>
                  <a:lnTo>
                    <a:pt x="407741" y="625127"/>
                  </a:lnTo>
                  <a:lnTo>
                    <a:pt x="420356" y="669271"/>
                  </a:lnTo>
                  <a:lnTo>
                    <a:pt x="430321" y="714468"/>
                  </a:lnTo>
                  <a:lnTo>
                    <a:pt x="437549" y="760628"/>
                  </a:lnTo>
                  <a:lnTo>
                    <a:pt x="441951" y="807662"/>
                  </a:lnTo>
                  <a:lnTo>
                    <a:pt x="443438" y="855483"/>
                  </a:lnTo>
                  <a:lnTo>
                    <a:pt x="441951" y="903301"/>
                  </a:lnTo>
                  <a:lnTo>
                    <a:pt x="437549" y="950335"/>
                  </a:lnTo>
                  <a:lnTo>
                    <a:pt x="430321" y="996494"/>
                  </a:lnTo>
                  <a:lnTo>
                    <a:pt x="420356" y="1041690"/>
                  </a:lnTo>
                  <a:lnTo>
                    <a:pt x="407741" y="1085833"/>
                  </a:lnTo>
                  <a:lnTo>
                    <a:pt x="392565" y="1128835"/>
                  </a:lnTo>
                  <a:lnTo>
                    <a:pt x="374917" y="1170607"/>
                  </a:lnTo>
                  <a:lnTo>
                    <a:pt x="354885" y="1211060"/>
                  </a:lnTo>
                  <a:lnTo>
                    <a:pt x="332557" y="1250104"/>
                  </a:lnTo>
                  <a:lnTo>
                    <a:pt x="308023" y="1287651"/>
                  </a:lnTo>
                  <a:lnTo>
                    <a:pt x="281370" y="1323612"/>
                  </a:lnTo>
                  <a:lnTo>
                    <a:pt x="252687" y="1357898"/>
                  </a:lnTo>
                  <a:lnTo>
                    <a:pt x="222063" y="1390419"/>
                  </a:lnTo>
                  <a:lnTo>
                    <a:pt x="189585" y="1421088"/>
                  </a:lnTo>
                  <a:lnTo>
                    <a:pt x="155343" y="1449814"/>
                  </a:lnTo>
                  <a:lnTo>
                    <a:pt x="119425" y="1476509"/>
                  </a:lnTo>
                  <a:lnTo>
                    <a:pt x="81919" y="1501084"/>
                  </a:lnTo>
                  <a:lnTo>
                    <a:pt x="42914" y="1523450"/>
                  </a:lnTo>
                  <a:lnTo>
                    <a:pt x="2498" y="1543518"/>
                  </a:lnTo>
                  <a:lnTo>
                    <a:pt x="0" y="1544577"/>
                  </a:lnTo>
                  <a:lnTo>
                    <a:pt x="0" y="1711601"/>
                  </a:lnTo>
                  <a:lnTo>
                    <a:pt x="52321" y="1690796"/>
                  </a:lnTo>
                  <a:lnTo>
                    <a:pt x="93660" y="1671413"/>
                  </a:lnTo>
                  <a:lnTo>
                    <a:pt x="133840" y="1650048"/>
                  </a:lnTo>
                  <a:lnTo>
                    <a:pt x="172800" y="1626766"/>
                  </a:lnTo>
                  <a:lnTo>
                    <a:pt x="210475" y="1601629"/>
                  </a:lnTo>
                  <a:lnTo>
                    <a:pt x="246803" y="1574700"/>
                  </a:lnTo>
                  <a:lnTo>
                    <a:pt x="281720" y="1546042"/>
                  </a:lnTo>
                  <a:lnTo>
                    <a:pt x="315163" y="1515719"/>
                  </a:lnTo>
                  <a:lnTo>
                    <a:pt x="347070" y="1483792"/>
                  </a:lnTo>
                  <a:lnTo>
                    <a:pt x="377376" y="1450327"/>
                  </a:lnTo>
                  <a:lnTo>
                    <a:pt x="406018" y="1415385"/>
                  </a:lnTo>
                  <a:lnTo>
                    <a:pt x="432934" y="1379029"/>
                  </a:lnTo>
                  <a:lnTo>
                    <a:pt x="458059" y="1341324"/>
                  </a:lnTo>
                  <a:lnTo>
                    <a:pt x="481332" y="1302331"/>
                  </a:lnTo>
                  <a:lnTo>
                    <a:pt x="502688" y="1262114"/>
                  </a:lnTo>
                  <a:lnTo>
                    <a:pt x="522064" y="1220736"/>
                  </a:lnTo>
                  <a:lnTo>
                    <a:pt x="539398" y="1178260"/>
                  </a:lnTo>
                  <a:lnTo>
                    <a:pt x="554626" y="1134749"/>
                  </a:lnTo>
                  <a:lnTo>
                    <a:pt x="567684" y="1090266"/>
                  </a:lnTo>
                  <a:lnTo>
                    <a:pt x="578510" y="1044874"/>
                  </a:lnTo>
                  <a:lnTo>
                    <a:pt x="587040" y="998637"/>
                  </a:lnTo>
                  <a:lnTo>
                    <a:pt x="593211" y="951617"/>
                  </a:lnTo>
                  <a:lnTo>
                    <a:pt x="596960" y="903878"/>
                  </a:lnTo>
                  <a:lnTo>
                    <a:pt x="598224" y="855483"/>
                  </a:lnTo>
                  <a:lnTo>
                    <a:pt x="596960" y="807089"/>
                  </a:lnTo>
                  <a:lnTo>
                    <a:pt x="593211" y="759356"/>
                  </a:lnTo>
                  <a:lnTo>
                    <a:pt x="587040" y="712347"/>
                  </a:lnTo>
                  <a:lnTo>
                    <a:pt x="578510" y="666124"/>
                  </a:lnTo>
                  <a:lnTo>
                    <a:pt x="567684" y="620750"/>
                  </a:lnTo>
                  <a:lnTo>
                    <a:pt x="554626" y="576287"/>
                  </a:lnTo>
                  <a:lnTo>
                    <a:pt x="539398" y="532800"/>
                  </a:lnTo>
                  <a:lnTo>
                    <a:pt x="522064" y="490349"/>
                  </a:lnTo>
                  <a:lnTo>
                    <a:pt x="502688" y="448999"/>
                  </a:lnTo>
                  <a:lnTo>
                    <a:pt x="481332" y="408812"/>
                  </a:lnTo>
                  <a:lnTo>
                    <a:pt x="458059" y="369850"/>
                  </a:lnTo>
                  <a:lnTo>
                    <a:pt x="432934" y="332177"/>
                  </a:lnTo>
                  <a:lnTo>
                    <a:pt x="406018" y="295855"/>
                  </a:lnTo>
                  <a:lnTo>
                    <a:pt x="377376" y="260948"/>
                  </a:lnTo>
                  <a:lnTo>
                    <a:pt x="347070" y="227517"/>
                  </a:lnTo>
                  <a:lnTo>
                    <a:pt x="315163" y="195626"/>
                  </a:lnTo>
                  <a:lnTo>
                    <a:pt x="281720" y="165337"/>
                  </a:lnTo>
                  <a:lnTo>
                    <a:pt x="246803" y="136714"/>
                  </a:lnTo>
                  <a:lnTo>
                    <a:pt x="210475" y="109819"/>
                  </a:lnTo>
                  <a:lnTo>
                    <a:pt x="172800" y="84714"/>
                  </a:lnTo>
                  <a:lnTo>
                    <a:pt x="133840" y="61463"/>
                  </a:lnTo>
                  <a:lnTo>
                    <a:pt x="93660" y="40129"/>
                  </a:lnTo>
                  <a:lnTo>
                    <a:pt x="52321" y="20773"/>
                  </a:lnTo>
                  <a:lnTo>
                    <a:pt x="9888" y="34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62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0" y="649867"/>
              <a:ext cx="211454" cy="840105"/>
            </a:xfrm>
            <a:custGeom>
              <a:avLst/>
              <a:gdLst/>
              <a:ahLst/>
              <a:cxnLst/>
              <a:rect l="l" t="t" r="r" b="b"/>
              <a:pathLst>
                <a:path w="211454" h="840105">
                  <a:moveTo>
                    <a:pt x="0" y="0"/>
                  </a:moveTo>
                  <a:lnTo>
                    <a:pt x="0" y="296331"/>
                  </a:lnTo>
                  <a:lnTo>
                    <a:pt x="11664" y="329839"/>
                  </a:lnTo>
                  <a:lnTo>
                    <a:pt x="20641" y="373645"/>
                  </a:lnTo>
                  <a:lnTo>
                    <a:pt x="23723" y="419295"/>
                  </a:lnTo>
                  <a:lnTo>
                    <a:pt x="20641" y="465111"/>
                  </a:lnTo>
                  <a:lnTo>
                    <a:pt x="11664" y="509055"/>
                  </a:lnTo>
                  <a:lnTo>
                    <a:pt x="0" y="542654"/>
                  </a:lnTo>
                  <a:lnTo>
                    <a:pt x="0" y="839731"/>
                  </a:lnTo>
                  <a:lnTo>
                    <a:pt x="57379" y="790536"/>
                  </a:lnTo>
                  <a:lnTo>
                    <a:pt x="87625" y="757575"/>
                  </a:lnTo>
                  <a:lnTo>
                    <a:pt x="115006" y="722111"/>
                  </a:lnTo>
                  <a:lnTo>
                    <a:pt x="139337" y="684330"/>
                  </a:lnTo>
                  <a:lnTo>
                    <a:pt x="160433" y="644415"/>
                  </a:lnTo>
                  <a:lnTo>
                    <a:pt x="178109" y="602551"/>
                  </a:lnTo>
                  <a:lnTo>
                    <a:pt x="192179" y="558923"/>
                  </a:lnTo>
                  <a:lnTo>
                    <a:pt x="202458" y="513714"/>
                  </a:lnTo>
                  <a:lnTo>
                    <a:pt x="208761" y="467110"/>
                  </a:lnTo>
                  <a:lnTo>
                    <a:pt x="210903" y="419295"/>
                  </a:lnTo>
                  <a:lnTo>
                    <a:pt x="208761" y="371602"/>
                  </a:lnTo>
                  <a:lnTo>
                    <a:pt x="202458" y="325119"/>
                  </a:lnTo>
                  <a:lnTo>
                    <a:pt x="192179" y="280030"/>
                  </a:lnTo>
                  <a:lnTo>
                    <a:pt x="178109" y="236518"/>
                  </a:lnTo>
                  <a:lnTo>
                    <a:pt x="160433" y="194768"/>
                  </a:lnTo>
                  <a:lnTo>
                    <a:pt x="139337" y="154963"/>
                  </a:lnTo>
                  <a:lnTo>
                    <a:pt x="115006" y="117286"/>
                  </a:lnTo>
                  <a:lnTo>
                    <a:pt x="87625" y="81921"/>
                  </a:lnTo>
                  <a:lnTo>
                    <a:pt x="57379" y="49053"/>
                  </a:lnTo>
                  <a:lnTo>
                    <a:pt x="24454" y="188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/>
          <p:nvPr/>
        </p:nvSpPr>
        <p:spPr>
          <a:xfrm>
            <a:off x="16402811" y="128766"/>
            <a:ext cx="1885314" cy="400050"/>
          </a:xfrm>
          <a:custGeom>
            <a:avLst/>
            <a:gdLst/>
            <a:ahLst/>
            <a:cxnLst/>
            <a:rect l="l" t="t" r="r" b="b"/>
            <a:pathLst>
              <a:path w="1885315" h="400050">
                <a:moveTo>
                  <a:pt x="424814" y="0"/>
                </a:moveTo>
                <a:lnTo>
                  <a:pt x="357576" y="3963"/>
                </a:lnTo>
                <a:lnTo>
                  <a:pt x="299865" y="14665"/>
                </a:lnTo>
                <a:lnTo>
                  <a:pt x="250523" y="30327"/>
                </a:lnTo>
                <a:lnTo>
                  <a:pt x="208388" y="49168"/>
                </a:lnTo>
                <a:lnTo>
                  <a:pt x="172299" y="69409"/>
                </a:lnTo>
                <a:lnTo>
                  <a:pt x="141096" y="89268"/>
                </a:lnTo>
                <a:lnTo>
                  <a:pt x="108531" y="109450"/>
                </a:lnTo>
                <a:lnTo>
                  <a:pt x="78120" y="124369"/>
                </a:lnTo>
                <a:lnTo>
                  <a:pt x="43924" y="133618"/>
                </a:lnTo>
                <a:lnTo>
                  <a:pt x="0" y="136791"/>
                </a:lnTo>
                <a:lnTo>
                  <a:pt x="0" y="399580"/>
                </a:lnTo>
                <a:lnTo>
                  <a:pt x="67141" y="395563"/>
                </a:lnTo>
                <a:lnTo>
                  <a:pt x="124723" y="384726"/>
                </a:lnTo>
                <a:lnTo>
                  <a:pt x="173958" y="368888"/>
                </a:lnTo>
                <a:lnTo>
                  <a:pt x="216059" y="349871"/>
                </a:lnTo>
                <a:lnTo>
                  <a:pt x="252241" y="329493"/>
                </a:lnTo>
                <a:lnTo>
                  <a:pt x="283717" y="309575"/>
                </a:lnTo>
                <a:lnTo>
                  <a:pt x="316283" y="289394"/>
                </a:lnTo>
                <a:lnTo>
                  <a:pt x="346694" y="274480"/>
                </a:lnTo>
                <a:lnTo>
                  <a:pt x="380890" y="265235"/>
                </a:lnTo>
                <a:lnTo>
                  <a:pt x="424814" y="262064"/>
                </a:lnTo>
                <a:lnTo>
                  <a:pt x="1885200" y="262064"/>
                </a:lnTo>
                <a:lnTo>
                  <a:pt x="1885200" y="136791"/>
                </a:lnTo>
                <a:lnTo>
                  <a:pt x="850264" y="136791"/>
                </a:lnTo>
                <a:lnTo>
                  <a:pt x="806340" y="133618"/>
                </a:lnTo>
                <a:lnTo>
                  <a:pt x="772144" y="124369"/>
                </a:lnTo>
                <a:lnTo>
                  <a:pt x="741733" y="109450"/>
                </a:lnTo>
                <a:lnTo>
                  <a:pt x="709167" y="89268"/>
                </a:lnTo>
                <a:lnTo>
                  <a:pt x="677697" y="69409"/>
                </a:lnTo>
                <a:lnTo>
                  <a:pt x="641514" y="49168"/>
                </a:lnTo>
                <a:lnTo>
                  <a:pt x="599376" y="30327"/>
                </a:lnTo>
                <a:lnTo>
                  <a:pt x="550041" y="14665"/>
                </a:lnTo>
                <a:lnTo>
                  <a:pt x="492268" y="3963"/>
                </a:lnTo>
                <a:lnTo>
                  <a:pt x="424814" y="0"/>
                </a:lnTo>
                <a:close/>
              </a:path>
              <a:path w="1885315" h="400050">
                <a:moveTo>
                  <a:pt x="1275841" y="262064"/>
                </a:moveTo>
                <a:lnTo>
                  <a:pt x="424814" y="262064"/>
                </a:lnTo>
                <a:lnTo>
                  <a:pt x="468840" y="265235"/>
                </a:lnTo>
                <a:lnTo>
                  <a:pt x="503269" y="274480"/>
                </a:lnTo>
                <a:lnTo>
                  <a:pt x="533935" y="289394"/>
                </a:lnTo>
                <a:lnTo>
                  <a:pt x="566673" y="309575"/>
                </a:lnTo>
                <a:lnTo>
                  <a:pt x="597875" y="329493"/>
                </a:lnTo>
                <a:lnTo>
                  <a:pt x="633960" y="349871"/>
                </a:lnTo>
                <a:lnTo>
                  <a:pt x="676084" y="368888"/>
                </a:lnTo>
                <a:lnTo>
                  <a:pt x="725405" y="384726"/>
                </a:lnTo>
                <a:lnTo>
                  <a:pt x="783079" y="395563"/>
                </a:lnTo>
                <a:lnTo>
                  <a:pt x="850264" y="399580"/>
                </a:lnTo>
                <a:lnTo>
                  <a:pt x="917724" y="395563"/>
                </a:lnTo>
                <a:lnTo>
                  <a:pt x="975496" y="384726"/>
                </a:lnTo>
                <a:lnTo>
                  <a:pt x="1024794" y="368888"/>
                </a:lnTo>
                <a:lnTo>
                  <a:pt x="1066832" y="349871"/>
                </a:lnTo>
                <a:lnTo>
                  <a:pt x="1102824" y="329493"/>
                </a:lnTo>
                <a:lnTo>
                  <a:pt x="1133982" y="309575"/>
                </a:lnTo>
                <a:lnTo>
                  <a:pt x="1166667" y="289394"/>
                </a:lnTo>
                <a:lnTo>
                  <a:pt x="1197340" y="274480"/>
                </a:lnTo>
                <a:lnTo>
                  <a:pt x="1231798" y="265235"/>
                </a:lnTo>
                <a:lnTo>
                  <a:pt x="1275841" y="262064"/>
                </a:lnTo>
                <a:close/>
              </a:path>
              <a:path w="1885315" h="400050">
                <a:moveTo>
                  <a:pt x="1885200" y="262064"/>
                </a:moveTo>
                <a:lnTo>
                  <a:pt x="1275841" y="262064"/>
                </a:lnTo>
                <a:lnTo>
                  <a:pt x="1319766" y="265235"/>
                </a:lnTo>
                <a:lnTo>
                  <a:pt x="1353962" y="274480"/>
                </a:lnTo>
                <a:lnTo>
                  <a:pt x="1384373" y="289394"/>
                </a:lnTo>
                <a:lnTo>
                  <a:pt x="1416938" y="309575"/>
                </a:lnTo>
                <a:lnTo>
                  <a:pt x="1448406" y="329493"/>
                </a:lnTo>
                <a:lnTo>
                  <a:pt x="1484568" y="349871"/>
                </a:lnTo>
                <a:lnTo>
                  <a:pt x="1526651" y="368888"/>
                </a:lnTo>
                <a:lnTo>
                  <a:pt x="1575877" y="384726"/>
                </a:lnTo>
                <a:lnTo>
                  <a:pt x="1633470" y="395563"/>
                </a:lnTo>
                <a:lnTo>
                  <a:pt x="1700656" y="399580"/>
                </a:lnTo>
                <a:lnTo>
                  <a:pt x="1768110" y="395563"/>
                </a:lnTo>
                <a:lnTo>
                  <a:pt x="1825883" y="384726"/>
                </a:lnTo>
                <a:lnTo>
                  <a:pt x="1875218" y="368888"/>
                </a:lnTo>
                <a:lnTo>
                  <a:pt x="1885200" y="364383"/>
                </a:lnTo>
                <a:lnTo>
                  <a:pt x="1885200" y="262064"/>
                </a:lnTo>
                <a:close/>
              </a:path>
              <a:path w="1885315" h="400050">
                <a:moveTo>
                  <a:pt x="1275841" y="0"/>
                </a:moveTo>
                <a:lnTo>
                  <a:pt x="1208382" y="3963"/>
                </a:lnTo>
                <a:lnTo>
                  <a:pt x="1150610" y="14665"/>
                </a:lnTo>
                <a:lnTo>
                  <a:pt x="1101312" y="30327"/>
                </a:lnTo>
                <a:lnTo>
                  <a:pt x="1059274" y="49168"/>
                </a:lnTo>
                <a:lnTo>
                  <a:pt x="1023282" y="69409"/>
                </a:lnTo>
                <a:lnTo>
                  <a:pt x="992123" y="89268"/>
                </a:lnTo>
                <a:lnTo>
                  <a:pt x="959439" y="109450"/>
                </a:lnTo>
                <a:lnTo>
                  <a:pt x="928766" y="124369"/>
                </a:lnTo>
                <a:lnTo>
                  <a:pt x="894308" y="133618"/>
                </a:lnTo>
                <a:lnTo>
                  <a:pt x="850264" y="136791"/>
                </a:lnTo>
                <a:lnTo>
                  <a:pt x="1700656" y="136791"/>
                </a:lnTo>
                <a:lnTo>
                  <a:pt x="1656730" y="133618"/>
                </a:lnTo>
                <a:lnTo>
                  <a:pt x="1592071" y="109450"/>
                </a:lnTo>
                <a:lnTo>
                  <a:pt x="1559432" y="89268"/>
                </a:lnTo>
                <a:lnTo>
                  <a:pt x="1528230" y="69409"/>
                </a:lnTo>
                <a:lnTo>
                  <a:pt x="1492146" y="49168"/>
                </a:lnTo>
                <a:lnTo>
                  <a:pt x="1450022" y="30327"/>
                </a:lnTo>
                <a:lnTo>
                  <a:pt x="1400701" y="14665"/>
                </a:lnTo>
                <a:lnTo>
                  <a:pt x="1343027" y="3963"/>
                </a:lnTo>
                <a:lnTo>
                  <a:pt x="1275841" y="0"/>
                </a:lnTo>
                <a:close/>
              </a:path>
              <a:path w="1885315" h="400050">
                <a:moveTo>
                  <a:pt x="1885200" y="62933"/>
                </a:moveTo>
                <a:lnTo>
                  <a:pt x="1873644" y="69409"/>
                </a:lnTo>
                <a:lnTo>
                  <a:pt x="1842388" y="89268"/>
                </a:lnTo>
                <a:lnTo>
                  <a:pt x="1809724" y="109450"/>
                </a:lnTo>
                <a:lnTo>
                  <a:pt x="1779095" y="124369"/>
                </a:lnTo>
                <a:lnTo>
                  <a:pt x="1744680" y="133618"/>
                </a:lnTo>
                <a:lnTo>
                  <a:pt x="1700656" y="136791"/>
                </a:lnTo>
                <a:lnTo>
                  <a:pt x="1885200" y="136791"/>
                </a:lnTo>
                <a:lnTo>
                  <a:pt x="1885200" y="62933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16402811" y="682409"/>
            <a:ext cx="1885314" cy="399415"/>
          </a:xfrm>
          <a:custGeom>
            <a:avLst/>
            <a:gdLst/>
            <a:ahLst/>
            <a:cxnLst/>
            <a:rect l="l" t="t" r="r" b="b"/>
            <a:pathLst>
              <a:path w="1885315" h="399415">
                <a:moveTo>
                  <a:pt x="424814" y="0"/>
                </a:moveTo>
                <a:lnTo>
                  <a:pt x="357576" y="3963"/>
                </a:lnTo>
                <a:lnTo>
                  <a:pt x="299865" y="14666"/>
                </a:lnTo>
                <a:lnTo>
                  <a:pt x="250523" y="30329"/>
                </a:lnTo>
                <a:lnTo>
                  <a:pt x="208388" y="49172"/>
                </a:lnTo>
                <a:lnTo>
                  <a:pt x="172299" y="69416"/>
                </a:lnTo>
                <a:lnTo>
                  <a:pt x="141096" y="89280"/>
                </a:lnTo>
                <a:lnTo>
                  <a:pt x="108531" y="109463"/>
                </a:lnTo>
                <a:lnTo>
                  <a:pt x="78120" y="124382"/>
                </a:lnTo>
                <a:lnTo>
                  <a:pt x="43924" y="133631"/>
                </a:lnTo>
                <a:lnTo>
                  <a:pt x="0" y="136804"/>
                </a:lnTo>
                <a:lnTo>
                  <a:pt x="0" y="398856"/>
                </a:lnTo>
                <a:lnTo>
                  <a:pt x="12312" y="398856"/>
                </a:lnTo>
                <a:lnTo>
                  <a:pt x="67141" y="395576"/>
                </a:lnTo>
                <a:lnTo>
                  <a:pt x="124723" y="384739"/>
                </a:lnTo>
                <a:lnTo>
                  <a:pt x="173958" y="368903"/>
                </a:lnTo>
                <a:lnTo>
                  <a:pt x="216059" y="349887"/>
                </a:lnTo>
                <a:lnTo>
                  <a:pt x="252241" y="329513"/>
                </a:lnTo>
                <a:lnTo>
                  <a:pt x="283717" y="309600"/>
                </a:lnTo>
                <a:lnTo>
                  <a:pt x="316283" y="289418"/>
                </a:lnTo>
                <a:lnTo>
                  <a:pt x="346694" y="274499"/>
                </a:lnTo>
                <a:lnTo>
                  <a:pt x="380890" y="265250"/>
                </a:lnTo>
                <a:lnTo>
                  <a:pt x="424814" y="262077"/>
                </a:lnTo>
                <a:lnTo>
                  <a:pt x="1885200" y="262077"/>
                </a:lnTo>
                <a:lnTo>
                  <a:pt x="1885200" y="136804"/>
                </a:lnTo>
                <a:lnTo>
                  <a:pt x="850264" y="136804"/>
                </a:lnTo>
                <a:lnTo>
                  <a:pt x="806340" y="133631"/>
                </a:lnTo>
                <a:lnTo>
                  <a:pt x="772144" y="124382"/>
                </a:lnTo>
                <a:lnTo>
                  <a:pt x="741733" y="109463"/>
                </a:lnTo>
                <a:lnTo>
                  <a:pt x="709167" y="89280"/>
                </a:lnTo>
                <a:lnTo>
                  <a:pt x="677697" y="69416"/>
                </a:lnTo>
                <a:lnTo>
                  <a:pt x="641514" y="49172"/>
                </a:lnTo>
                <a:lnTo>
                  <a:pt x="599376" y="30329"/>
                </a:lnTo>
                <a:lnTo>
                  <a:pt x="550041" y="14666"/>
                </a:lnTo>
                <a:lnTo>
                  <a:pt x="492268" y="3963"/>
                </a:lnTo>
                <a:lnTo>
                  <a:pt x="424814" y="0"/>
                </a:lnTo>
                <a:close/>
              </a:path>
              <a:path w="1885315" h="399415">
                <a:moveTo>
                  <a:pt x="1275841" y="262077"/>
                </a:moveTo>
                <a:lnTo>
                  <a:pt x="424814" y="262077"/>
                </a:lnTo>
                <a:lnTo>
                  <a:pt x="468840" y="265250"/>
                </a:lnTo>
                <a:lnTo>
                  <a:pt x="503269" y="274499"/>
                </a:lnTo>
                <a:lnTo>
                  <a:pt x="533935" y="289418"/>
                </a:lnTo>
                <a:lnTo>
                  <a:pt x="566673" y="309600"/>
                </a:lnTo>
                <a:lnTo>
                  <a:pt x="597875" y="329513"/>
                </a:lnTo>
                <a:lnTo>
                  <a:pt x="633960" y="349887"/>
                </a:lnTo>
                <a:lnTo>
                  <a:pt x="676084" y="368903"/>
                </a:lnTo>
                <a:lnTo>
                  <a:pt x="725405" y="384739"/>
                </a:lnTo>
                <a:lnTo>
                  <a:pt x="783079" y="395576"/>
                </a:lnTo>
                <a:lnTo>
                  <a:pt x="837944" y="398856"/>
                </a:lnTo>
                <a:lnTo>
                  <a:pt x="862635" y="398856"/>
                </a:lnTo>
                <a:lnTo>
                  <a:pt x="917724" y="395576"/>
                </a:lnTo>
                <a:lnTo>
                  <a:pt x="975496" y="384739"/>
                </a:lnTo>
                <a:lnTo>
                  <a:pt x="1024794" y="368903"/>
                </a:lnTo>
                <a:lnTo>
                  <a:pt x="1066832" y="349887"/>
                </a:lnTo>
                <a:lnTo>
                  <a:pt x="1102824" y="329513"/>
                </a:lnTo>
                <a:lnTo>
                  <a:pt x="1133982" y="309600"/>
                </a:lnTo>
                <a:lnTo>
                  <a:pt x="1166667" y="289418"/>
                </a:lnTo>
                <a:lnTo>
                  <a:pt x="1197340" y="274499"/>
                </a:lnTo>
                <a:lnTo>
                  <a:pt x="1231798" y="265250"/>
                </a:lnTo>
                <a:lnTo>
                  <a:pt x="1275841" y="262077"/>
                </a:lnTo>
                <a:close/>
              </a:path>
              <a:path w="1885315" h="399415">
                <a:moveTo>
                  <a:pt x="1885200" y="262077"/>
                </a:moveTo>
                <a:lnTo>
                  <a:pt x="1275841" y="262077"/>
                </a:lnTo>
                <a:lnTo>
                  <a:pt x="1319766" y="265250"/>
                </a:lnTo>
                <a:lnTo>
                  <a:pt x="1353962" y="274499"/>
                </a:lnTo>
                <a:lnTo>
                  <a:pt x="1384373" y="289418"/>
                </a:lnTo>
                <a:lnTo>
                  <a:pt x="1416938" y="309600"/>
                </a:lnTo>
                <a:lnTo>
                  <a:pt x="1448406" y="329513"/>
                </a:lnTo>
                <a:lnTo>
                  <a:pt x="1484568" y="349887"/>
                </a:lnTo>
                <a:lnTo>
                  <a:pt x="1526651" y="368903"/>
                </a:lnTo>
                <a:lnTo>
                  <a:pt x="1575877" y="384739"/>
                </a:lnTo>
                <a:lnTo>
                  <a:pt x="1633470" y="395576"/>
                </a:lnTo>
                <a:lnTo>
                  <a:pt x="1688336" y="398856"/>
                </a:lnTo>
                <a:lnTo>
                  <a:pt x="1713026" y="398856"/>
                </a:lnTo>
                <a:lnTo>
                  <a:pt x="1768110" y="395576"/>
                </a:lnTo>
                <a:lnTo>
                  <a:pt x="1825883" y="384739"/>
                </a:lnTo>
                <a:lnTo>
                  <a:pt x="1875218" y="368903"/>
                </a:lnTo>
                <a:lnTo>
                  <a:pt x="1885200" y="364398"/>
                </a:lnTo>
                <a:lnTo>
                  <a:pt x="1885200" y="262077"/>
                </a:lnTo>
                <a:close/>
              </a:path>
              <a:path w="1885315" h="399415">
                <a:moveTo>
                  <a:pt x="1275841" y="0"/>
                </a:moveTo>
                <a:lnTo>
                  <a:pt x="1208382" y="3963"/>
                </a:lnTo>
                <a:lnTo>
                  <a:pt x="1150610" y="14666"/>
                </a:lnTo>
                <a:lnTo>
                  <a:pt x="1101312" y="30329"/>
                </a:lnTo>
                <a:lnTo>
                  <a:pt x="1059274" y="49172"/>
                </a:lnTo>
                <a:lnTo>
                  <a:pt x="1023282" y="69416"/>
                </a:lnTo>
                <a:lnTo>
                  <a:pt x="992123" y="89280"/>
                </a:lnTo>
                <a:lnTo>
                  <a:pt x="959439" y="109463"/>
                </a:lnTo>
                <a:lnTo>
                  <a:pt x="928766" y="124382"/>
                </a:lnTo>
                <a:lnTo>
                  <a:pt x="894308" y="133631"/>
                </a:lnTo>
                <a:lnTo>
                  <a:pt x="850264" y="136804"/>
                </a:lnTo>
                <a:lnTo>
                  <a:pt x="1700656" y="136804"/>
                </a:lnTo>
                <a:lnTo>
                  <a:pt x="1656730" y="133631"/>
                </a:lnTo>
                <a:lnTo>
                  <a:pt x="1592071" y="109463"/>
                </a:lnTo>
                <a:lnTo>
                  <a:pt x="1559432" y="89280"/>
                </a:lnTo>
                <a:lnTo>
                  <a:pt x="1528230" y="69416"/>
                </a:lnTo>
                <a:lnTo>
                  <a:pt x="1492146" y="49172"/>
                </a:lnTo>
                <a:lnTo>
                  <a:pt x="1450022" y="30329"/>
                </a:lnTo>
                <a:lnTo>
                  <a:pt x="1400701" y="14666"/>
                </a:lnTo>
                <a:lnTo>
                  <a:pt x="1343027" y="3963"/>
                </a:lnTo>
                <a:lnTo>
                  <a:pt x="1275841" y="0"/>
                </a:lnTo>
                <a:close/>
              </a:path>
              <a:path w="1885315" h="399415">
                <a:moveTo>
                  <a:pt x="1885200" y="62939"/>
                </a:moveTo>
                <a:lnTo>
                  <a:pt x="1873644" y="69416"/>
                </a:lnTo>
                <a:lnTo>
                  <a:pt x="1842388" y="89280"/>
                </a:lnTo>
                <a:lnTo>
                  <a:pt x="1809724" y="109463"/>
                </a:lnTo>
                <a:lnTo>
                  <a:pt x="1779095" y="124382"/>
                </a:lnTo>
                <a:lnTo>
                  <a:pt x="1744680" y="133631"/>
                </a:lnTo>
                <a:lnTo>
                  <a:pt x="1700656" y="136804"/>
                </a:lnTo>
                <a:lnTo>
                  <a:pt x="1885200" y="136804"/>
                </a:lnTo>
                <a:lnTo>
                  <a:pt x="1885200" y="62939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3404184" y="744321"/>
            <a:ext cx="675640" cy="675640"/>
          </a:xfrm>
          <a:custGeom>
            <a:avLst/>
            <a:gdLst/>
            <a:ahLst/>
            <a:cxnLst/>
            <a:rect l="l" t="t" r="r" b="b"/>
            <a:pathLst>
              <a:path w="675639" h="675640">
                <a:moveTo>
                  <a:pt x="385127" y="0"/>
                </a:moveTo>
                <a:lnTo>
                  <a:pt x="289382" y="0"/>
                </a:lnTo>
                <a:lnTo>
                  <a:pt x="289382" y="221005"/>
                </a:lnTo>
                <a:lnTo>
                  <a:pt x="132461" y="64795"/>
                </a:lnTo>
                <a:lnTo>
                  <a:pt x="64795" y="132461"/>
                </a:lnTo>
                <a:lnTo>
                  <a:pt x="221005" y="289394"/>
                </a:lnTo>
                <a:lnTo>
                  <a:pt x="0" y="289394"/>
                </a:lnTo>
                <a:lnTo>
                  <a:pt x="0" y="385127"/>
                </a:lnTo>
                <a:lnTo>
                  <a:pt x="221005" y="385127"/>
                </a:lnTo>
                <a:lnTo>
                  <a:pt x="64795" y="542061"/>
                </a:lnTo>
                <a:lnTo>
                  <a:pt x="132461" y="609739"/>
                </a:lnTo>
                <a:lnTo>
                  <a:pt x="289382" y="453529"/>
                </a:lnTo>
                <a:lnTo>
                  <a:pt x="289382" y="675233"/>
                </a:lnTo>
                <a:lnTo>
                  <a:pt x="385127" y="675233"/>
                </a:lnTo>
                <a:lnTo>
                  <a:pt x="385127" y="453529"/>
                </a:lnTo>
                <a:lnTo>
                  <a:pt x="542061" y="609739"/>
                </a:lnTo>
                <a:lnTo>
                  <a:pt x="609727" y="542061"/>
                </a:lnTo>
                <a:lnTo>
                  <a:pt x="453517" y="385127"/>
                </a:lnTo>
                <a:lnTo>
                  <a:pt x="675233" y="385127"/>
                </a:lnTo>
                <a:lnTo>
                  <a:pt x="675233" y="289394"/>
                </a:lnTo>
                <a:lnTo>
                  <a:pt x="453517" y="289394"/>
                </a:lnTo>
                <a:lnTo>
                  <a:pt x="609727" y="132461"/>
                </a:lnTo>
                <a:lnTo>
                  <a:pt x="542061" y="64795"/>
                </a:lnTo>
                <a:lnTo>
                  <a:pt x="385127" y="221005"/>
                </a:lnTo>
                <a:lnTo>
                  <a:pt x="385127" y="0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14230350" y="9383482"/>
            <a:ext cx="189865" cy="903605"/>
          </a:xfrm>
          <a:custGeom>
            <a:avLst/>
            <a:gdLst/>
            <a:ahLst/>
            <a:cxnLst/>
            <a:rect l="l" t="t" r="r" b="b"/>
            <a:pathLst>
              <a:path w="189865" h="903604">
                <a:moveTo>
                  <a:pt x="0" y="903516"/>
                </a:moveTo>
                <a:lnTo>
                  <a:pt x="189349" y="903516"/>
                </a:lnTo>
                <a:lnTo>
                  <a:pt x="189349" y="0"/>
                </a:lnTo>
                <a:lnTo>
                  <a:pt x="0" y="0"/>
                </a:lnTo>
                <a:lnTo>
                  <a:pt x="0" y="903516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14626970" y="9383482"/>
            <a:ext cx="189865" cy="903605"/>
          </a:xfrm>
          <a:custGeom>
            <a:avLst/>
            <a:gdLst/>
            <a:ahLst/>
            <a:cxnLst/>
            <a:rect l="l" t="t" r="r" b="b"/>
            <a:pathLst>
              <a:path w="189865" h="903604">
                <a:moveTo>
                  <a:pt x="0" y="903516"/>
                </a:moveTo>
                <a:lnTo>
                  <a:pt x="189349" y="903516"/>
                </a:lnTo>
                <a:lnTo>
                  <a:pt x="189349" y="0"/>
                </a:lnTo>
                <a:lnTo>
                  <a:pt x="0" y="0"/>
                </a:lnTo>
                <a:lnTo>
                  <a:pt x="0" y="903516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5023718" y="9383482"/>
            <a:ext cx="189865" cy="903605"/>
          </a:xfrm>
          <a:custGeom>
            <a:avLst/>
            <a:gdLst/>
            <a:ahLst/>
            <a:cxnLst/>
            <a:rect l="l" t="t" r="r" b="b"/>
            <a:pathLst>
              <a:path w="189865" h="903604">
                <a:moveTo>
                  <a:pt x="0" y="903516"/>
                </a:moveTo>
                <a:lnTo>
                  <a:pt x="189349" y="903516"/>
                </a:lnTo>
                <a:lnTo>
                  <a:pt x="189349" y="0"/>
                </a:lnTo>
                <a:lnTo>
                  <a:pt x="0" y="0"/>
                </a:lnTo>
                <a:lnTo>
                  <a:pt x="0" y="903516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15420339" y="9383482"/>
            <a:ext cx="189865" cy="903605"/>
          </a:xfrm>
          <a:custGeom>
            <a:avLst/>
            <a:gdLst/>
            <a:ahLst/>
            <a:cxnLst/>
            <a:rect l="l" t="t" r="r" b="b"/>
            <a:pathLst>
              <a:path w="189865" h="903604">
                <a:moveTo>
                  <a:pt x="0" y="903516"/>
                </a:moveTo>
                <a:lnTo>
                  <a:pt x="189349" y="903516"/>
                </a:lnTo>
                <a:lnTo>
                  <a:pt x="189349" y="0"/>
                </a:lnTo>
                <a:lnTo>
                  <a:pt x="0" y="0"/>
                </a:lnTo>
                <a:lnTo>
                  <a:pt x="0" y="903516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15817087" y="9383482"/>
            <a:ext cx="189865" cy="903605"/>
          </a:xfrm>
          <a:custGeom>
            <a:avLst/>
            <a:gdLst/>
            <a:ahLst/>
            <a:cxnLst/>
            <a:rect l="l" t="t" r="r" b="b"/>
            <a:pathLst>
              <a:path w="189865" h="903604">
                <a:moveTo>
                  <a:pt x="0" y="903516"/>
                </a:moveTo>
                <a:lnTo>
                  <a:pt x="189349" y="903516"/>
                </a:lnTo>
                <a:lnTo>
                  <a:pt x="189349" y="0"/>
                </a:lnTo>
                <a:lnTo>
                  <a:pt x="0" y="0"/>
                </a:lnTo>
                <a:lnTo>
                  <a:pt x="0" y="903516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16212311" y="9383482"/>
            <a:ext cx="189865" cy="903605"/>
          </a:xfrm>
          <a:custGeom>
            <a:avLst/>
            <a:gdLst/>
            <a:ahLst/>
            <a:cxnLst/>
            <a:rect l="l" t="t" r="r" b="b"/>
            <a:pathLst>
              <a:path w="189865" h="903604">
                <a:moveTo>
                  <a:pt x="0" y="903516"/>
                </a:moveTo>
                <a:lnTo>
                  <a:pt x="189349" y="903516"/>
                </a:lnTo>
                <a:lnTo>
                  <a:pt x="189349" y="0"/>
                </a:lnTo>
                <a:lnTo>
                  <a:pt x="0" y="0"/>
                </a:lnTo>
                <a:lnTo>
                  <a:pt x="0" y="903516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9" name="object 19" descr=""/>
          <p:cNvGrpSpPr/>
          <p:nvPr/>
        </p:nvGrpSpPr>
        <p:grpSpPr>
          <a:xfrm>
            <a:off x="485661" y="2755784"/>
            <a:ext cx="7153275" cy="7303134"/>
            <a:chOff x="485661" y="2755784"/>
            <a:chExt cx="7153275" cy="7303134"/>
          </a:xfrm>
        </p:grpSpPr>
        <p:sp>
          <p:nvSpPr>
            <p:cNvPr id="20" name="object 20" descr=""/>
            <p:cNvSpPr/>
            <p:nvPr/>
          </p:nvSpPr>
          <p:spPr>
            <a:xfrm>
              <a:off x="5607862" y="8632520"/>
              <a:ext cx="1426845" cy="1426845"/>
            </a:xfrm>
            <a:custGeom>
              <a:avLst/>
              <a:gdLst/>
              <a:ahLst/>
              <a:cxnLst/>
              <a:rect l="l" t="t" r="r" b="b"/>
              <a:pathLst>
                <a:path w="1426845" h="1426845">
                  <a:moveTo>
                    <a:pt x="712749" y="0"/>
                  </a:moveTo>
                  <a:lnTo>
                    <a:pt x="663930" y="1643"/>
                  </a:lnTo>
                  <a:lnTo>
                    <a:pt x="615997" y="6503"/>
                  </a:lnTo>
                  <a:lnTo>
                    <a:pt x="569055" y="14473"/>
                  </a:lnTo>
                  <a:lnTo>
                    <a:pt x="523212" y="25448"/>
                  </a:lnTo>
                  <a:lnTo>
                    <a:pt x="478572" y="39321"/>
                  </a:lnTo>
                  <a:lnTo>
                    <a:pt x="435241" y="55987"/>
                  </a:lnTo>
                  <a:lnTo>
                    <a:pt x="393327" y="75339"/>
                  </a:lnTo>
                  <a:lnTo>
                    <a:pt x="352933" y="97272"/>
                  </a:lnTo>
                  <a:lnTo>
                    <a:pt x="314168" y="121680"/>
                  </a:lnTo>
                  <a:lnTo>
                    <a:pt x="277135" y="148457"/>
                  </a:lnTo>
                  <a:lnTo>
                    <a:pt x="241942" y="177497"/>
                  </a:lnTo>
                  <a:lnTo>
                    <a:pt x="208694" y="208694"/>
                  </a:lnTo>
                  <a:lnTo>
                    <a:pt x="177497" y="241942"/>
                  </a:lnTo>
                  <a:lnTo>
                    <a:pt x="148457" y="277136"/>
                  </a:lnTo>
                  <a:lnTo>
                    <a:pt x="121680" y="314169"/>
                  </a:lnTo>
                  <a:lnTo>
                    <a:pt x="97272" y="352935"/>
                  </a:lnTo>
                  <a:lnTo>
                    <a:pt x="75339" y="393328"/>
                  </a:lnTo>
                  <a:lnTo>
                    <a:pt x="55986" y="435243"/>
                  </a:lnTo>
                  <a:lnTo>
                    <a:pt x="39321" y="478574"/>
                  </a:lnTo>
                  <a:lnTo>
                    <a:pt x="25448" y="523214"/>
                  </a:lnTo>
                  <a:lnTo>
                    <a:pt x="14473" y="569058"/>
                  </a:lnTo>
                  <a:lnTo>
                    <a:pt x="6503" y="615999"/>
                  </a:lnTo>
                  <a:lnTo>
                    <a:pt x="1643" y="663933"/>
                  </a:lnTo>
                  <a:lnTo>
                    <a:pt x="0" y="712753"/>
                  </a:lnTo>
                  <a:lnTo>
                    <a:pt x="1643" y="761576"/>
                  </a:lnTo>
                  <a:lnTo>
                    <a:pt x="6503" y="809519"/>
                  </a:lnTo>
                  <a:lnTo>
                    <a:pt x="14473" y="856478"/>
                  </a:lnTo>
                  <a:lnTo>
                    <a:pt x="25448" y="902344"/>
                  </a:lnTo>
                  <a:lnTo>
                    <a:pt x="39321" y="947011"/>
                  </a:lnTo>
                  <a:lnTo>
                    <a:pt x="55986" y="990373"/>
                  </a:lnTo>
                  <a:lnTo>
                    <a:pt x="75339" y="1032324"/>
                  </a:lnTo>
                  <a:lnTo>
                    <a:pt x="97272" y="1072756"/>
                  </a:lnTo>
                  <a:lnTo>
                    <a:pt x="121680" y="1111563"/>
                  </a:lnTo>
                  <a:lnTo>
                    <a:pt x="148457" y="1148638"/>
                  </a:lnTo>
                  <a:lnTo>
                    <a:pt x="177497" y="1183876"/>
                  </a:lnTo>
                  <a:lnTo>
                    <a:pt x="208694" y="1217169"/>
                  </a:lnTo>
                  <a:lnTo>
                    <a:pt x="241942" y="1248411"/>
                  </a:lnTo>
                  <a:lnTo>
                    <a:pt x="277135" y="1277495"/>
                  </a:lnTo>
                  <a:lnTo>
                    <a:pt x="314168" y="1304316"/>
                  </a:lnTo>
                  <a:lnTo>
                    <a:pt x="352933" y="1328765"/>
                  </a:lnTo>
                  <a:lnTo>
                    <a:pt x="393327" y="1350737"/>
                  </a:lnTo>
                  <a:lnTo>
                    <a:pt x="435241" y="1370125"/>
                  </a:lnTo>
                  <a:lnTo>
                    <a:pt x="478572" y="1386823"/>
                  </a:lnTo>
                  <a:lnTo>
                    <a:pt x="523212" y="1400723"/>
                  </a:lnTo>
                  <a:lnTo>
                    <a:pt x="569055" y="1411720"/>
                  </a:lnTo>
                  <a:lnTo>
                    <a:pt x="615997" y="1419707"/>
                  </a:lnTo>
                  <a:lnTo>
                    <a:pt x="663930" y="1424578"/>
                  </a:lnTo>
                  <a:lnTo>
                    <a:pt x="712749" y="1426225"/>
                  </a:lnTo>
                  <a:lnTo>
                    <a:pt x="761572" y="1424578"/>
                  </a:lnTo>
                  <a:lnTo>
                    <a:pt x="809516" y="1419707"/>
                  </a:lnTo>
                  <a:lnTo>
                    <a:pt x="856474" y="1411720"/>
                  </a:lnTo>
                  <a:lnTo>
                    <a:pt x="902340" y="1400723"/>
                  </a:lnTo>
                  <a:lnTo>
                    <a:pt x="947007" y="1386823"/>
                  </a:lnTo>
                  <a:lnTo>
                    <a:pt x="990370" y="1370125"/>
                  </a:lnTo>
                  <a:lnTo>
                    <a:pt x="1032320" y="1350737"/>
                  </a:lnTo>
                  <a:lnTo>
                    <a:pt x="1072752" y="1328765"/>
                  </a:lnTo>
                  <a:lnTo>
                    <a:pt x="1111559" y="1304316"/>
                  </a:lnTo>
                  <a:lnTo>
                    <a:pt x="1148635" y="1277495"/>
                  </a:lnTo>
                  <a:lnTo>
                    <a:pt x="1183873" y="1248411"/>
                  </a:lnTo>
                  <a:lnTo>
                    <a:pt x="1217166" y="1217169"/>
                  </a:lnTo>
                  <a:lnTo>
                    <a:pt x="1248408" y="1183876"/>
                  </a:lnTo>
                  <a:lnTo>
                    <a:pt x="1277492" y="1148638"/>
                  </a:lnTo>
                  <a:lnTo>
                    <a:pt x="1304313" y="1111563"/>
                  </a:lnTo>
                  <a:lnTo>
                    <a:pt x="1328762" y="1072756"/>
                  </a:lnTo>
                  <a:lnTo>
                    <a:pt x="1350734" y="1032324"/>
                  </a:lnTo>
                  <a:lnTo>
                    <a:pt x="1370122" y="990373"/>
                  </a:lnTo>
                  <a:lnTo>
                    <a:pt x="1386820" y="947011"/>
                  </a:lnTo>
                  <a:lnTo>
                    <a:pt x="1400721" y="902344"/>
                  </a:lnTo>
                  <a:lnTo>
                    <a:pt x="1411718" y="856478"/>
                  </a:lnTo>
                  <a:lnTo>
                    <a:pt x="1419705" y="809519"/>
                  </a:lnTo>
                  <a:lnTo>
                    <a:pt x="1424575" y="761576"/>
                  </a:lnTo>
                  <a:lnTo>
                    <a:pt x="1426222" y="712753"/>
                  </a:lnTo>
                  <a:lnTo>
                    <a:pt x="1424575" y="663933"/>
                  </a:lnTo>
                  <a:lnTo>
                    <a:pt x="1419705" y="615999"/>
                  </a:lnTo>
                  <a:lnTo>
                    <a:pt x="1411718" y="569058"/>
                  </a:lnTo>
                  <a:lnTo>
                    <a:pt x="1400721" y="523214"/>
                  </a:lnTo>
                  <a:lnTo>
                    <a:pt x="1386820" y="478574"/>
                  </a:lnTo>
                  <a:lnTo>
                    <a:pt x="1370122" y="435243"/>
                  </a:lnTo>
                  <a:lnTo>
                    <a:pt x="1350734" y="393328"/>
                  </a:lnTo>
                  <a:lnTo>
                    <a:pt x="1328762" y="352935"/>
                  </a:lnTo>
                  <a:lnTo>
                    <a:pt x="1304313" y="314169"/>
                  </a:lnTo>
                  <a:lnTo>
                    <a:pt x="1277492" y="277136"/>
                  </a:lnTo>
                  <a:lnTo>
                    <a:pt x="1248408" y="241942"/>
                  </a:lnTo>
                  <a:lnTo>
                    <a:pt x="1217166" y="208694"/>
                  </a:lnTo>
                  <a:lnTo>
                    <a:pt x="1183873" y="177497"/>
                  </a:lnTo>
                  <a:lnTo>
                    <a:pt x="1148635" y="148457"/>
                  </a:lnTo>
                  <a:lnTo>
                    <a:pt x="1111559" y="121680"/>
                  </a:lnTo>
                  <a:lnTo>
                    <a:pt x="1072752" y="97272"/>
                  </a:lnTo>
                  <a:lnTo>
                    <a:pt x="1032320" y="75339"/>
                  </a:lnTo>
                  <a:lnTo>
                    <a:pt x="990370" y="55987"/>
                  </a:lnTo>
                  <a:lnTo>
                    <a:pt x="947007" y="39321"/>
                  </a:lnTo>
                  <a:lnTo>
                    <a:pt x="902340" y="25448"/>
                  </a:lnTo>
                  <a:lnTo>
                    <a:pt x="856474" y="14473"/>
                  </a:lnTo>
                  <a:lnTo>
                    <a:pt x="809516" y="6503"/>
                  </a:lnTo>
                  <a:lnTo>
                    <a:pt x="761572" y="1643"/>
                  </a:lnTo>
                  <a:lnTo>
                    <a:pt x="712749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5661" y="2755784"/>
              <a:ext cx="7153273" cy="6772275"/>
            </a:xfrm>
            <a:prstGeom prst="rect">
              <a:avLst/>
            </a:prstGeom>
          </p:spPr>
        </p:pic>
      </p:grpSp>
      <p:sp>
        <p:nvSpPr>
          <p:cNvPr id="22" name="object 22" descr=""/>
          <p:cNvSpPr/>
          <p:nvPr/>
        </p:nvSpPr>
        <p:spPr>
          <a:xfrm>
            <a:off x="17301071" y="8633498"/>
            <a:ext cx="333375" cy="333375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333375" y="143979"/>
                </a:moveTo>
                <a:lnTo>
                  <a:pt x="192278" y="143979"/>
                </a:lnTo>
                <a:lnTo>
                  <a:pt x="192278" y="0"/>
                </a:lnTo>
                <a:lnTo>
                  <a:pt x="144018" y="0"/>
                </a:lnTo>
                <a:lnTo>
                  <a:pt x="144018" y="143979"/>
                </a:lnTo>
                <a:lnTo>
                  <a:pt x="0" y="143979"/>
                </a:lnTo>
                <a:lnTo>
                  <a:pt x="0" y="192214"/>
                </a:lnTo>
                <a:lnTo>
                  <a:pt x="144018" y="192214"/>
                </a:lnTo>
                <a:lnTo>
                  <a:pt x="144018" y="333375"/>
                </a:lnTo>
                <a:lnTo>
                  <a:pt x="192278" y="333375"/>
                </a:lnTo>
                <a:lnTo>
                  <a:pt x="192278" y="192214"/>
                </a:lnTo>
                <a:lnTo>
                  <a:pt x="333375" y="192214"/>
                </a:lnTo>
                <a:lnTo>
                  <a:pt x="333375" y="143979"/>
                </a:lnTo>
                <a:close/>
              </a:path>
            </a:pathLst>
          </a:custGeom>
          <a:solidFill>
            <a:srgbClr val="DA622E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2024-05-25T21:04:33Z</dcterms:created>
  <dcterms:modified xsi:type="dcterms:W3CDTF">2024-05-25T21:04:33Z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2024-05-25T00:00:00Z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2024-05-25T00:00:00Z</vt:filetime>
  </property>
  <property fmtid="{D5CDD505-2E9C-101B-9397-08002B2CF9AE}" pid="5" name="Producer">
    <vt:lpwstr>GPL Ghostscript 10.02.0</vt:lpwstr>
  </property>
</Properties>
</file>