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A79F-2821-4749-9A84-523500F2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B0C58-EAE1-4A6B-B7D9-ABF53AF20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3427-B356-41C9-ABCD-00C9BEF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BF11-266A-49FD-851D-D49E2C4E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5B5E-757F-4E03-B5D3-6E5A358F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0F06-6824-4803-B741-F2982905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91C22-39EA-4243-AEE2-52FC0652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D0E0-ED20-4C66-83D2-44C83A26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F2DE-9A9E-4248-8749-497F107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C071F-1FDE-4FE0-A455-2E401B1E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2CE6B-AB97-4DE3-B733-76E1EDC7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B28B-7DEC-45AA-B043-D82944514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6E4-092B-4BD9-AEA7-1A514E35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4659-9EC6-4D4A-AF02-A37E0C43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D609-A7E2-4641-A6ED-0B90E2BA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91E8-9E42-4DB9-B6D5-086D6CB8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6380-08B4-44D1-B2A6-2E779E48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C457-05E6-4B41-BF80-B42B30B1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F77A-9263-4526-BEC7-B76DE4B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24D4-F16B-4B2C-B605-3BA1C6D2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B17-5065-4669-B853-DD57019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776C0-3173-494C-9DFE-76844D423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B42C-F9E6-4B4C-9382-4A80DC18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5F59-32CB-4AC8-925B-B7D67BC4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34DA-CD43-4389-8A70-3C615E2D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B2B-DDBC-41B8-B31B-B7B7A21D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9C06-38F5-41F7-8D07-5BF72ABA6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F2821-6E17-438F-8D24-DF5F4290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412E-1374-431C-BC62-4B140BC1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CDDB2-F045-487E-9CAB-C7C2931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3CF7-2A6F-46F7-AD47-60786B4D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5E7A-D0C0-418C-A677-62F1DF5B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62C59-6F4F-4B7E-8040-2199A4E1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CB7F2-45C4-4876-A194-ECB9AB71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18BB1-E9BD-4636-8A21-F67A45823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4CD24-7D28-4405-9641-8A2AC44DB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A7F25-7C78-4905-996E-CCFA1BC4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77459-DA5E-4579-8C95-F70CC502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48681-BF72-4857-9AB3-3C6758A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75C5-010A-48E0-91F5-B28B3A9B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B8CEE-0C50-4FF3-A0C3-CB956263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200F4-1FB2-4177-8364-F27A1A7B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CD8C7-E147-4796-BA88-CFB4D593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5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AD2DB-DA5E-4055-B101-0432DA32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E403A-F60F-4A11-A848-86BB1919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DEE8-7AE6-4B2F-8884-2FBC2D9A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0162-935A-49F4-9F9E-2CCCD41B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BCC2-829A-4620-94BE-51A81E54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84FF5-F35B-41B5-96B0-CAF7EA01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C03-2BD4-454D-BACF-CF3AA1D3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8938-FABA-47D0-B6D2-549E6E0E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B2F3-AF57-49FC-901A-9F487A06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74D1-0F3A-4DDA-B19A-B26AD95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2382-3664-4650-BEC6-C1A908F3E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D22E6-4D9E-4903-B303-D3CE776F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15D0B-FFEA-4972-8A7B-2E5D07F7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4112A-35D1-46A8-BC00-8A13D447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8DB7-A51A-493F-BEFC-3A20169D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1DB7D-696F-4011-84DA-CFB443A8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95573-D786-46DA-9B2E-659D1A79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488D-1A45-4531-8D4E-4CA922222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5559-884D-4B69-8267-67CAD71253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A01B-7AE7-41AF-A16D-1136FED99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4240-E51B-4BA6-BEA1-EF61A10C3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385B-4FDB-4CF6-B918-6F24BC02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0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B51F3B-CDB6-4FB2-8C15-16513F804379}"/>
              </a:ext>
            </a:extLst>
          </p:cNvPr>
          <p:cNvSpPr/>
          <p:nvPr/>
        </p:nvSpPr>
        <p:spPr>
          <a:xfrm>
            <a:off x="2377441" y="156749"/>
            <a:ext cx="1724297" cy="28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8584F-A101-4E6C-BF07-0716D04144D7}"/>
              </a:ext>
            </a:extLst>
          </p:cNvPr>
          <p:cNvSpPr txBox="1"/>
          <p:nvPr/>
        </p:nvSpPr>
        <p:spPr>
          <a:xfrm>
            <a:off x="2711612" y="103564"/>
            <a:ext cx="108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9778F-06DD-4FF1-8BDD-BAC74D7C7603}"/>
              </a:ext>
            </a:extLst>
          </p:cNvPr>
          <p:cNvSpPr/>
          <p:nvPr/>
        </p:nvSpPr>
        <p:spPr>
          <a:xfrm>
            <a:off x="2377441" y="443049"/>
            <a:ext cx="1724297" cy="11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C3C43-FB62-4665-A6D0-EEF8CC039BE2}"/>
              </a:ext>
            </a:extLst>
          </p:cNvPr>
          <p:cNvSpPr/>
          <p:nvPr/>
        </p:nvSpPr>
        <p:spPr>
          <a:xfrm>
            <a:off x="2377441" y="555176"/>
            <a:ext cx="1724297" cy="411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75F6D-D3CA-4C16-B9D9-35676F1C78D3}"/>
              </a:ext>
            </a:extLst>
          </p:cNvPr>
          <p:cNvSpPr txBox="1"/>
          <p:nvPr/>
        </p:nvSpPr>
        <p:spPr>
          <a:xfrm>
            <a:off x="2377441" y="515933"/>
            <a:ext cx="17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 launch()</a:t>
            </a:r>
          </a:p>
          <a:p>
            <a:r>
              <a:rPr lang="en-US" sz="1200" dirty="0"/>
              <a:t>- random(in </a:t>
            </a:r>
            <a:r>
              <a:rPr lang="en-US" sz="1200" dirty="0" err="1"/>
              <a:t>max:int</a:t>
            </a:r>
            <a:r>
              <a:rPr lang="en-US" sz="1200" dirty="0"/>
              <a:t>): 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AC5AD8-1D5B-4BBF-B5C9-1890ED648184}"/>
              </a:ext>
            </a:extLst>
          </p:cNvPr>
          <p:cNvCxnSpPr/>
          <p:nvPr/>
        </p:nvCxnSpPr>
        <p:spPr>
          <a:xfrm>
            <a:off x="4101738" y="629199"/>
            <a:ext cx="1471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B3BCD7-F0CF-4D39-A34E-386BDBF1C496}"/>
              </a:ext>
            </a:extLst>
          </p:cNvPr>
          <p:cNvCxnSpPr>
            <a:cxnSpLocks/>
          </p:cNvCxnSpPr>
          <p:nvPr/>
        </p:nvCxnSpPr>
        <p:spPr>
          <a:xfrm flipV="1">
            <a:off x="5508172" y="629199"/>
            <a:ext cx="65314" cy="8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2BE442-8C68-4D3D-86F1-43828302FD56}"/>
              </a:ext>
            </a:extLst>
          </p:cNvPr>
          <p:cNvCxnSpPr>
            <a:cxnSpLocks/>
          </p:cNvCxnSpPr>
          <p:nvPr/>
        </p:nvCxnSpPr>
        <p:spPr>
          <a:xfrm>
            <a:off x="5508172" y="555176"/>
            <a:ext cx="65314" cy="74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FF641-3E1D-4832-A12E-4C4D9095EC85}"/>
              </a:ext>
            </a:extLst>
          </p:cNvPr>
          <p:cNvSpPr/>
          <p:nvPr/>
        </p:nvSpPr>
        <p:spPr>
          <a:xfrm>
            <a:off x="5603976" y="211469"/>
            <a:ext cx="3243714" cy="31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9276C-8841-441B-B25F-20E6A08A25C1}"/>
              </a:ext>
            </a:extLst>
          </p:cNvPr>
          <p:cNvSpPr txBox="1"/>
          <p:nvPr/>
        </p:nvSpPr>
        <p:spPr>
          <a:xfrm>
            <a:off x="6484881" y="200111"/>
            <a:ext cx="165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DragonHollow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33702-37EE-4439-B5DE-77781C6ECC78}"/>
              </a:ext>
            </a:extLst>
          </p:cNvPr>
          <p:cNvSpPr/>
          <p:nvPr/>
        </p:nvSpPr>
        <p:spPr>
          <a:xfrm>
            <a:off x="5603975" y="540022"/>
            <a:ext cx="3243715" cy="8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EC3A3D-1D51-4A79-B6BB-B117FDFDE3E5}"/>
              </a:ext>
            </a:extLst>
          </p:cNvPr>
          <p:cNvSpPr/>
          <p:nvPr/>
        </p:nvSpPr>
        <p:spPr>
          <a:xfrm>
            <a:off x="5603976" y="629198"/>
            <a:ext cx="3243716" cy="1394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B62D2-5A60-42D4-8A8D-0115EEF441C1}"/>
              </a:ext>
            </a:extLst>
          </p:cNvPr>
          <p:cNvSpPr txBox="1"/>
          <p:nvPr/>
        </p:nvSpPr>
        <p:spPr>
          <a:xfrm>
            <a:off x="5603973" y="588400"/>
            <a:ext cx="3280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 </a:t>
            </a:r>
            <a:r>
              <a:rPr lang="en-US" sz="1200" dirty="0" err="1"/>
              <a:t>printMap</a:t>
            </a:r>
            <a:r>
              <a:rPr lang="en-US" sz="1200" dirty="0"/>
              <a:t>()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printCharInfo</a:t>
            </a:r>
            <a:r>
              <a:rPr lang="en-US" sz="1200" dirty="0"/>
              <a:t>(in t: Character*, in h: Character* )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printResult</a:t>
            </a:r>
            <a:r>
              <a:rPr lang="en-US" sz="1200" dirty="0"/>
              <a:t>(in t: Character*, in h: Character* )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setCharOnMap</a:t>
            </a:r>
            <a:r>
              <a:rPr lang="en-US" sz="1200" dirty="0"/>
              <a:t>(in </a:t>
            </a:r>
            <a:r>
              <a:rPr lang="en-US" sz="1200" dirty="0" err="1"/>
              <a:t>ch:Character</a:t>
            </a:r>
            <a:r>
              <a:rPr lang="en-US" sz="1200" dirty="0"/>
              <a:t>*)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updateMap</a:t>
            </a:r>
            <a:r>
              <a:rPr lang="en-US" sz="1200" dirty="0"/>
              <a:t>(in li : list&lt;Character*&gt; 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clearMap</a:t>
            </a:r>
            <a:r>
              <a:rPr lang="en-US" sz="1200" dirty="0"/>
              <a:t>()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buildMap</a:t>
            </a:r>
            <a:r>
              <a:rPr lang="en-US" sz="1200" dirty="0"/>
              <a:t>()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864878-D881-47BB-9F37-DE3E93408100}"/>
              </a:ext>
            </a:extLst>
          </p:cNvPr>
          <p:cNvCxnSpPr>
            <a:cxnSpLocks/>
          </p:cNvCxnSpPr>
          <p:nvPr/>
        </p:nvCxnSpPr>
        <p:spPr>
          <a:xfrm>
            <a:off x="3182983" y="966643"/>
            <a:ext cx="0" cy="840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1845D0-8017-459F-BF36-0BCD13F36387}"/>
              </a:ext>
            </a:extLst>
          </p:cNvPr>
          <p:cNvCxnSpPr>
            <a:cxnSpLocks/>
          </p:cNvCxnSpPr>
          <p:nvPr/>
        </p:nvCxnSpPr>
        <p:spPr>
          <a:xfrm flipV="1">
            <a:off x="3182983" y="1717641"/>
            <a:ext cx="65314" cy="8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E14FE2-6197-4C3D-9C5D-8AE3639460AB}"/>
              </a:ext>
            </a:extLst>
          </p:cNvPr>
          <p:cNvCxnSpPr>
            <a:cxnSpLocks/>
          </p:cNvCxnSpPr>
          <p:nvPr/>
        </p:nvCxnSpPr>
        <p:spPr>
          <a:xfrm flipH="1" flipV="1">
            <a:off x="3095897" y="1734573"/>
            <a:ext cx="87086" cy="6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48BE63-9E1B-427A-8AE1-DE1930BBAB00}"/>
              </a:ext>
            </a:extLst>
          </p:cNvPr>
          <p:cNvSpPr txBox="1"/>
          <p:nvPr/>
        </p:nvSpPr>
        <p:spPr>
          <a:xfrm>
            <a:off x="2377441" y="1824939"/>
            <a:ext cx="1856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Character (Abstract)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5A0450-CCFF-43EE-A3EE-2D8910814C87}"/>
              </a:ext>
            </a:extLst>
          </p:cNvPr>
          <p:cNvSpPr/>
          <p:nvPr/>
        </p:nvSpPr>
        <p:spPr>
          <a:xfrm>
            <a:off x="6157281" y="2189933"/>
            <a:ext cx="2164071" cy="28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76D82C-BA75-4FAB-BA9F-0324EFD5136A}"/>
              </a:ext>
            </a:extLst>
          </p:cNvPr>
          <p:cNvSpPr txBox="1"/>
          <p:nvPr/>
        </p:nvSpPr>
        <p:spPr>
          <a:xfrm>
            <a:off x="6823486" y="2131620"/>
            <a:ext cx="82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Dragon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0E6C7C-5074-4975-A63D-0E6D1DFA65FE}"/>
              </a:ext>
            </a:extLst>
          </p:cNvPr>
          <p:cNvSpPr/>
          <p:nvPr/>
        </p:nvSpPr>
        <p:spPr>
          <a:xfrm>
            <a:off x="2172426" y="1883138"/>
            <a:ext cx="2164071" cy="28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984B07-887D-4E3C-8B83-ADA6149D6D5B}"/>
              </a:ext>
            </a:extLst>
          </p:cNvPr>
          <p:cNvSpPr txBox="1"/>
          <p:nvPr/>
        </p:nvSpPr>
        <p:spPr>
          <a:xfrm>
            <a:off x="2794408" y="1532975"/>
            <a:ext cx="31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4FCA58-8B8A-4C77-B4D2-E8C834876BA7}"/>
              </a:ext>
            </a:extLst>
          </p:cNvPr>
          <p:cNvSpPr txBox="1"/>
          <p:nvPr/>
        </p:nvSpPr>
        <p:spPr>
          <a:xfrm>
            <a:off x="5295507" y="231888"/>
            <a:ext cx="31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52244-80E8-4454-94C6-4DD59700606E}"/>
              </a:ext>
            </a:extLst>
          </p:cNvPr>
          <p:cNvSpPr/>
          <p:nvPr/>
        </p:nvSpPr>
        <p:spPr>
          <a:xfrm>
            <a:off x="2172785" y="2165725"/>
            <a:ext cx="2164071" cy="1715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6C6251-5DAF-4A9A-9B2B-1204CB622818}"/>
              </a:ext>
            </a:extLst>
          </p:cNvPr>
          <p:cNvSpPr txBox="1"/>
          <p:nvPr/>
        </p:nvSpPr>
        <p:spPr>
          <a:xfrm>
            <a:off x="2117825" y="2142544"/>
            <a:ext cx="2115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avatar : char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currPosR</a:t>
            </a:r>
            <a:r>
              <a:rPr lang="en-US" sz="1200" dirty="0"/>
              <a:t> : int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currPosC</a:t>
            </a:r>
            <a:r>
              <a:rPr lang="en-US" sz="1200" dirty="0"/>
              <a:t> : int</a:t>
            </a:r>
          </a:p>
          <a:p>
            <a:r>
              <a:rPr lang="en-US" sz="1200" dirty="0"/>
              <a:t># alive : bool</a:t>
            </a:r>
          </a:p>
          <a:p>
            <a:r>
              <a:rPr lang="en-US" sz="1200" dirty="0"/>
              <a:t># health : int</a:t>
            </a:r>
          </a:p>
          <a:p>
            <a:r>
              <a:rPr lang="en-US" sz="1200" dirty="0"/>
              <a:t># strength : int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armour</a:t>
            </a:r>
            <a:r>
              <a:rPr lang="en-US" sz="1200" dirty="0"/>
              <a:t> : int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hasEmerald</a:t>
            </a:r>
            <a:r>
              <a:rPr lang="en-US" sz="1200" dirty="0"/>
              <a:t> : bool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charType</a:t>
            </a:r>
            <a:r>
              <a:rPr lang="en-US" sz="1200" dirty="0"/>
              <a:t> : string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210FD7-9A50-4577-92F1-5D56A8BAE662}"/>
              </a:ext>
            </a:extLst>
          </p:cNvPr>
          <p:cNvSpPr/>
          <p:nvPr/>
        </p:nvSpPr>
        <p:spPr>
          <a:xfrm>
            <a:off x="2172782" y="3880743"/>
            <a:ext cx="2164071" cy="185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53C8A2-928A-4BDD-9C5A-C589A00D8B05}"/>
              </a:ext>
            </a:extLst>
          </p:cNvPr>
          <p:cNvSpPr txBox="1"/>
          <p:nvPr/>
        </p:nvSpPr>
        <p:spPr>
          <a:xfrm>
            <a:off x="2130061" y="3900484"/>
            <a:ext cx="2115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+</a:t>
            </a:r>
            <a:r>
              <a:rPr lang="en-US" sz="1200" i="1" dirty="0" err="1"/>
              <a:t>updatePosition</a:t>
            </a:r>
            <a:r>
              <a:rPr lang="en-US" sz="1200" i="1" dirty="0"/>
              <a:t>() = 0</a:t>
            </a:r>
          </a:p>
          <a:p>
            <a:r>
              <a:rPr lang="en-US" sz="1200" dirty="0"/>
              <a:t>+collision(in c : Character*)</a:t>
            </a:r>
          </a:p>
          <a:p>
            <a:r>
              <a:rPr lang="en-US" sz="1200" dirty="0"/>
              <a:t># die()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moveUp</a:t>
            </a:r>
            <a:r>
              <a:rPr lang="en-US" sz="1200" dirty="0"/>
              <a:t>()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moveDown</a:t>
            </a:r>
            <a:r>
              <a:rPr lang="en-US" sz="1200" dirty="0"/>
              <a:t>()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moveLeft</a:t>
            </a:r>
            <a:r>
              <a:rPr lang="en-US" sz="1200" dirty="0"/>
              <a:t>()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moveRight</a:t>
            </a:r>
            <a:r>
              <a:rPr lang="en-US" sz="1200" dirty="0"/>
              <a:t>()</a:t>
            </a:r>
          </a:p>
          <a:p>
            <a:r>
              <a:rPr lang="en-US" sz="1200" dirty="0"/>
              <a:t># fight(in c: Character*))</a:t>
            </a:r>
          </a:p>
          <a:p>
            <a:r>
              <a:rPr lang="en-US" sz="1200" dirty="0"/>
              <a:t># random(in </a:t>
            </a:r>
            <a:r>
              <a:rPr lang="en-US" sz="1200" dirty="0" err="1"/>
              <a:t>max:int</a:t>
            </a:r>
            <a:r>
              <a:rPr lang="en-US" sz="1200" dirty="0"/>
              <a:t>): int</a:t>
            </a:r>
          </a:p>
          <a:p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2BA84A-C943-4308-B5D0-F7CD88508C21}"/>
              </a:ext>
            </a:extLst>
          </p:cNvPr>
          <p:cNvSpPr/>
          <p:nvPr/>
        </p:nvSpPr>
        <p:spPr>
          <a:xfrm>
            <a:off x="6156292" y="2477590"/>
            <a:ext cx="2164071" cy="28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A2A5B4-FDCD-4BC9-8A11-7A730EA76C36}"/>
              </a:ext>
            </a:extLst>
          </p:cNvPr>
          <p:cNvSpPr txBox="1"/>
          <p:nvPr/>
        </p:nvSpPr>
        <p:spPr>
          <a:xfrm>
            <a:off x="6179051" y="2444628"/>
            <a:ext cx="147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prevPosR</a:t>
            </a:r>
            <a:r>
              <a:rPr lang="en-US" sz="1200" dirty="0"/>
              <a:t> : 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FA33E43-2E14-4E6E-84A7-DC4E7845EA64}"/>
              </a:ext>
            </a:extLst>
          </p:cNvPr>
          <p:cNvSpPr/>
          <p:nvPr/>
        </p:nvSpPr>
        <p:spPr>
          <a:xfrm>
            <a:off x="6156292" y="2763890"/>
            <a:ext cx="2164071" cy="569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A97F3D-A5A4-4A96-ACA5-DB91DDB92F74}"/>
              </a:ext>
            </a:extLst>
          </p:cNvPr>
          <p:cNvSpPr txBox="1"/>
          <p:nvPr/>
        </p:nvSpPr>
        <p:spPr>
          <a:xfrm>
            <a:off x="6096000" y="2705331"/>
            <a:ext cx="211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 </a:t>
            </a:r>
            <a:r>
              <a:rPr lang="en-US" sz="1200" dirty="0" err="1"/>
              <a:t>updatePosition</a:t>
            </a:r>
            <a:r>
              <a:rPr lang="en-US" sz="1200" dirty="0"/>
              <a:t>()</a:t>
            </a:r>
          </a:p>
          <a:p>
            <a:r>
              <a:rPr lang="en-US" sz="1200" dirty="0"/>
              <a:t>- move()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AFEC5D-A4A7-45AD-BA9A-26891D8D1288}"/>
              </a:ext>
            </a:extLst>
          </p:cNvPr>
          <p:cNvSpPr/>
          <p:nvPr/>
        </p:nvSpPr>
        <p:spPr>
          <a:xfrm>
            <a:off x="6172526" y="3524247"/>
            <a:ext cx="2164071" cy="28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CB9C82-7209-433F-BD0E-7C90EC83479E}"/>
              </a:ext>
            </a:extLst>
          </p:cNvPr>
          <p:cNvSpPr txBox="1"/>
          <p:nvPr/>
        </p:nvSpPr>
        <p:spPr>
          <a:xfrm>
            <a:off x="6880372" y="3502032"/>
            <a:ext cx="1668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1E4B58D-8FB2-4678-98F4-0766B5C9921F}"/>
              </a:ext>
            </a:extLst>
          </p:cNvPr>
          <p:cNvSpPr/>
          <p:nvPr/>
        </p:nvSpPr>
        <p:spPr>
          <a:xfrm>
            <a:off x="6171537" y="3811904"/>
            <a:ext cx="2164071" cy="19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EEF5EEA-B1F5-47AE-AB85-1E037122FAD9}"/>
              </a:ext>
            </a:extLst>
          </p:cNvPr>
          <p:cNvSpPr/>
          <p:nvPr/>
        </p:nvSpPr>
        <p:spPr>
          <a:xfrm>
            <a:off x="6171537" y="4008930"/>
            <a:ext cx="2164071" cy="71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8B8D07-D319-41BE-86CF-07E8E6670714}"/>
              </a:ext>
            </a:extLst>
          </p:cNvPr>
          <p:cNvSpPr txBox="1"/>
          <p:nvPr/>
        </p:nvSpPr>
        <p:spPr>
          <a:xfrm>
            <a:off x="6096000" y="3944686"/>
            <a:ext cx="2115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 </a:t>
            </a:r>
            <a:r>
              <a:rPr lang="en-US" sz="1200" dirty="0" err="1"/>
              <a:t>updatePosition</a:t>
            </a:r>
            <a:r>
              <a:rPr lang="en-US" sz="1200" dirty="0"/>
              <a:t>()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moveHor</a:t>
            </a:r>
            <a:r>
              <a:rPr lang="en-US" sz="1200" dirty="0"/>
              <a:t>()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moveVer</a:t>
            </a:r>
            <a:r>
              <a:rPr lang="en-US" sz="1200" dirty="0"/>
              <a:t>()</a:t>
            </a:r>
          </a:p>
          <a:p>
            <a:r>
              <a:rPr lang="en-US" sz="1200" dirty="0"/>
              <a:t>- die()</a:t>
            </a:r>
          </a:p>
          <a:p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1AD99DF-5C10-45F5-AA4E-6EFA2401DC84}"/>
              </a:ext>
            </a:extLst>
          </p:cNvPr>
          <p:cNvSpPr/>
          <p:nvPr/>
        </p:nvSpPr>
        <p:spPr>
          <a:xfrm>
            <a:off x="6187771" y="4954661"/>
            <a:ext cx="2164071" cy="28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971BD94-9EE0-4429-A3FD-89DEE9C73AC5}"/>
              </a:ext>
            </a:extLst>
          </p:cNvPr>
          <p:cNvSpPr/>
          <p:nvPr/>
        </p:nvSpPr>
        <p:spPr>
          <a:xfrm>
            <a:off x="6195171" y="5242318"/>
            <a:ext cx="2164071" cy="214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928D427-67D6-4BA1-997C-E15A36A4CBBE}"/>
              </a:ext>
            </a:extLst>
          </p:cNvPr>
          <p:cNvSpPr/>
          <p:nvPr/>
        </p:nvSpPr>
        <p:spPr>
          <a:xfrm>
            <a:off x="6195171" y="5449855"/>
            <a:ext cx="2164071" cy="950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511ED9-E76C-49FC-ADE0-A96B6C7FF4B5}"/>
              </a:ext>
            </a:extLst>
          </p:cNvPr>
          <p:cNvSpPr txBox="1"/>
          <p:nvPr/>
        </p:nvSpPr>
        <p:spPr>
          <a:xfrm>
            <a:off x="6171537" y="5403002"/>
            <a:ext cx="2115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 </a:t>
            </a:r>
            <a:r>
              <a:rPr lang="en-US" sz="1200" dirty="0" err="1"/>
              <a:t>updatePosition</a:t>
            </a:r>
            <a:r>
              <a:rPr lang="en-US" sz="1200" dirty="0"/>
              <a:t>()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moveHor</a:t>
            </a:r>
            <a:r>
              <a:rPr lang="en-US" sz="1200" dirty="0"/>
              <a:t>()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moveVer</a:t>
            </a:r>
            <a:r>
              <a:rPr lang="en-US" sz="1200" dirty="0"/>
              <a:t>()</a:t>
            </a:r>
          </a:p>
          <a:p>
            <a:r>
              <a:rPr lang="en-US" sz="1200" dirty="0"/>
              <a:t>- die()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generateFighter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F651A7-BB4C-4145-A8D4-16EBFF83705A}"/>
              </a:ext>
            </a:extLst>
          </p:cNvPr>
          <p:cNvSpPr txBox="1"/>
          <p:nvPr/>
        </p:nvSpPr>
        <p:spPr>
          <a:xfrm>
            <a:off x="6856212" y="4896104"/>
            <a:ext cx="1668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Fighter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027D3A-3C25-4A95-B993-F891DD8E1865}"/>
              </a:ext>
            </a:extLst>
          </p:cNvPr>
          <p:cNvSpPr txBox="1"/>
          <p:nvPr/>
        </p:nvSpPr>
        <p:spPr>
          <a:xfrm>
            <a:off x="18190" y="15974"/>
            <a:ext cx="280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</a:t>
            </a:r>
          </a:p>
          <a:p>
            <a:r>
              <a:rPr lang="en-US" dirty="0"/>
              <a:t>Take-home exam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4478F1-37A9-4B05-8A77-7B002AE1B5F1}"/>
              </a:ext>
            </a:extLst>
          </p:cNvPr>
          <p:cNvSpPr txBox="1"/>
          <p:nvPr/>
        </p:nvSpPr>
        <p:spPr>
          <a:xfrm>
            <a:off x="18190" y="740662"/>
            <a:ext cx="280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Avetik Kocharyan</a:t>
            </a:r>
          </a:p>
          <a:p>
            <a:r>
              <a:rPr lang="en-US" dirty="0"/>
              <a:t>100793437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B0D7A0-586A-4668-B430-81CE8B75CB8D}"/>
              </a:ext>
            </a:extLst>
          </p:cNvPr>
          <p:cNvCxnSpPr>
            <a:cxnSpLocks/>
          </p:cNvCxnSpPr>
          <p:nvPr/>
        </p:nvCxnSpPr>
        <p:spPr>
          <a:xfrm>
            <a:off x="8847692" y="626682"/>
            <a:ext cx="886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B2BC0F-E496-4575-A5B6-F909FDD01264}"/>
              </a:ext>
            </a:extLst>
          </p:cNvPr>
          <p:cNvCxnSpPr>
            <a:cxnSpLocks/>
          </p:cNvCxnSpPr>
          <p:nvPr/>
        </p:nvCxnSpPr>
        <p:spPr>
          <a:xfrm flipV="1">
            <a:off x="9701405" y="636317"/>
            <a:ext cx="65314" cy="8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2F63F2-1285-47A9-ABF8-BEFABF0E29B4}"/>
              </a:ext>
            </a:extLst>
          </p:cNvPr>
          <p:cNvCxnSpPr>
            <a:cxnSpLocks/>
          </p:cNvCxnSpPr>
          <p:nvPr/>
        </p:nvCxnSpPr>
        <p:spPr>
          <a:xfrm>
            <a:off x="9701405" y="562294"/>
            <a:ext cx="65314" cy="74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01AA0FF-DEBB-45B0-9146-40589325959D}"/>
              </a:ext>
            </a:extLst>
          </p:cNvPr>
          <p:cNvSpPr/>
          <p:nvPr/>
        </p:nvSpPr>
        <p:spPr>
          <a:xfrm>
            <a:off x="9797210" y="211759"/>
            <a:ext cx="2164071" cy="28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E1B2C0-08A9-4131-93FD-216511007B39}"/>
              </a:ext>
            </a:extLst>
          </p:cNvPr>
          <p:cNvSpPr txBox="1"/>
          <p:nvPr/>
        </p:nvSpPr>
        <p:spPr>
          <a:xfrm>
            <a:off x="10453763" y="154332"/>
            <a:ext cx="165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Array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9981E2-2FF3-40BF-B040-D85E54432CCF}"/>
              </a:ext>
            </a:extLst>
          </p:cNvPr>
          <p:cNvSpPr/>
          <p:nvPr/>
        </p:nvSpPr>
        <p:spPr>
          <a:xfrm>
            <a:off x="9797210" y="492886"/>
            <a:ext cx="2164071" cy="58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6B4FB0-14D2-4EFB-8F6C-AE4F24A9BA92}"/>
              </a:ext>
            </a:extLst>
          </p:cNvPr>
          <p:cNvSpPr/>
          <p:nvPr/>
        </p:nvSpPr>
        <p:spPr>
          <a:xfrm>
            <a:off x="9797210" y="1073790"/>
            <a:ext cx="2164071" cy="319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AC9AEB-E99F-44AB-8708-B7A27ECEDBDE}"/>
              </a:ext>
            </a:extLst>
          </p:cNvPr>
          <p:cNvSpPr txBox="1"/>
          <p:nvPr/>
        </p:nvSpPr>
        <p:spPr>
          <a:xfrm>
            <a:off x="9734062" y="419629"/>
            <a:ext cx="2395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rowCount</a:t>
            </a:r>
            <a:r>
              <a:rPr lang="en-US" sz="1200" dirty="0"/>
              <a:t> : int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colCount</a:t>
            </a:r>
            <a:r>
              <a:rPr lang="en-US" sz="1200" dirty="0"/>
              <a:t> : int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Elements : char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134D39-D441-4857-9FA5-C2689A6C7191}"/>
              </a:ext>
            </a:extLst>
          </p:cNvPr>
          <p:cNvSpPr txBox="1"/>
          <p:nvPr/>
        </p:nvSpPr>
        <p:spPr>
          <a:xfrm>
            <a:off x="9488740" y="239006"/>
            <a:ext cx="31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Flowchart: Extract 1">
            <a:extLst>
              <a:ext uri="{FF2B5EF4-FFF2-40B4-BE49-F238E27FC236}">
                <a16:creationId xmlns:a16="http://schemas.microsoft.com/office/drawing/2014/main" id="{0A67D7B0-7525-4F77-978E-39C865B01192}"/>
              </a:ext>
            </a:extLst>
          </p:cNvPr>
          <p:cNvSpPr/>
          <p:nvPr/>
        </p:nvSpPr>
        <p:spPr>
          <a:xfrm rot="16200000">
            <a:off x="4353489" y="3767929"/>
            <a:ext cx="222845" cy="225626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1B63E7-5213-44B9-87A9-BA2AB2E87A1A}"/>
              </a:ext>
            </a:extLst>
          </p:cNvPr>
          <p:cNvCxnSpPr>
            <a:cxnSpLocks/>
          </p:cNvCxnSpPr>
          <p:nvPr/>
        </p:nvCxnSpPr>
        <p:spPr>
          <a:xfrm>
            <a:off x="4577725" y="3880743"/>
            <a:ext cx="63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04F7F2-F2F1-4511-BDDC-D272544AA83F}"/>
              </a:ext>
            </a:extLst>
          </p:cNvPr>
          <p:cNvCxnSpPr>
            <a:cxnSpLocks/>
          </p:cNvCxnSpPr>
          <p:nvPr/>
        </p:nvCxnSpPr>
        <p:spPr>
          <a:xfrm>
            <a:off x="5209563" y="2608976"/>
            <a:ext cx="0" cy="271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A6695B-8C0A-4341-827B-F8824B16D7A0}"/>
              </a:ext>
            </a:extLst>
          </p:cNvPr>
          <p:cNvCxnSpPr>
            <a:cxnSpLocks/>
          </p:cNvCxnSpPr>
          <p:nvPr/>
        </p:nvCxnSpPr>
        <p:spPr>
          <a:xfrm>
            <a:off x="5201305" y="2608976"/>
            <a:ext cx="946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2838193-926E-4746-B268-E88CAC737190}"/>
              </a:ext>
            </a:extLst>
          </p:cNvPr>
          <p:cNvCxnSpPr>
            <a:cxnSpLocks/>
          </p:cNvCxnSpPr>
          <p:nvPr/>
        </p:nvCxnSpPr>
        <p:spPr>
          <a:xfrm>
            <a:off x="5209563" y="3882141"/>
            <a:ext cx="946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1F405F-0B13-42DD-9782-C7918AFED2B7}"/>
              </a:ext>
            </a:extLst>
          </p:cNvPr>
          <p:cNvCxnSpPr>
            <a:cxnSpLocks/>
          </p:cNvCxnSpPr>
          <p:nvPr/>
        </p:nvCxnSpPr>
        <p:spPr>
          <a:xfrm>
            <a:off x="5224808" y="5320018"/>
            <a:ext cx="946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E5CE76-C619-4DC2-B324-DD2D6864E0C3}"/>
              </a:ext>
            </a:extLst>
          </p:cNvPr>
          <p:cNvSpPr txBox="1"/>
          <p:nvPr/>
        </p:nvSpPr>
        <p:spPr>
          <a:xfrm>
            <a:off x="9734064" y="1080185"/>
            <a:ext cx="2395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 operator()(in r : int, in c : int): T&amp;</a:t>
            </a:r>
          </a:p>
        </p:txBody>
      </p:sp>
    </p:spTree>
    <p:extLst>
      <p:ext uri="{BB962C8B-B14F-4D97-AF65-F5344CB8AC3E}">
        <p14:creationId xmlns:p14="http://schemas.microsoft.com/office/powerpoint/2010/main" val="237100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232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Kocharyan</dc:creator>
  <cp:lastModifiedBy>Arman Kocharyan</cp:lastModifiedBy>
  <cp:revision>51</cp:revision>
  <dcterms:created xsi:type="dcterms:W3CDTF">2020-03-22T19:35:00Z</dcterms:created>
  <dcterms:modified xsi:type="dcterms:W3CDTF">2020-04-25T09:37:11Z</dcterms:modified>
</cp:coreProperties>
</file>