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5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9FC9-4D35-42D1-A3C7-18B7414FB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2072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1: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 Song Preference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67234-AD1F-42E8-8264-626917BC2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500396"/>
            <a:ext cx="8791575" cy="16557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Aaron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kochman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52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32D4-09F1-426D-BE34-CBCD8BBD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029282" cy="147857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6E51-1D3B-4E47-AFE0-0A9A63AC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446630" cy="354171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 produced results with 98% accuracy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BDD1EE7-351F-4C7D-AEDC-B228A27E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11" y="1914775"/>
            <a:ext cx="59436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1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32D4-09F1-426D-BE34-CBCD8BBD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029282" cy="147857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6E51-1D3B-4E47-AFE0-0A9A63AC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446630" cy="354171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 was used and predicted that the user would like 85 (87%) of songs on the Prediction Playlist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6EC0D70-F3FB-4789-8FFA-859CFC4E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264" y="1955884"/>
            <a:ext cx="59436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6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32D4-09F1-426D-BE34-CBCD8BBD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029282" cy="147857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6E51-1D3B-4E47-AFE0-0A9A63AC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812087" cy="354171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 is an accurate machine learning model to use for a song recommender system if the training playlists are significantly different.</a:t>
            </a:r>
          </a:p>
        </p:txBody>
      </p:sp>
    </p:spTree>
    <p:extLst>
      <p:ext uri="{BB962C8B-B14F-4D97-AF65-F5344CB8AC3E}">
        <p14:creationId xmlns:p14="http://schemas.microsoft.com/office/powerpoint/2010/main" val="164114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0F19-35E8-4C9A-A5D4-0E97CA35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0088-B23F-463F-AA13-E8D01999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246738" cy="3541714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what items users prefer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Model-based or Memory-based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by many companies including Spotify, Amazon, Apple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increase user interaction and sales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894BA5-A92B-4953-94DE-4DDA33B4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577733"/>
            <a:ext cx="5420343" cy="251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6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0F19-35E8-4C9A-A5D4-0E97CA35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0088-B23F-463F-AA13-E8D01999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752865" cy="354171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accurately predict song preferencing using Spotify’s API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Spotipy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42876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8013-E661-491F-9EB4-1BCD2BB7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E5FB-BB14-49AD-8E45-0DA69B77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73588" cy="354171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Spotify account id.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CLIENT_ID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The client id from the Spotify for Developers page.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CLIENT_SECRET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The secret generated for the specific Spotify Application on your Spotify Developer page.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CEDF3C-A979-44C5-ACDC-957D2B41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2929731"/>
            <a:ext cx="62484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2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7652-BBC8-4368-A212-E7F71FDB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Story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1FFC63-0738-484E-88DE-8F6A85FE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85" y="2001841"/>
            <a:ext cx="8048400" cy="385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7652-BBC8-4368-A212-E7F71FDB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Story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CA7AEE-C1AC-433A-A8F5-F076AB72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85750"/>
            <a:ext cx="59436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462DCB-C079-40CD-832C-DFA7F211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73588" cy="3541714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playlist produced different metrics for tempo, loudness, energy, danceability,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spechiness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acousticness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valence, and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instrumentalness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53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9AD8D34-BEC8-41AD-B93C-D0C685DD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" y="1184031"/>
            <a:ext cx="11801616" cy="448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6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7652-BBC8-4368-A212-E7F71FDB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462DCB-C079-40CD-832C-DFA7F211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73588" cy="3541714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Playlist with Liked/Disliked songs was used for training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playlist had songs from Spotify’s Discover Weekly, as well as songs that I knew I would not prefer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8EED3B-C154-4296-B272-F9CC3D43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776412"/>
            <a:ext cx="59436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32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7652-BBC8-4368-A212-E7F71FDB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462DCB-C079-40CD-832C-DFA7F211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73588" cy="3541714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Machines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k-nearest neighbors (KNN)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8EED3B-C154-4296-B272-F9CC3D43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776412"/>
            <a:ext cx="59436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08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228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Capstone 1: Building a Song Preference Prediction Model</vt:lpstr>
      <vt:lpstr>Recommender Systems</vt:lpstr>
      <vt:lpstr>Capstone question</vt:lpstr>
      <vt:lpstr>Data Wrangling</vt:lpstr>
      <vt:lpstr>Data Story</vt:lpstr>
      <vt:lpstr>Data Story</vt:lpstr>
      <vt:lpstr>PowerPoint Presentation</vt:lpstr>
      <vt:lpstr>Machine Learning</vt:lpstr>
      <vt:lpstr>Machine Learning</vt:lpstr>
      <vt:lpstr>Machine Learning – Logistic Regression</vt:lpstr>
      <vt:lpstr>Prediction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Building a Song Preference Prediction Model</dc:title>
  <dc:creator>Aaron Kochman</dc:creator>
  <cp:lastModifiedBy>Aaron Kochman</cp:lastModifiedBy>
  <cp:revision>3</cp:revision>
  <dcterms:created xsi:type="dcterms:W3CDTF">2019-08-22T16:06:13Z</dcterms:created>
  <dcterms:modified xsi:type="dcterms:W3CDTF">2019-08-22T16:32:46Z</dcterms:modified>
</cp:coreProperties>
</file>