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5143500" cx="9144000"/>
  <p:notesSz cx="6858000" cy="9144000"/>
  <p:embeddedFontLst>
    <p:embeddedFont>
      <p:font typeface="Amatic SC"/>
      <p:regular r:id="rId15"/>
      <p:bold r:id="rId16"/>
    </p:embeddedFont>
    <p:embeddedFont>
      <p:font typeface="Source Code Pro"/>
      <p:regular r:id="rId17"/>
      <p:bold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AmaticSC-regular.fntdata"/><Relationship Id="rId14" Type="http://schemas.openxmlformats.org/officeDocument/2006/relationships/slide" Target="slides/slide10.xml"/><Relationship Id="rId17" Type="http://schemas.openxmlformats.org/officeDocument/2006/relationships/font" Target="fonts/SourceCodePro-regular.fntdata"/><Relationship Id="rId16" Type="http://schemas.openxmlformats.org/officeDocument/2006/relationships/font" Target="fonts/AmaticSC-bold.fntdata"/><Relationship Id="rId5" Type="http://schemas.openxmlformats.org/officeDocument/2006/relationships/slide" Target="slides/slide1.xml"/><Relationship Id="rId6" Type="http://schemas.openxmlformats.org/officeDocument/2006/relationships/slide" Target="slides/slide2.xml"/><Relationship Id="rId18" Type="http://schemas.openxmlformats.org/officeDocument/2006/relationships/font" Target="fonts/SourceCodePro-bold.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 name="Shape 52"/>
        <p:cNvGrpSpPr/>
        <p:nvPr/>
      </p:nvGrpSpPr>
      <p:grpSpPr>
        <a:xfrm>
          <a:off x="0" y="0"/>
          <a:ext cx="0" cy="0"/>
          <a:chOff x="0" y="0"/>
          <a:chExt cx="0" cy="0"/>
        </a:xfrm>
      </p:grpSpPr>
      <p:sp>
        <p:nvSpPr>
          <p:cNvPr id="53" name="Shape 5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4" name="Shape 5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8" name="Shape 128"/>
        <p:cNvGrpSpPr/>
        <p:nvPr/>
      </p:nvGrpSpPr>
      <p:grpSpPr>
        <a:xfrm>
          <a:off x="0" y="0"/>
          <a:ext cx="0" cy="0"/>
          <a:chOff x="0" y="0"/>
          <a:chExt cx="0" cy="0"/>
        </a:xfrm>
      </p:grpSpPr>
      <p:sp>
        <p:nvSpPr>
          <p:cNvPr id="129" name="Shape 1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0" name="Shape 13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8" name="Shape 58"/>
        <p:cNvGrpSpPr/>
        <p:nvPr/>
      </p:nvGrpSpPr>
      <p:grpSpPr>
        <a:xfrm>
          <a:off x="0" y="0"/>
          <a:ext cx="0" cy="0"/>
          <a:chOff x="0" y="0"/>
          <a:chExt cx="0" cy="0"/>
        </a:xfrm>
      </p:grpSpPr>
      <p:sp>
        <p:nvSpPr>
          <p:cNvPr id="59" name="Shape 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0" name="Shape 6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5" name="Shape 65"/>
        <p:cNvGrpSpPr/>
        <p:nvPr/>
      </p:nvGrpSpPr>
      <p:grpSpPr>
        <a:xfrm>
          <a:off x="0" y="0"/>
          <a:ext cx="0" cy="0"/>
          <a:chOff x="0" y="0"/>
          <a:chExt cx="0" cy="0"/>
        </a:xfrm>
      </p:grpSpPr>
      <p:sp>
        <p:nvSpPr>
          <p:cNvPr id="66" name="Shape 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7" name="Shape 6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1" name="Shape 71"/>
        <p:cNvGrpSpPr/>
        <p:nvPr/>
      </p:nvGrpSpPr>
      <p:grpSpPr>
        <a:xfrm>
          <a:off x="0" y="0"/>
          <a:ext cx="0" cy="0"/>
          <a:chOff x="0" y="0"/>
          <a:chExt cx="0" cy="0"/>
        </a:xfrm>
      </p:grpSpPr>
      <p:sp>
        <p:nvSpPr>
          <p:cNvPr id="72" name="Shape 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3" name="Shape 7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3" name="Shape 9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7" name="Shape 10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7" name="Shape 11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2" name="Shape 122"/>
        <p:cNvGrpSpPr/>
        <p:nvPr/>
      </p:nvGrpSpPr>
      <p:grpSpPr>
        <a:xfrm>
          <a:off x="0" y="0"/>
          <a:ext cx="0" cy="0"/>
          <a:chOff x="0" y="0"/>
          <a:chExt cx="0" cy="0"/>
        </a:xfrm>
      </p:grpSpPr>
      <p:sp>
        <p:nvSpPr>
          <p:cNvPr id="123" name="Shape 1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4" name="Shape 12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bg>
      <p:bgPr>
        <a:solidFill>
          <a:schemeClr val="dk1"/>
        </a:solidFill>
      </p:bgPr>
    </p:bg>
    <p:spTree>
      <p:nvGrpSpPr>
        <p:cNvPr id="9" name="Shape 9"/>
        <p:cNvGrpSpPr/>
        <p:nvPr/>
      </p:nvGrpSpPr>
      <p:grpSpPr>
        <a:xfrm>
          <a:off x="0" y="0"/>
          <a:ext cx="0" cy="0"/>
          <a:chOff x="0" y="0"/>
          <a:chExt cx="0" cy="0"/>
        </a:xfrm>
      </p:grpSpPr>
      <p:sp>
        <p:nvSpPr>
          <p:cNvPr id="10" name="Shape 10"/>
          <p:cNvSpPr/>
          <p:nvPr/>
        </p:nvSpPr>
        <p:spPr>
          <a:xfrm>
            <a:off x="0" y="0"/>
            <a:ext cx="9144000" cy="3429000"/>
          </a:xfrm>
          <a:prstGeom prst="rect">
            <a:avLst/>
          </a:prstGeom>
          <a:solidFill>
            <a:schemeClr val="lt1"/>
          </a:solidFill>
          <a:ln>
            <a:noFill/>
          </a:ln>
        </p:spPr>
        <p:txBody>
          <a:bodyPr anchorCtr="0" anchor="ctr" bIns="91425" lIns="91425" rIns="91425" tIns="91425">
            <a:noAutofit/>
          </a:bodyPr>
          <a:lstStyle/>
          <a:p>
            <a:pPr lvl="0">
              <a:spcBef>
                <a:spcPts val="0"/>
              </a:spcBef>
              <a:buNone/>
            </a:pPr>
            <a:r>
              <a:t/>
            </a:r>
            <a:endParaRPr/>
          </a:p>
        </p:txBody>
      </p:sp>
      <p:sp>
        <p:nvSpPr>
          <p:cNvPr id="11" name="Shape 11"/>
          <p:cNvSpPr txBox="1"/>
          <p:nvPr>
            <p:ph type="ctrTitle"/>
          </p:nvPr>
        </p:nvSpPr>
        <p:spPr>
          <a:xfrm>
            <a:off x="311700" y="392150"/>
            <a:ext cx="8520600" cy="2690400"/>
          </a:xfrm>
          <a:prstGeom prst="rect">
            <a:avLst/>
          </a:prstGeom>
        </p:spPr>
        <p:txBody>
          <a:bodyPr anchorCtr="0" anchor="ctr" bIns="91425" lIns="91425" rIns="91425" tIns="91425"/>
          <a:lstStyle>
            <a:lvl1pPr lvl="0" algn="ctr">
              <a:spcBef>
                <a:spcPts val="0"/>
              </a:spcBef>
              <a:buSzPct val="100000"/>
              <a:defRPr sz="8000"/>
            </a:lvl1pPr>
            <a:lvl2pPr lvl="1" algn="ctr">
              <a:spcBef>
                <a:spcPts val="0"/>
              </a:spcBef>
              <a:buSzPct val="100000"/>
              <a:defRPr sz="8000"/>
            </a:lvl2pPr>
            <a:lvl3pPr lvl="2" algn="ctr">
              <a:spcBef>
                <a:spcPts val="0"/>
              </a:spcBef>
              <a:buSzPct val="100000"/>
              <a:defRPr sz="8000"/>
            </a:lvl3pPr>
            <a:lvl4pPr lvl="3" algn="ctr">
              <a:spcBef>
                <a:spcPts val="0"/>
              </a:spcBef>
              <a:buSzPct val="100000"/>
              <a:defRPr sz="8000"/>
            </a:lvl4pPr>
            <a:lvl5pPr lvl="4" algn="ctr">
              <a:spcBef>
                <a:spcPts val="0"/>
              </a:spcBef>
              <a:buSzPct val="100000"/>
              <a:defRPr sz="8000"/>
            </a:lvl5pPr>
            <a:lvl6pPr lvl="5" algn="ctr">
              <a:spcBef>
                <a:spcPts val="0"/>
              </a:spcBef>
              <a:buSzPct val="100000"/>
              <a:defRPr sz="8000"/>
            </a:lvl6pPr>
            <a:lvl7pPr lvl="6" algn="ctr">
              <a:spcBef>
                <a:spcPts val="0"/>
              </a:spcBef>
              <a:buSzPct val="100000"/>
              <a:defRPr sz="8000"/>
            </a:lvl7pPr>
            <a:lvl8pPr lvl="7" algn="ctr">
              <a:spcBef>
                <a:spcPts val="0"/>
              </a:spcBef>
              <a:buSzPct val="100000"/>
              <a:defRPr sz="8000"/>
            </a:lvl8pPr>
            <a:lvl9pPr lvl="8" algn="ctr">
              <a:spcBef>
                <a:spcPts val="0"/>
              </a:spcBef>
              <a:buSzPct val="100000"/>
              <a:defRPr sz="8000"/>
            </a:lvl9pPr>
          </a:lstStyle>
          <a:p/>
        </p:txBody>
      </p:sp>
      <p:sp>
        <p:nvSpPr>
          <p:cNvPr id="12" name="Shape 12"/>
          <p:cNvSpPr txBox="1"/>
          <p:nvPr>
            <p:ph idx="1" type="subTitle"/>
          </p:nvPr>
        </p:nvSpPr>
        <p:spPr>
          <a:xfrm>
            <a:off x="311700" y="3890400"/>
            <a:ext cx="8520600" cy="706200"/>
          </a:xfrm>
          <a:prstGeom prst="rect">
            <a:avLst/>
          </a:prstGeom>
        </p:spPr>
        <p:txBody>
          <a:bodyPr anchorCtr="0" anchor="ctr" bIns="91425" lIns="91425" rIns="91425" tIns="91425"/>
          <a:lstStyle>
            <a:lvl1pPr lvl="0" algn="ctr">
              <a:lnSpc>
                <a:spcPct val="100000"/>
              </a:lnSpc>
              <a:spcBef>
                <a:spcPts val="0"/>
              </a:spcBef>
              <a:spcAft>
                <a:spcPts val="0"/>
              </a:spcAft>
              <a:buClr>
                <a:schemeClr val="accent1"/>
              </a:buClr>
              <a:buSzPct val="100000"/>
              <a:buNone/>
              <a:defRPr b="1" sz="2100">
                <a:solidFill>
                  <a:schemeClr val="accent1"/>
                </a:solidFill>
              </a:defRPr>
            </a:lvl1pPr>
            <a:lvl2pPr lvl="1" algn="ctr">
              <a:lnSpc>
                <a:spcPct val="100000"/>
              </a:lnSpc>
              <a:spcBef>
                <a:spcPts val="0"/>
              </a:spcBef>
              <a:spcAft>
                <a:spcPts val="0"/>
              </a:spcAft>
              <a:buClr>
                <a:schemeClr val="accent1"/>
              </a:buClr>
              <a:buSzPct val="100000"/>
              <a:buNone/>
              <a:defRPr b="1" sz="2100">
                <a:solidFill>
                  <a:schemeClr val="accent1"/>
                </a:solidFill>
              </a:defRPr>
            </a:lvl2pPr>
            <a:lvl3pPr lvl="2" algn="ctr">
              <a:lnSpc>
                <a:spcPct val="100000"/>
              </a:lnSpc>
              <a:spcBef>
                <a:spcPts val="0"/>
              </a:spcBef>
              <a:spcAft>
                <a:spcPts val="0"/>
              </a:spcAft>
              <a:buClr>
                <a:schemeClr val="accent1"/>
              </a:buClr>
              <a:buSzPct val="100000"/>
              <a:buNone/>
              <a:defRPr b="1" sz="2100">
                <a:solidFill>
                  <a:schemeClr val="accent1"/>
                </a:solidFill>
              </a:defRPr>
            </a:lvl3pPr>
            <a:lvl4pPr lvl="3" algn="ctr">
              <a:lnSpc>
                <a:spcPct val="100000"/>
              </a:lnSpc>
              <a:spcBef>
                <a:spcPts val="0"/>
              </a:spcBef>
              <a:spcAft>
                <a:spcPts val="0"/>
              </a:spcAft>
              <a:buClr>
                <a:schemeClr val="accent1"/>
              </a:buClr>
              <a:buSzPct val="100000"/>
              <a:buNone/>
              <a:defRPr b="1" sz="2100">
                <a:solidFill>
                  <a:schemeClr val="accent1"/>
                </a:solidFill>
              </a:defRPr>
            </a:lvl4pPr>
            <a:lvl5pPr lvl="4" algn="ctr">
              <a:lnSpc>
                <a:spcPct val="100000"/>
              </a:lnSpc>
              <a:spcBef>
                <a:spcPts val="0"/>
              </a:spcBef>
              <a:spcAft>
                <a:spcPts val="0"/>
              </a:spcAft>
              <a:buClr>
                <a:schemeClr val="accent1"/>
              </a:buClr>
              <a:buSzPct val="100000"/>
              <a:buNone/>
              <a:defRPr b="1" sz="2100">
                <a:solidFill>
                  <a:schemeClr val="accent1"/>
                </a:solidFill>
              </a:defRPr>
            </a:lvl5pPr>
            <a:lvl6pPr lvl="5" algn="ctr">
              <a:lnSpc>
                <a:spcPct val="100000"/>
              </a:lnSpc>
              <a:spcBef>
                <a:spcPts val="0"/>
              </a:spcBef>
              <a:spcAft>
                <a:spcPts val="0"/>
              </a:spcAft>
              <a:buClr>
                <a:schemeClr val="accent1"/>
              </a:buClr>
              <a:buSzPct val="100000"/>
              <a:buNone/>
              <a:defRPr b="1" sz="2100">
                <a:solidFill>
                  <a:schemeClr val="accent1"/>
                </a:solidFill>
              </a:defRPr>
            </a:lvl6pPr>
            <a:lvl7pPr lvl="6" algn="ctr">
              <a:lnSpc>
                <a:spcPct val="100000"/>
              </a:lnSpc>
              <a:spcBef>
                <a:spcPts val="0"/>
              </a:spcBef>
              <a:spcAft>
                <a:spcPts val="0"/>
              </a:spcAft>
              <a:buClr>
                <a:schemeClr val="accent1"/>
              </a:buClr>
              <a:buSzPct val="100000"/>
              <a:buNone/>
              <a:defRPr b="1" sz="2100">
                <a:solidFill>
                  <a:schemeClr val="accent1"/>
                </a:solidFill>
              </a:defRPr>
            </a:lvl7pPr>
            <a:lvl8pPr lvl="7" algn="ctr">
              <a:lnSpc>
                <a:spcPct val="100000"/>
              </a:lnSpc>
              <a:spcBef>
                <a:spcPts val="0"/>
              </a:spcBef>
              <a:spcAft>
                <a:spcPts val="0"/>
              </a:spcAft>
              <a:buClr>
                <a:schemeClr val="accent1"/>
              </a:buClr>
              <a:buSzPct val="100000"/>
              <a:buNone/>
              <a:defRPr b="1" sz="2100">
                <a:solidFill>
                  <a:schemeClr val="accent1"/>
                </a:solidFill>
              </a:defRPr>
            </a:lvl8pPr>
            <a:lvl9pPr lvl="8" algn="ctr">
              <a:lnSpc>
                <a:spcPct val="100000"/>
              </a:lnSpc>
              <a:spcBef>
                <a:spcPts val="0"/>
              </a:spcBef>
              <a:spcAft>
                <a:spcPts val="0"/>
              </a:spcAft>
              <a:buClr>
                <a:schemeClr val="accent1"/>
              </a:buClr>
              <a:buSzPct val="100000"/>
              <a:buNone/>
              <a:defRPr b="1" sz="2100">
                <a:solidFill>
                  <a:schemeClr val="accent1"/>
                </a:solidFill>
              </a:defRPr>
            </a:lvl9pPr>
          </a:lstStyle>
          <a:p/>
        </p:txBody>
      </p:sp>
      <p:sp>
        <p:nvSpPr>
          <p:cNvPr id="13" name="Shape 1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6" name="Shape 46"/>
        <p:cNvGrpSpPr/>
        <p:nvPr/>
      </p:nvGrpSpPr>
      <p:grpSpPr>
        <a:xfrm>
          <a:off x="0" y="0"/>
          <a:ext cx="0" cy="0"/>
          <a:chOff x="0" y="0"/>
          <a:chExt cx="0" cy="0"/>
        </a:xfrm>
      </p:grpSpPr>
      <p:sp>
        <p:nvSpPr>
          <p:cNvPr id="47" name="Shape 47"/>
          <p:cNvSpPr txBox="1"/>
          <p:nvPr>
            <p:ph type="title"/>
          </p:nvPr>
        </p:nvSpPr>
        <p:spPr>
          <a:xfrm>
            <a:off x="311700" y="1240275"/>
            <a:ext cx="8520600" cy="1981800"/>
          </a:xfrm>
          <a:prstGeom prst="rect">
            <a:avLst/>
          </a:prstGeom>
        </p:spPr>
        <p:txBody>
          <a:bodyPr anchorCtr="0" anchor="b" bIns="91425" lIns="91425" rIns="91425" tIns="91425"/>
          <a:lstStyle>
            <a:lvl1pPr lvl="0" algn="ctr">
              <a:spcBef>
                <a:spcPts val="0"/>
              </a:spcBef>
              <a:buClr>
                <a:schemeClr val="lt1"/>
              </a:buClr>
              <a:buSzPct val="100000"/>
              <a:defRPr sz="12000">
                <a:solidFill>
                  <a:schemeClr val="lt1"/>
                </a:solidFill>
              </a:defRPr>
            </a:lvl1pPr>
            <a:lvl2pPr lvl="1" algn="ctr">
              <a:spcBef>
                <a:spcPts val="0"/>
              </a:spcBef>
              <a:buClr>
                <a:schemeClr val="lt1"/>
              </a:buClr>
              <a:buSzPct val="100000"/>
              <a:defRPr sz="12000">
                <a:solidFill>
                  <a:schemeClr val="lt1"/>
                </a:solidFill>
              </a:defRPr>
            </a:lvl2pPr>
            <a:lvl3pPr lvl="2" algn="ctr">
              <a:spcBef>
                <a:spcPts val="0"/>
              </a:spcBef>
              <a:buClr>
                <a:schemeClr val="lt1"/>
              </a:buClr>
              <a:buSzPct val="100000"/>
              <a:defRPr sz="12000">
                <a:solidFill>
                  <a:schemeClr val="lt1"/>
                </a:solidFill>
              </a:defRPr>
            </a:lvl3pPr>
            <a:lvl4pPr lvl="3" algn="ctr">
              <a:spcBef>
                <a:spcPts val="0"/>
              </a:spcBef>
              <a:buClr>
                <a:schemeClr val="lt1"/>
              </a:buClr>
              <a:buSzPct val="100000"/>
              <a:defRPr sz="12000">
                <a:solidFill>
                  <a:schemeClr val="lt1"/>
                </a:solidFill>
              </a:defRPr>
            </a:lvl4pPr>
            <a:lvl5pPr lvl="4" algn="ctr">
              <a:spcBef>
                <a:spcPts val="0"/>
              </a:spcBef>
              <a:buClr>
                <a:schemeClr val="lt1"/>
              </a:buClr>
              <a:buSzPct val="100000"/>
              <a:defRPr sz="12000">
                <a:solidFill>
                  <a:schemeClr val="lt1"/>
                </a:solidFill>
              </a:defRPr>
            </a:lvl5pPr>
            <a:lvl6pPr lvl="5" algn="ctr">
              <a:spcBef>
                <a:spcPts val="0"/>
              </a:spcBef>
              <a:buClr>
                <a:schemeClr val="lt1"/>
              </a:buClr>
              <a:buSzPct val="100000"/>
              <a:defRPr sz="12000">
                <a:solidFill>
                  <a:schemeClr val="lt1"/>
                </a:solidFill>
              </a:defRPr>
            </a:lvl6pPr>
            <a:lvl7pPr lvl="6" algn="ctr">
              <a:spcBef>
                <a:spcPts val="0"/>
              </a:spcBef>
              <a:buClr>
                <a:schemeClr val="lt1"/>
              </a:buClr>
              <a:buSzPct val="100000"/>
              <a:defRPr sz="12000">
                <a:solidFill>
                  <a:schemeClr val="lt1"/>
                </a:solidFill>
              </a:defRPr>
            </a:lvl7pPr>
            <a:lvl8pPr lvl="7" algn="ctr">
              <a:spcBef>
                <a:spcPts val="0"/>
              </a:spcBef>
              <a:buClr>
                <a:schemeClr val="lt1"/>
              </a:buClr>
              <a:buSzPct val="100000"/>
              <a:defRPr sz="12000">
                <a:solidFill>
                  <a:schemeClr val="lt1"/>
                </a:solidFill>
              </a:defRPr>
            </a:lvl8pPr>
            <a:lvl9pPr lvl="8" algn="ctr">
              <a:spcBef>
                <a:spcPts val="0"/>
              </a:spcBef>
              <a:buClr>
                <a:schemeClr val="lt1"/>
              </a:buClr>
              <a:buSzPct val="100000"/>
              <a:defRPr sz="12000">
                <a:solidFill>
                  <a:schemeClr val="lt1"/>
                </a:solidFill>
              </a:defRPr>
            </a:lvl9pPr>
          </a:lstStyle>
          <a:p/>
        </p:txBody>
      </p:sp>
      <p:sp>
        <p:nvSpPr>
          <p:cNvPr id="48" name="Shape 48"/>
          <p:cNvSpPr txBox="1"/>
          <p:nvPr>
            <p:ph idx="1" type="body"/>
          </p:nvPr>
        </p:nvSpPr>
        <p:spPr>
          <a:xfrm>
            <a:off x="311700" y="3304625"/>
            <a:ext cx="8520600" cy="1300800"/>
          </a:xfrm>
          <a:prstGeom prst="rect">
            <a:avLst/>
          </a:prstGeom>
        </p:spPr>
        <p:txBody>
          <a:bodyPr anchorCtr="0" anchor="t" bIns="91425" lIns="91425" rIns="91425" tIns="91425"/>
          <a:lstStyle>
            <a:lvl1pPr lvl="0" algn="ctr">
              <a:spcBef>
                <a:spcPts val="0"/>
              </a:spcBef>
              <a:buClr>
                <a:schemeClr val="accent1"/>
              </a:buClr>
              <a:defRPr>
                <a:solidFill>
                  <a:schemeClr val="accent1"/>
                </a:solidFill>
              </a:defRPr>
            </a:lvl1pPr>
            <a:lvl2pPr lvl="1" algn="ctr">
              <a:spcBef>
                <a:spcPts val="0"/>
              </a:spcBef>
              <a:buClr>
                <a:schemeClr val="accent1"/>
              </a:buClr>
              <a:defRPr>
                <a:solidFill>
                  <a:schemeClr val="accent1"/>
                </a:solidFill>
              </a:defRPr>
            </a:lvl2pPr>
            <a:lvl3pPr lvl="2" algn="ctr">
              <a:spcBef>
                <a:spcPts val="0"/>
              </a:spcBef>
              <a:buClr>
                <a:schemeClr val="accent1"/>
              </a:buClr>
              <a:defRPr>
                <a:solidFill>
                  <a:schemeClr val="accent1"/>
                </a:solidFill>
              </a:defRPr>
            </a:lvl3pPr>
            <a:lvl4pPr lvl="3" algn="ctr">
              <a:spcBef>
                <a:spcPts val="0"/>
              </a:spcBef>
              <a:buClr>
                <a:schemeClr val="accent1"/>
              </a:buClr>
              <a:defRPr>
                <a:solidFill>
                  <a:schemeClr val="accent1"/>
                </a:solidFill>
              </a:defRPr>
            </a:lvl4pPr>
            <a:lvl5pPr lvl="4" algn="ctr">
              <a:spcBef>
                <a:spcPts val="0"/>
              </a:spcBef>
              <a:buClr>
                <a:schemeClr val="accent1"/>
              </a:buClr>
              <a:defRPr>
                <a:solidFill>
                  <a:schemeClr val="accent1"/>
                </a:solidFill>
              </a:defRPr>
            </a:lvl5pPr>
            <a:lvl6pPr lvl="5" algn="ctr">
              <a:spcBef>
                <a:spcPts val="0"/>
              </a:spcBef>
              <a:buClr>
                <a:schemeClr val="accent1"/>
              </a:buClr>
              <a:defRPr>
                <a:solidFill>
                  <a:schemeClr val="accent1"/>
                </a:solidFill>
              </a:defRPr>
            </a:lvl6pPr>
            <a:lvl7pPr lvl="6" algn="ctr">
              <a:spcBef>
                <a:spcPts val="0"/>
              </a:spcBef>
              <a:buClr>
                <a:schemeClr val="accent1"/>
              </a:buClr>
              <a:defRPr>
                <a:solidFill>
                  <a:schemeClr val="accent1"/>
                </a:solidFill>
              </a:defRPr>
            </a:lvl7pPr>
            <a:lvl8pPr lvl="7" algn="ctr">
              <a:spcBef>
                <a:spcPts val="0"/>
              </a:spcBef>
              <a:buClr>
                <a:schemeClr val="accent1"/>
              </a:buClr>
              <a:defRPr>
                <a:solidFill>
                  <a:schemeClr val="accent1"/>
                </a:solidFill>
              </a:defRPr>
            </a:lvl8pPr>
            <a:lvl9pPr lvl="8" algn="ctr">
              <a:spcBef>
                <a:spcPts val="0"/>
              </a:spcBef>
              <a:buClr>
                <a:schemeClr val="accent1"/>
              </a:buClr>
              <a:defRPr>
                <a:solidFill>
                  <a:schemeClr val="accent1"/>
                </a:solidFill>
              </a:defRPr>
            </a:lvl9pPr>
          </a:lstStyle>
          <a:p/>
        </p:txBody>
      </p:sp>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0" name="Shape 50"/>
        <p:cNvGrpSpPr/>
        <p:nvPr/>
      </p:nvGrpSpPr>
      <p:grpSpPr>
        <a:xfrm>
          <a:off x="0" y="0"/>
          <a:ext cx="0" cy="0"/>
          <a:chOff x="0" y="0"/>
          <a:chExt cx="0" cy="0"/>
        </a:xfrm>
      </p:grpSpPr>
      <p:sp>
        <p:nvSpPr>
          <p:cNvPr id="51" name="Shape 5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bg>
      <p:bgPr>
        <a:solidFill>
          <a:schemeClr val="dk1"/>
        </a:solidFill>
      </p:bgPr>
    </p:bg>
    <p:spTree>
      <p:nvGrpSpPr>
        <p:cNvPr id="14" name="Shape 14"/>
        <p:cNvGrpSpPr/>
        <p:nvPr/>
      </p:nvGrpSpPr>
      <p:grpSpPr>
        <a:xfrm>
          <a:off x="0" y="0"/>
          <a:ext cx="0" cy="0"/>
          <a:chOff x="0" y="0"/>
          <a:chExt cx="0" cy="0"/>
        </a:xfrm>
      </p:grpSpPr>
      <p:sp>
        <p:nvSpPr>
          <p:cNvPr id="15" name="Shape 15"/>
          <p:cNvSpPr txBox="1"/>
          <p:nvPr>
            <p:ph type="title"/>
          </p:nvPr>
        </p:nvSpPr>
        <p:spPr>
          <a:xfrm>
            <a:off x="2802750" y="802500"/>
            <a:ext cx="3538500" cy="3538500"/>
          </a:xfrm>
          <a:prstGeom prst="rect">
            <a:avLst/>
          </a:prstGeom>
          <a:solidFill>
            <a:srgbClr val="FFFFFF"/>
          </a:solidFill>
        </p:spPr>
        <p:txBody>
          <a:bodyPr anchorCtr="0" anchor="ctr" bIns="91425" lIns="91425" rIns="91425" tIns="91425"/>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p:txBody>
      </p:sp>
      <p:sp>
        <p:nvSpPr>
          <p:cNvPr id="16" name="Shape 16"/>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7" name="Shape 17"/>
        <p:cNvGrpSpPr/>
        <p:nvPr/>
      </p:nvGrpSpPr>
      <p:grpSpPr>
        <a:xfrm>
          <a:off x="0" y="0"/>
          <a:ext cx="0" cy="0"/>
          <a:chOff x="0" y="0"/>
          <a:chExt cx="0" cy="0"/>
        </a:xfrm>
      </p:grpSpPr>
      <p:sp>
        <p:nvSpPr>
          <p:cNvPr id="18" name="Shape 18"/>
          <p:cNvSpPr txBox="1"/>
          <p:nvPr>
            <p:ph type="title"/>
          </p:nvPr>
        </p:nvSpPr>
        <p:spPr>
          <a:xfrm>
            <a:off x="311700" y="292850"/>
            <a:ext cx="8520600" cy="8010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 type="body"/>
          </p:nvPr>
        </p:nvSpPr>
        <p:spPr>
          <a:xfrm>
            <a:off x="311700" y="1228675"/>
            <a:ext cx="8520600" cy="33402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0" name="Shape 2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1" name="Shape 21"/>
        <p:cNvGrpSpPr/>
        <p:nvPr/>
      </p:nvGrpSpPr>
      <p:grpSpPr>
        <a:xfrm>
          <a:off x="0" y="0"/>
          <a:ext cx="0" cy="0"/>
          <a:chOff x="0" y="0"/>
          <a:chExt cx="0" cy="0"/>
        </a:xfrm>
      </p:grpSpPr>
      <p:sp>
        <p:nvSpPr>
          <p:cNvPr id="22" name="Shape 22"/>
          <p:cNvSpPr txBox="1"/>
          <p:nvPr>
            <p:ph type="title"/>
          </p:nvPr>
        </p:nvSpPr>
        <p:spPr>
          <a:xfrm>
            <a:off x="311700" y="292850"/>
            <a:ext cx="8520600" cy="8010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 type="body"/>
          </p:nvPr>
        </p:nvSpPr>
        <p:spPr>
          <a:xfrm>
            <a:off x="311700" y="1228675"/>
            <a:ext cx="3999900" cy="33402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2" type="body"/>
          </p:nvPr>
        </p:nvSpPr>
        <p:spPr>
          <a:xfrm>
            <a:off x="4832400" y="1228675"/>
            <a:ext cx="3999900" cy="33402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5" name="Shape 2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6" name="Shape 26"/>
        <p:cNvGrpSpPr/>
        <p:nvPr/>
      </p:nvGrpSpPr>
      <p:grpSpPr>
        <a:xfrm>
          <a:off x="0" y="0"/>
          <a:ext cx="0" cy="0"/>
          <a:chOff x="0" y="0"/>
          <a:chExt cx="0" cy="0"/>
        </a:xfrm>
      </p:grpSpPr>
      <p:sp>
        <p:nvSpPr>
          <p:cNvPr id="27" name="Shape 27"/>
          <p:cNvSpPr txBox="1"/>
          <p:nvPr>
            <p:ph type="title"/>
          </p:nvPr>
        </p:nvSpPr>
        <p:spPr>
          <a:xfrm>
            <a:off x="304800" y="309350"/>
            <a:ext cx="8537700" cy="748200"/>
          </a:xfrm>
          <a:prstGeom prst="rect">
            <a:avLst/>
          </a:prstGeom>
        </p:spPr>
        <p:txBody>
          <a:bodyPr anchorCtr="0" anchor="t" bIns="91425" lIns="91425" rIns="91425" tIns="91425"/>
          <a:lstStyle>
            <a:lvl1pPr lvl="0">
              <a:spcBef>
                <a:spcPts val="0"/>
              </a:spcBef>
              <a:buSzPct val="100000"/>
              <a:defRPr sz="4000"/>
            </a:lvl1pPr>
            <a:lvl2pPr lvl="1">
              <a:spcBef>
                <a:spcPts val="0"/>
              </a:spcBef>
              <a:buSzPct val="100000"/>
              <a:defRPr sz="4000"/>
            </a:lvl2pPr>
            <a:lvl3pPr lvl="2">
              <a:spcBef>
                <a:spcPts val="0"/>
              </a:spcBef>
              <a:buSzPct val="100000"/>
              <a:defRPr sz="4000"/>
            </a:lvl3pPr>
            <a:lvl4pPr lvl="3">
              <a:spcBef>
                <a:spcPts val="0"/>
              </a:spcBef>
              <a:buSzPct val="100000"/>
              <a:defRPr sz="4000"/>
            </a:lvl4pPr>
            <a:lvl5pPr lvl="4">
              <a:spcBef>
                <a:spcPts val="0"/>
              </a:spcBef>
              <a:buSzPct val="100000"/>
              <a:defRPr sz="4000"/>
            </a:lvl5pPr>
            <a:lvl6pPr lvl="5">
              <a:spcBef>
                <a:spcPts val="0"/>
              </a:spcBef>
              <a:buSzPct val="100000"/>
              <a:defRPr sz="4000"/>
            </a:lvl6pPr>
            <a:lvl7pPr lvl="6">
              <a:spcBef>
                <a:spcPts val="0"/>
              </a:spcBef>
              <a:buSzPct val="100000"/>
              <a:defRPr sz="4000"/>
            </a:lvl7pPr>
            <a:lvl8pPr lvl="7">
              <a:spcBef>
                <a:spcPts val="0"/>
              </a:spcBef>
              <a:buSzPct val="100000"/>
              <a:defRPr sz="4000"/>
            </a:lvl8pPr>
            <a:lvl9pPr lvl="8">
              <a:spcBef>
                <a:spcPts val="0"/>
              </a:spcBef>
              <a:buSzPct val="100000"/>
              <a:defRPr sz="4000"/>
            </a:lvl9pPr>
          </a:lstStyle>
          <a:p/>
        </p:txBody>
      </p:sp>
      <p:sp>
        <p:nvSpPr>
          <p:cNvPr id="28" name="Shape 2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9" name="Shape 29"/>
        <p:cNvGrpSpPr/>
        <p:nvPr/>
      </p:nvGrpSpPr>
      <p:grpSpPr>
        <a:xfrm>
          <a:off x="0" y="0"/>
          <a:ext cx="0" cy="0"/>
          <a:chOff x="0" y="0"/>
          <a:chExt cx="0" cy="0"/>
        </a:xfrm>
      </p:grpSpPr>
      <p:sp>
        <p:nvSpPr>
          <p:cNvPr id="30" name="Shape 30"/>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3000"/>
            </a:lvl1pPr>
            <a:lvl2pPr lvl="1">
              <a:spcBef>
                <a:spcPts val="0"/>
              </a:spcBef>
              <a:buSzPct val="100000"/>
              <a:defRPr sz="3000"/>
            </a:lvl2pPr>
            <a:lvl3pPr lvl="2">
              <a:spcBef>
                <a:spcPts val="0"/>
              </a:spcBef>
              <a:buSzPct val="100000"/>
              <a:defRPr sz="3000"/>
            </a:lvl3pPr>
            <a:lvl4pPr lvl="3">
              <a:spcBef>
                <a:spcPts val="0"/>
              </a:spcBef>
              <a:buSzPct val="100000"/>
              <a:defRPr sz="3000"/>
            </a:lvl4pPr>
            <a:lvl5pPr lvl="4">
              <a:spcBef>
                <a:spcPts val="0"/>
              </a:spcBef>
              <a:buSzPct val="100000"/>
              <a:defRPr sz="3000"/>
            </a:lvl5pPr>
            <a:lvl6pPr lvl="5">
              <a:spcBef>
                <a:spcPts val="0"/>
              </a:spcBef>
              <a:buSzPct val="100000"/>
              <a:defRPr sz="3000"/>
            </a:lvl6pPr>
            <a:lvl7pPr lvl="6">
              <a:spcBef>
                <a:spcPts val="0"/>
              </a:spcBef>
              <a:buSzPct val="100000"/>
              <a:defRPr sz="3000"/>
            </a:lvl7pPr>
            <a:lvl8pPr lvl="7">
              <a:spcBef>
                <a:spcPts val="0"/>
              </a:spcBef>
              <a:buSzPct val="100000"/>
              <a:defRPr sz="3000"/>
            </a:lvl8pPr>
            <a:lvl9pPr lvl="8">
              <a:spcBef>
                <a:spcPts val="0"/>
              </a:spcBef>
              <a:buSzPct val="100000"/>
              <a:defRPr sz="3000"/>
            </a:lvl9pPr>
          </a:lstStyle>
          <a:p/>
        </p:txBody>
      </p:sp>
      <p:sp>
        <p:nvSpPr>
          <p:cNvPr id="31" name="Shape 31"/>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2" name="Shape 3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accent4"/>
        </a:solidFill>
      </p:bgPr>
    </p:bg>
    <p:spTree>
      <p:nvGrpSpPr>
        <p:cNvPr id="33" name="Shape 33"/>
        <p:cNvGrpSpPr/>
        <p:nvPr/>
      </p:nvGrpSpPr>
      <p:grpSpPr>
        <a:xfrm>
          <a:off x="0" y="0"/>
          <a:ext cx="0" cy="0"/>
          <a:chOff x="0" y="0"/>
          <a:chExt cx="0" cy="0"/>
        </a:xfrm>
      </p:grpSpPr>
      <p:sp>
        <p:nvSpPr>
          <p:cNvPr id="34" name="Shape 34"/>
          <p:cNvSpPr txBox="1"/>
          <p:nvPr>
            <p:ph type="title"/>
          </p:nvPr>
        </p:nvSpPr>
        <p:spPr>
          <a:xfrm>
            <a:off x="490250" y="526350"/>
            <a:ext cx="5618700" cy="4090800"/>
          </a:xfrm>
          <a:prstGeom prst="rect">
            <a:avLst/>
          </a:prstGeom>
        </p:spPr>
        <p:txBody>
          <a:bodyPr anchorCtr="0" anchor="ctr" bIns="91425" lIns="91425" rIns="91425" tIns="91425"/>
          <a:lstStyle>
            <a:lvl1pPr lvl="0">
              <a:spcBef>
                <a:spcPts val="0"/>
              </a:spcBef>
              <a:buClr>
                <a:schemeClr val="lt1"/>
              </a:buClr>
              <a:buSzPct val="100000"/>
              <a:defRPr sz="6000">
                <a:solidFill>
                  <a:schemeClr val="lt1"/>
                </a:solidFill>
              </a:defRPr>
            </a:lvl1pPr>
            <a:lvl2pPr lvl="1">
              <a:spcBef>
                <a:spcPts val="0"/>
              </a:spcBef>
              <a:buClr>
                <a:schemeClr val="lt1"/>
              </a:buClr>
              <a:buSzPct val="100000"/>
              <a:defRPr sz="6000">
                <a:solidFill>
                  <a:schemeClr val="lt1"/>
                </a:solidFill>
              </a:defRPr>
            </a:lvl2pPr>
            <a:lvl3pPr lvl="2">
              <a:spcBef>
                <a:spcPts val="0"/>
              </a:spcBef>
              <a:buClr>
                <a:schemeClr val="lt1"/>
              </a:buClr>
              <a:buSzPct val="100000"/>
              <a:defRPr sz="6000">
                <a:solidFill>
                  <a:schemeClr val="lt1"/>
                </a:solidFill>
              </a:defRPr>
            </a:lvl3pPr>
            <a:lvl4pPr lvl="3">
              <a:spcBef>
                <a:spcPts val="0"/>
              </a:spcBef>
              <a:buClr>
                <a:schemeClr val="lt1"/>
              </a:buClr>
              <a:buSzPct val="100000"/>
              <a:defRPr sz="6000">
                <a:solidFill>
                  <a:schemeClr val="lt1"/>
                </a:solidFill>
              </a:defRPr>
            </a:lvl4pPr>
            <a:lvl5pPr lvl="4">
              <a:spcBef>
                <a:spcPts val="0"/>
              </a:spcBef>
              <a:buClr>
                <a:schemeClr val="lt1"/>
              </a:buClr>
              <a:buSzPct val="100000"/>
              <a:defRPr sz="6000">
                <a:solidFill>
                  <a:schemeClr val="lt1"/>
                </a:solidFill>
              </a:defRPr>
            </a:lvl5pPr>
            <a:lvl6pPr lvl="5">
              <a:spcBef>
                <a:spcPts val="0"/>
              </a:spcBef>
              <a:buClr>
                <a:schemeClr val="lt1"/>
              </a:buClr>
              <a:buSzPct val="100000"/>
              <a:defRPr sz="6000">
                <a:solidFill>
                  <a:schemeClr val="lt1"/>
                </a:solidFill>
              </a:defRPr>
            </a:lvl6pPr>
            <a:lvl7pPr lvl="6">
              <a:spcBef>
                <a:spcPts val="0"/>
              </a:spcBef>
              <a:buClr>
                <a:schemeClr val="lt1"/>
              </a:buClr>
              <a:buSzPct val="100000"/>
              <a:defRPr sz="6000">
                <a:solidFill>
                  <a:schemeClr val="lt1"/>
                </a:solidFill>
              </a:defRPr>
            </a:lvl7pPr>
            <a:lvl8pPr lvl="7">
              <a:spcBef>
                <a:spcPts val="0"/>
              </a:spcBef>
              <a:buClr>
                <a:schemeClr val="lt1"/>
              </a:buClr>
              <a:buSzPct val="100000"/>
              <a:defRPr sz="6000">
                <a:solidFill>
                  <a:schemeClr val="lt1"/>
                </a:solidFill>
              </a:defRPr>
            </a:lvl8pPr>
            <a:lvl9pPr lvl="8">
              <a:spcBef>
                <a:spcPts val="0"/>
              </a:spcBef>
              <a:buClr>
                <a:schemeClr val="lt1"/>
              </a:buClr>
              <a:buSzPct val="100000"/>
              <a:defRPr sz="6000">
                <a:solidFill>
                  <a:schemeClr val="lt1"/>
                </a:solidFill>
              </a:defRPr>
            </a:lvl9pPr>
          </a:lstStyle>
          <a:p/>
        </p:txBody>
      </p:sp>
      <p:sp>
        <p:nvSpPr>
          <p:cNvPr id="35" name="Shape 3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6" name="Shape 36"/>
        <p:cNvGrpSpPr/>
        <p:nvPr/>
      </p:nvGrpSpPr>
      <p:grpSpPr>
        <a:xfrm>
          <a:off x="0" y="0"/>
          <a:ext cx="0" cy="0"/>
          <a:chOff x="0" y="0"/>
          <a:chExt cx="0" cy="0"/>
        </a:xfrm>
      </p:grpSpPr>
      <p:sp>
        <p:nvSpPr>
          <p:cNvPr id="37" name="Shape 37"/>
          <p:cNvSpPr/>
          <p:nvPr/>
        </p:nvSpPr>
        <p:spPr>
          <a:xfrm>
            <a:off x="4572000" y="-25"/>
            <a:ext cx="4572000" cy="51435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38" name="Shape 38"/>
          <p:cNvCxnSpPr/>
          <p:nvPr/>
        </p:nvCxnSpPr>
        <p:spPr>
          <a:xfrm>
            <a:off x="5029675" y="4495500"/>
            <a:ext cx="468300" cy="0"/>
          </a:xfrm>
          <a:prstGeom prst="straightConnector1">
            <a:avLst/>
          </a:prstGeom>
          <a:noFill/>
          <a:ln cap="flat" cmpd="sng" w="28575">
            <a:solidFill>
              <a:schemeClr val="lt1"/>
            </a:solidFill>
            <a:prstDash val="solid"/>
            <a:round/>
            <a:headEnd len="med" w="med" type="none"/>
            <a:tailEnd len="med" w="med" type="none"/>
          </a:ln>
        </p:spPr>
      </p:cxnSp>
      <p:sp>
        <p:nvSpPr>
          <p:cNvPr id="39" name="Shape 39"/>
          <p:cNvSpPr txBox="1"/>
          <p:nvPr>
            <p:ph type="title"/>
          </p:nvPr>
        </p:nvSpPr>
        <p:spPr>
          <a:xfrm>
            <a:off x="265500" y="1081400"/>
            <a:ext cx="4045200" cy="1710300"/>
          </a:xfrm>
          <a:prstGeom prst="rect">
            <a:avLst/>
          </a:prstGeom>
        </p:spPr>
        <p:txBody>
          <a:bodyPr anchorCtr="0" anchor="b" bIns="91425" lIns="91425" rIns="91425" tIns="91425"/>
          <a:lstStyle>
            <a:lvl1pPr lvl="0" algn="ctr">
              <a:spcBef>
                <a:spcPts val="0"/>
              </a:spcBef>
              <a:buSzPct val="100000"/>
              <a:defRPr sz="5400"/>
            </a:lvl1pPr>
            <a:lvl2pPr lvl="1" algn="ctr">
              <a:spcBef>
                <a:spcPts val="0"/>
              </a:spcBef>
              <a:buSzPct val="100000"/>
              <a:defRPr sz="5400"/>
            </a:lvl2pPr>
            <a:lvl3pPr lvl="2" algn="ctr">
              <a:spcBef>
                <a:spcPts val="0"/>
              </a:spcBef>
              <a:buSzPct val="100000"/>
              <a:defRPr sz="5400"/>
            </a:lvl3pPr>
            <a:lvl4pPr lvl="3" algn="ctr">
              <a:spcBef>
                <a:spcPts val="0"/>
              </a:spcBef>
              <a:buSzPct val="100000"/>
              <a:defRPr sz="5400"/>
            </a:lvl4pPr>
            <a:lvl5pPr lvl="4" algn="ctr">
              <a:spcBef>
                <a:spcPts val="0"/>
              </a:spcBef>
              <a:buSzPct val="100000"/>
              <a:defRPr sz="5400"/>
            </a:lvl5pPr>
            <a:lvl6pPr lvl="5" algn="ctr">
              <a:spcBef>
                <a:spcPts val="0"/>
              </a:spcBef>
              <a:buSzPct val="100000"/>
              <a:defRPr sz="5400"/>
            </a:lvl6pPr>
            <a:lvl7pPr lvl="6" algn="ctr">
              <a:spcBef>
                <a:spcPts val="0"/>
              </a:spcBef>
              <a:buSzPct val="100000"/>
              <a:defRPr sz="5400"/>
            </a:lvl7pPr>
            <a:lvl8pPr lvl="7" algn="ctr">
              <a:spcBef>
                <a:spcPts val="0"/>
              </a:spcBef>
              <a:buSzPct val="100000"/>
              <a:defRPr sz="5400"/>
            </a:lvl8pPr>
            <a:lvl9pPr lvl="8" algn="ctr">
              <a:spcBef>
                <a:spcPts val="0"/>
              </a:spcBef>
              <a:buSzPct val="100000"/>
              <a:defRPr sz="5400"/>
            </a:lvl9pPr>
          </a:lstStyle>
          <a:p/>
        </p:txBody>
      </p:sp>
      <p:sp>
        <p:nvSpPr>
          <p:cNvPr id="40" name="Shape 40"/>
          <p:cNvSpPr txBox="1"/>
          <p:nvPr>
            <p:ph idx="1" type="subTitle"/>
          </p:nvPr>
        </p:nvSpPr>
        <p:spPr>
          <a:xfrm>
            <a:off x="265500" y="2845222"/>
            <a:ext cx="4045200" cy="1345500"/>
          </a:xfrm>
          <a:prstGeom prst="rect">
            <a:avLst/>
          </a:prstGeom>
        </p:spPr>
        <p:txBody>
          <a:bodyPr anchorCtr="0" anchor="t" bIns="91425" lIns="91425" rIns="91425" tIns="91425"/>
          <a:lstStyle>
            <a:lvl1pPr lvl="0" algn="ctr">
              <a:lnSpc>
                <a:spcPct val="100000"/>
              </a:lnSpc>
              <a:spcBef>
                <a:spcPts val="0"/>
              </a:spcBef>
              <a:spcAft>
                <a:spcPts val="0"/>
              </a:spcAft>
              <a:buNone/>
              <a:defRPr/>
            </a:lvl1pPr>
            <a:lvl2pPr lvl="1" algn="ctr">
              <a:lnSpc>
                <a:spcPct val="100000"/>
              </a:lnSpc>
              <a:spcBef>
                <a:spcPts val="0"/>
              </a:spcBef>
              <a:spcAft>
                <a:spcPts val="0"/>
              </a:spcAft>
              <a:buSzPct val="100000"/>
              <a:buNone/>
              <a:defRPr sz="1800"/>
            </a:lvl2pPr>
            <a:lvl3pPr lvl="2" algn="ctr">
              <a:lnSpc>
                <a:spcPct val="100000"/>
              </a:lnSpc>
              <a:spcBef>
                <a:spcPts val="0"/>
              </a:spcBef>
              <a:spcAft>
                <a:spcPts val="0"/>
              </a:spcAft>
              <a:buSzPct val="100000"/>
              <a:buNone/>
              <a:defRPr sz="1800"/>
            </a:lvl3pPr>
            <a:lvl4pPr lvl="3" algn="ctr">
              <a:lnSpc>
                <a:spcPct val="100000"/>
              </a:lnSpc>
              <a:spcBef>
                <a:spcPts val="0"/>
              </a:spcBef>
              <a:spcAft>
                <a:spcPts val="0"/>
              </a:spcAft>
              <a:buSzPct val="100000"/>
              <a:buNone/>
              <a:defRPr sz="1800"/>
            </a:lvl4pPr>
            <a:lvl5pPr lvl="4" algn="ctr">
              <a:lnSpc>
                <a:spcPct val="100000"/>
              </a:lnSpc>
              <a:spcBef>
                <a:spcPts val="0"/>
              </a:spcBef>
              <a:spcAft>
                <a:spcPts val="0"/>
              </a:spcAft>
              <a:buSzPct val="100000"/>
              <a:buNone/>
              <a:defRPr sz="1800"/>
            </a:lvl5pPr>
            <a:lvl6pPr lvl="5" algn="ctr">
              <a:lnSpc>
                <a:spcPct val="100000"/>
              </a:lnSpc>
              <a:spcBef>
                <a:spcPts val="0"/>
              </a:spcBef>
              <a:spcAft>
                <a:spcPts val="0"/>
              </a:spcAft>
              <a:buSzPct val="100000"/>
              <a:buNone/>
              <a:defRPr sz="1800"/>
            </a:lvl6pPr>
            <a:lvl7pPr lvl="6" algn="ctr">
              <a:lnSpc>
                <a:spcPct val="100000"/>
              </a:lnSpc>
              <a:spcBef>
                <a:spcPts val="0"/>
              </a:spcBef>
              <a:spcAft>
                <a:spcPts val="0"/>
              </a:spcAft>
              <a:buSzPct val="100000"/>
              <a:buNone/>
              <a:defRPr sz="1800"/>
            </a:lvl7pPr>
            <a:lvl8pPr lvl="7" algn="ctr">
              <a:lnSpc>
                <a:spcPct val="100000"/>
              </a:lnSpc>
              <a:spcBef>
                <a:spcPts val="0"/>
              </a:spcBef>
              <a:spcAft>
                <a:spcPts val="0"/>
              </a:spcAft>
              <a:buSzPct val="100000"/>
              <a:buNone/>
              <a:defRPr sz="1800"/>
            </a:lvl8pPr>
            <a:lvl9pPr lvl="8" algn="ctr">
              <a:lnSpc>
                <a:spcPct val="100000"/>
              </a:lnSpc>
              <a:spcBef>
                <a:spcPts val="0"/>
              </a:spcBef>
              <a:spcAft>
                <a:spcPts val="0"/>
              </a:spcAft>
              <a:buSzPct val="100000"/>
              <a:buNone/>
              <a:defRPr sz="1800"/>
            </a:lvl9pPr>
          </a:lstStyle>
          <a:p/>
        </p:txBody>
      </p:sp>
      <p:sp>
        <p:nvSpPr>
          <p:cNvPr id="41" name="Shape 41"/>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accent1"/>
              </a:buClr>
              <a:defRPr>
                <a:solidFill>
                  <a:schemeClr val="accent1"/>
                </a:solidFill>
              </a:defRPr>
            </a:lvl1pPr>
            <a:lvl2pPr lvl="1">
              <a:spcBef>
                <a:spcPts val="0"/>
              </a:spcBef>
              <a:buClr>
                <a:schemeClr val="accent1"/>
              </a:buClr>
              <a:defRPr>
                <a:solidFill>
                  <a:schemeClr val="accent1"/>
                </a:solidFill>
              </a:defRPr>
            </a:lvl2pPr>
            <a:lvl3pPr lvl="2">
              <a:spcBef>
                <a:spcPts val="0"/>
              </a:spcBef>
              <a:buClr>
                <a:schemeClr val="accent1"/>
              </a:buClr>
              <a:defRPr>
                <a:solidFill>
                  <a:schemeClr val="accent1"/>
                </a:solidFill>
              </a:defRPr>
            </a:lvl3pPr>
            <a:lvl4pPr lvl="3">
              <a:spcBef>
                <a:spcPts val="0"/>
              </a:spcBef>
              <a:buClr>
                <a:schemeClr val="accent1"/>
              </a:buClr>
              <a:defRPr>
                <a:solidFill>
                  <a:schemeClr val="accent1"/>
                </a:solidFill>
              </a:defRPr>
            </a:lvl4pPr>
            <a:lvl5pPr lvl="4">
              <a:spcBef>
                <a:spcPts val="0"/>
              </a:spcBef>
              <a:buClr>
                <a:schemeClr val="accent1"/>
              </a:buClr>
              <a:defRPr>
                <a:solidFill>
                  <a:schemeClr val="accent1"/>
                </a:solidFill>
              </a:defRPr>
            </a:lvl5pPr>
            <a:lvl6pPr lvl="5">
              <a:spcBef>
                <a:spcPts val="0"/>
              </a:spcBef>
              <a:buClr>
                <a:schemeClr val="accent1"/>
              </a:buClr>
              <a:defRPr>
                <a:solidFill>
                  <a:schemeClr val="accent1"/>
                </a:solidFill>
              </a:defRPr>
            </a:lvl6pPr>
            <a:lvl7pPr lvl="6">
              <a:spcBef>
                <a:spcPts val="0"/>
              </a:spcBef>
              <a:buClr>
                <a:schemeClr val="accent1"/>
              </a:buClr>
              <a:defRPr>
                <a:solidFill>
                  <a:schemeClr val="accent1"/>
                </a:solidFill>
              </a:defRPr>
            </a:lvl7pPr>
            <a:lvl8pPr lvl="7">
              <a:spcBef>
                <a:spcPts val="0"/>
              </a:spcBef>
              <a:buClr>
                <a:schemeClr val="accent1"/>
              </a:buClr>
              <a:defRPr>
                <a:solidFill>
                  <a:schemeClr val="accent1"/>
                </a:solidFill>
              </a:defRPr>
            </a:lvl8pPr>
            <a:lvl9pPr lvl="8">
              <a:spcBef>
                <a:spcPts val="0"/>
              </a:spcBef>
              <a:buClr>
                <a:schemeClr val="accent1"/>
              </a:buClr>
              <a:defRPr>
                <a:solidFill>
                  <a:schemeClr val="accent1"/>
                </a:solidFill>
              </a:defRPr>
            </a:lvl9pPr>
          </a:lstStyle>
          <a:p/>
        </p:txBody>
      </p:sp>
      <p:sp>
        <p:nvSpPr>
          <p:cNvPr id="42" name="Shape 4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3" name="Shape 43"/>
        <p:cNvGrpSpPr/>
        <p:nvPr/>
      </p:nvGrpSpPr>
      <p:grpSpPr>
        <a:xfrm>
          <a:off x="0" y="0"/>
          <a:ext cx="0" cy="0"/>
          <a:chOff x="0" y="0"/>
          <a:chExt cx="0" cy="0"/>
        </a:xfrm>
      </p:grpSpPr>
      <p:sp>
        <p:nvSpPr>
          <p:cNvPr id="44" name="Shape 44"/>
          <p:cNvSpPr txBox="1"/>
          <p:nvPr>
            <p:ph idx="1" type="body"/>
          </p:nvPr>
        </p:nvSpPr>
        <p:spPr>
          <a:xfrm>
            <a:off x="319500" y="4230575"/>
            <a:ext cx="5998800" cy="598800"/>
          </a:xfrm>
          <a:prstGeom prst="rect">
            <a:avLst/>
          </a:prstGeom>
        </p:spPr>
        <p:txBody>
          <a:bodyPr anchorCtr="0" anchor="ctr" bIns="91425" lIns="91425" rIns="91425" tIns="91425"/>
          <a:lstStyle>
            <a:lvl1pPr lvl="0">
              <a:lnSpc>
                <a:spcPct val="100000"/>
              </a:lnSpc>
              <a:spcBef>
                <a:spcPts val="0"/>
              </a:spcBef>
              <a:spcAft>
                <a:spcPts val="0"/>
              </a:spcAft>
              <a:buClr>
                <a:schemeClr val="accent1"/>
              </a:buClr>
              <a:buSzPct val="100000"/>
              <a:buFont typeface="Amatic SC"/>
              <a:buNone/>
              <a:defRPr b="1" sz="2400">
                <a:solidFill>
                  <a:schemeClr val="accent1"/>
                </a:solidFill>
                <a:latin typeface="Amatic SC"/>
                <a:ea typeface="Amatic SC"/>
                <a:cs typeface="Amatic SC"/>
                <a:sym typeface="Amatic SC"/>
              </a:defRPr>
            </a:lvl1pPr>
          </a:lstStyle>
          <a:p/>
        </p:txBody>
      </p:sp>
      <p:sp>
        <p:nvSpPr>
          <p:cNvPr id="45" name="Shape 4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292850"/>
            <a:ext cx="8520600" cy="801000"/>
          </a:xfrm>
          <a:prstGeom prst="rect">
            <a:avLst/>
          </a:prstGeom>
          <a:noFill/>
          <a:ln>
            <a:noFill/>
          </a:ln>
        </p:spPr>
        <p:txBody>
          <a:bodyPr anchorCtr="0" anchor="t" bIns="91425" lIns="91425" rIns="91425" tIns="91425"/>
          <a:lstStyle>
            <a:lvl1pPr lvl="0">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1pPr>
            <a:lvl2pPr lvl="1">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2pPr>
            <a:lvl3pPr lvl="2">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3pPr>
            <a:lvl4pPr lvl="3">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4pPr>
            <a:lvl5pPr lvl="4">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5pPr>
            <a:lvl6pPr lvl="5">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6pPr>
            <a:lvl7pPr lvl="6">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7pPr>
            <a:lvl8pPr lvl="7">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8pPr>
            <a:lvl9pPr lvl="8">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9pPr>
          </a:lstStyle>
          <a:p/>
        </p:txBody>
      </p:sp>
      <p:sp>
        <p:nvSpPr>
          <p:cNvPr id="7" name="Shape 7"/>
          <p:cNvSpPr txBox="1"/>
          <p:nvPr>
            <p:ph idx="1" type="body"/>
          </p:nvPr>
        </p:nvSpPr>
        <p:spPr>
          <a:xfrm>
            <a:off x="311700" y="1228675"/>
            <a:ext cx="8520600" cy="33402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buFont typeface="Source Code Pro"/>
              <a:defRPr sz="1800">
                <a:solidFill>
                  <a:schemeClr val="dk2"/>
                </a:solidFill>
                <a:latin typeface="Source Code Pro"/>
                <a:ea typeface="Source Code Pro"/>
                <a:cs typeface="Source Code Pro"/>
                <a:sym typeface="Source Code Pro"/>
              </a:defRPr>
            </a:lvl1pPr>
            <a:lvl2pPr lvl="1">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2pPr>
            <a:lvl3pPr lvl="2">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3pPr>
            <a:lvl4pPr lvl="3">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4pPr>
            <a:lvl5pPr lvl="4">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5pPr>
            <a:lvl6pPr lvl="5">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6pPr>
            <a:lvl7pPr lvl="6">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7pPr>
            <a:lvl8pPr lvl="7">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8pPr>
            <a:lvl9pPr lvl="8">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accent1"/>
                </a:solidFill>
                <a:latin typeface="Source Code Pro"/>
                <a:ea typeface="Source Code Pro"/>
                <a:cs typeface="Source Code Pro"/>
                <a:sym typeface="Source Code Pr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0.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0.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05.jpg"/><Relationship Id="rId4" Type="http://schemas.openxmlformats.org/officeDocument/2006/relationships/image" Target="../media/image0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04.jpg"/><Relationship Id="rId4" Type="http://schemas.openxmlformats.org/officeDocument/2006/relationships/image" Target="../media/image11.jpg"/><Relationship Id="rId5" Type="http://schemas.openxmlformats.org/officeDocument/2006/relationships/image" Target="../media/image07.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03.jpg"/><Relationship Id="rId4" Type="http://schemas.openxmlformats.org/officeDocument/2006/relationships/image" Target="../media/image01.png"/><Relationship Id="rId11" Type="http://schemas.openxmlformats.org/officeDocument/2006/relationships/image" Target="../media/image09.png"/><Relationship Id="rId10" Type="http://schemas.openxmlformats.org/officeDocument/2006/relationships/image" Target="../media/image17.png"/><Relationship Id="rId9" Type="http://schemas.openxmlformats.org/officeDocument/2006/relationships/image" Target="../media/image12.png"/><Relationship Id="rId5" Type="http://schemas.openxmlformats.org/officeDocument/2006/relationships/image" Target="../media/image06.png"/><Relationship Id="rId6" Type="http://schemas.openxmlformats.org/officeDocument/2006/relationships/image" Target="../media/image00.png"/><Relationship Id="rId7" Type="http://schemas.openxmlformats.org/officeDocument/2006/relationships/image" Target="../media/image13.png"/><Relationship Id="rId8" Type="http://schemas.openxmlformats.org/officeDocument/2006/relationships/image" Target="../media/image0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6.png"/><Relationship Id="rId4" Type="http://schemas.openxmlformats.org/officeDocument/2006/relationships/image" Target="../media/image15.jpg"/><Relationship Id="rId5" Type="http://schemas.openxmlformats.org/officeDocument/2006/relationships/image" Target="../media/image14.jpg"/><Relationship Id="rId6" Type="http://schemas.openxmlformats.org/officeDocument/2006/relationships/image" Target="../media/image18.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 name="Shape 55"/>
        <p:cNvGrpSpPr/>
        <p:nvPr/>
      </p:nvGrpSpPr>
      <p:grpSpPr>
        <a:xfrm>
          <a:off x="0" y="0"/>
          <a:ext cx="0" cy="0"/>
          <a:chOff x="0" y="0"/>
          <a:chExt cx="0" cy="0"/>
        </a:xfrm>
      </p:grpSpPr>
      <p:sp>
        <p:nvSpPr>
          <p:cNvPr id="56" name="Shape 56"/>
          <p:cNvSpPr txBox="1"/>
          <p:nvPr>
            <p:ph type="ctrTitle"/>
          </p:nvPr>
        </p:nvSpPr>
        <p:spPr>
          <a:xfrm>
            <a:off x="311700" y="392150"/>
            <a:ext cx="8520600" cy="2690400"/>
          </a:xfrm>
          <a:prstGeom prst="rect">
            <a:avLst/>
          </a:prstGeom>
        </p:spPr>
        <p:txBody>
          <a:bodyPr anchorCtr="0" anchor="ctr" bIns="91425" lIns="91425" rIns="91425" tIns="91425">
            <a:noAutofit/>
          </a:bodyPr>
          <a:lstStyle/>
          <a:p>
            <a:pPr lvl="0">
              <a:spcBef>
                <a:spcPts val="0"/>
              </a:spcBef>
              <a:buNone/>
            </a:pPr>
            <a:r>
              <a:rPr lang="en"/>
              <a:t>Teaching Machines to Read Sonnets</a:t>
            </a:r>
          </a:p>
        </p:txBody>
      </p:sp>
      <p:sp>
        <p:nvSpPr>
          <p:cNvPr id="57" name="Shape 57"/>
          <p:cNvSpPr txBox="1"/>
          <p:nvPr>
            <p:ph idx="1" type="subTitle"/>
          </p:nvPr>
        </p:nvSpPr>
        <p:spPr>
          <a:xfrm>
            <a:off x="311700" y="3890400"/>
            <a:ext cx="8520600" cy="706200"/>
          </a:xfrm>
          <a:prstGeom prst="rect">
            <a:avLst/>
          </a:prstGeom>
        </p:spPr>
        <p:txBody>
          <a:bodyPr anchorCtr="0" anchor="ctr" bIns="91425" lIns="91425" rIns="91425" tIns="91425">
            <a:noAutofit/>
          </a:bodyPr>
          <a:lstStyle/>
          <a:p>
            <a:pPr lvl="0">
              <a:spcBef>
                <a:spcPts val="0"/>
              </a:spcBef>
              <a:buNone/>
            </a:pPr>
            <a:r>
              <a:rPr lang="en"/>
              <a:t>By Michael A. Schulze</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1" name="Shape 131"/>
        <p:cNvGrpSpPr/>
        <p:nvPr/>
      </p:nvGrpSpPr>
      <p:grpSpPr>
        <a:xfrm>
          <a:off x="0" y="0"/>
          <a:ext cx="0" cy="0"/>
          <a:chOff x="0" y="0"/>
          <a:chExt cx="0" cy="0"/>
        </a:xfrm>
      </p:grpSpPr>
      <p:sp>
        <p:nvSpPr>
          <p:cNvPr id="132" name="Shape 132"/>
          <p:cNvSpPr txBox="1"/>
          <p:nvPr>
            <p:ph type="title"/>
          </p:nvPr>
        </p:nvSpPr>
        <p:spPr>
          <a:xfrm>
            <a:off x="3356550" y="360950"/>
            <a:ext cx="2430900" cy="801000"/>
          </a:xfrm>
          <a:prstGeom prst="rect">
            <a:avLst/>
          </a:prstGeom>
        </p:spPr>
        <p:txBody>
          <a:bodyPr anchorCtr="0" anchor="t" bIns="91425" lIns="91425" rIns="91425" tIns="91425">
            <a:noAutofit/>
          </a:bodyPr>
          <a:lstStyle/>
          <a:p>
            <a:pPr lvl="0">
              <a:spcBef>
                <a:spcPts val="0"/>
              </a:spcBef>
              <a:buNone/>
            </a:pPr>
            <a:r>
              <a:rPr lang="en" sz="6000"/>
              <a:t>Questions?</a:t>
            </a:r>
          </a:p>
        </p:txBody>
      </p:sp>
      <p:pic>
        <p:nvPicPr>
          <p:cNvPr descr="Shakespeare_glasses.jpg" id="133" name="Shape 133"/>
          <p:cNvPicPr preferRelativeResize="0"/>
          <p:nvPr/>
        </p:nvPicPr>
        <p:blipFill>
          <a:blip r:embed="rId3">
            <a:alphaModFix/>
          </a:blip>
          <a:stretch>
            <a:fillRect/>
          </a:stretch>
        </p:blipFill>
        <p:spPr>
          <a:xfrm>
            <a:off x="2291425" y="1800097"/>
            <a:ext cx="4561150" cy="31172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1" name="Shape 61"/>
        <p:cNvGrpSpPr/>
        <p:nvPr/>
      </p:nvGrpSpPr>
      <p:grpSpPr>
        <a:xfrm>
          <a:off x="0" y="0"/>
          <a:ext cx="0" cy="0"/>
          <a:chOff x="0" y="0"/>
          <a:chExt cx="0" cy="0"/>
        </a:xfrm>
      </p:grpSpPr>
      <p:sp>
        <p:nvSpPr>
          <p:cNvPr id="62" name="Shape 62"/>
          <p:cNvSpPr txBox="1"/>
          <p:nvPr>
            <p:ph type="title"/>
          </p:nvPr>
        </p:nvSpPr>
        <p:spPr>
          <a:xfrm>
            <a:off x="311700" y="292850"/>
            <a:ext cx="8520600" cy="801000"/>
          </a:xfrm>
          <a:prstGeom prst="rect">
            <a:avLst/>
          </a:prstGeom>
        </p:spPr>
        <p:txBody>
          <a:bodyPr anchorCtr="0" anchor="t" bIns="91425" lIns="91425" rIns="91425" tIns="91425">
            <a:noAutofit/>
          </a:bodyPr>
          <a:lstStyle/>
          <a:p>
            <a:pPr lvl="0">
              <a:spcBef>
                <a:spcPts val="0"/>
              </a:spcBef>
              <a:buNone/>
            </a:pPr>
            <a:r>
              <a:rPr lang="en" sz="4800"/>
              <a:t>What’s Iambic Pentameter?</a:t>
            </a:r>
          </a:p>
        </p:txBody>
      </p:sp>
      <p:sp>
        <p:nvSpPr>
          <p:cNvPr id="63" name="Shape 63"/>
          <p:cNvSpPr txBox="1"/>
          <p:nvPr>
            <p:ph idx="1" type="body"/>
          </p:nvPr>
        </p:nvSpPr>
        <p:spPr>
          <a:xfrm>
            <a:off x="311700" y="1228675"/>
            <a:ext cx="8520600" cy="3340200"/>
          </a:xfrm>
          <a:prstGeom prst="rect">
            <a:avLst/>
          </a:prstGeom>
        </p:spPr>
        <p:txBody>
          <a:bodyPr anchorCtr="0" anchor="t" bIns="91425" lIns="91425" rIns="91425" tIns="91425">
            <a:noAutofit/>
          </a:bodyPr>
          <a:lstStyle/>
          <a:p>
            <a:pPr indent="-228600" lvl="0" marL="457200" rtl="0">
              <a:spcBef>
                <a:spcPts val="0"/>
              </a:spcBef>
            </a:pPr>
            <a:r>
              <a:rPr lang="en"/>
              <a:t>10 - 12 syllables</a:t>
            </a:r>
          </a:p>
          <a:p>
            <a:pPr indent="-228600" lvl="0" marL="457200" rtl="0">
              <a:spcBef>
                <a:spcPts val="0"/>
              </a:spcBef>
            </a:pPr>
            <a:r>
              <a:rPr lang="en"/>
              <a:t>5 meters or foots</a:t>
            </a:r>
          </a:p>
          <a:p>
            <a:pPr indent="-228600" lvl="0" marL="457200" rtl="0">
              <a:spcBef>
                <a:spcPts val="0"/>
              </a:spcBef>
            </a:pPr>
            <a:r>
              <a:rPr lang="en"/>
              <a:t>Basic Iambic:</a:t>
            </a:r>
            <a:r>
              <a:rPr lang="en">
                <a:solidFill>
                  <a:srgbClr val="222222"/>
                </a:solidFill>
                <a:highlight>
                  <a:srgbClr val="FFFFFF"/>
                </a:highlight>
              </a:rPr>
              <a:t> One short (unstressed) syllable followed by one long (or stressed) syllable.</a:t>
            </a:r>
          </a:p>
          <a:p>
            <a:pPr indent="-228600" lvl="0" marL="457200">
              <a:spcBef>
                <a:spcPts val="0"/>
              </a:spcBef>
              <a:buClr>
                <a:srgbClr val="222222"/>
              </a:buClr>
            </a:pPr>
            <a:r>
              <a:rPr b="1" lang="en">
                <a:solidFill>
                  <a:srgbClr val="222222"/>
                </a:solidFill>
                <a:highlight>
                  <a:srgbClr val="FFFFFF"/>
                </a:highlight>
              </a:rPr>
              <a:t>But</a:t>
            </a:r>
            <a:r>
              <a:rPr lang="en">
                <a:solidFill>
                  <a:srgbClr val="222222"/>
                </a:solidFill>
                <a:highlight>
                  <a:srgbClr val="FFFFFF"/>
                </a:highlight>
              </a:rPr>
              <a:t> there are many exceptions to the rule...</a:t>
            </a:r>
          </a:p>
        </p:txBody>
      </p:sp>
      <p:pic>
        <p:nvPicPr>
          <p:cNvPr descr="to-be-scansion.jpg" id="64" name="Shape 64"/>
          <p:cNvPicPr preferRelativeResize="0"/>
          <p:nvPr/>
        </p:nvPicPr>
        <p:blipFill>
          <a:blip r:embed="rId3">
            <a:alphaModFix/>
          </a:blip>
          <a:stretch>
            <a:fillRect/>
          </a:stretch>
        </p:blipFill>
        <p:spPr>
          <a:xfrm>
            <a:off x="2018025" y="3330787"/>
            <a:ext cx="4762500" cy="11906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8" name="Shape 68"/>
        <p:cNvGrpSpPr/>
        <p:nvPr/>
      </p:nvGrpSpPr>
      <p:grpSpPr>
        <a:xfrm>
          <a:off x="0" y="0"/>
          <a:ext cx="0" cy="0"/>
          <a:chOff x="0" y="0"/>
          <a:chExt cx="0" cy="0"/>
        </a:xfrm>
      </p:grpSpPr>
      <p:sp>
        <p:nvSpPr>
          <p:cNvPr id="69" name="Shape 69"/>
          <p:cNvSpPr txBox="1"/>
          <p:nvPr>
            <p:ph type="title"/>
          </p:nvPr>
        </p:nvSpPr>
        <p:spPr>
          <a:xfrm>
            <a:off x="311700" y="292850"/>
            <a:ext cx="8520600" cy="801000"/>
          </a:xfrm>
          <a:prstGeom prst="rect">
            <a:avLst/>
          </a:prstGeom>
        </p:spPr>
        <p:txBody>
          <a:bodyPr anchorCtr="0" anchor="t" bIns="91425" lIns="91425" rIns="91425" tIns="91425">
            <a:noAutofit/>
          </a:bodyPr>
          <a:lstStyle/>
          <a:p>
            <a:pPr lvl="0">
              <a:spcBef>
                <a:spcPts val="0"/>
              </a:spcBef>
              <a:buNone/>
            </a:pPr>
            <a:r>
              <a:rPr lang="en"/>
              <a:t>Exceptions and Difficulties</a:t>
            </a:r>
          </a:p>
        </p:txBody>
      </p:sp>
      <p:sp>
        <p:nvSpPr>
          <p:cNvPr id="70" name="Shape 70"/>
          <p:cNvSpPr txBox="1"/>
          <p:nvPr>
            <p:ph idx="1" type="body"/>
          </p:nvPr>
        </p:nvSpPr>
        <p:spPr>
          <a:xfrm>
            <a:off x="311700" y="1228675"/>
            <a:ext cx="8520600" cy="3340200"/>
          </a:xfrm>
          <a:prstGeom prst="rect">
            <a:avLst/>
          </a:prstGeom>
        </p:spPr>
        <p:txBody>
          <a:bodyPr anchorCtr="0" anchor="t" bIns="91425" lIns="91425" rIns="91425" tIns="91425">
            <a:noAutofit/>
          </a:bodyPr>
          <a:lstStyle/>
          <a:p>
            <a:pPr indent="-228600" lvl="0" marL="457200" rtl="0">
              <a:spcBef>
                <a:spcPts val="0"/>
              </a:spcBef>
            </a:pPr>
            <a:r>
              <a:rPr lang="en" u="sng"/>
              <a:t>Feminine ending</a:t>
            </a:r>
            <a:r>
              <a:rPr lang="en"/>
              <a:t>: 11 syllables in a line with the last extra syllable being unstressed</a:t>
            </a:r>
          </a:p>
          <a:p>
            <a:pPr indent="-228600" lvl="0" marL="457200" rtl="0">
              <a:spcBef>
                <a:spcPts val="0"/>
              </a:spcBef>
            </a:pPr>
            <a:r>
              <a:rPr lang="en" u="sng"/>
              <a:t>Inversion</a:t>
            </a:r>
            <a:r>
              <a:rPr lang="en"/>
              <a:t>: Switches the order of the stresses so the stress is on the second syllable instead of the first.</a:t>
            </a:r>
          </a:p>
          <a:p>
            <a:pPr indent="-228600" lvl="0" marL="457200" rtl="0">
              <a:spcBef>
                <a:spcPts val="0"/>
              </a:spcBef>
            </a:pPr>
            <a:r>
              <a:rPr lang="en" u="sng"/>
              <a:t>Caesura</a:t>
            </a:r>
            <a:r>
              <a:rPr lang="en"/>
              <a:t>: Two stressed syllables in the same iamb to break up a line or a thought.</a:t>
            </a:r>
          </a:p>
          <a:p>
            <a:pPr indent="-228600" lvl="0" marL="457200" rtl="0">
              <a:spcBef>
                <a:spcPts val="0"/>
              </a:spcBef>
            </a:pPr>
            <a:r>
              <a:rPr lang="en" u="sng"/>
              <a:t>Falling meter</a:t>
            </a:r>
            <a:r>
              <a:rPr lang="en"/>
              <a:t>: The first iamb stresses are switched so the first syllable is stressed and the second unstressed, but unlike inversion this only lasts for the first iamb.</a:t>
            </a:r>
          </a:p>
          <a:p>
            <a:pPr indent="-228600" lvl="0" marL="457200">
              <a:spcBef>
                <a:spcPts val="0"/>
              </a:spcBef>
            </a:pPr>
            <a:r>
              <a:rPr lang="en" u="sng"/>
              <a:t>Different meters for the same word</a:t>
            </a:r>
            <a:r>
              <a:rPr lang="en"/>
              <a:t>.</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4" name="Shape 74"/>
        <p:cNvGrpSpPr/>
        <p:nvPr/>
      </p:nvGrpSpPr>
      <p:grpSpPr>
        <a:xfrm>
          <a:off x="0" y="0"/>
          <a:ext cx="0" cy="0"/>
          <a:chOff x="0" y="0"/>
          <a:chExt cx="0" cy="0"/>
        </a:xfrm>
      </p:grpSpPr>
      <p:sp>
        <p:nvSpPr>
          <p:cNvPr id="75" name="Shape 75"/>
          <p:cNvSpPr txBox="1"/>
          <p:nvPr>
            <p:ph type="title"/>
          </p:nvPr>
        </p:nvSpPr>
        <p:spPr>
          <a:xfrm>
            <a:off x="311700" y="292850"/>
            <a:ext cx="8520600" cy="801000"/>
          </a:xfrm>
          <a:prstGeom prst="rect">
            <a:avLst/>
          </a:prstGeom>
        </p:spPr>
        <p:txBody>
          <a:bodyPr anchorCtr="0" anchor="t" bIns="91425" lIns="91425" rIns="91425" tIns="91425">
            <a:noAutofit/>
          </a:bodyPr>
          <a:lstStyle/>
          <a:p>
            <a:pPr lvl="0">
              <a:spcBef>
                <a:spcPts val="0"/>
              </a:spcBef>
              <a:buNone/>
            </a:pPr>
            <a:r>
              <a:rPr lang="en"/>
              <a:t>Break it Down</a:t>
            </a:r>
          </a:p>
        </p:txBody>
      </p:sp>
      <p:sp>
        <p:nvSpPr>
          <p:cNvPr id="76" name="Shape 76"/>
          <p:cNvSpPr txBox="1"/>
          <p:nvPr>
            <p:ph idx="1" type="body"/>
          </p:nvPr>
        </p:nvSpPr>
        <p:spPr>
          <a:xfrm>
            <a:off x="311700" y="1228675"/>
            <a:ext cx="8520600" cy="3340200"/>
          </a:xfrm>
          <a:prstGeom prst="rect">
            <a:avLst/>
          </a:prstGeom>
        </p:spPr>
        <p:txBody>
          <a:bodyPr anchorCtr="0" anchor="t" bIns="91425" lIns="91425" rIns="91425" tIns="91425">
            <a:noAutofit/>
          </a:bodyPr>
          <a:lstStyle/>
          <a:p>
            <a:pPr lvl="0">
              <a:spcBef>
                <a:spcPts val="0"/>
              </a:spcBef>
              <a:buNone/>
            </a:pPr>
            <a:r>
              <a:t/>
            </a:r>
            <a:endParaRPr/>
          </a:p>
        </p:txBody>
      </p:sp>
      <p:pic>
        <p:nvPicPr>
          <p:cNvPr descr="stage_2.jpg" id="77" name="Shape 77"/>
          <p:cNvPicPr preferRelativeResize="0"/>
          <p:nvPr/>
        </p:nvPicPr>
        <p:blipFill>
          <a:blip r:embed="rId3">
            <a:alphaModFix/>
          </a:blip>
          <a:stretch>
            <a:fillRect/>
          </a:stretch>
        </p:blipFill>
        <p:spPr>
          <a:xfrm>
            <a:off x="1226275" y="1308174"/>
            <a:ext cx="6892074" cy="253400"/>
          </a:xfrm>
          <a:prstGeom prst="rect">
            <a:avLst/>
          </a:prstGeom>
          <a:noFill/>
          <a:ln>
            <a:noFill/>
          </a:ln>
        </p:spPr>
      </p:pic>
      <p:pic>
        <p:nvPicPr>
          <p:cNvPr descr="stage_3.jpg" id="78" name="Shape 78"/>
          <p:cNvPicPr preferRelativeResize="0"/>
          <p:nvPr/>
        </p:nvPicPr>
        <p:blipFill>
          <a:blip r:embed="rId4">
            <a:alphaModFix/>
          </a:blip>
          <a:stretch>
            <a:fillRect/>
          </a:stretch>
        </p:blipFill>
        <p:spPr>
          <a:xfrm>
            <a:off x="2489837" y="2234100"/>
            <a:ext cx="5027274" cy="2618650"/>
          </a:xfrm>
          <a:prstGeom prst="rect">
            <a:avLst/>
          </a:prstGeom>
          <a:noFill/>
          <a:ln>
            <a:noFill/>
          </a:ln>
        </p:spPr>
      </p:pic>
      <p:sp>
        <p:nvSpPr>
          <p:cNvPr id="79" name="Shape 79"/>
          <p:cNvSpPr/>
          <p:nvPr/>
        </p:nvSpPr>
        <p:spPr>
          <a:xfrm>
            <a:off x="3939950" y="1608337"/>
            <a:ext cx="318000" cy="579000"/>
          </a:xfrm>
          <a:prstGeom prst="down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x="0" y="0"/>
          <a:ext cx="0" cy="0"/>
          <a:chOff x="0" y="0"/>
          <a:chExt cx="0" cy="0"/>
        </a:xfrm>
      </p:grpSpPr>
      <p:sp>
        <p:nvSpPr>
          <p:cNvPr id="84" name="Shape 84"/>
          <p:cNvSpPr/>
          <p:nvPr/>
        </p:nvSpPr>
        <p:spPr>
          <a:xfrm rot="-5400000">
            <a:off x="4370200" y="3789350"/>
            <a:ext cx="351900" cy="635700"/>
          </a:xfrm>
          <a:prstGeom prst="down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5" name="Shape 85"/>
          <p:cNvSpPr/>
          <p:nvPr/>
        </p:nvSpPr>
        <p:spPr>
          <a:xfrm>
            <a:off x="1677162" y="113650"/>
            <a:ext cx="351900" cy="635700"/>
          </a:xfrm>
          <a:prstGeom prst="down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pic>
        <p:nvPicPr>
          <p:cNvPr descr="stage_4.jpg" id="86" name="Shape 86"/>
          <p:cNvPicPr preferRelativeResize="0"/>
          <p:nvPr/>
        </p:nvPicPr>
        <p:blipFill>
          <a:blip r:embed="rId3">
            <a:alphaModFix/>
          </a:blip>
          <a:stretch>
            <a:fillRect/>
          </a:stretch>
        </p:blipFill>
        <p:spPr>
          <a:xfrm>
            <a:off x="5386074" y="3931275"/>
            <a:ext cx="3159500" cy="347825"/>
          </a:xfrm>
          <a:prstGeom prst="rect">
            <a:avLst/>
          </a:prstGeom>
          <a:noFill/>
          <a:ln>
            <a:noFill/>
          </a:ln>
        </p:spPr>
      </p:pic>
      <p:pic>
        <p:nvPicPr>
          <p:cNvPr descr="stage_5.jpg" id="87" name="Shape 87"/>
          <p:cNvPicPr preferRelativeResize="0"/>
          <p:nvPr/>
        </p:nvPicPr>
        <p:blipFill>
          <a:blip r:embed="rId4">
            <a:alphaModFix/>
          </a:blip>
          <a:stretch>
            <a:fillRect/>
          </a:stretch>
        </p:blipFill>
        <p:spPr>
          <a:xfrm>
            <a:off x="0" y="818274"/>
            <a:ext cx="5732129" cy="1688725"/>
          </a:xfrm>
          <a:prstGeom prst="rect">
            <a:avLst/>
          </a:prstGeom>
          <a:noFill/>
          <a:ln>
            <a:noFill/>
          </a:ln>
        </p:spPr>
      </p:pic>
      <p:pic>
        <p:nvPicPr>
          <p:cNvPr descr="stage_6.jpg" id="88" name="Shape 88"/>
          <p:cNvPicPr preferRelativeResize="0"/>
          <p:nvPr/>
        </p:nvPicPr>
        <p:blipFill>
          <a:blip r:embed="rId5">
            <a:alphaModFix/>
          </a:blip>
          <a:stretch>
            <a:fillRect/>
          </a:stretch>
        </p:blipFill>
        <p:spPr>
          <a:xfrm>
            <a:off x="0" y="3236625"/>
            <a:ext cx="3706224" cy="1741175"/>
          </a:xfrm>
          <a:prstGeom prst="rect">
            <a:avLst/>
          </a:prstGeom>
          <a:noFill/>
          <a:ln>
            <a:noFill/>
          </a:ln>
        </p:spPr>
      </p:pic>
      <p:sp>
        <p:nvSpPr>
          <p:cNvPr id="89" name="Shape 89"/>
          <p:cNvSpPr/>
          <p:nvPr/>
        </p:nvSpPr>
        <p:spPr>
          <a:xfrm>
            <a:off x="1677175" y="2553962"/>
            <a:ext cx="351900" cy="635700"/>
          </a:xfrm>
          <a:prstGeom prst="down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0" name="Shape 90"/>
          <p:cNvSpPr txBox="1"/>
          <p:nvPr/>
        </p:nvSpPr>
        <p:spPr>
          <a:xfrm>
            <a:off x="4553125" y="220375"/>
            <a:ext cx="4189800" cy="762900"/>
          </a:xfrm>
          <a:prstGeom prst="rect">
            <a:avLst/>
          </a:prstGeom>
          <a:noFill/>
          <a:ln>
            <a:noFill/>
          </a:ln>
        </p:spPr>
        <p:txBody>
          <a:bodyPr anchorCtr="0" anchor="t" bIns="91425" lIns="91425" rIns="91425" tIns="91425">
            <a:noAutofit/>
          </a:bodyPr>
          <a:lstStyle/>
          <a:p>
            <a:pPr lvl="0">
              <a:spcBef>
                <a:spcPts val="0"/>
              </a:spcBef>
              <a:buNone/>
            </a:pPr>
            <a:r>
              <a:rPr lang="en" sz="4800">
                <a:latin typeface="Amatic SC"/>
                <a:ea typeface="Amatic SC"/>
                <a:cs typeface="Amatic SC"/>
                <a:sym typeface="Amatic SC"/>
              </a:rPr>
              <a:t>Transforming...</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4" name="Shape 94"/>
        <p:cNvGrpSpPr/>
        <p:nvPr/>
      </p:nvGrpSpPr>
      <p:grpSpPr>
        <a:xfrm>
          <a:off x="0" y="0"/>
          <a:ext cx="0" cy="0"/>
          <a:chOff x="0" y="0"/>
          <a:chExt cx="0" cy="0"/>
        </a:xfrm>
      </p:grpSpPr>
      <p:sp>
        <p:nvSpPr>
          <p:cNvPr id="95" name="Shape 95"/>
          <p:cNvSpPr txBox="1"/>
          <p:nvPr>
            <p:ph type="title"/>
          </p:nvPr>
        </p:nvSpPr>
        <p:spPr>
          <a:xfrm>
            <a:off x="311700" y="292850"/>
            <a:ext cx="8520600" cy="801000"/>
          </a:xfrm>
          <a:prstGeom prst="rect">
            <a:avLst/>
          </a:prstGeom>
        </p:spPr>
        <p:txBody>
          <a:bodyPr anchorCtr="0" anchor="t" bIns="91425" lIns="91425" rIns="91425" tIns="91425">
            <a:noAutofit/>
          </a:bodyPr>
          <a:lstStyle/>
          <a:p>
            <a:pPr lvl="0">
              <a:spcBef>
                <a:spcPts val="0"/>
              </a:spcBef>
              <a:buNone/>
            </a:pPr>
            <a:r>
              <a:rPr lang="en"/>
              <a:t>Transformed!</a:t>
            </a:r>
          </a:p>
        </p:txBody>
      </p:sp>
      <p:pic>
        <p:nvPicPr>
          <p:cNvPr descr="stage_7.jpg" id="96" name="Shape 96"/>
          <p:cNvPicPr preferRelativeResize="0"/>
          <p:nvPr/>
        </p:nvPicPr>
        <p:blipFill>
          <a:blip r:embed="rId3">
            <a:alphaModFix/>
          </a:blip>
          <a:stretch>
            <a:fillRect/>
          </a:stretch>
        </p:blipFill>
        <p:spPr>
          <a:xfrm>
            <a:off x="155850" y="1093850"/>
            <a:ext cx="8832298" cy="1052125"/>
          </a:xfrm>
          <a:prstGeom prst="rect">
            <a:avLst/>
          </a:prstGeom>
          <a:noFill/>
          <a:ln>
            <a:noFill/>
          </a:ln>
        </p:spPr>
      </p:pic>
      <p:pic>
        <p:nvPicPr>
          <p:cNvPr descr="sonnet_1.png" id="97" name="Shape 97"/>
          <p:cNvPicPr preferRelativeResize="0"/>
          <p:nvPr/>
        </p:nvPicPr>
        <p:blipFill>
          <a:blip r:embed="rId4">
            <a:alphaModFix/>
          </a:blip>
          <a:stretch>
            <a:fillRect/>
          </a:stretch>
        </p:blipFill>
        <p:spPr>
          <a:xfrm>
            <a:off x="0" y="3518145"/>
            <a:ext cx="2214100" cy="1681100"/>
          </a:xfrm>
          <a:prstGeom prst="rect">
            <a:avLst/>
          </a:prstGeom>
          <a:noFill/>
          <a:ln>
            <a:noFill/>
          </a:ln>
        </p:spPr>
      </p:pic>
      <p:pic>
        <p:nvPicPr>
          <p:cNvPr descr="sonnet_2.png" id="98" name="Shape 98"/>
          <p:cNvPicPr preferRelativeResize="0"/>
          <p:nvPr/>
        </p:nvPicPr>
        <p:blipFill>
          <a:blip r:embed="rId5">
            <a:alphaModFix/>
          </a:blip>
          <a:stretch>
            <a:fillRect/>
          </a:stretch>
        </p:blipFill>
        <p:spPr>
          <a:xfrm>
            <a:off x="2214100" y="3518145"/>
            <a:ext cx="2214132" cy="1681100"/>
          </a:xfrm>
          <a:prstGeom prst="rect">
            <a:avLst/>
          </a:prstGeom>
          <a:noFill/>
          <a:ln>
            <a:noFill/>
          </a:ln>
        </p:spPr>
      </p:pic>
      <p:pic>
        <p:nvPicPr>
          <p:cNvPr descr="sonnet_3.png" id="99" name="Shape 99"/>
          <p:cNvPicPr preferRelativeResize="0"/>
          <p:nvPr/>
        </p:nvPicPr>
        <p:blipFill>
          <a:blip r:embed="rId6">
            <a:alphaModFix/>
          </a:blip>
          <a:stretch>
            <a:fillRect/>
          </a:stretch>
        </p:blipFill>
        <p:spPr>
          <a:xfrm>
            <a:off x="4428225" y="3518160"/>
            <a:ext cx="2214124" cy="1681090"/>
          </a:xfrm>
          <a:prstGeom prst="rect">
            <a:avLst/>
          </a:prstGeom>
          <a:noFill/>
          <a:ln>
            <a:noFill/>
          </a:ln>
        </p:spPr>
      </p:pic>
      <p:pic>
        <p:nvPicPr>
          <p:cNvPr descr="sonnet_4.png" id="100" name="Shape 100"/>
          <p:cNvPicPr preferRelativeResize="0"/>
          <p:nvPr/>
        </p:nvPicPr>
        <p:blipFill>
          <a:blip r:embed="rId7">
            <a:alphaModFix/>
          </a:blip>
          <a:stretch>
            <a:fillRect/>
          </a:stretch>
        </p:blipFill>
        <p:spPr>
          <a:xfrm>
            <a:off x="6642350" y="3518159"/>
            <a:ext cx="2214124" cy="1681090"/>
          </a:xfrm>
          <a:prstGeom prst="rect">
            <a:avLst/>
          </a:prstGeom>
          <a:noFill/>
          <a:ln>
            <a:noFill/>
          </a:ln>
        </p:spPr>
      </p:pic>
      <p:pic>
        <p:nvPicPr>
          <p:cNvPr descr="text_1.png" id="101" name="Shape 101"/>
          <p:cNvPicPr preferRelativeResize="0"/>
          <p:nvPr/>
        </p:nvPicPr>
        <p:blipFill>
          <a:blip r:embed="rId8">
            <a:alphaModFix/>
          </a:blip>
          <a:stretch>
            <a:fillRect/>
          </a:stretch>
        </p:blipFill>
        <p:spPr>
          <a:xfrm>
            <a:off x="74475" y="2145975"/>
            <a:ext cx="2065150" cy="1428724"/>
          </a:xfrm>
          <a:prstGeom prst="rect">
            <a:avLst/>
          </a:prstGeom>
          <a:noFill/>
          <a:ln>
            <a:noFill/>
          </a:ln>
        </p:spPr>
      </p:pic>
      <p:pic>
        <p:nvPicPr>
          <p:cNvPr descr="text_2.png" id="102" name="Shape 102"/>
          <p:cNvPicPr preferRelativeResize="0"/>
          <p:nvPr/>
        </p:nvPicPr>
        <p:blipFill>
          <a:blip r:embed="rId9">
            <a:alphaModFix/>
          </a:blip>
          <a:stretch>
            <a:fillRect/>
          </a:stretch>
        </p:blipFill>
        <p:spPr>
          <a:xfrm>
            <a:off x="2214100" y="2145974"/>
            <a:ext cx="2214124" cy="1428724"/>
          </a:xfrm>
          <a:prstGeom prst="rect">
            <a:avLst/>
          </a:prstGeom>
          <a:noFill/>
          <a:ln>
            <a:noFill/>
          </a:ln>
        </p:spPr>
      </p:pic>
      <p:pic>
        <p:nvPicPr>
          <p:cNvPr descr="text_3.png" id="103" name="Shape 103"/>
          <p:cNvPicPr preferRelativeResize="0"/>
          <p:nvPr/>
        </p:nvPicPr>
        <p:blipFill>
          <a:blip r:embed="rId10">
            <a:alphaModFix/>
          </a:blip>
          <a:stretch>
            <a:fillRect/>
          </a:stretch>
        </p:blipFill>
        <p:spPr>
          <a:xfrm>
            <a:off x="4428225" y="2145975"/>
            <a:ext cx="2065150" cy="1428724"/>
          </a:xfrm>
          <a:prstGeom prst="rect">
            <a:avLst/>
          </a:prstGeom>
          <a:noFill/>
          <a:ln>
            <a:noFill/>
          </a:ln>
        </p:spPr>
      </p:pic>
      <p:pic>
        <p:nvPicPr>
          <p:cNvPr descr="text_4.png" id="104" name="Shape 104"/>
          <p:cNvPicPr preferRelativeResize="0"/>
          <p:nvPr/>
        </p:nvPicPr>
        <p:blipFill>
          <a:blip r:embed="rId11">
            <a:alphaModFix/>
          </a:blip>
          <a:stretch>
            <a:fillRect/>
          </a:stretch>
        </p:blipFill>
        <p:spPr>
          <a:xfrm>
            <a:off x="6551400" y="2114775"/>
            <a:ext cx="2280900" cy="142872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8" name="Shape 108"/>
        <p:cNvGrpSpPr/>
        <p:nvPr/>
      </p:nvGrpSpPr>
      <p:grpSpPr>
        <a:xfrm>
          <a:off x="0" y="0"/>
          <a:ext cx="0" cy="0"/>
          <a:chOff x="0" y="0"/>
          <a:chExt cx="0" cy="0"/>
        </a:xfrm>
      </p:grpSpPr>
      <p:sp>
        <p:nvSpPr>
          <p:cNvPr id="109" name="Shape 109"/>
          <p:cNvSpPr txBox="1"/>
          <p:nvPr>
            <p:ph type="title"/>
          </p:nvPr>
        </p:nvSpPr>
        <p:spPr>
          <a:xfrm>
            <a:off x="311700" y="292850"/>
            <a:ext cx="8520600" cy="801000"/>
          </a:xfrm>
          <a:prstGeom prst="rect">
            <a:avLst/>
          </a:prstGeom>
        </p:spPr>
        <p:txBody>
          <a:bodyPr anchorCtr="0" anchor="t" bIns="91425" lIns="91425" rIns="91425" tIns="91425">
            <a:noAutofit/>
          </a:bodyPr>
          <a:lstStyle/>
          <a:p>
            <a:pPr lvl="0">
              <a:spcBef>
                <a:spcPts val="0"/>
              </a:spcBef>
              <a:buNone/>
            </a:pPr>
            <a:r>
              <a:rPr lang="en"/>
              <a:t>Performance</a:t>
            </a:r>
          </a:p>
        </p:txBody>
      </p:sp>
      <p:sp>
        <p:nvSpPr>
          <p:cNvPr id="110" name="Shape 110"/>
          <p:cNvSpPr txBox="1"/>
          <p:nvPr>
            <p:ph idx="1" type="body"/>
          </p:nvPr>
        </p:nvSpPr>
        <p:spPr>
          <a:xfrm>
            <a:off x="311700" y="1228675"/>
            <a:ext cx="8520600" cy="3340200"/>
          </a:xfrm>
          <a:prstGeom prst="rect">
            <a:avLst/>
          </a:prstGeom>
        </p:spPr>
        <p:txBody>
          <a:bodyPr anchorCtr="0" anchor="t" bIns="91425" lIns="91425" rIns="91425" tIns="91425">
            <a:noAutofit/>
          </a:bodyPr>
          <a:lstStyle/>
          <a:p>
            <a:pPr lvl="0">
              <a:spcBef>
                <a:spcPts val="0"/>
              </a:spcBef>
              <a:buNone/>
            </a:pPr>
            <a:r>
              <a:t/>
            </a:r>
            <a:endParaRPr/>
          </a:p>
        </p:txBody>
      </p:sp>
      <p:pic>
        <p:nvPicPr>
          <p:cNvPr descr="ROC.png" id="111" name="Shape 111"/>
          <p:cNvPicPr preferRelativeResize="0"/>
          <p:nvPr/>
        </p:nvPicPr>
        <p:blipFill>
          <a:blip r:embed="rId3">
            <a:alphaModFix/>
          </a:blip>
          <a:stretch>
            <a:fillRect/>
          </a:stretch>
        </p:blipFill>
        <p:spPr>
          <a:xfrm>
            <a:off x="102175" y="1093849"/>
            <a:ext cx="4541725" cy="3839375"/>
          </a:xfrm>
          <a:prstGeom prst="rect">
            <a:avLst/>
          </a:prstGeom>
          <a:noFill/>
          <a:ln>
            <a:noFill/>
          </a:ln>
        </p:spPr>
      </p:pic>
      <p:pic>
        <p:nvPicPr>
          <p:cNvPr descr="Confusion.jpg" id="112" name="Shape 112"/>
          <p:cNvPicPr preferRelativeResize="0"/>
          <p:nvPr/>
        </p:nvPicPr>
        <p:blipFill>
          <a:blip r:embed="rId4">
            <a:alphaModFix/>
          </a:blip>
          <a:stretch>
            <a:fillRect/>
          </a:stretch>
        </p:blipFill>
        <p:spPr>
          <a:xfrm>
            <a:off x="5249650" y="1228675"/>
            <a:ext cx="3137825" cy="2212374"/>
          </a:xfrm>
          <a:prstGeom prst="rect">
            <a:avLst/>
          </a:prstGeom>
          <a:noFill/>
          <a:ln>
            <a:noFill/>
          </a:ln>
        </p:spPr>
      </p:pic>
      <p:pic>
        <p:nvPicPr>
          <p:cNvPr descr="0_confusion.jpg" id="113" name="Shape 113"/>
          <p:cNvPicPr preferRelativeResize="0"/>
          <p:nvPr/>
        </p:nvPicPr>
        <p:blipFill>
          <a:blip r:embed="rId5">
            <a:alphaModFix/>
          </a:blip>
          <a:stretch>
            <a:fillRect/>
          </a:stretch>
        </p:blipFill>
        <p:spPr>
          <a:xfrm>
            <a:off x="5466525" y="3859150"/>
            <a:ext cx="2457450" cy="400050"/>
          </a:xfrm>
          <a:prstGeom prst="rect">
            <a:avLst/>
          </a:prstGeom>
          <a:noFill/>
          <a:ln>
            <a:noFill/>
          </a:ln>
        </p:spPr>
      </p:pic>
      <p:pic>
        <p:nvPicPr>
          <p:cNvPr descr="1_confusion.jpg" id="114" name="Shape 114"/>
          <p:cNvPicPr preferRelativeResize="0"/>
          <p:nvPr/>
        </p:nvPicPr>
        <p:blipFill>
          <a:blip r:embed="rId6">
            <a:alphaModFix/>
          </a:blip>
          <a:stretch>
            <a:fillRect/>
          </a:stretch>
        </p:blipFill>
        <p:spPr>
          <a:xfrm>
            <a:off x="5523675" y="4321000"/>
            <a:ext cx="2400300" cy="3619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8" name="Shape 118"/>
        <p:cNvGrpSpPr/>
        <p:nvPr/>
      </p:nvGrpSpPr>
      <p:grpSpPr>
        <a:xfrm>
          <a:off x="0" y="0"/>
          <a:ext cx="0" cy="0"/>
          <a:chOff x="0" y="0"/>
          <a:chExt cx="0" cy="0"/>
        </a:xfrm>
      </p:grpSpPr>
      <p:sp>
        <p:nvSpPr>
          <p:cNvPr id="119" name="Shape 119"/>
          <p:cNvSpPr txBox="1"/>
          <p:nvPr>
            <p:ph type="title"/>
          </p:nvPr>
        </p:nvSpPr>
        <p:spPr>
          <a:xfrm>
            <a:off x="311700" y="292850"/>
            <a:ext cx="8520600" cy="801000"/>
          </a:xfrm>
          <a:prstGeom prst="rect">
            <a:avLst/>
          </a:prstGeom>
        </p:spPr>
        <p:txBody>
          <a:bodyPr anchorCtr="0" anchor="t" bIns="91425" lIns="91425" rIns="91425" tIns="91425">
            <a:noAutofit/>
          </a:bodyPr>
          <a:lstStyle/>
          <a:p>
            <a:pPr lvl="0">
              <a:spcBef>
                <a:spcPts val="0"/>
              </a:spcBef>
              <a:buNone/>
            </a:pPr>
            <a:r>
              <a:rPr lang="en"/>
              <a:t>Explanatory</a:t>
            </a:r>
          </a:p>
        </p:txBody>
      </p:sp>
      <p:sp>
        <p:nvSpPr>
          <p:cNvPr id="120" name="Shape 120"/>
          <p:cNvSpPr txBox="1"/>
          <p:nvPr>
            <p:ph idx="1" type="body"/>
          </p:nvPr>
        </p:nvSpPr>
        <p:spPr>
          <a:xfrm>
            <a:off x="311700" y="1228675"/>
            <a:ext cx="8520600" cy="3340200"/>
          </a:xfrm>
          <a:prstGeom prst="rect">
            <a:avLst/>
          </a:prstGeom>
        </p:spPr>
        <p:txBody>
          <a:bodyPr anchorCtr="0" anchor="t" bIns="91425" lIns="91425" rIns="91425" tIns="91425">
            <a:noAutofit/>
          </a:bodyPr>
          <a:lstStyle/>
          <a:p>
            <a:pPr lvl="0">
              <a:spcBef>
                <a:spcPts val="0"/>
              </a:spcBef>
              <a:buNone/>
            </a:pPr>
            <a:r>
              <a:t/>
            </a:r>
            <a:endParaRPr/>
          </a:p>
        </p:txBody>
      </p:sp>
      <p:pic>
        <p:nvPicPr>
          <p:cNvPr descr="coef.png" id="121" name="Shape 121"/>
          <p:cNvPicPr preferRelativeResize="0"/>
          <p:nvPr/>
        </p:nvPicPr>
        <p:blipFill>
          <a:blip r:embed="rId3">
            <a:alphaModFix/>
          </a:blip>
          <a:stretch>
            <a:fillRect/>
          </a:stretch>
        </p:blipFill>
        <p:spPr>
          <a:xfrm>
            <a:off x="734237" y="981350"/>
            <a:ext cx="7675524" cy="416214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5" name="Shape 125"/>
        <p:cNvGrpSpPr/>
        <p:nvPr/>
      </p:nvGrpSpPr>
      <p:grpSpPr>
        <a:xfrm>
          <a:off x="0" y="0"/>
          <a:ext cx="0" cy="0"/>
          <a:chOff x="0" y="0"/>
          <a:chExt cx="0" cy="0"/>
        </a:xfrm>
      </p:grpSpPr>
      <p:sp>
        <p:nvSpPr>
          <p:cNvPr id="126" name="Shape 126"/>
          <p:cNvSpPr txBox="1"/>
          <p:nvPr>
            <p:ph type="title"/>
          </p:nvPr>
        </p:nvSpPr>
        <p:spPr>
          <a:xfrm>
            <a:off x="311700" y="292850"/>
            <a:ext cx="8520600" cy="801000"/>
          </a:xfrm>
          <a:prstGeom prst="rect">
            <a:avLst/>
          </a:prstGeom>
        </p:spPr>
        <p:txBody>
          <a:bodyPr anchorCtr="0" anchor="t" bIns="91425" lIns="91425" rIns="91425" tIns="91425">
            <a:noAutofit/>
          </a:bodyPr>
          <a:lstStyle/>
          <a:p>
            <a:pPr lvl="0">
              <a:spcBef>
                <a:spcPts val="0"/>
              </a:spcBef>
              <a:buNone/>
            </a:pPr>
            <a:r>
              <a:rPr lang="en"/>
              <a:t>The Future</a:t>
            </a:r>
          </a:p>
        </p:txBody>
      </p:sp>
      <p:sp>
        <p:nvSpPr>
          <p:cNvPr id="127" name="Shape 127"/>
          <p:cNvSpPr txBox="1"/>
          <p:nvPr>
            <p:ph idx="1" type="body"/>
          </p:nvPr>
        </p:nvSpPr>
        <p:spPr>
          <a:xfrm>
            <a:off x="311700" y="1228675"/>
            <a:ext cx="8520600" cy="3340200"/>
          </a:xfrm>
          <a:prstGeom prst="rect">
            <a:avLst/>
          </a:prstGeom>
        </p:spPr>
        <p:txBody>
          <a:bodyPr anchorCtr="0" anchor="t" bIns="91425" lIns="91425" rIns="91425" tIns="91425">
            <a:noAutofit/>
          </a:bodyPr>
          <a:lstStyle/>
          <a:p>
            <a:pPr indent="-228600" lvl="0" marL="457200" rtl="0">
              <a:spcBef>
                <a:spcPts val="0"/>
              </a:spcBef>
            </a:pPr>
            <a:r>
              <a:rPr lang="en"/>
              <a:t>Improve predictability through more data and identifying cases where the text is actually iambic and adding those cases back into my training set.</a:t>
            </a:r>
          </a:p>
          <a:p>
            <a:pPr lvl="0" rtl="0">
              <a:spcBef>
                <a:spcPts val="0"/>
              </a:spcBef>
              <a:buNone/>
            </a:pPr>
            <a:r>
              <a:t/>
            </a:r>
            <a:endParaRPr/>
          </a:p>
          <a:p>
            <a:pPr indent="-228600" lvl="0" marL="457200">
              <a:spcBef>
                <a:spcPts val="0"/>
              </a:spcBef>
            </a:pPr>
            <a:r>
              <a:rPr lang="en"/>
              <a:t>Using the model to answer if writing in iambic (subconsciously or consciously) results in more popular lyrics, tweets, or news titles and if certain people use iambic more or less often than others.</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each-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