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8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30C51C-9DC1-4C9B-BDB5-D74E24DB5639}" v="3" dt="2020-12-10T22:44:19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79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5F5B7-8B8F-4416-A8D0-CD36CA3E1A51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39ED7-8A4A-42F2-BB35-362556614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39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5CF5-07DD-40B5-B3B2-3E4B9E623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4FA18-C561-42D3-840E-BA5DF51D7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817AF-50A2-4ADE-A9D3-607EC3359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BC54-DEE5-408E-B900-A6501DE9C445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E6687-B58D-486C-B3B3-6FBCF207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067E3-850D-45F1-826E-4D16F19E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BC67-7F18-47CD-AAEE-4653423B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6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E8B86-D4F5-4C7C-8B26-CF965D93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74D5E-19BE-4C06-996E-F0DA2E8C5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7920B-31F6-48CB-B81D-F028CED6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6611-5279-4284-A8F7-2E8B7403EEC8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35F4F-9E7A-469E-B561-CF45A4A3B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81BDB-F666-499C-AEB7-59CE0352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BC67-7F18-47CD-AAEE-4653423B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8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C7C7A-F861-4C41-A17C-B9300147C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9CA9F-5AB0-4D62-B7BE-EE15348C9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65BBE-D0F6-49D3-92D5-754B52501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8166-DD9F-4D77-B2D4-B74DF2C945E6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6B0B0-5257-4DAF-887E-281E7C36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76A91-22CD-492B-BD96-098961B9A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BC67-7F18-47CD-AAEE-4653423B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1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B329-4709-4BCE-8801-50AFCE6A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6C70C-E666-42AB-980E-A35FE084B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E03F9-0176-415A-83CA-C209ABC9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BC22-2F40-43E4-91BE-7A7CA89546F6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42459-3594-4C07-A459-A0800137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A332F-A5D2-43A5-9661-11E010AB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BC67-7F18-47CD-AAEE-4653423B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4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B0FD-D514-439B-B6C7-E935094A9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68974-B7B8-4BA3-8333-C26B6293B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A5252-AB7B-4B22-A520-29CFCB8F4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C06A-A414-47B0-AFEA-6B3295CE6621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6CBB3-5D95-49D1-B59C-31CABBCF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AF57F-3D1D-40CC-BB87-5B29BC1F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BC67-7F18-47CD-AAEE-4653423B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9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F146-7AF7-4E46-A85D-F22831E9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3BBF7-0D84-4181-B58E-23D832DA8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FC7EF-E9F5-4F4E-8B78-2A239ED9F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5081D-9688-45A5-9950-1F54A44E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4874-9E70-4222-95E8-B658F3955917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B3D38-DCEA-4AFB-8743-90D78B089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87154-AEB1-405A-9DF1-8DEE5F13D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BC67-7F18-47CD-AAEE-4653423B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0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BDA8C-12CD-480E-B205-600C8AD78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12AE5-1B5D-4C9A-BE79-C3EA7CF07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515F4-1F02-4C4B-8446-F7D29B130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582D6C-1930-44E3-A090-1148F6923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981D7-3F79-44EA-AB19-618AD7773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329A2E-2808-426D-A3E7-2D3C5730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8CBC-907A-4290-8461-900DD907FB32}" type="datetime1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62E0F5-36AD-4D85-B8DA-BC0723B5D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4C4762-4EAA-47C1-BBF8-F3947DA1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BC67-7F18-47CD-AAEE-4653423B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8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BC35-6079-4798-8980-F9D37970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96994-F4D8-4E07-8349-64238589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7460-1850-433D-BD45-8708C810E5A4}" type="datetime1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8D746-42A6-4DD4-AAFF-74A68B01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13402-A8B4-454D-AA31-8BE35E50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BC67-7F18-47CD-AAEE-4653423B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6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5E374-EDC6-45A2-889D-991257F9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6C69-FA85-4285-B76C-1AD68FDC2375}" type="datetime1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F1748-31C6-4F56-B119-81B3C298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649A3-D068-4179-A068-5D4650E4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BC67-7F18-47CD-AAEE-4653423B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7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04A43-1592-4300-9DCB-6A55E8C15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4EE25-87F8-425C-A1C2-6974DABDD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05EE1-4843-45E1-B429-AE2B7BA71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10039-4735-4F99-AABE-ED5757BC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7FEF-4EAA-436E-B841-28FD1DC6B9A2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B69EF-2DF2-4BB1-9614-1F995E3A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6439C-8D96-4EFE-9F6B-2603C0F5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BC67-7F18-47CD-AAEE-4653423B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5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C250-5C2E-48A9-9A56-43F245501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A4F89D-20B7-4B78-B94F-8ECB98CA8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932F9-D327-4377-AFF4-667D9DBDE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9F049-A0AB-4ABC-8487-7FDE236F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C3E6-E804-4CAE-B4E7-425F4838E9A8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11CA5-44A2-4388-89AD-E1BF1F0D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C2008-9012-40FC-961E-A26D8FD13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BC67-7F18-47CD-AAEE-4653423B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1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19755-E254-4EAF-9C3D-F0F7E06CD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ABAEC-6166-4667-998A-688E3CFF8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C0972-61B8-4DD5-B6C1-9CCFE08EB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77FA4-827F-4FA2-9430-B068D620C952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ADB13-A5C0-4552-9C1E-0E3E1A72A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72637-508A-4A03-AD2B-8FCC0BE67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BC67-7F18-47CD-AAEE-4653423B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0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core/issues/573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tocolbuffers/protobuf/issues/637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akhaku/java-class-shadowing-and-shading-9439b0eacb1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khaku/java-class-shadowing-and-shading-9439b0eacb1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khaku/java-class-shadowing-and-shading-9439b0eacb1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9549E-665E-4767-9025-6B1307BFBD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Private Dependencies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802B6-466E-49C8-BA2E-FAB5E31465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0865B-4610-489A-9065-B7917756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76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41AC-0EE6-4002-BB6A-516D8D86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FEE25-13E7-420C-9A45-F71745FE1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“API Compat” tool that developers can run </a:t>
            </a:r>
            <a:r>
              <a:rPr lang="en-US" dirty="0" err="1"/>
              <a:t>compat</a:t>
            </a:r>
            <a:r>
              <a:rPr lang="en-US" dirty="0"/>
              <a:t> with the last released version</a:t>
            </a:r>
          </a:p>
          <a:p>
            <a:pPr lvl="1"/>
            <a:r>
              <a:rPr lang="en-US" dirty="0"/>
              <a:t>This catches breaking changes earlier – before releasing the breaking change</a:t>
            </a:r>
          </a:p>
          <a:p>
            <a:pPr lvl="1"/>
            <a:r>
              <a:rPr lang="en-US" dirty="0"/>
              <a:t>Could run</a:t>
            </a:r>
          </a:p>
          <a:p>
            <a:pPr lvl="2"/>
            <a:r>
              <a:rPr lang="en-US" dirty="0"/>
              <a:t>During CI</a:t>
            </a:r>
          </a:p>
          <a:p>
            <a:pPr lvl="2"/>
            <a:r>
              <a:rPr lang="en-US" dirty="0"/>
              <a:t>On upload to </a:t>
            </a:r>
            <a:r>
              <a:rPr lang="en-US" dirty="0" err="1"/>
              <a:t>nuget</a:t>
            </a:r>
            <a:r>
              <a:rPr lang="en-US" dirty="0"/>
              <a:t> feed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C2A3C-66F6-4C07-A4CB-AFFF1830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27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41AC-0EE6-4002-BB6A-516D8D86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FEE25-13E7-420C-9A45-F71745FE1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As a .NET platform team member, I understand whether Java-style shading would be a useful feature #5730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https://github.com/dotnet/core/issues/5730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27E6F-09A9-4CF8-8E66-3134D7B2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7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2D65-A1C3-44ED-B802-CEF2EC7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changes, a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69588-9FB3-4BAF-950A-631C05E43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ML.NET used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Google.Protobuf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3.5 to generate ONNX files</a:t>
            </a:r>
          </a:p>
          <a:p>
            <a:pPr algn="l"/>
            <a:r>
              <a:rPr lang="en-US" dirty="0">
                <a:solidFill>
                  <a:srgbClr val="24292E"/>
                </a:solidFill>
                <a:latin typeface="-apple-system"/>
              </a:rPr>
              <a:t>TensorFlow.NET used </a:t>
            </a:r>
            <a:r>
              <a:rPr lang="en-US" dirty="0" err="1">
                <a:solidFill>
                  <a:srgbClr val="24292E"/>
                </a:solidFill>
                <a:latin typeface="-apple-system"/>
              </a:rPr>
              <a:t>Google.Protobuf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3.9 to save TF files</a:t>
            </a:r>
          </a:p>
          <a:p>
            <a:pPr algn="l"/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US" dirty="0">
                <a:solidFill>
                  <a:srgbClr val="24292E"/>
                </a:solidFill>
                <a:latin typeface="-apple-system"/>
              </a:rPr>
              <a:t>ML.NET wanted to take a dependency on TensorFlow.NET</a:t>
            </a:r>
          </a:p>
          <a:p>
            <a:pPr algn="l"/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US" dirty="0">
                <a:solidFill>
                  <a:srgbClr val="24292E"/>
                </a:solidFill>
                <a:latin typeface="-apple-system"/>
              </a:rPr>
              <a:t>But wait:</a:t>
            </a:r>
          </a:p>
          <a:p>
            <a:pPr algn="l"/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CF1B4-1489-4DDA-AD13-455CC24D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4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E07ABD-7BB7-407C-B1C0-73A1AD6D7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7581"/>
            <a:ext cx="10515600" cy="38274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D3CE6E-7921-4328-9530-7A59DCB4B2F2}"/>
              </a:ext>
            </a:extLst>
          </p:cNvPr>
          <p:cNvSpPr txBox="1"/>
          <p:nvPr/>
        </p:nvSpPr>
        <p:spPr>
          <a:xfrm>
            <a:off x="738909" y="674255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Between version 3.5 and 3.9 an </a:t>
            </a:r>
            <a:r>
              <a:rPr lang="en-US" sz="2800" dirty="0">
                <a:hlinkClick r:id="rId3"/>
              </a:rPr>
              <a:t>innocuous-looking change</a:t>
            </a:r>
            <a:r>
              <a:rPr lang="en-US" sz="2800" dirty="0"/>
              <a:t> was merged in </a:t>
            </a:r>
            <a:r>
              <a:rPr lang="en-US" sz="2800" dirty="0" err="1"/>
              <a:t>Google.Protobuf</a:t>
            </a:r>
            <a:endParaRPr lang="en-US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D9992B-A38C-4019-87CF-CC5E0B5C5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2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2D65-A1C3-44ED-B802-CEF2EC7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changes, a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69588-9FB3-4BAF-950A-631C05E43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24292E"/>
                </a:solidFill>
                <a:latin typeface="-apple-system"/>
              </a:rPr>
              <a:t>This change mean that ML.NET was stuck. It couldn’t take a dependency on TF.NET because the versions were incompatible.</a:t>
            </a:r>
          </a:p>
          <a:p>
            <a:pPr algn="l"/>
            <a:endParaRPr lang="en-US" dirty="0">
              <a:solidFill>
                <a:srgbClr val="24292E"/>
              </a:solidFill>
              <a:latin typeface="-apple-system"/>
            </a:endParaRPr>
          </a:p>
          <a:p>
            <a:pPr algn="l"/>
            <a:r>
              <a:rPr lang="en-US" dirty="0">
                <a:solidFill>
                  <a:srgbClr val="24292E"/>
                </a:solidFill>
                <a:latin typeface="-apple-system"/>
              </a:rPr>
              <a:t>There was no way for ML.NET to get unstuck themselves.</a:t>
            </a:r>
          </a:p>
          <a:p>
            <a:pPr algn="l"/>
            <a:r>
              <a:rPr lang="en-US" dirty="0">
                <a:solidFill>
                  <a:srgbClr val="24292E"/>
                </a:solidFill>
                <a:latin typeface="-apple-system"/>
              </a:rPr>
              <a:t>Either:</a:t>
            </a:r>
          </a:p>
          <a:p>
            <a:pPr lvl="1"/>
            <a:r>
              <a:rPr lang="en-US" dirty="0">
                <a:solidFill>
                  <a:srgbClr val="24292E"/>
                </a:solidFill>
                <a:latin typeface="-apple-system"/>
              </a:rPr>
              <a:t>ONNX needed to update to </a:t>
            </a:r>
            <a:r>
              <a:rPr lang="en-US" dirty="0" err="1">
                <a:solidFill>
                  <a:srgbClr val="24292E"/>
                </a:solidFill>
                <a:latin typeface="-apple-system"/>
              </a:rPr>
              <a:t>Google.Protobuf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3.9</a:t>
            </a:r>
          </a:p>
          <a:p>
            <a:pPr lvl="1"/>
            <a:r>
              <a:rPr lang="en-US" dirty="0">
                <a:solidFill>
                  <a:srgbClr val="24292E"/>
                </a:solidFill>
                <a:latin typeface="-apple-system"/>
              </a:rPr>
              <a:t>TensorFlow.NET needed to downgrade to </a:t>
            </a:r>
            <a:r>
              <a:rPr lang="en-US" dirty="0" err="1">
                <a:solidFill>
                  <a:srgbClr val="24292E"/>
                </a:solidFill>
                <a:latin typeface="-apple-system"/>
              </a:rPr>
              <a:t>Google.Protobuf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3.5</a:t>
            </a:r>
          </a:p>
          <a:p>
            <a:pPr lvl="1"/>
            <a:r>
              <a:rPr lang="en-US" dirty="0" err="1">
                <a:solidFill>
                  <a:srgbClr val="24292E"/>
                </a:solidFill>
                <a:latin typeface="-apple-system"/>
              </a:rPr>
              <a:t>Google.Protobuf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needed </a:t>
            </a:r>
            <a:r>
              <a:rPr lang="en-US">
                <a:solidFill>
                  <a:srgbClr val="24292E"/>
                </a:solidFill>
                <a:latin typeface="-apple-system"/>
              </a:rPr>
              <a:t>to add the 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old API back</a:t>
            </a:r>
          </a:p>
          <a:p>
            <a:pPr lvl="2"/>
            <a:r>
              <a:rPr lang="en-US" dirty="0">
                <a:solidFill>
                  <a:srgbClr val="24292E"/>
                </a:solidFill>
                <a:latin typeface="-apple-system"/>
              </a:rPr>
              <a:t>This is what eventually happened</a:t>
            </a:r>
          </a:p>
          <a:p>
            <a:pPr lvl="1"/>
            <a:endParaRPr lang="en-US" dirty="0">
              <a:solidFill>
                <a:srgbClr val="24292E"/>
              </a:solidFill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8AC2A-7B1C-4AB5-A300-C654144B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2D65-A1C3-44ED-B802-CEF2EC7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69588-9FB3-4BAF-950A-631C05E43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Java has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the concept of “shading” dependencies</a:t>
            </a:r>
          </a:p>
          <a:p>
            <a:pPr lvl="1"/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Can be done at library build time, or app build time.</a:t>
            </a:r>
            <a:endParaRPr lang="en-US" dirty="0">
              <a:solidFill>
                <a:srgbClr val="24292E"/>
              </a:solidFill>
              <a:latin typeface="-apple-system"/>
            </a:endParaRPr>
          </a:p>
          <a:p>
            <a:pPr lvl="1"/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1"/>
            <a:endParaRPr lang="en-US" dirty="0">
              <a:solidFill>
                <a:srgbClr val="24292E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  <a:hlinkClick r:id="rId2"/>
              </a:rPr>
              <a:t>https://medium.com/@akhaku/java-class-shadowing-and-shading-9439b0eacb13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94B88E-35D5-454A-9DD3-679626AB3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4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C4A98-D163-440C-BD7D-BC00CF2F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Shading in Java</a:t>
            </a: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81A46E8C-8D65-440D-8158-B6BAF1E877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29583"/>
            <a:ext cx="10515600" cy="334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26C93-B117-404C-B8E3-BB9B896C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2429" y="6356350"/>
            <a:ext cx="6720971" cy="365125"/>
          </a:xfrm>
        </p:spPr>
        <p:txBody>
          <a:bodyPr/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Taken from: 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https://medium.com/@akhaku/java-class-shadowing-and-shading-9439b0eacb13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19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C4A98-D163-440C-BD7D-BC00CF2F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Shading in Java</a:t>
            </a:r>
          </a:p>
        </p:txBody>
      </p:sp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50103087-7489-4BB5-BE3D-DA76E2214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6625"/>
            <a:ext cx="12192000" cy="244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111A88-A816-4988-92DA-478C62334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06845" y="6356350"/>
            <a:ext cx="8790799" cy="365125"/>
          </a:xfrm>
        </p:spPr>
        <p:txBody>
          <a:bodyPr/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Taken from: 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https://medium.com/@akhaku/java-class-shadowing-and-shading-9439b0eacb13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563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2D65-A1C3-44ED-B802-CEF2EC7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69588-9FB3-4BAF-950A-631C05E43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In .NET we could follow this same idea of “shading”, but re-writing IL for the dependent libraries</a:t>
            </a:r>
          </a:p>
          <a:p>
            <a:pPr lvl="1"/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This only works for IL, and not native dependencies</a:t>
            </a:r>
          </a:p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Another option would be to create “hive” directories for dependencies</a:t>
            </a:r>
          </a:p>
          <a:p>
            <a:pPr lvl="1"/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The dependencies of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Onnx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could bring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Google.Protobuf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3.5 into the “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Onnx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Dependency Directory”</a:t>
            </a:r>
          </a:p>
          <a:p>
            <a:pPr lvl="1"/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The dependencies of TF.NET could bring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Google.Protobuf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3.9 into the “TF.NET Dependency Directory”</a:t>
            </a:r>
          </a:p>
          <a:p>
            <a:pPr lvl="1"/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B4EE1-3610-49EE-A05F-175CB658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28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41AC-0EE6-4002-BB6A-516D8D86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FEE25-13E7-420C-9A45-F71745FE1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could be “app-time” knobs where the app dev decides which dependencies should be “shaded”</a:t>
            </a:r>
          </a:p>
          <a:p>
            <a:r>
              <a:rPr lang="en-US" dirty="0"/>
              <a:t>Could also use </a:t>
            </a:r>
            <a:r>
              <a:rPr lang="en-US" dirty="0" err="1"/>
              <a:t>SemVer</a:t>
            </a:r>
            <a:endParaRPr lang="en-US" dirty="0"/>
          </a:p>
          <a:p>
            <a:pPr lvl="1"/>
            <a:r>
              <a:rPr lang="en-US" dirty="0"/>
              <a:t>If the Major Version changes between dependencies -&gt; split the dependencies</a:t>
            </a:r>
          </a:p>
          <a:p>
            <a:pPr lvl="1"/>
            <a:r>
              <a:rPr lang="en-US" dirty="0"/>
              <a:t>The library could have a “</a:t>
            </a:r>
            <a:r>
              <a:rPr lang="en-US" dirty="0" err="1"/>
              <a:t>SemVer</a:t>
            </a:r>
            <a:r>
              <a:rPr lang="en-US" dirty="0"/>
              <a:t> aware” flag, which would turn on the split dependencies by default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0795C-6206-4D4C-B6BF-823DCDFA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0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6695784DEB3E42B75A02202F8BCCEC" ma:contentTypeVersion="10" ma:contentTypeDescription="Create a new document." ma:contentTypeScope="" ma:versionID="78cf40957b22183f92f01b0ef727cd50">
  <xsd:schema xmlns:xsd="http://www.w3.org/2001/XMLSchema" xmlns:xs="http://www.w3.org/2001/XMLSchema" xmlns:p="http://schemas.microsoft.com/office/2006/metadata/properties" xmlns:ns3="fb21a2af-8dc4-434c-996d-a7b810133aeb" xmlns:ns4="5fc4f5c7-b8be-4461-9609-7d49a964bed6" targetNamespace="http://schemas.microsoft.com/office/2006/metadata/properties" ma:root="true" ma:fieldsID="ce35301e2442a5e5ff90fbbe5756f6ae" ns3:_="" ns4:_="">
    <xsd:import namespace="fb21a2af-8dc4-434c-996d-a7b810133aeb"/>
    <xsd:import namespace="5fc4f5c7-b8be-4461-9609-7d49a964bed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21a2af-8dc4-434c-996d-a7b810133ae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2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c4f5c7-b8be-4461-9609-7d49a964be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F0A40B-94C6-49B1-8C22-C8C5074AD6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21a2af-8dc4-434c-996d-a7b810133aeb"/>
    <ds:schemaRef ds:uri="5fc4f5c7-b8be-4461-9609-7d49a964be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8C8300-15B4-4E08-A20C-F5FB1A5638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E698C9-D489-4071-99D7-4EE00BCCD271}">
  <ds:schemaRefs>
    <ds:schemaRef ds:uri="http://purl.org/dc/elements/1.1/"/>
    <ds:schemaRef ds:uri="5fc4f5c7-b8be-4461-9609-7d49a964bed6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fb21a2af-8dc4-434c-996d-a7b810133aeb"/>
    <ds:schemaRef ds:uri="http://schemas.microsoft.com/office/2006/metadata/properties"/>
    <ds:schemaRef ds:uri="http://www.w3.org/XML/1998/namespace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411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Office Theme</vt:lpstr>
      <vt:lpstr>Private Dependencies</vt:lpstr>
      <vt:lpstr>Breaking changes, a story</vt:lpstr>
      <vt:lpstr>PowerPoint Presentation</vt:lpstr>
      <vt:lpstr>Breaking changes, a story</vt:lpstr>
      <vt:lpstr>Ideas</vt:lpstr>
      <vt:lpstr>Shading in Java</vt:lpstr>
      <vt:lpstr>Shading in Java</vt:lpstr>
      <vt:lpstr>Ideas</vt:lpstr>
      <vt:lpstr>Ideas</vt:lpstr>
      <vt:lpstr>Ideas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Dependencies</dc:title>
  <dc:creator>Eric Erhardt</dc:creator>
  <cp:lastModifiedBy>Eric Erhardt</cp:lastModifiedBy>
  <cp:revision>2</cp:revision>
  <dcterms:created xsi:type="dcterms:W3CDTF">2020-12-10T20:50:29Z</dcterms:created>
  <dcterms:modified xsi:type="dcterms:W3CDTF">2020-12-11T00:20:07Z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0x010100AC6695784DEB3E42B75A02202F8BCCEC</vt:lpwstr>
  </property>
</Properties>
</file>