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7517-E63D-4F22-ADDC-E2334C48C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BF875-8145-4D60-976C-9F4CCD88D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C4DF4-627A-4302-A2E0-A0644700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406-30EC-49E5-BE03-2EEEB4E9224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D7B9A-BEEC-4D3A-9521-2FE20DB3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1F83-421F-4284-9EFF-21E4B127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7D7D-B5F5-4C93-A380-3901D390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2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F671-0D4E-4451-97DC-55AD7F54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3C066-1518-4D15-9864-80B42FB5A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DADC0-27C9-408E-B507-43A53A59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406-30EC-49E5-BE03-2EEEB4E9224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A009-5950-48D1-8C45-DA4E1B9F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2707-DF27-406B-A2B7-A12CC0D5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7D7D-B5F5-4C93-A380-3901D390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6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169E2-BF2F-4C2E-B530-51770FF78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053EF-10DB-4880-AEA7-86A37BC02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B0C8-2069-4E79-8581-9EBF0F50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406-30EC-49E5-BE03-2EEEB4E9224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17972-5643-4BBA-BCFA-FF4666F6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1C48D-A8B8-4643-8E4B-7825F6ED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7D7D-B5F5-4C93-A380-3901D390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C5BC-06A3-4FDB-80F9-E9D3FFC9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BB9A-1095-4B47-BF5E-43C5A178D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6A728-D95F-4459-B143-70A0E581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406-30EC-49E5-BE03-2EEEB4E9224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3212E-89B5-499C-8037-96948D85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86186-1091-453A-AF4B-689023E9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7D7D-B5F5-4C93-A380-3901D390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55C9-DC0E-4963-9E22-F4DED4DC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A40F-F239-477C-89A5-FC974F2A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76615-C5A3-42EB-8FB7-8FB635CB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406-30EC-49E5-BE03-2EEEB4E9224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72F07-D0A5-4806-82AF-8EB94027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70B92-1613-4ECC-B22A-604B5E47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7D7D-B5F5-4C93-A380-3901D390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6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4AD7-7D63-451C-9812-4B05972E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099A-4711-4ABE-8D3F-9CB062058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D136D-1AFD-4B0E-B686-222476FF3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C7BD5-8CAB-4B48-96E5-7A4A7DAD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406-30EC-49E5-BE03-2EEEB4E9224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0D43F-A56B-464A-9A43-57C9EFCF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F871-CF9F-476D-B316-BFC3BD80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7D7D-B5F5-4C93-A380-3901D390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2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AD89-C8F6-4670-B889-5D9B34E0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3EAF7-457C-497D-BBB2-7855D06F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75122-E0E4-422C-B3EC-A3CAAE82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59673-92B6-4DB5-91E9-F0072C4CD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E64D0-008B-4F12-BC93-BF7E36C46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8F435-F146-4D43-89F8-F223F648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406-30EC-49E5-BE03-2EEEB4E9224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79593-F386-487C-A492-10662A6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9FB01-EA0E-4857-9E31-B53A6261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7D7D-B5F5-4C93-A380-3901D390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4939-DAFB-4697-9803-71A801C7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F7091-85A5-4E0B-A0FE-DC2F1EBD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406-30EC-49E5-BE03-2EEEB4E9224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F005B-21E8-4B53-9725-84174ADE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5336E-CD2E-40BB-ADDC-3252BCA9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7D7D-B5F5-4C93-A380-3901D390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1ED5A-732E-4457-8FCD-4602F314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406-30EC-49E5-BE03-2EEEB4E9224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9BFED-5202-421F-851B-5C7DE956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D337A-1DBF-4829-AAB7-976974F7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7D7D-B5F5-4C93-A380-3901D390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3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D896-E0DF-491F-ADE6-98F841EF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8C38-F801-4F9E-B3FF-FA8DE685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108DC-39B7-47B5-A285-64881B601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FFD36-91F8-49A8-AC7C-61DD3B0E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406-30EC-49E5-BE03-2EEEB4E9224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49E06-FD49-4B35-92A4-CBF4F294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D9A7C-B8CB-4284-9FF9-151D3DB7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7D7D-B5F5-4C93-A380-3901D390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8B8D-583F-40A4-B54C-C45E6E93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6697A-7D52-4446-A16B-7A717F0F1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2C9FB-0CC2-40D6-8F10-6D7ED52F7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46A73-B96B-4740-B670-4AC08B0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406-30EC-49E5-BE03-2EEEB4E9224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84E20-1D1F-49F7-9779-A6FC7EFD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E93C9-8B03-4C88-8064-0A4307FA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7D7D-B5F5-4C93-A380-3901D390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3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B2DA0-242A-4B1D-B98D-A7366E0D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2971-1A01-42FA-9891-D4BF707E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D7195-5CC4-4DE1-95BC-D99979D09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38406-30EC-49E5-BE03-2EEEB4E9224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9E6C-9222-47E7-843D-C1143FC8F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0323-3F2D-4678-89FC-A1C18BB97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7D7D-B5F5-4C93-A380-3901D390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ED4D-0F58-449B-B943-8B990925D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6 Ecosystem</a:t>
            </a:r>
            <a:br>
              <a:rPr lang="en-US" dirty="0"/>
            </a:br>
            <a:r>
              <a:rPr lang="en-US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98147-79DD-43CE-ACB8-71C1A9227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Immo Landwerth</a:t>
            </a:r>
          </a:p>
        </p:txBody>
      </p:sp>
    </p:spTree>
    <p:extLst>
      <p:ext uri="{BB962C8B-B14F-4D97-AF65-F5344CB8AC3E}">
        <p14:creationId xmlns:p14="http://schemas.microsoft.com/office/powerpoint/2010/main" val="19475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64CE-2430-4111-BA70-0216B6B3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themesof.net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8E4F5-E557-4C02-BA3D-24A7D180F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6.0 Planning is in the open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73D61E-2831-4CD6-9896-AC901D789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013" y="0"/>
            <a:ext cx="6554987" cy="685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117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53A35-9C6E-4945-8502-23F290B9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authors can multi-target between runtime identifiers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A5312F-0778-43FB-A293-07E45431E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6" y="2670664"/>
            <a:ext cx="3086531" cy="933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C73A44-BF24-41D0-955C-8D35174F7FA3}"/>
              </a:ext>
            </a:extLst>
          </p:cNvPr>
          <p:cNvSpPr txBox="1"/>
          <p:nvPr/>
        </p:nvSpPr>
        <p:spPr>
          <a:xfrm>
            <a:off x="887506" y="1965399"/>
            <a:ext cx="39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Framework (TFM) based multi-targeting: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73B75-346B-468E-8C56-293BB052CA55}"/>
              </a:ext>
            </a:extLst>
          </p:cNvPr>
          <p:cNvSpPr txBox="1"/>
          <p:nvPr/>
        </p:nvSpPr>
        <p:spPr>
          <a:xfrm>
            <a:off x="887506" y="3991679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Runtime (RID) based multi-targeting: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02447-DBC0-46D3-A1AE-C565082EF06D}"/>
              </a:ext>
            </a:extLst>
          </p:cNvPr>
          <p:cNvCxnSpPr/>
          <p:nvPr/>
        </p:nvCxnSpPr>
        <p:spPr>
          <a:xfrm>
            <a:off x="973777" y="2334731"/>
            <a:ext cx="10528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C7CF4A-D34F-430F-8F03-72C3D717034E}"/>
              </a:ext>
            </a:extLst>
          </p:cNvPr>
          <p:cNvCxnSpPr/>
          <p:nvPr/>
        </p:nvCxnSpPr>
        <p:spPr>
          <a:xfrm>
            <a:off x="973777" y="4361011"/>
            <a:ext cx="10528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omer simpson episode 3 GIF">
            <a:extLst>
              <a:ext uri="{FF2B5EF4-FFF2-40B4-BE49-F238E27FC236}">
                <a16:creationId xmlns:a16="http://schemas.microsoft.com/office/drawing/2014/main" id="{A2804D50-3F5A-4D65-8A4E-C25355C32A9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18" y="4528505"/>
            <a:ext cx="2876459" cy="219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7A49E5-6A3B-4B33-985A-B6B0B83CB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818" y="2670664"/>
            <a:ext cx="5982535" cy="790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518717-90D4-4DBB-93B6-617C56A02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777" y="4528505"/>
            <a:ext cx="2667372" cy="13622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82BED9-75F6-4C75-8EEE-8C659FD7B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3818" y="4524811"/>
            <a:ext cx="254353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1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A0EE-287D-4EF6-81FB-85673D90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authors can multi-target between runtime identifiers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EB466-388F-4A1D-856C-E5A6E743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 target for architecture and operating system, even if the OS doesn’t have a dedicated framework</a:t>
            </a:r>
          </a:p>
          <a:p>
            <a:r>
              <a:rPr lang="en-US" dirty="0"/>
              <a:t>Package native assets</a:t>
            </a:r>
          </a:p>
        </p:txBody>
      </p:sp>
    </p:spTree>
    <p:extLst>
      <p:ext uri="{BB962C8B-B14F-4D97-AF65-F5344CB8AC3E}">
        <p14:creationId xmlns:p14="http://schemas.microsoft.com/office/powerpoint/2010/main" val="241387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27DF-5226-4AF3-B10E-90DB107B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authors can validate that their multi-targeted packages are well-formed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EB779-1297-40BC-8407-6DD942B7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78" y="2491226"/>
            <a:ext cx="6039693" cy="838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6E5523-8BE2-4AFC-9853-C1464222FB5F}"/>
              </a:ext>
            </a:extLst>
          </p:cNvPr>
          <p:cNvSpPr txBox="1"/>
          <p:nvPr/>
        </p:nvSpPr>
        <p:spPr>
          <a:xfrm>
            <a:off x="887506" y="1965399"/>
            <a:ext cx="22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Can you spot the bug?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D36C29-CFE6-4ED9-98CD-42315AB3C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78" y="3593359"/>
            <a:ext cx="2676899" cy="2810267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D67B1DF6-97FE-425F-A83D-D1350ECAE816}"/>
              </a:ext>
            </a:extLst>
          </p:cNvPr>
          <p:cNvSpPr/>
          <p:nvPr/>
        </p:nvSpPr>
        <p:spPr>
          <a:xfrm>
            <a:off x="3726251" y="4998492"/>
            <a:ext cx="467746" cy="1025649"/>
          </a:xfrm>
          <a:prstGeom prst="rightBrace">
            <a:avLst>
              <a:gd name="adj1" fmla="val 8333"/>
              <a:gd name="adj2" fmla="val 5058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FFC65-4A0A-4452-8BF9-3404BFE6024A}"/>
              </a:ext>
            </a:extLst>
          </p:cNvPr>
          <p:cNvSpPr txBox="1"/>
          <p:nvPr/>
        </p:nvSpPr>
        <p:spPr>
          <a:xfrm>
            <a:off x="4460670" y="5188150"/>
            <a:ext cx="374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means code compiled against .NET Standard 2.0 can’t run on .NET 5</a:t>
            </a:r>
          </a:p>
        </p:txBody>
      </p:sp>
    </p:spTree>
    <p:extLst>
      <p:ext uri="{BB962C8B-B14F-4D97-AF65-F5344CB8AC3E}">
        <p14:creationId xmlns:p14="http://schemas.microsoft.com/office/powerpoint/2010/main" val="302494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27DF-5226-4AF3-B10E-90DB107B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authors can validate that their multi-targeted packages are well-formed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E5523-8BE2-4AFC-9853-C1464222FB5F}"/>
              </a:ext>
            </a:extLst>
          </p:cNvPr>
          <p:cNvSpPr txBox="1"/>
          <p:nvPr/>
        </p:nvSpPr>
        <p:spPr>
          <a:xfrm>
            <a:off x="887506" y="1965399"/>
            <a:ext cx="22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Can you spot the bug?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67B1DF6-97FE-425F-A83D-D1350ECAE816}"/>
              </a:ext>
            </a:extLst>
          </p:cNvPr>
          <p:cNvSpPr/>
          <p:nvPr/>
        </p:nvSpPr>
        <p:spPr>
          <a:xfrm>
            <a:off x="4024123" y="2432713"/>
            <a:ext cx="467746" cy="1025649"/>
          </a:xfrm>
          <a:prstGeom prst="rightBrace">
            <a:avLst>
              <a:gd name="adj1" fmla="val 8333"/>
              <a:gd name="adj2" fmla="val 5058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FFC65-4A0A-4452-8BF9-3404BFE6024A}"/>
              </a:ext>
            </a:extLst>
          </p:cNvPr>
          <p:cNvSpPr txBox="1"/>
          <p:nvPr/>
        </p:nvSpPr>
        <p:spPr>
          <a:xfrm>
            <a:off x="4758542" y="2505670"/>
            <a:ext cx="3748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Different assembly names means code built for .NET Standard can’t run on .NET 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73D9B-AB24-4598-BB43-B1C2DBE7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69" y="2432713"/>
            <a:ext cx="286742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94C8-1CB2-4340-8CB4-D0AFD9E4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authors can validate that they didn't accidentally make an API breaking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E18FA-0C04-4F4F-B422-DCDB92563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dotnet/runtime repo we’re using a tool called </a:t>
            </a:r>
            <a:r>
              <a:rPr lang="en-US" b="1" dirty="0" err="1"/>
              <a:t>ApiCompat</a:t>
            </a:r>
            <a:r>
              <a:rPr lang="en-US" b="1" dirty="0"/>
              <a:t> </a:t>
            </a:r>
            <a:r>
              <a:rPr lang="en-US" dirty="0"/>
              <a:t>that can validate two assembly sets, A and B</a:t>
            </a:r>
          </a:p>
          <a:p>
            <a:pPr lvl="1"/>
            <a:r>
              <a:rPr lang="en-US" dirty="0"/>
              <a:t>It checks whether compiling against set A means you can run on set B</a:t>
            </a:r>
          </a:p>
          <a:p>
            <a:r>
              <a:rPr lang="en-US" dirty="0"/>
              <a:t>Multiple ways to leverage this:</a:t>
            </a:r>
          </a:p>
          <a:p>
            <a:r>
              <a:rPr lang="en-US" b="1" dirty="0"/>
              <a:t>Did I make a breaking change?</a:t>
            </a:r>
          </a:p>
          <a:p>
            <a:pPr lvl="1"/>
            <a:r>
              <a:rPr lang="en-US" dirty="0"/>
              <a:t>A := V1, B := V2</a:t>
            </a:r>
          </a:p>
          <a:p>
            <a:r>
              <a:rPr lang="en-US" b="1" dirty="0"/>
              <a:t>Is my package well formed?</a:t>
            </a:r>
          </a:p>
          <a:p>
            <a:pPr lvl="1"/>
            <a:r>
              <a:rPr lang="en-US" dirty="0"/>
              <a:t>A := netstandard2.0 binaries, B := netcoreapp3.0 binaries</a:t>
            </a:r>
          </a:p>
          <a:p>
            <a:r>
              <a:rPr lang="en-US" dirty="0"/>
              <a:t>We want to productize this tool and allow integrate it into the build</a:t>
            </a:r>
          </a:p>
        </p:txBody>
      </p:sp>
    </p:spTree>
    <p:extLst>
      <p:ext uri="{BB962C8B-B14F-4D97-AF65-F5344CB8AC3E}">
        <p14:creationId xmlns:p14="http://schemas.microsoft.com/office/powerpoint/2010/main" val="288033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5842-F64B-4768-804C-5AB12E73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Platform-Compat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B7A7-62DE-4F03-92F3-678464F85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Annotating operating system APIs with version information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iOS, macOS, </a:t>
            </a:r>
            <a:r>
              <a:rPr lang="en-US" dirty="0" err="1"/>
              <a:t>watchOS</a:t>
            </a:r>
            <a:r>
              <a:rPr lang="en-US" dirty="0"/>
              <a:t>, </a:t>
            </a:r>
            <a:r>
              <a:rPr lang="en-US" dirty="0" err="1"/>
              <a:t>tvOS</a:t>
            </a:r>
            <a:endParaRPr lang="en-US" dirty="0"/>
          </a:p>
          <a:p>
            <a:pPr lvl="1"/>
            <a:r>
              <a:rPr lang="en-US" dirty="0"/>
              <a:t>WinRT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72DB4-1343-47B1-97F7-E58BD344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98" y="1825625"/>
            <a:ext cx="4906060" cy="1981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016FD-A22F-4BC7-9805-DB165F59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98" y="4364720"/>
            <a:ext cx="3677163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8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246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.NET 6 Ecosystem Features</vt:lpstr>
      <vt:lpstr>themesof.net </vt:lpstr>
      <vt:lpstr>Package authors can multi-target between runtime identifiers</vt:lpstr>
      <vt:lpstr>Package authors can multi-target between runtime identifiers</vt:lpstr>
      <vt:lpstr>Package authors can validate that their multi-targeted packages are well-formed </vt:lpstr>
      <vt:lpstr>Package authors can validate that their multi-targeted packages are well-formed </vt:lpstr>
      <vt:lpstr>Package authors can validate that they didn't accidentally make an API breaking change</vt:lpstr>
      <vt:lpstr>Extending Platform-Compat Analyzer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6 Ecosystem Features</dc:title>
  <dc:creator>Immo Landwerth</dc:creator>
  <cp:lastModifiedBy>Immo Landwerth</cp:lastModifiedBy>
  <cp:revision>7</cp:revision>
  <dcterms:created xsi:type="dcterms:W3CDTF">2020-12-10T01:03:09Z</dcterms:created>
  <dcterms:modified xsi:type="dcterms:W3CDTF">2020-12-10T02:19:12Z</dcterms:modified>
</cp:coreProperties>
</file>