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0" r:id="rId3"/>
    <p:sldId id="271" r:id="rId4"/>
    <p:sldId id="259" r:id="rId5"/>
    <p:sldId id="265" r:id="rId6"/>
    <p:sldId id="266" r:id="rId7"/>
    <p:sldId id="262" r:id="rId8"/>
    <p:sldId id="263" r:id="rId9"/>
    <p:sldId id="264" r:id="rId10"/>
    <p:sldId id="261" r:id="rId11"/>
    <p:sldId id="260" r:id="rId12"/>
    <p:sldId id="269" r:id="rId13"/>
    <p:sldId id="272" r:id="rId14"/>
    <p:sldId id="268" r:id="rId15"/>
    <p:sldId id="267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4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4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7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80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1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8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7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9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>
                <a:solidFill>
                  <a:srgbClr val="D6ECFF"/>
                </a:solidFill>
              </a:rPr>
              <a:pPr/>
              <a:t>7/9/2013</a:t>
            </a:fld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rgbClr val="D6EC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9CEB3EB-F4F2-46F4-8867-D3C68411A9A0}" type="slidenum">
              <a:rPr lang="en-US" smtClean="0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35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0"/>
            <a:ext cx="7772400" cy="197510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haroni" pitchFamily="2" charset="-79"/>
                <a:cs typeface="Aharoni" pitchFamily="2" charset="-79"/>
              </a:rPr>
              <a:t>Simple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forex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simulator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849" y="2438400"/>
            <a:ext cx="7772400" cy="1508760"/>
          </a:xfrm>
        </p:spPr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Developed by Team Bits &amp; Coins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682020"/>
            <a:ext cx="18245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  <a:latin typeface="Bauhaus 93" pitchFamily="82" charset="0"/>
              </a:rPr>
              <a:t>Members:</a:t>
            </a:r>
          </a:p>
          <a:p>
            <a:r>
              <a:rPr lang="en-US" dirty="0" smtClean="0">
                <a:solidFill>
                  <a:prstClr val="white"/>
                </a:solidFill>
                <a:latin typeface="Bauhaus 93" pitchFamily="82" charset="0"/>
              </a:rPr>
              <a:t>Joe </a:t>
            </a:r>
            <a:r>
              <a:rPr lang="en-US" dirty="0" err="1">
                <a:solidFill>
                  <a:prstClr val="white"/>
                </a:solidFill>
                <a:latin typeface="Bauhaus 93" pitchFamily="82" charset="0"/>
              </a:rPr>
              <a:t>Bizal</a:t>
            </a:r>
            <a:endParaRPr lang="en-US" dirty="0">
              <a:solidFill>
                <a:prstClr val="white"/>
              </a:solidFill>
              <a:latin typeface="Bauhaus 93" pitchFamily="82" charset="0"/>
            </a:endParaRPr>
          </a:p>
          <a:p>
            <a:r>
              <a:rPr lang="en-US" dirty="0">
                <a:solidFill>
                  <a:prstClr val="white"/>
                </a:solidFill>
                <a:latin typeface="Bauhaus 93" pitchFamily="82" charset="0"/>
              </a:rPr>
              <a:t>Aidan Fleischer</a:t>
            </a:r>
          </a:p>
          <a:p>
            <a:r>
              <a:rPr lang="en-US" dirty="0">
                <a:solidFill>
                  <a:prstClr val="white"/>
                </a:solidFill>
                <a:latin typeface="Bauhaus 93" pitchFamily="82" charset="0"/>
              </a:rPr>
              <a:t>Andrew Koerner</a:t>
            </a:r>
          </a:p>
          <a:p>
            <a:r>
              <a:rPr lang="en-US" dirty="0">
                <a:solidFill>
                  <a:prstClr val="white"/>
                </a:solidFill>
                <a:latin typeface="Bauhaus 93" pitchFamily="82" charset="0"/>
              </a:rPr>
              <a:t>Paul </a:t>
            </a:r>
            <a:r>
              <a:rPr lang="en-US" dirty="0" err="1">
                <a:solidFill>
                  <a:prstClr val="white"/>
                </a:solidFill>
                <a:latin typeface="Bauhaus 93" pitchFamily="82" charset="0"/>
              </a:rPr>
              <a:t>Quint</a:t>
            </a:r>
            <a:endParaRPr lang="en-US" dirty="0">
              <a:solidFill>
                <a:prstClr val="white"/>
              </a:solidFill>
              <a:latin typeface="Bauhaus 93" pitchFamily="82" charset="0"/>
            </a:endParaRPr>
          </a:p>
        </p:txBody>
      </p:sp>
      <p:pic>
        <p:nvPicPr>
          <p:cNvPr id="1028" name="Picture 4" descr="C:\Users\Andrew\Desktop\newUN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181600"/>
            <a:ext cx="3095625" cy="1276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404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Simulator: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Receives </a:t>
            </a:r>
            <a:r>
              <a:rPr lang="en-US" dirty="0"/>
              <a:t>transaction data from Transaction Manager</a:t>
            </a:r>
          </a:p>
          <a:p>
            <a:r>
              <a:rPr lang="en-US" dirty="0" smtClean="0"/>
              <a:t>Receives </a:t>
            </a:r>
            <a:r>
              <a:rPr lang="en-US" dirty="0"/>
              <a:t>account data from Account Manager</a:t>
            </a:r>
          </a:p>
          <a:p>
            <a:r>
              <a:rPr lang="en-US" dirty="0"/>
              <a:t>R</a:t>
            </a:r>
            <a:r>
              <a:rPr lang="en-US" dirty="0" smtClean="0"/>
              <a:t>eceives </a:t>
            </a:r>
            <a:r>
              <a:rPr lang="en-US" dirty="0"/>
              <a:t>Market data from Market Manager</a:t>
            </a:r>
          </a:p>
          <a:p>
            <a:r>
              <a:rPr lang="en-US" dirty="0" smtClean="0"/>
              <a:t>Processes </a:t>
            </a:r>
            <a:r>
              <a:rPr lang="en-US" dirty="0"/>
              <a:t>received data and sends it to the Market Simulator GUI</a:t>
            </a:r>
          </a:p>
          <a:p>
            <a:r>
              <a:rPr lang="en-US" dirty="0" smtClean="0"/>
              <a:t>Simulates </a:t>
            </a:r>
            <a:r>
              <a:rPr lang="en-US" dirty="0"/>
              <a:t>market pressure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Market Simulator GUI: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for imputing transaction data and displays the results of the transaction</a:t>
            </a:r>
          </a:p>
          <a:p>
            <a:r>
              <a:rPr lang="en-US" dirty="0" smtClean="0"/>
              <a:t>Sends </a:t>
            </a:r>
            <a:r>
              <a:rPr lang="en-US" dirty="0"/>
              <a:t>and receives data to Market </a:t>
            </a:r>
            <a:r>
              <a:rPr lang="en-US" dirty="0" smtClean="0"/>
              <a:t>Simulator</a:t>
            </a:r>
          </a:p>
          <a:p>
            <a:r>
              <a:rPr lang="en-US" dirty="0" smtClean="0"/>
              <a:t>Clear labels and Spartan interface enhance usability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886199"/>
            <a:ext cx="4419600" cy="29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6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5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Separation of Tasks</a:t>
            </a:r>
          </a:p>
          <a:p>
            <a:pPr lvl="1"/>
            <a:r>
              <a:rPr lang="en-US" dirty="0" smtClean="0"/>
              <a:t>Different classes assigned to different members</a:t>
            </a:r>
          </a:p>
          <a:p>
            <a:pPr lvl="1"/>
            <a:r>
              <a:rPr lang="en-US" dirty="0" smtClean="0"/>
              <a:t>PM clearly responsible for setting schedule and maintaining Version control</a:t>
            </a:r>
          </a:p>
          <a:p>
            <a:pPr lvl="1"/>
            <a:r>
              <a:rPr lang="en-US" dirty="0" smtClean="0"/>
              <a:t>Emulated the Surgical Team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Consistent Scheduling</a:t>
            </a:r>
          </a:p>
          <a:p>
            <a:pPr lvl="1"/>
            <a:r>
              <a:rPr lang="en-US" dirty="0" smtClean="0"/>
              <a:t>Daily meetings</a:t>
            </a:r>
          </a:p>
          <a:p>
            <a:pPr lvl="1"/>
            <a:r>
              <a:rPr lang="en-US" dirty="0" smtClean="0"/>
              <a:t>Nightly timetables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7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Collaboration, Management</a:t>
            </a:r>
          </a:p>
          <a:p>
            <a:r>
              <a:rPr lang="en-US" dirty="0" smtClean="0"/>
              <a:t>Java + Eclipse IDE</a:t>
            </a:r>
          </a:p>
          <a:p>
            <a:r>
              <a:rPr lang="en-US" dirty="0" smtClean="0"/>
              <a:t>Email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33265"/>
            <a:ext cx="28575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71" y="2028265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36894"/>
            <a:ext cx="2953871" cy="295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5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Challenges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Schedules</a:t>
            </a:r>
          </a:p>
          <a:p>
            <a:r>
              <a:rPr lang="en-US" dirty="0" smtClean="0"/>
              <a:t>Learning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Timeframe</a:t>
            </a:r>
          </a:p>
          <a:p>
            <a:pPr marL="68580" indent="0">
              <a:buNone/>
            </a:pPr>
            <a:r>
              <a:rPr lang="en-US" dirty="0" smtClean="0"/>
              <a:t>Risk Management techniques such as outlining the risks in our milestone helped prepare us for these.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034" y="1422056"/>
            <a:ext cx="2527936" cy="1702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59" t="-944" r="50000" b="944"/>
          <a:stretch/>
        </p:blipFill>
        <p:spPr>
          <a:xfrm>
            <a:off x="3810001" y="1422056"/>
            <a:ext cx="1801906" cy="19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7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Needed a program to fit our client, Prof. </a:t>
            </a:r>
            <a:r>
              <a:rPr lang="en-US" dirty="0" err="1" smtClean="0"/>
              <a:t>Hamza’s</a:t>
            </a:r>
            <a:r>
              <a:rPr lang="en-US" dirty="0" smtClean="0"/>
              <a:t> needs.</a:t>
            </a:r>
          </a:p>
          <a:p>
            <a:pPr lvl="1"/>
            <a:r>
              <a:rPr lang="en-US" dirty="0" smtClean="0"/>
              <a:t>Requirements:</a:t>
            </a:r>
          </a:p>
          <a:p>
            <a:pPr lvl="2"/>
            <a:r>
              <a:rPr lang="en-US" dirty="0" smtClean="0"/>
              <a:t>1. Complex (not </a:t>
            </a:r>
            <a:r>
              <a:rPr lang="en-US" dirty="0" smtClean="0"/>
              <a:t>rudimentary)</a:t>
            </a:r>
            <a:endParaRPr lang="en-US" dirty="0" smtClean="0"/>
          </a:p>
          <a:p>
            <a:pPr lvl="2"/>
            <a:r>
              <a:rPr lang="en-US" dirty="0" smtClean="0"/>
              <a:t>2. Clean Interface</a:t>
            </a:r>
          </a:p>
          <a:p>
            <a:pPr lvl="2"/>
            <a:r>
              <a:rPr lang="en-US" dirty="0" smtClean="0"/>
              <a:t>3. Easy to use</a:t>
            </a:r>
          </a:p>
          <a:p>
            <a:r>
              <a:rPr lang="en-US" dirty="0" smtClean="0"/>
              <a:t>Knowing this, we focused on </a:t>
            </a:r>
            <a:r>
              <a:rPr lang="en-US" i="1" dirty="0" smtClean="0"/>
              <a:t>usability </a:t>
            </a:r>
            <a:r>
              <a:rPr lang="en-US" dirty="0" smtClean="0"/>
              <a:t>and </a:t>
            </a:r>
            <a:r>
              <a:rPr lang="en-US" i="1" dirty="0" smtClean="0"/>
              <a:t>portability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this, we chose Java</a:t>
            </a:r>
          </a:p>
          <a:p>
            <a:pPr lvl="2"/>
            <a:r>
              <a:rPr lang="en-US" dirty="0" smtClean="0"/>
              <a:t>Most portable language, clean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Engineering Process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743200" cy="457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Abbreviated</a:t>
            </a:r>
          </a:p>
          <a:p>
            <a:r>
              <a:rPr lang="en-US" sz="3200" dirty="0" smtClean="0"/>
              <a:t>Agile</a:t>
            </a:r>
            <a:br>
              <a:rPr lang="en-US" sz="3200" dirty="0" smtClean="0"/>
            </a:br>
            <a:r>
              <a:rPr lang="en-US" sz="3200" dirty="0" smtClean="0"/>
              <a:t>Programming</a:t>
            </a:r>
          </a:p>
          <a:p>
            <a:endParaRPr lang="en-US" sz="3200" dirty="0"/>
          </a:p>
          <a:p>
            <a:r>
              <a:rPr lang="en-US" sz="3200" dirty="0" smtClean="0"/>
              <a:t>-Due to triple constraints</a:t>
            </a:r>
          </a:p>
          <a:p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35099"/>
            <a:ext cx="4953000" cy="4705317"/>
          </a:xfrm>
        </p:spPr>
      </p:pic>
    </p:spTree>
    <p:extLst>
      <p:ext uri="{BB962C8B-B14F-4D97-AF65-F5344CB8AC3E}">
        <p14:creationId xmlns:p14="http://schemas.microsoft.com/office/powerpoint/2010/main" val="157963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92807"/>
            <a:ext cx="7162800" cy="5665193"/>
          </a:xfrm>
        </p:spPr>
      </p:pic>
    </p:spTree>
    <p:extLst>
      <p:ext uri="{BB962C8B-B14F-4D97-AF65-F5344CB8AC3E}">
        <p14:creationId xmlns:p14="http://schemas.microsoft.com/office/powerpoint/2010/main" val="46318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</a:t>
            </a:r>
            <a:r>
              <a:rPr lang="en-US" b="1" dirty="0" err="1"/>
              <a:t>Accessor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848600" cy="2255040"/>
          </a:xfrm>
        </p:spPr>
        <p:txBody>
          <a:bodyPr/>
          <a:lstStyle/>
          <a:p>
            <a:r>
              <a:rPr lang="en-US" dirty="0" smtClean="0"/>
              <a:t>Saves </a:t>
            </a:r>
            <a:r>
              <a:rPr lang="en-US" dirty="0"/>
              <a:t>data to </a:t>
            </a:r>
            <a:r>
              <a:rPr lang="en-US" dirty="0" smtClean="0"/>
              <a:t>storage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etrieves </a:t>
            </a:r>
            <a:r>
              <a:rPr lang="en-US" dirty="0"/>
              <a:t>data from </a:t>
            </a:r>
            <a:r>
              <a:rPr lang="en-US" dirty="0" smtClean="0"/>
              <a:t>storage</a:t>
            </a:r>
            <a:endParaRPr lang="en-US" dirty="0" smtClean="0"/>
          </a:p>
          <a:p>
            <a:pPr lvl="1"/>
            <a:r>
              <a:rPr lang="en-US" dirty="0" smtClean="0"/>
              <a:t>Used db4o database since easy to reuse, thus don’t need to re-implement storage solution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91000"/>
            <a:ext cx="5395913" cy="21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2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</a:t>
            </a:r>
            <a:r>
              <a:rPr lang="en-US" b="1" dirty="0" err="1"/>
              <a:t>Accessor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Retrieves current exchange </a:t>
            </a:r>
            <a:r>
              <a:rPr lang="en-US" dirty="0" smtClean="0"/>
              <a:t>rate</a:t>
            </a:r>
          </a:p>
          <a:p>
            <a:r>
              <a:rPr lang="en-US" dirty="0" smtClean="0"/>
              <a:t>Exchange rate gathered from </a:t>
            </a:r>
            <a:r>
              <a:rPr lang="en-US" dirty="0" err="1"/>
              <a:t>G</a:t>
            </a:r>
            <a:r>
              <a:rPr lang="en-US" dirty="0" err="1" smtClean="0"/>
              <a:t>son</a:t>
            </a:r>
            <a:r>
              <a:rPr lang="en-US" dirty="0" smtClean="0"/>
              <a:t> library to get current market data according to Google</a:t>
            </a:r>
          </a:p>
          <a:p>
            <a:pPr lvl="1"/>
            <a:r>
              <a:rPr lang="en-US" dirty="0" smtClean="0"/>
              <a:t>Updates in real-time to ensure accuracy</a:t>
            </a:r>
          </a:p>
          <a:p>
            <a:pPr lvl="1"/>
            <a:r>
              <a:rPr lang="en-US" dirty="0" smtClean="0"/>
              <a:t>Google data consistent, ensures </a:t>
            </a:r>
            <a:r>
              <a:rPr lang="en-US" i="1" dirty="0" smtClean="0"/>
              <a:t>reliability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28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Manager: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Pushes </a:t>
            </a:r>
            <a:r>
              <a:rPr lang="en-US" dirty="0"/>
              <a:t>and pulls Transaction data to and from the </a:t>
            </a:r>
            <a:r>
              <a:rPr lang="en-US" dirty="0" err="1" smtClean="0"/>
              <a:t>StorageAccessor</a:t>
            </a:r>
            <a:endParaRPr lang="en-US" dirty="0"/>
          </a:p>
          <a:p>
            <a:r>
              <a:rPr lang="en-US" dirty="0" smtClean="0"/>
              <a:t>Processes </a:t>
            </a:r>
            <a:r>
              <a:rPr lang="en-US" dirty="0"/>
              <a:t>data </a:t>
            </a:r>
            <a:r>
              <a:rPr lang="en-US" dirty="0" smtClean="0"/>
              <a:t>pulled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Account Manager: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Pulls </a:t>
            </a:r>
            <a:r>
              <a:rPr lang="en-US" dirty="0"/>
              <a:t>account data from </a:t>
            </a:r>
            <a:r>
              <a:rPr lang="en-US" dirty="0" err="1" smtClean="0"/>
              <a:t>StorageAccessor</a:t>
            </a:r>
            <a:endParaRPr lang="en-US" dirty="0"/>
          </a:p>
          <a:p>
            <a:r>
              <a:rPr lang="en-US" dirty="0" smtClean="0"/>
              <a:t>Processes </a:t>
            </a:r>
            <a:r>
              <a:rPr lang="en-US" dirty="0"/>
              <a:t>data pulled for Market </a:t>
            </a:r>
            <a:r>
              <a:rPr lang="en-US" dirty="0" smtClean="0"/>
              <a:t>Simulator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9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Manager: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Pulls </a:t>
            </a:r>
            <a:r>
              <a:rPr lang="en-US" dirty="0"/>
              <a:t>market data from the </a:t>
            </a:r>
            <a:r>
              <a:rPr lang="en-US" dirty="0" err="1" smtClean="0"/>
              <a:t>MarketAccessor</a:t>
            </a:r>
            <a:endParaRPr lang="en-US" dirty="0"/>
          </a:p>
          <a:p>
            <a:r>
              <a:rPr lang="en-US" dirty="0" smtClean="0"/>
              <a:t>Processes </a:t>
            </a:r>
            <a:r>
              <a:rPr lang="en-US" dirty="0"/>
              <a:t>data pulled for Market Simulator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63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319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  Simple forex simulator</vt:lpstr>
      <vt:lpstr>Requirements</vt:lpstr>
      <vt:lpstr>Our Engineering Process Model</vt:lpstr>
      <vt:lpstr>Architecture</vt:lpstr>
      <vt:lpstr>Storage Accessor: </vt:lpstr>
      <vt:lpstr>Market Accessor: </vt:lpstr>
      <vt:lpstr>Transaction Manager: </vt:lpstr>
      <vt:lpstr>Account Manager: </vt:lpstr>
      <vt:lpstr>Market Manager: </vt:lpstr>
      <vt:lpstr>Market Simulator: </vt:lpstr>
      <vt:lpstr>Market Simulator GUI: </vt:lpstr>
      <vt:lpstr>The Result</vt:lpstr>
      <vt:lpstr>Processes Used</vt:lpstr>
      <vt:lpstr>Tools to help Productivity</vt:lpstr>
      <vt:lpstr>Engineering Challenges and Solutions</vt:lpstr>
      <vt:lpstr>FIN.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forex simulator</dc:title>
  <dc:creator>Joseph Andrew Bizal</dc:creator>
  <cp:lastModifiedBy>Joseph Andrew Bizal</cp:lastModifiedBy>
  <cp:revision>35</cp:revision>
  <dcterms:created xsi:type="dcterms:W3CDTF">2013-07-09T21:56:17Z</dcterms:created>
  <dcterms:modified xsi:type="dcterms:W3CDTF">2013-07-09T23:54:03Z</dcterms:modified>
</cp:coreProperties>
</file>