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B94A-56A7-41F3-8C12-EA5E77BEF4C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384C-2B53-4504-81FB-65DAAFA33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6/19/2013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Surgical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Mythical Man-month</a:t>
            </a:r>
          </a:p>
        </p:txBody>
      </p:sp>
      <p:pic>
        <p:nvPicPr>
          <p:cNvPr id="1026" name="Picture 2" descr="C:\Users\Andrew\Desktop\539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838200"/>
            <a:ext cx="4519434" cy="3362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1066800"/>
            <a:ext cx="1744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</a:t>
            </a:r>
            <a:r>
              <a:rPr lang="en-US" dirty="0" err="1" smtClean="0"/>
              <a:t>Bizal</a:t>
            </a:r>
            <a:endParaRPr lang="en-US" dirty="0" smtClean="0"/>
          </a:p>
          <a:p>
            <a:r>
              <a:rPr lang="en-US" dirty="0" smtClean="0"/>
              <a:t>Aidan Fleischer</a:t>
            </a:r>
          </a:p>
          <a:p>
            <a:r>
              <a:rPr lang="en-US" dirty="0" smtClean="0"/>
              <a:t>Andrew Koerner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Quint</a:t>
            </a:r>
            <a:endParaRPr lang="en-US" dirty="0"/>
          </a:p>
        </p:txBody>
      </p:sp>
      <p:pic>
        <p:nvPicPr>
          <p:cNvPr id="1028" name="Picture 4" descr="C:\Users\Andrew\Desktop\newUN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181600"/>
            <a:ext cx="3095625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Programmer</a:t>
            </a:r>
          </a:p>
          <a:p>
            <a:pPr lvl="1"/>
            <a:r>
              <a:rPr lang="en-US" dirty="0" smtClean="0"/>
              <a:t>Designs, codes and tests program</a:t>
            </a:r>
          </a:p>
          <a:p>
            <a:pPr lvl="1"/>
            <a:r>
              <a:rPr lang="en-US" dirty="0" smtClean="0"/>
              <a:t>Writes documentation</a:t>
            </a:r>
          </a:p>
          <a:p>
            <a:pPr lvl="1"/>
            <a:r>
              <a:rPr lang="en-US" dirty="0" smtClean="0"/>
              <a:t>Must have great talent, ten years experience and considerable systems and application knowledge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Copilot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Surgeon’s right hand  man</a:t>
            </a:r>
          </a:p>
          <a:p>
            <a:r>
              <a:rPr lang="en-US" dirty="0" smtClean="0"/>
              <a:t>Can do any part of the job, but is less experienced</a:t>
            </a:r>
          </a:p>
          <a:p>
            <a:pPr lvl="1"/>
            <a:r>
              <a:rPr lang="en-US" dirty="0" smtClean="0"/>
              <a:t>May write code but is not responsible for any part of the code</a:t>
            </a:r>
            <a:endParaRPr lang="en-US" dirty="0"/>
          </a:p>
          <a:p>
            <a:r>
              <a:rPr lang="en-US" dirty="0" smtClean="0"/>
              <a:t>Shares in design as a thinker, discussant, and evaluator</a:t>
            </a:r>
          </a:p>
          <a:p>
            <a:r>
              <a:rPr lang="en-US" dirty="0" smtClean="0"/>
              <a:t>Represents team in discussions of function and interface with other 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money, people, space and machines</a:t>
            </a:r>
          </a:p>
          <a:p>
            <a:r>
              <a:rPr lang="en-US" dirty="0" smtClean="0"/>
              <a:t>Interfaces with administration of the rest of the organization</a:t>
            </a:r>
          </a:p>
          <a:p>
            <a:r>
              <a:rPr lang="en-US" dirty="0" smtClean="0"/>
              <a:t>The surgeon has the final say on personnel, raises, space and so on, but he must spend very little time on these things.</a:t>
            </a:r>
          </a:p>
          <a:p>
            <a:pPr lvl="1"/>
            <a:r>
              <a:rPr lang="en-US" dirty="0" smtClean="0"/>
              <a:t>Administrator caries the burden for him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maximum clarity, the surgeon must generate the documentation</a:t>
            </a:r>
          </a:p>
          <a:p>
            <a:r>
              <a:rPr lang="en-US" dirty="0" smtClean="0"/>
              <a:t>The surgeon then hands off the draft to the editor</a:t>
            </a:r>
          </a:p>
          <a:p>
            <a:pPr lvl="1"/>
            <a:r>
              <a:rPr lang="en-US" dirty="0" smtClean="0"/>
              <a:t>The editor criticized it, rework it, and provide references </a:t>
            </a:r>
            <a:r>
              <a:rPr lang="en-US" smtClean="0"/>
              <a:t>and bibliography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</TotalTime>
  <Words>180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The Surgical Team  </vt:lpstr>
      <vt:lpstr>The Surgeon</vt:lpstr>
      <vt:lpstr>The Copilot  </vt:lpstr>
      <vt:lpstr>The Administrator</vt:lpstr>
      <vt:lpstr>The Editor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Surgical Team  </dc:title>
  <dc:creator>Andrew</dc:creator>
  <cp:lastModifiedBy>Joseph Andrew Bizal</cp:lastModifiedBy>
  <cp:revision>4</cp:revision>
  <dcterms:created xsi:type="dcterms:W3CDTF">2013-06-18T20:59:53Z</dcterms:created>
  <dcterms:modified xsi:type="dcterms:W3CDTF">2013-06-20T04:59:23Z</dcterms:modified>
</cp:coreProperties>
</file>