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3" autoAdjust="0"/>
    <p:restoredTop sz="94660"/>
  </p:normalViewPr>
  <p:slideViewPr>
    <p:cSldViewPr>
      <p:cViewPr varScale="1">
        <p:scale>
          <a:sx n="64" d="100"/>
          <a:sy n="64" d="100"/>
        </p:scale>
        <p:origin x="-96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B94A-56A7-41F3-8C12-EA5E77BEF4C0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384C-2B53-4504-81FB-65DAAFA33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60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7/1/2013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Surgical Team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Mythical Man-month</a:t>
            </a:r>
          </a:p>
        </p:txBody>
      </p:sp>
      <p:pic>
        <p:nvPicPr>
          <p:cNvPr id="1026" name="Picture 2" descr="C:\Users\Andrew\Desktop\539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838200"/>
            <a:ext cx="4519434" cy="3362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00200" y="1066800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 </a:t>
            </a:r>
            <a:r>
              <a:rPr lang="en-US" dirty="0" err="1" smtClean="0"/>
              <a:t>Bizal</a:t>
            </a:r>
            <a:endParaRPr lang="en-US" dirty="0" smtClean="0"/>
          </a:p>
          <a:p>
            <a:r>
              <a:rPr lang="en-US" dirty="0" smtClean="0"/>
              <a:t>Aidan Fleischer</a:t>
            </a:r>
          </a:p>
          <a:p>
            <a:r>
              <a:rPr lang="en-US" dirty="0" smtClean="0"/>
              <a:t>Andrew Koerner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Quint</a:t>
            </a:r>
            <a:endParaRPr lang="en-US" dirty="0" smtClean="0"/>
          </a:p>
          <a:p>
            <a:r>
              <a:rPr lang="en-US" dirty="0" err="1" smtClean="0"/>
              <a:t>Abdelbaset</a:t>
            </a:r>
            <a:r>
              <a:rPr lang="en-US" dirty="0" smtClean="0"/>
              <a:t> </a:t>
            </a:r>
            <a:r>
              <a:rPr lang="en-US" dirty="0" err="1" smtClean="0"/>
              <a:t>Hamza</a:t>
            </a:r>
            <a:endParaRPr lang="en-US" dirty="0"/>
          </a:p>
        </p:txBody>
      </p:sp>
      <p:pic>
        <p:nvPicPr>
          <p:cNvPr id="1028" name="Picture 4" descr="C:\Users\Andrew\Desktop\newUN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5181600"/>
            <a:ext cx="3095625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project correspondence and non-product files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maintaining of all technical records.</a:t>
            </a:r>
          </a:p>
          <a:p>
            <a:r>
              <a:rPr lang="en-US" dirty="0" smtClean="0"/>
              <a:t>Enhances the teams work-products</a:t>
            </a:r>
          </a:p>
          <a:p>
            <a:r>
              <a:rPr lang="en-US" dirty="0" smtClean="0"/>
              <a:t>Maintains repositories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toolsmith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team tools(</a:t>
            </a:r>
            <a:r>
              <a:rPr lang="en-US" dirty="0" err="1" smtClean="0"/>
              <a:t>ide</a:t>
            </a:r>
            <a:r>
              <a:rPr lang="en-US" dirty="0" smtClean="0"/>
              <a:t>, debugger, productivity tools, other software tools)</a:t>
            </a:r>
          </a:p>
          <a:p>
            <a:r>
              <a:rPr lang="en-US" dirty="0" smtClean="0"/>
              <a:t>Constructing, maintaining and upgrading special tools</a:t>
            </a:r>
          </a:p>
          <a:p>
            <a:r>
              <a:rPr lang="en-US" dirty="0" smtClean="0"/>
              <a:t>Construct specialized utilities for development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maintaining a bank of reliable test cases</a:t>
            </a:r>
          </a:p>
          <a:p>
            <a:r>
              <a:rPr lang="en-US" dirty="0" smtClean="0"/>
              <a:t>Responsible for maintaining test for integration testing and component-wise testing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Lawyer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at the semantics and language rules of team languages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209800"/>
            <a:ext cx="77724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914400" y="6324600"/>
            <a:ext cx="5334000" cy="9144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disparity between programmers’ productivity and performance</a:t>
            </a:r>
          </a:p>
          <a:p>
            <a:r>
              <a:rPr lang="en-US" dirty="0" smtClean="0"/>
              <a:t>No correlation between experience and performance</a:t>
            </a:r>
          </a:p>
          <a:p>
            <a:r>
              <a:rPr lang="en-US" dirty="0" smtClean="0"/>
              <a:t>Team size has a direct effect on performance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Treat every programming team as a surgical team</a:t>
            </a:r>
            <a:endParaRPr lang="en-US" dirty="0"/>
          </a:p>
        </p:txBody>
      </p:sp>
      <p:pic>
        <p:nvPicPr>
          <p:cNvPr id="1026" name="Picture 2" descr="C:\Users\Andrew\Desktop\Scalpel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38400"/>
            <a:ext cx="3548063" cy="2706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skilled managers no longer manage teams of mediocre programmers.  </a:t>
            </a:r>
          </a:p>
          <a:p>
            <a:r>
              <a:rPr lang="en-US" dirty="0" smtClean="0"/>
              <a:t>There is one person “cutting” i.e., a small high precision team of specialized individuals.</a:t>
            </a:r>
          </a:p>
          <a:p>
            <a:r>
              <a:rPr lang="en-US" dirty="0" smtClean="0"/>
              <a:t>In a conventional team partners are equal this is not true of a surgical team where the surgeon settles differences unilaterally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Surgical team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Keeping with the surgical team mantra the team can be broken down into individual constitutes(surgeon, nurse et cetera)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Surgeon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 Programmer</a:t>
            </a:r>
          </a:p>
          <a:p>
            <a:pPr lvl="1"/>
            <a:r>
              <a:rPr lang="en-US" dirty="0" smtClean="0"/>
              <a:t>Designs, codes and tests program</a:t>
            </a:r>
          </a:p>
          <a:p>
            <a:pPr lvl="1"/>
            <a:r>
              <a:rPr lang="en-US" dirty="0" smtClean="0"/>
              <a:t>Writes documentation</a:t>
            </a:r>
          </a:p>
          <a:p>
            <a:pPr lvl="1"/>
            <a:r>
              <a:rPr lang="en-US" dirty="0" smtClean="0"/>
              <a:t>Must have great talent, ten years experience and considerable systems and application knowledge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Copilot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Surgeon’s right hand  man</a:t>
            </a:r>
          </a:p>
          <a:p>
            <a:r>
              <a:rPr lang="en-US" dirty="0" smtClean="0"/>
              <a:t>Can do any part of the job, but is less experienced</a:t>
            </a:r>
          </a:p>
          <a:p>
            <a:pPr lvl="1"/>
            <a:r>
              <a:rPr lang="en-US" dirty="0" smtClean="0"/>
              <a:t>May write code but is not responsible for any part of the code</a:t>
            </a:r>
            <a:endParaRPr lang="en-US" dirty="0"/>
          </a:p>
          <a:p>
            <a:r>
              <a:rPr lang="en-US" dirty="0" smtClean="0"/>
              <a:t>Shares in design as a thinker, discussant, and evaluator</a:t>
            </a:r>
          </a:p>
          <a:p>
            <a:r>
              <a:rPr lang="en-US" dirty="0" smtClean="0"/>
              <a:t>Represents team in discussions of function and interface with other teams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money, people, space and machines</a:t>
            </a:r>
          </a:p>
          <a:p>
            <a:r>
              <a:rPr lang="en-US" dirty="0" smtClean="0"/>
              <a:t>Interfaces with administration of the rest of the organization</a:t>
            </a:r>
          </a:p>
          <a:p>
            <a:r>
              <a:rPr lang="en-US" dirty="0" smtClean="0"/>
              <a:t>The surgeon has the final say on personnel, raises, space and so on, but he must spend very little time on these things.</a:t>
            </a:r>
          </a:p>
          <a:p>
            <a:pPr lvl="1"/>
            <a:r>
              <a:rPr lang="en-US" dirty="0" smtClean="0"/>
              <a:t>Administrator caries the burden for him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maximum clarity, the surgeon must generate the documentation</a:t>
            </a:r>
          </a:p>
          <a:p>
            <a:r>
              <a:rPr lang="en-US" dirty="0" smtClean="0"/>
              <a:t>The surgeon then hands off the draft to the editor</a:t>
            </a:r>
          </a:p>
          <a:p>
            <a:pPr lvl="1"/>
            <a:r>
              <a:rPr lang="en-US" dirty="0" smtClean="0"/>
              <a:t>The editor criticized it, rework it, and provide references </a:t>
            </a:r>
            <a:r>
              <a:rPr lang="en-US" smtClean="0"/>
              <a:t>and bibliography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395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106</TotalTime>
  <Words>379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The Surgical Team  </vt:lpstr>
      <vt:lpstr>The Problem</vt:lpstr>
      <vt:lpstr>The Solution</vt:lpstr>
      <vt:lpstr>What does this mean?</vt:lpstr>
      <vt:lpstr>Surgical team breakdown</vt:lpstr>
      <vt:lpstr>The Surgeon</vt:lpstr>
      <vt:lpstr>The Copilot  </vt:lpstr>
      <vt:lpstr>The Administrator</vt:lpstr>
      <vt:lpstr>The Editor</vt:lpstr>
      <vt:lpstr>Secretary</vt:lpstr>
      <vt:lpstr>Clerk</vt:lpstr>
      <vt:lpstr>The toolsmith</vt:lpstr>
      <vt:lpstr>The Tester</vt:lpstr>
      <vt:lpstr>The Language Lawyer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Surgical Team</dc:title>
  <dc:creator>Andrew</dc:creator>
  <cp:lastModifiedBy>Andrew</cp:lastModifiedBy>
  <cp:revision>5</cp:revision>
  <dcterms:created xsi:type="dcterms:W3CDTF">2013-06-18T20:59:53Z</dcterms:created>
  <dcterms:modified xsi:type="dcterms:W3CDTF">2013-07-02T03:31:35Z</dcterms:modified>
</cp:coreProperties>
</file>