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6" d="100"/>
          <a:sy n="46" d="100"/>
        </p:scale>
        <p:origin x="-21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AB82-BE56-524E-BCC5-86C49C470D7F}" type="datetimeFigureOut">
              <a:rPr lang="en-US" smtClean="0"/>
              <a:t>6/20/13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76F9-E45A-9342-BA6C-F11825244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2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AB82-BE56-524E-BCC5-86C49C470D7F}" type="datetimeFigureOut">
              <a:rPr lang="en-US" smtClean="0"/>
              <a:t>6/20/13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76F9-E45A-9342-BA6C-F11825244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55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AB82-BE56-524E-BCC5-86C49C470D7F}" type="datetimeFigureOut">
              <a:rPr lang="en-US" smtClean="0"/>
              <a:t>6/20/13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76F9-E45A-9342-BA6C-F11825244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5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AB82-BE56-524E-BCC5-86C49C470D7F}" type="datetimeFigureOut">
              <a:rPr lang="en-US" smtClean="0"/>
              <a:t>6/20/13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76F9-E45A-9342-BA6C-F11825244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3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AB82-BE56-524E-BCC5-86C49C470D7F}" type="datetimeFigureOut">
              <a:rPr lang="en-US" smtClean="0"/>
              <a:t>6/20/13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76F9-E45A-9342-BA6C-F11825244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AB82-BE56-524E-BCC5-86C49C470D7F}" type="datetimeFigureOut">
              <a:rPr lang="en-US" smtClean="0"/>
              <a:t>6/20/13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76F9-E45A-9342-BA6C-F11825244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29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AB82-BE56-524E-BCC5-86C49C470D7F}" type="datetimeFigureOut">
              <a:rPr lang="en-US" smtClean="0"/>
              <a:t>6/20/13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76F9-E45A-9342-BA6C-F11825244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49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AB82-BE56-524E-BCC5-86C49C470D7F}" type="datetimeFigureOut">
              <a:rPr lang="en-US" smtClean="0"/>
              <a:t>6/20/13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76F9-E45A-9342-BA6C-F11825244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4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AB82-BE56-524E-BCC5-86C49C470D7F}" type="datetimeFigureOut">
              <a:rPr lang="en-US" smtClean="0"/>
              <a:t>6/20/13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76F9-E45A-9342-BA6C-F11825244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39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AB82-BE56-524E-BCC5-86C49C470D7F}" type="datetimeFigureOut">
              <a:rPr lang="en-US" smtClean="0"/>
              <a:t>6/20/13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76F9-E45A-9342-BA6C-F11825244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15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AB82-BE56-524E-BCC5-86C49C470D7F}" type="datetimeFigureOut">
              <a:rPr lang="en-US" smtClean="0"/>
              <a:t>6/20/13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76F9-E45A-9342-BA6C-F11825244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71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3AB82-BE56-524E-BCC5-86C49C470D7F}" type="datetimeFigureOut">
              <a:rPr lang="en-US" smtClean="0"/>
              <a:t>6/20/13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576F9-E45A-9342-BA6C-F11825244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2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Surgical Team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Bits </a:t>
            </a:r>
            <a:r>
              <a:rPr lang="en-US" smtClean="0"/>
              <a:t>&amp; Coins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745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10:1 between best and worst programmers for productivity</a:t>
            </a:r>
          </a:p>
          <a:p>
            <a:r>
              <a:rPr lang="en-US" dirty="0" smtClean="0"/>
              <a:t>Paradox:  Want small development teams but can’t use them for large projects</a:t>
            </a:r>
          </a:p>
          <a:p>
            <a:pPr lvl="1"/>
            <a:r>
              <a:rPr lang="en-US" dirty="0" smtClean="0"/>
              <a:t>Ex: OS/360 had approximately 5000 man-years to design, subpar 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963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Mills’s</a:t>
            </a:r>
            <a:r>
              <a:rPr lang="en-US" dirty="0" smtClean="0"/>
              <a:t>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 should be organized like a surgeon team</a:t>
            </a:r>
          </a:p>
          <a:p>
            <a:pPr lvl="1"/>
            <a:r>
              <a:rPr lang="en-US" dirty="0" smtClean="0"/>
              <a:t>Surgeon = Chief Programmer (Project Manager)</a:t>
            </a:r>
          </a:p>
          <a:p>
            <a:pPr lvl="1"/>
            <a:r>
              <a:rPr lang="en-US" dirty="0" smtClean="0"/>
              <a:t>Copilot – second in command</a:t>
            </a:r>
          </a:p>
          <a:p>
            <a:pPr lvl="1"/>
            <a:r>
              <a:rPr lang="en-US" dirty="0" smtClean="0"/>
              <a:t>Administrator</a:t>
            </a:r>
          </a:p>
          <a:p>
            <a:pPr lvl="1"/>
            <a:r>
              <a:rPr lang="en-US" dirty="0" smtClean="0"/>
              <a:t>Editor</a:t>
            </a:r>
          </a:p>
          <a:p>
            <a:pPr lvl="1"/>
            <a:r>
              <a:rPr lang="en-US" dirty="0" smtClean="0"/>
              <a:t>Two Secretaries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068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chief programmer does the lion’s share of the work and is supported by the others</a:t>
            </a:r>
          </a:p>
          <a:p>
            <a:pPr lvl="1"/>
            <a:r>
              <a:rPr lang="en-US" dirty="0" smtClean="0"/>
              <a:t>Mix the ideas of “Fast and solo” while off-loading the more trivial work to the less experienced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978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5808</TotalTime>
  <Words>115</Words>
  <Application>Microsoft Macintosh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The Surgical Team</vt:lpstr>
      <vt:lpstr>The Problem</vt:lpstr>
      <vt:lpstr>Mills’s Proposal</vt:lpstr>
      <vt:lpstr>How it Works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Aidan Fleischer</dc:creator>
  <cp:lastModifiedBy>Aidan Fleischer</cp:lastModifiedBy>
  <cp:revision>5</cp:revision>
  <dcterms:created xsi:type="dcterms:W3CDTF">2013-06-19T22:50:33Z</dcterms:created>
  <dcterms:modified xsi:type="dcterms:W3CDTF">2013-06-24T14:56:00Z</dcterms:modified>
</cp:coreProperties>
</file>