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2B94A-56A7-41F3-8C12-EA5E77BEF4C0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B384C-2B53-4504-81FB-65DAAFA332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6/18/2013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6/18/2013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6/18/2013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6/18/2013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6/18/2013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6/18/2013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6/18/2013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6/18/2013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6/18/2013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6/18/2013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6/18/2013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6/18/2013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Surgical Team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Mythical Man-month</a:t>
            </a:r>
            <a:endParaRPr lang="en-US" dirty="0" smtClean="0"/>
          </a:p>
        </p:txBody>
      </p:sp>
      <p:pic>
        <p:nvPicPr>
          <p:cNvPr id="1026" name="Picture 2" descr="C:\Users\Andrew\Desktop\539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838200"/>
            <a:ext cx="4519434" cy="33623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00200" y="1066800"/>
            <a:ext cx="1744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Joe </a:t>
            </a:r>
            <a:r>
              <a:rPr lang="en-US" dirty="0" err="1" smtClean="0"/>
              <a:t>Bizal</a:t>
            </a:r>
            <a:endParaRPr lang="en-US" dirty="0" smtClean="0"/>
          </a:p>
          <a:p>
            <a:r>
              <a:rPr lang="en-US" dirty="0" smtClean="0"/>
              <a:t>Aidan Fleischer</a:t>
            </a:r>
          </a:p>
          <a:p>
            <a:r>
              <a:rPr lang="en-US" dirty="0" smtClean="0"/>
              <a:t>Andrew Koerner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Quint</a:t>
            </a:r>
            <a:endParaRPr lang="en-US" dirty="0"/>
          </a:p>
        </p:txBody>
      </p:sp>
      <p:pic>
        <p:nvPicPr>
          <p:cNvPr id="1028" name="Picture 4" descr="C:\Users\Andrew\Desktop\newUN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5181600"/>
            <a:ext cx="3095625" cy="127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40</TotalTime>
  <Words>14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Metro</vt:lpstr>
      <vt:lpstr>The Surgical Team  </vt:lpstr>
      <vt:lpstr>Slide 2</vt:lpstr>
      <vt:lpstr>Slide 3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Surgical Team  </dc:title>
  <dc:creator>Andrew</dc:creator>
  <cp:lastModifiedBy>Andrew</cp:lastModifiedBy>
  <cp:revision>1</cp:revision>
  <dcterms:created xsi:type="dcterms:W3CDTF">2013-06-18T20:59:53Z</dcterms:created>
  <dcterms:modified xsi:type="dcterms:W3CDTF">2013-06-18T21:40:02Z</dcterms:modified>
</cp:coreProperties>
</file>