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0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9"/>
    <p:restoredTop sz="94713"/>
  </p:normalViewPr>
  <p:slideViewPr>
    <p:cSldViewPr snapToGrid="0" snapToObjects="1">
      <p:cViewPr varScale="1">
        <p:scale>
          <a:sx n="159" d="100"/>
          <a:sy n="159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E70B8-7A87-C84E-8D5C-AD9827246A07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no.ai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no-digital/kassel-data-science-meetu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ak@fino.digit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Kassel Data-Science </a:t>
            </a:r>
            <a:br>
              <a:rPr lang="en-US" dirty="0"/>
            </a:br>
            <a:r>
              <a:rPr lang="en-US" dirty="0"/>
              <a:t>Meetup Volume 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0" y="116237"/>
            <a:ext cx="2066959" cy="126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1921"/>
            <a:ext cx="10515600" cy="371874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66" y="0"/>
            <a:ext cx="1219200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7B71995-C9FD-3240-A7BC-7A8563B6736C}"/>
              </a:ext>
            </a:extLst>
          </p:cNvPr>
          <p:cNvGrpSpPr/>
          <p:nvPr/>
        </p:nvGrpSpPr>
        <p:grpSpPr>
          <a:xfrm>
            <a:off x="3648915" y="2141921"/>
            <a:ext cx="4119613" cy="2092762"/>
            <a:chOff x="641020" y="2141921"/>
            <a:chExt cx="4119613" cy="20927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20" y="2141921"/>
              <a:ext cx="4119613" cy="145686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791859" y="3865351"/>
              <a:ext cx="1548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4"/>
                </a:rPr>
                <a:t>https://fino.ai</a:t>
              </a:r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28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Generelles</a:t>
            </a:r>
            <a:r>
              <a:rPr lang="en-US" dirty="0"/>
              <a:t> </a:t>
            </a:r>
            <a:r>
              <a:rPr lang="en-US" dirty="0" err="1"/>
              <a:t>Vorgehen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Terminmanagement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Meetup.com</a:t>
            </a:r>
            <a:r>
              <a:rPr lang="en-US" dirty="0"/>
              <a:t> (Gruppe </a:t>
            </a:r>
            <a:r>
              <a:rPr lang="en-US" dirty="0" err="1"/>
              <a:t>beitreten</a:t>
            </a:r>
            <a:r>
              <a:rPr lang="en-US" dirty="0"/>
              <a:t>)</a:t>
            </a:r>
          </a:p>
          <a:p>
            <a:r>
              <a:rPr lang="en-US" dirty="0" err="1"/>
              <a:t>Themen</a:t>
            </a:r>
            <a:r>
              <a:rPr lang="en-US" dirty="0"/>
              <a:t> / </a:t>
            </a:r>
            <a:r>
              <a:rPr lang="en-US" dirty="0" err="1"/>
              <a:t>Vorträge</a:t>
            </a:r>
            <a:r>
              <a:rPr lang="en-US" dirty="0"/>
              <a:t> </a:t>
            </a:r>
            <a:r>
              <a:rPr lang="en-US" dirty="0" err="1"/>
              <a:t>kommen</a:t>
            </a:r>
            <a:r>
              <a:rPr lang="en-US" dirty="0"/>
              <a:t> von </a:t>
            </a:r>
            <a:r>
              <a:rPr lang="en-US" dirty="0" err="1"/>
              <a:t>euch</a:t>
            </a:r>
            <a:endParaRPr lang="en-US" dirty="0"/>
          </a:p>
          <a:p>
            <a:pPr lvl="1"/>
            <a:r>
              <a:rPr lang="en-US" dirty="0"/>
              <a:t>20-40min pro </a:t>
            </a:r>
            <a:r>
              <a:rPr lang="en-US" dirty="0" err="1"/>
              <a:t>Vortrag</a:t>
            </a:r>
            <a:r>
              <a:rPr lang="en-US" dirty="0"/>
              <a:t> (+5min Q&amp;A)</a:t>
            </a:r>
          </a:p>
          <a:p>
            <a:pPr lvl="1"/>
            <a:r>
              <a:rPr lang="en-US" dirty="0" err="1"/>
              <a:t>Themen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Data (-Science) </a:t>
            </a:r>
            <a:r>
              <a:rPr lang="en-US" dirty="0" err="1"/>
              <a:t>Spektrum</a:t>
            </a:r>
            <a:endParaRPr lang="en-US" dirty="0"/>
          </a:p>
          <a:p>
            <a:pPr lvl="1"/>
            <a:r>
              <a:rPr lang="en-US" dirty="0" err="1"/>
              <a:t>Folien</a:t>
            </a:r>
            <a:r>
              <a:rPr lang="en-US" dirty="0"/>
              <a:t> / Snippets </a:t>
            </a:r>
            <a:r>
              <a:rPr lang="en-US" dirty="0" err="1"/>
              <a:t>werden</a:t>
            </a:r>
            <a:r>
              <a:rPr lang="en-US" dirty="0"/>
              <a:t> optional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Verfügung</a:t>
            </a:r>
            <a:r>
              <a:rPr lang="en-US" dirty="0"/>
              <a:t> </a:t>
            </a:r>
            <a:r>
              <a:rPr lang="en-US" dirty="0" err="1"/>
              <a:t>gestellt</a:t>
            </a:r>
            <a:r>
              <a:rPr lang="en-US" dirty="0"/>
              <a:t> auf </a:t>
            </a:r>
            <a:r>
              <a:rPr lang="en-US" dirty="0" err="1"/>
              <a:t>Github</a:t>
            </a:r>
            <a:r>
              <a:rPr lang="en-US" dirty="0"/>
              <a:t> (MIT License)</a:t>
            </a:r>
          </a:p>
          <a:p>
            <a:r>
              <a:rPr lang="en-US" dirty="0"/>
              <a:t>Location </a:t>
            </a:r>
            <a:r>
              <a:rPr lang="en-US" dirty="0" err="1"/>
              <a:t>im</a:t>
            </a:r>
            <a:r>
              <a:rPr lang="en-US" dirty="0"/>
              <a:t> Science Park</a:t>
            </a:r>
          </a:p>
          <a:p>
            <a:r>
              <a:rPr lang="en-US" dirty="0"/>
              <a:t>Essen, </a:t>
            </a:r>
            <a:r>
              <a:rPr lang="en-US" dirty="0" err="1"/>
              <a:t>Getränke</a:t>
            </a:r>
            <a:r>
              <a:rPr lang="en-US" dirty="0"/>
              <a:t> und </a:t>
            </a:r>
            <a:r>
              <a:rPr lang="en-US" dirty="0" err="1"/>
              <a:t>Raum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Sponsoren</a:t>
            </a:r>
            <a:r>
              <a:rPr lang="en-US" dirty="0"/>
              <a:t> </a:t>
            </a:r>
            <a:r>
              <a:rPr lang="en-US" dirty="0" err="1"/>
              <a:t>gestellt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0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(Alex)</a:t>
            </a:r>
          </a:p>
          <a:p>
            <a:r>
              <a:rPr lang="de-DE" dirty="0"/>
              <a:t>"</a:t>
            </a:r>
            <a:r>
              <a:rPr lang="de-DE" dirty="0" err="1"/>
              <a:t>Chatbots</a:t>
            </a:r>
            <a:r>
              <a:rPr lang="de-DE" dirty="0"/>
              <a:t> - Was sind sie, was können sie, sind sie out oder erst im Kommen?" </a:t>
            </a:r>
            <a:r>
              <a:rPr lang="de-DE" dirty="0" err="1"/>
              <a:t>by</a:t>
            </a:r>
            <a:r>
              <a:rPr lang="de-DE" dirty="0"/>
              <a:t> Marcel</a:t>
            </a:r>
            <a:endParaRPr lang="en-US" dirty="0"/>
          </a:p>
          <a:p>
            <a:r>
              <a:rPr lang="en-US" dirty="0"/>
              <a:t>Pizza [30min]</a:t>
            </a:r>
          </a:p>
          <a:p>
            <a:r>
              <a:rPr lang="en-US" dirty="0"/>
              <a:t>“Spotify Audio Features” by Florian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4969" y="6311900"/>
            <a:ext cx="692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</a:t>
            </a:r>
            <a:r>
              <a:rPr lang="en-US" dirty="0" err="1"/>
              <a:t>unter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https://github.com/fino-digital/kassel-data-science-meetup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Gebt</a:t>
            </a:r>
            <a:r>
              <a:rPr lang="en-US" dirty="0"/>
              <a:t> Feedback!</a:t>
            </a:r>
          </a:p>
          <a:p>
            <a:pPr lvl="1"/>
            <a:r>
              <a:rPr lang="en-US" dirty="0" err="1"/>
              <a:t>Kommentare</a:t>
            </a:r>
            <a:r>
              <a:rPr lang="en-US" dirty="0"/>
              <a:t> auf </a:t>
            </a:r>
            <a:r>
              <a:rPr lang="en-US" dirty="0" err="1"/>
              <a:t>meetup.com</a:t>
            </a:r>
            <a:endParaRPr lang="en-US" dirty="0"/>
          </a:p>
          <a:p>
            <a:pPr lvl="1"/>
            <a:r>
              <a:rPr lang="en-US" dirty="0"/>
              <a:t>E-Mail an </a:t>
            </a:r>
            <a:r>
              <a:rPr lang="en-US" dirty="0">
                <a:hlinkClick r:id="rId2"/>
              </a:rPr>
              <a:t>ak@fino.digital</a:t>
            </a:r>
            <a:r>
              <a:rPr lang="en-US" dirty="0"/>
              <a:t> </a:t>
            </a:r>
          </a:p>
          <a:p>
            <a:r>
              <a:rPr lang="en-US" dirty="0" err="1"/>
              <a:t>Nächstes</a:t>
            </a:r>
            <a:r>
              <a:rPr lang="en-US" dirty="0"/>
              <a:t> Meetup: 19.02.2019</a:t>
            </a:r>
          </a:p>
          <a:p>
            <a:pPr lvl="1"/>
            <a:r>
              <a:rPr lang="en-US" dirty="0"/>
              <a:t>“Fooling Neural Networks” by Fabian</a:t>
            </a:r>
          </a:p>
        </p:txBody>
      </p:sp>
    </p:spTree>
    <p:extLst>
      <p:ext uri="{BB962C8B-B14F-4D97-AF65-F5344CB8AC3E}">
        <p14:creationId xmlns:p14="http://schemas.microsoft.com/office/powerpoint/2010/main" val="143317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144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Kassel Data-Science  Meetup Volume 6</vt:lpstr>
      <vt:lpstr>Sponsor</vt:lpstr>
      <vt:lpstr>Generelles Vorgehen</vt:lpstr>
      <vt:lpstr>Agenda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Kassel Data-Science  Meetup Volume 1</dc:title>
  <dc:creator>Alexander Kohout</dc:creator>
  <cp:lastModifiedBy>Alexander Kohout</cp:lastModifiedBy>
  <cp:revision>66</cp:revision>
  <cp:lastPrinted>2018-09-05T10:06:19Z</cp:lastPrinted>
  <dcterms:created xsi:type="dcterms:W3CDTF">2017-10-23T13:21:07Z</dcterms:created>
  <dcterms:modified xsi:type="dcterms:W3CDTF">2018-11-20T10:53:13Z</dcterms:modified>
</cp:coreProperties>
</file>