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5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0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8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A7B5-A0F5-4F2F-850F-73C99BEF28EC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38C9-9FF1-4D84-ACC3-92A0E0C53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56519"/>
            <a:ext cx="5430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Sequence align implemented in </a:t>
            </a:r>
            <a:r>
              <a:rPr lang="en-US" b="1" dirty="0" err="1" smtClean="0"/>
              <a:t>LwMapping</a:t>
            </a:r>
            <a:r>
              <a:rPr lang="en-US" dirty="0" smtClean="0"/>
              <a:t> executable.</a:t>
            </a:r>
          </a:p>
          <a:p>
            <a:r>
              <a:rPr lang="en-US" dirty="0" smtClean="0"/>
              <a:t>Called as an separate process before compression.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184558" y="2316967"/>
            <a:ext cx="1020252" cy="3048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FASTQName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929468" y="1882137"/>
            <a:ext cx="1215241" cy="30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block_thread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929469" y="2669304"/>
            <a:ext cx="1215240" cy="30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block_thread</a:t>
            </a:r>
            <a:r>
              <a:rPr lang="en-US" sz="1200" dirty="0" smtClean="0"/>
              <a:t> 1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5682902" y="1926875"/>
            <a:ext cx="1215241" cy="30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map_thread</a:t>
            </a:r>
            <a:r>
              <a:rPr lang="en-US" sz="1200" dirty="0" smtClean="0"/>
              <a:t> 0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5682903" y="2714042"/>
            <a:ext cx="1215240" cy="304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map_thread</a:t>
            </a:r>
            <a:r>
              <a:rPr lang="en-US" sz="1200" dirty="0" smtClean="0"/>
              <a:t> 1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8765299" y="792405"/>
            <a:ext cx="1215241" cy="3048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merge_pos_file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8765299" y="1641091"/>
            <a:ext cx="1481879" cy="3048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merge_cigar_file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8765299" y="2313608"/>
            <a:ext cx="1481879" cy="3048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merge_add_file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8774660" y="2986125"/>
            <a:ext cx="1481879" cy="3048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merge_cor_file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774660" y="3658642"/>
            <a:ext cx="1481879" cy="3048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merge_qs_file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5358813" y="887482"/>
            <a:ext cx="1781261" cy="27214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48503" y="926554"/>
            <a:ext cx="114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LwMapping</a:t>
            </a:r>
            <a:endParaRPr lang="en-US" sz="1600" dirty="0" smtClean="0"/>
          </a:p>
        </p:txBody>
      </p:sp>
      <p:cxnSp>
        <p:nvCxnSpPr>
          <p:cNvPr id="9" name="Straight Arrow Connector 8"/>
          <p:cNvCxnSpPr>
            <a:stCxn id="22" idx="3"/>
            <a:endCxn id="29" idx="1"/>
          </p:cNvCxnSpPr>
          <p:nvPr/>
        </p:nvCxnSpPr>
        <p:spPr>
          <a:xfrm flipV="1">
            <a:off x="1204810" y="2034540"/>
            <a:ext cx="724658" cy="43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0" idx="1"/>
          </p:cNvCxnSpPr>
          <p:nvPr/>
        </p:nvCxnSpPr>
        <p:spPr>
          <a:xfrm>
            <a:off x="1194104" y="2493134"/>
            <a:ext cx="735365" cy="328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139602" y="2002163"/>
            <a:ext cx="233564" cy="236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1"/>
          </p:cNvCxnSpPr>
          <p:nvPr/>
        </p:nvCxnSpPr>
        <p:spPr>
          <a:xfrm flipV="1">
            <a:off x="4443321" y="2079278"/>
            <a:ext cx="1239581" cy="37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418301" y="2267398"/>
            <a:ext cx="1011848" cy="29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 threads 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114649" y="2595133"/>
            <a:ext cx="258517" cy="205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3" idx="1"/>
          </p:cNvCxnSpPr>
          <p:nvPr/>
        </p:nvCxnSpPr>
        <p:spPr>
          <a:xfrm>
            <a:off x="4423065" y="2460417"/>
            <a:ext cx="1259838" cy="40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3"/>
          </p:cNvCxnSpPr>
          <p:nvPr/>
        </p:nvCxnSpPr>
        <p:spPr>
          <a:xfrm>
            <a:off x="6898143" y="2079278"/>
            <a:ext cx="477539" cy="16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385676" y="2234473"/>
            <a:ext cx="1011848" cy="29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 threads </a:t>
            </a:r>
            <a:endParaRPr lang="en-US" sz="1200" dirty="0"/>
          </a:p>
        </p:txBody>
      </p:sp>
      <p:cxnSp>
        <p:nvCxnSpPr>
          <p:cNvPr id="52" name="Straight Arrow Connector 51"/>
          <p:cNvCxnSpPr>
            <a:stCxn id="33" idx="3"/>
          </p:cNvCxnSpPr>
          <p:nvPr/>
        </p:nvCxnSpPr>
        <p:spPr>
          <a:xfrm flipV="1">
            <a:off x="6898143" y="2595133"/>
            <a:ext cx="477539" cy="27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3"/>
            <a:endCxn id="34" idx="1"/>
          </p:cNvCxnSpPr>
          <p:nvPr/>
        </p:nvCxnSpPr>
        <p:spPr>
          <a:xfrm flipV="1">
            <a:off x="8397524" y="944808"/>
            <a:ext cx="367775" cy="143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3"/>
            <a:endCxn id="35" idx="1"/>
          </p:cNvCxnSpPr>
          <p:nvPr/>
        </p:nvCxnSpPr>
        <p:spPr>
          <a:xfrm flipV="1">
            <a:off x="8397524" y="1793494"/>
            <a:ext cx="367775" cy="58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3"/>
          </p:cNvCxnSpPr>
          <p:nvPr/>
        </p:nvCxnSpPr>
        <p:spPr>
          <a:xfrm>
            <a:off x="8397524" y="2383007"/>
            <a:ext cx="367776" cy="7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7" idx="1"/>
          </p:cNvCxnSpPr>
          <p:nvPr/>
        </p:nvCxnSpPr>
        <p:spPr>
          <a:xfrm>
            <a:off x="8400702" y="2430353"/>
            <a:ext cx="373958" cy="7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38" idx="1"/>
          </p:cNvCxnSpPr>
          <p:nvPr/>
        </p:nvCxnSpPr>
        <p:spPr>
          <a:xfrm>
            <a:off x="8366223" y="2402738"/>
            <a:ext cx="408437" cy="140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94684" y="5573290"/>
            <a:ext cx="1615002" cy="34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LWFQZip_compression</a:t>
            </a:r>
            <a:endParaRPr lang="en-US" sz="1200" dirty="0"/>
          </a:p>
        </p:txBody>
      </p:sp>
      <p:cxnSp>
        <p:nvCxnSpPr>
          <p:cNvPr id="79" name="Straight Arrow Connector 78"/>
          <p:cNvCxnSpPr>
            <a:stCxn id="34" idx="3"/>
            <a:endCxn id="80" idx="1"/>
          </p:cNvCxnSpPr>
          <p:nvPr/>
        </p:nvCxnSpPr>
        <p:spPr>
          <a:xfrm>
            <a:off x="9980540" y="944808"/>
            <a:ext cx="1047356" cy="136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1027896" y="2163348"/>
            <a:ext cx="1011848" cy="297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sync threads 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stCxn id="35" idx="3"/>
          </p:cNvCxnSpPr>
          <p:nvPr/>
        </p:nvCxnSpPr>
        <p:spPr>
          <a:xfrm>
            <a:off x="10247178" y="1793494"/>
            <a:ext cx="780718" cy="52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80" idx="1"/>
          </p:cNvCxnSpPr>
          <p:nvPr/>
        </p:nvCxnSpPr>
        <p:spPr>
          <a:xfrm flipV="1">
            <a:off x="10230777" y="2311882"/>
            <a:ext cx="797119" cy="15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0" idx="1"/>
          </p:cNvCxnSpPr>
          <p:nvPr/>
        </p:nvCxnSpPr>
        <p:spPr>
          <a:xfrm flipV="1">
            <a:off x="10266416" y="2311882"/>
            <a:ext cx="761480" cy="81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80" idx="1"/>
          </p:cNvCxnSpPr>
          <p:nvPr/>
        </p:nvCxnSpPr>
        <p:spPr>
          <a:xfrm flipV="1">
            <a:off x="10248596" y="2311882"/>
            <a:ext cx="779300" cy="152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2021924" y="2311882"/>
            <a:ext cx="170076" cy="1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2279" y="5744986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309686" y="3271805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9225207" y="3974280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665" y="0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LwMapping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9944" y="750060"/>
            <a:ext cx="11274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LwMapping</a:t>
            </a:r>
            <a:r>
              <a:rPr lang="en-US" sz="1600" dirty="0" smtClean="0"/>
              <a:t> &lt;</a:t>
            </a:r>
            <a:r>
              <a:rPr lang="en-US" sz="1600" dirty="0" err="1" smtClean="0"/>
              <a:t>FASTQName.fasta</a:t>
            </a:r>
            <a:r>
              <a:rPr lang="en-US" sz="1600" dirty="0" smtClean="0"/>
              <a:t>&gt; &lt;</a:t>
            </a:r>
            <a:r>
              <a:rPr lang="en-US" sz="1600" dirty="0" err="1" smtClean="0"/>
              <a:t>read.fq</a:t>
            </a:r>
            <a:r>
              <a:rPr lang="en-US" sz="1600" dirty="0" smtClean="0"/>
              <a:t>&gt; [-b </a:t>
            </a:r>
            <a:r>
              <a:rPr lang="en-US" sz="1600" dirty="0" err="1" smtClean="0"/>
              <a:t>num_thread</a:t>
            </a:r>
            <a:r>
              <a:rPr lang="en-US" sz="1600" dirty="0" smtClean="0"/>
              <a:t>] [-p </a:t>
            </a:r>
            <a:r>
              <a:rPr lang="en-US" sz="1600" dirty="0" err="1" smtClean="0"/>
              <a:t>kmer</a:t>
            </a:r>
            <a:r>
              <a:rPr lang="en-US" sz="1600" dirty="0" smtClean="0"/>
              <a:t> prefix] [-k hash] [-</a:t>
            </a:r>
            <a:r>
              <a:rPr lang="en-US" sz="1600" dirty="0"/>
              <a:t>e tolerance] [-l matching length</a:t>
            </a:r>
            <a:r>
              <a:rPr lang="en-US" sz="1600" dirty="0" smtClean="0"/>
              <a:t>] [-o mode] </a:t>
            </a:r>
            <a:endParaRPr lang="en-US" sz="1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4" y="1545759"/>
            <a:ext cx="9372600" cy="2038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7563" y="3688917"/>
            <a:ext cx="1023457" cy="352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FASTQName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37562" y="4889941"/>
            <a:ext cx="1023457" cy="352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read.fq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04656" y="4253776"/>
            <a:ext cx="102345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LwMapping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762250" y="3569177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read.fq.map.txt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762250" y="4049251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read.fq.pos.txt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762250" y="4557680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read.fq.cigar.txt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762250" y="5066109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read.fq.cor.txt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762250" y="5567098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read.fq.add.txt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762249" y="6068087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read.fq.qs.txt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1661020" y="3865086"/>
            <a:ext cx="1343636" cy="56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1"/>
          </p:cNvCxnSpPr>
          <p:nvPr/>
        </p:nvCxnSpPr>
        <p:spPr>
          <a:xfrm flipV="1">
            <a:off x="1661019" y="4429945"/>
            <a:ext cx="1343637" cy="66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4028113" y="3745346"/>
            <a:ext cx="1734137" cy="67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1"/>
          </p:cNvCxnSpPr>
          <p:nvPr/>
        </p:nvCxnSpPr>
        <p:spPr>
          <a:xfrm flipV="1">
            <a:off x="4028113" y="4225420"/>
            <a:ext cx="1734137" cy="19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1"/>
          </p:cNvCxnSpPr>
          <p:nvPr/>
        </p:nvCxnSpPr>
        <p:spPr>
          <a:xfrm>
            <a:off x="4032298" y="4409404"/>
            <a:ext cx="1729952" cy="32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2" idx="1"/>
          </p:cNvCxnSpPr>
          <p:nvPr/>
        </p:nvCxnSpPr>
        <p:spPr>
          <a:xfrm>
            <a:off x="4028113" y="4429944"/>
            <a:ext cx="1734137" cy="81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1"/>
          </p:cNvCxnSpPr>
          <p:nvPr/>
        </p:nvCxnSpPr>
        <p:spPr>
          <a:xfrm>
            <a:off x="4012733" y="4447779"/>
            <a:ext cx="1749517" cy="129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4" idx="1"/>
          </p:cNvCxnSpPr>
          <p:nvPr/>
        </p:nvCxnSpPr>
        <p:spPr>
          <a:xfrm>
            <a:off x="4012733" y="4440178"/>
            <a:ext cx="1749516" cy="180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670" y="462680"/>
            <a:ext cx="76240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steps of </a:t>
            </a:r>
            <a:r>
              <a:rPr lang="en-US" b="1" dirty="0" err="1"/>
              <a:t>LwMapping</a:t>
            </a:r>
            <a:r>
              <a:rPr lang="en-US" b="1" dirty="0"/>
              <a:t> 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1. </a:t>
            </a:r>
            <a:r>
              <a:rPr lang="en-US" b="1" dirty="0" err="1" smtClean="0"/>
              <a:t>genProcess</a:t>
            </a:r>
            <a:r>
              <a:rPr lang="en-US" b="1" dirty="0" smtClean="0"/>
              <a:t>(</a:t>
            </a:r>
            <a:r>
              <a:rPr lang="en-US" b="1" dirty="0" err="1" smtClean="0"/>
              <a:t>genFileDir,genBaseBuf,INDEXKEY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	</a:t>
            </a:r>
            <a:r>
              <a:rPr lang="en-US" dirty="0" smtClean="0"/>
              <a:t>generate hash table of indexes position </a:t>
            </a:r>
            <a:r>
              <a:rPr lang="en-US" dirty="0" err="1" smtClean="0"/>
              <a:t>kmer</a:t>
            </a:r>
            <a:r>
              <a:rPr lang="en-US" dirty="0" smtClean="0"/>
              <a:t> in the input .</a:t>
            </a:r>
            <a:r>
              <a:rPr lang="en-US" dirty="0" err="1" smtClean="0"/>
              <a:t>fasta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hash table </a:t>
            </a:r>
            <a:r>
              <a:rPr lang="en-US" dirty="0"/>
              <a:t>= {</a:t>
            </a:r>
            <a:r>
              <a:rPr lang="en-US" dirty="0" err="1"/>
              <a:t>Indexarray</a:t>
            </a:r>
            <a:r>
              <a:rPr lang="en-US" dirty="0"/>
              <a:t>, </a:t>
            </a:r>
            <a:r>
              <a:rPr lang="en-US" dirty="0" err="1"/>
              <a:t>IndexarrayNum</a:t>
            </a:r>
            <a:r>
              <a:rPr lang="en-US" dirty="0"/>
              <a:t>, </a:t>
            </a:r>
            <a:r>
              <a:rPr lang="en-US" dirty="0" err="1"/>
              <a:t>InitarraySize</a:t>
            </a:r>
            <a:r>
              <a:rPr lang="en-US" dirty="0"/>
              <a:t>}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2. map(</a:t>
            </a:r>
            <a:r>
              <a:rPr lang="en-US" b="1" dirty="0" err="1" smtClean="0"/>
              <a:t>readFileDir,genBaseBuf,outFile</a:t>
            </a:r>
            <a:r>
              <a:rPr lang="en-US" b="1" dirty="0"/>
              <a:t>, </a:t>
            </a:r>
            <a:r>
              <a:rPr lang="en-US" b="1" dirty="0" err="1"/>
              <a:t>argv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	generate output files: *.pos.txt, *.cigar.txt, *.cor.txt, *.add.txt, *.qs.txt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0654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331" y="130431"/>
            <a:ext cx="4234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genProcess</a:t>
            </a:r>
            <a:r>
              <a:rPr lang="en-US" b="1" dirty="0" smtClean="0"/>
              <a:t> </a:t>
            </a:r>
            <a:r>
              <a:rPr lang="en-US" dirty="0" smtClean="0"/>
              <a:t>(implemented in </a:t>
            </a:r>
            <a:r>
              <a:rPr lang="en-US" dirty="0" err="1" smtClean="0"/>
              <a:t>genProcess.c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08498"/>
              </p:ext>
            </p:extLst>
          </p:nvPr>
        </p:nvGraphicFramePr>
        <p:xfrm>
          <a:off x="1595773" y="3848759"/>
          <a:ext cx="25903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47"/>
                <a:gridCol w="370047"/>
                <a:gridCol w="370047"/>
                <a:gridCol w="370047"/>
                <a:gridCol w="370047"/>
                <a:gridCol w="370047"/>
                <a:gridCol w="37004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984366" y="4468513"/>
            <a:ext cx="5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pos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3280550" y="4219599"/>
            <a:ext cx="24712" cy="24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9945"/>
              </p:ext>
            </p:extLst>
          </p:nvPr>
        </p:nvGraphicFramePr>
        <p:xfrm>
          <a:off x="8308364" y="578451"/>
          <a:ext cx="25903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722"/>
                <a:gridCol w="431722"/>
                <a:gridCol w="431722"/>
                <a:gridCol w="431722"/>
                <a:gridCol w="431722"/>
                <a:gridCol w="43172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75442"/>
              </p:ext>
            </p:extLst>
          </p:nvPr>
        </p:nvGraphicFramePr>
        <p:xfrm>
          <a:off x="8308364" y="1072003"/>
          <a:ext cx="375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pos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29893"/>
              </p:ext>
            </p:extLst>
          </p:nvPr>
        </p:nvGraphicFramePr>
        <p:xfrm>
          <a:off x="10017854" y="949291"/>
          <a:ext cx="3756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86694" y="579959"/>
            <a:ext cx="170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table </a:t>
            </a:r>
            <a:r>
              <a:rPr lang="en-US" dirty="0" err="1" smtClean="0"/>
              <a:t>idx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791181" y="2926203"/>
            <a:ext cx="132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 </a:t>
            </a:r>
            <a:r>
              <a:rPr lang="en-US" dirty="0" smtClean="0"/>
              <a:t>table 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761291" y="949291"/>
            <a:ext cx="4547073" cy="282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963667" y="1629771"/>
            <a:ext cx="265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ash </a:t>
            </a:r>
            <a:r>
              <a:rPr lang="en-US" dirty="0" err="1" smtClean="0"/>
              <a:t>func</a:t>
            </a:r>
            <a:r>
              <a:rPr lang="en-US" dirty="0" smtClean="0"/>
              <a:t> (data +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en-US" dirty="0" err="1" smtClean="0"/>
              <a:t>len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3538087"/>
            <a:ext cx="2164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FASTQName</a:t>
            </a:r>
            <a:r>
              <a:rPr lang="en-US" dirty="0" smtClean="0"/>
              <a:t> file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633754" y="1540369"/>
            <a:ext cx="16898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</a:t>
            </a:r>
            <a:r>
              <a:rPr lang="en-US" sz="1100" dirty="0" smtClean="0"/>
              <a:t>ash </a:t>
            </a:r>
            <a:r>
              <a:rPr lang="en-US" sz="1100" dirty="0" err="1" smtClean="0"/>
              <a:t>func</a:t>
            </a:r>
            <a:r>
              <a:rPr lang="en-US" sz="1100" dirty="0" smtClean="0"/>
              <a:t> (data + </a:t>
            </a:r>
            <a:r>
              <a:rPr lang="en-US" sz="1100" dirty="0" err="1" smtClean="0"/>
              <a:t>pos</a:t>
            </a:r>
            <a:r>
              <a:rPr lang="en-US" sz="1100" dirty="0" smtClean="0"/>
              <a:t>, </a:t>
            </a:r>
            <a:r>
              <a:rPr lang="en-US" sz="1100" dirty="0" err="1" smtClean="0"/>
              <a:t>len</a:t>
            </a:r>
            <a:r>
              <a:rPr lang="en-US" sz="1100" dirty="0" smtClean="0"/>
              <a:t>)</a:t>
            </a:r>
            <a:endParaRPr lang="en-US" sz="1100" dirty="0"/>
          </a:p>
        </p:txBody>
      </p:sp>
      <p:sp>
        <p:nvSpPr>
          <p:cNvPr id="20" name="Rectangle 19"/>
          <p:cNvSpPr/>
          <p:nvPr/>
        </p:nvSpPr>
        <p:spPr>
          <a:xfrm>
            <a:off x="9572307" y="2887615"/>
            <a:ext cx="1358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 </a:t>
            </a:r>
            <a:r>
              <a:rPr lang="en-US" dirty="0" smtClean="0"/>
              <a:t>table N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7890599" y="1554875"/>
            <a:ext cx="1413577" cy="202407"/>
          </a:xfrm>
          <a:prstGeom prst="bentConnector3">
            <a:avLst>
              <a:gd name="adj1" fmla="val 3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2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331" y="130431"/>
            <a:ext cx="4019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map </a:t>
            </a:r>
            <a:r>
              <a:rPr lang="en-US" dirty="0" smtClean="0"/>
              <a:t>(implemented in </a:t>
            </a:r>
            <a:r>
              <a:rPr lang="en-US" dirty="0" err="1" smtClean="0"/>
              <a:t>map_mulPreKey.c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2729" y="1643402"/>
            <a:ext cx="1023457" cy="352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read.fq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4951" y="3071489"/>
            <a:ext cx="380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hash table generated by </a:t>
            </a:r>
            <a:r>
              <a:rPr lang="en-US" dirty="0" err="1" smtClean="0"/>
              <a:t>genProcess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2249" y="3039833"/>
            <a:ext cx="1459686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read.fq.map.txt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762250" y="3569177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read.fq.map.txt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762250" y="4049251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read.fq.pos.txt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762250" y="4557680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read.fq.cigar.txt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762250" y="5066109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read.fq.cor.txt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762250" y="5567098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read.fq.add.txt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879772" y="3002419"/>
            <a:ext cx="1315675" cy="352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read.fq.qs.txt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762249" y="1643402"/>
            <a:ext cx="102345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match(…)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3" idx="3"/>
            <a:endCxn id="12" idx="1"/>
          </p:cNvCxnSpPr>
          <p:nvPr/>
        </p:nvCxnSpPr>
        <p:spPr>
          <a:xfrm>
            <a:off x="1686186" y="1819571"/>
            <a:ext cx="4076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3961001" y="1819571"/>
            <a:ext cx="1801248" cy="143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0086" y="1993001"/>
            <a:ext cx="0" cy="10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02172" y="1643402"/>
            <a:ext cx="1023457" cy="352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match(…)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34584" y="1993001"/>
            <a:ext cx="0" cy="100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9" idx="1"/>
          </p:cNvCxnSpPr>
          <p:nvPr/>
        </p:nvCxnSpPr>
        <p:spPr>
          <a:xfrm>
            <a:off x="6785706" y="1819571"/>
            <a:ext cx="1016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50840" y="499763"/>
            <a:ext cx="5679347" cy="1823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09564" y="526331"/>
            <a:ext cx="348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fragment of </a:t>
            </a:r>
            <a:r>
              <a:rPr lang="en-US" dirty="0" err="1" smtClean="0"/>
              <a:t>read.fq</a:t>
            </a:r>
            <a:r>
              <a:rPr lang="en-US" dirty="0" smtClean="0"/>
              <a:t> in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5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160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Kokoshnikov Alexey</dc:creator>
  <cp:lastModifiedBy>Kokoshnikov Alexey</cp:lastModifiedBy>
  <cp:revision>56</cp:revision>
  <dcterms:created xsi:type="dcterms:W3CDTF">2020-09-19T15:51:54Z</dcterms:created>
  <dcterms:modified xsi:type="dcterms:W3CDTF">2022-08-03T17:03:10Z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(2)oLQcenA9C9VQH/2tm2x0mqDFCPWd6vN3V9lvZo+tLkZbilz0DAIirX0jyVpX6SrADrjxNGPB
aU7RFAlI8in8I79fCcxiJ2bDXI0osZ9Nl1jcw/M+vIads4mV46tTxOAWm5IBBn2T8SdOg0+D
mMIUMCn4KvsR7EUecpsRAVHZrFK24dSMA9yBTWiaK9PjcGliaZbtqxL5O7pEjSkGxC9AoIWU
ZDNEqGeyv7ZzDFI71Q</vt:lpwstr>
  </property>
  <property fmtid="{D5CDD505-2E9C-101B-9397-08002B2CF9AE}" pid="3" name="_2015_ms_pID_7253431">
    <vt:lpwstr>ii6FcOeRq6f+bnyhim5+rMPiv7otuNtbUftrfNZfqXW4ydi7E8YdqU
knNb8bDQ8FLTl/dusiNW222As+SFl8d3tc2qJDIWALaxH3zHc1mmab3s0BKLykoVv6gHvFqn
DIeXgOPjFce57nge88PdO/lzayTa90SyqleFFzeWHsn8fd2YzcOJxE2zeZbv7YWnQclcQiAb
o94K6+0+cwoMEqRd</vt:lpwstr>
  </property>
</Properties>
</file>