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31.xml" ContentType="application/vnd.openxmlformats-officedocument.presentationml.tags+xml"/>
  <Override PartName="/ppt/tags/tag32.xml" ContentType="application/vnd.openxmlformats-officedocument.presentationml.tags+xml"/>
  <Override PartName="/ppt/notesSlides/notesSlide1.xml" ContentType="application/vnd.openxmlformats-officedocument.presentationml.notesSlide+xml"/>
  <Override PartName="/ppt/tags/tag33.xml" ContentType="application/vnd.openxmlformats-officedocument.presentationml.tags+xml"/>
  <Override PartName="/ppt/tags/tag34.xml" ContentType="application/vnd.openxmlformats-officedocument.presentationml.tags+xml"/>
  <Override PartName="/ppt/notesSlides/notesSlide2.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59"/>
  </p:notesMasterIdLst>
  <p:handoutMasterIdLst>
    <p:handoutMasterId r:id="rId60"/>
  </p:handoutMasterIdLst>
  <p:sldIdLst>
    <p:sldId id="679" r:id="rId5"/>
    <p:sldId id="730" r:id="rId6"/>
    <p:sldId id="901" r:id="rId7"/>
    <p:sldId id="892" r:id="rId8"/>
    <p:sldId id="973" r:id="rId9"/>
    <p:sldId id="891" r:id="rId10"/>
    <p:sldId id="893" r:id="rId11"/>
    <p:sldId id="800" r:id="rId12"/>
    <p:sldId id="1013" r:id="rId13"/>
    <p:sldId id="1014" r:id="rId14"/>
    <p:sldId id="1015" r:id="rId15"/>
    <p:sldId id="1020" r:id="rId16"/>
    <p:sldId id="1016" r:id="rId17"/>
    <p:sldId id="775" r:id="rId18"/>
    <p:sldId id="1001" r:id="rId19"/>
    <p:sldId id="1006" r:id="rId20"/>
    <p:sldId id="959" r:id="rId21"/>
    <p:sldId id="896" r:id="rId22"/>
    <p:sldId id="1017" r:id="rId23"/>
    <p:sldId id="1018" r:id="rId24"/>
    <p:sldId id="1019" r:id="rId25"/>
    <p:sldId id="1008" r:id="rId26"/>
    <p:sldId id="1005" r:id="rId27"/>
    <p:sldId id="807" r:id="rId28"/>
    <p:sldId id="1010" r:id="rId29"/>
    <p:sldId id="808" r:id="rId30"/>
    <p:sldId id="926" r:id="rId31"/>
    <p:sldId id="1009" r:id="rId32"/>
    <p:sldId id="970" r:id="rId33"/>
    <p:sldId id="957" r:id="rId34"/>
    <p:sldId id="923" r:id="rId35"/>
    <p:sldId id="979" r:id="rId36"/>
    <p:sldId id="897" r:id="rId37"/>
    <p:sldId id="776" r:id="rId38"/>
    <p:sldId id="928" r:id="rId39"/>
    <p:sldId id="898" r:id="rId40"/>
    <p:sldId id="971" r:id="rId41"/>
    <p:sldId id="899" r:id="rId42"/>
    <p:sldId id="853" r:id="rId43"/>
    <p:sldId id="894" r:id="rId44"/>
    <p:sldId id="1007" r:id="rId45"/>
    <p:sldId id="961" r:id="rId46"/>
    <p:sldId id="1002" r:id="rId47"/>
    <p:sldId id="1003" r:id="rId48"/>
    <p:sldId id="962" r:id="rId49"/>
    <p:sldId id="963" r:id="rId50"/>
    <p:sldId id="964" r:id="rId51"/>
    <p:sldId id="968" r:id="rId52"/>
    <p:sldId id="965" r:id="rId53"/>
    <p:sldId id="967" r:id="rId54"/>
    <p:sldId id="1004" r:id="rId55"/>
    <p:sldId id="966" r:id="rId56"/>
    <p:sldId id="960" r:id="rId57"/>
    <p:sldId id="997" r:id="rId58"/>
  </p:sldIdLst>
  <p:sldSz cx="12190413" cy="6858000"/>
  <p:notesSz cx="6858000" cy="9144000"/>
  <p:custDataLst>
    <p:tags r:id="rId6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SLIDES" id="{E9968838-845B-41AA-8979-33FDA1C82556}">
          <p14:sldIdLst>
            <p14:sldId id="679"/>
          </p14:sldIdLst>
        </p14:section>
        <p14:section name="Prequel" id="{014FE5B4-015A-4DC5-873E-EE104239C7E4}">
          <p14:sldIdLst>
            <p14:sldId id="730"/>
            <p14:sldId id="901"/>
            <p14:sldId id="892"/>
            <p14:sldId id="973"/>
            <p14:sldId id="891"/>
            <p14:sldId id="893"/>
            <p14:sldId id="800"/>
            <p14:sldId id="1013"/>
            <p14:sldId id="1014"/>
            <p14:sldId id="1015"/>
            <p14:sldId id="1020"/>
            <p14:sldId id="1016"/>
          </p14:sldIdLst>
        </p14:section>
        <p14:section name="Pre-lab task #1: VirtualBox" id="{9F469A34-3929-40B2-BEB5-54261D219CC6}">
          <p14:sldIdLst>
            <p14:sldId id="775"/>
            <p14:sldId id="1001"/>
            <p14:sldId id="1006"/>
            <p14:sldId id="959"/>
          </p14:sldIdLst>
        </p14:section>
        <p14:section name="Pre-lab task #2: Ubuntu Server" id="{5DBDFD00-3515-4985-BB5A-E0A1D61E1EE1}">
          <p14:sldIdLst>
            <p14:sldId id="896"/>
            <p14:sldId id="1017"/>
            <p14:sldId id="1018"/>
            <p14:sldId id="1019"/>
            <p14:sldId id="1008"/>
            <p14:sldId id="1005"/>
            <p14:sldId id="807"/>
            <p14:sldId id="1010"/>
            <p14:sldId id="808"/>
            <p14:sldId id="926"/>
            <p14:sldId id="1009"/>
            <p14:sldId id="970"/>
            <p14:sldId id="957"/>
            <p14:sldId id="923"/>
            <p14:sldId id="979"/>
          </p14:sldIdLst>
        </p14:section>
        <p14:section name="Pre-lab task #3: Docker" id="{2241F658-963B-4891-84BA-53D079510E6C}">
          <p14:sldIdLst>
            <p14:sldId id="897"/>
            <p14:sldId id="776"/>
            <p14:sldId id="928"/>
          </p14:sldIdLst>
        </p14:section>
        <p14:section name="Pre-lab task #4: Postman" id="{BF25D463-FB11-49A0-811C-2D72CFA29B24}">
          <p14:sldIdLst>
            <p14:sldId id="898"/>
            <p14:sldId id="971"/>
          </p14:sldIdLst>
        </p14:section>
        <p14:section name="Pre-lab task #5: VS Code" id="{3C535A13-7E03-49AA-8506-31C8EB397C66}">
          <p14:sldIdLst>
            <p14:sldId id="899"/>
            <p14:sldId id="853"/>
          </p14:sldIdLst>
        </p14:section>
        <p14:section name="Pre-lab task #6: C9800-CL" id="{EAE83966-0320-4546-AE2B-4BC2F6F9BDED}">
          <p14:sldIdLst>
            <p14:sldId id="894"/>
            <p14:sldId id="1007"/>
            <p14:sldId id="961"/>
            <p14:sldId id="1002"/>
            <p14:sldId id="1003"/>
            <p14:sldId id="962"/>
            <p14:sldId id="963"/>
            <p14:sldId id="964"/>
            <p14:sldId id="968"/>
            <p14:sldId id="965"/>
            <p14:sldId id="967"/>
            <p14:sldId id="1004"/>
            <p14:sldId id="966"/>
            <p14:sldId id="960"/>
          </p14:sldIdLst>
        </p14:section>
        <p14:section name="Pre-lab task summary" id="{E753808F-516D-4793-8F35-97BD88BB7543}">
          <p14:sldIdLst>
            <p14:sldId id="997"/>
          </p14:sldIdLst>
        </p14:section>
      </p14:sectionLst>
    </p:ext>
    <p:ext uri="{EFAFB233-063F-42B5-8137-9DF3F51BA10A}">
      <p15:sldGuideLst xmlns:p15="http://schemas.microsoft.com/office/powerpoint/2012/main">
        <p15:guide id="1" orient="horz" pos="273">
          <p15:clr>
            <a:srgbClr val="A4A3A4"/>
          </p15:clr>
        </p15:guide>
        <p15:guide id="2" orient="horz" pos="956">
          <p15:clr>
            <a:srgbClr val="A4A3A4"/>
          </p15:clr>
        </p15:guide>
        <p15:guide id="3" orient="horz" pos="3664">
          <p15:clr>
            <a:srgbClr val="A4A3A4"/>
          </p15:clr>
        </p15:guide>
        <p15:guide id="4" pos="340">
          <p15:clr>
            <a:srgbClr val="A4A3A4"/>
          </p15:clr>
        </p15:guide>
        <p15:guide id="5" pos="3840">
          <p15:clr>
            <a:srgbClr val="A4A3A4"/>
          </p15:clr>
        </p15:guide>
        <p15:guide id="6" pos="7338">
          <p15:clr>
            <a:srgbClr val="A4A3A4"/>
          </p15:clr>
        </p15:guide>
        <p15:guide id="7" orient="horz" pos="3660">
          <p15:clr>
            <a:srgbClr val="A4A3A4"/>
          </p15:clr>
        </p15:guide>
        <p15:guide id="8" orient="horz" pos="952">
          <p15:clr>
            <a:srgbClr val="A4A3A4"/>
          </p15:clr>
        </p15:guide>
        <p15:guide id="9" pos="341">
          <p15:clr>
            <a:srgbClr val="A4A3A4"/>
          </p15:clr>
        </p15:guide>
        <p15:guide id="10" pos="733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9AAF8"/>
    <a:srgbClr val="0C1026"/>
    <a:srgbClr val="EEE8D5"/>
    <a:srgbClr val="002B36"/>
    <a:srgbClr val="4B4B4B"/>
    <a:srgbClr val="6D6D6D"/>
    <a:srgbClr val="2D28CD"/>
    <a:srgbClr val="FFFFFF"/>
    <a:srgbClr val="E4E4E4"/>
    <a:srgbClr val="D6D6D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9F52DE1-2377-4FB0-89D9-CF61315684F7}" v="52" dt="2024-10-04T13:10:37.50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603" autoAdjust="0"/>
    <p:restoredTop sz="94693" autoAdjust="0"/>
  </p:normalViewPr>
  <p:slideViewPr>
    <p:cSldViewPr snapToGrid="0" snapToObjects="1" showGuides="1">
      <p:cViewPr varScale="1">
        <p:scale>
          <a:sx n="136" d="100"/>
          <a:sy n="136" d="100"/>
        </p:scale>
        <p:origin x="156" y="552"/>
      </p:cViewPr>
      <p:guideLst>
        <p:guide orient="horz" pos="273"/>
        <p:guide orient="horz" pos="956"/>
        <p:guide orient="horz" pos="3664"/>
        <p:guide pos="340"/>
        <p:guide pos="3840"/>
        <p:guide pos="7338"/>
        <p:guide orient="horz" pos="3660"/>
        <p:guide orient="horz" pos="952"/>
        <p:guide pos="341"/>
        <p:guide pos="7337"/>
      </p:guideLst>
    </p:cSldViewPr>
  </p:slideViewPr>
  <p:outlineViewPr>
    <p:cViewPr>
      <p:scale>
        <a:sx n="33" d="100"/>
        <a:sy n="33" d="100"/>
      </p:scale>
      <p:origin x="0" y="0"/>
    </p:cViewPr>
  </p:outlineViewPr>
  <p:notesTextViewPr>
    <p:cViewPr>
      <p:scale>
        <a:sx n="1" d="1"/>
        <a:sy n="1" d="1"/>
      </p:scale>
      <p:origin x="0" y="0"/>
    </p:cViewPr>
  </p:notesTextViewPr>
  <p:sorterViewPr>
    <p:cViewPr>
      <p:scale>
        <a:sx n="140" d="100"/>
        <a:sy n="140" d="100"/>
      </p:scale>
      <p:origin x="0" y="0"/>
    </p:cViewPr>
  </p:sorterViewPr>
  <p:notesViewPr>
    <p:cSldViewPr snapToGrid="0" snapToObjects="1" showGuides="1">
      <p:cViewPr varScale="1">
        <p:scale>
          <a:sx n="83" d="100"/>
          <a:sy n="83" d="100"/>
        </p:scale>
        <p:origin x="-3828" y="-78"/>
      </p:cViewPr>
      <p:guideLst>
        <p:guide orient="horz" pos="2880"/>
        <p:guide pos="2160"/>
      </p:guideLst>
    </p:cSldViewPr>
  </p:notesViewPr>
  <p:gridSpacing cx="36004" cy="36004"/>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microsoft.com/office/2016/11/relationships/changesInfo" Target="changesInfos/changesInfo1.xml"/><Relationship Id="rId5" Type="http://schemas.openxmlformats.org/officeDocument/2006/relationships/slide" Target="slides/slide1.xml"/><Relationship Id="rId61" Type="http://schemas.openxmlformats.org/officeDocument/2006/relationships/tags" Target="tags/tag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notesMaster" Target="notesMasters/notesMaster1.xml"/><Relationship Id="rId67" Type="http://schemas.microsoft.com/office/2015/10/relationships/revisionInfo" Target="revisionInfo.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handoutMaster" Target="handoutMasters/handoutMaster1.xml"/><Relationship Id="rId65"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dreas Koksrud" userId="9d9beba6-c052-407a-8599-c781a677a996" providerId="ADAL" clId="{3A433D0F-CB9F-4EC0-BFDB-5C6F016FFB31}"/>
    <pc:docChg chg="undo custSel addSld delSld modSld sldOrd modSection">
      <pc:chgData name="Andreas Koksrud" userId="9d9beba6-c052-407a-8599-c781a677a996" providerId="ADAL" clId="{3A433D0F-CB9F-4EC0-BFDB-5C6F016FFB31}" dt="2024-09-29T18:42:15.295" v="11309" actId="27636"/>
      <pc:docMkLst>
        <pc:docMk/>
      </pc:docMkLst>
      <pc:sldChg chg="addSp delSp modSp mod">
        <pc:chgData name="Andreas Koksrud" userId="9d9beba6-c052-407a-8599-c781a677a996" providerId="ADAL" clId="{3A433D0F-CB9F-4EC0-BFDB-5C6F016FFB31}" dt="2024-09-29T18:42:15.295" v="11309" actId="27636"/>
        <pc:sldMkLst>
          <pc:docMk/>
          <pc:sldMk cId="4184721091" sldId="775"/>
        </pc:sldMkLst>
        <pc:spChg chg="add del mod">
          <ac:chgData name="Andreas Koksrud" userId="9d9beba6-c052-407a-8599-c781a677a996" providerId="ADAL" clId="{3A433D0F-CB9F-4EC0-BFDB-5C6F016FFB31}" dt="2024-09-29T18:40:14.241" v="10987" actId="478"/>
          <ac:spMkLst>
            <pc:docMk/>
            <pc:sldMk cId="4184721091" sldId="775"/>
            <ac:spMk id="2" creationId="{C385B628-CB95-353A-A04D-9E595763B41D}"/>
          </ac:spMkLst>
        </pc:spChg>
        <pc:spChg chg="mod">
          <ac:chgData name="Andreas Koksrud" userId="9d9beba6-c052-407a-8599-c781a677a996" providerId="ADAL" clId="{3A433D0F-CB9F-4EC0-BFDB-5C6F016FFB31}" dt="2024-09-29T18:42:15.295" v="11309" actId="27636"/>
          <ac:spMkLst>
            <pc:docMk/>
            <pc:sldMk cId="4184721091" sldId="775"/>
            <ac:spMk id="181" creationId="{00000000-0000-0000-0000-000000000000}"/>
          </ac:spMkLst>
        </pc:spChg>
      </pc:sldChg>
      <pc:sldChg chg="addSp modSp mod">
        <pc:chgData name="Andreas Koksrud" userId="9d9beba6-c052-407a-8599-c781a677a996" providerId="ADAL" clId="{3A433D0F-CB9F-4EC0-BFDB-5C6F016FFB31}" dt="2024-09-08T13:49:46.207" v="2147" actId="14100"/>
        <pc:sldMkLst>
          <pc:docMk/>
          <pc:sldMk cId="267941889" sldId="776"/>
        </pc:sldMkLst>
        <pc:spChg chg="mod">
          <ac:chgData name="Andreas Koksrud" userId="9d9beba6-c052-407a-8599-c781a677a996" providerId="ADAL" clId="{3A433D0F-CB9F-4EC0-BFDB-5C6F016FFB31}" dt="2024-09-08T13:48:57.495" v="1972" actId="20577"/>
          <ac:spMkLst>
            <pc:docMk/>
            <pc:sldMk cId="267941889" sldId="776"/>
            <ac:spMk id="2" creationId="{9DFEA761-9758-CCB6-454F-76D77B537567}"/>
          </ac:spMkLst>
        </pc:spChg>
        <pc:spChg chg="add mod">
          <ac:chgData name="Andreas Koksrud" userId="9d9beba6-c052-407a-8599-c781a677a996" providerId="ADAL" clId="{3A433D0F-CB9F-4EC0-BFDB-5C6F016FFB31}" dt="2024-09-08T13:49:46.207" v="2147" actId="14100"/>
          <ac:spMkLst>
            <pc:docMk/>
            <pc:sldMk cId="267941889" sldId="776"/>
            <ac:spMk id="5" creationId="{ACD218F2-C5F3-6EB5-6690-50ACE541A539}"/>
          </ac:spMkLst>
        </pc:spChg>
      </pc:sldChg>
      <pc:sldChg chg="addSp modSp mod">
        <pc:chgData name="Andreas Koksrud" userId="9d9beba6-c052-407a-8599-c781a677a996" providerId="ADAL" clId="{3A433D0F-CB9F-4EC0-BFDB-5C6F016FFB31}" dt="2024-09-12T16:07:30.416" v="4005" actId="20577"/>
        <pc:sldMkLst>
          <pc:docMk/>
          <pc:sldMk cId="3317680748" sldId="807"/>
        </pc:sldMkLst>
        <pc:spChg chg="add mod">
          <ac:chgData name="Andreas Koksrud" userId="9d9beba6-c052-407a-8599-c781a677a996" providerId="ADAL" clId="{3A433D0F-CB9F-4EC0-BFDB-5C6F016FFB31}" dt="2024-09-08T13:36:57.808" v="1046" actId="20577"/>
          <ac:spMkLst>
            <pc:docMk/>
            <pc:sldMk cId="3317680748" sldId="807"/>
            <ac:spMk id="3" creationId="{C5909773-2969-4EA0-21F3-3E8CB409C41B}"/>
          </ac:spMkLst>
        </pc:spChg>
        <pc:spChg chg="mod">
          <ac:chgData name="Andreas Koksrud" userId="9d9beba6-c052-407a-8599-c781a677a996" providerId="ADAL" clId="{3A433D0F-CB9F-4EC0-BFDB-5C6F016FFB31}" dt="2024-09-12T16:07:30.416" v="4005" actId="20577"/>
          <ac:spMkLst>
            <pc:docMk/>
            <pc:sldMk cId="3317680748" sldId="807"/>
            <ac:spMk id="180" creationId="{00000000-0000-0000-0000-000000000000}"/>
          </ac:spMkLst>
        </pc:spChg>
      </pc:sldChg>
      <pc:sldChg chg="addSp delSp modSp mod">
        <pc:chgData name="Andreas Koksrud" userId="9d9beba6-c052-407a-8599-c781a677a996" providerId="ADAL" clId="{3A433D0F-CB9F-4EC0-BFDB-5C6F016FFB31}" dt="2024-09-08T14:12:21.788" v="3792" actId="1076"/>
        <pc:sldMkLst>
          <pc:docMk/>
          <pc:sldMk cId="911993613" sldId="853"/>
        </pc:sldMkLst>
        <pc:spChg chg="del mod">
          <ac:chgData name="Andreas Koksrud" userId="9d9beba6-c052-407a-8599-c781a677a996" providerId="ADAL" clId="{3A433D0F-CB9F-4EC0-BFDB-5C6F016FFB31}" dt="2024-09-08T14:09:58.493" v="3711" actId="478"/>
          <ac:spMkLst>
            <pc:docMk/>
            <pc:sldMk cId="911993613" sldId="853"/>
            <ac:spMk id="2" creationId="{9796E8C1-5924-9DB3-B51B-75296717F89F}"/>
          </ac:spMkLst>
        </pc:spChg>
        <pc:spChg chg="mod">
          <ac:chgData name="Andreas Koksrud" userId="9d9beba6-c052-407a-8599-c781a677a996" providerId="ADAL" clId="{3A433D0F-CB9F-4EC0-BFDB-5C6F016FFB31}" dt="2024-09-08T14:11:59.365" v="3787" actId="27636"/>
          <ac:spMkLst>
            <pc:docMk/>
            <pc:sldMk cId="911993613" sldId="853"/>
            <ac:spMk id="10" creationId="{54FB830F-DBF4-1B20-3C76-0E40DC07965B}"/>
          </ac:spMkLst>
        </pc:spChg>
        <pc:spChg chg="mod">
          <ac:chgData name="Andreas Koksrud" userId="9d9beba6-c052-407a-8599-c781a677a996" providerId="ADAL" clId="{3A433D0F-CB9F-4EC0-BFDB-5C6F016FFB31}" dt="2024-09-08T14:10:09.793" v="3712" actId="403"/>
          <ac:spMkLst>
            <pc:docMk/>
            <pc:sldMk cId="911993613" sldId="853"/>
            <ac:spMk id="13" creationId="{252FE080-F115-3517-B2CA-BD200A8AADA8}"/>
          </ac:spMkLst>
        </pc:spChg>
        <pc:spChg chg="mod">
          <ac:chgData name="Andreas Koksrud" userId="9d9beba6-c052-407a-8599-c781a677a996" providerId="ADAL" clId="{3A433D0F-CB9F-4EC0-BFDB-5C6F016FFB31}" dt="2024-09-08T14:05:30.903" v="3577" actId="14100"/>
          <ac:spMkLst>
            <pc:docMk/>
            <pc:sldMk cId="911993613" sldId="853"/>
            <ac:spMk id="18" creationId="{689B3815-DD1B-BFC6-4AC3-949A67D41B7D}"/>
          </ac:spMkLst>
        </pc:spChg>
        <pc:spChg chg="add mod">
          <ac:chgData name="Andreas Koksrud" userId="9d9beba6-c052-407a-8599-c781a677a996" providerId="ADAL" clId="{3A433D0F-CB9F-4EC0-BFDB-5C6F016FFB31}" dt="2024-09-08T14:05:52.310" v="3599" actId="20577"/>
          <ac:spMkLst>
            <pc:docMk/>
            <pc:sldMk cId="911993613" sldId="853"/>
            <ac:spMk id="21" creationId="{BE89DB98-9E61-AEF9-550C-85214280EBE2}"/>
          </ac:spMkLst>
        </pc:spChg>
        <pc:spChg chg="add mod">
          <ac:chgData name="Andreas Koksrud" userId="9d9beba6-c052-407a-8599-c781a677a996" providerId="ADAL" clId="{3A433D0F-CB9F-4EC0-BFDB-5C6F016FFB31}" dt="2024-09-08T14:06:48.916" v="3693" actId="14100"/>
          <ac:spMkLst>
            <pc:docMk/>
            <pc:sldMk cId="911993613" sldId="853"/>
            <ac:spMk id="26" creationId="{6BB89C41-56FD-CAFA-508D-962D11BEE700}"/>
          </ac:spMkLst>
        </pc:spChg>
        <pc:spChg chg="add mod">
          <ac:chgData name="Andreas Koksrud" userId="9d9beba6-c052-407a-8599-c781a677a996" providerId="ADAL" clId="{3A433D0F-CB9F-4EC0-BFDB-5C6F016FFB31}" dt="2024-09-08T14:10:31.167" v="3747" actId="14100"/>
          <ac:spMkLst>
            <pc:docMk/>
            <pc:sldMk cId="911993613" sldId="853"/>
            <ac:spMk id="30" creationId="{F31C3277-E02E-9352-F5E6-165BC51406C5}"/>
          </ac:spMkLst>
        </pc:spChg>
        <pc:spChg chg="add mod">
          <ac:chgData name="Andreas Koksrud" userId="9d9beba6-c052-407a-8599-c781a677a996" providerId="ADAL" clId="{3A433D0F-CB9F-4EC0-BFDB-5C6F016FFB31}" dt="2024-09-08T14:10:52.419" v="3774" actId="20577"/>
          <ac:spMkLst>
            <pc:docMk/>
            <pc:sldMk cId="911993613" sldId="853"/>
            <ac:spMk id="34" creationId="{22185700-C3E7-4896-6D5E-1A20E91C3814}"/>
          </ac:spMkLst>
        </pc:spChg>
        <pc:picChg chg="mod modCrop">
          <ac:chgData name="Andreas Koksrud" userId="9d9beba6-c052-407a-8599-c781a677a996" providerId="ADAL" clId="{3A433D0F-CB9F-4EC0-BFDB-5C6F016FFB31}" dt="2024-09-08T14:12:09.033" v="3789" actId="732"/>
          <ac:picMkLst>
            <pc:docMk/>
            <pc:sldMk cId="911993613" sldId="853"/>
            <ac:picMk id="6" creationId="{4F0B5288-C520-F5EB-09DB-31AADDCB5F2B}"/>
          </ac:picMkLst>
        </pc:picChg>
        <pc:picChg chg="add mod">
          <ac:chgData name="Andreas Koksrud" userId="9d9beba6-c052-407a-8599-c781a677a996" providerId="ADAL" clId="{3A433D0F-CB9F-4EC0-BFDB-5C6F016FFB31}" dt="2024-09-08T14:04:28.354" v="3535" actId="1076"/>
          <ac:picMkLst>
            <pc:docMk/>
            <pc:sldMk cId="911993613" sldId="853"/>
            <ac:picMk id="7" creationId="{D2070FFE-A97C-C2EA-B98E-DE9DC5F905AF}"/>
          </ac:picMkLst>
        </pc:picChg>
        <pc:picChg chg="del">
          <ac:chgData name="Andreas Koksrud" userId="9d9beba6-c052-407a-8599-c781a677a996" providerId="ADAL" clId="{3A433D0F-CB9F-4EC0-BFDB-5C6F016FFB31}" dt="2024-09-08T14:04:20.354" v="3530" actId="478"/>
          <ac:picMkLst>
            <pc:docMk/>
            <pc:sldMk cId="911993613" sldId="853"/>
            <ac:picMk id="9" creationId="{E632C49C-0402-44E0-7A4D-52ABC0883461}"/>
          </ac:picMkLst>
        </pc:picChg>
        <pc:picChg chg="mod">
          <ac:chgData name="Andreas Koksrud" userId="9d9beba6-c052-407a-8599-c781a677a996" providerId="ADAL" clId="{3A433D0F-CB9F-4EC0-BFDB-5C6F016FFB31}" dt="2024-09-08T14:12:15.425" v="3790" actId="1076"/>
          <ac:picMkLst>
            <pc:docMk/>
            <pc:sldMk cId="911993613" sldId="853"/>
            <ac:picMk id="11" creationId="{8C5B102A-1798-4B49-C450-25DC46172EF1}"/>
          </ac:picMkLst>
        </pc:picChg>
        <pc:picChg chg="mod">
          <ac:chgData name="Andreas Koksrud" userId="9d9beba6-c052-407a-8599-c781a677a996" providerId="ADAL" clId="{3A433D0F-CB9F-4EC0-BFDB-5C6F016FFB31}" dt="2024-09-08T14:12:17.908" v="3791" actId="1076"/>
          <ac:picMkLst>
            <pc:docMk/>
            <pc:sldMk cId="911993613" sldId="853"/>
            <ac:picMk id="16" creationId="{0FEC7BA6-3ADA-CCDF-3675-B09518CB91EA}"/>
          </ac:picMkLst>
        </pc:picChg>
        <pc:picChg chg="mod">
          <ac:chgData name="Andreas Koksrud" userId="9d9beba6-c052-407a-8599-c781a677a996" providerId="ADAL" clId="{3A433D0F-CB9F-4EC0-BFDB-5C6F016FFB31}" dt="2024-09-08T14:12:21.788" v="3792" actId="1076"/>
          <ac:picMkLst>
            <pc:docMk/>
            <pc:sldMk cId="911993613" sldId="853"/>
            <ac:picMk id="20" creationId="{9FAFEB48-408F-E43C-AD2A-C384E7141406}"/>
          </ac:picMkLst>
        </pc:picChg>
        <pc:cxnChg chg="mod ord">
          <ac:chgData name="Andreas Koksrud" userId="9d9beba6-c052-407a-8599-c781a677a996" providerId="ADAL" clId="{3A433D0F-CB9F-4EC0-BFDB-5C6F016FFB31}" dt="2024-09-08T14:09:26.386" v="3696" actId="14100"/>
          <ac:cxnSpMkLst>
            <pc:docMk/>
            <pc:sldMk cId="911993613" sldId="853"/>
            <ac:cxnSpMk id="12" creationId="{9B6E8DAF-67C9-ED70-3B04-3C8637A4A1DF}"/>
          </ac:cxnSpMkLst>
        </pc:cxnChg>
        <pc:cxnChg chg="mod ord">
          <ac:chgData name="Andreas Koksrud" userId="9d9beba6-c052-407a-8599-c781a677a996" providerId="ADAL" clId="{3A433D0F-CB9F-4EC0-BFDB-5C6F016FFB31}" dt="2024-09-08T14:10:13.406" v="3713" actId="14100"/>
          <ac:cxnSpMkLst>
            <pc:docMk/>
            <pc:sldMk cId="911993613" sldId="853"/>
            <ac:cxnSpMk id="14" creationId="{DBF7F714-869C-033E-BBE2-33225E14A83C}"/>
          </ac:cxnSpMkLst>
        </pc:cxnChg>
        <pc:cxnChg chg="add mod">
          <ac:chgData name="Andreas Koksrud" userId="9d9beba6-c052-407a-8599-c781a677a996" providerId="ADAL" clId="{3A433D0F-CB9F-4EC0-BFDB-5C6F016FFB31}" dt="2024-09-08T14:05:36.743" v="3579" actId="14100"/>
          <ac:cxnSpMkLst>
            <pc:docMk/>
            <pc:sldMk cId="911993613" sldId="853"/>
            <ac:cxnSpMk id="15" creationId="{142F3A7E-55EC-8A05-9B51-D90B69B6CEFF}"/>
          </ac:cxnSpMkLst>
        </pc:cxnChg>
        <pc:cxnChg chg="mod ord">
          <ac:chgData name="Andreas Koksrud" userId="9d9beba6-c052-407a-8599-c781a677a996" providerId="ADAL" clId="{3A433D0F-CB9F-4EC0-BFDB-5C6F016FFB31}" dt="2024-09-08T14:06:15.992" v="3604" actId="166"/>
          <ac:cxnSpMkLst>
            <pc:docMk/>
            <pc:sldMk cId="911993613" sldId="853"/>
            <ac:cxnSpMk id="19" creationId="{9C699369-623A-3E79-0C3E-04851F5A9734}"/>
          </ac:cxnSpMkLst>
        </pc:cxnChg>
        <pc:cxnChg chg="add mod">
          <ac:chgData name="Andreas Koksrud" userId="9d9beba6-c052-407a-8599-c781a677a996" providerId="ADAL" clId="{3A433D0F-CB9F-4EC0-BFDB-5C6F016FFB31}" dt="2024-09-08T14:06:01.322" v="3601" actId="14100"/>
          <ac:cxnSpMkLst>
            <pc:docMk/>
            <pc:sldMk cId="911993613" sldId="853"/>
            <ac:cxnSpMk id="22" creationId="{AE0D7DD3-1CB1-96BC-A02E-16AB14708256}"/>
          </ac:cxnSpMkLst>
        </pc:cxnChg>
        <pc:cxnChg chg="add mod">
          <ac:chgData name="Andreas Koksrud" userId="9d9beba6-c052-407a-8599-c781a677a996" providerId="ADAL" clId="{3A433D0F-CB9F-4EC0-BFDB-5C6F016FFB31}" dt="2024-09-08T14:10:40.717" v="3750" actId="14100"/>
          <ac:cxnSpMkLst>
            <pc:docMk/>
            <pc:sldMk cId="911993613" sldId="853"/>
            <ac:cxnSpMk id="31" creationId="{F2D754E9-F647-3D60-3420-D097D5260970}"/>
          </ac:cxnSpMkLst>
        </pc:cxnChg>
        <pc:cxnChg chg="add mod">
          <ac:chgData name="Andreas Koksrud" userId="9d9beba6-c052-407a-8599-c781a677a996" providerId="ADAL" clId="{3A433D0F-CB9F-4EC0-BFDB-5C6F016FFB31}" dt="2024-09-08T14:10:59.639" v="3776" actId="14100"/>
          <ac:cxnSpMkLst>
            <pc:docMk/>
            <pc:sldMk cId="911993613" sldId="853"/>
            <ac:cxnSpMk id="35" creationId="{0C6B2FBE-5F0A-35DA-A295-3397BA79CFEB}"/>
          </ac:cxnSpMkLst>
        </pc:cxnChg>
      </pc:sldChg>
      <pc:sldChg chg="modSp mod">
        <pc:chgData name="Andreas Koksrud" userId="9d9beba6-c052-407a-8599-c781a677a996" providerId="ADAL" clId="{3A433D0F-CB9F-4EC0-BFDB-5C6F016FFB31}" dt="2024-09-16T19:45:49.886" v="5037" actId="14100"/>
        <pc:sldMkLst>
          <pc:docMk/>
          <pc:sldMk cId="3243061228" sldId="892"/>
        </pc:sldMkLst>
        <pc:spChg chg="mod">
          <ac:chgData name="Andreas Koksrud" userId="9d9beba6-c052-407a-8599-c781a677a996" providerId="ADAL" clId="{3A433D0F-CB9F-4EC0-BFDB-5C6F016FFB31}" dt="2024-09-16T19:45:49.886" v="5037" actId="14100"/>
          <ac:spMkLst>
            <pc:docMk/>
            <pc:sldMk cId="3243061228" sldId="892"/>
            <ac:spMk id="5" creationId="{06C331F7-EF3E-5E7F-9901-C355F1A9896B}"/>
          </ac:spMkLst>
        </pc:spChg>
      </pc:sldChg>
      <pc:sldChg chg="modSp mod">
        <pc:chgData name="Andreas Koksrud" userId="9d9beba6-c052-407a-8599-c781a677a996" providerId="ADAL" clId="{3A433D0F-CB9F-4EC0-BFDB-5C6F016FFB31}" dt="2024-09-29T18:39:41.677" v="10981" actId="207"/>
        <pc:sldMkLst>
          <pc:docMk/>
          <pc:sldMk cId="3219145646" sldId="894"/>
        </pc:sldMkLst>
        <pc:spChg chg="mod">
          <ac:chgData name="Andreas Koksrud" userId="9d9beba6-c052-407a-8599-c781a677a996" providerId="ADAL" clId="{3A433D0F-CB9F-4EC0-BFDB-5C6F016FFB31}" dt="2024-09-29T18:39:41.677" v="10981" actId="207"/>
          <ac:spMkLst>
            <pc:docMk/>
            <pc:sldMk cId="3219145646" sldId="894"/>
            <ac:spMk id="181" creationId="{00000000-0000-0000-0000-000000000000}"/>
          </ac:spMkLst>
        </pc:spChg>
      </pc:sldChg>
      <pc:sldChg chg="addSp modSp mod">
        <pc:chgData name="Andreas Koksrud" userId="9d9beba6-c052-407a-8599-c781a677a996" providerId="ADAL" clId="{3A433D0F-CB9F-4EC0-BFDB-5C6F016FFB31}" dt="2024-09-18T07:10:48.617" v="7096" actId="20577"/>
        <pc:sldMkLst>
          <pc:docMk/>
          <pc:sldMk cId="2337525422" sldId="896"/>
        </pc:sldMkLst>
        <pc:spChg chg="add mod">
          <ac:chgData name="Andreas Koksrud" userId="9d9beba6-c052-407a-8599-c781a677a996" providerId="ADAL" clId="{3A433D0F-CB9F-4EC0-BFDB-5C6F016FFB31}" dt="2024-09-18T07:10:48.617" v="7096" actId="20577"/>
          <ac:spMkLst>
            <pc:docMk/>
            <pc:sldMk cId="2337525422" sldId="896"/>
            <ac:spMk id="2" creationId="{B01B957B-AC0F-CC44-983F-41F37289430B}"/>
          </ac:spMkLst>
        </pc:spChg>
      </pc:sldChg>
      <pc:sldChg chg="addSp delSp modSp mod ord">
        <pc:chgData name="Andreas Koksrud" userId="9d9beba6-c052-407a-8599-c781a677a996" providerId="ADAL" clId="{3A433D0F-CB9F-4EC0-BFDB-5C6F016FFB31}" dt="2024-09-18T07:09:33.509" v="6969" actId="13926"/>
        <pc:sldMkLst>
          <pc:docMk/>
          <pc:sldMk cId="670631779" sldId="924"/>
        </pc:sldMkLst>
        <pc:spChg chg="add mod">
          <ac:chgData name="Andreas Koksrud" userId="9d9beba6-c052-407a-8599-c781a677a996" providerId="ADAL" clId="{3A433D0F-CB9F-4EC0-BFDB-5C6F016FFB31}" dt="2024-09-18T07:09:33.509" v="6969" actId="13926"/>
          <ac:spMkLst>
            <pc:docMk/>
            <pc:sldMk cId="670631779" sldId="924"/>
            <ac:spMk id="4" creationId="{3C2758B4-962D-515A-8BBF-AA96E34D0C05}"/>
          </ac:spMkLst>
        </pc:spChg>
        <pc:spChg chg="add mod">
          <ac:chgData name="Andreas Koksrud" userId="9d9beba6-c052-407a-8599-c781a677a996" providerId="ADAL" clId="{3A433D0F-CB9F-4EC0-BFDB-5C6F016FFB31}" dt="2024-09-12T15:58:38.085" v="3915" actId="14100"/>
          <ac:spMkLst>
            <pc:docMk/>
            <pc:sldMk cId="670631779" sldId="924"/>
            <ac:spMk id="14" creationId="{00E5EE1C-005E-95F6-BDD7-36E2B327380B}"/>
          </ac:spMkLst>
        </pc:spChg>
        <pc:spChg chg="mod">
          <ac:chgData name="Andreas Koksrud" userId="9d9beba6-c052-407a-8599-c781a677a996" providerId="ADAL" clId="{3A433D0F-CB9F-4EC0-BFDB-5C6F016FFB31}" dt="2024-09-12T15:58:12.830" v="3872" actId="14100"/>
          <ac:spMkLst>
            <pc:docMk/>
            <pc:sldMk cId="670631779" sldId="924"/>
            <ac:spMk id="16" creationId="{DA53A636-0A16-787D-A16E-AF212E41EC53}"/>
          </ac:spMkLst>
        </pc:spChg>
        <pc:picChg chg="del mod">
          <ac:chgData name="Andreas Koksrud" userId="9d9beba6-c052-407a-8599-c781a677a996" providerId="ADAL" clId="{3A433D0F-CB9F-4EC0-BFDB-5C6F016FFB31}" dt="2024-09-12T15:56:32.838" v="3806" actId="478"/>
          <ac:picMkLst>
            <pc:docMk/>
            <pc:sldMk cId="670631779" sldId="924"/>
            <ac:picMk id="5" creationId="{AF600DB4-76ED-E4A3-41DC-7E42016E42F1}"/>
          </ac:picMkLst>
        </pc:picChg>
        <pc:picChg chg="mod">
          <ac:chgData name="Andreas Koksrud" userId="9d9beba6-c052-407a-8599-c781a677a996" providerId="ADAL" clId="{3A433D0F-CB9F-4EC0-BFDB-5C6F016FFB31}" dt="2024-09-12T15:58:46.464" v="3928" actId="1035"/>
          <ac:picMkLst>
            <pc:docMk/>
            <pc:sldMk cId="670631779" sldId="924"/>
            <ac:picMk id="6" creationId="{04000427-A60C-0F70-2D5C-B3F6D7F8D410}"/>
          </ac:picMkLst>
        </pc:picChg>
        <pc:picChg chg="mod">
          <ac:chgData name="Andreas Koksrud" userId="9d9beba6-c052-407a-8599-c781a677a996" providerId="ADAL" clId="{3A433D0F-CB9F-4EC0-BFDB-5C6F016FFB31}" dt="2024-09-12T15:59:05.789" v="3939" actId="1036"/>
          <ac:picMkLst>
            <pc:docMk/>
            <pc:sldMk cId="670631779" sldId="924"/>
            <ac:picMk id="7" creationId="{1B2C4E18-F145-80BF-E219-3E01B94EBCF3}"/>
          </ac:picMkLst>
        </pc:picChg>
        <pc:picChg chg="add mod modCrop">
          <ac:chgData name="Andreas Koksrud" userId="9d9beba6-c052-407a-8599-c781a677a996" providerId="ADAL" clId="{3A433D0F-CB9F-4EC0-BFDB-5C6F016FFB31}" dt="2024-09-12T15:58:46.464" v="3928" actId="1035"/>
          <ac:picMkLst>
            <pc:docMk/>
            <pc:sldMk cId="670631779" sldId="924"/>
            <ac:picMk id="8" creationId="{61D1FEB2-DBD6-FC95-2CF5-256D445D6ABE}"/>
          </ac:picMkLst>
        </pc:picChg>
        <pc:picChg chg="mod">
          <ac:chgData name="Andreas Koksrud" userId="9d9beba6-c052-407a-8599-c781a677a996" providerId="ADAL" clId="{3A433D0F-CB9F-4EC0-BFDB-5C6F016FFB31}" dt="2024-09-12T15:59:11.182" v="3958" actId="1035"/>
          <ac:picMkLst>
            <pc:docMk/>
            <pc:sldMk cId="670631779" sldId="924"/>
            <ac:picMk id="9" creationId="{0668E857-9AC7-B9FE-EDDD-82555026676C}"/>
          </ac:picMkLst>
        </pc:picChg>
        <pc:picChg chg="mod">
          <ac:chgData name="Andreas Koksrud" userId="9d9beba6-c052-407a-8599-c781a677a996" providerId="ADAL" clId="{3A433D0F-CB9F-4EC0-BFDB-5C6F016FFB31}" dt="2024-09-12T15:59:22.723" v="3981" actId="1036"/>
          <ac:picMkLst>
            <pc:docMk/>
            <pc:sldMk cId="670631779" sldId="924"/>
            <ac:picMk id="11" creationId="{08A10331-330D-A88B-4D35-8AA6E8884243}"/>
          </ac:picMkLst>
        </pc:picChg>
        <pc:picChg chg="add mod modCrop">
          <ac:chgData name="Andreas Koksrud" userId="9d9beba6-c052-407a-8599-c781a677a996" providerId="ADAL" clId="{3A433D0F-CB9F-4EC0-BFDB-5C6F016FFB31}" dt="2024-09-12T15:58:46.464" v="3928" actId="1035"/>
          <ac:picMkLst>
            <pc:docMk/>
            <pc:sldMk cId="670631779" sldId="924"/>
            <ac:picMk id="12" creationId="{D57B006E-CD39-0B45-9B39-1C1E57576E94}"/>
          </ac:picMkLst>
        </pc:picChg>
        <pc:picChg chg="mod">
          <ac:chgData name="Andreas Koksrud" userId="9d9beba6-c052-407a-8599-c781a677a996" providerId="ADAL" clId="{3A433D0F-CB9F-4EC0-BFDB-5C6F016FFB31}" dt="2024-09-12T15:59:21.072" v="3973" actId="1036"/>
          <ac:picMkLst>
            <pc:docMk/>
            <pc:sldMk cId="670631779" sldId="924"/>
            <ac:picMk id="13" creationId="{08DDA882-C2C9-D08F-8116-79864E4BF7AC}"/>
          </ac:picMkLst>
        </pc:picChg>
        <pc:picChg chg="add mod">
          <ac:chgData name="Andreas Koksrud" userId="9d9beba6-c052-407a-8599-c781a677a996" providerId="ADAL" clId="{3A433D0F-CB9F-4EC0-BFDB-5C6F016FFB31}" dt="2024-09-12T15:59:07.496" v="3945" actId="1036"/>
          <ac:picMkLst>
            <pc:docMk/>
            <pc:sldMk cId="670631779" sldId="924"/>
            <ac:picMk id="18" creationId="{FBCCD973-7290-4836-B5F4-72EAEF583E6A}"/>
          </ac:picMkLst>
        </pc:picChg>
      </pc:sldChg>
      <pc:sldChg chg="addSp delSp modSp mod">
        <pc:chgData name="Andreas Koksrud" userId="9d9beba6-c052-407a-8599-c781a677a996" providerId="ADAL" clId="{3A433D0F-CB9F-4EC0-BFDB-5C6F016FFB31}" dt="2024-09-16T19:28:36.652" v="4847" actId="1076"/>
        <pc:sldMkLst>
          <pc:docMk/>
          <pc:sldMk cId="3891081161" sldId="957"/>
        </pc:sldMkLst>
        <pc:spChg chg="add mod">
          <ac:chgData name="Andreas Koksrud" userId="9d9beba6-c052-407a-8599-c781a677a996" providerId="ADAL" clId="{3A433D0F-CB9F-4EC0-BFDB-5C6F016FFB31}" dt="2024-09-16T19:28:32.647" v="4846" actId="14100"/>
          <ac:spMkLst>
            <pc:docMk/>
            <pc:sldMk cId="3891081161" sldId="957"/>
            <ac:spMk id="3" creationId="{4C4357B2-B993-913A-6695-13585153B7DD}"/>
          </ac:spMkLst>
        </pc:spChg>
        <pc:spChg chg="del mod">
          <ac:chgData name="Andreas Koksrud" userId="9d9beba6-c052-407a-8599-c781a677a996" providerId="ADAL" clId="{3A433D0F-CB9F-4EC0-BFDB-5C6F016FFB31}" dt="2024-09-08T13:39:15.924" v="1142" actId="478"/>
          <ac:spMkLst>
            <pc:docMk/>
            <pc:sldMk cId="3891081161" sldId="957"/>
            <ac:spMk id="3" creationId="{F59EEECA-109D-5388-A048-2DDBD1869174}"/>
          </ac:spMkLst>
        </pc:spChg>
        <pc:spChg chg="add mod">
          <ac:chgData name="Andreas Koksrud" userId="9d9beba6-c052-407a-8599-c781a677a996" providerId="ADAL" clId="{3A433D0F-CB9F-4EC0-BFDB-5C6F016FFB31}" dt="2024-09-08T13:40:02.324" v="1220" actId="14100"/>
          <ac:spMkLst>
            <pc:docMk/>
            <pc:sldMk cId="3891081161" sldId="957"/>
            <ac:spMk id="7" creationId="{984B71DD-DAC2-9079-2ED2-D4F963DB3342}"/>
          </ac:spMkLst>
        </pc:spChg>
        <pc:spChg chg="add mod">
          <ac:chgData name="Andreas Koksrud" userId="9d9beba6-c052-407a-8599-c781a677a996" providerId="ADAL" clId="{3A433D0F-CB9F-4EC0-BFDB-5C6F016FFB31}" dt="2024-09-08T13:41:46.044" v="1280" actId="20577"/>
          <ac:spMkLst>
            <pc:docMk/>
            <pc:sldMk cId="3891081161" sldId="957"/>
            <ac:spMk id="8" creationId="{224B5BE0-C81F-3F7C-FE56-835028BB97D7}"/>
          </ac:spMkLst>
        </pc:spChg>
        <pc:spChg chg="add mod">
          <ac:chgData name="Andreas Koksrud" userId="9d9beba6-c052-407a-8599-c781a677a996" providerId="ADAL" clId="{3A433D0F-CB9F-4EC0-BFDB-5C6F016FFB31}" dt="2024-09-08T13:42:54.616" v="1335" actId="208"/>
          <ac:spMkLst>
            <pc:docMk/>
            <pc:sldMk cId="3891081161" sldId="957"/>
            <ac:spMk id="24" creationId="{E9584691-637F-18D6-F28F-E88887FA02E2}"/>
          </ac:spMkLst>
        </pc:spChg>
        <pc:spChg chg="add mod">
          <ac:chgData name="Andreas Koksrud" userId="9d9beba6-c052-407a-8599-c781a677a996" providerId="ADAL" clId="{3A433D0F-CB9F-4EC0-BFDB-5C6F016FFB31}" dt="2024-09-08T13:47:16.850" v="1962" actId="14100"/>
          <ac:spMkLst>
            <pc:docMk/>
            <pc:sldMk cId="3891081161" sldId="957"/>
            <ac:spMk id="29" creationId="{187027E3-E3EF-46DC-0535-2E55652981AF}"/>
          </ac:spMkLst>
        </pc:spChg>
        <pc:spChg chg="mod">
          <ac:chgData name="Andreas Koksrud" userId="9d9beba6-c052-407a-8599-c781a677a996" providerId="ADAL" clId="{3A433D0F-CB9F-4EC0-BFDB-5C6F016FFB31}" dt="2024-09-13T10:58:52.827" v="4786" actId="20577"/>
          <ac:spMkLst>
            <pc:docMk/>
            <pc:sldMk cId="3891081161" sldId="957"/>
            <ac:spMk id="37" creationId="{95B27A29-FE90-9A04-68D9-F0B8445DA3A2}"/>
          </ac:spMkLst>
        </pc:spChg>
        <pc:picChg chg="del mod">
          <ac:chgData name="Andreas Koksrud" userId="9d9beba6-c052-407a-8599-c781a677a996" providerId="ADAL" clId="{3A433D0F-CB9F-4EC0-BFDB-5C6F016FFB31}" dt="2024-09-08T13:46:55.357" v="1943" actId="478"/>
          <ac:picMkLst>
            <pc:docMk/>
            <pc:sldMk cId="3891081161" sldId="957"/>
            <ac:picMk id="12" creationId="{31065A3F-005F-8170-27F1-D666F665FD11}"/>
          </ac:picMkLst>
        </pc:picChg>
        <pc:picChg chg="del mod">
          <ac:chgData name="Andreas Koksrud" userId="9d9beba6-c052-407a-8599-c781a677a996" providerId="ADAL" clId="{3A433D0F-CB9F-4EC0-BFDB-5C6F016FFB31}" dt="2024-09-08T13:47:02.315" v="1946" actId="478"/>
          <ac:picMkLst>
            <pc:docMk/>
            <pc:sldMk cId="3891081161" sldId="957"/>
            <ac:picMk id="18" creationId="{4D11162B-F2ED-B950-F8DC-ABD52C197FBC}"/>
          </ac:picMkLst>
        </pc:picChg>
        <pc:picChg chg="del mod">
          <ac:chgData name="Andreas Koksrud" userId="9d9beba6-c052-407a-8599-c781a677a996" providerId="ADAL" clId="{3A433D0F-CB9F-4EC0-BFDB-5C6F016FFB31}" dt="2024-09-08T13:46:57.725" v="1944" actId="478"/>
          <ac:picMkLst>
            <pc:docMk/>
            <pc:sldMk cId="3891081161" sldId="957"/>
            <ac:picMk id="20" creationId="{03539320-1EA0-1DB6-6C9A-0584BD1224BF}"/>
          </ac:picMkLst>
        </pc:picChg>
        <pc:picChg chg="del mod">
          <ac:chgData name="Andreas Koksrud" userId="9d9beba6-c052-407a-8599-c781a677a996" providerId="ADAL" clId="{3A433D0F-CB9F-4EC0-BFDB-5C6F016FFB31}" dt="2024-09-08T13:47:01.558" v="1945" actId="478"/>
          <ac:picMkLst>
            <pc:docMk/>
            <pc:sldMk cId="3891081161" sldId="957"/>
            <ac:picMk id="32" creationId="{39EB8162-2F1B-8F63-D92A-75E086162C78}"/>
          </ac:picMkLst>
        </pc:picChg>
        <pc:picChg chg="mod">
          <ac:chgData name="Andreas Koksrud" userId="9d9beba6-c052-407a-8599-c781a677a996" providerId="ADAL" clId="{3A433D0F-CB9F-4EC0-BFDB-5C6F016FFB31}" dt="2024-09-08T13:39:32.458" v="1169" actId="1036"/>
          <ac:picMkLst>
            <pc:docMk/>
            <pc:sldMk cId="3891081161" sldId="957"/>
            <ac:picMk id="41" creationId="{997F2965-D0D8-838D-B577-BC557588CDB0}"/>
          </ac:picMkLst>
        </pc:picChg>
        <pc:cxnChg chg="add mod">
          <ac:chgData name="Andreas Koksrud" userId="9d9beba6-c052-407a-8599-c781a677a996" providerId="ADAL" clId="{3A433D0F-CB9F-4EC0-BFDB-5C6F016FFB31}" dt="2024-09-16T19:28:36.652" v="4847" actId="1076"/>
          <ac:cxnSpMkLst>
            <pc:docMk/>
            <pc:sldMk cId="3891081161" sldId="957"/>
            <ac:cxnSpMk id="6" creationId="{E1349BC6-159C-7178-0390-41635CE8A07B}"/>
          </ac:cxnSpMkLst>
        </pc:cxnChg>
        <pc:cxnChg chg="add mod">
          <ac:chgData name="Andreas Koksrud" userId="9d9beba6-c052-407a-8599-c781a677a996" providerId="ADAL" clId="{3A433D0F-CB9F-4EC0-BFDB-5C6F016FFB31}" dt="2024-09-08T13:41:18.918" v="1269" actId="14100"/>
          <ac:cxnSpMkLst>
            <pc:docMk/>
            <pc:sldMk cId="3891081161" sldId="957"/>
            <ac:cxnSpMk id="9" creationId="{B923A6A0-2BA8-491A-4B0B-1AC1DBEA62DB}"/>
          </ac:cxnSpMkLst>
        </pc:cxnChg>
        <pc:cxnChg chg="add mod">
          <ac:chgData name="Andreas Koksrud" userId="9d9beba6-c052-407a-8599-c781a677a996" providerId="ADAL" clId="{3A433D0F-CB9F-4EC0-BFDB-5C6F016FFB31}" dt="2024-09-08T13:41:15.532" v="1268" actId="14100"/>
          <ac:cxnSpMkLst>
            <pc:docMk/>
            <pc:sldMk cId="3891081161" sldId="957"/>
            <ac:cxnSpMk id="13" creationId="{19ACFC8E-616F-4AAF-D59E-1334ED49F776}"/>
          </ac:cxnSpMkLst>
        </pc:cxnChg>
        <pc:cxnChg chg="add mod">
          <ac:chgData name="Andreas Koksrud" userId="9d9beba6-c052-407a-8599-c781a677a996" providerId="ADAL" clId="{3A433D0F-CB9F-4EC0-BFDB-5C6F016FFB31}" dt="2024-09-08T13:42:58.812" v="1336" actId="14100"/>
          <ac:cxnSpMkLst>
            <pc:docMk/>
            <pc:sldMk cId="3891081161" sldId="957"/>
            <ac:cxnSpMk id="26" creationId="{685759E2-B5AD-DC06-9DCF-977A1A0DCAAA}"/>
          </ac:cxnSpMkLst>
        </pc:cxnChg>
        <pc:cxnChg chg="mod">
          <ac:chgData name="Andreas Koksrud" userId="9d9beba6-c052-407a-8599-c781a677a996" providerId="ADAL" clId="{3A433D0F-CB9F-4EC0-BFDB-5C6F016FFB31}" dt="2024-09-08T13:42:37.428" v="1332" actId="14100"/>
          <ac:cxnSpMkLst>
            <pc:docMk/>
            <pc:sldMk cId="3891081161" sldId="957"/>
            <ac:cxnSpMk id="39" creationId="{6815ECF9-4EC7-69AF-79A8-251036CC0710}"/>
          </ac:cxnSpMkLst>
        </pc:cxnChg>
      </pc:sldChg>
      <pc:sldChg chg="addSp delSp modSp mod">
        <pc:chgData name="Andreas Koksrud" userId="9d9beba6-c052-407a-8599-c781a677a996" providerId="ADAL" clId="{3A433D0F-CB9F-4EC0-BFDB-5C6F016FFB31}" dt="2024-09-18T07:11:10.606" v="7141" actId="14100"/>
        <pc:sldMkLst>
          <pc:docMk/>
          <pc:sldMk cId="2483814496" sldId="959"/>
        </pc:sldMkLst>
        <pc:spChg chg="add mod">
          <ac:chgData name="Andreas Koksrud" userId="9d9beba6-c052-407a-8599-c781a677a996" providerId="ADAL" clId="{3A433D0F-CB9F-4EC0-BFDB-5C6F016FFB31}" dt="2024-09-18T07:11:10.606" v="7141" actId="14100"/>
          <ac:spMkLst>
            <pc:docMk/>
            <pc:sldMk cId="2483814496" sldId="959"/>
            <ac:spMk id="2" creationId="{8CF92597-8442-F9FA-DA9A-389D9A4AEDDD}"/>
          </ac:spMkLst>
        </pc:spChg>
        <pc:spChg chg="mod">
          <ac:chgData name="Andreas Koksrud" userId="9d9beba6-c052-407a-8599-c781a677a996" providerId="ADAL" clId="{3A433D0F-CB9F-4EC0-BFDB-5C6F016FFB31}" dt="2024-09-16T20:03:49.643" v="6910" actId="20577"/>
          <ac:spMkLst>
            <pc:docMk/>
            <pc:sldMk cId="2483814496" sldId="959"/>
            <ac:spMk id="181" creationId="{00000000-0000-0000-0000-000000000000}"/>
          </ac:spMkLst>
        </pc:spChg>
        <pc:picChg chg="add del mod">
          <ac:chgData name="Andreas Koksrud" userId="9d9beba6-c052-407a-8599-c781a677a996" providerId="ADAL" clId="{3A433D0F-CB9F-4EC0-BFDB-5C6F016FFB31}" dt="2024-09-16T20:02:59.199" v="6807" actId="478"/>
          <ac:picMkLst>
            <pc:docMk/>
            <pc:sldMk cId="2483814496" sldId="959"/>
            <ac:picMk id="5" creationId="{B00E4E2C-5DF7-C926-0AF3-6B7378642B2F}"/>
          </ac:picMkLst>
        </pc:picChg>
        <pc:picChg chg="add del mod">
          <ac:chgData name="Andreas Koksrud" userId="9d9beba6-c052-407a-8599-c781a677a996" providerId="ADAL" clId="{3A433D0F-CB9F-4EC0-BFDB-5C6F016FFB31}" dt="2024-09-16T20:03:01.311" v="6809" actId="478"/>
          <ac:picMkLst>
            <pc:docMk/>
            <pc:sldMk cId="2483814496" sldId="959"/>
            <ac:picMk id="7" creationId="{2E3977C1-FFFA-4D0F-9F31-42E68A56EDBD}"/>
          </ac:picMkLst>
        </pc:picChg>
        <pc:picChg chg="add del mod">
          <ac:chgData name="Andreas Koksrud" userId="9d9beba6-c052-407a-8599-c781a677a996" providerId="ADAL" clId="{3A433D0F-CB9F-4EC0-BFDB-5C6F016FFB31}" dt="2024-09-16T20:03:00.169" v="6808" actId="478"/>
          <ac:picMkLst>
            <pc:docMk/>
            <pc:sldMk cId="2483814496" sldId="959"/>
            <ac:picMk id="9" creationId="{6C6126CF-8E75-7080-A96F-D855FC3A4C2C}"/>
          </ac:picMkLst>
        </pc:picChg>
      </pc:sldChg>
      <pc:sldChg chg="addSp modSp mod">
        <pc:chgData name="Andreas Koksrud" userId="9d9beba6-c052-407a-8599-c781a677a996" providerId="ADAL" clId="{3A433D0F-CB9F-4EC0-BFDB-5C6F016FFB31}" dt="2024-09-28T19:29:06.023" v="7422" actId="571"/>
        <pc:sldMkLst>
          <pc:docMk/>
          <pc:sldMk cId="1707712711" sldId="964"/>
        </pc:sldMkLst>
        <pc:spChg chg="add mod">
          <ac:chgData name="Andreas Koksrud" userId="9d9beba6-c052-407a-8599-c781a677a996" providerId="ADAL" clId="{3A433D0F-CB9F-4EC0-BFDB-5C6F016FFB31}" dt="2024-09-28T19:28:55.604" v="7419" actId="1076"/>
          <ac:spMkLst>
            <pc:docMk/>
            <pc:sldMk cId="1707712711" sldId="964"/>
            <ac:spMk id="13" creationId="{58974904-F1CC-954C-BEF6-50DB147D36A2}"/>
          </ac:spMkLst>
        </pc:spChg>
        <pc:spChg chg="add mod">
          <ac:chgData name="Andreas Koksrud" userId="9d9beba6-c052-407a-8599-c781a677a996" providerId="ADAL" clId="{3A433D0F-CB9F-4EC0-BFDB-5C6F016FFB31}" dt="2024-09-28T19:29:06.023" v="7422" actId="571"/>
          <ac:spMkLst>
            <pc:docMk/>
            <pc:sldMk cId="1707712711" sldId="964"/>
            <ac:spMk id="14" creationId="{E7E8271B-08BF-04E8-76B3-CBDAECFE025F}"/>
          </ac:spMkLst>
        </pc:spChg>
        <pc:picChg chg="mod">
          <ac:chgData name="Andreas Koksrud" userId="9d9beba6-c052-407a-8599-c781a677a996" providerId="ADAL" clId="{3A433D0F-CB9F-4EC0-BFDB-5C6F016FFB31}" dt="2024-09-28T19:28:51.801" v="7418" actId="1076"/>
          <ac:picMkLst>
            <pc:docMk/>
            <pc:sldMk cId="1707712711" sldId="964"/>
            <ac:picMk id="6" creationId="{FCB7E24D-8A93-D00E-7EEE-DA98DABA9D68}"/>
          </ac:picMkLst>
        </pc:picChg>
        <pc:picChg chg="mod">
          <ac:chgData name="Andreas Koksrud" userId="9d9beba6-c052-407a-8599-c781a677a996" providerId="ADAL" clId="{3A433D0F-CB9F-4EC0-BFDB-5C6F016FFB31}" dt="2024-09-28T19:28:58.140" v="7421" actId="1076"/>
          <ac:picMkLst>
            <pc:docMk/>
            <pc:sldMk cId="1707712711" sldId="964"/>
            <ac:picMk id="9" creationId="{34D0E976-98EB-38FD-5CD1-E5FC3D1F0575}"/>
          </ac:picMkLst>
        </pc:picChg>
      </pc:sldChg>
      <pc:sldChg chg="addSp modSp mod">
        <pc:chgData name="Andreas Koksrud" userId="9d9beba6-c052-407a-8599-c781a677a996" providerId="ADAL" clId="{3A433D0F-CB9F-4EC0-BFDB-5C6F016FFB31}" dt="2024-09-22T08:18:31.230" v="7402" actId="14100"/>
        <pc:sldMkLst>
          <pc:docMk/>
          <pc:sldMk cId="211427936" sldId="968"/>
        </pc:sldMkLst>
        <pc:spChg chg="add mod">
          <ac:chgData name="Andreas Koksrud" userId="9d9beba6-c052-407a-8599-c781a677a996" providerId="ADAL" clId="{3A433D0F-CB9F-4EC0-BFDB-5C6F016FFB31}" dt="2024-09-22T08:17:51.848" v="7392" actId="1076"/>
          <ac:spMkLst>
            <pc:docMk/>
            <pc:sldMk cId="211427936" sldId="968"/>
            <ac:spMk id="2" creationId="{8C4F2B3A-54FB-EB45-4452-34643194E5F4}"/>
          </ac:spMkLst>
        </pc:spChg>
        <pc:spChg chg="add mod">
          <ac:chgData name="Andreas Koksrud" userId="9d9beba6-c052-407a-8599-c781a677a996" providerId="ADAL" clId="{3A433D0F-CB9F-4EC0-BFDB-5C6F016FFB31}" dt="2024-09-22T08:17:45.641" v="7390" actId="14100"/>
          <ac:spMkLst>
            <pc:docMk/>
            <pc:sldMk cId="211427936" sldId="968"/>
            <ac:spMk id="11" creationId="{90829068-E4C4-7954-5882-DFEC7E235F71}"/>
          </ac:spMkLst>
        </pc:spChg>
        <pc:spChg chg="add mod">
          <ac:chgData name="Andreas Koksrud" userId="9d9beba6-c052-407a-8599-c781a677a996" providerId="ADAL" clId="{3A433D0F-CB9F-4EC0-BFDB-5C6F016FFB31}" dt="2024-09-22T08:18:16.618" v="7398" actId="571"/>
          <ac:spMkLst>
            <pc:docMk/>
            <pc:sldMk cId="211427936" sldId="968"/>
            <ac:spMk id="17" creationId="{702176DB-626B-DB0F-CA0D-BEDC2DD65A8A}"/>
          </ac:spMkLst>
        </pc:spChg>
        <pc:cxnChg chg="add mod">
          <ac:chgData name="Andreas Koksrud" userId="9d9beba6-c052-407a-8599-c781a677a996" providerId="ADAL" clId="{3A433D0F-CB9F-4EC0-BFDB-5C6F016FFB31}" dt="2024-09-22T08:18:11.806" v="7397" actId="14100"/>
          <ac:cxnSpMkLst>
            <pc:docMk/>
            <pc:sldMk cId="211427936" sldId="968"/>
            <ac:cxnSpMk id="10" creationId="{D502AA14-29BC-3A08-0744-9B8D9794E1FB}"/>
          </ac:cxnSpMkLst>
        </pc:cxnChg>
        <pc:cxnChg chg="add mod">
          <ac:chgData name="Andreas Koksrud" userId="9d9beba6-c052-407a-8599-c781a677a996" providerId="ADAL" clId="{3A433D0F-CB9F-4EC0-BFDB-5C6F016FFB31}" dt="2024-09-22T08:18:09.496" v="7396" actId="14100"/>
          <ac:cxnSpMkLst>
            <pc:docMk/>
            <pc:sldMk cId="211427936" sldId="968"/>
            <ac:cxnSpMk id="14" creationId="{5EB16D1E-F927-2473-5B07-2C2304360771}"/>
          </ac:cxnSpMkLst>
        </pc:cxnChg>
        <pc:cxnChg chg="add mod">
          <ac:chgData name="Andreas Koksrud" userId="9d9beba6-c052-407a-8599-c781a677a996" providerId="ADAL" clId="{3A433D0F-CB9F-4EC0-BFDB-5C6F016FFB31}" dt="2024-09-22T08:18:31.230" v="7402" actId="14100"/>
          <ac:cxnSpMkLst>
            <pc:docMk/>
            <pc:sldMk cId="211427936" sldId="968"/>
            <ac:cxnSpMk id="18" creationId="{9AB89CEB-B269-B625-5B81-4A4042747078}"/>
          </ac:cxnSpMkLst>
        </pc:cxnChg>
        <pc:cxnChg chg="add mod">
          <ac:chgData name="Andreas Koksrud" userId="9d9beba6-c052-407a-8599-c781a677a996" providerId="ADAL" clId="{3A433D0F-CB9F-4EC0-BFDB-5C6F016FFB31}" dt="2024-09-22T08:18:27.594" v="7401" actId="14100"/>
          <ac:cxnSpMkLst>
            <pc:docMk/>
            <pc:sldMk cId="211427936" sldId="968"/>
            <ac:cxnSpMk id="22" creationId="{4B5E92AF-5632-1076-8AF5-124A947A1BFE}"/>
          </ac:cxnSpMkLst>
        </pc:cxnChg>
      </pc:sldChg>
      <pc:sldChg chg="addSp modSp mod">
        <pc:chgData name="Andreas Koksrud" userId="9d9beba6-c052-407a-8599-c781a677a996" providerId="ADAL" clId="{3A433D0F-CB9F-4EC0-BFDB-5C6F016FFB31}" dt="2024-09-18T07:04:28.022" v="6924" actId="14100"/>
        <pc:sldMkLst>
          <pc:docMk/>
          <pc:sldMk cId="1310829930" sldId="970"/>
        </pc:sldMkLst>
        <pc:picChg chg="add mod modCrop">
          <ac:chgData name="Andreas Koksrud" userId="9d9beba6-c052-407a-8599-c781a677a996" providerId="ADAL" clId="{3A433D0F-CB9F-4EC0-BFDB-5C6F016FFB31}" dt="2024-09-18T07:04:19.342" v="6916" actId="1076"/>
          <ac:picMkLst>
            <pc:docMk/>
            <pc:sldMk cId="1310829930" sldId="970"/>
            <ac:picMk id="5" creationId="{82260023-6005-C665-638B-5A33ADC8ECF6}"/>
          </ac:picMkLst>
        </pc:picChg>
        <pc:picChg chg="mod modCrop">
          <ac:chgData name="Andreas Koksrud" userId="9d9beba6-c052-407a-8599-c781a677a996" providerId="ADAL" clId="{3A433D0F-CB9F-4EC0-BFDB-5C6F016FFB31}" dt="2024-09-18T07:04:06.979" v="6913" actId="732"/>
          <ac:picMkLst>
            <pc:docMk/>
            <pc:sldMk cId="1310829930" sldId="970"/>
            <ac:picMk id="10" creationId="{B3BDA3A7-4C1A-E4EB-3B86-6FEF83547FFC}"/>
          </ac:picMkLst>
        </pc:picChg>
        <pc:cxnChg chg="mod ord">
          <ac:chgData name="Andreas Koksrud" userId="9d9beba6-c052-407a-8599-c781a677a996" providerId="ADAL" clId="{3A433D0F-CB9F-4EC0-BFDB-5C6F016FFB31}" dt="2024-09-18T07:04:28.022" v="6924" actId="14100"/>
          <ac:cxnSpMkLst>
            <pc:docMk/>
            <pc:sldMk cId="1310829930" sldId="970"/>
            <ac:cxnSpMk id="13" creationId="{8327EECB-AE95-6FAD-62B4-3E7D42CFBD43}"/>
          </ac:cxnSpMkLst>
        </pc:cxnChg>
      </pc:sldChg>
      <pc:sldChg chg="addSp modSp mod">
        <pc:chgData name="Andreas Koksrud" userId="9d9beba6-c052-407a-8599-c781a677a996" providerId="ADAL" clId="{3A433D0F-CB9F-4EC0-BFDB-5C6F016FFB31}" dt="2024-09-18T08:01:02.439" v="7387" actId="27636"/>
        <pc:sldMkLst>
          <pc:docMk/>
          <pc:sldMk cId="1090692380" sldId="979"/>
        </pc:sldMkLst>
        <pc:spChg chg="mod">
          <ac:chgData name="Andreas Koksrud" userId="9d9beba6-c052-407a-8599-c781a677a996" providerId="ADAL" clId="{3A433D0F-CB9F-4EC0-BFDB-5C6F016FFB31}" dt="2024-09-08T14:00:49.589" v="3528" actId="20577"/>
          <ac:spMkLst>
            <pc:docMk/>
            <pc:sldMk cId="1090692380" sldId="979"/>
            <ac:spMk id="3" creationId="{0AB21190-EB15-A051-46E9-CEBD6C7A1F13}"/>
          </ac:spMkLst>
        </pc:spChg>
        <pc:spChg chg="mod">
          <ac:chgData name="Andreas Koksrud" userId="9d9beba6-c052-407a-8599-c781a677a996" providerId="ADAL" clId="{3A433D0F-CB9F-4EC0-BFDB-5C6F016FFB31}" dt="2024-09-08T14:01:21.430" v="3529" actId="1076"/>
          <ac:spMkLst>
            <pc:docMk/>
            <pc:sldMk cId="1090692380" sldId="979"/>
            <ac:spMk id="4" creationId="{7345CD42-B411-4D2A-D01B-8D68EE7AF675}"/>
          </ac:spMkLst>
        </pc:spChg>
        <pc:spChg chg="add mod">
          <ac:chgData name="Andreas Koksrud" userId="9d9beba6-c052-407a-8599-c781a677a996" providerId="ADAL" clId="{3A433D0F-CB9F-4EC0-BFDB-5C6F016FFB31}" dt="2024-09-18T08:01:02.439" v="7387" actId="27636"/>
          <ac:spMkLst>
            <pc:docMk/>
            <pc:sldMk cId="1090692380" sldId="979"/>
            <ac:spMk id="5" creationId="{DA41B1B3-4DBD-A56F-C3ED-40C7D8907884}"/>
          </ac:spMkLst>
        </pc:spChg>
      </pc:sldChg>
      <pc:sldChg chg="addSp delSp modSp mod">
        <pc:chgData name="Andreas Koksrud" userId="9d9beba6-c052-407a-8599-c781a677a996" providerId="ADAL" clId="{3A433D0F-CB9F-4EC0-BFDB-5C6F016FFB31}" dt="2024-09-16T19:53:54.343" v="6004" actId="1076"/>
        <pc:sldMkLst>
          <pc:docMk/>
          <pc:sldMk cId="316841881" sldId="1001"/>
        </pc:sldMkLst>
        <pc:spChg chg="mod">
          <ac:chgData name="Andreas Koksrud" userId="9d9beba6-c052-407a-8599-c781a677a996" providerId="ADAL" clId="{3A433D0F-CB9F-4EC0-BFDB-5C6F016FFB31}" dt="2024-09-16T19:52:09.676" v="5791" actId="20577"/>
          <ac:spMkLst>
            <pc:docMk/>
            <pc:sldMk cId="316841881" sldId="1001"/>
            <ac:spMk id="180" creationId="{00000000-0000-0000-0000-000000000000}"/>
          </ac:spMkLst>
        </pc:spChg>
        <pc:spChg chg="mod">
          <ac:chgData name="Andreas Koksrud" userId="9d9beba6-c052-407a-8599-c781a677a996" providerId="ADAL" clId="{3A433D0F-CB9F-4EC0-BFDB-5C6F016FFB31}" dt="2024-09-16T19:53:50.262" v="6003" actId="20577"/>
          <ac:spMkLst>
            <pc:docMk/>
            <pc:sldMk cId="316841881" sldId="1001"/>
            <ac:spMk id="181" creationId="{00000000-0000-0000-0000-000000000000}"/>
          </ac:spMkLst>
        </pc:spChg>
        <pc:picChg chg="add mod">
          <ac:chgData name="Andreas Koksrud" userId="9d9beba6-c052-407a-8599-c781a677a996" providerId="ADAL" clId="{3A433D0F-CB9F-4EC0-BFDB-5C6F016FFB31}" dt="2024-09-16T19:53:54.343" v="6004" actId="1076"/>
          <ac:picMkLst>
            <pc:docMk/>
            <pc:sldMk cId="316841881" sldId="1001"/>
            <ac:picMk id="5" creationId="{10842E0A-E389-577A-C709-5A36B73FB0B6}"/>
          </ac:picMkLst>
        </pc:picChg>
        <pc:picChg chg="del">
          <ac:chgData name="Andreas Koksrud" userId="9d9beba6-c052-407a-8599-c781a677a996" providerId="ADAL" clId="{3A433D0F-CB9F-4EC0-BFDB-5C6F016FFB31}" dt="2024-09-16T19:47:18.233" v="5041" actId="478"/>
          <ac:picMkLst>
            <pc:docMk/>
            <pc:sldMk cId="316841881" sldId="1001"/>
            <ac:picMk id="14" creationId="{583F825C-F4B4-BE0E-6647-BEB9BA325C35}"/>
          </ac:picMkLst>
        </pc:picChg>
        <pc:picChg chg="del">
          <ac:chgData name="Andreas Koksrud" userId="9d9beba6-c052-407a-8599-c781a677a996" providerId="ADAL" clId="{3A433D0F-CB9F-4EC0-BFDB-5C6F016FFB31}" dt="2024-09-16T19:47:17.590" v="5040" actId="478"/>
          <ac:picMkLst>
            <pc:docMk/>
            <pc:sldMk cId="316841881" sldId="1001"/>
            <ac:picMk id="16" creationId="{E4AC1335-D16D-489B-4CBE-433320C4D856}"/>
          </ac:picMkLst>
        </pc:picChg>
      </pc:sldChg>
      <pc:sldChg chg="addSp modSp mod">
        <pc:chgData name="Andreas Koksrud" userId="9d9beba6-c052-407a-8599-c781a677a996" providerId="ADAL" clId="{3A433D0F-CB9F-4EC0-BFDB-5C6F016FFB31}" dt="2024-09-28T19:28:08.471" v="7415" actId="14100"/>
        <pc:sldMkLst>
          <pc:docMk/>
          <pc:sldMk cId="3489449866" sldId="1003"/>
        </pc:sldMkLst>
        <pc:spChg chg="add mod">
          <ac:chgData name="Andreas Koksrud" userId="9d9beba6-c052-407a-8599-c781a677a996" providerId="ADAL" clId="{3A433D0F-CB9F-4EC0-BFDB-5C6F016FFB31}" dt="2024-09-28T19:28:02.826" v="7413" actId="14100"/>
          <ac:spMkLst>
            <pc:docMk/>
            <pc:sldMk cId="3489449866" sldId="1003"/>
            <ac:spMk id="3" creationId="{CC51940C-3A3F-D203-4B23-5272174588E4}"/>
          </ac:spMkLst>
        </pc:spChg>
        <pc:cxnChg chg="add mod">
          <ac:chgData name="Andreas Koksrud" userId="9d9beba6-c052-407a-8599-c781a677a996" providerId="ADAL" clId="{3A433D0F-CB9F-4EC0-BFDB-5C6F016FFB31}" dt="2024-09-28T19:28:08.471" v="7415" actId="14100"/>
          <ac:cxnSpMkLst>
            <pc:docMk/>
            <pc:sldMk cId="3489449866" sldId="1003"/>
            <ac:cxnSpMk id="8" creationId="{90369079-8331-EDE3-668C-FCBC36045C4F}"/>
          </ac:cxnSpMkLst>
        </pc:cxnChg>
      </pc:sldChg>
      <pc:sldChg chg="addSp modSp mod">
        <pc:chgData name="Andreas Koksrud" userId="9d9beba6-c052-407a-8599-c781a677a996" providerId="ADAL" clId="{3A433D0F-CB9F-4EC0-BFDB-5C6F016FFB31}" dt="2024-09-08T13:36:21.122" v="1029" actId="14100"/>
        <pc:sldMkLst>
          <pc:docMk/>
          <pc:sldMk cId="891349444" sldId="1005"/>
        </pc:sldMkLst>
        <pc:spChg chg="add mod">
          <ac:chgData name="Andreas Koksrud" userId="9d9beba6-c052-407a-8599-c781a677a996" providerId="ADAL" clId="{3A433D0F-CB9F-4EC0-BFDB-5C6F016FFB31}" dt="2024-09-08T13:36:21.122" v="1029" actId="14100"/>
          <ac:spMkLst>
            <pc:docMk/>
            <pc:sldMk cId="891349444" sldId="1005"/>
            <ac:spMk id="4" creationId="{0461CC05-EE1B-D0DA-0130-68396627D5B1}"/>
          </ac:spMkLst>
        </pc:spChg>
        <pc:picChg chg="mod">
          <ac:chgData name="Andreas Koksrud" userId="9d9beba6-c052-407a-8599-c781a677a996" providerId="ADAL" clId="{3A433D0F-CB9F-4EC0-BFDB-5C6F016FFB31}" dt="2024-09-08T13:36:13.462" v="1028" actId="1076"/>
          <ac:picMkLst>
            <pc:docMk/>
            <pc:sldMk cId="891349444" sldId="1005"/>
            <ac:picMk id="5" creationId="{88CDBCF7-CE76-CC19-D97F-85FF0F5ED9E9}"/>
          </ac:picMkLst>
        </pc:picChg>
        <pc:picChg chg="mod">
          <ac:chgData name="Andreas Koksrud" userId="9d9beba6-c052-407a-8599-c781a677a996" providerId="ADAL" clId="{3A433D0F-CB9F-4EC0-BFDB-5C6F016FFB31}" dt="2024-09-08T13:36:11.842" v="1027" actId="1076"/>
          <ac:picMkLst>
            <pc:docMk/>
            <pc:sldMk cId="891349444" sldId="1005"/>
            <ac:picMk id="7" creationId="{9D04EA31-D476-F4BE-59B0-3EAD41A93956}"/>
          </ac:picMkLst>
        </pc:picChg>
        <pc:picChg chg="mod">
          <ac:chgData name="Andreas Koksrud" userId="9d9beba6-c052-407a-8599-c781a677a996" providerId="ADAL" clId="{3A433D0F-CB9F-4EC0-BFDB-5C6F016FFB31}" dt="2024-09-08T13:35:25.288" v="891" actId="14100"/>
          <ac:picMkLst>
            <pc:docMk/>
            <pc:sldMk cId="891349444" sldId="1005"/>
            <ac:picMk id="9" creationId="{BA2C06F2-1081-D9C9-9EA2-D6579744CC52}"/>
          </ac:picMkLst>
        </pc:picChg>
      </pc:sldChg>
      <pc:sldChg chg="addSp modSp mod">
        <pc:chgData name="Andreas Koksrud" userId="9d9beba6-c052-407a-8599-c781a677a996" providerId="ADAL" clId="{3A433D0F-CB9F-4EC0-BFDB-5C6F016FFB31}" dt="2024-09-18T07:09:44.929" v="7001" actId="27636"/>
        <pc:sldMkLst>
          <pc:docMk/>
          <pc:sldMk cId="1013024553" sldId="1008"/>
        </pc:sldMkLst>
        <pc:spChg chg="add mod">
          <ac:chgData name="Andreas Koksrud" userId="9d9beba6-c052-407a-8599-c781a677a996" providerId="ADAL" clId="{3A433D0F-CB9F-4EC0-BFDB-5C6F016FFB31}" dt="2024-09-18T07:09:44.929" v="7001" actId="27636"/>
          <ac:spMkLst>
            <pc:docMk/>
            <pc:sldMk cId="1013024553" sldId="1008"/>
            <ac:spMk id="2" creationId="{7C789E4D-839E-D451-D83A-E4C08290AE6F}"/>
          </ac:spMkLst>
        </pc:spChg>
        <pc:spChg chg="mod">
          <ac:chgData name="Andreas Koksrud" userId="9d9beba6-c052-407a-8599-c781a677a996" providerId="ADAL" clId="{3A433D0F-CB9F-4EC0-BFDB-5C6F016FFB31}" dt="2024-09-08T13:34:17.502" v="889" actId="20577"/>
          <ac:spMkLst>
            <pc:docMk/>
            <pc:sldMk cId="1013024553" sldId="1008"/>
            <ac:spMk id="181" creationId="{00000000-0000-0000-0000-000000000000}"/>
          </ac:spMkLst>
        </pc:spChg>
      </pc:sldChg>
      <pc:sldChg chg="addSp delSp modSp add mod">
        <pc:chgData name="Andreas Koksrud" userId="9d9beba6-c052-407a-8599-c781a677a996" providerId="ADAL" clId="{3A433D0F-CB9F-4EC0-BFDB-5C6F016FFB31}" dt="2024-09-08T13:58:07.023" v="3521" actId="14100"/>
        <pc:sldMkLst>
          <pc:docMk/>
          <pc:sldMk cId="3735395335" sldId="1009"/>
        </pc:sldMkLst>
        <pc:spChg chg="del">
          <ac:chgData name="Andreas Koksrud" userId="9d9beba6-c052-407a-8599-c781a677a996" providerId="ADAL" clId="{3A433D0F-CB9F-4EC0-BFDB-5C6F016FFB31}" dt="2024-09-08T13:55:31.754" v="3317" actId="478"/>
          <ac:spMkLst>
            <pc:docMk/>
            <pc:sldMk cId="3735395335" sldId="1009"/>
            <ac:spMk id="4" creationId="{97BC605F-D37F-2460-5177-8642F587998D}"/>
          </ac:spMkLst>
        </pc:spChg>
        <pc:spChg chg="add mod">
          <ac:chgData name="Andreas Koksrud" userId="9d9beba6-c052-407a-8599-c781a677a996" providerId="ADAL" clId="{3A433D0F-CB9F-4EC0-BFDB-5C6F016FFB31}" dt="2024-09-08T13:57:49.632" v="3516" actId="20577"/>
          <ac:spMkLst>
            <pc:docMk/>
            <pc:sldMk cId="3735395335" sldId="1009"/>
            <ac:spMk id="6" creationId="{557A0DCB-E113-3738-BD52-2AC3813F6BF2}"/>
          </ac:spMkLst>
        </pc:spChg>
        <pc:spChg chg="mod">
          <ac:chgData name="Andreas Koksrud" userId="9d9beba6-c052-407a-8599-c781a677a996" providerId="ADAL" clId="{3A433D0F-CB9F-4EC0-BFDB-5C6F016FFB31}" dt="2024-09-08T13:50:27.953" v="2182" actId="20577"/>
          <ac:spMkLst>
            <pc:docMk/>
            <pc:sldMk cId="3735395335" sldId="1009"/>
            <ac:spMk id="180" creationId="{1891DE32-0AB5-A3C5-52E7-3A8D7DDA4683}"/>
          </ac:spMkLst>
        </pc:spChg>
        <pc:picChg chg="del">
          <ac:chgData name="Andreas Koksrud" userId="9d9beba6-c052-407a-8599-c781a677a996" providerId="ADAL" clId="{3A433D0F-CB9F-4EC0-BFDB-5C6F016FFB31}" dt="2024-09-08T13:50:29.931" v="2183" actId="478"/>
          <ac:picMkLst>
            <pc:docMk/>
            <pc:sldMk cId="3735395335" sldId="1009"/>
            <ac:picMk id="5" creationId="{F8A115C8-868B-5A69-F64C-E43508F21DE1}"/>
          </ac:picMkLst>
        </pc:picChg>
        <pc:picChg chg="add mod">
          <ac:chgData name="Andreas Koksrud" userId="9d9beba6-c052-407a-8599-c781a677a996" providerId="ADAL" clId="{3A433D0F-CB9F-4EC0-BFDB-5C6F016FFB31}" dt="2024-09-08T13:56:56.211" v="3338" actId="14100"/>
          <ac:picMkLst>
            <pc:docMk/>
            <pc:sldMk cId="3735395335" sldId="1009"/>
            <ac:picMk id="8" creationId="{17091843-8D45-1DD1-FADF-AA7FBADEF3D7}"/>
          </ac:picMkLst>
        </pc:picChg>
        <pc:picChg chg="add mod">
          <ac:chgData name="Andreas Koksrud" userId="9d9beba6-c052-407a-8599-c781a677a996" providerId="ADAL" clId="{3A433D0F-CB9F-4EC0-BFDB-5C6F016FFB31}" dt="2024-09-08T13:58:07.023" v="3521" actId="14100"/>
          <ac:picMkLst>
            <pc:docMk/>
            <pc:sldMk cId="3735395335" sldId="1009"/>
            <ac:picMk id="10" creationId="{486ED9DA-DC70-6234-D0BE-E2D8A524EB3A}"/>
          </ac:picMkLst>
        </pc:picChg>
      </pc:sldChg>
      <pc:sldChg chg="addSp delSp modSp add mod ord">
        <pc:chgData name="Andreas Koksrud" userId="9d9beba6-c052-407a-8599-c781a677a996" providerId="ADAL" clId="{3A433D0F-CB9F-4EC0-BFDB-5C6F016FFB31}" dt="2024-09-12T16:29:42.186" v="4772" actId="14100"/>
        <pc:sldMkLst>
          <pc:docMk/>
          <pc:sldMk cId="100088396" sldId="1010"/>
        </pc:sldMkLst>
        <pc:spChg chg="mod">
          <ac:chgData name="Andreas Koksrud" userId="9d9beba6-c052-407a-8599-c781a677a996" providerId="ADAL" clId="{3A433D0F-CB9F-4EC0-BFDB-5C6F016FFB31}" dt="2024-09-12T16:28:44.225" v="4759" actId="14100"/>
          <ac:spMkLst>
            <pc:docMk/>
            <pc:sldMk cId="100088396" sldId="1010"/>
            <ac:spMk id="4" creationId="{0461CC05-EE1B-D0DA-0130-68396627D5B1}"/>
          </ac:spMkLst>
        </pc:spChg>
        <pc:spChg chg="add mod">
          <ac:chgData name="Andreas Koksrud" userId="9d9beba6-c052-407a-8599-c781a677a996" providerId="ADAL" clId="{3A433D0F-CB9F-4EC0-BFDB-5C6F016FFB31}" dt="2024-09-12T16:20:08.932" v="4595" actId="14100"/>
          <ac:spMkLst>
            <pc:docMk/>
            <pc:sldMk cId="100088396" sldId="1010"/>
            <ac:spMk id="30" creationId="{71A1D1C1-A975-31F9-6E8C-70C72A0EBFAF}"/>
          </ac:spMkLst>
        </pc:spChg>
        <pc:spChg chg="add mod">
          <ac:chgData name="Andreas Koksrud" userId="9d9beba6-c052-407a-8599-c781a677a996" providerId="ADAL" clId="{3A433D0F-CB9F-4EC0-BFDB-5C6F016FFB31}" dt="2024-09-12T16:20:48.650" v="4605" actId="14100"/>
          <ac:spMkLst>
            <pc:docMk/>
            <pc:sldMk cId="100088396" sldId="1010"/>
            <ac:spMk id="31" creationId="{5DB3398F-2F3A-A624-E531-E27F66759EBE}"/>
          </ac:spMkLst>
        </pc:spChg>
        <pc:spChg chg="add mod">
          <ac:chgData name="Andreas Koksrud" userId="9d9beba6-c052-407a-8599-c781a677a996" providerId="ADAL" clId="{3A433D0F-CB9F-4EC0-BFDB-5C6F016FFB31}" dt="2024-09-12T16:21:06.568" v="4609" actId="571"/>
          <ac:spMkLst>
            <pc:docMk/>
            <pc:sldMk cId="100088396" sldId="1010"/>
            <ac:spMk id="35" creationId="{429A7F21-11A6-1F73-1D42-3C4BE8A00878}"/>
          </ac:spMkLst>
        </pc:spChg>
        <pc:spChg chg="add mod">
          <ac:chgData name="Andreas Koksrud" userId="9d9beba6-c052-407a-8599-c781a677a996" providerId="ADAL" clId="{3A433D0F-CB9F-4EC0-BFDB-5C6F016FFB31}" dt="2024-09-12T16:28:36.689" v="4757" actId="1076"/>
          <ac:spMkLst>
            <pc:docMk/>
            <pc:sldMk cId="100088396" sldId="1010"/>
            <ac:spMk id="36" creationId="{474D9E1B-7A1F-F4D2-07E8-0419D82E08F6}"/>
          </ac:spMkLst>
        </pc:spChg>
        <pc:spChg chg="add mod">
          <ac:chgData name="Andreas Koksrud" userId="9d9beba6-c052-407a-8599-c781a677a996" providerId="ADAL" clId="{3A433D0F-CB9F-4EC0-BFDB-5C6F016FFB31}" dt="2024-09-12T16:29:01.826" v="4765" actId="1038"/>
          <ac:spMkLst>
            <pc:docMk/>
            <pc:sldMk cId="100088396" sldId="1010"/>
            <ac:spMk id="37" creationId="{09783345-DA76-EE80-6AE9-231AE42C3247}"/>
          </ac:spMkLst>
        </pc:spChg>
        <pc:spChg chg="add mod">
          <ac:chgData name="Andreas Koksrud" userId="9d9beba6-c052-407a-8599-c781a677a996" providerId="ADAL" clId="{3A433D0F-CB9F-4EC0-BFDB-5C6F016FFB31}" dt="2024-09-12T16:29:30.892" v="4770" actId="1035"/>
          <ac:spMkLst>
            <pc:docMk/>
            <pc:sldMk cId="100088396" sldId="1010"/>
            <ac:spMk id="40" creationId="{9BC6C4D8-4AD9-A4FD-8D2E-D60F0F15C2CE}"/>
          </ac:spMkLst>
        </pc:spChg>
        <pc:spChg chg="mod">
          <ac:chgData name="Andreas Koksrud" userId="9d9beba6-c052-407a-8599-c781a677a996" providerId="ADAL" clId="{3A433D0F-CB9F-4EC0-BFDB-5C6F016FFB31}" dt="2024-09-12T16:07:41.346" v="4023" actId="20577"/>
          <ac:spMkLst>
            <pc:docMk/>
            <pc:sldMk cId="100088396" sldId="1010"/>
            <ac:spMk id="180" creationId="{00000000-0000-0000-0000-000000000000}"/>
          </ac:spMkLst>
        </pc:spChg>
        <pc:picChg chg="del">
          <ac:chgData name="Andreas Koksrud" userId="9d9beba6-c052-407a-8599-c781a677a996" providerId="ADAL" clId="{3A433D0F-CB9F-4EC0-BFDB-5C6F016FFB31}" dt="2024-09-12T16:09:49.844" v="4257" actId="478"/>
          <ac:picMkLst>
            <pc:docMk/>
            <pc:sldMk cId="100088396" sldId="1010"/>
            <ac:picMk id="5" creationId="{88CDBCF7-CE76-CC19-D97F-85FF0F5ED9E9}"/>
          </ac:picMkLst>
        </pc:picChg>
        <pc:picChg chg="del">
          <ac:chgData name="Andreas Koksrud" userId="9d9beba6-c052-407a-8599-c781a677a996" providerId="ADAL" clId="{3A433D0F-CB9F-4EC0-BFDB-5C6F016FFB31}" dt="2024-09-12T16:09:50.744" v="4258" actId="478"/>
          <ac:picMkLst>
            <pc:docMk/>
            <pc:sldMk cId="100088396" sldId="1010"/>
            <ac:picMk id="7" creationId="{9D04EA31-D476-F4BE-59B0-3EAD41A93956}"/>
          </ac:picMkLst>
        </pc:picChg>
        <pc:picChg chg="add mod modCrop">
          <ac:chgData name="Andreas Koksrud" userId="9d9beba6-c052-407a-8599-c781a677a996" providerId="ADAL" clId="{3A433D0F-CB9F-4EC0-BFDB-5C6F016FFB31}" dt="2024-09-12T16:14:32.689" v="4476" actId="1037"/>
          <ac:picMkLst>
            <pc:docMk/>
            <pc:sldMk cId="100088396" sldId="1010"/>
            <ac:picMk id="8" creationId="{2615BA7F-A177-D572-BD09-69ADBFDCE4DB}"/>
          </ac:picMkLst>
        </pc:picChg>
        <pc:picChg chg="del">
          <ac:chgData name="Andreas Koksrud" userId="9d9beba6-c052-407a-8599-c781a677a996" providerId="ADAL" clId="{3A433D0F-CB9F-4EC0-BFDB-5C6F016FFB31}" dt="2024-09-12T16:09:51.965" v="4259" actId="478"/>
          <ac:picMkLst>
            <pc:docMk/>
            <pc:sldMk cId="100088396" sldId="1010"/>
            <ac:picMk id="9" creationId="{BA2C06F2-1081-D9C9-9EA2-D6579744CC52}"/>
          </ac:picMkLst>
        </pc:picChg>
        <pc:picChg chg="add mod modCrop">
          <ac:chgData name="Andreas Koksrud" userId="9d9beba6-c052-407a-8599-c781a677a996" providerId="ADAL" clId="{3A433D0F-CB9F-4EC0-BFDB-5C6F016FFB31}" dt="2024-09-12T16:19:02.292" v="4584" actId="1037"/>
          <ac:picMkLst>
            <pc:docMk/>
            <pc:sldMk cId="100088396" sldId="1010"/>
            <ac:picMk id="11" creationId="{55C5C263-C6A3-B09B-8E4A-81700FC58373}"/>
          </ac:picMkLst>
        </pc:picChg>
        <pc:picChg chg="add mod">
          <ac:chgData name="Andreas Koksrud" userId="9d9beba6-c052-407a-8599-c781a677a996" providerId="ADAL" clId="{3A433D0F-CB9F-4EC0-BFDB-5C6F016FFB31}" dt="2024-09-12T16:20:58.309" v="4608" actId="1076"/>
          <ac:picMkLst>
            <pc:docMk/>
            <pc:sldMk cId="100088396" sldId="1010"/>
            <ac:picMk id="16" creationId="{20B74042-1D1A-3AC5-183C-278338089801}"/>
          </ac:picMkLst>
        </pc:picChg>
        <pc:picChg chg="add mod modCrop">
          <ac:chgData name="Andreas Koksrud" userId="9d9beba6-c052-407a-8599-c781a677a996" providerId="ADAL" clId="{3A433D0F-CB9F-4EC0-BFDB-5C6F016FFB31}" dt="2024-09-12T16:19:14.781" v="4586" actId="1076"/>
          <ac:picMkLst>
            <pc:docMk/>
            <pc:sldMk cId="100088396" sldId="1010"/>
            <ac:picMk id="20" creationId="{2B4752D6-5D7C-C503-D732-3E0F8F9E712D}"/>
          </ac:picMkLst>
        </pc:picChg>
        <pc:cxnChg chg="add mod">
          <ac:chgData name="Andreas Koksrud" userId="9d9beba6-c052-407a-8599-c781a677a996" providerId="ADAL" clId="{3A433D0F-CB9F-4EC0-BFDB-5C6F016FFB31}" dt="2024-09-12T16:19:10.539" v="4585" actId="14100"/>
          <ac:cxnSpMkLst>
            <pc:docMk/>
            <pc:sldMk cId="100088396" sldId="1010"/>
            <ac:cxnSpMk id="12" creationId="{42685A84-39A4-986F-E50A-4704E812B3B4}"/>
          </ac:cxnSpMkLst>
        </pc:cxnChg>
        <pc:cxnChg chg="add mod">
          <ac:chgData name="Andreas Koksrud" userId="9d9beba6-c052-407a-8599-c781a677a996" providerId="ADAL" clId="{3A433D0F-CB9F-4EC0-BFDB-5C6F016FFB31}" dt="2024-09-12T16:20:58.309" v="4608" actId="1076"/>
          <ac:cxnSpMkLst>
            <pc:docMk/>
            <pc:sldMk cId="100088396" sldId="1010"/>
            <ac:cxnSpMk id="17" creationId="{AB556406-A79D-B080-8512-4892CB160F0B}"/>
          </ac:cxnSpMkLst>
        </pc:cxnChg>
        <pc:cxnChg chg="add mod">
          <ac:chgData name="Andreas Koksrud" userId="9d9beba6-c052-407a-8599-c781a677a996" providerId="ADAL" clId="{3A433D0F-CB9F-4EC0-BFDB-5C6F016FFB31}" dt="2024-09-12T16:20:52.596" v="4606" actId="14100"/>
          <ac:cxnSpMkLst>
            <pc:docMk/>
            <pc:sldMk cId="100088396" sldId="1010"/>
            <ac:cxnSpMk id="22" creationId="{D2EC9232-B38C-6BF2-C2B8-9885316CD3CB}"/>
          </ac:cxnSpMkLst>
        </pc:cxnChg>
        <pc:cxnChg chg="add mod">
          <ac:chgData name="Andreas Koksrud" userId="9d9beba6-c052-407a-8599-c781a677a996" providerId="ADAL" clId="{3A433D0F-CB9F-4EC0-BFDB-5C6F016FFB31}" dt="2024-09-12T16:29:10.860" v="4767" actId="14100"/>
          <ac:cxnSpMkLst>
            <pc:docMk/>
            <pc:sldMk cId="100088396" sldId="1010"/>
            <ac:cxnSpMk id="38" creationId="{D8C34D5C-C626-733E-92EE-7068E73EED01}"/>
          </ac:cxnSpMkLst>
        </pc:cxnChg>
        <pc:cxnChg chg="add mod">
          <ac:chgData name="Andreas Koksrud" userId="9d9beba6-c052-407a-8599-c781a677a996" providerId="ADAL" clId="{3A433D0F-CB9F-4EC0-BFDB-5C6F016FFB31}" dt="2024-09-12T16:29:42.186" v="4772" actId="14100"/>
          <ac:cxnSpMkLst>
            <pc:docMk/>
            <pc:sldMk cId="100088396" sldId="1010"/>
            <ac:cxnSpMk id="41" creationId="{48BB386C-33F0-EC18-5DCB-AC4EB7B45B32}"/>
          </ac:cxnSpMkLst>
        </pc:cxnChg>
      </pc:sldChg>
      <pc:sldChg chg="add del">
        <pc:chgData name="Andreas Koksrud" userId="9d9beba6-c052-407a-8599-c781a677a996" providerId="ADAL" clId="{3A433D0F-CB9F-4EC0-BFDB-5C6F016FFB31}" dt="2024-09-08T13:50:32.109" v="2185"/>
        <pc:sldMkLst>
          <pc:docMk/>
          <pc:sldMk cId="1781115385" sldId="1010"/>
        </pc:sldMkLst>
      </pc:sldChg>
      <pc:sldChg chg="addSp delSp modSp add del mod">
        <pc:chgData name="Andreas Koksrud" userId="9d9beba6-c052-407a-8599-c781a677a996" providerId="ADAL" clId="{3A433D0F-CB9F-4EC0-BFDB-5C6F016FFB31}" dt="2024-09-28T19:33:41.478" v="7485" actId="47"/>
        <pc:sldMkLst>
          <pc:docMk/>
          <pc:sldMk cId="2749797355" sldId="1011"/>
        </pc:sldMkLst>
        <pc:spChg chg="mod">
          <ac:chgData name="Andreas Koksrud" userId="9d9beba6-c052-407a-8599-c781a677a996" providerId="ADAL" clId="{3A433D0F-CB9F-4EC0-BFDB-5C6F016FFB31}" dt="2024-09-28T19:33:23.376" v="7483" actId="20577"/>
          <ac:spMkLst>
            <pc:docMk/>
            <pc:sldMk cId="2749797355" sldId="1011"/>
            <ac:spMk id="180" creationId="{00000000-0000-0000-0000-000000000000}"/>
          </ac:spMkLst>
        </pc:spChg>
        <pc:spChg chg="mod">
          <ac:chgData name="Andreas Koksrud" userId="9d9beba6-c052-407a-8599-c781a677a996" providerId="ADAL" clId="{3A433D0F-CB9F-4EC0-BFDB-5C6F016FFB31}" dt="2024-09-16T20:01:26.443" v="6800" actId="20577"/>
          <ac:spMkLst>
            <pc:docMk/>
            <pc:sldMk cId="2749797355" sldId="1011"/>
            <ac:spMk id="181" creationId="{00000000-0000-0000-0000-000000000000}"/>
          </ac:spMkLst>
        </pc:spChg>
        <pc:picChg chg="add del mod">
          <ac:chgData name="Andreas Koksrud" userId="9d9beba6-c052-407a-8599-c781a677a996" providerId="ADAL" clId="{3A433D0F-CB9F-4EC0-BFDB-5C6F016FFB31}" dt="2024-09-16T20:00:55.092" v="6792" actId="478"/>
          <ac:picMkLst>
            <pc:docMk/>
            <pc:sldMk cId="2749797355" sldId="1011"/>
            <ac:picMk id="9" creationId="{9BEDCFA2-83F7-CA9A-5519-9AB14882C0DB}"/>
          </ac:picMkLst>
        </pc:picChg>
        <pc:picChg chg="add del mod">
          <ac:chgData name="Andreas Koksrud" userId="9d9beba6-c052-407a-8599-c781a677a996" providerId="ADAL" clId="{3A433D0F-CB9F-4EC0-BFDB-5C6F016FFB31}" dt="2024-09-16T20:00:55.762" v="6793" actId="478"/>
          <ac:picMkLst>
            <pc:docMk/>
            <pc:sldMk cId="2749797355" sldId="1011"/>
            <ac:picMk id="11" creationId="{F8696D9E-9DFD-D5AA-9D1C-C6DAAE6CFD9B}"/>
          </ac:picMkLst>
        </pc:picChg>
        <pc:picChg chg="add del mod">
          <ac:chgData name="Andreas Koksrud" userId="9d9beba6-c052-407a-8599-c781a677a996" providerId="ADAL" clId="{3A433D0F-CB9F-4EC0-BFDB-5C6F016FFB31}" dt="2024-09-16T20:00:56.521" v="6794" actId="478"/>
          <ac:picMkLst>
            <pc:docMk/>
            <pc:sldMk cId="2749797355" sldId="1011"/>
            <ac:picMk id="13" creationId="{236A255E-455A-CC43-1DE1-70231C482CED}"/>
          </ac:picMkLst>
        </pc:picChg>
        <pc:picChg chg="mod modCrop">
          <ac:chgData name="Andreas Koksrud" userId="9d9beba6-c052-407a-8599-c781a677a996" providerId="ADAL" clId="{3A433D0F-CB9F-4EC0-BFDB-5C6F016FFB31}" dt="2024-09-16T19:56:42.287" v="6305" actId="1076"/>
          <ac:picMkLst>
            <pc:docMk/>
            <pc:sldMk cId="2749797355" sldId="1011"/>
            <ac:picMk id="14" creationId="{583F825C-F4B4-BE0E-6647-BEB9BA325C35}"/>
          </ac:picMkLst>
        </pc:picChg>
        <pc:picChg chg="mod">
          <ac:chgData name="Andreas Koksrud" userId="9d9beba6-c052-407a-8599-c781a677a996" providerId="ADAL" clId="{3A433D0F-CB9F-4EC0-BFDB-5C6F016FFB31}" dt="2024-09-16T19:56:30.897" v="6302" actId="1076"/>
          <ac:picMkLst>
            <pc:docMk/>
            <pc:sldMk cId="2749797355" sldId="1011"/>
            <ac:picMk id="16" creationId="{E4AC1335-D16D-489B-4CBE-433320C4D856}"/>
          </ac:picMkLst>
        </pc:picChg>
        <pc:picChg chg="add mod">
          <ac:chgData name="Andreas Koksrud" userId="9d9beba6-c052-407a-8599-c781a677a996" providerId="ADAL" clId="{3A433D0F-CB9F-4EC0-BFDB-5C6F016FFB31}" dt="2024-09-16T20:01:36.085" v="6803" actId="1076"/>
          <ac:picMkLst>
            <pc:docMk/>
            <pc:sldMk cId="2749797355" sldId="1011"/>
            <ac:picMk id="17" creationId="{F01CB5CA-FDF0-D421-90F3-B172156B6F76}"/>
          </ac:picMkLst>
        </pc:picChg>
        <pc:cxnChg chg="add mod">
          <ac:chgData name="Andreas Koksrud" userId="9d9beba6-c052-407a-8599-c781a677a996" providerId="ADAL" clId="{3A433D0F-CB9F-4EC0-BFDB-5C6F016FFB31}" dt="2024-09-16T19:56:26.533" v="6300" actId="14100"/>
          <ac:cxnSpMkLst>
            <pc:docMk/>
            <pc:sldMk cId="2749797355" sldId="1011"/>
            <ac:cxnSpMk id="2" creationId="{32FF519D-955A-0C51-73C7-4310F1698E14}"/>
          </ac:cxnSpMkLst>
        </pc:cxnChg>
        <pc:cxnChg chg="add mod">
          <ac:chgData name="Andreas Koksrud" userId="9d9beba6-c052-407a-8599-c781a677a996" providerId="ADAL" clId="{3A433D0F-CB9F-4EC0-BFDB-5C6F016FFB31}" dt="2024-09-16T19:56:51.176" v="6307" actId="14100"/>
          <ac:cxnSpMkLst>
            <pc:docMk/>
            <pc:sldMk cId="2749797355" sldId="1011"/>
            <ac:cxnSpMk id="6" creationId="{8569068B-DEDC-439E-5CFE-34E87141C556}"/>
          </ac:cxnSpMkLst>
        </pc:cxnChg>
      </pc:sldChg>
      <pc:sldChg chg="addSp modSp add mod">
        <pc:chgData name="Andreas Koksrud" userId="9d9beba6-c052-407a-8599-c781a677a996" providerId="ADAL" clId="{3A433D0F-CB9F-4EC0-BFDB-5C6F016FFB31}" dt="2024-09-18T07:11:54.330" v="7229" actId="20577"/>
        <pc:sldMkLst>
          <pc:docMk/>
          <pc:sldMk cId="2643775653" sldId="1012"/>
        </pc:sldMkLst>
        <pc:spChg chg="add mod">
          <ac:chgData name="Andreas Koksrud" userId="9d9beba6-c052-407a-8599-c781a677a996" providerId="ADAL" clId="{3A433D0F-CB9F-4EC0-BFDB-5C6F016FFB31}" dt="2024-09-18T07:11:54.330" v="7229" actId="20577"/>
          <ac:spMkLst>
            <pc:docMk/>
            <pc:sldMk cId="2643775653" sldId="1012"/>
            <ac:spMk id="2" creationId="{F34F9CE5-5262-792E-6424-83790F651F1A}"/>
          </ac:spMkLst>
        </pc:spChg>
      </pc:sldChg>
      <pc:sldChg chg="addSp modSp add mod">
        <pc:chgData name="Andreas Koksrud" userId="9d9beba6-c052-407a-8599-c781a677a996" providerId="ADAL" clId="{3A433D0F-CB9F-4EC0-BFDB-5C6F016FFB31}" dt="2024-09-28T19:52:21.015" v="9024" actId="5793"/>
        <pc:sldMkLst>
          <pc:docMk/>
          <pc:sldMk cId="1803537540" sldId="1013"/>
        </pc:sldMkLst>
        <pc:spChg chg="mod">
          <ac:chgData name="Andreas Koksrud" userId="9d9beba6-c052-407a-8599-c781a677a996" providerId="ADAL" clId="{3A433D0F-CB9F-4EC0-BFDB-5C6F016FFB31}" dt="2024-09-28T19:33:52.783" v="7504" actId="20577"/>
          <ac:spMkLst>
            <pc:docMk/>
            <pc:sldMk cId="1803537540" sldId="1013"/>
            <ac:spMk id="4" creationId="{34AE7BAD-0DF0-29EF-7772-CE754090A522}"/>
          </ac:spMkLst>
        </pc:spChg>
        <pc:spChg chg="add mod">
          <ac:chgData name="Andreas Koksrud" userId="9d9beba6-c052-407a-8599-c781a677a996" providerId="ADAL" clId="{3A433D0F-CB9F-4EC0-BFDB-5C6F016FFB31}" dt="2024-09-28T19:50:18.746" v="8839" actId="14100"/>
          <ac:spMkLst>
            <pc:docMk/>
            <pc:sldMk cId="1803537540" sldId="1013"/>
            <ac:spMk id="5" creationId="{8B7EEE9C-44D5-F68A-76A1-8381B73DA16E}"/>
          </ac:spMkLst>
        </pc:spChg>
        <pc:spChg chg="mod">
          <ac:chgData name="Andreas Koksrud" userId="9d9beba6-c052-407a-8599-c781a677a996" providerId="ADAL" clId="{3A433D0F-CB9F-4EC0-BFDB-5C6F016FFB31}" dt="2024-09-28T19:34:33.275" v="7544" actId="20577"/>
          <ac:spMkLst>
            <pc:docMk/>
            <pc:sldMk cId="1803537540" sldId="1013"/>
            <ac:spMk id="180" creationId="{00000000-0000-0000-0000-000000000000}"/>
          </ac:spMkLst>
        </pc:spChg>
        <pc:spChg chg="mod">
          <ac:chgData name="Andreas Koksrud" userId="9d9beba6-c052-407a-8599-c781a677a996" providerId="ADAL" clId="{3A433D0F-CB9F-4EC0-BFDB-5C6F016FFB31}" dt="2024-09-28T19:52:21.015" v="9024" actId="5793"/>
          <ac:spMkLst>
            <pc:docMk/>
            <pc:sldMk cId="1803537540" sldId="1013"/>
            <ac:spMk id="181" creationId="{00000000-0000-0000-0000-000000000000}"/>
          </ac:spMkLst>
        </pc:spChg>
        <pc:picChg chg="mod">
          <ac:chgData name="Andreas Koksrud" userId="9d9beba6-c052-407a-8599-c781a677a996" providerId="ADAL" clId="{3A433D0F-CB9F-4EC0-BFDB-5C6F016FFB31}" dt="2024-09-28T19:51:27.668" v="8879" actId="1036"/>
          <ac:picMkLst>
            <pc:docMk/>
            <pc:sldMk cId="1803537540" sldId="1013"/>
            <ac:picMk id="17" creationId="{F01CB5CA-FDF0-D421-90F3-B172156B6F76}"/>
          </ac:picMkLst>
        </pc:picChg>
      </pc:sldChg>
      <pc:sldChg chg="delSp modSp add mod">
        <pc:chgData name="Andreas Koksrud" userId="9d9beba6-c052-407a-8599-c781a677a996" providerId="ADAL" clId="{3A433D0F-CB9F-4EC0-BFDB-5C6F016FFB31}" dt="2024-09-28T19:48:58.015" v="8832" actId="404"/>
        <pc:sldMkLst>
          <pc:docMk/>
          <pc:sldMk cId="3211870603" sldId="1014"/>
        </pc:sldMkLst>
        <pc:spChg chg="mod">
          <ac:chgData name="Andreas Koksrud" userId="9d9beba6-c052-407a-8599-c781a677a996" providerId="ADAL" clId="{3A433D0F-CB9F-4EC0-BFDB-5C6F016FFB31}" dt="2024-09-28T19:34:50.056" v="7570" actId="20577"/>
          <ac:spMkLst>
            <pc:docMk/>
            <pc:sldMk cId="3211870603" sldId="1014"/>
            <ac:spMk id="180" creationId="{00000000-0000-0000-0000-000000000000}"/>
          </ac:spMkLst>
        </pc:spChg>
        <pc:spChg chg="mod">
          <ac:chgData name="Andreas Koksrud" userId="9d9beba6-c052-407a-8599-c781a677a996" providerId="ADAL" clId="{3A433D0F-CB9F-4EC0-BFDB-5C6F016FFB31}" dt="2024-09-28T19:48:58.015" v="8832" actId="404"/>
          <ac:spMkLst>
            <pc:docMk/>
            <pc:sldMk cId="3211870603" sldId="1014"/>
            <ac:spMk id="181" creationId="{00000000-0000-0000-0000-000000000000}"/>
          </ac:spMkLst>
        </pc:spChg>
        <pc:picChg chg="del">
          <ac:chgData name="Andreas Koksrud" userId="9d9beba6-c052-407a-8599-c781a677a996" providerId="ADAL" clId="{3A433D0F-CB9F-4EC0-BFDB-5C6F016FFB31}" dt="2024-09-28T19:44:43.497" v="8209" actId="478"/>
          <ac:picMkLst>
            <pc:docMk/>
            <pc:sldMk cId="3211870603" sldId="1014"/>
            <ac:picMk id="14" creationId="{583F825C-F4B4-BE0E-6647-BEB9BA325C35}"/>
          </ac:picMkLst>
        </pc:picChg>
        <pc:picChg chg="del">
          <ac:chgData name="Andreas Koksrud" userId="9d9beba6-c052-407a-8599-c781a677a996" providerId="ADAL" clId="{3A433D0F-CB9F-4EC0-BFDB-5C6F016FFB31}" dt="2024-09-28T19:44:41.861" v="8207" actId="478"/>
          <ac:picMkLst>
            <pc:docMk/>
            <pc:sldMk cId="3211870603" sldId="1014"/>
            <ac:picMk id="16" creationId="{E4AC1335-D16D-489B-4CBE-433320C4D856}"/>
          </ac:picMkLst>
        </pc:picChg>
        <pc:picChg chg="del">
          <ac:chgData name="Andreas Koksrud" userId="9d9beba6-c052-407a-8599-c781a677a996" providerId="ADAL" clId="{3A433D0F-CB9F-4EC0-BFDB-5C6F016FFB31}" dt="2024-09-28T19:44:40.510" v="8206" actId="478"/>
          <ac:picMkLst>
            <pc:docMk/>
            <pc:sldMk cId="3211870603" sldId="1014"/>
            <ac:picMk id="17" creationId="{F01CB5CA-FDF0-D421-90F3-B172156B6F76}"/>
          </ac:picMkLst>
        </pc:picChg>
        <pc:cxnChg chg="del">
          <ac:chgData name="Andreas Koksrud" userId="9d9beba6-c052-407a-8599-c781a677a996" providerId="ADAL" clId="{3A433D0F-CB9F-4EC0-BFDB-5C6F016FFB31}" dt="2024-09-28T19:44:39.822" v="8205" actId="478"/>
          <ac:cxnSpMkLst>
            <pc:docMk/>
            <pc:sldMk cId="3211870603" sldId="1014"/>
            <ac:cxnSpMk id="2" creationId="{32FF519D-955A-0C51-73C7-4310F1698E14}"/>
          </ac:cxnSpMkLst>
        </pc:cxnChg>
        <pc:cxnChg chg="del">
          <ac:chgData name="Andreas Koksrud" userId="9d9beba6-c052-407a-8599-c781a677a996" providerId="ADAL" clId="{3A433D0F-CB9F-4EC0-BFDB-5C6F016FFB31}" dt="2024-09-28T19:44:42.943" v="8208" actId="478"/>
          <ac:cxnSpMkLst>
            <pc:docMk/>
            <pc:sldMk cId="3211870603" sldId="1014"/>
            <ac:cxnSpMk id="6" creationId="{8569068B-DEDC-439E-5CFE-34E87141C556}"/>
          </ac:cxnSpMkLst>
        </pc:cxnChg>
      </pc:sldChg>
      <pc:sldChg chg="addSp delSp modSp add mod">
        <pc:chgData name="Andreas Koksrud" userId="9d9beba6-c052-407a-8599-c781a677a996" providerId="ADAL" clId="{3A433D0F-CB9F-4EC0-BFDB-5C6F016FFB31}" dt="2024-09-28T19:45:47.480" v="8353" actId="20577"/>
        <pc:sldMkLst>
          <pc:docMk/>
          <pc:sldMk cId="2136593960" sldId="1015"/>
        </pc:sldMkLst>
        <pc:spChg chg="add mod">
          <ac:chgData name="Andreas Koksrud" userId="9d9beba6-c052-407a-8599-c781a677a996" providerId="ADAL" clId="{3A433D0F-CB9F-4EC0-BFDB-5C6F016FFB31}" dt="2024-09-28T19:43:08.349" v="8192" actId="1076"/>
          <ac:spMkLst>
            <pc:docMk/>
            <pc:sldMk cId="2136593960" sldId="1015"/>
            <ac:spMk id="13" creationId="{0AF04EBB-F352-44B9-63F2-FC70AE989A6E}"/>
          </ac:spMkLst>
        </pc:spChg>
        <pc:spChg chg="mod">
          <ac:chgData name="Andreas Koksrud" userId="9d9beba6-c052-407a-8599-c781a677a996" providerId="ADAL" clId="{3A433D0F-CB9F-4EC0-BFDB-5C6F016FFB31}" dt="2024-09-28T19:45:47.480" v="8353" actId="20577"/>
          <ac:spMkLst>
            <pc:docMk/>
            <pc:sldMk cId="2136593960" sldId="1015"/>
            <ac:spMk id="180" creationId="{00000000-0000-0000-0000-000000000000}"/>
          </ac:spMkLst>
        </pc:spChg>
        <pc:spChg chg="mod">
          <ac:chgData name="Andreas Koksrud" userId="9d9beba6-c052-407a-8599-c781a677a996" providerId="ADAL" clId="{3A433D0F-CB9F-4EC0-BFDB-5C6F016FFB31}" dt="2024-09-28T19:42:58.121" v="8189" actId="14100"/>
          <ac:spMkLst>
            <pc:docMk/>
            <pc:sldMk cId="2136593960" sldId="1015"/>
            <ac:spMk id="181" creationId="{00000000-0000-0000-0000-000000000000}"/>
          </ac:spMkLst>
        </pc:spChg>
        <pc:picChg chg="add mod">
          <ac:chgData name="Andreas Koksrud" userId="9d9beba6-c052-407a-8599-c781a677a996" providerId="ADAL" clId="{3A433D0F-CB9F-4EC0-BFDB-5C6F016FFB31}" dt="2024-09-28T19:43:00.066" v="8190" actId="1076"/>
          <ac:picMkLst>
            <pc:docMk/>
            <pc:sldMk cId="2136593960" sldId="1015"/>
            <ac:picMk id="7" creationId="{999A8046-21F7-D521-71A5-D4887D83551D}"/>
          </ac:picMkLst>
        </pc:picChg>
        <pc:picChg chg="add mod modCrop">
          <ac:chgData name="Andreas Koksrud" userId="9d9beba6-c052-407a-8599-c781a677a996" providerId="ADAL" clId="{3A433D0F-CB9F-4EC0-BFDB-5C6F016FFB31}" dt="2024-09-28T19:43:11.234" v="8193" actId="1076"/>
          <ac:picMkLst>
            <pc:docMk/>
            <pc:sldMk cId="2136593960" sldId="1015"/>
            <ac:picMk id="12" creationId="{90BDCBFC-BE20-06E5-95D4-14777FDEA94E}"/>
          </ac:picMkLst>
        </pc:picChg>
        <pc:picChg chg="del">
          <ac:chgData name="Andreas Koksrud" userId="9d9beba6-c052-407a-8599-c781a677a996" providerId="ADAL" clId="{3A433D0F-CB9F-4EC0-BFDB-5C6F016FFB31}" dt="2024-09-28T19:40:48.575" v="8167" actId="478"/>
          <ac:picMkLst>
            <pc:docMk/>
            <pc:sldMk cId="2136593960" sldId="1015"/>
            <ac:picMk id="14" creationId="{583F825C-F4B4-BE0E-6647-BEB9BA325C35}"/>
          </ac:picMkLst>
        </pc:picChg>
        <pc:picChg chg="del">
          <ac:chgData name="Andreas Koksrud" userId="9d9beba6-c052-407a-8599-c781a677a996" providerId="ADAL" clId="{3A433D0F-CB9F-4EC0-BFDB-5C6F016FFB31}" dt="2024-09-28T19:40:47.939" v="8166" actId="478"/>
          <ac:picMkLst>
            <pc:docMk/>
            <pc:sldMk cId="2136593960" sldId="1015"/>
            <ac:picMk id="16" creationId="{E4AC1335-D16D-489B-4CBE-433320C4D856}"/>
          </ac:picMkLst>
        </pc:picChg>
        <pc:picChg chg="del">
          <ac:chgData name="Andreas Koksrud" userId="9d9beba6-c052-407a-8599-c781a677a996" providerId="ADAL" clId="{3A433D0F-CB9F-4EC0-BFDB-5C6F016FFB31}" dt="2024-09-28T19:35:27.749" v="7606" actId="478"/>
          <ac:picMkLst>
            <pc:docMk/>
            <pc:sldMk cId="2136593960" sldId="1015"/>
            <ac:picMk id="17" creationId="{F01CB5CA-FDF0-D421-90F3-B172156B6F76}"/>
          </ac:picMkLst>
        </pc:picChg>
        <pc:cxnChg chg="mod">
          <ac:chgData name="Andreas Koksrud" userId="9d9beba6-c052-407a-8599-c781a677a996" providerId="ADAL" clId="{3A433D0F-CB9F-4EC0-BFDB-5C6F016FFB31}" dt="2024-09-28T19:43:03.498" v="8191" actId="14100"/>
          <ac:cxnSpMkLst>
            <pc:docMk/>
            <pc:sldMk cId="2136593960" sldId="1015"/>
            <ac:cxnSpMk id="2" creationId="{32FF519D-955A-0C51-73C7-4310F1698E14}"/>
          </ac:cxnSpMkLst>
        </pc:cxnChg>
        <pc:cxnChg chg="del">
          <ac:chgData name="Andreas Koksrud" userId="9d9beba6-c052-407a-8599-c781a677a996" providerId="ADAL" clId="{3A433D0F-CB9F-4EC0-BFDB-5C6F016FFB31}" dt="2024-09-28T19:40:49.572" v="8168" actId="478"/>
          <ac:cxnSpMkLst>
            <pc:docMk/>
            <pc:sldMk cId="2136593960" sldId="1015"/>
            <ac:cxnSpMk id="6" creationId="{8569068B-DEDC-439E-5CFE-34E87141C556}"/>
          </ac:cxnSpMkLst>
        </pc:cxnChg>
        <pc:cxnChg chg="add mod">
          <ac:chgData name="Andreas Koksrud" userId="9d9beba6-c052-407a-8599-c781a677a996" providerId="ADAL" clId="{3A433D0F-CB9F-4EC0-BFDB-5C6F016FFB31}" dt="2024-09-28T19:43:16.750" v="8194" actId="14100"/>
          <ac:cxnSpMkLst>
            <pc:docMk/>
            <pc:sldMk cId="2136593960" sldId="1015"/>
            <ac:cxnSpMk id="15" creationId="{FC415533-68C1-2A75-0CD9-87540DD1850C}"/>
          </ac:cxnSpMkLst>
        </pc:cxnChg>
        <pc:cxnChg chg="add del mod">
          <ac:chgData name="Andreas Koksrud" userId="9d9beba6-c052-407a-8599-c781a677a996" providerId="ADAL" clId="{3A433D0F-CB9F-4EC0-BFDB-5C6F016FFB31}" dt="2024-09-28T19:43:21.954" v="8196" actId="478"/>
          <ac:cxnSpMkLst>
            <pc:docMk/>
            <pc:sldMk cId="2136593960" sldId="1015"/>
            <ac:cxnSpMk id="22" creationId="{580042E1-0CE7-F4DB-91DE-224AA8A73EA4}"/>
          </ac:cxnSpMkLst>
        </pc:cxnChg>
      </pc:sldChg>
      <pc:sldChg chg="delSp modSp add mod">
        <pc:chgData name="Andreas Koksrud" userId="9d9beba6-c052-407a-8599-c781a677a996" providerId="ADAL" clId="{3A433D0F-CB9F-4EC0-BFDB-5C6F016FFB31}" dt="2024-09-28T20:04:34.495" v="10777" actId="20577"/>
        <pc:sldMkLst>
          <pc:docMk/>
          <pc:sldMk cId="451527966" sldId="1016"/>
        </pc:sldMkLst>
        <pc:spChg chg="mod">
          <ac:chgData name="Andreas Koksrud" userId="9d9beba6-c052-407a-8599-c781a677a996" providerId="ADAL" clId="{3A433D0F-CB9F-4EC0-BFDB-5C6F016FFB31}" dt="2024-09-28T19:56:07.802" v="9096" actId="20577"/>
          <ac:spMkLst>
            <pc:docMk/>
            <pc:sldMk cId="451527966" sldId="1016"/>
            <ac:spMk id="4" creationId="{34AE7BAD-0DF0-29EF-7772-CE754090A522}"/>
          </ac:spMkLst>
        </pc:spChg>
        <pc:spChg chg="del">
          <ac:chgData name="Andreas Koksrud" userId="9d9beba6-c052-407a-8599-c781a677a996" providerId="ADAL" clId="{3A433D0F-CB9F-4EC0-BFDB-5C6F016FFB31}" dt="2024-09-28T19:57:13.781" v="9250" actId="478"/>
          <ac:spMkLst>
            <pc:docMk/>
            <pc:sldMk cId="451527966" sldId="1016"/>
            <ac:spMk id="13" creationId="{0AF04EBB-F352-44B9-63F2-FC70AE989A6E}"/>
          </ac:spMkLst>
        </pc:spChg>
        <pc:spChg chg="mod">
          <ac:chgData name="Andreas Koksrud" userId="9d9beba6-c052-407a-8599-c781a677a996" providerId="ADAL" clId="{3A433D0F-CB9F-4EC0-BFDB-5C6F016FFB31}" dt="2024-09-28T19:57:04.801" v="9246" actId="27636"/>
          <ac:spMkLst>
            <pc:docMk/>
            <pc:sldMk cId="451527966" sldId="1016"/>
            <ac:spMk id="180" creationId="{00000000-0000-0000-0000-000000000000}"/>
          </ac:spMkLst>
        </pc:spChg>
        <pc:spChg chg="mod">
          <ac:chgData name="Andreas Koksrud" userId="9d9beba6-c052-407a-8599-c781a677a996" providerId="ADAL" clId="{3A433D0F-CB9F-4EC0-BFDB-5C6F016FFB31}" dt="2024-09-28T20:04:34.495" v="10777" actId="20577"/>
          <ac:spMkLst>
            <pc:docMk/>
            <pc:sldMk cId="451527966" sldId="1016"/>
            <ac:spMk id="181" creationId="{00000000-0000-0000-0000-000000000000}"/>
          </ac:spMkLst>
        </pc:spChg>
        <pc:picChg chg="del">
          <ac:chgData name="Andreas Koksrud" userId="9d9beba6-c052-407a-8599-c781a677a996" providerId="ADAL" clId="{3A433D0F-CB9F-4EC0-BFDB-5C6F016FFB31}" dt="2024-09-28T19:57:11.488" v="9247" actId="478"/>
          <ac:picMkLst>
            <pc:docMk/>
            <pc:sldMk cId="451527966" sldId="1016"/>
            <ac:picMk id="7" creationId="{999A8046-21F7-D521-71A5-D4887D83551D}"/>
          </ac:picMkLst>
        </pc:picChg>
        <pc:picChg chg="del">
          <ac:chgData name="Andreas Koksrud" userId="9d9beba6-c052-407a-8599-c781a677a996" providerId="ADAL" clId="{3A433D0F-CB9F-4EC0-BFDB-5C6F016FFB31}" dt="2024-09-28T19:57:12.305" v="9248" actId="478"/>
          <ac:picMkLst>
            <pc:docMk/>
            <pc:sldMk cId="451527966" sldId="1016"/>
            <ac:picMk id="12" creationId="{90BDCBFC-BE20-06E5-95D4-14777FDEA94E}"/>
          </ac:picMkLst>
        </pc:picChg>
        <pc:cxnChg chg="del mod">
          <ac:chgData name="Andreas Koksrud" userId="9d9beba6-c052-407a-8599-c781a677a996" providerId="ADAL" clId="{3A433D0F-CB9F-4EC0-BFDB-5C6F016FFB31}" dt="2024-09-28T19:57:14.684" v="9251" actId="478"/>
          <ac:cxnSpMkLst>
            <pc:docMk/>
            <pc:sldMk cId="451527966" sldId="1016"/>
            <ac:cxnSpMk id="2" creationId="{32FF519D-955A-0C51-73C7-4310F1698E14}"/>
          </ac:cxnSpMkLst>
        </pc:cxnChg>
        <pc:cxnChg chg="del">
          <ac:chgData name="Andreas Koksrud" userId="9d9beba6-c052-407a-8599-c781a677a996" providerId="ADAL" clId="{3A433D0F-CB9F-4EC0-BFDB-5C6F016FFB31}" dt="2024-09-28T19:57:13.133" v="9249" actId="478"/>
          <ac:cxnSpMkLst>
            <pc:docMk/>
            <pc:sldMk cId="451527966" sldId="1016"/>
            <ac:cxnSpMk id="15" creationId="{FC415533-68C1-2A75-0CD9-87540DD1850C}"/>
          </ac:cxnSpMkLst>
        </pc:cxnChg>
      </pc:sldChg>
    </pc:docChg>
  </pc:docChgLst>
  <pc:docChgLst>
    <pc:chgData name="Andreas Koksrud" userId="9d9beba6-c052-407a-8599-c781a677a996" providerId="ADAL" clId="{79F52DE1-2377-4FB0-89D9-CF61315684F7}"/>
    <pc:docChg chg="undo custSel addSld delSld modSld modSection">
      <pc:chgData name="Andreas Koksrud" userId="9d9beba6-c052-407a-8599-c781a677a996" providerId="ADAL" clId="{79F52DE1-2377-4FB0-89D9-CF61315684F7}" dt="2024-10-04T13:11:34.139" v="5705" actId="20577"/>
      <pc:docMkLst>
        <pc:docMk/>
      </pc:docMkLst>
      <pc:sldChg chg="addSp modSp mod">
        <pc:chgData name="Andreas Koksrud" userId="9d9beba6-c052-407a-8599-c781a677a996" providerId="ADAL" clId="{79F52DE1-2377-4FB0-89D9-CF61315684F7}" dt="2024-10-03T06:41:45.344" v="3066" actId="14100"/>
        <pc:sldMkLst>
          <pc:docMk/>
          <pc:sldMk cId="197388729" sldId="808"/>
        </pc:sldMkLst>
        <pc:spChg chg="add mod">
          <ac:chgData name="Andreas Koksrud" userId="9d9beba6-c052-407a-8599-c781a677a996" providerId="ADAL" clId="{79F52DE1-2377-4FB0-89D9-CF61315684F7}" dt="2024-10-03T06:41:36.395" v="3063" actId="20577"/>
          <ac:spMkLst>
            <pc:docMk/>
            <pc:sldMk cId="197388729" sldId="808"/>
            <ac:spMk id="10" creationId="{288BF209-7D31-6CAE-076D-36044D59A535}"/>
          </ac:spMkLst>
        </pc:spChg>
        <pc:picChg chg="mod modCrop">
          <ac:chgData name="Andreas Koksrud" userId="9d9beba6-c052-407a-8599-c781a677a996" providerId="ADAL" clId="{79F52DE1-2377-4FB0-89D9-CF61315684F7}" dt="2024-10-03T06:38:44.670" v="2861" actId="732"/>
          <ac:picMkLst>
            <pc:docMk/>
            <pc:sldMk cId="197388729" sldId="808"/>
            <ac:picMk id="2" creationId="{D26656AB-9CD0-5850-14CB-D5DF02DE4DBC}"/>
          </ac:picMkLst>
        </pc:picChg>
        <pc:picChg chg="mod modCrop">
          <ac:chgData name="Andreas Koksrud" userId="9d9beba6-c052-407a-8599-c781a677a996" providerId="ADAL" clId="{79F52DE1-2377-4FB0-89D9-CF61315684F7}" dt="2024-10-03T06:38:36.856" v="2860" actId="732"/>
          <ac:picMkLst>
            <pc:docMk/>
            <pc:sldMk cId="197388729" sldId="808"/>
            <ac:picMk id="3" creationId="{8F622C48-5133-7EAD-E05C-F85C1A5CF491}"/>
          </ac:picMkLst>
        </pc:picChg>
        <pc:picChg chg="add mod">
          <ac:chgData name="Andreas Koksrud" userId="9d9beba6-c052-407a-8599-c781a677a996" providerId="ADAL" clId="{79F52DE1-2377-4FB0-89D9-CF61315684F7}" dt="2024-10-03T06:41:45.344" v="3066" actId="14100"/>
          <ac:picMkLst>
            <pc:docMk/>
            <pc:sldMk cId="197388729" sldId="808"/>
            <ac:picMk id="12" creationId="{7F4EDFB9-B7AC-B0F2-06A9-7AD8BEA686F4}"/>
          </ac:picMkLst>
        </pc:picChg>
      </pc:sldChg>
      <pc:sldChg chg="modSp">
        <pc:chgData name="Andreas Koksrud" userId="9d9beba6-c052-407a-8599-c781a677a996" providerId="ADAL" clId="{79F52DE1-2377-4FB0-89D9-CF61315684F7}" dt="2024-10-02T18:56:06.865" v="6"/>
        <pc:sldMkLst>
          <pc:docMk/>
          <pc:sldMk cId="3219145646" sldId="894"/>
        </pc:sldMkLst>
        <pc:spChg chg="mod">
          <ac:chgData name="Andreas Koksrud" userId="9d9beba6-c052-407a-8599-c781a677a996" providerId="ADAL" clId="{79F52DE1-2377-4FB0-89D9-CF61315684F7}" dt="2024-10-02T18:56:06.865" v="6"/>
          <ac:spMkLst>
            <pc:docMk/>
            <pc:sldMk cId="3219145646" sldId="894"/>
            <ac:spMk id="181" creationId="{00000000-0000-0000-0000-000000000000}"/>
          </ac:spMkLst>
        </pc:spChg>
      </pc:sldChg>
      <pc:sldChg chg="delSp mod">
        <pc:chgData name="Andreas Koksrud" userId="9d9beba6-c052-407a-8599-c781a677a996" providerId="ADAL" clId="{79F52DE1-2377-4FB0-89D9-CF61315684F7}" dt="2024-10-03T20:49:01.694" v="3223" actId="478"/>
        <pc:sldMkLst>
          <pc:docMk/>
          <pc:sldMk cId="2337525422" sldId="896"/>
        </pc:sldMkLst>
        <pc:spChg chg="del">
          <ac:chgData name="Andreas Koksrud" userId="9d9beba6-c052-407a-8599-c781a677a996" providerId="ADAL" clId="{79F52DE1-2377-4FB0-89D9-CF61315684F7}" dt="2024-10-03T20:49:01.694" v="3223" actId="478"/>
          <ac:spMkLst>
            <pc:docMk/>
            <pc:sldMk cId="2337525422" sldId="896"/>
            <ac:spMk id="2" creationId="{B01B957B-AC0F-CC44-983F-41F37289430B}"/>
          </ac:spMkLst>
        </pc:spChg>
      </pc:sldChg>
      <pc:sldChg chg="delSp modSp del mod">
        <pc:chgData name="Andreas Koksrud" userId="9d9beba6-c052-407a-8599-c781a677a996" providerId="ADAL" clId="{79F52DE1-2377-4FB0-89D9-CF61315684F7}" dt="2024-10-02T19:49:24" v="1218" actId="2696"/>
        <pc:sldMkLst>
          <pc:docMk/>
          <pc:sldMk cId="670631779" sldId="924"/>
        </pc:sldMkLst>
        <pc:spChg chg="del mod">
          <ac:chgData name="Andreas Koksrud" userId="9d9beba6-c052-407a-8599-c781a677a996" providerId="ADAL" clId="{79F52DE1-2377-4FB0-89D9-CF61315684F7}" dt="2024-10-02T19:49:20.987" v="1217" actId="478"/>
          <ac:spMkLst>
            <pc:docMk/>
            <pc:sldMk cId="670631779" sldId="924"/>
            <ac:spMk id="4" creationId="{3C2758B4-962D-515A-8BBF-AA96E34D0C05}"/>
          </ac:spMkLst>
        </pc:spChg>
      </pc:sldChg>
      <pc:sldChg chg="addSp modSp mod">
        <pc:chgData name="Andreas Koksrud" userId="9d9beba6-c052-407a-8599-c781a677a996" providerId="ADAL" clId="{79F52DE1-2377-4FB0-89D9-CF61315684F7}" dt="2024-10-02T20:21:10.929" v="2858" actId="20577"/>
        <pc:sldMkLst>
          <pc:docMk/>
          <pc:sldMk cId="3505595237" sldId="926"/>
        </pc:sldMkLst>
        <pc:spChg chg="add mod">
          <ac:chgData name="Andreas Koksrud" userId="9d9beba6-c052-407a-8599-c781a677a996" providerId="ADAL" clId="{79F52DE1-2377-4FB0-89D9-CF61315684F7}" dt="2024-10-02T20:20:36.478" v="2748" actId="27636"/>
          <ac:spMkLst>
            <pc:docMk/>
            <pc:sldMk cId="3505595237" sldId="926"/>
            <ac:spMk id="6" creationId="{D19D093D-B21B-C175-6448-9BBE8F04E759}"/>
          </ac:spMkLst>
        </pc:spChg>
        <pc:spChg chg="add mod">
          <ac:chgData name="Andreas Koksrud" userId="9d9beba6-c052-407a-8599-c781a677a996" providerId="ADAL" clId="{79F52DE1-2377-4FB0-89D9-CF61315684F7}" dt="2024-10-02T20:21:10.929" v="2858" actId="20577"/>
          <ac:spMkLst>
            <pc:docMk/>
            <pc:sldMk cId="3505595237" sldId="926"/>
            <ac:spMk id="7" creationId="{3F17BF68-7238-4611-42FD-67D95E63DDFE}"/>
          </ac:spMkLst>
        </pc:spChg>
        <pc:picChg chg="mod">
          <ac:chgData name="Andreas Koksrud" userId="9d9beba6-c052-407a-8599-c781a677a996" providerId="ADAL" clId="{79F52DE1-2377-4FB0-89D9-CF61315684F7}" dt="2024-10-02T20:20:43.399" v="2749" actId="14100"/>
          <ac:picMkLst>
            <pc:docMk/>
            <pc:sldMk cId="3505595237" sldId="926"/>
            <ac:picMk id="5" creationId="{F8A115C8-868B-5A69-F64C-E43508F21DE1}"/>
          </ac:picMkLst>
        </pc:picChg>
      </pc:sldChg>
      <pc:sldChg chg="delSp modSp mod">
        <pc:chgData name="Andreas Koksrud" userId="9d9beba6-c052-407a-8599-c781a677a996" providerId="ADAL" clId="{79F52DE1-2377-4FB0-89D9-CF61315684F7}" dt="2024-10-03T20:49:12.477" v="3224" actId="478"/>
        <pc:sldMkLst>
          <pc:docMk/>
          <pc:sldMk cId="2483814496" sldId="959"/>
        </pc:sldMkLst>
        <pc:spChg chg="del mod">
          <ac:chgData name="Andreas Koksrud" userId="9d9beba6-c052-407a-8599-c781a677a996" providerId="ADAL" clId="{79F52DE1-2377-4FB0-89D9-CF61315684F7}" dt="2024-10-03T20:49:12.477" v="3224" actId="478"/>
          <ac:spMkLst>
            <pc:docMk/>
            <pc:sldMk cId="2483814496" sldId="959"/>
            <ac:spMk id="2" creationId="{8CF92597-8442-F9FA-DA9A-389D9A4AEDDD}"/>
          </ac:spMkLst>
        </pc:spChg>
        <pc:spChg chg="mod">
          <ac:chgData name="Andreas Koksrud" userId="9d9beba6-c052-407a-8599-c781a677a996" providerId="ADAL" clId="{79F52DE1-2377-4FB0-89D9-CF61315684F7}" dt="2024-10-02T20:09:54.169" v="2076" actId="113"/>
          <ac:spMkLst>
            <pc:docMk/>
            <pc:sldMk cId="2483814496" sldId="959"/>
            <ac:spMk id="181" creationId="{00000000-0000-0000-0000-000000000000}"/>
          </ac:spMkLst>
        </pc:spChg>
      </pc:sldChg>
      <pc:sldChg chg="modSp">
        <pc:chgData name="Andreas Koksrud" userId="9d9beba6-c052-407a-8599-c781a677a996" providerId="ADAL" clId="{79F52DE1-2377-4FB0-89D9-CF61315684F7}" dt="2024-10-02T18:56:06.865" v="6"/>
        <pc:sldMkLst>
          <pc:docMk/>
          <pc:sldMk cId="2495026824" sldId="966"/>
        </pc:sldMkLst>
        <pc:spChg chg="mod">
          <ac:chgData name="Andreas Koksrud" userId="9d9beba6-c052-407a-8599-c781a677a996" providerId="ADAL" clId="{79F52DE1-2377-4FB0-89D9-CF61315684F7}" dt="2024-10-02T18:56:06.865" v="6"/>
          <ac:spMkLst>
            <pc:docMk/>
            <pc:sldMk cId="2495026824" sldId="966"/>
            <ac:spMk id="3" creationId="{06CD824E-9413-7DC7-ED5E-8441587B9B63}"/>
          </ac:spMkLst>
        </pc:spChg>
      </pc:sldChg>
      <pc:sldChg chg="addSp delSp modSp mod">
        <pc:chgData name="Andreas Koksrud" userId="9d9beba6-c052-407a-8599-c781a677a996" providerId="ADAL" clId="{79F52DE1-2377-4FB0-89D9-CF61315684F7}" dt="2024-10-03T17:46:42.533" v="3222" actId="478"/>
        <pc:sldMkLst>
          <pc:docMk/>
          <pc:sldMk cId="1090692380" sldId="979"/>
        </pc:sldMkLst>
        <pc:spChg chg="mod">
          <ac:chgData name="Andreas Koksrud" userId="9d9beba6-c052-407a-8599-c781a677a996" providerId="ADAL" clId="{79F52DE1-2377-4FB0-89D9-CF61315684F7}" dt="2024-10-03T17:46:30.112" v="3221" actId="20577"/>
          <ac:spMkLst>
            <pc:docMk/>
            <pc:sldMk cId="1090692380" sldId="979"/>
            <ac:spMk id="4" creationId="{7345CD42-B411-4D2A-D01B-8D68EE7AF675}"/>
          </ac:spMkLst>
        </pc:spChg>
        <pc:spChg chg="del">
          <ac:chgData name="Andreas Koksrud" userId="9d9beba6-c052-407a-8599-c781a677a996" providerId="ADAL" clId="{79F52DE1-2377-4FB0-89D9-CF61315684F7}" dt="2024-10-03T17:46:42.533" v="3222" actId="478"/>
          <ac:spMkLst>
            <pc:docMk/>
            <pc:sldMk cId="1090692380" sldId="979"/>
            <ac:spMk id="5" creationId="{DA41B1B3-4DBD-A56F-C3ED-40C7D8907884}"/>
          </ac:spMkLst>
        </pc:spChg>
        <pc:spChg chg="add mod">
          <ac:chgData name="Andreas Koksrud" userId="9d9beba6-c052-407a-8599-c781a677a996" providerId="ADAL" clId="{79F52DE1-2377-4FB0-89D9-CF61315684F7}" dt="2024-10-03T17:46:17.077" v="3211" actId="20577"/>
          <ac:spMkLst>
            <pc:docMk/>
            <pc:sldMk cId="1090692380" sldId="979"/>
            <ac:spMk id="6" creationId="{E8FFD234-A156-F602-ED83-79FBC0FA766B}"/>
          </ac:spMkLst>
        </pc:spChg>
      </pc:sldChg>
      <pc:sldChg chg="modSp mod">
        <pc:chgData name="Andreas Koksrud" userId="9d9beba6-c052-407a-8599-c781a677a996" providerId="ADAL" clId="{79F52DE1-2377-4FB0-89D9-CF61315684F7}" dt="2024-10-02T18:56:39.145" v="8" actId="20577"/>
        <pc:sldMkLst>
          <pc:docMk/>
          <pc:sldMk cId="316841881" sldId="1001"/>
        </pc:sldMkLst>
        <pc:spChg chg="mod">
          <ac:chgData name="Andreas Koksrud" userId="9d9beba6-c052-407a-8599-c781a677a996" providerId="ADAL" clId="{79F52DE1-2377-4FB0-89D9-CF61315684F7}" dt="2024-10-02T18:56:06.865" v="6"/>
          <ac:spMkLst>
            <pc:docMk/>
            <pc:sldMk cId="316841881" sldId="1001"/>
            <ac:spMk id="180" creationId="{00000000-0000-0000-0000-000000000000}"/>
          </ac:spMkLst>
        </pc:spChg>
        <pc:spChg chg="mod">
          <ac:chgData name="Andreas Koksrud" userId="9d9beba6-c052-407a-8599-c781a677a996" providerId="ADAL" clId="{79F52DE1-2377-4FB0-89D9-CF61315684F7}" dt="2024-10-02T18:56:39.145" v="8" actId="20577"/>
          <ac:spMkLst>
            <pc:docMk/>
            <pc:sldMk cId="316841881" sldId="1001"/>
            <ac:spMk id="181" creationId="{00000000-0000-0000-0000-000000000000}"/>
          </ac:spMkLst>
        </pc:spChg>
      </pc:sldChg>
      <pc:sldChg chg="addSp modSp mod">
        <pc:chgData name="Andreas Koksrud" userId="9d9beba6-c052-407a-8599-c781a677a996" providerId="ADAL" clId="{79F52DE1-2377-4FB0-89D9-CF61315684F7}" dt="2024-10-02T20:16:29.870" v="2620" actId="20577"/>
        <pc:sldMkLst>
          <pc:docMk/>
          <pc:sldMk cId="891349444" sldId="1005"/>
        </pc:sldMkLst>
        <pc:spChg chg="mod">
          <ac:chgData name="Andreas Koksrud" userId="9d9beba6-c052-407a-8599-c781a677a996" providerId="ADAL" clId="{79F52DE1-2377-4FB0-89D9-CF61315684F7}" dt="2024-10-02T20:13:51.816" v="2360" actId="27636"/>
          <ac:spMkLst>
            <pc:docMk/>
            <pc:sldMk cId="891349444" sldId="1005"/>
            <ac:spMk id="4" creationId="{0461CC05-EE1B-D0DA-0130-68396627D5B1}"/>
          </ac:spMkLst>
        </pc:spChg>
        <pc:spChg chg="add mod">
          <ac:chgData name="Andreas Koksrud" userId="9d9beba6-c052-407a-8599-c781a677a996" providerId="ADAL" clId="{79F52DE1-2377-4FB0-89D9-CF61315684F7}" dt="2024-10-02T20:16:29.870" v="2620" actId="20577"/>
          <ac:spMkLst>
            <pc:docMk/>
            <pc:sldMk cId="891349444" sldId="1005"/>
            <ac:spMk id="6" creationId="{A9A4D13A-20B4-BF14-E105-C1B03F7F0673}"/>
          </ac:spMkLst>
        </pc:spChg>
        <pc:picChg chg="mod">
          <ac:chgData name="Andreas Koksrud" userId="9d9beba6-c052-407a-8599-c781a677a996" providerId="ADAL" clId="{79F52DE1-2377-4FB0-89D9-CF61315684F7}" dt="2024-10-02T20:14:04.753" v="2384" actId="1036"/>
          <ac:picMkLst>
            <pc:docMk/>
            <pc:sldMk cId="891349444" sldId="1005"/>
            <ac:picMk id="5" creationId="{88CDBCF7-CE76-CC19-D97F-85FF0F5ED9E9}"/>
          </ac:picMkLst>
        </pc:picChg>
        <pc:picChg chg="mod">
          <ac:chgData name="Andreas Koksrud" userId="9d9beba6-c052-407a-8599-c781a677a996" providerId="ADAL" clId="{79F52DE1-2377-4FB0-89D9-CF61315684F7}" dt="2024-10-02T20:14:07.632" v="2388" actId="1035"/>
          <ac:picMkLst>
            <pc:docMk/>
            <pc:sldMk cId="891349444" sldId="1005"/>
            <ac:picMk id="7" creationId="{9D04EA31-D476-F4BE-59B0-3EAD41A93956}"/>
          </ac:picMkLst>
        </pc:picChg>
      </pc:sldChg>
      <pc:sldChg chg="modSp">
        <pc:chgData name="Andreas Koksrud" userId="9d9beba6-c052-407a-8599-c781a677a996" providerId="ADAL" clId="{79F52DE1-2377-4FB0-89D9-CF61315684F7}" dt="2024-10-02T18:56:06.865" v="6"/>
        <pc:sldMkLst>
          <pc:docMk/>
          <pc:sldMk cId="2145772190" sldId="1007"/>
        </pc:sldMkLst>
        <pc:spChg chg="mod">
          <ac:chgData name="Andreas Koksrud" userId="9d9beba6-c052-407a-8599-c781a677a996" providerId="ADAL" clId="{79F52DE1-2377-4FB0-89D9-CF61315684F7}" dt="2024-10-02T18:56:06.865" v="6"/>
          <ac:spMkLst>
            <pc:docMk/>
            <pc:sldMk cId="2145772190" sldId="1007"/>
            <ac:spMk id="181" creationId="{00000000-0000-0000-0000-000000000000}"/>
          </ac:spMkLst>
        </pc:spChg>
      </pc:sldChg>
      <pc:sldChg chg="delSp modSp mod">
        <pc:chgData name="Andreas Koksrud" userId="9d9beba6-c052-407a-8599-c781a677a996" providerId="ADAL" clId="{79F52DE1-2377-4FB0-89D9-CF61315684F7}" dt="2024-10-02T18:58:27.372" v="92" actId="20577"/>
        <pc:sldMkLst>
          <pc:docMk/>
          <pc:sldMk cId="1013024553" sldId="1008"/>
        </pc:sldMkLst>
        <pc:spChg chg="del">
          <ac:chgData name="Andreas Koksrud" userId="9d9beba6-c052-407a-8599-c781a677a996" providerId="ADAL" clId="{79F52DE1-2377-4FB0-89D9-CF61315684F7}" dt="2024-10-02T18:58:11.999" v="79" actId="478"/>
          <ac:spMkLst>
            <pc:docMk/>
            <pc:sldMk cId="1013024553" sldId="1008"/>
            <ac:spMk id="2" creationId="{7C789E4D-839E-D451-D83A-E4C08290AE6F}"/>
          </ac:spMkLst>
        </pc:spChg>
        <pc:spChg chg="mod">
          <ac:chgData name="Andreas Koksrud" userId="9d9beba6-c052-407a-8599-c781a677a996" providerId="ADAL" clId="{79F52DE1-2377-4FB0-89D9-CF61315684F7}" dt="2024-10-02T18:58:27.372" v="92" actId="20577"/>
          <ac:spMkLst>
            <pc:docMk/>
            <pc:sldMk cId="1013024553" sldId="1008"/>
            <ac:spMk id="180" creationId="{00000000-0000-0000-0000-000000000000}"/>
          </ac:spMkLst>
        </pc:spChg>
        <pc:spChg chg="mod">
          <ac:chgData name="Andreas Koksrud" userId="9d9beba6-c052-407a-8599-c781a677a996" providerId="ADAL" clId="{79F52DE1-2377-4FB0-89D9-CF61315684F7}" dt="2024-10-02T18:58:19.531" v="81" actId="20577"/>
          <ac:spMkLst>
            <pc:docMk/>
            <pc:sldMk cId="1013024553" sldId="1008"/>
            <ac:spMk id="181" creationId="{00000000-0000-0000-0000-000000000000}"/>
          </ac:spMkLst>
        </pc:spChg>
      </pc:sldChg>
      <pc:sldChg chg="modSp mod">
        <pc:chgData name="Andreas Koksrud" userId="9d9beba6-c052-407a-8599-c781a677a996" providerId="ADAL" clId="{79F52DE1-2377-4FB0-89D9-CF61315684F7}" dt="2024-10-02T20:18:46.392" v="2646" actId="20577"/>
        <pc:sldMkLst>
          <pc:docMk/>
          <pc:sldMk cId="100088396" sldId="1010"/>
        </pc:sldMkLst>
        <pc:spChg chg="mod">
          <ac:chgData name="Andreas Koksrud" userId="9d9beba6-c052-407a-8599-c781a677a996" providerId="ADAL" clId="{79F52DE1-2377-4FB0-89D9-CF61315684F7}" dt="2024-10-02T20:18:46.392" v="2646" actId="20577"/>
          <ac:spMkLst>
            <pc:docMk/>
            <pc:sldMk cId="100088396" sldId="1010"/>
            <ac:spMk id="4" creationId="{0461CC05-EE1B-D0DA-0130-68396627D5B1}"/>
          </ac:spMkLst>
        </pc:spChg>
      </pc:sldChg>
      <pc:sldChg chg="del">
        <pc:chgData name="Andreas Koksrud" userId="9d9beba6-c052-407a-8599-c781a677a996" providerId="ADAL" clId="{79F52DE1-2377-4FB0-89D9-CF61315684F7}" dt="2024-10-02T20:10:01.719" v="2077" actId="47"/>
        <pc:sldMkLst>
          <pc:docMk/>
          <pc:sldMk cId="2643775653" sldId="1012"/>
        </pc:sldMkLst>
      </pc:sldChg>
      <pc:sldChg chg="modSp">
        <pc:chgData name="Andreas Koksrud" userId="9d9beba6-c052-407a-8599-c781a677a996" providerId="ADAL" clId="{79F52DE1-2377-4FB0-89D9-CF61315684F7}" dt="2024-10-02T18:56:06.865" v="6"/>
        <pc:sldMkLst>
          <pc:docMk/>
          <pc:sldMk cId="3211870603" sldId="1014"/>
        </pc:sldMkLst>
        <pc:spChg chg="mod">
          <ac:chgData name="Andreas Koksrud" userId="9d9beba6-c052-407a-8599-c781a677a996" providerId="ADAL" clId="{79F52DE1-2377-4FB0-89D9-CF61315684F7}" dt="2024-10-02T18:56:06.865" v="6"/>
          <ac:spMkLst>
            <pc:docMk/>
            <pc:sldMk cId="3211870603" sldId="1014"/>
            <ac:spMk id="181" creationId="{00000000-0000-0000-0000-000000000000}"/>
          </ac:spMkLst>
        </pc:spChg>
      </pc:sldChg>
      <pc:sldChg chg="modSp">
        <pc:chgData name="Andreas Koksrud" userId="9d9beba6-c052-407a-8599-c781a677a996" providerId="ADAL" clId="{79F52DE1-2377-4FB0-89D9-CF61315684F7}" dt="2024-10-02T18:56:06.865" v="6"/>
        <pc:sldMkLst>
          <pc:docMk/>
          <pc:sldMk cId="451527966" sldId="1016"/>
        </pc:sldMkLst>
        <pc:spChg chg="mod">
          <ac:chgData name="Andreas Koksrud" userId="9d9beba6-c052-407a-8599-c781a677a996" providerId="ADAL" clId="{79F52DE1-2377-4FB0-89D9-CF61315684F7}" dt="2024-10-02T18:56:06.865" v="6"/>
          <ac:spMkLst>
            <pc:docMk/>
            <pc:sldMk cId="451527966" sldId="1016"/>
            <ac:spMk id="181" creationId="{00000000-0000-0000-0000-000000000000}"/>
          </ac:spMkLst>
        </pc:spChg>
      </pc:sldChg>
      <pc:sldChg chg="addSp delSp modSp add mod">
        <pc:chgData name="Andreas Koksrud" userId="9d9beba6-c052-407a-8599-c781a677a996" providerId="ADAL" clId="{79F52DE1-2377-4FB0-89D9-CF61315684F7}" dt="2024-10-02T19:28:34.295" v="590" actId="14100"/>
        <pc:sldMkLst>
          <pc:docMk/>
          <pc:sldMk cId="2270574123" sldId="1017"/>
        </pc:sldMkLst>
        <pc:spChg chg="del">
          <ac:chgData name="Andreas Koksrud" userId="9d9beba6-c052-407a-8599-c781a677a996" providerId="ADAL" clId="{79F52DE1-2377-4FB0-89D9-CF61315684F7}" dt="2024-10-02T19:20:58.208" v="128" actId="478"/>
          <ac:spMkLst>
            <pc:docMk/>
            <pc:sldMk cId="2270574123" sldId="1017"/>
            <ac:spMk id="4" creationId="{3C2758B4-962D-515A-8BBF-AA96E34D0C05}"/>
          </ac:spMkLst>
        </pc:spChg>
        <pc:spChg chg="add del mod">
          <ac:chgData name="Andreas Koksrud" userId="9d9beba6-c052-407a-8599-c781a677a996" providerId="ADAL" clId="{79F52DE1-2377-4FB0-89D9-CF61315684F7}" dt="2024-10-02T19:04:46.234" v="103" actId="478"/>
          <ac:spMkLst>
            <pc:docMk/>
            <pc:sldMk cId="2270574123" sldId="1017"/>
            <ac:spMk id="10" creationId="{D1326460-58AB-C450-1589-FB29B6976F8A}"/>
          </ac:spMkLst>
        </pc:spChg>
        <pc:spChg chg="add del mod">
          <ac:chgData name="Andreas Koksrud" userId="9d9beba6-c052-407a-8599-c781a677a996" providerId="ADAL" clId="{79F52DE1-2377-4FB0-89D9-CF61315684F7}" dt="2024-10-02T19:25:55.425" v="559" actId="14100"/>
          <ac:spMkLst>
            <pc:docMk/>
            <pc:sldMk cId="2270574123" sldId="1017"/>
            <ac:spMk id="14" creationId="{00E5EE1C-005E-95F6-BDD7-36E2B327380B}"/>
          </ac:spMkLst>
        </pc:spChg>
        <pc:spChg chg="del">
          <ac:chgData name="Andreas Koksrud" userId="9d9beba6-c052-407a-8599-c781a677a996" providerId="ADAL" clId="{79F52DE1-2377-4FB0-89D9-CF61315684F7}" dt="2024-10-02T19:04:44.225" v="102" actId="478"/>
          <ac:spMkLst>
            <pc:docMk/>
            <pc:sldMk cId="2270574123" sldId="1017"/>
            <ac:spMk id="16" creationId="{DA53A636-0A16-787D-A16E-AF212E41EC53}"/>
          </ac:spMkLst>
        </pc:spChg>
        <pc:spChg chg="add mod">
          <ac:chgData name="Andreas Koksrud" userId="9d9beba6-c052-407a-8599-c781a677a996" providerId="ADAL" clId="{79F52DE1-2377-4FB0-89D9-CF61315684F7}" dt="2024-10-02T19:06:39.040" v="121" actId="1582"/>
          <ac:spMkLst>
            <pc:docMk/>
            <pc:sldMk cId="2270574123" sldId="1017"/>
            <ac:spMk id="22" creationId="{11C1A663-B74F-FC6D-7271-D371EDDC3A6F}"/>
          </ac:spMkLst>
        </pc:spChg>
        <pc:spChg chg="add mod">
          <ac:chgData name="Andreas Koksrud" userId="9d9beba6-c052-407a-8599-c781a677a996" providerId="ADAL" clId="{79F52DE1-2377-4FB0-89D9-CF61315684F7}" dt="2024-10-02T19:06:53.837" v="125" actId="14100"/>
          <ac:spMkLst>
            <pc:docMk/>
            <pc:sldMk cId="2270574123" sldId="1017"/>
            <ac:spMk id="23" creationId="{37D78368-52E8-F11B-9261-F9EF4F9EB599}"/>
          </ac:spMkLst>
        </pc:spChg>
        <pc:spChg chg="add mod">
          <ac:chgData name="Andreas Koksrud" userId="9d9beba6-c052-407a-8599-c781a677a996" providerId="ADAL" clId="{79F52DE1-2377-4FB0-89D9-CF61315684F7}" dt="2024-10-02T19:06:58.690" v="127" actId="14100"/>
          <ac:spMkLst>
            <pc:docMk/>
            <pc:sldMk cId="2270574123" sldId="1017"/>
            <ac:spMk id="24" creationId="{7FB26009-018A-D122-BDB1-8937316C820B}"/>
          </ac:spMkLst>
        </pc:spChg>
        <pc:spChg chg="add mod">
          <ac:chgData name="Andreas Koksrud" userId="9d9beba6-c052-407a-8599-c781a677a996" providerId="ADAL" clId="{79F52DE1-2377-4FB0-89D9-CF61315684F7}" dt="2024-10-02T19:27:43.244" v="580" actId="14100"/>
          <ac:spMkLst>
            <pc:docMk/>
            <pc:sldMk cId="2270574123" sldId="1017"/>
            <ac:spMk id="39" creationId="{25053F7A-E457-DFBF-C61E-1197CC7056DF}"/>
          </ac:spMkLst>
        </pc:spChg>
        <pc:spChg chg="add mod">
          <ac:chgData name="Andreas Koksrud" userId="9d9beba6-c052-407a-8599-c781a677a996" providerId="ADAL" clId="{79F52DE1-2377-4FB0-89D9-CF61315684F7}" dt="2024-10-02T19:28:16.138" v="587" actId="14100"/>
          <ac:spMkLst>
            <pc:docMk/>
            <pc:sldMk cId="2270574123" sldId="1017"/>
            <ac:spMk id="43" creationId="{1DCD6563-55BF-F26C-28AF-E5E8844CEC95}"/>
          </ac:spMkLst>
        </pc:spChg>
        <pc:spChg chg="add mod">
          <ac:chgData name="Andreas Koksrud" userId="9d9beba6-c052-407a-8599-c781a677a996" providerId="ADAL" clId="{79F52DE1-2377-4FB0-89D9-CF61315684F7}" dt="2024-10-02T19:28:34.295" v="590" actId="14100"/>
          <ac:spMkLst>
            <pc:docMk/>
            <pc:sldMk cId="2270574123" sldId="1017"/>
            <ac:spMk id="44" creationId="{99776636-FA46-2EFC-C4F7-92BD5CF8F356}"/>
          </ac:spMkLst>
        </pc:spChg>
        <pc:picChg chg="del">
          <ac:chgData name="Andreas Koksrud" userId="9d9beba6-c052-407a-8599-c781a677a996" providerId="ADAL" clId="{79F52DE1-2377-4FB0-89D9-CF61315684F7}" dt="2024-10-02T19:04:35.846" v="94" actId="478"/>
          <ac:picMkLst>
            <pc:docMk/>
            <pc:sldMk cId="2270574123" sldId="1017"/>
            <ac:picMk id="6" creationId="{04000427-A60C-0F70-2D5C-B3F6D7F8D410}"/>
          </ac:picMkLst>
        </pc:picChg>
        <pc:picChg chg="del">
          <ac:chgData name="Andreas Koksrud" userId="9d9beba6-c052-407a-8599-c781a677a996" providerId="ADAL" clId="{79F52DE1-2377-4FB0-89D9-CF61315684F7}" dt="2024-10-02T19:04:37.941" v="97" actId="478"/>
          <ac:picMkLst>
            <pc:docMk/>
            <pc:sldMk cId="2270574123" sldId="1017"/>
            <ac:picMk id="7" creationId="{1B2C4E18-F145-80BF-E219-3E01B94EBCF3}"/>
          </ac:picMkLst>
        </pc:picChg>
        <pc:picChg chg="del">
          <ac:chgData name="Andreas Koksrud" userId="9d9beba6-c052-407a-8599-c781a677a996" providerId="ADAL" clId="{79F52DE1-2377-4FB0-89D9-CF61315684F7}" dt="2024-10-02T19:04:37.377" v="96" actId="478"/>
          <ac:picMkLst>
            <pc:docMk/>
            <pc:sldMk cId="2270574123" sldId="1017"/>
            <ac:picMk id="8" creationId="{61D1FEB2-DBD6-FC95-2CF5-256D445D6ABE}"/>
          </ac:picMkLst>
        </pc:picChg>
        <pc:picChg chg="del">
          <ac:chgData name="Andreas Koksrud" userId="9d9beba6-c052-407a-8599-c781a677a996" providerId="ADAL" clId="{79F52DE1-2377-4FB0-89D9-CF61315684F7}" dt="2024-10-02T19:04:38.490" v="98" actId="478"/>
          <ac:picMkLst>
            <pc:docMk/>
            <pc:sldMk cId="2270574123" sldId="1017"/>
            <ac:picMk id="9" creationId="{0668E857-9AC7-B9FE-EDDD-82555026676C}"/>
          </ac:picMkLst>
        </pc:picChg>
        <pc:picChg chg="del">
          <ac:chgData name="Andreas Koksrud" userId="9d9beba6-c052-407a-8599-c781a677a996" providerId="ADAL" clId="{79F52DE1-2377-4FB0-89D9-CF61315684F7}" dt="2024-10-02T19:04:40.220" v="101" actId="478"/>
          <ac:picMkLst>
            <pc:docMk/>
            <pc:sldMk cId="2270574123" sldId="1017"/>
            <ac:picMk id="11" creationId="{08A10331-330D-A88B-4D35-8AA6E8884243}"/>
          </ac:picMkLst>
        </pc:picChg>
        <pc:picChg chg="del">
          <ac:chgData name="Andreas Koksrud" userId="9d9beba6-c052-407a-8599-c781a677a996" providerId="ADAL" clId="{79F52DE1-2377-4FB0-89D9-CF61315684F7}" dt="2024-10-02T19:04:36.457" v="95" actId="478"/>
          <ac:picMkLst>
            <pc:docMk/>
            <pc:sldMk cId="2270574123" sldId="1017"/>
            <ac:picMk id="12" creationId="{D57B006E-CD39-0B45-9B39-1C1E57576E94}"/>
          </ac:picMkLst>
        </pc:picChg>
        <pc:picChg chg="del">
          <ac:chgData name="Andreas Koksrud" userId="9d9beba6-c052-407a-8599-c781a677a996" providerId="ADAL" clId="{79F52DE1-2377-4FB0-89D9-CF61315684F7}" dt="2024-10-02T19:04:39.587" v="100" actId="478"/>
          <ac:picMkLst>
            <pc:docMk/>
            <pc:sldMk cId="2270574123" sldId="1017"/>
            <ac:picMk id="13" creationId="{08DDA882-C2C9-D08F-8116-79864E4BF7AC}"/>
          </ac:picMkLst>
        </pc:picChg>
        <pc:picChg chg="del">
          <ac:chgData name="Andreas Koksrud" userId="9d9beba6-c052-407a-8599-c781a677a996" providerId="ADAL" clId="{79F52DE1-2377-4FB0-89D9-CF61315684F7}" dt="2024-10-02T19:04:39.001" v="99" actId="478"/>
          <ac:picMkLst>
            <pc:docMk/>
            <pc:sldMk cId="2270574123" sldId="1017"/>
            <ac:picMk id="15" creationId="{1830161E-0BF3-C2EF-6ED8-D29AFF28B676}"/>
          </ac:picMkLst>
        </pc:picChg>
        <pc:picChg chg="del mod">
          <ac:chgData name="Andreas Koksrud" userId="9d9beba6-c052-407a-8599-c781a677a996" providerId="ADAL" clId="{79F52DE1-2377-4FB0-89D9-CF61315684F7}" dt="2024-10-02T19:23:34.489" v="138" actId="478"/>
          <ac:picMkLst>
            <pc:docMk/>
            <pc:sldMk cId="2270574123" sldId="1017"/>
            <ac:picMk id="18" creationId="{FBCCD973-7290-4836-B5F4-72EAEF583E6A}"/>
          </ac:picMkLst>
        </pc:picChg>
        <pc:picChg chg="add del mod">
          <ac:chgData name="Andreas Koksrud" userId="9d9beba6-c052-407a-8599-c781a677a996" providerId="ADAL" clId="{79F52DE1-2377-4FB0-89D9-CF61315684F7}" dt="2024-10-02T19:05:38.632" v="111" actId="478"/>
          <ac:picMkLst>
            <pc:docMk/>
            <pc:sldMk cId="2270574123" sldId="1017"/>
            <ac:picMk id="19" creationId="{8CEEE901-6D5A-34F0-1835-B545ECEFC0A8}"/>
          </ac:picMkLst>
        </pc:picChg>
        <pc:picChg chg="add mod">
          <ac:chgData name="Andreas Koksrud" userId="9d9beba6-c052-407a-8599-c781a677a996" providerId="ADAL" clId="{79F52DE1-2377-4FB0-89D9-CF61315684F7}" dt="2024-10-02T19:06:41.542" v="123" actId="1076"/>
          <ac:picMkLst>
            <pc:docMk/>
            <pc:sldMk cId="2270574123" sldId="1017"/>
            <ac:picMk id="21" creationId="{B625FAE0-033B-19F7-C53D-19039700038F}"/>
          </ac:picMkLst>
        </pc:picChg>
        <pc:picChg chg="add mod modCrop">
          <ac:chgData name="Andreas Koksrud" userId="9d9beba6-c052-407a-8599-c781a677a996" providerId="ADAL" clId="{79F52DE1-2377-4FB0-89D9-CF61315684F7}" dt="2024-10-02T19:28:09.906" v="585" actId="1076"/>
          <ac:picMkLst>
            <pc:docMk/>
            <pc:sldMk cId="2270574123" sldId="1017"/>
            <ac:picMk id="26" creationId="{83078232-B5AA-E9DE-2D34-C790F610D002}"/>
          </ac:picMkLst>
        </pc:picChg>
        <pc:picChg chg="add mod">
          <ac:chgData name="Andreas Koksrud" userId="9d9beba6-c052-407a-8599-c781a677a996" providerId="ADAL" clId="{79F52DE1-2377-4FB0-89D9-CF61315684F7}" dt="2024-10-02T19:26:18.362" v="567" actId="1076"/>
          <ac:picMkLst>
            <pc:docMk/>
            <pc:sldMk cId="2270574123" sldId="1017"/>
            <ac:picMk id="28" creationId="{A66499DF-03ED-B65B-1FEF-18C63B6D360F}"/>
          </ac:picMkLst>
        </pc:picChg>
        <pc:cxnChg chg="add mod">
          <ac:chgData name="Andreas Koksrud" userId="9d9beba6-c052-407a-8599-c781a677a996" providerId="ADAL" clId="{79F52DE1-2377-4FB0-89D9-CF61315684F7}" dt="2024-10-02T19:26:49.649" v="572" actId="14100"/>
          <ac:cxnSpMkLst>
            <pc:docMk/>
            <pc:sldMk cId="2270574123" sldId="1017"/>
            <ac:cxnSpMk id="29" creationId="{7F48BC4D-F327-2B5A-1883-5FBD4A2285CD}"/>
          </ac:cxnSpMkLst>
        </pc:cxnChg>
        <pc:cxnChg chg="add mod">
          <ac:chgData name="Andreas Koksrud" userId="9d9beba6-c052-407a-8599-c781a677a996" providerId="ADAL" clId="{79F52DE1-2377-4FB0-89D9-CF61315684F7}" dt="2024-10-02T19:27:02.341" v="574" actId="14100"/>
          <ac:cxnSpMkLst>
            <pc:docMk/>
            <pc:sldMk cId="2270574123" sldId="1017"/>
            <ac:cxnSpMk id="33" creationId="{5207FF44-4F52-3417-FBFA-512D1477493A}"/>
          </ac:cxnSpMkLst>
        </pc:cxnChg>
        <pc:cxnChg chg="add mod">
          <ac:chgData name="Andreas Koksrud" userId="9d9beba6-c052-407a-8599-c781a677a996" providerId="ADAL" clId="{79F52DE1-2377-4FB0-89D9-CF61315684F7}" dt="2024-10-02T19:27:10.146" v="575" actId="571"/>
          <ac:cxnSpMkLst>
            <pc:docMk/>
            <pc:sldMk cId="2270574123" sldId="1017"/>
            <ac:cxnSpMk id="35" creationId="{AF083D8F-2654-196E-02FE-0BC05181C03C}"/>
          </ac:cxnSpMkLst>
        </pc:cxnChg>
        <pc:cxnChg chg="add mod">
          <ac:chgData name="Andreas Koksrud" userId="9d9beba6-c052-407a-8599-c781a677a996" providerId="ADAL" clId="{79F52DE1-2377-4FB0-89D9-CF61315684F7}" dt="2024-10-02T19:27:32.266" v="578" actId="14100"/>
          <ac:cxnSpMkLst>
            <pc:docMk/>
            <pc:sldMk cId="2270574123" sldId="1017"/>
            <ac:cxnSpMk id="36" creationId="{C77333A1-F9E3-1DDC-E03C-428DAEE7C573}"/>
          </ac:cxnSpMkLst>
        </pc:cxnChg>
        <pc:cxnChg chg="add mod">
          <ac:chgData name="Andreas Koksrud" userId="9d9beba6-c052-407a-8599-c781a677a996" providerId="ADAL" clId="{79F52DE1-2377-4FB0-89D9-CF61315684F7}" dt="2024-10-02T19:28:05.698" v="583" actId="14100"/>
          <ac:cxnSpMkLst>
            <pc:docMk/>
            <pc:sldMk cId="2270574123" sldId="1017"/>
            <ac:cxnSpMk id="40" creationId="{D4A6A765-330B-7F2B-BD97-BD938C47D556}"/>
          </ac:cxnSpMkLst>
        </pc:cxnChg>
      </pc:sldChg>
      <pc:sldChg chg="addSp delSp modSp add mod">
        <pc:chgData name="Andreas Koksrud" userId="9d9beba6-c052-407a-8599-c781a677a996" providerId="ADAL" clId="{79F52DE1-2377-4FB0-89D9-CF61315684F7}" dt="2024-10-02T19:37:53.603" v="954" actId="14100"/>
        <pc:sldMkLst>
          <pc:docMk/>
          <pc:sldMk cId="1095367579" sldId="1018"/>
        </pc:sldMkLst>
        <pc:spChg chg="add mod">
          <ac:chgData name="Andreas Koksrud" userId="9d9beba6-c052-407a-8599-c781a677a996" providerId="ADAL" clId="{79F52DE1-2377-4FB0-89D9-CF61315684F7}" dt="2024-10-02T19:29:45.863" v="604" actId="14100"/>
          <ac:spMkLst>
            <pc:docMk/>
            <pc:sldMk cId="1095367579" sldId="1018"/>
            <ac:spMk id="6" creationId="{F4AD1D49-AFC0-4B87-D4D2-D733557757BB}"/>
          </ac:spMkLst>
        </pc:spChg>
        <pc:spChg chg="add mod">
          <ac:chgData name="Andreas Koksrud" userId="9d9beba6-c052-407a-8599-c781a677a996" providerId="ADAL" clId="{79F52DE1-2377-4FB0-89D9-CF61315684F7}" dt="2024-10-02T19:32:54.608" v="746" actId="14100"/>
          <ac:spMkLst>
            <pc:docMk/>
            <pc:sldMk cId="1095367579" sldId="1018"/>
            <ac:spMk id="11" creationId="{1DCAA24A-291F-FF29-7FC1-FC360AD81394}"/>
          </ac:spMkLst>
        </pc:spChg>
        <pc:spChg chg="mod">
          <ac:chgData name="Andreas Koksrud" userId="9d9beba6-c052-407a-8599-c781a677a996" providerId="ADAL" clId="{79F52DE1-2377-4FB0-89D9-CF61315684F7}" dt="2024-10-02T19:37:07.352" v="945" actId="20577"/>
          <ac:spMkLst>
            <pc:docMk/>
            <pc:sldMk cId="1095367579" sldId="1018"/>
            <ac:spMk id="14" creationId="{00E5EE1C-005E-95F6-BDD7-36E2B327380B}"/>
          </ac:spMkLst>
        </pc:spChg>
        <pc:spChg chg="add mod">
          <ac:chgData name="Andreas Koksrud" userId="9d9beba6-c052-407a-8599-c781a677a996" providerId="ADAL" clId="{79F52DE1-2377-4FB0-89D9-CF61315684F7}" dt="2024-10-02T19:34:48.736" v="755" actId="14100"/>
          <ac:spMkLst>
            <pc:docMk/>
            <pc:sldMk cId="1095367579" sldId="1018"/>
            <ac:spMk id="17" creationId="{195A5B8B-D065-0CA1-21DA-1497089949F1}"/>
          </ac:spMkLst>
        </pc:spChg>
        <pc:spChg chg="del">
          <ac:chgData name="Andreas Koksrud" userId="9d9beba6-c052-407a-8599-c781a677a996" providerId="ADAL" clId="{79F52DE1-2377-4FB0-89D9-CF61315684F7}" dt="2024-10-02T19:29:06.073" v="593" actId="478"/>
          <ac:spMkLst>
            <pc:docMk/>
            <pc:sldMk cId="1095367579" sldId="1018"/>
            <ac:spMk id="22" creationId="{11C1A663-B74F-FC6D-7271-D371EDDC3A6F}"/>
          </ac:spMkLst>
        </pc:spChg>
        <pc:spChg chg="del mod">
          <ac:chgData name="Andreas Koksrud" userId="9d9beba6-c052-407a-8599-c781a677a996" providerId="ADAL" clId="{79F52DE1-2377-4FB0-89D9-CF61315684F7}" dt="2024-10-02T19:36:25.663" v="842" actId="478"/>
          <ac:spMkLst>
            <pc:docMk/>
            <pc:sldMk cId="1095367579" sldId="1018"/>
            <ac:spMk id="23" creationId="{37D78368-52E8-F11B-9261-F9EF4F9EB599}"/>
          </ac:spMkLst>
        </pc:spChg>
        <pc:spChg chg="del">
          <ac:chgData name="Andreas Koksrud" userId="9d9beba6-c052-407a-8599-c781a677a996" providerId="ADAL" clId="{79F52DE1-2377-4FB0-89D9-CF61315684F7}" dt="2024-10-02T19:29:06.073" v="593" actId="478"/>
          <ac:spMkLst>
            <pc:docMk/>
            <pc:sldMk cId="1095367579" sldId="1018"/>
            <ac:spMk id="24" creationId="{7FB26009-018A-D122-BDB1-8937316C820B}"/>
          </ac:spMkLst>
        </pc:spChg>
        <pc:spChg chg="add mod">
          <ac:chgData name="Andreas Koksrud" userId="9d9beba6-c052-407a-8599-c781a677a996" providerId="ADAL" clId="{79F52DE1-2377-4FB0-89D9-CF61315684F7}" dt="2024-10-02T19:37:50.230" v="953" actId="14100"/>
          <ac:spMkLst>
            <pc:docMk/>
            <pc:sldMk cId="1095367579" sldId="1018"/>
            <ac:spMk id="34" creationId="{0D4458F1-DE5B-643D-0DD1-09905DB35DF3}"/>
          </ac:spMkLst>
        </pc:spChg>
        <pc:picChg chg="add mod">
          <ac:chgData name="Andreas Koksrud" userId="9d9beba6-c052-407a-8599-c781a677a996" providerId="ADAL" clId="{79F52DE1-2377-4FB0-89D9-CF61315684F7}" dt="2024-10-02T19:32:44.238" v="744" actId="1076"/>
          <ac:picMkLst>
            <pc:docMk/>
            <pc:sldMk cId="1095367579" sldId="1018"/>
            <ac:picMk id="5" creationId="{282BA896-C7CD-26FB-9FF9-9CCF2D0F9194}"/>
          </ac:picMkLst>
        </pc:picChg>
        <pc:picChg chg="add mod">
          <ac:chgData name="Andreas Koksrud" userId="9d9beba6-c052-407a-8599-c781a677a996" providerId="ADAL" clId="{79F52DE1-2377-4FB0-89D9-CF61315684F7}" dt="2024-10-02T19:34:44.123" v="753" actId="1076"/>
          <ac:picMkLst>
            <pc:docMk/>
            <pc:sldMk cId="1095367579" sldId="1018"/>
            <ac:picMk id="10" creationId="{E5D690CF-958C-5D3E-01CD-3DF592D45AD8}"/>
          </ac:picMkLst>
        </pc:picChg>
        <pc:picChg chg="add mod">
          <ac:chgData name="Andreas Koksrud" userId="9d9beba6-c052-407a-8599-c781a677a996" providerId="ADAL" clId="{79F52DE1-2377-4FB0-89D9-CF61315684F7}" dt="2024-10-02T19:34:41.314" v="751" actId="14100"/>
          <ac:picMkLst>
            <pc:docMk/>
            <pc:sldMk cId="1095367579" sldId="1018"/>
            <ac:picMk id="16" creationId="{262FFFBA-0762-953B-A13C-9E96DE8055CA}"/>
          </ac:picMkLst>
        </pc:picChg>
        <pc:picChg chg="del mod">
          <ac:chgData name="Andreas Koksrud" userId="9d9beba6-c052-407a-8599-c781a677a996" providerId="ADAL" clId="{79F52DE1-2377-4FB0-89D9-CF61315684F7}" dt="2024-10-02T19:29:21.920" v="599" actId="478"/>
          <ac:picMkLst>
            <pc:docMk/>
            <pc:sldMk cId="1095367579" sldId="1018"/>
            <ac:picMk id="18" creationId="{FBCCD973-7290-4836-B5F4-72EAEF583E6A}"/>
          </ac:picMkLst>
        </pc:picChg>
        <pc:picChg chg="del">
          <ac:chgData name="Andreas Koksrud" userId="9d9beba6-c052-407a-8599-c781a677a996" providerId="ADAL" clId="{79F52DE1-2377-4FB0-89D9-CF61315684F7}" dt="2024-10-02T19:29:02.316" v="591" actId="478"/>
          <ac:picMkLst>
            <pc:docMk/>
            <pc:sldMk cId="1095367579" sldId="1018"/>
            <ac:picMk id="21" creationId="{B625FAE0-033B-19F7-C53D-19039700038F}"/>
          </ac:picMkLst>
        </pc:picChg>
        <pc:picChg chg="del">
          <ac:chgData name="Andreas Koksrud" userId="9d9beba6-c052-407a-8599-c781a677a996" providerId="ADAL" clId="{79F52DE1-2377-4FB0-89D9-CF61315684F7}" dt="2024-10-02T19:29:06.073" v="593" actId="478"/>
          <ac:picMkLst>
            <pc:docMk/>
            <pc:sldMk cId="1095367579" sldId="1018"/>
            <ac:picMk id="26" creationId="{83078232-B5AA-E9DE-2D34-C790F610D002}"/>
          </ac:picMkLst>
        </pc:picChg>
        <pc:picChg chg="add mod">
          <ac:chgData name="Andreas Koksrud" userId="9d9beba6-c052-407a-8599-c781a677a996" providerId="ADAL" clId="{79F52DE1-2377-4FB0-89D9-CF61315684F7}" dt="2024-10-02T19:37:32.217" v="949" actId="1076"/>
          <ac:picMkLst>
            <pc:docMk/>
            <pc:sldMk cId="1095367579" sldId="1018"/>
            <ac:picMk id="33" creationId="{8BA0A3CF-6DC4-5CAF-B6DC-5C58581428E4}"/>
          </ac:picMkLst>
        </pc:picChg>
        <pc:cxnChg chg="add mod">
          <ac:chgData name="Andreas Koksrud" userId="9d9beba6-c052-407a-8599-c781a677a996" providerId="ADAL" clId="{79F52DE1-2377-4FB0-89D9-CF61315684F7}" dt="2024-10-02T19:29:58.273" v="607" actId="14100"/>
          <ac:cxnSpMkLst>
            <pc:docMk/>
            <pc:sldMk cId="1095367579" sldId="1018"/>
            <ac:cxnSpMk id="7" creationId="{9F80AFC2-3611-269D-1538-18E58499FE93}"/>
          </ac:cxnSpMkLst>
        </pc:cxnChg>
        <pc:cxnChg chg="add mod">
          <ac:chgData name="Andreas Koksrud" userId="9d9beba6-c052-407a-8599-c781a677a996" providerId="ADAL" clId="{79F52DE1-2377-4FB0-89D9-CF61315684F7}" dt="2024-10-02T19:36:06.175" v="839" actId="14100"/>
          <ac:cxnSpMkLst>
            <pc:docMk/>
            <pc:sldMk cId="1095367579" sldId="1018"/>
            <ac:cxnSpMk id="12" creationId="{BD20535C-42FE-7B02-85FF-D18DB9A0B2CE}"/>
          </ac:cxnSpMkLst>
        </pc:cxnChg>
        <pc:cxnChg chg="add mod">
          <ac:chgData name="Andreas Koksrud" userId="9d9beba6-c052-407a-8599-c781a677a996" providerId="ADAL" clId="{79F52DE1-2377-4FB0-89D9-CF61315684F7}" dt="2024-10-02T19:36:15.196" v="841" actId="14100"/>
          <ac:cxnSpMkLst>
            <pc:docMk/>
            <pc:sldMk cId="1095367579" sldId="1018"/>
            <ac:cxnSpMk id="19" creationId="{1D251A9B-8FED-93CB-5FFC-FB9557D07128}"/>
          </ac:cxnSpMkLst>
        </pc:cxnChg>
        <pc:cxnChg chg="add mod">
          <ac:chgData name="Andreas Koksrud" userId="9d9beba6-c052-407a-8599-c781a677a996" providerId="ADAL" clId="{79F52DE1-2377-4FB0-89D9-CF61315684F7}" dt="2024-10-02T19:37:53.603" v="954" actId="14100"/>
          <ac:cxnSpMkLst>
            <pc:docMk/>
            <pc:sldMk cId="1095367579" sldId="1018"/>
            <ac:cxnSpMk id="35" creationId="{F046AB60-7FBD-0DC3-5651-D0E43C1E5E45}"/>
          </ac:cxnSpMkLst>
        </pc:cxnChg>
      </pc:sldChg>
      <pc:sldChg chg="addSp delSp modSp add mod">
        <pc:chgData name="Andreas Koksrud" userId="9d9beba6-c052-407a-8599-c781a677a996" providerId="ADAL" clId="{79F52DE1-2377-4FB0-89D9-CF61315684F7}" dt="2024-10-02T20:12:50.003" v="2248" actId="20577"/>
        <pc:sldMkLst>
          <pc:docMk/>
          <pc:sldMk cId="748438439" sldId="1019"/>
        </pc:sldMkLst>
        <pc:spChg chg="add del mod">
          <ac:chgData name="Andreas Koksrud" userId="9d9beba6-c052-407a-8599-c781a677a996" providerId="ADAL" clId="{79F52DE1-2377-4FB0-89D9-CF61315684F7}" dt="2024-10-02T19:46:54.291" v="1067" actId="14100"/>
          <ac:spMkLst>
            <pc:docMk/>
            <pc:sldMk cId="748438439" sldId="1019"/>
            <ac:spMk id="6" creationId="{F4AD1D49-AFC0-4B87-D4D2-D733557757BB}"/>
          </ac:spMkLst>
        </pc:spChg>
        <pc:spChg chg="del">
          <ac:chgData name="Andreas Koksrud" userId="9d9beba6-c052-407a-8599-c781a677a996" providerId="ADAL" clId="{79F52DE1-2377-4FB0-89D9-CF61315684F7}" dt="2024-10-02T19:39:25.439" v="1059" actId="478"/>
          <ac:spMkLst>
            <pc:docMk/>
            <pc:sldMk cId="748438439" sldId="1019"/>
            <ac:spMk id="11" creationId="{1DCAA24A-291F-FF29-7FC1-FC360AD81394}"/>
          </ac:spMkLst>
        </pc:spChg>
        <pc:spChg chg="mod">
          <ac:chgData name="Andreas Koksrud" userId="9d9beba6-c052-407a-8599-c781a677a996" providerId="ADAL" clId="{79F52DE1-2377-4FB0-89D9-CF61315684F7}" dt="2024-10-02T20:12:50.003" v="2248" actId="20577"/>
          <ac:spMkLst>
            <pc:docMk/>
            <pc:sldMk cId="748438439" sldId="1019"/>
            <ac:spMk id="14" creationId="{00E5EE1C-005E-95F6-BDD7-36E2B327380B}"/>
          </ac:spMkLst>
        </pc:spChg>
        <pc:spChg chg="add mod">
          <ac:chgData name="Andreas Koksrud" userId="9d9beba6-c052-407a-8599-c781a677a996" providerId="ADAL" clId="{79F52DE1-2377-4FB0-89D9-CF61315684F7}" dt="2024-10-02T19:48:02.692" v="1128" actId="14100"/>
          <ac:spMkLst>
            <pc:docMk/>
            <pc:sldMk cId="748438439" sldId="1019"/>
            <ac:spMk id="15" creationId="{DE325BB1-77FD-A479-EF78-5A66CFA571AC}"/>
          </ac:spMkLst>
        </pc:spChg>
        <pc:spChg chg="del">
          <ac:chgData name="Andreas Koksrud" userId="9d9beba6-c052-407a-8599-c781a677a996" providerId="ADAL" clId="{79F52DE1-2377-4FB0-89D9-CF61315684F7}" dt="2024-10-02T19:39:25.439" v="1059" actId="478"/>
          <ac:spMkLst>
            <pc:docMk/>
            <pc:sldMk cId="748438439" sldId="1019"/>
            <ac:spMk id="17" creationId="{195A5B8B-D065-0CA1-21DA-1497089949F1}"/>
          </ac:spMkLst>
        </pc:spChg>
        <pc:spChg chg="add mod">
          <ac:chgData name="Andreas Koksrud" userId="9d9beba6-c052-407a-8599-c781a677a996" providerId="ADAL" clId="{79F52DE1-2377-4FB0-89D9-CF61315684F7}" dt="2024-10-02T19:52:56.467" v="1420" actId="14100"/>
          <ac:spMkLst>
            <pc:docMk/>
            <pc:sldMk cId="748438439" sldId="1019"/>
            <ac:spMk id="24" creationId="{A03F81C2-93A3-D0D2-969A-1AAD806C2725}"/>
          </ac:spMkLst>
        </pc:spChg>
        <pc:spChg chg="add mod">
          <ac:chgData name="Andreas Koksrud" userId="9d9beba6-c052-407a-8599-c781a677a996" providerId="ADAL" clId="{79F52DE1-2377-4FB0-89D9-CF61315684F7}" dt="2024-10-02T20:11:36.658" v="2099" actId="14100"/>
          <ac:spMkLst>
            <pc:docMk/>
            <pc:sldMk cId="748438439" sldId="1019"/>
            <ac:spMk id="27" creationId="{FB5FCCBA-A4FF-9381-0D6E-789078DD5CB0}"/>
          </ac:spMkLst>
        </pc:spChg>
        <pc:spChg chg="del">
          <ac:chgData name="Andreas Koksrud" userId="9d9beba6-c052-407a-8599-c781a677a996" providerId="ADAL" clId="{79F52DE1-2377-4FB0-89D9-CF61315684F7}" dt="2024-10-02T19:39:25.439" v="1059" actId="478"/>
          <ac:spMkLst>
            <pc:docMk/>
            <pc:sldMk cId="748438439" sldId="1019"/>
            <ac:spMk id="34" creationId="{0D4458F1-DE5B-643D-0DD1-09905DB35DF3}"/>
          </ac:spMkLst>
        </pc:spChg>
        <pc:picChg chg="del">
          <ac:chgData name="Andreas Koksrud" userId="9d9beba6-c052-407a-8599-c781a677a996" providerId="ADAL" clId="{79F52DE1-2377-4FB0-89D9-CF61315684F7}" dt="2024-10-02T19:38:24.085" v="957" actId="478"/>
          <ac:picMkLst>
            <pc:docMk/>
            <pc:sldMk cId="748438439" sldId="1019"/>
            <ac:picMk id="5" creationId="{282BA896-C7CD-26FB-9FF9-9CCF2D0F9194}"/>
          </ac:picMkLst>
        </pc:picChg>
        <pc:picChg chg="add mod ord">
          <ac:chgData name="Andreas Koksrud" userId="9d9beba6-c052-407a-8599-c781a677a996" providerId="ADAL" clId="{79F52DE1-2377-4FB0-89D9-CF61315684F7}" dt="2024-10-02T19:46:42.337" v="1065" actId="14100"/>
          <ac:picMkLst>
            <pc:docMk/>
            <pc:sldMk cId="748438439" sldId="1019"/>
            <ac:picMk id="8" creationId="{23E13F6B-9646-DB52-586D-ABF3D3CC57B8}"/>
          </ac:picMkLst>
        </pc:picChg>
        <pc:picChg chg="del">
          <ac:chgData name="Andreas Koksrud" userId="9d9beba6-c052-407a-8599-c781a677a996" providerId="ADAL" clId="{79F52DE1-2377-4FB0-89D9-CF61315684F7}" dt="2024-10-02T19:39:19.565" v="1056" actId="478"/>
          <ac:picMkLst>
            <pc:docMk/>
            <pc:sldMk cId="748438439" sldId="1019"/>
            <ac:picMk id="10" creationId="{E5D690CF-958C-5D3E-01CD-3DF592D45AD8}"/>
          </ac:picMkLst>
        </pc:picChg>
        <pc:picChg chg="del">
          <ac:chgData name="Andreas Koksrud" userId="9d9beba6-c052-407a-8599-c781a677a996" providerId="ADAL" clId="{79F52DE1-2377-4FB0-89D9-CF61315684F7}" dt="2024-10-02T19:39:22.074" v="1057" actId="478"/>
          <ac:picMkLst>
            <pc:docMk/>
            <pc:sldMk cId="748438439" sldId="1019"/>
            <ac:picMk id="16" creationId="{262FFFBA-0762-953B-A13C-9E96DE8055CA}"/>
          </ac:picMkLst>
        </pc:picChg>
        <pc:picChg chg="add mod">
          <ac:chgData name="Andreas Koksrud" userId="9d9beba6-c052-407a-8599-c781a677a996" providerId="ADAL" clId="{79F52DE1-2377-4FB0-89D9-CF61315684F7}" dt="2024-10-02T20:11:27.907" v="2097" actId="1076"/>
          <ac:picMkLst>
            <pc:docMk/>
            <pc:sldMk cId="748438439" sldId="1019"/>
            <ac:picMk id="23" creationId="{618FA72B-53EB-7725-7E0E-14394F5B93CE}"/>
          </ac:picMkLst>
        </pc:picChg>
        <pc:picChg chg="add mod">
          <ac:chgData name="Andreas Koksrud" userId="9d9beba6-c052-407a-8599-c781a677a996" providerId="ADAL" clId="{79F52DE1-2377-4FB0-89D9-CF61315684F7}" dt="2024-10-02T20:11:24.999" v="2095" actId="1076"/>
          <ac:picMkLst>
            <pc:docMk/>
            <pc:sldMk cId="748438439" sldId="1019"/>
            <ac:picMk id="26" creationId="{040F1815-50A4-02C2-6D0F-B4EC718D65E2}"/>
          </ac:picMkLst>
        </pc:picChg>
        <pc:picChg chg="del">
          <ac:chgData name="Andreas Koksrud" userId="9d9beba6-c052-407a-8599-c781a677a996" providerId="ADAL" clId="{79F52DE1-2377-4FB0-89D9-CF61315684F7}" dt="2024-10-02T19:39:22.637" v="1058" actId="478"/>
          <ac:picMkLst>
            <pc:docMk/>
            <pc:sldMk cId="748438439" sldId="1019"/>
            <ac:picMk id="33" creationId="{8BA0A3CF-6DC4-5CAF-B6DC-5C58581428E4}"/>
          </ac:picMkLst>
        </pc:picChg>
        <pc:cxnChg chg="add del mod">
          <ac:chgData name="Andreas Koksrud" userId="9d9beba6-c052-407a-8599-c781a677a996" providerId="ADAL" clId="{79F52DE1-2377-4FB0-89D9-CF61315684F7}" dt="2024-10-02T19:48:12.899" v="1129" actId="14100"/>
          <ac:cxnSpMkLst>
            <pc:docMk/>
            <pc:sldMk cId="748438439" sldId="1019"/>
            <ac:cxnSpMk id="7" creationId="{9F80AFC2-3611-269D-1538-18E58499FE93}"/>
          </ac:cxnSpMkLst>
        </pc:cxnChg>
        <pc:cxnChg chg="del mod">
          <ac:chgData name="Andreas Koksrud" userId="9d9beba6-c052-407a-8599-c781a677a996" providerId="ADAL" clId="{79F52DE1-2377-4FB0-89D9-CF61315684F7}" dt="2024-10-02T19:39:25.439" v="1059" actId="478"/>
          <ac:cxnSpMkLst>
            <pc:docMk/>
            <pc:sldMk cId="748438439" sldId="1019"/>
            <ac:cxnSpMk id="12" creationId="{BD20535C-42FE-7B02-85FF-D18DB9A0B2CE}"/>
          </ac:cxnSpMkLst>
        </pc:cxnChg>
        <pc:cxnChg chg="del mod">
          <ac:chgData name="Andreas Koksrud" userId="9d9beba6-c052-407a-8599-c781a677a996" providerId="ADAL" clId="{79F52DE1-2377-4FB0-89D9-CF61315684F7}" dt="2024-10-02T19:39:25.439" v="1059" actId="478"/>
          <ac:cxnSpMkLst>
            <pc:docMk/>
            <pc:sldMk cId="748438439" sldId="1019"/>
            <ac:cxnSpMk id="19" creationId="{1D251A9B-8FED-93CB-5FFC-FB9557D07128}"/>
          </ac:cxnSpMkLst>
        </pc:cxnChg>
        <pc:cxnChg chg="add mod">
          <ac:chgData name="Andreas Koksrud" userId="9d9beba6-c052-407a-8599-c781a677a996" providerId="ADAL" clId="{79F52DE1-2377-4FB0-89D9-CF61315684F7}" dt="2024-10-02T19:48:21.178" v="1131" actId="14100"/>
          <ac:cxnSpMkLst>
            <pc:docMk/>
            <pc:sldMk cId="748438439" sldId="1019"/>
            <ac:cxnSpMk id="20" creationId="{91420063-5188-E61B-1B8C-60B80F9B7B3E}"/>
          </ac:cxnSpMkLst>
        </pc:cxnChg>
        <pc:cxnChg chg="del mod">
          <ac:chgData name="Andreas Koksrud" userId="9d9beba6-c052-407a-8599-c781a677a996" providerId="ADAL" clId="{79F52DE1-2377-4FB0-89D9-CF61315684F7}" dt="2024-10-02T19:39:25.439" v="1059" actId="478"/>
          <ac:cxnSpMkLst>
            <pc:docMk/>
            <pc:sldMk cId="748438439" sldId="1019"/>
            <ac:cxnSpMk id="35" creationId="{F046AB60-7FBD-0DC3-5651-D0E43C1E5E45}"/>
          </ac:cxnSpMkLst>
        </pc:cxnChg>
      </pc:sldChg>
      <pc:sldChg chg="new del">
        <pc:chgData name="Andreas Koksrud" userId="9d9beba6-c052-407a-8599-c781a677a996" providerId="ADAL" clId="{79F52DE1-2377-4FB0-89D9-CF61315684F7}" dt="2024-10-02T19:38:10.057" v="955" actId="47"/>
        <pc:sldMkLst>
          <pc:docMk/>
          <pc:sldMk cId="3115818546" sldId="1019"/>
        </pc:sldMkLst>
      </pc:sldChg>
      <pc:sldChg chg="addSp delSp modSp add mod">
        <pc:chgData name="Andreas Koksrud" userId="9d9beba6-c052-407a-8599-c781a677a996" providerId="ADAL" clId="{79F52DE1-2377-4FB0-89D9-CF61315684F7}" dt="2024-10-04T13:11:34.139" v="5705" actId="20577"/>
        <pc:sldMkLst>
          <pc:docMk/>
          <pc:sldMk cId="3938706788" sldId="1020"/>
        </pc:sldMkLst>
        <pc:spChg chg="del">
          <ac:chgData name="Andreas Koksrud" userId="9d9beba6-c052-407a-8599-c781a677a996" providerId="ADAL" clId="{79F52DE1-2377-4FB0-89D9-CF61315684F7}" dt="2024-10-04T12:40:46.555" v="4374" actId="478"/>
          <ac:spMkLst>
            <pc:docMk/>
            <pc:sldMk cId="3938706788" sldId="1020"/>
            <ac:spMk id="5" creationId="{8B7EEE9C-44D5-F68A-76A1-8381B73DA16E}"/>
          </ac:spMkLst>
        </pc:spChg>
        <pc:spChg chg="add mod">
          <ac:chgData name="Andreas Koksrud" userId="9d9beba6-c052-407a-8599-c781a677a996" providerId="ADAL" clId="{79F52DE1-2377-4FB0-89D9-CF61315684F7}" dt="2024-10-04T12:50:42.370" v="4749" actId="14100"/>
          <ac:spMkLst>
            <pc:docMk/>
            <pc:sldMk cId="3938706788" sldId="1020"/>
            <ac:spMk id="7" creationId="{03A6009D-7362-FA6C-6D07-C1B8F503F7E0}"/>
          </ac:spMkLst>
        </pc:spChg>
        <pc:spChg chg="add del mod">
          <ac:chgData name="Andreas Koksrud" userId="9d9beba6-c052-407a-8599-c781a677a996" providerId="ADAL" clId="{79F52DE1-2377-4FB0-89D9-CF61315684F7}" dt="2024-10-04T12:55:30.867" v="4815" actId="478"/>
          <ac:spMkLst>
            <pc:docMk/>
            <pc:sldMk cId="3938706788" sldId="1020"/>
            <ac:spMk id="11" creationId="{85057825-A8E7-CBFA-12A6-FCCE946D0863}"/>
          </ac:spMkLst>
        </pc:spChg>
        <pc:spChg chg="add del mod">
          <ac:chgData name="Andreas Koksrud" userId="9d9beba6-c052-407a-8599-c781a677a996" providerId="ADAL" clId="{79F52DE1-2377-4FB0-89D9-CF61315684F7}" dt="2024-10-04T12:43:31.908" v="4432" actId="478"/>
          <ac:spMkLst>
            <pc:docMk/>
            <pc:sldMk cId="3938706788" sldId="1020"/>
            <ac:spMk id="12" creationId="{3C6FF534-B7A6-0D04-B2F4-EAE3345BE51E}"/>
          </ac:spMkLst>
        </pc:spChg>
        <pc:spChg chg="add del mod">
          <ac:chgData name="Andreas Koksrud" userId="9d9beba6-c052-407a-8599-c781a677a996" providerId="ADAL" clId="{79F52DE1-2377-4FB0-89D9-CF61315684F7}" dt="2024-10-04T12:55:24.233" v="4812" actId="478"/>
          <ac:spMkLst>
            <pc:docMk/>
            <pc:sldMk cId="3938706788" sldId="1020"/>
            <ac:spMk id="13" creationId="{FA62D11D-DE44-0F0E-6FF9-B24F84DAEF1B}"/>
          </ac:spMkLst>
        </pc:spChg>
        <pc:spChg chg="add del mod">
          <ac:chgData name="Andreas Koksrud" userId="9d9beba6-c052-407a-8599-c781a677a996" providerId="ADAL" clId="{79F52DE1-2377-4FB0-89D9-CF61315684F7}" dt="2024-10-04T12:55:26.421" v="4813" actId="478"/>
          <ac:spMkLst>
            <pc:docMk/>
            <pc:sldMk cId="3938706788" sldId="1020"/>
            <ac:spMk id="15" creationId="{8BC860B0-90F6-81DC-B7AF-81874470DFF7}"/>
          </ac:spMkLst>
        </pc:spChg>
        <pc:spChg chg="add mod">
          <ac:chgData name="Andreas Koksrud" userId="9d9beba6-c052-407a-8599-c781a677a996" providerId="ADAL" clId="{79F52DE1-2377-4FB0-89D9-CF61315684F7}" dt="2024-10-04T13:11:09.663" v="5689" actId="20577"/>
          <ac:spMkLst>
            <pc:docMk/>
            <pc:sldMk cId="3938706788" sldId="1020"/>
            <ac:spMk id="27" creationId="{407BBD13-E244-8FB8-DC7D-ABABC844152F}"/>
          </ac:spMkLst>
        </pc:spChg>
        <pc:spChg chg="add mod">
          <ac:chgData name="Andreas Koksrud" userId="9d9beba6-c052-407a-8599-c781a677a996" providerId="ADAL" clId="{79F52DE1-2377-4FB0-89D9-CF61315684F7}" dt="2024-10-04T12:51:08.844" v="4760" actId="1076"/>
          <ac:spMkLst>
            <pc:docMk/>
            <pc:sldMk cId="3938706788" sldId="1020"/>
            <ac:spMk id="28" creationId="{748F0C31-40E8-F4C5-AAB3-154F39024655}"/>
          </ac:spMkLst>
        </pc:spChg>
        <pc:spChg chg="add mod">
          <ac:chgData name="Andreas Koksrud" userId="9d9beba6-c052-407a-8599-c781a677a996" providerId="ADAL" clId="{79F52DE1-2377-4FB0-89D9-CF61315684F7}" dt="2024-10-04T12:54:21.033" v="4776" actId="20577"/>
          <ac:spMkLst>
            <pc:docMk/>
            <pc:sldMk cId="3938706788" sldId="1020"/>
            <ac:spMk id="29" creationId="{DA151898-BBF2-526D-2BCF-C73F31E7A195}"/>
          </ac:spMkLst>
        </pc:spChg>
        <pc:spChg chg="add mod">
          <ac:chgData name="Andreas Koksrud" userId="9d9beba6-c052-407a-8599-c781a677a996" providerId="ADAL" clId="{79F52DE1-2377-4FB0-89D9-CF61315684F7}" dt="2024-10-04T12:54:49.772" v="4796" actId="20577"/>
          <ac:spMkLst>
            <pc:docMk/>
            <pc:sldMk cId="3938706788" sldId="1020"/>
            <ac:spMk id="30" creationId="{F252FBB7-80D2-B43E-9AB4-D0166B06C494}"/>
          </ac:spMkLst>
        </pc:spChg>
        <pc:spChg chg="add mod">
          <ac:chgData name="Andreas Koksrud" userId="9d9beba6-c052-407a-8599-c781a677a996" providerId="ADAL" clId="{79F52DE1-2377-4FB0-89D9-CF61315684F7}" dt="2024-10-04T12:55:01.546" v="4802" actId="1036"/>
          <ac:spMkLst>
            <pc:docMk/>
            <pc:sldMk cId="3938706788" sldId="1020"/>
            <ac:spMk id="31" creationId="{003EA47B-29AD-2D34-1FAA-FD7DFBAA0422}"/>
          </ac:spMkLst>
        </pc:spChg>
        <pc:spChg chg="add mod">
          <ac:chgData name="Andreas Koksrud" userId="9d9beba6-c052-407a-8599-c781a677a996" providerId="ADAL" clId="{79F52DE1-2377-4FB0-89D9-CF61315684F7}" dt="2024-10-04T12:59:59.528" v="4934" actId="20577"/>
          <ac:spMkLst>
            <pc:docMk/>
            <pc:sldMk cId="3938706788" sldId="1020"/>
            <ac:spMk id="32" creationId="{14C28F54-ECC5-0022-D4B9-F7A78F4E963F}"/>
          </ac:spMkLst>
        </pc:spChg>
        <pc:spChg chg="add del mod">
          <ac:chgData name="Andreas Koksrud" userId="9d9beba6-c052-407a-8599-c781a677a996" providerId="ADAL" clId="{79F52DE1-2377-4FB0-89D9-CF61315684F7}" dt="2024-10-04T13:03:37.076" v="5113" actId="478"/>
          <ac:spMkLst>
            <pc:docMk/>
            <pc:sldMk cId="3938706788" sldId="1020"/>
            <ac:spMk id="35" creationId="{80055015-5099-704A-AF10-7C256603AB82}"/>
          </ac:spMkLst>
        </pc:spChg>
        <pc:spChg chg="add mod">
          <ac:chgData name="Andreas Koksrud" userId="9d9beba6-c052-407a-8599-c781a677a996" providerId="ADAL" clId="{79F52DE1-2377-4FB0-89D9-CF61315684F7}" dt="2024-10-04T13:09:59.258" v="5487" actId="1036"/>
          <ac:spMkLst>
            <pc:docMk/>
            <pc:sldMk cId="3938706788" sldId="1020"/>
            <ac:spMk id="36" creationId="{A54B1822-E7D7-F480-11DF-8BDDD50FDF89}"/>
          </ac:spMkLst>
        </pc:spChg>
        <pc:spChg chg="add mod">
          <ac:chgData name="Andreas Koksrud" userId="9d9beba6-c052-407a-8599-c781a677a996" providerId="ADAL" clId="{79F52DE1-2377-4FB0-89D9-CF61315684F7}" dt="2024-10-04T13:07:35.933" v="5350" actId="14100"/>
          <ac:spMkLst>
            <pc:docMk/>
            <pc:sldMk cId="3938706788" sldId="1020"/>
            <ac:spMk id="37" creationId="{ABD37018-BC9F-B6A7-3029-61CE4159B1EA}"/>
          </ac:spMkLst>
        </pc:spChg>
        <pc:spChg chg="add mod">
          <ac:chgData name="Andreas Koksrud" userId="9d9beba6-c052-407a-8599-c781a677a996" providerId="ADAL" clId="{79F52DE1-2377-4FB0-89D9-CF61315684F7}" dt="2024-10-04T13:10:02.355" v="5492" actId="1035"/>
          <ac:spMkLst>
            <pc:docMk/>
            <pc:sldMk cId="3938706788" sldId="1020"/>
            <ac:spMk id="38" creationId="{6535BD69-85B9-85AD-78E3-D030CA4A2209}"/>
          </ac:spMkLst>
        </pc:spChg>
        <pc:spChg chg="add mod">
          <ac:chgData name="Andreas Koksrud" userId="9d9beba6-c052-407a-8599-c781a677a996" providerId="ADAL" clId="{79F52DE1-2377-4FB0-89D9-CF61315684F7}" dt="2024-10-04T13:10:04.847" v="5501" actId="1035"/>
          <ac:spMkLst>
            <pc:docMk/>
            <pc:sldMk cId="3938706788" sldId="1020"/>
            <ac:spMk id="39" creationId="{F0857B7C-2016-9FDB-1030-B8CD89AE2839}"/>
          </ac:spMkLst>
        </pc:spChg>
        <pc:spChg chg="add mod">
          <ac:chgData name="Andreas Koksrud" userId="9d9beba6-c052-407a-8599-c781a677a996" providerId="ADAL" clId="{79F52DE1-2377-4FB0-89D9-CF61315684F7}" dt="2024-10-04T13:10:07.749" v="5513" actId="1035"/>
          <ac:spMkLst>
            <pc:docMk/>
            <pc:sldMk cId="3938706788" sldId="1020"/>
            <ac:spMk id="40" creationId="{5715222D-6936-133B-2384-FFBA7579289E}"/>
          </ac:spMkLst>
        </pc:spChg>
        <pc:spChg chg="add mod">
          <ac:chgData name="Andreas Koksrud" userId="9d9beba6-c052-407a-8599-c781a677a996" providerId="ADAL" clId="{79F52DE1-2377-4FB0-89D9-CF61315684F7}" dt="2024-10-04T13:11:34.139" v="5705" actId="20577"/>
          <ac:spMkLst>
            <pc:docMk/>
            <pc:sldMk cId="3938706788" sldId="1020"/>
            <ac:spMk id="41" creationId="{F79E5D59-6CE0-3478-340F-66AC828766BF}"/>
          </ac:spMkLst>
        </pc:spChg>
        <pc:spChg chg="mod">
          <ac:chgData name="Andreas Koksrud" userId="9d9beba6-c052-407a-8599-c781a677a996" providerId="ADAL" clId="{79F52DE1-2377-4FB0-89D9-CF61315684F7}" dt="2024-10-04T12:31:08.301" v="3381" actId="20577"/>
          <ac:spMkLst>
            <pc:docMk/>
            <pc:sldMk cId="3938706788" sldId="1020"/>
            <ac:spMk id="180" creationId="{00000000-0000-0000-0000-000000000000}"/>
          </ac:spMkLst>
        </pc:spChg>
        <pc:spChg chg="mod">
          <ac:chgData name="Andreas Koksrud" userId="9d9beba6-c052-407a-8599-c781a677a996" providerId="ADAL" clId="{79F52DE1-2377-4FB0-89D9-CF61315684F7}" dt="2024-10-04T12:54:39.061" v="4778" actId="20577"/>
          <ac:spMkLst>
            <pc:docMk/>
            <pc:sldMk cId="3938706788" sldId="1020"/>
            <ac:spMk id="181" creationId="{00000000-0000-0000-0000-000000000000}"/>
          </ac:spMkLst>
        </pc:spChg>
        <pc:picChg chg="del">
          <ac:chgData name="Andreas Koksrud" userId="9d9beba6-c052-407a-8599-c781a677a996" providerId="ADAL" clId="{79F52DE1-2377-4FB0-89D9-CF61315684F7}" dt="2024-10-04T12:40:45.059" v="4373" actId="478"/>
          <ac:picMkLst>
            <pc:docMk/>
            <pc:sldMk cId="3938706788" sldId="1020"/>
            <ac:picMk id="14" creationId="{583F825C-F4B4-BE0E-6647-BEB9BA325C35}"/>
          </ac:picMkLst>
        </pc:picChg>
        <pc:picChg chg="del">
          <ac:chgData name="Andreas Koksrud" userId="9d9beba6-c052-407a-8599-c781a677a996" providerId="ADAL" clId="{79F52DE1-2377-4FB0-89D9-CF61315684F7}" dt="2024-10-04T12:40:44.436" v="4372" actId="478"/>
          <ac:picMkLst>
            <pc:docMk/>
            <pc:sldMk cId="3938706788" sldId="1020"/>
            <ac:picMk id="16" creationId="{E4AC1335-D16D-489B-4CBE-433320C4D856}"/>
          </ac:picMkLst>
        </pc:picChg>
        <pc:picChg chg="del">
          <ac:chgData name="Andreas Koksrud" userId="9d9beba6-c052-407a-8599-c781a677a996" providerId="ADAL" clId="{79F52DE1-2377-4FB0-89D9-CF61315684F7}" dt="2024-10-04T11:24:41.179" v="3258" actId="478"/>
          <ac:picMkLst>
            <pc:docMk/>
            <pc:sldMk cId="3938706788" sldId="1020"/>
            <ac:picMk id="17" creationId="{F01CB5CA-FDF0-D421-90F3-B172156B6F76}"/>
          </ac:picMkLst>
        </pc:picChg>
        <pc:picChg chg="add del">
          <ac:chgData name="Andreas Koksrud" userId="9d9beba6-c052-407a-8599-c781a677a996" providerId="ADAL" clId="{79F52DE1-2377-4FB0-89D9-CF61315684F7}" dt="2024-10-04T13:02:42.373" v="5111" actId="478"/>
          <ac:picMkLst>
            <pc:docMk/>
            <pc:sldMk cId="3938706788" sldId="1020"/>
            <ac:picMk id="34" creationId="{C8037F91-0F47-5FC4-7790-D52A09365B06}"/>
          </ac:picMkLst>
        </pc:picChg>
        <pc:cxnChg chg="del mod">
          <ac:chgData name="Andreas Koksrud" userId="9d9beba6-c052-407a-8599-c781a677a996" providerId="ADAL" clId="{79F52DE1-2377-4FB0-89D9-CF61315684F7}" dt="2024-10-04T12:55:08.902" v="4807" actId="478"/>
          <ac:cxnSpMkLst>
            <pc:docMk/>
            <pc:sldMk cId="3938706788" sldId="1020"/>
            <ac:cxnSpMk id="2" creationId="{32FF519D-955A-0C51-73C7-4310F1698E14}"/>
          </ac:cxnSpMkLst>
        </pc:cxnChg>
        <pc:cxnChg chg="del">
          <ac:chgData name="Andreas Koksrud" userId="9d9beba6-c052-407a-8599-c781a677a996" providerId="ADAL" clId="{79F52DE1-2377-4FB0-89D9-CF61315684F7}" dt="2024-10-04T12:40:49.702" v="4375" actId="478"/>
          <ac:cxnSpMkLst>
            <pc:docMk/>
            <pc:sldMk cId="3938706788" sldId="1020"/>
            <ac:cxnSpMk id="6" creationId="{8569068B-DEDC-439E-5CFE-34E87141C556}"/>
          </ac:cxnSpMkLst>
        </pc:cxnChg>
        <pc:cxnChg chg="add mod">
          <ac:chgData name="Andreas Koksrud" userId="9d9beba6-c052-407a-8599-c781a677a996" providerId="ADAL" clId="{79F52DE1-2377-4FB0-89D9-CF61315684F7}" dt="2024-10-04T12:48:47.513" v="4641" actId="1076"/>
          <ac:cxnSpMkLst>
            <pc:docMk/>
            <pc:sldMk cId="3938706788" sldId="1020"/>
            <ac:cxnSpMk id="9" creationId="{DC417AA3-2F21-D240-F951-9E06416F8338}"/>
          </ac:cxnSpMkLst>
        </pc:cxnChg>
        <pc:cxnChg chg="add del mod">
          <ac:chgData name="Andreas Koksrud" userId="9d9beba6-c052-407a-8599-c781a677a996" providerId="ADAL" clId="{79F52DE1-2377-4FB0-89D9-CF61315684F7}" dt="2024-10-04T12:55:07.786" v="4806" actId="478"/>
          <ac:cxnSpMkLst>
            <pc:docMk/>
            <pc:sldMk cId="3938706788" sldId="1020"/>
            <ac:cxnSpMk id="19" creationId="{1CFAE16A-F9CE-0950-3BA8-41ED49F66309}"/>
          </ac:cxnSpMkLst>
        </pc:cxnChg>
        <pc:cxnChg chg="add del mod">
          <ac:chgData name="Andreas Koksrud" userId="9d9beba6-c052-407a-8599-c781a677a996" providerId="ADAL" clId="{79F52DE1-2377-4FB0-89D9-CF61315684F7}" dt="2024-10-04T12:55:06.962" v="4805" actId="478"/>
          <ac:cxnSpMkLst>
            <pc:docMk/>
            <pc:sldMk cId="3938706788" sldId="1020"/>
            <ac:cxnSpMk id="20" creationId="{22F73B6C-F40D-EFF3-9F28-4EE989438748}"/>
          </ac:cxnSpMkLst>
        </pc:cxnChg>
        <pc:cxnChg chg="add del mod">
          <ac:chgData name="Andreas Koksrud" userId="9d9beba6-c052-407a-8599-c781a677a996" providerId="ADAL" clId="{79F52DE1-2377-4FB0-89D9-CF61315684F7}" dt="2024-10-04T12:55:06.236" v="4804" actId="478"/>
          <ac:cxnSpMkLst>
            <pc:docMk/>
            <pc:sldMk cId="3938706788" sldId="1020"/>
            <ac:cxnSpMk id="21" creationId="{6204C3E4-7E87-A6F1-9527-680610EFA33E}"/>
          </ac:cxnSpMkLst>
        </pc:cxnChg>
        <pc:cxnChg chg="add del mod">
          <ac:chgData name="Andreas Koksrud" userId="9d9beba6-c052-407a-8599-c781a677a996" providerId="ADAL" clId="{79F52DE1-2377-4FB0-89D9-CF61315684F7}" dt="2024-10-04T12:55:05.433" v="4803" actId="478"/>
          <ac:cxnSpMkLst>
            <pc:docMk/>
            <pc:sldMk cId="3938706788" sldId="1020"/>
            <ac:cxnSpMk id="22" creationId="{C694126C-BC13-926F-3017-F0C372980839}"/>
          </ac:cxnSpMkLst>
        </pc:cxn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B0A216B-2972-4F48-9D24-92DD32946FFC}" type="doc">
      <dgm:prSet loTypeId="urn:microsoft.com/office/officeart/2005/8/layout/hList1" loCatId="list" qsTypeId="urn:microsoft.com/office/officeart/2005/8/quickstyle/simple2" qsCatId="simple" csTypeId="urn:microsoft.com/office/officeart/2005/8/colors/accent3_2" csCatId="accent3" phldr="1"/>
      <dgm:spPr/>
      <dgm:t>
        <a:bodyPr/>
        <a:lstStyle/>
        <a:p>
          <a:endParaRPr lang="en-US"/>
        </a:p>
      </dgm:t>
    </dgm:pt>
    <dgm:pt modelId="{6385F6C3-F549-4EF7-8A7B-E908A426392C}">
      <dgm:prSet/>
      <dgm:spPr>
        <a:solidFill>
          <a:schemeClr val="bg2">
            <a:lumMod val="90000"/>
          </a:schemeClr>
        </a:solidFill>
        <a:ln>
          <a:noFill/>
        </a:ln>
      </dgm:spPr>
      <dgm:t>
        <a:bodyPr/>
        <a:lstStyle/>
        <a:p>
          <a:r>
            <a:rPr lang="nb-NO">
              <a:solidFill>
                <a:schemeClr val="tx1"/>
              </a:solidFill>
            </a:rPr>
            <a:t>Pre-lab</a:t>
          </a:r>
          <a:endParaRPr lang="en-US">
            <a:solidFill>
              <a:schemeClr val="tx1"/>
            </a:solidFill>
          </a:endParaRPr>
        </a:p>
      </dgm:t>
    </dgm:pt>
    <dgm:pt modelId="{2725B19A-FB67-4314-8A64-EB1A85D185B0}" type="parTrans" cxnId="{2E63F588-9AF4-48E1-91E2-55535ACC3875}">
      <dgm:prSet/>
      <dgm:spPr/>
      <dgm:t>
        <a:bodyPr/>
        <a:lstStyle/>
        <a:p>
          <a:endParaRPr lang="en-US"/>
        </a:p>
      </dgm:t>
    </dgm:pt>
    <dgm:pt modelId="{561941E0-22B3-4A19-A232-621491305F9F}" type="sibTrans" cxnId="{2E63F588-9AF4-48E1-91E2-55535ACC3875}">
      <dgm:prSet/>
      <dgm:spPr/>
      <dgm:t>
        <a:bodyPr/>
        <a:lstStyle/>
        <a:p>
          <a:endParaRPr lang="en-US"/>
        </a:p>
      </dgm:t>
    </dgm:pt>
    <dgm:pt modelId="{CA4D4197-B57E-4B14-9475-9B14F94027B1}">
      <dgm:prSet custT="1"/>
      <dgm:spPr>
        <a:solidFill>
          <a:schemeClr val="bg2">
            <a:alpha val="90000"/>
          </a:schemeClr>
        </a:solidFill>
        <a:ln>
          <a:noFill/>
        </a:ln>
      </dgm:spPr>
      <dgm:t>
        <a:bodyPr/>
        <a:lstStyle/>
        <a:p>
          <a:pPr>
            <a:buFont typeface="Arial" panose="020B0604020202020204" pitchFamily="34" charset="0"/>
            <a:buChar char="•"/>
          </a:pPr>
          <a:r>
            <a:rPr lang="nb-NO" sz="1400" b="0" i="0" err="1"/>
            <a:t>Install</a:t>
          </a:r>
          <a:r>
            <a:rPr lang="nb-NO" sz="1400" b="0" i="0"/>
            <a:t> </a:t>
          </a:r>
          <a:r>
            <a:rPr lang="nb-NO" sz="1400" b="0" i="0" err="1"/>
            <a:t>VirtualBox</a:t>
          </a:r>
          <a:endParaRPr lang="en-US" sz="1400"/>
        </a:p>
      </dgm:t>
    </dgm:pt>
    <dgm:pt modelId="{1852B5C7-3995-49A5-BBAF-83A9981E47FD}" type="parTrans" cxnId="{9EDEA201-9E31-4E9A-83FF-90087F33E51E}">
      <dgm:prSet/>
      <dgm:spPr/>
      <dgm:t>
        <a:bodyPr/>
        <a:lstStyle/>
        <a:p>
          <a:endParaRPr lang="en-US"/>
        </a:p>
      </dgm:t>
    </dgm:pt>
    <dgm:pt modelId="{6BE88ACF-1515-4B25-A2D6-313F6DC5ABE2}" type="sibTrans" cxnId="{9EDEA201-9E31-4E9A-83FF-90087F33E51E}">
      <dgm:prSet/>
      <dgm:spPr/>
      <dgm:t>
        <a:bodyPr/>
        <a:lstStyle/>
        <a:p>
          <a:endParaRPr lang="en-US"/>
        </a:p>
      </dgm:t>
    </dgm:pt>
    <dgm:pt modelId="{521E6C39-7EF3-4C0D-8E1A-4C2B00C81BA8}">
      <dgm:prSet custT="1"/>
      <dgm:spPr>
        <a:solidFill>
          <a:schemeClr val="bg2">
            <a:alpha val="90000"/>
          </a:schemeClr>
        </a:solidFill>
        <a:ln>
          <a:noFill/>
        </a:ln>
      </dgm:spPr>
      <dgm:t>
        <a:bodyPr/>
        <a:lstStyle/>
        <a:p>
          <a:pPr>
            <a:buFont typeface="Arial" panose="020B0604020202020204" pitchFamily="34" charset="0"/>
            <a:buChar char="•"/>
          </a:pPr>
          <a:r>
            <a:rPr lang="nb-NO" sz="1400" b="0" i="0" err="1"/>
            <a:t>Install</a:t>
          </a:r>
          <a:r>
            <a:rPr lang="nb-NO" sz="1400" b="0" i="0"/>
            <a:t> Cisco 9800-CL</a:t>
          </a:r>
          <a:endParaRPr lang="en-US" sz="1400"/>
        </a:p>
      </dgm:t>
    </dgm:pt>
    <dgm:pt modelId="{5DCB1E01-263A-4B38-8591-8B2A775B560C}" type="parTrans" cxnId="{D0787E93-59A4-42F4-B623-1EE07C1D1B63}">
      <dgm:prSet/>
      <dgm:spPr/>
      <dgm:t>
        <a:bodyPr/>
        <a:lstStyle/>
        <a:p>
          <a:endParaRPr lang="en-US"/>
        </a:p>
      </dgm:t>
    </dgm:pt>
    <dgm:pt modelId="{A7404071-901A-462E-852A-86ED4310D630}" type="sibTrans" cxnId="{D0787E93-59A4-42F4-B623-1EE07C1D1B63}">
      <dgm:prSet/>
      <dgm:spPr/>
      <dgm:t>
        <a:bodyPr/>
        <a:lstStyle/>
        <a:p>
          <a:endParaRPr lang="en-US"/>
        </a:p>
      </dgm:t>
    </dgm:pt>
    <dgm:pt modelId="{8275381D-096A-4D8B-94E5-271B830805F5}">
      <dgm:prSet custT="1"/>
      <dgm:spPr>
        <a:solidFill>
          <a:schemeClr val="bg2">
            <a:alpha val="90000"/>
          </a:schemeClr>
        </a:solidFill>
        <a:ln>
          <a:noFill/>
        </a:ln>
      </dgm:spPr>
      <dgm:t>
        <a:bodyPr/>
        <a:lstStyle/>
        <a:p>
          <a:pPr>
            <a:buFont typeface="Arial" panose="020B0604020202020204" pitchFamily="34" charset="0"/>
            <a:buChar char="•"/>
          </a:pPr>
          <a:r>
            <a:rPr lang="nb-NO" sz="1400" b="0" i="0" err="1"/>
            <a:t>Install</a:t>
          </a:r>
          <a:r>
            <a:rPr lang="nb-NO" sz="1400" b="0" i="0"/>
            <a:t> </a:t>
          </a:r>
          <a:r>
            <a:rPr lang="nb-NO" sz="1400" b="0" i="0" err="1"/>
            <a:t>Ubuntu</a:t>
          </a:r>
          <a:r>
            <a:rPr lang="nb-NO" sz="1400" b="0" i="0"/>
            <a:t> Server w/</a:t>
          </a:r>
          <a:r>
            <a:rPr lang="nb-NO" sz="1400" b="0" i="0" err="1"/>
            <a:t>Docker</a:t>
          </a:r>
          <a:endParaRPr lang="en-US" sz="1400"/>
        </a:p>
      </dgm:t>
    </dgm:pt>
    <dgm:pt modelId="{F4D458CA-9A69-449E-96AA-8B0C60972DD5}" type="parTrans" cxnId="{5A8C76C2-E74A-4C6B-9F1F-16448731FCDD}">
      <dgm:prSet/>
      <dgm:spPr/>
      <dgm:t>
        <a:bodyPr/>
        <a:lstStyle/>
        <a:p>
          <a:endParaRPr lang="en-US"/>
        </a:p>
      </dgm:t>
    </dgm:pt>
    <dgm:pt modelId="{07DD7030-3760-4850-866A-F29D885DD7C5}" type="sibTrans" cxnId="{5A8C76C2-E74A-4C6B-9F1F-16448731FCDD}">
      <dgm:prSet/>
      <dgm:spPr/>
      <dgm:t>
        <a:bodyPr/>
        <a:lstStyle/>
        <a:p>
          <a:endParaRPr lang="en-US"/>
        </a:p>
      </dgm:t>
    </dgm:pt>
    <dgm:pt modelId="{D9304394-5752-48C9-8CCC-5CA5802FCDD5}">
      <dgm:prSet custT="1"/>
      <dgm:spPr>
        <a:solidFill>
          <a:schemeClr val="bg2">
            <a:alpha val="90000"/>
          </a:schemeClr>
        </a:solidFill>
        <a:ln>
          <a:noFill/>
        </a:ln>
      </dgm:spPr>
      <dgm:t>
        <a:bodyPr/>
        <a:lstStyle/>
        <a:p>
          <a:pPr>
            <a:buFont typeface="Arial" panose="020B0604020202020204" pitchFamily="34" charset="0"/>
            <a:buChar char="•"/>
          </a:pPr>
          <a:r>
            <a:rPr lang="nb-NO" sz="1400" b="0" i="0" err="1"/>
            <a:t>Install</a:t>
          </a:r>
          <a:r>
            <a:rPr lang="nb-NO" sz="1400" b="0" i="0"/>
            <a:t> Postman</a:t>
          </a:r>
          <a:endParaRPr lang="en-US" sz="1400"/>
        </a:p>
      </dgm:t>
    </dgm:pt>
    <dgm:pt modelId="{407447BF-0D68-454D-AB08-32A3136732DE}" type="parTrans" cxnId="{E8554878-24F6-47BF-88CC-73A6B15C3621}">
      <dgm:prSet/>
      <dgm:spPr/>
      <dgm:t>
        <a:bodyPr/>
        <a:lstStyle/>
        <a:p>
          <a:endParaRPr lang="en-US"/>
        </a:p>
      </dgm:t>
    </dgm:pt>
    <dgm:pt modelId="{9D35403F-ECCA-4774-83AE-51A5DA3C2D9D}" type="sibTrans" cxnId="{E8554878-24F6-47BF-88CC-73A6B15C3621}">
      <dgm:prSet/>
      <dgm:spPr/>
      <dgm:t>
        <a:bodyPr/>
        <a:lstStyle/>
        <a:p>
          <a:endParaRPr lang="en-US"/>
        </a:p>
      </dgm:t>
    </dgm:pt>
    <dgm:pt modelId="{7C3A528D-159C-4099-82E0-9B7ADF001C57}">
      <dgm:prSet custT="1"/>
      <dgm:spPr>
        <a:solidFill>
          <a:schemeClr val="bg2">
            <a:alpha val="90000"/>
          </a:schemeClr>
        </a:solidFill>
        <a:ln>
          <a:noFill/>
        </a:ln>
      </dgm:spPr>
      <dgm:t>
        <a:bodyPr/>
        <a:lstStyle/>
        <a:p>
          <a:pPr>
            <a:buFont typeface="Arial" panose="020B0604020202020204" pitchFamily="34" charset="0"/>
            <a:buChar char="•"/>
          </a:pPr>
          <a:r>
            <a:rPr lang="nb-NO" sz="1400" b="0" i="0" err="1"/>
            <a:t>Install</a:t>
          </a:r>
          <a:r>
            <a:rPr lang="nb-NO" sz="1400" b="0" i="0"/>
            <a:t> </a:t>
          </a:r>
          <a:r>
            <a:rPr lang="nb-NO" sz="1400" b="0" i="0" err="1"/>
            <a:t>VS</a:t>
          </a:r>
          <a:r>
            <a:rPr lang="nb-NO" sz="1400" b="0" i="0"/>
            <a:t> Code</a:t>
          </a:r>
          <a:endParaRPr lang="en-US" sz="1400"/>
        </a:p>
      </dgm:t>
    </dgm:pt>
    <dgm:pt modelId="{CE748A29-06D6-4EE5-804F-C77B8F0AE706}" type="parTrans" cxnId="{3CF9886B-8851-40E2-9F47-D96A4559F182}">
      <dgm:prSet/>
      <dgm:spPr/>
      <dgm:t>
        <a:bodyPr/>
        <a:lstStyle/>
        <a:p>
          <a:endParaRPr lang="en-US"/>
        </a:p>
      </dgm:t>
    </dgm:pt>
    <dgm:pt modelId="{734D39CE-7B15-43E1-95D1-81308364B877}" type="sibTrans" cxnId="{3CF9886B-8851-40E2-9F47-D96A4559F182}">
      <dgm:prSet/>
      <dgm:spPr/>
      <dgm:t>
        <a:bodyPr/>
        <a:lstStyle/>
        <a:p>
          <a:endParaRPr lang="en-US"/>
        </a:p>
      </dgm:t>
    </dgm:pt>
    <dgm:pt modelId="{1FBF17A6-ED3B-44D9-B750-4ACF386F5D47}">
      <dgm:prSet/>
      <dgm:spPr>
        <a:solidFill>
          <a:schemeClr val="bg2">
            <a:lumMod val="90000"/>
          </a:schemeClr>
        </a:solidFill>
        <a:ln>
          <a:noFill/>
        </a:ln>
      </dgm:spPr>
      <dgm:t>
        <a:bodyPr/>
        <a:lstStyle/>
        <a:p>
          <a:r>
            <a:rPr lang="nb-NO">
              <a:solidFill>
                <a:schemeClr val="tx1"/>
              </a:solidFill>
            </a:rPr>
            <a:t>Day 1</a:t>
          </a:r>
          <a:endParaRPr lang="en-US">
            <a:solidFill>
              <a:schemeClr val="tx1"/>
            </a:solidFill>
          </a:endParaRPr>
        </a:p>
      </dgm:t>
    </dgm:pt>
    <dgm:pt modelId="{56BF8C26-074A-43AD-A2EE-06775C685C27}" type="parTrans" cxnId="{0190BD22-6FC3-4EF8-9C1B-31C4519C976D}">
      <dgm:prSet/>
      <dgm:spPr/>
      <dgm:t>
        <a:bodyPr/>
        <a:lstStyle/>
        <a:p>
          <a:endParaRPr lang="en-US"/>
        </a:p>
      </dgm:t>
    </dgm:pt>
    <dgm:pt modelId="{77AD9E18-A96C-46C1-A7D6-B10A75556C59}" type="sibTrans" cxnId="{0190BD22-6FC3-4EF8-9C1B-31C4519C976D}">
      <dgm:prSet/>
      <dgm:spPr/>
      <dgm:t>
        <a:bodyPr/>
        <a:lstStyle/>
        <a:p>
          <a:endParaRPr lang="en-US"/>
        </a:p>
      </dgm:t>
    </dgm:pt>
    <dgm:pt modelId="{DB36C08F-6997-40DC-ACBE-C6F7CE9B7D47}">
      <dgm:prSet/>
      <dgm:spPr>
        <a:solidFill>
          <a:schemeClr val="bg2">
            <a:lumMod val="90000"/>
          </a:schemeClr>
        </a:solidFill>
        <a:ln>
          <a:noFill/>
        </a:ln>
      </dgm:spPr>
      <dgm:t>
        <a:bodyPr/>
        <a:lstStyle/>
        <a:p>
          <a:r>
            <a:rPr lang="nb-NO">
              <a:solidFill>
                <a:schemeClr val="tx1"/>
              </a:solidFill>
            </a:rPr>
            <a:t>Day 2</a:t>
          </a:r>
          <a:endParaRPr lang="en-US">
            <a:solidFill>
              <a:schemeClr val="tx1"/>
            </a:solidFill>
          </a:endParaRPr>
        </a:p>
      </dgm:t>
    </dgm:pt>
    <dgm:pt modelId="{EBF389F1-9071-4E7F-97FB-2BD9CAFDF913}" type="parTrans" cxnId="{B66D5716-E851-40C1-A579-2D8A91844F53}">
      <dgm:prSet/>
      <dgm:spPr/>
      <dgm:t>
        <a:bodyPr/>
        <a:lstStyle/>
        <a:p>
          <a:endParaRPr lang="en-US"/>
        </a:p>
      </dgm:t>
    </dgm:pt>
    <dgm:pt modelId="{52AE04AA-AF8B-4F85-BA4D-620E60057997}" type="sibTrans" cxnId="{B66D5716-E851-40C1-A579-2D8A91844F53}">
      <dgm:prSet/>
      <dgm:spPr/>
      <dgm:t>
        <a:bodyPr/>
        <a:lstStyle/>
        <a:p>
          <a:endParaRPr lang="en-US"/>
        </a:p>
      </dgm:t>
    </dgm:pt>
    <dgm:pt modelId="{20A69F0E-3B11-4449-960F-A8F000473A04}">
      <dgm:prSet custT="1"/>
      <dgm:spPr>
        <a:solidFill>
          <a:schemeClr val="bg2">
            <a:alpha val="90000"/>
          </a:schemeClr>
        </a:solidFill>
        <a:ln>
          <a:noFill/>
        </a:ln>
      </dgm:spPr>
      <dgm:t>
        <a:bodyPr/>
        <a:lstStyle/>
        <a:p>
          <a:r>
            <a:rPr lang="nb-NO" sz="1400" b="0" i="0"/>
            <a:t>In-</a:t>
          </a:r>
          <a:r>
            <a:rPr lang="nb-NO" sz="1400" b="0" i="0" err="1"/>
            <a:t>depth</a:t>
          </a:r>
          <a:r>
            <a:rPr lang="nb-NO" sz="1400" b="0" i="0"/>
            <a:t> </a:t>
          </a:r>
          <a:r>
            <a:rPr lang="nb-NO" sz="1400" b="0" i="0" err="1"/>
            <a:t>explore</a:t>
          </a:r>
          <a:r>
            <a:rPr lang="nb-NO" sz="1400" b="0" i="0"/>
            <a:t> a </a:t>
          </a:r>
          <a:r>
            <a:rPr lang="nb-NO" sz="1400" b="0" i="0" err="1"/>
            <a:t>topic</a:t>
          </a:r>
          <a:r>
            <a:rPr lang="nb-NO" sz="1400" b="0" i="0"/>
            <a:t> </a:t>
          </a:r>
          <a:r>
            <a:rPr lang="nb-NO" sz="1400" b="0" i="0" err="1"/>
            <a:t>of</a:t>
          </a:r>
          <a:r>
            <a:rPr lang="nb-NO" sz="1400" b="0" i="0"/>
            <a:t> </a:t>
          </a:r>
          <a:r>
            <a:rPr lang="nb-NO" sz="1400" b="0" i="0" err="1"/>
            <a:t>choice</a:t>
          </a:r>
          <a:endParaRPr lang="en-US" sz="1400"/>
        </a:p>
      </dgm:t>
    </dgm:pt>
    <dgm:pt modelId="{C2CDE559-86EC-4570-8E04-CCCB5A3E738E}" type="parTrans" cxnId="{B664F878-92DB-4F12-8E04-E3E66A1DDDE3}">
      <dgm:prSet/>
      <dgm:spPr/>
      <dgm:t>
        <a:bodyPr/>
        <a:lstStyle/>
        <a:p>
          <a:endParaRPr lang="en-US"/>
        </a:p>
      </dgm:t>
    </dgm:pt>
    <dgm:pt modelId="{8EE07D6E-9179-4274-9F24-F56844B25A8B}" type="sibTrans" cxnId="{B664F878-92DB-4F12-8E04-E3E66A1DDDE3}">
      <dgm:prSet/>
      <dgm:spPr/>
      <dgm:t>
        <a:bodyPr/>
        <a:lstStyle/>
        <a:p>
          <a:endParaRPr lang="en-US"/>
        </a:p>
      </dgm:t>
    </dgm:pt>
    <dgm:pt modelId="{1ADCAFE7-2BA6-44FA-814D-174884743D1F}">
      <dgm:prSet custT="1"/>
      <dgm:spPr>
        <a:solidFill>
          <a:schemeClr val="bg2">
            <a:alpha val="90000"/>
          </a:schemeClr>
        </a:solidFill>
        <a:ln>
          <a:noFill/>
        </a:ln>
      </dgm:spPr>
      <dgm:t>
        <a:bodyPr/>
        <a:lstStyle/>
        <a:p>
          <a:pPr>
            <a:buFont typeface="Arial" panose="020B0604020202020204" pitchFamily="34" charset="0"/>
            <a:buChar char="•"/>
          </a:pPr>
          <a:r>
            <a:rPr lang="nb-NO" sz="1400" dirty="0"/>
            <a:t>Sort </a:t>
          </a:r>
          <a:r>
            <a:rPr lang="nb-NO" sz="1400" dirty="0" err="1"/>
            <a:t>out</a:t>
          </a:r>
          <a:r>
            <a:rPr lang="nb-NO" sz="1400" dirty="0"/>
            <a:t> pre-lab </a:t>
          </a:r>
          <a:r>
            <a:rPr lang="nb-NO" sz="1400" dirty="0" err="1"/>
            <a:t>task</a:t>
          </a:r>
          <a:r>
            <a:rPr lang="nb-NO" sz="1400" dirty="0"/>
            <a:t> problems</a:t>
          </a:r>
          <a:endParaRPr lang="en-US" sz="1400" dirty="0"/>
        </a:p>
      </dgm:t>
    </dgm:pt>
    <dgm:pt modelId="{4B1FCEC9-0E53-47B9-A763-CFDC09129998}" type="parTrans" cxnId="{EC220732-0B39-46D4-8B21-D69F970BDAA1}">
      <dgm:prSet/>
      <dgm:spPr/>
    </dgm:pt>
    <dgm:pt modelId="{3F09F83A-7B23-480C-8977-8F84A5569196}" type="sibTrans" cxnId="{EC220732-0B39-46D4-8B21-D69F970BDAA1}">
      <dgm:prSet/>
      <dgm:spPr/>
    </dgm:pt>
    <dgm:pt modelId="{7D1E5FF8-6B08-4296-94E9-955815E1D999}">
      <dgm:prSet custT="1"/>
      <dgm:spPr>
        <a:solidFill>
          <a:schemeClr val="bg2">
            <a:alpha val="90000"/>
          </a:schemeClr>
        </a:solidFill>
        <a:ln>
          <a:noFill/>
        </a:ln>
      </dgm:spPr>
      <dgm:t>
        <a:bodyPr/>
        <a:lstStyle/>
        <a:p>
          <a:r>
            <a:rPr lang="en-US" sz="1400"/>
            <a:t>Grafana / TIG-stack</a:t>
          </a:r>
        </a:p>
      </dgm:t>
    </dgm:pt>
    <dgm:pt modelId="{BCAA98A8-0ABF-4657-873B-ABFE182E5933}" type="parTrans" cxnId="{7DDFC2F2-7251-4D2A-A760-FC9536D49238}">
      <dgm:prSet/>
      <dgm:spPr/>
    </dgm:pt>
    <dgm:pt modelId="{802857AE-3EA6-413A-8D63-20C71311AF2E}" type="sibTrans" cxnId="{7DDFC2F2-7251-4D2A-A760-FC9536D49238}">
      <dgm:prSet/>
      <dgm:spPr/>
    </dgm:pt>
    <dgm:pt modelId="{783A8E53-13F5-4AFE-8953-F249B554B20E}">
      <dgm:prSet custT="1"/>
      <dgm:spPr>
        <a:solidFill>
          <a:schemeClr val="bg2">
            <a:alpha val="90000"/>
          </a:schemeClr>
        </a:solidFill>
        <a:ln>
          <a:noFill/>
        </a:ln>
      </dgm:spPr>
      <dgm:t>
        <a:bodyPr/>
        <a:lstStyle/>
        <a:p>
          <a:r>
            <a:rPr lang="en-US" sz="1400"/>
            <a:t>Grafana Cloud</a:t>
          </a:r>
        </a:p>
      </dgm:t>
    </dgm:pt>
    <dgm:pt modelId="{199B3036-C8BA-4A0E-BE75-A982A728A066}" type="parTrans" cxnId="{65F93183-DC02-449D-B1CB-6F38E094D6EE}">
      <dgm:prSet/>
      <dgm:spPr/>
    </dgm:pt>
    <dgm:pt modelId="{3AC6BCC5-CDB5-4EF1-95FE-DE298F508A26}" type="sibTrans" cxnId="{65F93183-DC02-449D-B1CB-6F38E094D6EE}">
      <dgm:prSet/>
      <dgm:spPr/>
    </dgm:pt>
    <dgm:pt modelId="{602371CD-E799-44CC-ACCE-24AD07A29C27}">
      <dgm:prSet custT="1"/>
      <dgm:spPr>
        <a:solidFill>
          <a:schemeClr val="bg2">
            <a:alpha val="90000"/>
          </a:schemeClr>
        </a:solidFill>
        <a:ln>
          <a:noFill/>
        </a:ln>
      </dgm:spPr>
      <dgm:t>
        <a:bodyPr/>
        <a:lstStyle/>
        <a:p>
          <a:r>
            <a:rPr lang="en-US" sz="1400"/>
            <a:t>Ansible</a:t>
          </a:r>
        </a:p>
      </dgm:t>
    </dgm:pt>
    <dgm:pt modelId="{29666659-FCBE-4ABD-BDAF-F050FD8CD6A1}" type="parTrans" cxnId="{BFA91DF8-2620-4CD8-A7FD-BE9DF3DA8464}">
      <dgm:prSet/>
      <dgm:spPr/>
    </dgm:pt>
    <dgm:pt modelId="{B4588A4A-4864-4886-9DB2-E397A5983FF9}" type="sibTrans" cxnId="{BFA91DF8-2620-4CD8-A7FD-BE9DF3DA8464}">
      <dgm:prSet/>
      <dgm:spPr/>
    </dgm:pt>
    <dgm:pt modelId="{EC8FE4AF-1300-4BDF-B94F-7842BE9E6567}">
      <dgm:prSet custT="1"/>
      <dgm:spPr>
        <a:solidFill>
          <a:schemeClr val="bg2">
            <a:alpha val="90000"/>
          </a:schemeClr>
        </a:solidFill>
        <a:ln>
          <a:noFill/>
        </a:ln>
      </dgm:spPr>
      <dgm:t>
        <a:bodyPr/>
        <a:lstStyle/>
        <a:p>
          <a:r>
            <a:rPr lang="en-US" sz="1400"/>
            <a:t>Python</a:t>
          </a:r>
        </a:p>
      </dgm:t>
    </dgm:pt>
    <dgm:pt modelId="{C5106D86-CAC6-4A6D-8A71-F4809747E43F}" type="parTrans" cxnId="{09399753-53FE-4E7C-8BEC-4C3CB3A7F5C3}">
      <dgm:prSet/>
      <dgm:spPr/>
    </dgm:pt>
    <dgm:pt modelId="{248E8744-143D-4A0C-9FC3-F10769FE99F3}" type="sibTrans" cxnId="{09399753-53FE-4E7C-8BEC-4C3CB3A7F5C3}">
      <dgm:prSet/>
      <dgm:spPr/>
    </dgm:pt>
    <dgm:pt modelId="{9F84514E-BB33-443A-B632-581CEE10071C}">
      <dgm:prSet custT="1"/>
      <dgm:spPr>
        <a:solidFill>
          <a:schemeClr val="bg2">
            <a:alpha val="90000"/>
          </a:schemeClr>
        </a:solidFill>
        <a:ln>
          <a:noFill/>
        </a:ln>
      </dgm:spPr>
      <dgm:t>
        <a:bodyPr/>
        <a:lstStyle/>
        <a:p>
          <a:r>
            <a:rPr lang="en-US" sz="1400" dirty="0"/>
            <a:t>Other vendors (MIST/Meraki/Aruba)</a:t>
          </a:r>
        </a:p>
      </dgm:t>
    </dgm:pt>
    <dgm:pt modelId="{BB9FF251-ED60-498F-8B6E-714105D07086}" type="parTrans" cxnId="{62DA6E95-3A66-40EF-8CD1-75DA718CE469}">
      <dgm:prSet/>
      <dgm:spPr/>
    </dgm:pt>
    <dgm:pt modelId="{19B41A15-02EC-4299-9D45-8D0095607E19}" type="sibTrans" cxnId="{62DA6E95-3A66-40EF-8CD1-75DA718CE469}">
      <dgm:prSet/>
      <dgm:spPr/>
    </dgm:pt>
    <dgm:pt modelId="{034663BF-8990-4C5C-9A94-8EB16A7917B3}">
      <dgm:prSet custT="1"/>
      <dgm:spPr/>
      <dgm:t>
        <a:bodyPr/>
        <a:lstStyle/>
        <a:p>
          <a:pPr>
            <a:buFont typeface="Arial" panose="020B0604020202020204" pitchFamily="34" charset="0"/>
            <a:buChar char="•"/>
          </a:pPr>
          <a:r>
            <a:rPr lang="en-US" sz="1400" dirty="0"/>
            <a:t>Get to know the lab environment</a:t>
          </a:r>
          <a:endParaRPr lang="nb-NO" sz="1400" dirty="0"/>
        </a:p>
      </dgm:t>
    </dgm:pt>
    <dgm:pt modelId="{788FD142-91B7-45F8-9F59-3B8958005CEC}" type="parTrans" cxnId="{29DD5187-53BA-474D-B762-9B7780B05FEF}">
      <dgm:prSet/>
      <dgm:spPr/>
      <dgm:t>
        <a:bodyPr/>
        <a:lstStyle/>
        <a:p>
          <a:endParaRPr lang="nb-NO"/>
        </a:p>
      </dgm:t>
    </dgm:pt>
    <dgm:pt modelId="{4B9FFF8E-2383-4E4B-8B13-84AA393D89E3}" type="sibTrans" cxnId="{29DD5187-53BA-474D-B762-9B7780B05FEF}">
      <dgm:prSet/>
      <dgm:spPr/>
      <dgm:t>
        <a:bodyPr/>
        <a:lstStyle/>
        <a:p>
          <a:endParaRPr lang="nb-NO"/>
        </a:p>
      </dgm:t>
    </dgm:pt>
    <dgm:pt modelId="{97B805D6-16D1-4FF8-8D98-B66F70825DA1}">
      <dgm:prSet custT="1"/>
      <dgm:spPr/>
      <dgm:t>
        <a:bodyPr/>
        <a:lstStyle/>
        <a:p>
          <a:pPr>
            <a:buFont typeface="Arial" panose="020B0604020202020204" pitchFamily="34" charset="0"/>
            <a:buChar char="•"/>
          </a:pPr>
          <a:r>
            <a:rPr lang="nb-NO" sz="1400" dirty="0"/>
            <a:t>Configure your AP</a:t>
          </a:r>
        </a:p>
      </dgm:t>
    </dgm:pt>
    <dgm:pt modelId="{979C43A6-4287-4F42-87FF-B1BD9A4A233E}" type="parTrans" cxnId="{2583D9D3-2D40-49FC-B6FF-28B3488B7DF6}">
      <dgm:prSet/>
      <dgm:spPr/>
      <dgm:t>
        <a:bodyPr/>
        <a:lstStyle/>
        <a:p>
          <a:endParaRPr lang="nb-NO"/>
        </a:p>
      </dgm:t>
    </dgm:pt>
    <dgm:pt modelId="{63ED8F9B-6F04-4A1A-A62D-4977FE33DCAE}" type="sibTrans" cxnId="{2583D9D3-2D40-49FC-B6FF-28B3488B7DF6}">
      <dgm:prSet/>
      <dgm:spPr/>
      <dgm:t>
        <a:bodyPr/>
        <a:lstStyle/>
        <a:p>
          <a:endParaRPr lang="nb-NO"/>
        </a:p>
      </dgm:t>
    </dgm:pt>
    <dgm:pt modelId="{1F602F60-168E-4528-A9BD-05899DDD26EA}">
      <dgm:prSet custT="1"/>
      <dgm:spPr/>
      <dgm:t>
        <a:bodyPr/>
        <a:lstStyle/>
        <a:p>
          <a:pPr>
            <a:buFont typeface="Arial" panose="020B0604020202020204" pitchFamily="34" charset="0"/>
            <a:buChar char="•"/>
          </a:pPr>
          <a:r>
            <a:rPr lang="en-US" sz="1400" dirty="0"/>
            <a:t>Connect VS Code to Ubuntu</a:t>
          </a:r>
          <a:endParaRPr lang="nb-NO" sz="1400" dirty="0"/>
        </a:p>
      </dgm:t>
    </dgm:pt>
    <dgm:pt modelId="{B9F118FB-4317-4215-A4BC-E1C5A67332E9}" type="parTrans" cxnId="{C6BADE3C-B232-477F-A821-63F60B711848}">
      <dgm:prSet/>
      <dgm:spPr/>
      <dgm:t>
        <a:bodyPr/>
        <a:lstStyle/>
        <a:p>
          <a:endParaRPr lang="nb-NO"/>
        </a:p>
      </dgm:t>
    </dgm:pt>
    <dgm:pt modelId="{EB6D4CD3-56B4-405C-8087-6C53247F0334}" type="sibTrans" cxnId="{C6BADE3C-B232-477F-A821-63F60B711848}">
      <dgm:prSet/>
      <dgm:spPr/>
      <dgm:t>
        <a:bodyPr/>
        <a:lstStyle/>
        <a:p>
          <a:endParaRPr lang="nb-NO"/>
        </a:p>
      </dgm:t>
    </dgm:pt>
    <dgm:pt modelId="{6026A0C2-E9E2-42C3-B67E-E8881153DB62}">
      <dgm:prSet custT="1"/>
      <dgm:spPr/>
      <dgm:t>
        <a:bodyPr/>
        <a:lstStyle/>
        <a:p>
          <a:pPr>
            <a:buFont typeface="Arial" panose="020B0604020202020204" pitchFamily="34" charset="0"/>
            <a:buChar char="•"/>
          </a:pPr>
          <a:r>
            <a:rPr lang="nb-NO" sz="1400" dirty="0"/>
            <a:t>Install and explore Ansible</a:t>
          </a:r>
        </a:p>
      </dgm:t>
    </dgm:pt>
    <dgm:pt modelId="{C3896BA8-CE0E-4F9F-A054-A7439606B4C4}" type="parTrans" cxnId="{E3E27887-4F6A-4A04-AB3F-3B2F4528CDD8}">
      <dgm:prSet/>
      <dgm:spPr/>
      <dgm:t>
        <a:bodyPr/>
        <a:lstStyle/>
        <a:p>
          <a:endParaRPr lang="nb-NO"/>
        </a:p>
      </dgm:t>
    </dgm:pt>
    <dgm:pt modelId="{462172BB-F52D-4361-8B82-4EC14156A4EC}" type="sibTrans" cxnId="{E3E27887-4F6A-4A04-AB3F-3B2F4528CDD8}">
      <dgm:prSet/>
      <dgm:spPr/>
      <dgm:t>
        <a:bodyPr/>
        <a:lstStyle/>
        <a:p>
          <a:endParaRPr lang="nb-NO"/>
        </a:p>
      </dgm:t>
    </dgm:pt>
    <dgm:pt modelId="{1975C2F9-FBDC-4E02-9762-B480842AC6BA}">
      <dgm:prSet custT="1"/>
      <dgm:spPr/>
      <dgm:t>
        <a:bodyPr/>
        <a:lstStyle/>
        <a:p>
          <a:pPr>
            <a:buFont typeface="Arial" panose="020B0604020202020204" pitchFamily="34" charset="0"/>
            <a:buChar char="•"/>
          </a:pPr>
          <a:r>
            <a:rPr lang="nb-NO" sz="1400" dirty="0"/>
            <a:t>Explore Python automation</a:t>
          </a:r>
        </a:p>
      </dgm:t>
    </dgm:pt>
    <dgm:pt modelId="{9FE803A4-D21F-4CA2-B31F-19E443A147BB}" type="parTrans" cxnId="{70ECA8EF-AAD8-4499-8CEB-CE9F81C302F6}">
      <dgm:prSet/>
      <dgm:spPr/>
      <dgm:t>
        <a:bodyPr/>
        <a:lstStyle/>
        <a:p>
          <a:endParaRPr lang="nb-NO"/>
        </a:p>
      </dgm:t>
    </dgm:pt>
    <dgm:pt modelId="{71A3AA46-63D4-4331-95BD-ACEB5462C8C3}" type="sibTrans" cxnId="{70ECA8EF-AAD8-4499-8CEB-CE9F81C302F6}">
      <dgm:prSet/>
      <dgm:spPr/>
      <dgm:t>
        <a:bodyPr/>
        <a:lstStyle/>
        <a:p>
          <a:endParaRPr lang="nb-NO"/>
        </a:p>
      </dgm:t>
    </dgm:pt>
    <dgm:pt modelId="{73EB41DC-3F6B-4886-84A2-E61779C8C777}">
      <dgm:prSet custT="1"/>
      <dgm:spPr/>
      <dgm:t>
        <a:bodyPr/>
        <a:lstStyle/>
        <a:p>
          <a:pPr>
            <a:buFont typeface="Arial" panose="020B0604020202020204" pitchFamily="34" charset="0"/>
            <a:buChar char="•"/>
          </a:pPr>
          <a:r>
            <a:rPr lang="en-US" sz="1400" dirty="0"/>
            <a:t>Install and explore YANG Suite</a:t>
          </a:r>
          <a:endParaRPr lang="nb-NO" sz="1400" dirty="0"/>
        </a:p>
      </dgm:t>
    </dgm:pt>
    <dgm:pt modelId="{C2109CAA-A792-45F8-BD39-FD261F36A734}" type="parTrans" cxnId="{B5E6CF2F-270A-4DDD-B7B0-281BB9712BA9}">
      <dgm:prSet/>
      <dgm:spPr/>
      <dgm:t>
        <a:bodyPr/>
        <a:lstStyle/>
        <a:p>
          <a:endParaRPr lang="nb-NO"/>
        </a:p>
      </dgm:t>
    </dgm:pt>
    <dgm:pt modelId="{0585E412-FD3B-471A-B211-053FED0F435D}" type="sibTrans" cxnId="{B5E6CF2F-270A-4DDD-B7B0-281BB9712BA9}">
      <dgm:prSet/>
      <dgm:spPr/>
      <dgm:t>
        <a:bodyPr/>
        <a:lstStyle/>
        <a:p>
          <a:endParaRPr lang="nb-NO"/>
        </a:p>
      </dgm:t>
    </dgm:pt>
    <dgm:pt modelId="{ED5CD363-7410-4737-9CF0-22AFE3CADE9E}">
      <dgm:prSet custT="1"/>
      <dgm:spPr/>
      <dgm:t>
        <a:bodyPr/>
        <a:lstStyle/>
        <a:p>
          <a:pPr>
            <a:buFont typeface="Arial" panose="020B0604020202020204" pitchFamily="34" charset="0"/>
            <a:buChar char="•"/>
          </a:pPr>
          <a:r>
            <a:rPr lang="nb-NO" sz="1400" dirty="0"/>
            <a:t>Explore Postman</a:t>
          </a:r>
        </a:p>
      </dgm:t>
    </dgm:pt>
    <dgm:pt modelId="{8C5C198D-3B40-4488-A5C4-6246516E629E}" type="parTrans" cxnId="{E9B62034-3C25-4F73-B8FA-35FD4B38E2CD}">
      <dgm:prSet/>
      <dgm:spPr/>
      <dgm:t>
        <a:bodyPr/>
        <a:lstStyle/>
        <a:p>
          <a:endParaRPr lang="nb-NO"/>
        </a:p>
      </dgm:t>
    </dgm:pt>
    <dgm:pt modelId="{1C21BB18-A2A5-43E0-8BF5-C06A2456C398}" type="sibTrans" cxnId="{E9B62034-3C25-4F73-B8FA-35FD4B38E2CD}">
      <dgm:prSet/>
      <dgm:spPr/>
      <dgm:t>
        <a:bodyPr/>
        <a:lstStyle/>
        <a:p>
          <a:endParaRPr lang="nb-NO"/>
        </a:p>
      </dgm:t>
    </dgm:pt>
    <dgm:pt modelId="{E5DE4034-8CB5-498E-9459-861D812C6CC4}">
      <dgm:prSet custT="1"/>
      <dgm:spPr/>
      <dgm:t>
        <a:bodyPr/>
        <a:lstStyle/>
        <a:p>
          <a:pPr>
            <a:buFont typeface="Arial" panose="020B0604020202020204" pitchFamily="34" charset="0"/>
            <a:buChar char="•"/>
          </a:pPr>
          <a:r>
            <a:rPr lang="en-US" sz="1400" dirty="0"/>
            <a:t>Install and explore Grafana</a:t>
          </a:r>
          <a:endParaRPr lang="nb-NO" sz="1400" dirty="0"/>
        </a:p>
      </dgm:t>
    </dgm:pt>
    <dgm:pt modelId="{7588FDDC-6165-475C-8ECA-F218EC54FAFD}" type="parTrans" cxnId="{D07A0648-AF43-4762-BF11-A87A2EB1A661}">
      <dgm:prSet/>
      <dgm:spPr/>
      <dgm:t>
        <a:bodyPr/>
        <a:lstStyle/>
        <a:p>
          <a:endParaRPr lang="nb-NO"/>
        </a:p>
      </dgm:t>
    </dgm:pt>
    <dgm:pt modelId="{42FE6FE3-7272-431F-BBE8-DDB31A33FF93}" type="sibTrans" cxnId="{D07A0648-AF43-4762-BF11-A87A2EB1A661}">
      <dgm:prSet/>
      <dgm:spPr/>
      <dgm:t>
        <a:bodyPr/>
        <a:lstStyle/>
        <a:p>
          <a:endParaRPr lang="nb-NO"/>
        </a:p>
      </dgm:t>
    </dgm:pt>
    <dgm:pt modelId="{5945574A-881D-4B9E-AFDE-A15CF6DBC89C}" type="pres">
      <dgm:prSet presAssocID="{4B0A216B-2972-4F48-9D24-92DD32946FFC}" presName="Name0" presStyleCnt="0">
        <dgm:presLayoutVars>
          <dgm:dir/>
          <dgm:animLvl val="lvl"/>
          <dgm:resizeHandles val="exact"/>
        </dgm:presLayoutVars>
      </dgm:prSet>
      <dgm:spPr/>
    </dgm:pt>
    <dgm:pt modelId="{8C1C2A8F-339D-4C5D-82BD-1A7EE019E1A8}" type="pres">
      <dgm:prSet presAssocID="{6385F6C3-F549-4EF7-8A7B-E908A426392C}" presName="composite" presStyleCnt="0"/>
      <dgm:spPr/>
    </dgm:pt>
    <dgm:pt modelId="{759C6E91-7722-4B40-A489-C46292773F22}" type="pres">
      <dgm:prSet presAssocID="{6385F6C3-F549-4EF7-8A7B-E908A426392C}" presName="parTx" presStyleLbl="alignNode1" presStyleIdx="0" presStyleCnt="3">
        <dgm:presLayoutVars>
          <dgm:chMax val="0"/>
          <dgm:chPref val="0"/>
          <dgm:bulletEnabled val="1"/>
        </dgm:presLayoutVars>
      </dgm:prSet>
      <dgm:spPr/>
    </dgm:pt>
    <dgm:pt modelId="{AB4963A6-6367-4ABA-9FA6-DBB49575AEB9}" type="pres">
      <dgm:prSet presAssocID="{6385F6C3-F549-4EF7-8A7B-E908A426392C}" presName="desTx" presStyleLbl="alignAccFollowNode1" presStyleIdx="0" presStyleCnt="3">
        <dgm:presLayoutVars>
          <dgm:bulletEnabled val="1"/>
        </dgm:presLayoutVars>
      </dgm:prSet>
      <dgm:spPr/>
    </dgm:pt>
    <dgm:pt modelId="{E1AB252A-C609-46FF-BEF6-28745779CE94}" type="pres">
      <dgm:prSet presAssocID="{561941E0-22B3-4A19-A232-621491305F9F}" presName="space" presStyleCnt="0"/>
      <dgm:spPr/>
    </dgm:pt>
    <dgm:pt modelId="{42ABAE27-2B5A-4597-ABF2-0CAA29FE855E}" type="pres">
      <dgm:prSet presAssocID="{1FBF17A6-ED3B-44D9-B750-4ACF386F5D47}" presName="composite" presStyleCnt="0"/>
      <dgm:spPr/>
    </dgm:pt>
    <dgm:pt modelId="{2DD4E8E4-D05A-431D-8032-66D6B9096BBB}" type="pres">
      <dgm:prSet presAssocID="{1FBF17A6-ED3B-44D9-B750-4ACF386F5D47}" presName="parTx" presStyleLbl="alignNode1" presStyleIdx="1" presStyleCnt="3">
        <dgm:presLayoutVars>
          <dgm:chMax val="0"/>
          <dgm:chPref val="0"/>
          <dgm:bulletEnabled val="1"/>
        </dgm:presLayoutVars>
      </dgm:prSet>
      <dgm:spPr/>
    </dgm:pt>
    <dgm:pt modelId="{EE808BBF-4C4F-458F-906E-6E3A116EF899}" type="pres">
      <dgm:prSet presAssocID="{1FBF17A6-ED3B-44D9-B750-4ACF386F5D47}" presName="desTx" presStyleLbl="alignAccFollowNode1" presStyleIdx="1" presStyleCnt="3">
        <dgm:presLayoutVars>
          <dgm:bulletEnabled val="1"/>
        </dgm:presLayoutVars>
      </dgm:prSet>
      <dgm:spPr/>
    </dgm:pt>
    <dgm:pt modelId="{B51CBA5C-BE1A-400C-A509-DED54A01C61B}" type="pres">
      <dgm:prSet presAssocID="{77AD9E18-A96C-46C1-A7D6-B10A75556C59}" presName="space" presStyleCnt="0"/>
      <dgm:spPr/>
    </dgm:pt>
    <dgm:pt modelId="{8B3D78DB-EF4B-4E6B-875C-05F103BF8104}" type="pres">
      <dgm:prSet presAssocID="{DB36C08F-6997-40DC-ACBE-C6F7CE9B7D47}" presName="composite" presStyleCnt="0"/>
      <dgm:spPr/>
    </dgm:pt>
    <dgm:pt modelId="{EBF2AC56-6931-4259-8008-6B6FED0C999B}" type="pres">
      <dgm:prSet presAssocID="{DB36C08F-6997-40DC-ACBE-C6F7CE9B7D47}" presName="parTx" presStyleLbl="alignNode1" presStyleIdx="2" presStyleCnt="3" custLinFactNeighborX="55178">
        <dgm:presLayoutVars>
          <dgm:chMax val="0"/>
          <dgm:chPref val="0"/>
          <dgm:bulletEnabled val="1"/>
        </dgm:presLayoutVars>
      </dgm:prSet>
      <dgm:spPr/>
    </dgm:pt>
    <dgm:pt modelId="{58C412B4-D560-4343-BC42-1CCCC6E64B50}" type="pres">
      <dgm:prSet presAssocID="{DB36C08F-6997-40DC-ACBE-C6F7CE9B7D47}" presName="desTx" presStyleLbl="alignAccFollowNode1" presStyleIdx="2" presStyleCnt="3" custLinFactNeighborX="287">
        <dgm:presLayoutVars>
          <dgm:bulletEnabled val="1"/>
        </dgm:presLayoutVars>
      </dgm:prSet>
      <dgm:spPr/>
    </dgm:pt>
  </dgm:ptLst>
  <dgm:cxnLst>
    <dgm:cxn modelId="{9EDEA201-9E31-4E9A-83FF-90087F33E51E}" srcId="{6385F6C3-F549-4EF7-8A7B-E908A426392C}" destId="{CA4D4197-B57E-4B14-9475-9B14F94027B1}" srcOrd="0" destOrd="0" parTransId="{1852B5C7-3995-49A5-BBAF-83A9981E47FD}" sibTransId="{6BE88ACF-1515-4B25-A2D6-313F6DC5ABE2}"/>
    <dgm:cxn modelId="{A81BB301-9B22-4D08-95A4-C0AD495DE075}" type="presOf" srcId="{602371CD-E799-44CC-ACCE-24AD07A29C27}" destId="{58C412B4-D560-4343-BC42-1CCCC6E64B50}" srcOrd="0" destOrd="3" presId="urn:microsoft.com/office/officeart/2005/8/layout/hList1"/>
    <dgm:cxn modelId="{E909C406-E8A3-4221-975E-DE470DDE64BC}" type="presOf" srcId="{DB36C08F-6997-40DC-ACBE-C6F7CE9B7D47}" destId="{EBF2AC56-6931-4259-8008-6B6FED0C999B}" srcOrd="0" destOrd="0" presId="urn:microsoft.com/office/officeart/2005/8/layout/hList1"/>
    <dgm:cxn modelId="{B66D5716-E851-40C1-A579-2D8A91844F53}" srcId="{4B0A216B-2972-4F48-9D24-92DD32946FFC}" destId="{DB36C08F-6997-40DC-ACBE-C6F7CE9B7D47}" srcOrd="2" destOrd="0" parTransId="{EBF389F1-9071-4E7F-97FB-2BD9CAFDF913}" sibTransId="{52AE04AA-AF8B-4F85-BA4D-620E60057997}"/>
    <dgm:cxn modelId="{8DDE6A17-D916-4BE2-9DDB-449FDF749230}" type="presOf" srcId="{4B0A216B-2972-4F48-9D24-92DD32946FFC}" destId="{5945574A-881D-4B9E-AFDE-A15CF6DBC89C}" srcOrd="0" destOrd="0" presId="urn:microsoft.com/office/officeart/2005/8/layout/hList1"/>
    <dgm:cxn modelId="{0190BD22-6FC3-4EF8-9C1B-31C4519C976D}" srcId="{4B0A216B-2972-4F48-9D24-92DD32946FFC}" destId="{1FBF17A6-ED3B-44D9-B750-4ACF386F5D47}" srcOrd="1" destOrd="0" parTransId="{56BF8C26-074A-43AD-A2EE-06775C685C27}" sibTransId="{77AD9E18-A96C-46C1-A7D6-B10A75556C59}"/>
    <dgm:cxn modelId="{B5E6CF2F-270A-4DDD-B7B0-281BB9712BA9}" srcId="{1FBF17A6-ED3B-44D9-B750-4ACF386F5D47}" destId="{73EB41DC-3F6B-4886-84A2-E61779C8C777}" srcOrd="6" destOrd="0" parTransId="{C2109CAA-A792-45F8-BD39-FD261F36A734}" sibTransId="{0585E412-FD3B-471A-B211-053FED0F435D}"/>
    <dgm:cxn modelId="{EC220732-0B39-46D4-8B21-D69F970BDAA1}" srcId="{1FBF17A6-ED3B-44D9-B750-4ACF386F5D47}" destId="{1ADCAFE7-2BA6-44FA-814D-174884743D1F}" srcOrd="0" destOrd="0" parTransId="{4B1FCEC9-0E53-47B9-A763-CFDC09129998}" sibTransId="{3F09F83A-7B23-480C-8977-8F84A5569196}"/>
    <dgm:cxn modelId="{2E643C33-92FC-4C73-BEF9-2AD498DF81AE}" type="presOf" srcId="{ED5CD363-7410-4737-9CF0-22AFE3CADE9E}" destId="{EE808BBF-4C4F-458F-906E-6E3A116EF899}" srcOrd="0" destOrd="7" presId="urn:microsoft.com/office/officeart/2005/8/layout/hList1"/>
    <dgm:cxn modelId="{E9B62034-3C25-4F73-B8FA-35FD4B38E2CD}" srcId="{1FBF17A6-ED3B-44D9-B750-4ACF386F5D47}" destId="{ED5CD363-7410-4737-9CF0-22AFE3CADE9E}" srcOrd="7" destOrd="0" parTransId="{8C5C198D-3B40-4488-A5C4-6246516E629E}" sibTransId="{1C21BB18-A2A5-43E0-8BF5-C06A2456C398}"/>
    <dgm:cxn modelId="{B7E44E35-E84D-4790-9478-9AF1B4C48CC2}" type="presOf" srcId="{73EB41DC-3F6B-4886-84A2-E61779C8C777}" destId="{EE808BBF-4C4F-458F-906E-6E3A116EF899}" srcOrd="0" destOrd="6" presId="urn:microsoft.com/office/officeart/2005/8/layout/hList1"/>
    <dgm:cxn modelId="{C6BADE3C-B232-477F-A821-63F60B711848}" srcId="{1FBF17A6-ED3B-44D9-B750-4ACF386F5D47}" destId="{1F602F60-168E-4528-A9BD-05899DDD26EA}" srcOrd="3" destOrd="0" parTransId="{B9F118FB-4317-4215-A4BC-E1C5A67332E9}" sibTransId="{EB6D4CD3-56B4-405C-8087-6C53247F0334}"/>
    <dgm:cxn modelId="{C0833E5D-FB5E-4B43-9B42-B0D5EDED5E4E}" type="presOf" srcId="{E5DE4034-8CB5-498E-9459-861D812C6CC4}" destId="{EE808BBF-4C4F-458F-906E-6E3A116EF899}" srcOrd="0" destOrd="8" presId="urn:microsoft.com/office/officeart/2005/8/layout/hList1"/>
    <dgm:cxn modelId="{1ED7F863-A921-4DDC-AD43-46E3B74503C3}" type="presOf" srcId="{1FBF17A6-ED3B-44D9-B750-4ACF386F5D47}" destId="{2DD4E8E4-D05A-431D-8032-66D6B9096BBB}" srcOrd="0" destOrd="0" presId="urn:microsoft.com/office/officeart/2005/8/layout/hList1"/>
    <dgm:cxn modelId="{D07A0648-AF43-4762-BF11-A87A2EB1A661}" srcId="{1FBF17A6-ED3B-44D9-B750-4ACF386F5D47}" destId="{E5DE4034-8CB5-498E-9459-861D812C6CC4}" srcOrd="8" destOrd="0" parTransId="{7588FDDC-6165-475C-8ECA-F218EC54FAFD}" sibTransId="{42FE6FE3-7272-431F-BBE8-DDB31A33FF93}"/>
    <dgm:cxn modelId="{33618D49-F883-47AB-81F1-D91396DCF3B8}" type="presOf" srcId="{EC8FE4AF-1300-4BDF-B94F-7842BE9E6567}" destId="{58C412B4-D560-4343-BC42-1CCCC6E64B50}" srcOrd="0" destOrd="4" presId="urn:microsoft.com/office/officeart/2005/8/layout/hList1"/>
    <dgm:cxn modelId="{EA9EE84A-A22D-4FFC-A772-8CFB1DAE4047}" type="presOf" srcId="{D9304394-5752-48C9-8CCC-5CA5802FCDD5}" destId="{AB4963A6-6367-4ABA-9FA6-DBB49575AEB9}" srcOrd="0" destOrd="3" presId="urn:microsoft.com/office/officeart/2005/8/layout/hList1"/>
    <dgm:cxn modelId="{7B254C4B-51CC-456A-9FC8-E5A205FE3014}" type="presOf" srcId="{7C3A528D-159C-4099-82E0-9B7ADF001C57}" destId="{AB4963A6-6367-4ABA-9FA6-DBB49575AEB9}" srcOrd="0" destOrd="4" presId="urn:microsoft.com/office/officeart/2005/8/layout/hList1"/>
    <dgm:cxn modelId="{3CF9886B-8851-40E2-9F47-D96A4559F182}" srcId="{6385F6C3-F549-4EF7-8A7B-E908A426392C}" destId="{7C3A528D-159C-4099-82E0-9B7ADF001C57}" srcOrd="4" destOrd="0" parTransId="{CE748A29-06D6-4EE5-804F-C77B8F0AE706}" sibTransId="{734D39CE-7B15-43E1-95D1-81308364B877}"/>
    <dgm:cxn modelId="{09399753-53FE-4E7C-8BEC-4C3CB3A7F5C3}" srcId="{20A69F0E-3B11-4449-960F-A8F000473A04}" destId="{EC8FE4AF-1300-4BDF-B94F-7842BE9E6567}" srcOrd="3" destOrd="0" parTransId="{C5106D86-CAC6-4A6D-8A71-F4809747E43F}" sibTransId="{248E8744-143D-4A0C-9FC3-F10769FE99F3}"/>
    <dgm:cxn modelId="{C9ABC473-7B6E-4A90-98D9-BE77F8C2904F}" type="presOf" srcId="{1975C2F9-FBDC-4E02-9762-B480842AC6BA}" destId="{EE808BBF-4C4F-458F-906E-6E3A116EF899}" srcOrd="0" destOrd="5" presId="urn:microsoft.com/office/officeart/2005/8/layout/hList1"/>
    <dgm:cxn modelId="{5E886B76-4806-4991-B10F-BA69B8F1539D}" type="presOf" srcId="{034663BF-8990-4C5C-9A94-8EB16A7917B3}" destId="{EE808BBF-4C4F-458F-906E-6E3A116EF899}" srcOrd="0" destOrd="1" presId="urn:microsoft.com/office/officeart/2005/8/layout/hList1"/>
    <dgm:cxn modelId="{E8554878-24F6-47BF-88CC-73A6B15C3621}" srcId="{6385F6C3-F549-4EF7-8A7B-E908A426392C}" destId="{D9304394-5752-48C9-8CCC-5CA5802FCDD5}" srcOrd="3" destOrd="0" parTransId="{407447BF-0D68-454D-AB08-32A3136732DE}" sibTransId="{9D35403F-ECCA-4774-83AE-51A5DA3C2D9D}"/>
    <dgm:cxn modelId="{B664F878-92DB-4F12-8E04-E3E66A1DDDE3}" srcId="{DB36C08F-6997-40DC-ACBE-C6F7CE9B7D47}" destId="{20A69F0E-3B11-4449-960F-A8F000473A04}" srcOrd="0" destOrd="0" parTransId="{C2CDE559-86EC-4570-8E04-CCCB5A3E738E}" sibTransId="{8EE07D6E-9179-4274-9F24-F56844B25A8B}"/>
    <dgm:cxn modelId="{319C167E-EFE9-4A80-AE6A-B1525AD21F96}" type="presOf" srcId="{783A8E53-13F5-4AFE-8953-F249B554B20E}" destId="{58C412B4-D560-4343-BC42-1CCCC6E64B50}" srcOrd="0" destOrd="2" presId="urn:microsoft.com/office/officeart/2005/8/layout/hList1"/>
    <dgm:cxn modelId="{65F93183-DC02-449D-B1CB-6F38E094D6EE}" srcId="{20A69F0E-3B11-4449-960F-A8F000473A04}" destId="{783A8E53-13F5-4AFE-8953-F249B554B20E}" srcOrd="1" destOrd="0" parTransId="{199B3036-C8BA-4A0E-BE75-A982A728A066}" sibTransId="{3AC6BCC5-CDB5-4EF1-95FE-DE298F508A26}"/>
    <dgm:cxn modelId="{29DD5187-53BA-474D-B762-9B7780B05FEF}" srcId="{1FBF17A6-ED3B-44D9-B750-4ACF386F5D47}" destId="{034663BF-8990-4C5C-9A94-8EB16A7917B3}" srcOrd="1" destOrd="0" parTransId="{788FD142-91B7-45F8-9F59-3B8958005CEC}" sibTransId="{4B9FFF8E-2383-4E4B-8B13-84AA393D89E3}"/>
    <dgm:cxn modelId="{E3E27887-4F6A-4A04-AB3F-3B2F4528CDD8}" srcId="{1FBF17A6-ED3B-44D9-B750-4ACF386F5D47}" destId="{6026A0C2-E9E2-42C3-B67E-E8881153DB62}" srcOrd="4" destOrd="0" parTransId="{C3896BA8-CE0E-4F9F-A054-A7439606B4C4}" sibTransId="{462172BB-F52D-4361-8B82-4EC14156A4EC}"/>
    <dgm:cxn modelId="{7750C088-2D3C-4F6F-B8FB-60A5581263FA}" type="presOf" srcId="{1ADCAFE7-2BA6-44FA-814D-174884743D1F}" destId="{EE808BBF-4C4F-458F-906E-6E3A116EF899}" srcOrd="0" destOrd="0" presId="urn:microsoft.com/office/officeart/2005/8/layout/hList1"/>
    <dgm:cxn modelId="{2E63F588-9AF4-48E1-91E2-55535ACC3875}" srcId="{4B0A216B-2972-4F48-9D24-92DD32946FFC}" destId="{6385F6C3-F549-4EF7-8A7B-E908A426392C}" srcOrd="0" destOrd="0" parTransId="{2725B19A-FB67-4314-8A64-EB1A85D185B0}" sibTransId="{561941E0-22B3-4A19-A232-621491305F9F}"/>
    <dgm:cxn modelId="{D0787E93-59A4-42F4-B623-1EE07C1D1B63}" srcId="{6385F6C3-F549-4EF7-8A7B-E908A426392C}" destId="{521E6C39-7EF3-4C0D-8E1A-4C2B00C81BA8}" srcOrd="1" destOrd="0" parTransId="{5DCB1E01-263A-4B38-8591-8B2A775B560C}" sibTransId="{A7404071-901A-462E-852A-86ED4310D630}"/>
    <dgm:cxn modelId="{62DA6E95-3A66-40EF-8CD1-75DA718CE469}" srcId="{20A69F0E-3B11-4449-960F-A8F000473A04}" destId="{9F84514E-BB33-443A-B632-581CEE10071C}" srcOrd="4" destOrd="0" parTransId="{BB9FF251-ED60-498F-8B6E-714105D07086}" sibTransId="{19B41A15-02EC-4299-9D45-8D0095607E19}"/>
    <dgm:cxn modelId="{280FAA98-5CAB-47E6-AC6A-7FC2E4561F1C}" type="presOf" srcId="{CA4D4197-B57E-4B14-9475-9B14F94027B1}" destId="{AB4963A6-6367-4ABA-9FA6-DBB49575AEB9}" srcOrd="0" destOrd="0" presId="urn:microsoft.com/office/officeart/2005/8/layout/hList1"/>
    <dgm:cxn modelId="{8DF5F59F-9534-47C6-88FE-73B5746B195F}" type="presOf" srcId="{9F84514E-BB33-443A-B632-581CEE10071C}" destId="{58C412B4-D560-4343-BC42-1CCCC6E64B50}" srcOrd="0" destOrd="5" presId="urn:microsoft.com/office/officeart/2005/8/layout/hList1"/>
    <dgm:cxn modelId="{853FFAA1-500B-45AC-B556-5D4ACFE0B176}" type="presOf" srcId="{6026A0C2-E9E2-42C3-B67E-E8881153DB62}" destId="{EE808BBF-4C4F-458F-906E-6E3A116EF899}" srcOrd="0" destOrd="4" presId="urn:microsoft.com/office/officeart/2005/8/layout/hList1"/>
    <dgm:cxn modelId="{AE7703BE-ACBC-40F1-9A89-76F2C828D21D}" type="presOf" srcId="{7D1E5FF8-6B08-4296-94E9-955815E1D999}" destId="{58C412B4-D560-4343-BC42-1CCCC6E64B50}" srcOrd="0" destOrd="1" presId="urn:microsoft.com/office/officeart/2005/8/layout/hList1"/>
    <dgm:cxn modelId="{88E994BF-6EC6-410C-A848-7273C3F28968}" type="presOf" srcId="{6385F6C3-F549-4EF7-8A7B-E908A426392C}" destId="{759C6E91-7722-4B40-A489-C46292773F22}" srcOrd="0" destOrd="0" presId="urn:microsoft.com/office/officeart/2005/8/layout/hList1"/>
    <dgm:cxn modelId="{5A8C76C2-E74A-4C6B-9F1F-16448731FCDD}" srcId="{6385F6C3-F549-4EF7-8A7B-E908A426392C}" destId="{8275381D-096A-4D8B-94E5-271B830805F5}" srcOrd="2" destOrd="0" parTransId="{F4D458CA-9A69-449E-96AA-8B0C60972DD5}" sibTransId="{07DD7030-3760-4850-866A-F29D885DD7C5}"/>
    <dgm:cxn modelId="{394CA5CE-0D4C-461F-8772-488EF78F1F06}" type="presOf" srcId="{521E6C39-7EF3-4C0D-8E1A-4C2B00C81BA8}" destId="{AB4963A6-6367-4ABA-9FA6-DBB49575AEB9}" srcOrd="0" destOrd="1" presId="urn:microsoft.com/office/officeart/2005/8/layout/hList1"/>
    <dgm:cxn modelId="{888174D3-7E2E-4E9C-90EB-7A80FB95E4B7}" type="presOf" srcId="{8275381D-096A-4D8B-94E5-271B830805F5}" destId="{AB4963A6-6367-4ABA-9FA6-DBB49575AEB9}" srcOrd="0" destOrd="2" presId="urn:microsoft.com/office/officeart/2005/8/layout/hList1"/>
    <dgm:cxn modelId="{2583D9D3-2D40-49FC-B6FF-28B3488B7DF6}" srcId="{1FBF17A6-ED3B-44D9-B750-4ACF386F5D47}" destId="{97B805D6-16D1-4FF8-8D98-B66F70825DA1}" srcOrd="2" destOrd="0" parTransId="{979C43A6-4287-4F42-87FF-B1BD9A4A233E}" sibTransId="{63ED8F9B-6F04-4A1A-A62D-4977FE33DCAE}"/>
    <dgm:cxn modelId="{8578BDD6-6522-4853-A7F2-BFD37ADC98C5}" type="presOf" srcId="{1F602F60-168E-4528-A9BD-05899DDD26EA}" destId="{EE808BBF-4C4F-458F-906E-6E3A116EF899}" srcOrd="0" destOrd="3" presId="urn:microsoft.com/office/officeart/2005/8/layout/hList1"/>
    <dgm:cxn modelId="{70ECA8EF-AAD8-4499-8CEB-CE9F81C302F6}" srcId="{1FBF17A6-ED3B-44D9-B750-4ACF386F5D47}" destId="{1975C2F9-FBDC-4E02-9762-B480842AC6BA}" srcOrd="5" destOrd="0" parTransId="{9FE803A4-D21F-4CA2-B31F-19E443A147BB}" sibTransId="{71A3AA46-63D4-4331-95BD-ACEB5462C8C3}"/>
    <dgm:cxn modelId="{9C767AF0-C4DE-4D6F-8479-C55964AC2B1D}" type="presOf" srcId="{20A69F0E-3B11-4449-960F-A8F000473A04}" destId="{58C412B4-D560-4343-BC42-1CCCC6E64B50}" srcOrd="0" destOrd="0" presId="urn:microsoft.com/office/officeart/2005/8/layout/hList1"/>
    <dgm:cxn modelId="{7DDFC2F2-7251-4D2A-A760-FC9536D49238}" srcId="{20A69F0E-3B11-4449-960F-A8F000473A04}" destId="{7D1E5FF8-6B08-4296-94E9-955815E1D999}" srcOrd="0" destOrd="0" parTransId="{BCAA98A8-0ABF-4657-873B-ABFE182E5933}" sibTransId="{802857AE-3EA6-413A-8D63-20C71311AF2E}"/>
    <dgm:cxn modelId="{1ED7FFF3-08A3-41C2-A40E-62888141D4A9}" type="presOf" srcId="{97B805D6-16D1-4FF8-8D98-B66F70825DA1}" destId="{EE808BBF-4C4F-458F-906E-6E3A116EF899}" srcOrd="0" destOrd="2" presId="urn:microsoft.com/office/officeart/2005/8/layout/hList1"/>
    <dgm:cxn modelId="{BFA91DF8-2620-4CD8-A7FD-BE9DF3DA8464}" srcId="{20A69F0E-3B11-4449-960F-A8F000473A04}" destId="{602371CD-E799-44CC-ACCE-24AD07A29C27}" srcOrd="2" destOrd="0" parTransId="{29666659-FCBE-4ABD-BDAF-F050FD8CD6A1}" sibTransId="{B4588A4A-4864-4886-9DB2-E397A5983FF9}"/>
    <dgm:cxn modelId="{4CB8922E-3474-4538-96BF-856447CA9E64}" type="presParOf" srcId="{5945574A-881D-4B9E-AFDE-A15CF6DBC89C}" destId="{8C1C2A8F-339D-4C5D-82BD-1A7EE019E1A8}" srcOrd="0" destOrd="0" presId="urn:microsoft.com/office/officeart/2005/8/layout/hList1"/>
    <dgm:cxn modelId="{B947D44F-208F-499D-ABE1-A50714CEF24C}" type="presParOf" srcId="{8C1C2A8F-339D-4C5D-82BD-1A7EE019E1A8}" destId="{759C6E91-7722-4B40-A489-C46292773F22}" srcOrd="0" destOrd="0" presId="urn:microsoft.com/office/officeart/2005/8/layout/hList1"/>
    <dgm:cxn modelId="{75435ED1-2BC6-4D48-BA36-10225CEA8414}" type="presParOf" srcId="{8C1C2A8F-339D-4C5D-82BD-1A7EE019E1A8}" destId="{AB4963A6-6367-4ABA-9FA6-DBB49575AEB9}" srcOrd="1" destOrd="0" presId="urn:microsoft.com/office/officeart/2005/8/layout/hList1"/>
    <dgm:cxn modelId="{7CC79373-64B2-4313-8BF8-2455ACD73BBE}" type="presParOf" srcId="{5945574A-881D-4B9E-AFDE-A15CF6DBC89C}" destId="{E1AB252A-C609-46FF-BEF6-28745779CE94}" srcOrd="1" destOrd="0" presId="urn:microsoft.com/office/officeart/2005/8/layout/hList1"/>
    <dgm:cxn modelId="{297E3774-EF49-4E9B-8ECF-F8FDE4A9A209}" type="presParOf" srcId="{5945574A-881D-4B9E-AFDE-A15CF6DBC89C}" destId="{42ABAE27-2B5A-4597-ABF2-0CAA29FE855E}" srcOrd="2" destOrd="0" presId="urn:microsoft.com/office/officeart/2005/8/layout/hList1"/>
    <dgm:cxn modelId="{01DFA67F-3374-4599-80C6-6D3D70866E76}" type="presParOf" srcId="{42ABAE27-2B5A-4597-ABF2-0CAA29FE855E}" destId="{2DD4E8E4-D05A-431D-8032-66D6B9096BBB}" srcOrd="0" destOrd="0" presId="urn:microsoft.com/office/officeart/2005/8/layout/hList1"/>
    <dgm:cxn modelId="{5F8F66FA-6C93-4B90-9B6E-1AB37310E27B}" type="presParOf" srcId="{42ABAE27-2B5A-4597-ABF2-0CAA29FE855E}" destId="{EE808BBF-4C4F-458F-906E-6E3A116EF899}" srcOrd="1" destOrd="0" presId="urn:microsoft.com/office/officeart/2005/8/layout/hList1"/>
    <dgm:cxn modelId="{FC4605D9-DF9B-43E3-BBB3-D79F28745743}" type="presParOf" srcId="{5945574A-881D-4B9E-AFDE-A15CF6DBC89C}" destId="{B51CBA5C-BE1A-400C-A509-DED54A01C61B}" srcOrd="3" destOrd="0" presId="urn:microsoft.com/office/officeart/2005/8/layout/hList1"/>
    <dgm:cxn modelId="{DCF94565-AB80-4149-B1E1-18F95ECF9B80}" type="presParOf" srcId="{5945574A-881D-4B9E-AFDE-A15CF6DBC89C}" destId="{8B3D78DB-EF4B-4E6B-875C-05F103BF8104}" srcOrd="4" destOrd="0" presId="urn:microsoft.com/office/officeart/2005/8/layout/hList1"/>
    <dgm:cxn modelId="{A57933FD-0594-4E0F-8C41-A626339CE7FE}" type="presParOf" srcId="{8B3D78DB-EF4B-4E6B-875C-05F103BF8104}" destId="{EBF2AC56-6931-4259-8008-6B6FED0C999B}" srcOrd="0" destOrd="0" presId="urn:microsoft.com/office/officeart/2005/8/layout/hList1"/>
    <dgm:cxn modelId="{6DFE8830-32A4-493F-83FC-C2930808DD64}" type="presParOf" srcId="{8B3D78DB-EF4B-4E6B-875C-05F103BF8104}" destId="{58C412B4-D560-4343-BC42-1CCCC6E64B50}"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59C6E91-7722-4B40-A489-C46292773F22}">
      <dsp:nvSpPr>
        <dsp:cNvPr id="0" name=""/>
        <dsp:cNvSpPr/>
      </dsp:nvSpPr>
      <dsp:spPr>
        <a:xfrm>
          <a:off x="3500" y="214808"/>
          <a:ext cx="3413359" cy="1365343"/>
        </a:xfrm>
        <a:prstGeom prst="rect">
          <a:avLst/>
        </a:prstGeom>
        <a:solidFill>
          <a:schemeClr val="bg2">
            <a:lumMod val="90000"/>
          </a:schemeClr>
        </a:solidFill>
        <a:ln w="25400" cap="flat" cmpd="sng" algn="ctr">
          <a:no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405384" tIns="231648" rIns="405384" bIns="231648" numCol="1" spcCol="1270" anchor="ctr" anchorCtr="0">
          <a:noAutofit/>
        </a:bodyPr>
        <a:lstStyle/>
        <a:p>
          <a:pPr marL="0" lvl="0" indent="0" algn="ctr" defTabSz="2533650">
            <a:lnSpc>
              <a:spcPct val="90000"/>
            </a:lnSpc>
            <a:spcBef>
              <a:spcPct val="0"/>
            </a:spcBef>
            <a:spcAft>
              <a:spcPct val="35000"/>
            </a:spcAft>
            <a:buNone/>
          </a:pPr>
          <a:r>
            <a:rPr lang="nb-NO" sz="5700" kern="1200">
              <a:solidFill>
                <a:schemeClr val="tx1"/>
              </a:solidFill>
            </a:rPr>
            <a:t>Pre-lab</a:t>
          </a:r>
          <a:endParaRPr lang="en-US" sz="5700" kern="1200">
            <a:solidFill>
              <a:schemeClr val="tx1"/>
            </a:solidFill>
          </a:endParaRPr>
        </a:p>
      </dsp:txBody>
      <dsp:txXfrm>
        <a:off x="3500" y="214808"/>
        <a:ext cx="3413359" cy="1365343"/>
      </dsp:txXfrm>
    </dsp:sp>
    <dsp:sp modelId="{AB4963A6-6367-4ABA-9FA6-DBB49575AEB9}">
      <dsp:nvSpPr>
        <dsp:cNvPr id="0" name=""/>
        <dsp:cNvSpPr/>
      </dsp:nvSpPr>
      <dsp:spPr>
        <a:xfrm>
          <a:off x="3500" y="1580151"/>
          <a:ext cx="3413359" cy="2503439"/>
        </a:xfrm>
        <a:prstGeom prst="rect">
          <a:avLst/>
        </a:prstGeom>
        <a:solidFill>
          <a:schemeClr val="bg2">
            <a:alpha val="90000"/>
          </a:scheme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Font typeface="Arial" panose="020B0604020202020204" pitchFamily="34" charset="0"/>
            <a:buChar char="•"/>
          </a:pPr>
          <a:r>
            <a:rPr lang="nb-NO" sz="1400" b="0" i="0" kern="1200" err="1"/>
            <a:t>Install</a:t>
          </a:r>
          <a:r>
            <a:rPr lang="nb-NO" sz="1400" b="0" i="0" kern="1200"/>
            <a:t> </a:t>
          </a:r>
          <a:r>
            <a:rPr lang="nb-NO" sz="1400" b="0" i="0" kern="1200" err="1"/>
            <a:t>VirtualBox</a:t>
          </a:r>
          <a:endParaRPr lang="en-US" sz="1400" kern="1200"/>
        </a:p>
        <a:p>
          <a:pPr marL="114300" lvl="1" indent="-114300" algn="l" defTabSz="622300">
            <a:lnSpc>
              <a:spcPct val="90000"/>
            </a:lnSpc>
            <a:spcBef>
              <a:spcPct val="0"/>
            </a:spcBef>
            <a:spcAft>
              <a:spcPct val="15000"/>
            </a:spcAft>
            <a:buFont typeface="Arial" panose="020B0604020202020204" pitchFamily="34" charset="0"/>
            <a:buChar char="•"/>
          </a:pPr>
          <a:r>
            <a:rPr lang="nb-NO" sz="1400" b="0" i="0" kern="1200" err="1"/>
            <a:t>Install</a:t>
          </a:r>
          <a:r>
            <a:rPr lang="nb-NO" sz="1400" b="0" i="0" kern="1200"/>
            <a:t> Cisco 9800-CL</a:t>
          </a:r>
          <a:endParaRPr lang="en-US" sz="1400" kern="1200"/>
        </a:p>
        <a:p>
          <a:pPr marL="114300" lvl="1" indent="-114300" algn="l" defTabSz="622300">
            <a:lnSpc>
              <a:spcPct val="90000"/>
            </a:lnSpc>
            <a:spcBef>
              <a:spcPct val="0"/>
            </a:spcBef>
            <a:spcAft>
              <a:spcPct val="15000"/>
            </a:spcAft>
            <a:buFont typeface="Arial" panose="020B0604020202020204" pitchFamily="34" charset="0"/>
            <a:buChar char="•"/>
          </a:pPr>
          <a:r>
            <a:rPr lang="nb-NO" sz="1400" b="0" i="0" kern="1200" err="1"/>
            <a:t>Install</a:t>
          </a:r>
          <a:r>
            <a:rPr lang="nb-NO" sz="1400" b="0" i="0" kern="1200"/>
            <a:t> </a:t>
          </a:r>
          <a:r>
            <a:rPr lang="nb-NO" sz="1400" b="0" i="0" kern="1200" err="1"/>
            <a:t>Ubuntu</a:t>
          </a:r>
          <a:r>
            <a:rPr lang="nb-NO" sz="1400" b="0" i="0" kern="1200"/>
            <a:t> Server w/</a:t>
          </a:r>
          <a:r>
            <a:rPr lang="nb-NO" sz="1400" b="0" i="0" kern="1200" err="1"/>
            <a:t>Docker</a:t>
          </a:r>
          <a:endParaRPr lang="en-US" sz="1400" kern="1200"/>
        </a:p>
        <a:p>
          <a:pPr marL="114300" lvl="1" indent="-114300" algn="l" defTabSz="622300">
            <a:lnSpc>
              <a:spcPct val="90000"/>
            </a:lnSpc>
            <a:spcBef>
              <a:spcPct val="0"/>
            </a:spcBef>
            <a:spcAft>
              <a:spcPct val="15000"/>
            </a:spcAft>
            <a:buFont typeface="Arial" panose="020B0604020202020204" pitchFamily="34" charset="0"/>
            <a:buChar char="•"/>
          </a:pPr>
          <a:r>
            <a:rPr lang="nb-NO" sz="1400" b="0" i="0" kern="1200" err="1"/>
            <a:t>Install</a:t>
          </a:r>
          <a:r>
            <a:rPr lang="nb-NO" sz="1400" b="0" i="0" kern="1200"/>
            <a:t> Postman</a:t>
          </a:r>
          <a:endParaRPr lang="en-US" sz="1400" kern="1200"/>
        </a:p>
        <a:p>
          <a:pPr marL="114300" lvl="1" indent="-114300" algn="l" defTabSz="622300">
            <a:lnSpc>
              <a:spcPct val="90000"/>
            </a:lnSpc>
            <a:spcBef>
              <a:spcPct val="0"/>
            </a:spcBef>
            <a:spcAft>
              <a:spcPct val="15000"/>
            </a:spcAft>
            <a:buFont typeface="Arial" panose="020B0604020202020204" pitchFamily="34" charset="0"/>
            <a:buChar char="•"/>
          </a:pPr>
          <a:r>
            <a:rPr lang="nb-NO" sz="1400" b="0" i="0" kern="1200" err="1"/>
            <a:t>Install</a:t>
          </a:r>
          <a:r>
            <a:rPr lang="nb-NO" sz="1400" b="0" i="0" kern="1200"/>
            <a:t> </a:t>
          </a:r>
          <a:r>
            <a:rPr lang="nb-NO" sz="1400" b="0" i="0" kern="1200" err="1"/>
            <a:t>VS</a:t>
          </a:r>
          <a:r>
            <a:rPr lang="nb-NO" sz="1400" b="0" i="0" kern="1200"/>
            <a:t> Code</a:t>
          </a:r>
          <a:endParaRPr lang="en-US" sz="1400" kern="1200"/>
        </a:p>
      </dsp:txBody>
      <dsp:txXfrm>
        <a:off x="3500" y="1580151"/>
        <a:ext cx="3413359" cy="2503439"/>
      </dsp:txXfrm>
    </dsp:sp>
    <dsp:sp modelId="{2DD4E8E4-D05A-431D-8032-66D6B9096BBB}">
      <dsp:nvSpPr>
        <dsp:cNvPr id="0" name=""/>
        <dsp:cNvSpPr/>
      </dsp:nvSpPr>
      <dsp:spPr>
        <a:xfrm>
          <a:off x="3894730" y="214808"/>
          <a:ext cx="3413359" cy="1365343"/>
        </a:xfrm>
        <a:prstGeom prst="rect">
          <a:avLst/>
        </a:prstGeom>
        <a:solidFill>
          <a:schemeClr val="bg2">
            <a:lumMod val="90000"/>
          </a:schemeClr>
        </a:solidFill>
        <a:ln w="25400" cap="flat" cmpd="sng" algn="ctr">
          <a:no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405384" tIns="231648" rIns="405384" bIns="231648" numCol="1" spcCol="1270" anchor="ctr" anchorCtr="0">
          <a:noAutofit/>
        </a:bodyPr>
        <a:lstStyle/>
        <a:p>
          <a:pPr marL="0" lvl="0" indent="0" algn="ctr" defTabSz="2533650">
            <a:lnSpc>
              <a:spcPct val="90000"/>
            </a:lnSpc>
            <a:spcBef>
              <a:spcPct val="0"/>
            </a:spcBef>
            <a:spcAft>
              <a:spcPct val="35000"/>
            </a:spcAft>
            <a:buNone/>
          </a:pPr>
          <a:r>
            <a:rPr lang="nb-NO" sz="5700" kern="1200">
              <a:solidFill>
                <a:schemeClr val="tx1"/>
              </a:solidFill>
            </a:rPr>
            <a:t>Day 1</a:t>
          </a:r>
          <a:endParaRPr lang="en-US" sz="5700" kern="1200">
            <a:solidFill>
              <a:schemeClr val="tx1"/>
            </a:solidFill>
          </a:endParaRPr>
        </a:p>
      </dsp:txBody>
      <dsp:txXfrm>
        <a:off x="3894730" y="214808"/>
        <a:ext cx="3413359" cy="1365343"/>
      </dsp:txXfrm>
    </dsp:sp>
    <dsp:sp modelId="{EE808BBF-4C4F-458F-906E-6E3A116EF899}">
      <dsp:nvSpPr>
        <dsp:cNvPr id="0" name=""/>
        <dsp:cNvSpPr/>
      </dsp:nvSpPr>
      <dsp:spPr>
        <a:xfrm>
          <a:off x="3894730" y="1580151"/>
          <a:ext cx="3413359" cy="2503439"/>
        </a:xfrm>
        <a:prstGeom prst="rect">
          <a:avLst/>
        </a:prstGeom>
        <a:solidFill>
          <a:schemeClr val="bg2">
            <a:alpha val="90000"/>
          </a:scheme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Font typeface="Arial" panose="020B0604020202020204" pitchFamily="34" charset="0"/>
            <a:buChar char="•"/>
          </a:pPr>
          <a:r>
            <a:rPr lang="nb-NO" sz="1400" kern="1200" dirty="0"/>
            <a:t>Sort </a:t>
          </a:r>
          <a:r>
            <a:rPr lang="nb-NO" sz="1400" kern="1200" dirty="0" err="1"/>
            <a:t>out</a:t>
          </a:r>
          <a:r>
            <a:rPr lang="nb-NO" sz="1400" kern="1200" dirty="0"/>
            <a:t> pre-lab </a:t>
          </a:r>
          <a:r>
            <a:rPr lang="nb-NO" sz="1400" kern="1200" dirty="0" err="1"/>
            <a:t>task</a:t>
          </a:r>
          <a:r>
            <a:rPr lang="nb-NO" sz="1400" kern="1200" dirty="0"/>
            <a:t> problems</a:t>
          </a:r>
          <a:endParaRPr lang="en-US" sz="1400" kern="1200" dirty="0"/>
        </a:p>
        <a:p>
          <a:pPr marL="114300" lvl="1" indent="-114300" algn="l" defTabSz="622300">
            <a:lnSpc>
              <a:spcPct val="90000"/>
            </a:lnSpc>
            <a:spcBef>
              <a:spcPct val="0"/>
            </a:spcBef>
            <a:spcAft>
              <a:spcPct val="15000"/>
            </a:spcAft>
            <a:buFont typeface="Arial" panose="020B0604020202020204" pitchFamily="34" charset="0"/>
            <a:buChar char="•"/>
          </a:pPr>
          <a:r>
            <a:rPr lang="en-US" sz="1400" kern="1200" dirty="0"/>
            <a:t>Get to know the lab environment</a:t>
          </a:r>
          <a:endParaRPr lang="nb-NO" sz="1400" kern="1200" dirty="0"/>
        </a:p>
        <a:p>
          <a:pPr marL="114300" lvl="1" indent="-114300" algn="l" defTabSz="622300">
            <a:lnSpc>
              <a:spcPct val="90000"/>
            </a:lnSpc>
            <a:spcBef>
              <a:spcPct val="0"/>
            </a:spcBef>
            <a:spcAft>
              <a:spcPct val="15000"/>
            </a:spcAft>
            <a:buFont typeface="Arial" panose="020B0604020202020204" pitchFamily="34" charset="0"/>
            <a:buChar char="•"/>
          </a:pPr>
          <a:r>
            <a:rPr lang="nb-NO" sz="1400" kern="1200" dirty="0"/>
            <a:t>Configure your AP</a:t>
          </a:r>
        </a:p>
        <a:p>
          <a:pPr marL="114300" lvl="1" indent="-114300" algn="l" defTabSz="622300">
            <a:lnSpc>
              <a:spcPct val="90000"/>
            </a:lnSpc>
            <a:spcBef>
              <a:spcPct val="0"/>
            </a:spcBef>
            <a:spcAft>
              <a:spcPct val="15000"/>
            </a:spcAft>
            <a:buFont typeface="Arial" panose="020B0604020202020204" pitchFamily="34" charset="0"/>
            <a:buChar char="•"/>
          </a:pPr>
          <a:r>
            <a:rPr lang="en-US" sz="1400" kern="1200" dirty="0"/>
            <a:t>Connect VS Code to Ubuntu</a:t>
          </a:r>
          <a:endParaRPr lang="nb-NO" sz="1400" kern="1200" dirty="0"/>
        </a:p>
        <a:p>
          <a:pPr marL="114300" lvl="1" indent="-114300" algn="l" defTabSz="622300">
            <a:lnSpc>
              <a:spcPct val="90000"/>
            </a:lnSpc>
            <a:spcBef>
              <a:spcPct val="0"/>
            </a:spcBef>
            <a:spcAft>
              <a:spcPct val="15000"/>
            </a:spcAft>
            <a:buFont typeface="Arial" panose="020B0604020202020204" pitchFamily="34" charset="0"/>
            <a:buChar char="•"/>
          </a:pPr>
          <a:r>
            <a:rPr lang="nb-NO" sz="1400" kern="1200" dirty="0"/>
            <a:t>Install and explore Ansible</a:t>
          </a:r>
        </a:p>
        <a:p>
          <a:pPr marL="114300" lvl="1" indent="-114300" algn="l" defTabSz="622300">
            <a:lnSpc>
              <a:spcPct val="90000"/>
            </a:lnSpc>
            <a:spcBef>
              <a:spcPct val="0"/>
            </a:spcBef>
            <a:spcAft>
              <a:spcPct val="15000"/>
            </a:spcAft>
            <a:buFont typeface="Arial" panose="020B0604020202020204" pitchFamily="34" charset="0"/>
            <a:buChar char="•"/>
          </a:pPr>
          <a:r>
            <a:rPr lang="nb-NO" sz="1400" kern="1200" dirty="0"/>
            <a:t>Explore Python automation</a:t>
          </a:r>
        </a:p>
        <a:p>
          <a:pPr marL="114300" lvl="1" indent="-114300" algn="l" defTabSz="622300">
            <a:lnSpc>
              <a:spcPct val="90000"/>
            </a:lnSpc>
            <a:spcBef>
              <a:spcPct val="0"/>
            </a:spcBef>
            <a:spcAft>
              <a:spcPct val="15000"/>
            </a:spcAft>
            <a:buFont typeface="Arial" panose="020B0604020202020204" pitchFamily="34" charset="0"/>
            <a:buChar char="•"/>
          </a:pPr>
          <a:r>
            <a:rPr lang="en-US" sz="1400" kern="1200" dirty="0"/>
            <a:t>Install and explore YANG Suite</a:t>
          </a:r>
          <a:endParaRPr lang="nb-NO" sz="1400" kern="1200" dirty="0"/>
        </a:p>
        <a:p>
          <a:pPr marL="114300" lvl="1" indent="-114300" algn="l" defTabSz="622300">
            <a:lnSpc>
              <a:spcPct val="90000"/>
            </a:lnSpc>
            <a:spcBef>
              <a:spcPct val="0"/>
            </a:spcBef>
            <a:spcAft>
              <a:spcPct val="15000"/>
            </a:spcAft>
            <a:buFont typeface="Arial" panose="020B0604020202020204" pitchFamily="34" charset="0"/>
            <a:buChar char="•"/>
          </a:pPr>
          <a:r>
            <a:rPr lang="nb-NO" sz="1400" kern="1200" dirty="0"/>
            <a:t>Explore Postman</a:t>
          </a:r>
        </a:p>
        <a:p>
          <a:pPr marL="114300" lvl="1" indent="-114300" algn="l" defTabSz="622300">
            <a:lnSpc>
              <a:spcPct val="90000"/>
            </a:lnSpc>
            <a:spcBef>
              <a:spcPct val="0"/>
            </a:spcBef>
            <a:spcAft>
              <a:spcPct val="15000"/>
            </a:spcAft>
            <a:buFont typeface="Arial" panose="020B0604020202020204" pitchFamily="34" charset="0"/>
            <a:buChar char="•"/>
          </a:pPr>
          <a:r>
            <a:rPr lang="en-US" sz="1400" kern="1200" dirty="0"/>
            <a:t>Install and explore Grafana</a:t>
          </a:r>
          <a:endParaRPr lang="nb-NO" sz="1400" kern="1200" dirty="0"/>
        </a:p>
      </dsp:txBody>
      <dsp:txXfrm>
        <a:off x="3894730" y="1580151"/>
        <a:ext cx="3413359" cy="2503439"/>
      </dsp:txXfrm>
    </dsp:sp>
    <dsp:sp modelId="{EBF2AC56-6931-4259-8008-6B6FED0C999B}">
      <dsp:nvSpPr>
        <dsp:cNvPr id="0" name=""/>
        <dsp:cNvSpPr/>
      </dsp:nvSpPr>
      <dsp:spPr>
        <a:xfrm>
          <a:off x="7789461" y="214808"/>
          <a:ext cx="3413359" cy="1365343"/>
        </a:xfrm>
        <a:prstGeom prst="rect">
          <a:avLst/>
        </a:prstGeom>
        <a:solidFill>
          <a:schemeClr val="bg2">
            <a:lumMod val="90000"/>
          </a:schemeClr>
        </a:solidFill>
        <a:ln w="25400" cap="flat" cmpd="sng" algn="ctr">
          <a:noFill/>
          <a:prstDash val="solid"/>
        </a:ln>
        <a:effectLst>
          <a:outerShdw blurRad="40000" dist="20000" dir="5400000" rotWithShape="0">
            <a:srgbClr val="000000">
              <a:alpha val="38000"/>
            </a:srgbClr>
          </a:outerShdw>
        </a:effectLst>
      </dsp:spPr>
      <dsp:style>
        <a:lnRef idx="2">
          <a:scrgbClr r="0" g="0" b="0"/>
        </a:lnRef>
        <a:fillRef idx="1">
          <a:scrgbClr r="0" g="0" b="0"/>
        </a:fillRef>
        <a:effectRef idx="1">
          <a:scrgbClr r="0" g="0" b="0"/>
        </a:effectRef>
        <a:fontRef idx="minor">
          <a:schemeClr val="lt1"/>
        </a:fontRef>
      </dsp:style>
      <dsp:txBody>
        <a:bodyPr spcFirstLastPara="0" vert="horz" wrap="square" lIns="405384" tIns="231648" rIns="405384" bIns="231648" numCol="1" spcCol="1270" anchor="ctr" anchorCtr="0">
          <a:noAutofit/>
        </a:bodyPr>
        <a:lstStyle/>
        <a:p>
          <a:pPr marL="0" lvl="0" indent="0" algn="ctr" defTabSz="2533650">
            <a:lnSpc>
              <a:spcPct val="90000"/>
            </a:lnSpc>
            <a:spcBef>
              <a:spcPct val="0"/>
            </a:spcBef>
            <a:spcAft>
              <a:spcPct val="35000"/>
            </a:spcAft>
            <a:buNone/>
          </a:pPr>
          <a:r>
            <a:rPr lang="nb-NO" sz="5700" kern="1200">
              <a:solidFill>
                <a:schemeClr val="tx1"/>
              </a:solidFill>
            </a:rPr>
            <a:t>Day 2</a:t>
          </a:r>
          <a:endParaRPr lang="en-US" sz="5700" kern="1200">
            <a:solidFill>
              <a:schemeClr val="tx1"/>
            </a:solidFill>
          </a:endParaRPr>
        </a:p>
      </dsp:txBody>
      <dsp:txXfrm>
        <a:off x="7789461" y="214808"/>
        <a:ext cx="3413359" cy="1365343"/>
      </dsp:txXfrm>
    </dsp:sp>
    <dsp:sp modelId="{58C412B4-D560-4343-BC42-1CCCC6E64B50}">
      <dsp:nvSpPr>
        <dsp:cNvPr id="0" name=""/>
        <dsp:cNvSpPr/>
      </dsp:nvSpPr>
      <dsp:spPr>
        <a:xfrm>
          <a:off x="7789461" y="1580151"/>
          <a:ext cx="3413359" cy="2503439"/>
        </a:xfrm>
        <a:prstGeom prst="rect">
          <a:avLst/>
        </a:prstGeom>
        <a:solidFill>
          <a:schemeClr val="bg2">
            <a:alpha val="90000"/>
          </a:schemeClr>
        </a:solidFill>
        <a:ln w="25400" cap="flat" cmpd="sng" algn="ctr">
          <a:noFill/>
          <a:prstDash val="solid"/>
        </a:ln>
        <a:effectLst/>
      </dsp:spPr>
      <dsp:style>
        <a:lnRef idx="2">
          <a:scrgbClr r="0" g="0" b="0"/>
        </a:lnRef>
        <a:fillRef idx="1">
          <a:scrgbClr r="0" g="0" b="0"/>
        </a:fillRef>
        <a:effectRef idx="0">
          <a:scrgbClr r="0" g="0" b="0"/>
        </a:effectRef>
        <a:fontRef idx="minor"/>
      </dsp:style>
      <dsp:txBody>
        <a:bodyPr spcFirstLastPara="0" vert="horz" wrap="square" lIns="74676" tIns="74676" rIns="99568" bIns="112014" numCol="1" spcCol="1270" anchor="t" anchorCtr="0">
          <a:noAutofit/>
        </a:bodyPr>
        <a:lstStyle/>
        <a:p>
          <a:pPr marL="114300" lvl="1" indent="-114300" algn="l" defTabSz="622300">
            <a:lnSpc>
              <a:spcPct val="90000"/>
            </a:lnSpc>
            <a:spcBef>
              <a:spcPct val="0"/>
            </a:spcBef>
            <a:spcAft>
              <a:spcPct val="15000"/>
            </a:spcAft>
            <a:buChar char="•"/>
          </a:pPr>
          <a:r>
            <a:rPr lang="nb-NO" sz="1400" b="0" i="0" kern="1200"/>
            <a:t>In-</a:t>
          </a:r>
          <a:r>
            <a:rPr lang="nb-NO" sz="1400" b="0" i="0" kern="1200" err="1"/>
            <a:t>depth</a:t>
          </a:r>
          <a:r>
            <a:rPr lang="nb-NO" sz="1400" b="0" i="0" kern="1200"/>
            <a:t> </a:t>
          </a:r>
          <a:r>
            <a:rPr lang="nb-NO" sz="1400" b="0" i="0" kern="1200" err="1"/>
            <a:t>explore</a:t>
          </a:r>
          <a:r>
            <a:rPr lang="nb-NO" sz="1400" b="0" i="0" kern="1200"/>
            <a:t> a </a:t>
          </a:r>
          <a:r>
            <a:rPr lang="nb-NO" sz="1400" b="0" i="0" kern="1200" err="1"/>
            <a:t>topic</a:t>
          </a:r>
          <a:r>
            <a:rPr lang="nb-NO" sz="1400" b="0" i="0" kern="1200"/>
            <a:t> </a:t>
          </a:r>
          <a:r>
            <a:rPr lang="nb-NO" sz="1400" b="0" i="0" kern="1200" err="1"/>
            <a:t>of</a:t>
          </a:r>
          <a:r>
            <a:rPr lang="nb-NO" sz="1400" b="0" i="0" kern="1200"/>
            <a:t> </a:t>
          </a:r>
          <a:r>
            <a:rPr lang="nb-NO" sz="1400" b="0" i="0" kern="1200" err="1"/>
            <a:t>choice</a:t>
          </a:r>
          <a:endParaRPr lang="en-US" sz="1400" kern="1200"/>
        </a:p>
        <a:p>
          <a:pPr marL="228600" lvl="2" indent="-114300" algn="l" defTabSz="622300">
            <a:lnSpc>
              <a:spcPct val="90000"/>
            </a:lnSpc>
            <a:spcBef>
              <a:spcPct val="0"/>
            </a:spcBef>
            <a:spcAft>
              <a:spcPct val="15000"/>
            </a:spcAft>
            <a:buChar char="•"/>
          </a:pPr>
          <a:r>
            <a:rPr lang="en-US" sz="1400" kern="1200"/>
            <a:t>Grafana / TIG-stack</a:t>
          </a:r>
        </a:p>
        <a:p>
          <a:pPr marL="228600" lvl="2" indent="-114300" algn="l" defTabSz="622300">
            <a:lnSpc>
              <a:spcPct val="90000"/>
            </a:lnSpc>
            <a:spcBef>
              <a:spcPct val="0"/>
            </a:spcBef>
            <a:spcAft>
              <a:spcPct val="15000"/>
            </a:spcAft>
            <a:buChar char="•"/>
          </a:pPr>
          <a:r>
            <a:rPr lang="en-US" sz="1400" kern="1200"/>
            <a:t>Grafana Cloud</a:t>
          </a:r>
        </a:p>
        <a:p>
          <a:pPr marL="228600" lvl="2" indent="-114300" algn="l" defTabSz="622300">
            <a:lnSpc>
              <a:spcPct val="90000"/>
            </a:lnSpc>
            <a:spcBef>
              <a:spcPct val="0"/>
            </a:spcBef>
            <a:spcAft>
              <a:spcPct val="15000"/>
            </a:spcAft>
            <a:buChar char="•"/>
          </a:pPr>
          <a:r>
            <a:rPr lang="en-US" sz="1400" kern="1200"/>
            <a:t>Ansible</a:t>
          </a:r>
        </a:p>
        <a:p>
          <a:pPr marL="228600" lvl="2" indent="-114300" algn="l" defTabSz="622300">
            <a:lnSpc>
              <a:spcPct val="90000"/>
            </a:lnSpc>
            <a:spcBef>
              <a:spcPct val="0"/>
            </a:spcBef>
            <a:spcAft>
              <a:spcPct val="15000"/>
            </a:spcAft>
            <a:buChar char="•"/>
          </a:pPr>
          <a:r>
            <a:rPr lang="en-US" sz="1400" kern="1200"/>
            <a:t>Python</a:t>
          </a:r>
        </a:p>
        <a:p>
          <a:pPr marL="228600" lvl="2" indent="-114300" algn="l" defTabSz="622300">
            <a:lnSpc>
              <a:spcPct val="90000"/>
            </a:lnSpc>
            <a:spcBef>
              <a:spcPct val="0"/>
            </a:spcBef>
            <a:spcAft>
              <a:spcPct val="15000"/>
            </a:spcAft>
            <a:buChar char="•"/>
          </a:pPr>
          <a:r>
            <a:rPr lang="en-US" sz="1400" kern="1200" dirty="0"/>
            <a:t>Other vendors (MIST/Meraki/Aruba)</a:t>
          </a:r>
        </a:p>
      </dsp:txBody>
      <dsp:txXfrm>
        <a:off x="7789461" y="1580151"/>
        <a:ext cx="3413359" cy="2503439"/>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Footer"/>
          <p:cNvSpPr>
            <a:spLocks noGrp="1"/>
          </p:cNvSpPr>
          <p:nvPr>
            <p:ph type="ftr" sz="quarter" idx="2"/>
          </p:nvPr>
        </p:nvSpPr>
        <p:spPr bwMode="gray">
          <a:xfrm>
            <a:off x="0" y="8604000"/>
            <a:ext cx="5040000" cy="540000"/>
          </a:xfrm>
          <a:prstGeom prst="rect">
            <a:avLst/>
          </a:prstGeom>
        </p:spPr>
        <p:txBody>
          <a:bodyPr vert="horz" lIns="360000" tIns="0" rIns="0" bIns="180000" rtlCol="0" anchor="b"/>
          <a:lstStyle>
            <a:lvl1pPr algn="l">
              <a:defRPr sz="1200"/>
            </a:lvl1pPr>
          </a:lstStyle>
          <a:p>
            <a:r>
              <a:rPr lang="en-US"/>
              <a:t>Presentation Title</a:t>
            </a:r>
          </a:p>
        </p:txBody>
      </p:sp>
      <p:sp>
        <p:nvSpPr>
          <p:cNvPr id="5" name="Slide Number"/>
          <p:cNvSpPr>
            <a:spLocks noGrp="1"/>
          </p:cNvSpPr>
          <p:nvPr>
            <p:ph type="sldNum" sz="quarter" idx="3"/>
          </p:nvPr>
        </p:nvSpPr>
        <p:spPr bwMode="gray">
          <a:xfrm>
            <a:off x="5418000" y="8604000"/>
            <a:ext cx="1440000" cy="540000"/>
          </a:xfrm>
          <a:prstGeom prst="rect">
            <a:avLst/>
          </a:prstGeom>
        </p:spPr>
        <p:txBody>
          <a:bodyPr vert="horz" lIns="0" tIns="0" rIns="360000" bIns="180000" rtlCol="0" anchor="b"/>
          <a:lstStyle>
            <a:lvl1pPr algn="r">
              <a:defRPr sz="1200"/>
            </a:lvl1pPr>
          </a:lstStyle>
          <a:p>
            <a:fld id="{CD9C266D-9BF6-45DD-93F4-23D3D4380AFF}" type="slidenum">
              <a:rPr lang="en-US" smtClean="0"/>
              <a:t>‹#›</a:t>
            </a:fld>
            <a:endParaRPr lang="en-US"/>
          </a:p>
        </p:txBody>
      </p:sp>
    </p:spTree>
    <p:extLst>
      <p:ext uri="{BB962C8B-B14F-4D97-AF65-F5344CB8AC3E}">
        <p14:creationId xmlns:p14="http://schemas.microsoft.com/office/powerpoint/2010/main" val="1567939925"/>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Picture"/>
          <p:cNvSpPr>
            <a:spLocks noGrp="1" noRot="1" noChangeAspect="1"/>
          </p:cNvSpPr>
          <p:nvPr>
            <p:ph type="sldImg" idx="2"/>
          </p:nvPr>
        </p:nvSpPr>
        <p:spPr bwMode="gray">
          <a:xfrm>
            <a:off x="360000" y="432000"/>
            <a:ext cx="6138000" cy="3454424"/>
          </a:xfrm>
          <a:prstGeom prst="rect">
            <a:avLst/>
          </a:prstGeom>
          <a:noFill/>
          <a:ln w="12700">
            <a:solidFill>
              <a:prstClr val="black"/>
            </a:solidFill>
            <a:miter lim="800000"/>
          </a:ln>
        </p:spPr>
        <p:txBody>
          <a:bodyPr vert="horz" lIns="0" tIns="0" rIns="0" bIns="0" rtlCol="0" anchor="ctr"/>
          <a:lstStyle/>
          <a:p>
            <a:endParaRPr lang="en-US" noProof="0"/>
          </a:p>
        </p:txBody>
      </p:sp>
      <p:sp>
        <p:nvSpPr>
          <p:cNvPr id="5" name="Note"/>
          <p:cNvSpPr>
            <a:spLocks noGrp="1"/>
          </p:cNvSpPr>
          <p:nvPr>
            <p:ph type="body" sz="quarter" idx="3"/>
          </p:nvPr>
        </p:nvSpPr>
        <p:spPr bwMode="gray">
          <a:xfrm>
            <a:off x="359999" y="4248000"/>
            <a:ext cx="6138000" cy="4068000"/>
          </a:xfrm>
          <a:prstGeom prst="rect">
            <a:avLst/>
          </a:prstGeom>
        </p:spPr>
        <p:txBody>
          <a:bodyPr vert="horz" lIns="0" tIns="0" rIns="0" bIns="0" rtlCol="0"/>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6" name="Footer"/>
          <p:cNvSpPr>
            <a:spLocks noGrp="1"/>
          </p:cNvSpPr>
          <p:nvPr>
            <p:ph type="ftr" sz="quarter" idx="4"/>
          </p:nvPr>
        </p:nvSpPr>
        <p:spPr bwMode="gray">
          <a:xfrm>
            <a:off x="0" y="8604000"/>
            <a:ext cx="5040000" cy="540000"/>
          </a:xfrm>
          <a:prstGeom prst="rect">
            <a:avLst/>
          </a:prstGeom>
        </p:spPr>
        <p:txBody>
          <a:bodyPr vert="horz" lIns="360000" tIns="0" rIns="0" bIns="180000" rtlCol="0" anchor="b"/>
          <a:lstStyle>
            <a:lvl1pPr algn="l">
              <a:defRPr sz="1100">
                <a:latin typeface="Verdana" panose="020B0604030504040204" pitchFamily="34" charset="0"/>
                <a:ea typeface="Verdana" panose="020B0604030504040204" pitchFamily="34" charset="0"/>
                <a:sym typeface="Verdana" panose="020B0604030504040204" pitchFamily="34" charset="0"/>
              </a:defRPr>
            </a:lvl1pPr>
          </a:lstStyle>
          <a:p>
            <a:r>
              <a:rPr lang="en-US"/>
              <a:t>Presentation Title</a:t>
            </a:r>
          </a:p>
        </p:txBody>
      </p:sp>
      <p:sp>
        <p:nvSpPr>
          <p:cNvPr id="7" name="Slider number"/>
          <p:cNvSpPr>
            <a:spLocks noGrp="1"/>
          </p:cNvSpPr>
          <p:nvPr>
            <p:ph type="sldNum" sz="quarter" idx="5"/>
          </p:nvPr>
        </p:nvSpPr>
        <p:spPr bwMode="gray">
          <a:xfrm>
            <a:off x="5418000" y="8604000"/>
            <a:ext cx="1440000" cy="540000"/>
          </a:xfrm>
          <a:prstGeom prst="rect">
            <a:avLst/>
          </a:prstGeom>
        </p:spPr>
        <p:txBody>
          <a:bodyPr vert="horz" lIns="0" tIns="0" rIns="360000" bIns="180000" rtlCol="0" anchor="b"/>
          <a:lstStyle>
            <a:lvl1pPr algn="r">
              <a:defRPr sz="1100">
                <a:latin typeface="Verdana" panose="020B0604030504040204" pitchFamily="34" charset="0"/>
                <a:ea typeface="Verdana" panose="020B0604030504040204" pitchFamily="34" charset="0"/>
                <a:sym typeface="Verdana" panose="020B0604030504040204" pitchFamily="34" charset="0"/>
              </a:defRPr>
            </a:lvl1pPr>
          </a:lstStyle>
          <a:p>
            <a:fld id="{92DA5471-CC57-402A-9527-36A1D012F698}" type="slidenum">
              <a:rPr lang="en-US" smtClean="0"/>
              <a:pPr/>
              <a:t>‹#›</a:t>
            </a:fld>
            <a:endParaRPr lang="en-US"/>
          </a:p>
        </p:txBody>
      </p:sp>
    </p:spTree>
    <p:extLst>
      <p:ext uri="{BB962C8B-B14F-4D97-AF65-F5344CB8AC3E}">
        <p14:creationId xmlns:p14="http://schemas.microsoft.com/office/powerpoint/2010/main" val="128653505"/>
      </p:ext>
    </p:extLst>
  </p:cSld>
  <p:clrMap bg1="lt1" tx1="dk1" bg2="lt2" tx2="dk2" accent1="accent1" accent2="accent2" accent3="accent3" accent4="accent4" accent5="accent5" accent6="accent6" hlink="hlink" folHlink="folHlink"/>
  <p:hf hdr="0" dt="0"/>
  <p:notesStyle>
    <a:lvl1pPr marL="0" algn="l" defTabSz="914400" rtl="0" eaLnBrk="1" latinLnBrk="0" hangingPunct="1">
      <a:lnSpc>
        <a:spcPct val="90000"/>
      </a:lnSpc>
      <a:spcAft>
        <a:spcPts val="1000"/>
      </a:spcAft>
      <a:defRPr sz="1100" kern="1200">
        <a:solidFill>
          <a:schemeClr val="tx1"/>
        </a:solidFill>
        <a:latin typeface="Verdana" panose="020B0604030504040204" pitchFamily="34" charset="0"/>
        <a:ea typeface="Verdana" panose="020B0604030504040204" pitchFamily="34" charset="0"/>
        <a:cs typeface="+mn-cs"/>
        <a:sym typeface="Verdana" panose="020B0604030504040204" pitchFamily="34" charset="0"/>
      </a:defRPr>
    </a:lvl1pPr>
    <a:lvl2pPr marL="360000" algn="l" defTabSz="914400" rtl="0" eaLnBrk="1" latinLnBrk="0" hangingPunct="1">
      <a:lnSpc>
        <a:spcPct val="90000"/>
      </a:lnSpc>
      <a:spcAft>
        <a:spcPts val="1000"/>
      </a:spcAft>
      <a:defRPr sz="1100" kern="1200">
        <a:solidFill>
          <a:schemeClr val="tx1"/>
        </a:solidFill>
        <a:latin typeface="Verdana" panose="020B0604030504040204" pitchFamily="34" charset="0"/>
        <a:ea typeface="Verdana" panose="020B0604030504040204" pitchFamily="34" charset="0"/>
        <a:cs typeface="+mn-cs"/>
        <a:sym typeface="Verdana" panose="020B0604030504040204" pitchFamily="34" charset="0"/>
      </a:defRPr>
    </a:lvl2pPr>
    <a:lvl3pPr marL="720000" algn="l" defTabSz="914400" rtl="0" eaLnBrk="1" latinLnBrk="0" hangingPunct="1">
      <a:lnSpc>
        <a:spcPct val="90000"/>
      </a:lnSpc>
      <a:spcAft>
        <a:spcPts val="1000"/>
      </a:spcAft>
      <a:defRPr sz="1100" kern="1200">
        <a:solidFill>
          <a:schemeClr val="tx1"/>
        </a:solidFill>
        <a:latin typeface="Verdana" panose="020B0604030504040204" pitchFamily="34" charset="0"/>
        <a:ea typeface="Verdana" panose="020B0604030504040204" pitchFamily="34" charset="0"/>
        <a:cs typeface="+mn-cs"/>
        <a:sym typeface="Verdana" panose="020B0604030504040204" pitchFamily="34" charset="0"/>
      </a:defRPr>
    </a:lvl3pPr>
    <a:lvl4pPr marL="1080000" algn="l" defTabSz="914400" rtl="0" eaLnBrk="1" latinLnBrk="0" hangingPunct="1">
      <a:lnSpc>
        <a:spcPct val="90000"/>
      </a:lnSpc>
      <a:spcAft>
        <a:spcPts val="1000"/>
      </a:spcAft>
      <a:defRPr sz="1100" kern="1200">
        <a:solidFill>
          <a:schemeClr val="tx1"/>
        </a:solidFill>
        <a:latin typeface="Verdana" panose="020B0604030504040204" pitchFamily="34" charset="0"/>
        <a:ea typeface="Verdana" panose="020B0604030504040204" pitchFamily="34" charset="0"/>
        <a:cs typeface="+mn-cs"/>
        <a:sym typeface="Verdana" panose="020B0604030504040204" pitchFamily="34" charset="0"/>
      </a:defRPr>
    </a:lvl4pPr>
    <a:lvl5pPr marL="1440000" algn="l" defTabSz="914400" rtl="0" eaLnBrk="1" latinLnBrk="0" hangingPunct="1">
      <a:lnSpc>
        <a:spcPct val="90000"/>
      </a:lnSpc>
      <a:spcAft>
        <a:spcPts val="1000"/>
      </a:spcAft>
      <a:defRPr sz="1100" kern="1200">
        <a:solidFill>
          <a:schemeClr val="tx1"/>
        </a:solidFill>
        <a:latin typeface="Verdana" panose="020B0604030504040204" pitchFamily="34" charset="0"/>
        <a:ea typeface="Verdana" panose="020B0604030504040204" pitchFamily="34" charset="0"/>
        <a:cs typeface="+mn-cs"/>
        <a:sym typeface="Verdana" panose="020B060403050404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0363" y="431800"/>
            <a:ext cx="6137275" cy="3454400"/>
          </a:xfrm>
        </p:spPr>
      </p:sp>
      <p:sp>
        <p:nvSpPr>
          <p:cNvPr id="3" name="Notes Placeholder 2"/>
          <p:cNvSpPr>
            <a:spLocks noGrp="1"/>
          </p:cNvSpPr>
          <p:nvPr>
            <p:ph type="body" idx="1"/>
          </p:nvPr>
        </p:nvSpPr>
        <p:spPr/>
        <p:txBody>
          <a:bodyPr/>
          <a:lstStyle/>
          <a:p>
            <a:endParaRPr lang="en-GB" sz="1050"/>
          </a:p>
        </p:txBody>
      </p:sp>
      <p:sp>
        <p:nvSpPr>
          <p:cNvPr id="4" name="Footer Placeholder 3"/>
          <p:cNvSpPr>
            <a:spLocks noGrp="1"/>
          </p:cNvSpPr>
          <p:nvPr>
            <p:ph type="ftr" sz="quarter" idx="4"/>
          </p:nvPr>
        </p:nvSpPr>
        <p:spPr/>
        <p:txBody>
          <a:bodyPr/>
          <a:lstStyle/>
          <a:p>
            <a:r>
              <a:rPr lang="en-US" sz="1050"/>
              <a:t>Presentation Title</a:t>
            </a:r>
          </a:p>
        </p:txBody>
      </p:sp>
      <p:sp>
        <p:nvSpPr>
          <p:cNvPr id="5" name="Slide Number Placeholder 4"/>
          <p:cNvSpPr>
            <a:spLocks noGrp="1"/>
          </p:cNvSpPr>
          <p:nvPr>
            <p:ph type="sldNum" sz="quarter" idx="5"/>
          </p:nvPr>
        </p:nvSpPr>
        <p:spPr/>
        <p:txBody>
          <a:bodyPr/>
          <a:lstStyle/>
          <a:p>
            <a:fld id="{92DA5471-CC57-402A-9527-36A1D012F698}" type="slidenum">
              <a:rPr lang="en-US" sz="1050" smtClean="0"/>
              <a:pPr/>
              <a:t>1</a:t>
            </a:fld>
            <a:endParaRPr lang="en-US" sz="1050"/>
          </a:p>
        </p:txBody>
      </p:sp>
    </p:spTree>
    <p:extLst>
      <p:ext uri="{BB962C8B-B14F-4D97-AF65-F5344CB8AC3E}">
        <p14:creationId xmlns:p14="http://schemas.microsoft.com/office/powerpoint/2010/main" val="36744072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381000" y="685800"/>
            <a:ext cx="6096000" cy="3429000"/>
          </a:xfrm>
        </p:spPr>
      </p:sp>
      <p:sp>
        <p:nvSpPr>
          <p:cNvPr id="3" name="Plassholder for notater 2"/>
          <p:cNvSpPr>
            <a:spLocks noGrp="1"/>
          </p:cNvSpPr>
          <p:nvPr>
            <p:ph type="body" idx="1"/>
          </p:nvPr>
        </p:nvSpPr>
        <p:spPr/>
        <p:txBody>
          <a:bodyPr/>
          <a:lstStyle/>
          <a:p>
            <a:endParaRPr lang="nb-NO"/>
          </a:p>
        </p:txBody>
      </p:sp>
    </p:spTree>
    <p:extLst>
      <p:ext uri="{BB962C8B-B14F-4D97-AF65-F5344CB8AC3E}">
        <p14:creationId xmlns:p14="http://schemas.microsoft.com/office/powerpoint/2010/main" val="133690842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381000" y="685800"/>
            <a:ext cx="6096000" cy="3429000"/>
          </a:xfrm>
        </p:spPr>
      </p:sp>
      <p:sp>
        <p:nvSpPr>
          <p:cNvPr id="3" name="Plassholder for notater 2"/>
          <p:cNvSpPr>
            <a:spLocks noGrp="1"/>
          </p:cNvSpPr>
          <p:nvPr>
            <p:ph type="body" idx="1"/>
          </p:nvPr>
        </p:nvSpPr>
        <p:spPr/>
        <p:txBody>
          <a:bodyPr/>
          <a:lstStyle/>
          <a:p>
            <a:endParaRPr lang="nb-NO"/>
          </a:p>
        </p:txBody>
      </p:sp>
    </p:spTree>
    <p:extLst>
      <p:ext uri="{BB962C8B-B14F-4D97-AF65-F5344CB8AC3E}">
        <p14:creationId xmlns:p14="http://schemas.microsoft.com/office/powerpoint/2010/main" val="32961443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381000" y="685800"/>
            <a:ext cx="6096000" cy="3429000"/>
          </a:xfrm>
        </p:spPr>
      </p:sp>
      <p:sp>
        <p:nvSpPr>
          <p:cNvPr id="3" name="Plassholder for notater 2"/>
          <p:cNvSpPr>
            <a:spLocks noGrp="1"/>
          </p:cNvSpPr>
          <p:nvPr>
            <p:ph type="body" idx="1"/>
          </p:nvPr>
        </p:nvSpPr>
        <p:spPr/>
        <p:txBody>
          <a:bodyPr/>
          <a:lstStyle/>
          <a:p>
            <a:endParaRPr lang="nb-NO"/>
          </a:p>
        </p:txBody>
      </p:sp>
    </p:spTree>
    <p:extLst>
      <p:ext uri="{BB962C8B-B14F-4D97-AF65-F5344CB8AC3E}">
        <p14:creationId xmlns:p14="http://schemas.microsoft.com/office/powerpoint/2010/main" val="41517265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381000" y="685800"/>
            <a:ext cx="6096000" cy="3429000"/>
          </a:xfrm>
        </p:spPr>
      </p:sp>
      <p:sp>
        <p:nvSpPr>
          <p:cNvPr id="3" name="Plassholder for notater 2"/>
          <p:cNvSpPr>
            <a:spLocks noGrp="1"/>
          </p:cNvSpPr>
          <p:nvPr>
            <p:ph type="body" idx="1"/>
          </p:nvPr>
        </p:nvSpPr>
        <p:spPr/>
        <p:txBody>
          <a:bodyPr/>
          <a:lstStyle/>
          <a:p>
            <a:endParaRPr lang="nb-NO"/>
          </a:p>
        </p:txBody>
      </p:sp>
    </p:spTree>
    <p:extLst>
      <p:ext uri="{BB962C8B-B14F-4D97-AF65-F5344CB8AC3E}">
        <p14:creationId xmlns:p14="http://schemas.microsoft.com/office/powerpoint/2010/main" val="4458318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381000" y="685800"/>
            <a:ext cx="6096000" cy="3429000"/>
          </a:xfrm>
        </p:spPr>
      </p:sp>
      <p:sp>
        <p:nvSpPr>
          <p:cNvPr id="3" name="Plassholder for notater 2"/>
          <p:cNvSpPr>
            <a:spLocks noGrp="1"/>
          </p:cNvSpPr>
          <p:nvPr>
            <p:ph type="body" idx="1"/>
          </p:nvPr>
        </p:nvSpPr>
        <p:spPr/>
        <p:txBody>
          <a:bodyPr/>
          <a:lstStyle/>
          <a:p>
            <a:endParaRPr lang="nb-NO"/>
          </a:p>
        </p:txBody>
      </p:sp>
    </p:spTree>
    <p:extLst>
      <p:ext uri="{BB962C8B-B14F-4D97-AF65-F5344CB8AC3E}">
        <p14:creationId xmlns:p14="http://schemas.microsoft.com/office/powerpoint/2010/main" val="3781700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381000" y="685800"/>
            <a:ext cx="6096000" cy="3429000"/>
          </a:xfrm>
        </p:spPr>
      </p:sp>
      <p:sp>
        <p:nvSpPr>
          <p:cNvPr id="3" name="Plassholder for notater 2"/>
          <p:cNvSpPr>
            <a:spLocks noGrp="1"/>
          </p:cNvSpPr>
          <p:nvPr>
            <p:ph type="body" idx="1"/>
          </p:nvPr>
        </p:nvSpPr>
        <p:spPr/>
        <p:txBody>
          <a:bodyPr/>
          <a:lstStyle/>
          <a:p>
            <a:endParaRPr lang="nb-NO"/>
          </a:p>
        </p:txBody>
      </p:sp>
    </p:spTree>
    <p:extLst>
      <p:ext uri="{BB962C8B-B14F-4D97-AF65-F5344CB8AC3E}">
        <p14:creationId xmlns:p14="http://schemas.microsoft.com/office/powerpoint/2010/main" val="7876870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381000" y="685800"/>
            <a:ext cx="6096000" cy="3429000"/>
          </a:xfrm>
        </p:spPr>
      </p:sp>
      <p:sp>
        <p:nvSpPr>
          <p:cNvPr id="3" name="Plassholder for notater 2"/>
          <p:cNvSpPr>
            <a:spLocks noGrp="1"/>
          </p:cNvSpPr>
          <p:nvPr>
            <p:ph type="body" idx="1"/>
          </p:nvPr>
        </p:nvSpPr>
        <p:spPr/>
        <p:txBody>
          <a:bodyPr/>
          <a:lstStyle/>
          <a:p>
            <a:endParaRPr lang="nb-NO"/>
          </a:p>
        </p:txBody>
      </p:sp>
    </p:spTree>
    <p:extLst>
      <p:ext uri="{BB962C8B-B14F-4D97-AF65-F5344CB8AC3E}">
        <p14:creationId xmlns:p14="http://schemas.microsoft.com/office/powerpoint/2010/main" val="16506573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381000" y="685800"/>
            <a:ext cx="6096000" cy="3429000"/>
          </a:xfrm>
        </p:spPr>
      </p:sp>
      <p:sp>
        <p:nvSpPr>
          <p:cNvPr id="3" name="Plassholder for notater 2"/>
          <p:cNvSpPr>
            <a:spLocks noGrp="1"/>
          </p:cNvSpPr>
          <p:nvPr>
            <p:ph type="body" idx="1"/>
          </p:nvPr>
        </p:nvSpPr>
        <p:spPr/>
        <p:txBody>
          <a:bodyPr/>
          <a:lstStyle/>
          <a:p>
            <a:endParaRPr lang="nb-NO"/>
          </a:p>
        </p:txBody>
      </p:sp>
    </p:spTree>
    <p:extLst>
      <p:ext uri="{BB962C8B-B14F-4D97-AF65-F5344CB8AC3E}">
        <p14:creationId xmlns:p14="http://schemas.microsoft.com/office/powerpoint/2010/main" val="2196058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381000" y="685800"/>
            <a:ext cx="6096000" cy="3429000"/>
          </a:xfrm>
        </p:spPr>
      </p:sp>
      <p:sp>
        <p:nvSpPr>
          <p:cNvPr id="3" name="Plassholder for notater 2"/>
          <p:cNvSpPr>
            <a:spLocks noGrp="1"/>
          </p:cNvSpPr>
          <p:nvPr>
            <p:ph type="body" idx="1"/>
          </p:nvPr>
        </p:nvSpPr>
        <p:spPr/>
        <p:txBody>
          <a:bodyPr/>
          <a:lstStyle/>
          <a:p>
            <a:endParaRPr lang="nb-NO"/>
          </a:p>
        </p:txBody>
      </p:sp>
    </p:spTree>
    <p:extLst>
      <p:ext uri="{BB962C8B-B14F-4D97-AF65-F5344CB8AC3E}">
        <p14:creationId xmlns:p14="http://schemas.microsoft.com/office/powerpoint/2010/main" val="18482610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381000" y="685800"/>
            <a:ext cx="6096000" cy="3429000"/>
          </a:xfrm>
        </p:spPr>
      </p:sp>
      <p:sp>
        <p:nvSpPr>
          <p:cNvPr id="3" name="Plassholder for notater 2"/>
          <p:cNvSpPr>
            <a:spLocks noGrp="1"/>
          </p:cNvSpPr>
          <p:nvPr>
            <p:ph type="body" idx="1"/>
          </p:nvPr>
        </p:nvSpPr>
        <p:spPr/>
        <p:txBody>
          <a:bodyPr/>
          <a:lstStyle/>
          <a:p>
            <a:endParaRPr lang="nb-NO"/>
          </a:p>
        </p:txBody>
      </p:sp>
    </p:spTree>
    <p:extLst>
      <p:ext uri="{BB962C8B-B14F-4D97-AF65-F5344CB8AC3E}">
        <p14:creationId xmlns:p14="http://schemas.microsoft.com/office/powerpoint/2010/main" val="3546099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0363" y="431800"/>
            <a:ext cx="6137275" cy="3454400"/>
          </a:xfrm>
        </p:spPr>
      </p:sp>
      <p:sp>
        <p:nvSpPr>
          <p:cNvPr id="3" name="Notes Placeholder 2"/>
          <p:cNvSpPr>
            <a:spLocks noGrp="1"/>
          </p:cNvSpPr>
          <p:nvPr>
            <p:ph type="body" idx="1"/>
          </p:nvPr>
        </p:nvSpPr>
        <p:spPr/>
        <p:txBody>
          <a:bodyPr/>
          <a:lstStyle/>
          <a:p>
            <a:endParaRPr lang="en-GB" sz="1050"/>
          </a:p>
        </p:txBody>
      </p:sp>
      <p:sp>
        <p:nvSpPr>
          <p:cNvPr id="4" name="Footer Placeholder 3"/>
          <p:cNvSpPr>
            <a:spLocks noGrp="1"/>
          </p:cNvSpPr>
          <p:nvPr>
            <p:ph type="ftr" sz="quarter" idx="4"/>
          </p:nvPr>
        </p:nvSpPr>
        <p:spPr/>
        <p:txBody>
          <a:bodyPr/>
          <a:lstStyle/>
          <a:p>
            <a:r>
              <a:rPr lang="en-US" sz="1050"/>
              <a:t>Presentation Title</a:t>
            </a:r>
          </a:p>
        </p:txBody>
      </p:sp>
      <p:sp>
        <p:nvSpPr>
          <p:cNvPr id="5" name="Slide Number Placeholder 4"/>
          <p:cNvSpPr>
            <a:spLocks noGrp="1"/>
          </p:cNvSpPr>
          <p:nvPr>
            <p:ph type="sldNum" sz="quarter" idx="5"/>
          </p:nvPr>
        </p:nvSpPr>
        <p:spPr/>
        <p:txBody>
          <a:bodyPr/>
          <a:lstStyle/>
          <a:p>
            <a:fld id="{92DA5471-CC57-402A-9527-36A1D012F698}" type="slidenum">
              <a:rPr lang="en-US" sz="1050" smtClean="0"/>
              <a:pPr/>
              <a:t>2</a:t>
            </a:fld>
            <a:endParaRPr lang="en-US" sz="1050"/>
          </a:p>
        </p:txBody>
      </p:sp>
    </p:spTree>
    <p:extLst>
      <p:ext uri="{BB962C8B-B14F-4D97-AF65-F5344CB8AC3E}">
        <p14:creationId xmlns:p14="http://schemas.microsoft.com/office/powerpoint/2010/main" val="10298348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381000" y="685800"/>
            <a:ext cx="6096000" cy="3429000"/>
          </a:xfrm>
        </p:spPr>
      </p:sp>
      <p:sp>
        <p:nvSpPr>
          <p:cNvPr id="3" name="Plassholder for notater 2"/>
          <p:cNvSpPr>
            <a:spLocks noGrp="1"/>
          </p:cNvSpPr>
          <p:nvPr>
            <p:ph type="body" idx="1"/>
          </p:nvPr>
        </p:nvSpPr>
        <p:spPr/>
        <p:txBody>
          <a:bodyPr/>
          <a:lstStyle/>
          <a:p>
            <a:endParaRPr lang="nb-NO"/>
          </a:p>
        </p:txBody>
      </p:sp>
    </p:spTree>
    <p:extLst>
      <p:ext uri="{BB962C8B-B14F-4D97-AF65-F5344CB8AC3E}">
        <p14:creationId xmlns:p14="http://schemas.microsoft.com/office/powerpoint/2010/main" val="33954456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381000" y="685800"/>
            <a:ext cx="6096000" cy="3429000"/>
          </a:xfrm>
        </p:spPr>
      </p:sp>
      <p:sp>
        <p:nvSpPr>
          <p:cNvPr id="3" name="Plassholder for notater 2"/>
          <p:cNvSpPr>
            <a:spLocks noGrp="1"/>
          </p:cNvSpPr>
          <p:nvPr>
            <p:ph type="body" idx="1"/>
          </p:nvPr>
        </p:nvSpPr>
        <p:spPr/>
        <p:txBody>
          <a:bodyPr/>
          <a:lstStyle/>
          <a:p>
            <a:endParaRPr lang="nb-NO"/>
          </a:p>
        </p:txBody>
      </p:sp>
    </p:spTree>
    <p:extLst>
      <p:ext uri="{BB962C8B-B14F-4D97-AF65-F5344CB8AC3E}">
        <p14:creationId xmlns:p14="http://schemas.microsoft.com/office/powerpoint/2010/main" val="3300023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381000" y="685800"/>
            <a:ext cx="6096000" cy="3429000"/>
          </a:xfrm>
        </p:spPr>
      </p:sp>
      <p:sp>
        <p:nvSpPr>
          <p:cNvPr id="3" name="Plassholder for notater 2"/>
          <p:cNvSpPr>
            <a:spLocks noGrp="1"/>
          </p:cNvSpPr>
          <p:nvPr>
            <p:ph type="body" idx="1"/>
          </p:nvPr>
        </p:nvSpPr>
        <p:spPr/>
        <p:txBody>
          <a:bodyPr/>
          <a:lstStyle/>
          <a:p>
            <a:endParaRPr lang="nb-NO"/>
          </a:p>
        </p:txBody>
      </p:sp>
    </p:spTree>
    <p:extLst>
      <p:ext uri="{BB962C8B-B14F-4D97-AF65-F5344CB8AC3E}">
        <p14:creationId xmlns:p14="http://schemas.microsoft.com/office/powerpoint/2010/main" val="22158416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381000" y="685800"/>
            <a:ext cx="6096000" cy="3429000"/>
          </a:xfrm>
        </p:spPr>
      </p:sp>
      <p:sp>
        <p:nvSpPr>
          <p:cNvPr id="3" name="Plassholder for notater 2"/>
          <p:cNvSpPr>
            <a:spLocks noGrp="1"/>
          </p:cNvSpPr>
          <p:nvPr>
            <p:ph type="body" idx="1"/>
          </p:nvPr>
        </p:nvSpPr>
        <p:spPr/>
        <p:txBody>
          <a:bodyPr/>
          <a:lstStyle/>
          <a:p>
            <a:endParaRPr lang="nb-NO"/>
          </a:p>
        </p:txBody>
      </p:sp>
    </p:spTree>
    <p:extLst>
      <p:ext uri="{BB962C8B-B14F-4D97-AF65-F5344CB8AC3E}">
        <p14:creationId xmlns:p14="http://schemas.microsoft.com/office/powerpoint/2010/main" val="31273003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381000" y="685800"/>
            <a:ext cx="6096000" cy="3429000"/>
          </a:xfrm>
        </p:spPr>
      </p:sp>
      <p:sp>
        <p:nvSpPr>
          <p:cNvPr id="3" name="Plassholder for notater 2"/>
          <p:cNvSpPr>
            <a:spLocks noGrp="1"/>
          </p:cNvSpPr>
          <p:nvPr>
            <p:ph type="body" idx="1"/>
          </p:nvPr>
        </p:nvSpPr>
        <p:spPr/>
        <p:txBody>
          <a:bodyPr/>
          <a:lstStyle/>
          <a:p>
            <a:endParaRPr lang="nb-NO"/>
          </a:p>
        </p:txBody>
      </p:sp>
    </p:spTree>
    <p:extLst>
      <p:ext uri="{BB962C8B-B14F-4D97-AF65-F5344CB8AC3E}">
        <p14:creationId xmlns:p14="http://schemas.microsoft.com/office/powerpoint/2010/main" val="215306640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381000" y="685800"/>
            <a:ext cx="6096000" cy="3429000"/>
          </a:xfrm>
        </p:spPr>
      </p:sp>
      <p:sp>
        <p:nvSpPr>
          <p:cNvPr id="3" name="Plassholder for notater 2"/>
          <p:cNvSpPr>
            <a:spLocks noGrp="1"/>
          </p:cNvSpPr>
          <p:nvPr>
            <p:ph type="body" idx="1"/>
          </p:nvPr>
        </p:nvSpPr>
        <p:spPr/>
        <p:txBody>
          <a:bodyPr/>
          <a:lstStyle/>
          <a:p>
            <a:endParaRPr lang="nb-NO"/>
          </a:p>
        </p:txBody>
      </p:sp>
    </p:spTree>
    <p:extLst>
      <p:ext uri="{BB962C8B-B14F-4D97-AF65-F5344CB8AC3E}">
        <p14:creationId xmlns:p14="http://schemas.microsoft.com/office/powerpoint/2010/main" val="345700196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381000" y="685800"/>
            <a:ext cx="6096000" cy="3429000"/>
          </a:xfrm>
        </p:spPr>
      </p:sp>
      <p:sp>
        <p:nvSpPr>
          <p:cNvPr id="3" name="Plassholder for notater 2"/>
          <p:cNvSpPr>
            <a:spLocks noGrp="1"/>
          </p:cNvSpPr>
          <p:nvPr>
            <p:ph type="body" idx="1"/>
          </p:nvPr>
        </p:nvSpPr>
        <p:spPr/>
        <p:txBody>
          <a:bodyPr/>
          <a:lstStyle/>
          <a:p>
            <a:endParaRPr lang="nb-NO"/>
          </a:p>
        </p:txBody>
      </p:sp>
    </p:spTree>
    <p:extLst>
      <p:ext uri="{BB962C8B-B14F-4D97-AF65-F5344CB8AC3E}">
        <p14:creationId xmlns:p14="http://schemas.microsoft.com/office/powerpoint/2010/main" val="92123008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DBC83D-5F42-3643-3F60-9BAD3A878B07}"/>
            </a:ext>
          </a:extLst>
        </p:cNvPr>
        <p:cNvGrpSpPr/>
        <p:nvPr/>
      </p:nvGrpSpPr>
      <p:grpSpPr>
        <a:xfrm>
          <a:off x="0" y="0"/>
          <a:ext cx="0" cy="0"/>
          <a:chOff x="0" y="0"/>
          <a:chExt cx="0" cy="0"/>
        </a:xfrm>
      </p:grpSpPr>
      <p:sp>
        <p:nvSpPr>
          <p:cNvPr id="2" name="Plassholder for lysbilde 1">
            <a:extLst>
              <a:ext uri="{FF2B5EF4-FFF2-40B4-BE49-F238E27FC236}">
                <a16:creationId xmlns:a16="http://schemas.microsoft.com/office/drawing/2014/main" id="{00A8D1BD-C227-938B-3476-2055EB2ED9FB}"/>
              </a:ext>
            </a:extLst>
          </p:cNvPr>
          <p:cNvSpPr>
            <a:spLocks noGrp="1" noRot="1" noChangeAspect="1"/>
          </p:cNvSpPr>
          <p:nvPr>
            <p:ph type="sldImg"/>
          </p:nvPr>
        </p:nvSpPr>
        <p:spPr>
          <a:xfrm>
            <a:off x="381000" y="685800"/>
            <a:ext cx="6096000" cy="3429000"/>
          </a:xfrm>
        </p:spPr>
      </p:sp>
      <p:sp>
        <p:nvSpPr>
          <p:cNvPr id="3" name="Plassholder for notater 2">
            <a:extLst>
              <a:ext uri="{FF2B5EF4-FFF2-40B4-BE49-F238E27FC236}">
                <a16:creationId xmlns:a16="http://schemas.microsoft.com/office/drawing/2014/main" id="{EC98A135-2C14-A603-0656-367F6738192A}"/>
              </a:ext>
            </a:extLst>
          </p:cNvPr>
          <p:cNvSpPr>
            <a:spLocks noGrp="1"/>
          </p:cNvSpPr>
          <p:nvPr>
            <p:ph type="body" idx="1"/>
          </p:nvPr>
        </p:nvSpPr>
        <p:spPr/>
        <p:txBody>
          <a:bodyPr/>
          <a:lstStyle/>
          <a:p>
            <a:endParaRPr lang="nb-NO"/>
          </a:p>
        </p:txBody>
      </p:sp>
    </p:spTree>
    <p:extLst>
      <p:ext uri="{BB962C8B-B14F-4D97-AF65-F5344CB8AC3E}">
        <p14:creationId xmlns:p14="http://schemas.microsoft.com/office/powerpoint/2010/main" val="21633476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DBC83D-5F42-3643-3F60-9BAD3A878B07}"/>
            </a:ext>
          </a:extLst>
        </p:cNvPr>
        <p:cNvGrpSpPr/>
        <p:nvPr/>
      </p:nvGrpSpPr>
      <p:grpSpPr>
        <a:xfrm>
          <a:off x="0" y="0"/>
          <a:ext cx="0" cy="0"/>
          <a:chOff x="0" y="0"/>
          <a:chExt cx="0" cy="0"/>
        </a:xfrm>
      </p:grpSpPr>
      <p:sp>
        <p:nvSpPr>
          <p:cNvPr id="2" name="Plassholder for lysbilde 1">
            <a:extLst>
              <a:ext uri="{FF2B5EF4-FFF2-40B4-BE49-F238E27FC236}">
                <a16:creationId xmlns:a16="http://schemas.microsoft.com/office/drawing/2014/main" id="{00A8D1BD-C227-938B-3476-2055EB2ED9FB}"/>
              </a:ext>
            </a:extLst>
          </p:cNvPr>
          <p:cNvSpPr>
            <a:spLocks noGrp="1" noRot="1" noChangeAspect="1"/>
          </p:cNvSpPr>
          <p:nvPr>
            <p:ph type="sldImg"/>
          </p:nvPr>
        </p:nvSpPr>
        <p:spPr>
          <a:xfrm>
            <a:off x="381000" y="685800"/>
            <a:ext cx="6096000" cy="3429000"/>
          </a:xfrm>
        </p:spPr>
      </p:sp>
      <p:sp>
        <p:nvSpPr>
          <p:cNvPr id="3" name="Plassholder for notater 2">
            <a:extLst>
              <a:ext uri="{FF2B5EF4-FFF2-40B4-BE49-F238E27FC236}">
                <a16:creationId xmlns:a16="http://schemas.microsoft.com/office/drawing/2014/main" id="{EC98A135-2C14-A603-0656-367F6738192A}"/>
              </a:ext>
            </a:extLst>
          </p:cNvPr>
          <p:cNvSpPr>
            <a:spLocks noGrp="1"/>
          </p:cNvSpPr>
          <p:nvPr>
            <p:ph type="body" idx="1"/>
          </p:nvPr>
        </p:nvSpPr>
        <p:spPr/>
        <p:txBody>
          <a:bodyPr/>
          <a:lstStyle/>
          <a:p>
            <a:endParaRPr lang="nb-NO"/>
          </a:p>
        </p:txBody>
      </p:sp>
    </p:spTree>
    <p:extLst>
      <p:ext uri="{BB962C8B-B14F-4D97-AF65-F5344CB8AC3E}">
        <p14:creationId xmlns:p14="http://schemas.microsoft.com/office/powerpoint/2010/main" val="10860424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DBC83D-5F42-3643-3F60-9BAD3A878B07}"/>
            </a:ext>
          </a:extLst>
        </p:cNvPr>
        <p:cNvGrpSpPr/>
        <p:nvPr/>
      </p:nvGrpSpPr>
      <p:grpSpPr>
        <a:xfrm>
          <a:off x="0" y="0"/>
          <a:ext cx="0" cy="0"/>
          <a:chOff x="0" y="0"/>
          <a:chExt cx="0" cy="0"/>
        </a:xfrm>
      </p:grpSpPr>
      <p:sp>
        <p:nvSpPr>
          <p:cNvPr id="2" name="Plassholder for lysbilde 1">
            <a:extLst>
              <a:ext uri="{FF2B5EF4-FFF2-40B4-BE49-F238E27FC236}">
                <a16:creationId xmlns:a16="http://schemas.microsoft.com/office/drawing/2014/main" id="{00A8D1BD-C227-938B-3476-2055EB2ED9FB}"/>
              </a:ext>
            </a:extLst>
          </p:cNvPr>
          <p:cNvSpPr>
            <a:spLocks noGrp="1" noRot="1" noChangeAspect="1"/>
          </p:cNvSpPr>
          <p:nvPr>
            <p:ph type="sldImg"/>
          </p:nvPr>
        </p:nvSpPr>
        <p:spPr>
          <a:xfrm>
            <a:off x="381000" y="685800"/>
            <a:ext cx="6096000" cy="3429000"/>
          </a:xfrm>
        </p:spPr>
      </p:sp>
      <p:sp>
        <p:nvSpPr>
          <p:cNvPr id="3" name="Plassholder for notater 2">
            <a:extLst>
              <a:ext uri="{FF2B5EF4-FFF2-40B4-BE49-F238E27FC236}">
                <a16:creationId xmlns:a16="http://schemas.microsoft.com/office/drawing/2014/main" id="{EC98A135-2C14-A603-0656-367F6738192A}"/>
              </a:ext>
            </a:extLst>
          </p:cNvPr>
          <p:cNvSpPr>
            <a:spLocks noGrp="1"/>
          </p:cNvSpPr>
          <p:nvPr>
            <p:ph type="body" idx="1"/>
          </p:nvPr>
        </p:nvSpPr>
        <p:spPr/>
        <p:txBody>
          <a:bodyPr/>
          <a:lstStyle/>
          <a:p>
            <a:endParaRPr lang="nb-NO"/>
          </a:p>
        </p:txBody>
      </p:sp>
    </p:spTree>
    <p:extLst>
      <p:ext uri="{BB962C8B-B14F-4D97-AF65-F5344CB8AC3E}">
        <p14:creationId xmlns:p14="http://schemas.microsoft.com/office/powerpoint/2010/main" val="28944878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60363" y="431800"/>
            <a:ext cx="6137275" cy="3454400"/>
          </a:xfrm>
        </p:spPr>
      </p:sp>
      <p:sp>
        <p:nvSpPr>
          <p:cNvPr id="3" name="Notes Placeholder 2"/>
          <p:cNvSpPr>
            <a:spLocks noGrp="1"/>
          </p:cNvSpPr>
          <p:nvPr>
            <p:ph type="body" idx="1"/>
          </p:nvPr>
        </p:nvSpPr>
        <p:spPr/>
        <p:txBody>
          <a:bodyPr/>
          <a:lstStyle/>
          <a:p>
            <a:endParaRPr lang="en-GB" sz="1050"/>
          </a:p>
        </p:txBody>
      </p:sp>
      <p:sp>
        <p:nvSpPr>
          <p:cNvPr id="4" name="Footer Placeholder 3"/>
          <p:cNvSpPr>
            <a:spLocks noGrp="1"/>
          </p:cNvSpPr>
          <p:nvPr>
            <p:ph type="ftr" sz="quarter" idx="4"/>
          </p:nvPr>
        </p:nvSpPr>
        <p:spPr/>
        <p:txBody>
          <a:bodyPr/>
          <a:lstStyle/>
          <a:p>
            <a:r>
              <a:rPr lang="en-US" sz="1050"/>
              <a:t>Presentation Title</a:t>
            </a:r>
          </a:p>
        </p:txBody>
      </p:sp>
      <p:sp>
        <p:nvSpPr>
          <p:cNvPr id="5" name="Slide Number Placeholder 4"/>
          <p:cNvSpPr>
            <a:spLocks noGrp="1"/>
          </p:cNvSpPr>
          <p:nvPr>
            <p:ph type="sldNum" sz="quarter" idx="5"/>
          </p:nvPr>
        </p:nvSpPr>
        <p:spPr/>
        <p:txBody>
          <a:bodyPr/>
          <a:lstStyle/>
          <a:p>
            <a:fld id="{92DA5471-CC57-402A-9527-36A1D012F698}" type="slidenum">
              <a:rPr lang="en-US" sz="1050" smtClean="0"/>
              <a:pPr/>
              <a:t>3</a:t>
            </a:fld>
            <a:endParaRPr lang="en-US" sz="1050"/>
          </a:p>
        </p:txBody>
      </p:sp>
    </p:spTree>
    <p:extLst>
      <p:ext uri="{BB962C8B-B14F-4D97-AF65-F5344CB8AC3E}">
        <p14:creationId xmlns:p14="http://schemas.microsoft.com/office/powerpoint/2010/main" val="15708281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381000" y="685800"/>
            <a:ext cx="6096000" cy="3429000"/>
          </a:xfrm>
        </p:spPr>
      </p:sp>
      <p:sp>
        <p:nvSpPr>
          <p:cNvPr id="3" name="Plassholder for notater 2"/>
          <p:cNvSpPr>
            <a:spLocks noGrp="1"/>
          </p:cNvSpPr>
          <p:nvPr>
            <p:ph type="body" idx="1"/>
          </p:nvPr>
        </p:nvSpPr>
        <p:spPr/>
        <p:txBody>
          <a:bodyPr/>
          <a:lstStyle/>
          <a:p>
            <a:endParaRPr lang="nb-NO"/>
          </a:p>
        </p:txBody>
      </p:sp>
    </p:spTree>
    <p:extLst>
      <p:ext uri="{BB962C8B-B14F-4D97-AF65-F5344CB8AC3E}">
        <p14:creationId xmlns:p14="http://schemas.microsoft.com/office/powerpoint/2010/main" val="57055186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381000" y="685800"/>
            <a:ext cx="6096000" cy="3429000"/>
          </a:xfrm>
        </p:spPr>
      </p:sp>
      <p:sp>
        <p:nvSpPr>
          <p:cNvPr id="3" name="Plassholder for notater 2"/>
          <p:cNvSpPr>
            <a:spLocks noGrp="1"/>
          </p:cNvSpPr>
          <p:nvPr>
            <p:ph type="body" idx="1"/>
          </p:nvPr>
        </p:nvSpPr>
        <p:spPr/>
        <p:txBody>
          <a:bodyPr/>
          <a:lstStyle/>
          <a:p>
            <a:endParaRPr lang="nb-NO"/>
          </a:p>
        </p:txBody>
      </p:sp>
    </p:spTree>
    <p:extLst>
      <p:ext uri="{BB962C8B-B14F-4D97-AF65-F5344CB8AC3E}">
        <p14:creationId xmlns:p14="http://schemas.microsoft.com/office/powerpoint/2010/main" val="242996644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381000" y="685800"/>
            <a:ext cx="6096000" cy="3429000"/>
          </a:xfrm>
        </p:spPr>
      </p:sp>
      <p:sp>
        <p:nvSpPr>
          <p:cNvPr id="3" name="Plassholder for notater 2"/>
          <p:cNvSpPr>
            <a:spLocks noGrp="1"/>
          </p:cNvSpPr>
          <p:nvPr>
            <p:ph type="body" idx="1"/>
          </p:nvPr>
        </p:nvSpPr>
        <p:spPr/>
        <p:txBody>
          <a:bodyPr/>
          <a:lstStyle/>
          <a:p>
            <a:endParaRPr lang="nb-NO"/>
          </a:p>
        </p:txBody>
      </p:sp>
    </p:spTree>
    <p:extLst>
      <p:ext uri="{BB962C8B-B14F-4D97-AF65-F5344CB8AC3E}">
        <p14:creationId xmlns:p14="http://schemas.microsoft.com/office/powerpoint/2010/main" val="87929077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381000" y="685800"/>
            <a:ext cx="6096000" cy="3429000"/>
          </a:xfrm>
        </p:spPr>
      </p:sp>
      <p:sp>
        <p:nvSpPr>
          <p:cNvPr id="3" name="Plassholder for notater 2"/>
          <p:cNvSpPr>
            <a:spLocks noGrp="1"/>
          </p:cNvSpPr>
          <p:nvPr>
            <p:ph type="body" idx="1"/>
          </p:nvPr>
        </p:nvSpPr>
        <p:spPr/>
        <p:txBody>
          <a:bodyPr/>
          <a:lstStyle/>
          <a:p>
            <a:endParaRPr lang="nb-NO"/>
          </a:p>
        </p:txBody>
      </p:sp>
    </p:spTree>
    <p:extLst>
      <p:ext uri="{BB962C8B-B14F-4D97-AF65-F5344CB8AC3E}">
        <p14:creationId xmlns:p14="http://schemas.microsoft.com/office/powerpoint/2010/main" val="184488670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381000" y="685800"/>
            <a:ext cx="6096000" cy="3429000"/>
          </a:xfrm>
        </p:spPr>
      </p:sp>
      <p:sp>
        <p:nvSpPr>
          <p:cNvPr id="3" name="Plassholder for notater 2"/>
          <p:cNvSpPr>
            <a:spLocks noGrp="1"/>
          </p:cNvSpPr>
          <p:nvPr>
            <p:ph type="body" idx="1"/>
          </p:nvPr>
        </p:nvSpPr>
        <p:spPr/>
        <p:txBody>
          <a:bodyPr/>
          <a:lstStyle/>
          <a:p>
            <a:endParaRPr lang="nb-NO"/>
          </a:p>
        </p:txBody>
      </p:sp>
    </p:spTree>
    <p:extLst>
      <p:ext uri="{BB962C8B-B14F-4D97-AF65-F5344CB8AC3E}">
        <p14:creationId xmlns:p14="http://schemas.microsoft.com/office/powerpoint/2010/main" val="11975403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3196F6-7615-389C-74C0-8F33CC3FFD39}"/>
            </a:ext>
          </a:extLst>
        </p:cNvPr>
        <p:cNvGrpSpPr/>
        <p:nvPr/>
      </p:nvGrpSpPr>
      <p:grpSpPr>
        <a:xfrm>
          <a:off x="0" y="0"/>
          <a:ext cx="0" cy="0"/>
          <a:chOff x="0" y="0"/>
          <a:chExt cx="0" cy="0"/>
        </a:xfrm>
      </p:grpSpPr>
      <p:sp>
        <p:nvSpPr>
          <p:cNvPr id="2" name="Plassholder for lysbilde 1">
            <a:extLst>
              <a:ext uri="{FF2B5EF4-FFF2-40B4-BE49-F238E27FC236}">
                <a16:creationId xmlns:a16="http://schemas.microsoft.com/office/drawing/2014/main" id="{9B5954F2-F971-96C6-4333-5EC320CADEE9}"/>
              </a:ext>
            </a:extLst>
          </p:cNvPr>
          <p:cNvSpPr>
            <a:spLocks noGrp="1" noRot="1" noChangeAspect="1"/>
          </p:cNvSpPr>
          <p:nvPr>
            <p:ph type="sldImg"/>
          </p:nvPr>
        </p:nvSpPr>
        <p:spPr>
          <a:xfrm>
            <a:off x="381000" y="685800"/>
            <a:ext cx="6096000" cy="3429000"/>
          </a:xfrm>
        </p:spPr>
      </p:sp>
      <p:sp>
        <p:nvSpPr>
          <p:cNvPr id="3" name="Plassholder for notater 2">
            <a:extLst>
              <a:ext uri="{FF2B5EF4-FFF2-40B4-BE49-F238E27FC236}">
                <a16:creationId xmlns:a16="http://schemas.microsoft.com/office/drawing/2014/main" id="{EB0449B2-E838-FD01-87B0-998D1C50E97F}"/>
              </a:ext>
            </a:extLst>
          </p:cNvPr>
          <p:cNvSpPr>
            <a:spLocks noGrp="1"/>
          </p:cNvSpPr>
          <p:nvPr>
            <p:ph type="body" idx="1"/>
          </p:nvPr>
        </p:nvSpPr>
        <p:spPr/>
        <p:txBody>
          <a:bodyPr/>
          <a:lstStyle/>
          <a:p>
            <a:endParaRPr lang="nb-NO"/>
          </a:p>
        </p:txBody>
      </p:sp>
    </p:spTree>
    <p:extLst>
      <p:ext uri="{BB962C8B-B14F-4D97-AF65-F5344CB8AC3E}">
        <p14:creationId xmlns:p14="http://schemas.microsoft.com/office/powerpoint/2010/main" val="355443581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381000" y="685800"/>
            <a:ext cx="6096000" cy="3429000"/>
          </a:xfrm>
        </p:spPr>
      </p:sp>
      <p:sp>
        <p:nvSpPr>
          <p:cNvPr id="3" name="Plassholder for notater 2"/>
          <p:cNvSpPr>
            <a:spLocks noGrp="1"/>
          </p:cNvSpPr>
          <p:nvPr>
            <p:ph type="body" idx="1"/>
          </p:nvPr>
        </p:nvSpPr>
        <p:spPr/>
        <p:txBody>
          <a:bodyPr/>
          <a:lstStyle/>
          <a:p>
            <a:endParaRPr lang="nb-NO"/>
          </a:p>
        </p:txBody>
      </p:sp>
    </p:spTree>
    <p:extLst>
      <p:ext uri="{BB962C8B-B14F-4D97-AF65-F5344CB8AC3E}">
        <p14:creationId xmlns:p14="http://schemas.microsoft.com/office/powerpoint/2010/main" val="132587468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381000" y="685800"/>
            <a:ext cx="6096000" cy="3429000"/>
          </a:xfrm>
        </p:spPr>
      </p:sp>
      <p:sp>
        <p:nvSpPr>
          <p:cNvPr id="3" name="Plassholder for notater 2"/>
          <p:cNvSpPr>
            <a:spLocks noGrp="1"/>
          </p:cNvSpPr>
          <p:nvPr>
            <p:ph type="body" idx="1"/>
          </p:nvPr>
        </p:nvSpPr>
        <p:spPr/>
        <p:txBody>
          <a:bodyPr/>
          <a:lstStyle/>
          <a:p>
            <a:endParaRPr lang="nb-NO"/>
          </a:p>
        </p:txBody>
      </p:sp>
    </p:spTree>
    <p:extLst>
      <p:ext uri="{BB962C8B-B14F-4D97-AF65-F5344CB8AC3E}">
        <p14:creationId xmlns:p14="http://schemas.microsoft.com/office/powerpoint/2010/main" val="232506963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381000" y="685800"/>
            <a:ext cx="6096000" cy="3429000"/>
          </a:xfrm>
        </p:spPr>
      </p:sp>
      <p:sp>
        <p:nvSpPr>
          <p:cNvPr id="3" name="Plassholder for notater 2"/>
          <p:cNvSpPr>
            <a:spLocks noGrp="1"/>
          </p:cNvSpPr>
          <p:nvPr>
            <p:ph type="body" idx="1"/>
          </p:nvPr>
        </p:nvSpPr>
        <p:spPr/>
        <p:txBody>
          <a:bodyPr/>
          <a:lstStyle/>
          <a:p>
            <a:endParaRPr lang="nb-NO"/>
          </a:p>
        </p:txBody>
      </p:sp>
    </p:spTree>
    <p:extLst>
      <p:ext uri="{BB962C8B-B14F-4D97-AF65-F5344CB8AC3E}">
        <p14:creationId xmlns:p14="http://schemas.microsoft.com/office/powerpoint/2010/main" val="135751813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381000" y="685800"/>
            <a:ext cx="6096000" cy="3429000"/>
          </a:xfrm>
        </p:spPr>
      </p:sp>
      <p:sp>
        <p:nvSpPr>
          <p:cNvPr id="3" name="Plassholder for notater 2"/>
          <p:cNvSpPr>
            <a:spLocks noGrp="1"/>
          </p:cNvSpPr>
          <p:nvPr>
            <p:ph type="body" idx="1"/>
          </p:nvPr>
        </p:nvSpPr>
        <p:spPr/>
        <p:txBody>
          <a:bodyPr/>
          <a:lstStyle/>
          <a:p>
            <a:endParaRPr lang="nb-NO"/>
          </a:p>
        </p:txBody>
      </p:sp>
    </p:spTree>
    <p:extLst>
      <p:ext uri="{BB962C8B-B14F-4D97-AF65-F5344CB8AC3E}">
        <p14:creationId xmlns:p14="http://schemas.microsoft.com/office/powerpoint/2010/main" val="2592522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381000" y="685800"/>
            <a:ext cx="6096000" cy="3429000"/>
          </a:xfrm>
        </p:spPr>
      </p:sp>
      <p:sp>
        <p:nvSpPr>
          <p:cNvPr id="3" name="Plassholder for notater 2"/>
          <p:cNvSpPr>
            <a:spLocks noGrp="1"/>
          </p:cNvSpPr>
          <p:nvPr>
            <p:ph type="body" idx="1"/>
          </p:nvPr>
        </p:nvSpPr>
        <p:spPr/>
        <p:txBody>
          <a:bodyPr/>
          <a:lstStyle/>
          <a:p>
            <a:endParaRPr lang="nb-NO"/>
          </a:p>
        </p:txBody>
      </p:sp>
    </p:spTree>
    <p:extLst>
      <p:ext uri="{BB962C8B-B14F-4D97-AF65-F5344CB8AC3E}">
        <p14:creationId xmlns:p14="http://schemas.microsoft.com/office/powerpoint/2010/main" val="110807491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381000" y="685800"/>
            <a:ext cx="6096000" cy="3429000"/>
          </a:xfrm>
        </p:spPr>
      </p:sp>
      <p:sp>
        <p:nvSpPr>
          <p:cNvPr id="3" name="Plassholder for notater 2"/>
          <p:cNvSpPr>
            <a:spLocks noGrp="1"/>
          </p:cNvSpPr>
          <p:nvPr>
            <p:ph type="body" idx="1"/>
          </p:nvPr>
        </p:nvSpPr>
        <p:spPr/>
        <p:txBody>
          <a:bodyPr/>
          <a:lstStyle/>
          <a:p>
            <a:endParaRPr lang="nb-NO"/>
          </a:p>
        </p:txBody>
      </p:sp>
    </p:spTree>
    <p:extLst>
      <p:ext uri="{BB962C8B-B14F-4D97-AF65-F5344CB8AC3E}">
        <p14:creationId xmlns:p14="http://schemas.microsoft.com/office/powerpoint/2010/main" val="260133486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381000" y="685800"/>
            <a:ext cx="6096000" cy="3429000"/>
          </a:xfrm>
        </p:spPr>
      </p:sp>
      <p:sp>
        <p:nvSpPr>
          <p:cNvPr id="3" name="Plassholder for notater 2"/>
          <p:cNvSpPr>
            <a:spLocks noGrp="1"/>
          </p:cNvSpPr>
          <p:nvPr>
            <p:ph type="body" idx="1"/>
          </p:nvPr>
        </p:nvSpPr>
        <p:spPr/>
        <p:txBody>
          <a:bodyPr/>
          <a:lstStyle/>
          <a:p>
            <a:endParaRPr lang="nb-NO"/>
          </a:p>
        </p:txBody>
      </p:sp>
    </p:spTree>
    <p:extLst>
      <p:ext uri="{BB962C8B-B14F-4D97-AF65-F5344CB8AC3E}">
        <p14:creationId xmlns:p14="http://schemas.microsoft.com/office/powerpoint/2010/main" val="194988070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381000" y="685800"/>
            <a:ext cx="6096000" cy="3429000"/>
          </a:xfrm>
        </p:spPr>
      </p:sp>
      <p:sp>
        <p:nvSpPr>
          <p:cNvPr id="3" name="Plassholder for notater 2"/>
          <p:cNvSpPr>
            <a:spLocks noGrp="1"/>
          </p:cNvSpPr>
          <p:nvPr>
            <p:ph type="body" idx="1"/>
          </p:nvPr>
        </p:nvSpPr>
        <p:spPr/>
        <p:txBody>
          <a:bodyPr/>
          <a:lstStyle/>
          <a:p>
            <a:endParaRPr lang="nb-NO"/>
          </a:p>
        </p:txBody>
      </p:sp>
    </p:spTree>
    <p:extLst>
      <p:ext uri="{BB962C8B-B14F-4D97-AF65-F5344CB8AC3E}">
        <p14:creationId xmlns:p14="http://schemas.microsoft.com/office/powerpoint/2010/main" val="70768545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381000" y="685800"/>
            <a:ext cx="6096000" cy="3429000"/>
          </a:xfrm>
        </p:spPr>
      </p:sp>
      <p:sp>
        <p:nvSpPr>
          <p:cNvPr id="3" name="Plassholder for notater 2"/>
          <p:cNvSpPr>
            <a:spLocks noGrp="1"/>
          </p:cNvSpPr>
          <p:nvPr>
            <p:ph type="body" idx="1"/>
          </p:nvPr>
        </p:nvSpPr>
        <p:spPr/>
        <p:txBody>
          <a:bodyPr/>
          <a:lstStyle/>
          <a:p>
            <a:endParaRPr lang="nb-NO"/>
          </a:p>
        </p:txBody>
      </p:sp>
    </p:spTree>
    <p:extLst>
      <p:ext uri="{BB962C8B-B14F-4D97-AF65-F5344CB8AC3E}">
        <p14:creationId xmlns:p14="http://schemas.microsoft.com/office/powerpoint/2010/main" val="167362756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381000" y="685800"/>
            <a:ext cx="6096000" cy="3429000"/>
          </a:xfrm>
        </p:spPr>
      </p:sp>
      <p:sp>
        <p:nvSpPr>
          <p:cNvPr id="3" name="Plassholder for notater 2"/>
          <p:cNvSpPr>
            <a:spLocks noGrp="1"/>
          </p:cNvSpPr>
          <p:nvPr>
            <p:ph type="body" idx="1"/>
          </p:nvPr>
        </p:nvSpPr>
        <p:spPr/>
        <p:txBody>
          <a:bodyPr/>
          <a:lstStyle/>
          <a:p>
            <a:endParaRPr lang="nb-NO"/>
          </a:p>
        </p:txBody>
      </p:sp>
    </p:spTree>
    <p:extLst>
      <p:ext uri="{BB962C8B-B14F-4D97-AF65-F5344CB8AC3E}">
        <p14:creationId xmlns:p14="http://schemas.microsoft.com/office/powerpoint/2010/main" val="377176808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381000" y="685800"/>
            <a:ext cx="6096000" cy="3429000"/>
          </a:xfrm>
        </p:spPr>
      </p:sp>
      <p:sp>
        <p:nvSpPr>
          <p:cNvPr id="3" name="Plassholder for notater 2"/>
          <p:cNvSpPr>
            <a:spLocks noGrp="1"/>
          </p:cNvSpPr>
          <p:nvPr>
            <p:ph type="body" idx="1"/>
          </p:nvPr>
        </p:nvSpPr>
        <p:spPr/>
        <p:txBody>
          <a:bodyPr/>
          <a:lstStyle/>
          <a:p>
            <a:endParaRPr lang="nb-NO"/>
          </a:p>
        </p:txBody>
      </p:sp>
    </p:spTree>
    <p:extLst>
      <p:ext uri="{BB962C8B-B14F-4D97-AF65-F5344CB8AC3E}">
        <p14:creationId xmlns:p14="http://schemas.microsoft.com/office/powerpoint/2010/main" val="322209795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381000" y="685800"/>
            <a:ext cx="6096000" cy="3429000"/>
          </a:xfrm>
        </p:spPr>
      </p:sp>
      <p:sp>
        <p:nvSpPr>
          <p:cNvPr id="3" name="Plassholder for notater 2"/>
          <p:cNvSpPr>
            <a:spLocks noGrp="1"/>
          </p:cNvSpPr>
          <p:nvPr>
            <p:ph type="body" idx="1"/>
          </p:nvPr>
        </p:nvSpPr>
        <p:spPr/>
        <p:txBody>
          <a:bodyPr/>
          <a:lstStyle/>
          <a:p>
            <a:endParaRPr lang="nb-NO"/>
          </a:p>
        </p:txBody>
      </p:sp>
    </p:spTree>
    <p:extLst>
      <p:ext uri="{BB962C8B-B14F-4D97-AF65-F5344CB8AC3E}">
        <p14:creationId xmlns:p14="http://schemas.microsoft.com/office/powerpoint/2010/main" val="318631741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381000" y="685800"/>
            <a:ext cx="6096000" cy="3429000"/>
          </a:xfrm>
        </p:spPr>
      </p:sp>
      <p:sp>
        <p:nvSpPr>
          <p:cNvPr id="3" name="Plassholder for notater 2"/>
          <p:cNvSpPr>
            <a:spLocks noGrp="1"/>
          </p:cNvSpPr>
          <p:nvPr>
            <p:ph type="body" idx="1"/>
          </p:nvPr>
        </p:nvSpPr>
        <p:spPr/>
        <p:txBody>
          <a:bodyPr/>
          <a:lstStyle/>
          <a:p>
            <a:endParaRPr lang="nb-NO"/>
          </a:p>
        </p:txBody>
      </p:sp>
    </p:spTree>
    <p:extLst>
      <p:ext uri="{BB962C8B-B14F-4D97-AF65-F5344CB8AC3E}">
        <p14:creationId xmlns:p14="http://schemas.microsoft.com/office/powerpoint/2010/main" val="310528772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381000" y="685800"/>
            <a:ext cx="6096000" cy="3429000"/>
          </a:xfrm>
        </p:spPr>
      </p:sp>
      <p:sp>
        <p:nvSpPr>
          <p:cNvPr id="3" name="Plassholder for notater 2"/>
          <p:cNvSpPr>
            <a:spLocks noGrp="1"/>
          </p:cNvSpPr>
          <p:nvPr>
            <p:ph type="body" idx="1"/>
          </p:nvPr>
        </p:nvSpPr>
        <p:spPr/>
        <p:txBody>
          <a:bodyPr/>
          <a:lstStyle/>
          <a:p>
            <a:endParaRPr lang="nb-NO"/>
          </a:p>
        </p:txBody>
      </p:sp>
    </p:spTree>
    <p:extLst>
      <p:ext uri="{BB962C8B-B14F-4D97-AF65-F5344CB8AC3E}">
        <p14:creationId xmlns:p14="http://schemas.microsoft.com/office/powerpoint/2010/main" val="183527040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381000" y="685800"/>
            <a:ext cx="6096000" cy="3429000"/>
          </a:xfrm>
        </p:spPr>
      </p:sp>
      <p:sp>
        <p:nvSpPr>
          <p:cNvPr id="3" name="Plassholder for notater 2"/>
          <p:cNvSpPr>
            <a:spLocks noGrp="1"/>
          </p:cNvSpPr>
          <p:nvPr>
            <p:ph type="body" idx="1"/>
          </p:nvPr>
        </p:nvSpPr>
        <p:spPr/>
        <p:txBody>
          <a:bodyPr/>
          <a:lstStyle/>
          <a:p>
            <a:endParaRPr lang="nb-NO"/>
          </a:p>
        </p:txBody>
      </p:sp>
    </p:spTree>
    <p:extLst>
      <p:ext uri="{BB962C8B-B14F-4D97-AF65-F5344CB8AC3E}">
        <p14:creationId xmlns:p14="http://schemas.microsoft.com/office/powerpoint/2010/main" val="30357988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381000" y="685800"/>
            <a:ext cx="6096000" cy="3429000"/>
          </a:xfrm>
        </p:spPr>
      </p:sp>
      <p:sp>
        <p:nvSpPr>
          <p:cNvPr id="3" name="Plassholder for notater 2"/>
          <p:cNvSpPr>
            <a:spLocks noGrp="1"/>
          </p:cNvSpPr>
          <p:nvPr>
            <p:ph type="body" idx="1"/>
          </p:nvPr>
        </p:nvSpPr>
        <p:spPr/>
        <p:txBody>
          <a:bodyPr/>
          <a:lstStyle/>
          <a:p>
            <a:endParaRPr lang="nb-NO"/>
          </a:p>
        </p:txBody>
      </p:sp>
    </p:spTree>
    <p:extLst>
      <p:ext uri="{BB962C8B-B14F-4D97-AF65-F5344CB8AC3E}">
        <p14:creationId xmlns:p14="http://schemas.microsoft.com/office/powerpoint/2010/main" val="25789674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381000" y="685800"/>
            <a:ext cx="6096000" cy="3429000"/>
          </a:xfrm>
        </p:spPr>
      </p:sp>
      <p:sp>
        <p:nvSpPr>
          <p:cNvPr id="3" name="Plassholder for notater 2"/>
          <p:cNvSpPr>
            <a:spLocks noGrp="1"/>
          </p:cNvSpPr>
          <p:nvPr>
            <p:ph type="body" idx="1"/>
          </p:nvPr>
        </p:nvSpPr>
        <p:spPr/>
        <p:txBody>
          <a:bodyPr/>
          <a:lstStyle/>
          <a:p>
            <a:endParaRPr lang="nb-NO"/>
          </a:p>
        </p:txBody>
      </p:sp>
    </p:spTree>
    <p:extLst>
      <p:ext uri="{BB962C8B-B14F-4D97-AF65-F5344CB8AC3E}">
        <p14:creationId xmlns:p14="http://schemas.microsoft.com/office/powerpoint/2010/main" val="116720874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381000" y="685800"/>
            <a:ext cx="6096000" cy="3429000"/>
          </a:xfrm>
        </p:spPr>
      </p:sp>
      <p:sp>
        <p:nvSpPr>
          <p:cNvPr id="3" name="Plassholder for notater 2"/>
          <p:cNvSpPr>
            <a:spLocks noGrp="1"/>
          </p:cNvSpPr>
          <p:nvPr>
            <p:ph type="body" idx="1"/>
          </p:nvPr>
        </p:nvSpPr>
        <p:spPr/>
        <p:txBody>
          <a:bodyPr/>
          <a:lstStyle/>
          <a:p>
            <a:endParaRPr lang="nb-NO"/>
          </a:p>
        </p:txBody>
      </p:sp>
    </p:spTree>
    <p:extLst>
      <p:ext uri="{BB962C8B-B14F-4D97-AF65-F5344CB8AC3E}">
        <p14:creationId xmlns:p14="http://schemas.microsoft.com/office/powerpoint/2010/main" val="326781796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381000" y="685800"/>
            <a:ext cx="6096000" cy="3429000"/>
          </a:xfrm>
        </p:spPr>
      </p:sp>
      <p:sp>
        <p:nvSpPr>
          <p:cNvPr id="3" name="Plassholder for notater 2"/>
          <p:cNvSpPr>
            <a:spLocks noGrp="1"/>
          </p:cNvSpPr>
          <p:nvPr>
            <p:ph type="body" idx="1"/>
          </p:nvPr>
        </p:nvSpPr>
        <p:spPr/>
        <p:txBody>
          <a:bodyPr/>
          <a:lstStyle/>
          <a:p>
            <a:endParaRPr lang="nb-NO"/>
          </a:p>
        </p:txBody>
      </p:sp>
    </p:spTree>
    <p:extLst>
      <p:ext uri="{BB962C8B-B14F-4D97-AF65-F5344CB8AC3E}">
        <p14:creationId xmlns:p14="http://schemas.microsoft.com/office/powerpoint/2010/main" val="401148411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381000" y="685800"/>
            <a:ext cx="6096000" cy="3429000"/>
          </a:xfrm>
        </p:spPr>
      </p:sp>
      <p:sp>
        <p:nvSpPr>
          <p:cNvPr id="3" name="Plassholder for notater 2"/>
          <p:cNvSpPr>
            <a:spLocks noGrp="1"/>
          </p:cNvSpPr>
          <p:nvPr>
            <p:ph type="body" idx="1"/>
          </p:nvPr>
        </p:nvSpPr>
        <p:spPr/>
        <p:txBody>
          <a:bodyPr/>
          <a:lstStyle/>
          <a:p>
            <a:endParaRPr lang="nb-NO"/>
          </a:p>
        </p:txBody>
      </p:sp>
    </p:spTree>
    <p:extLst>
      <p:ext uri="{BB962C8B-B14F-4D97-AF65-F5344CB8AC3E}">
        <p14:creationId xmlns:p14="http://schemas.microsoft.com/office/powerpoint/2010/main" val="241245433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381000" y="685800"/>
            <a:ext cx="6096000" cy="3429000"/>
          </a:xfrm>
        </p:spPr>
      </p:sp>
      <p:sp>
        <p:nvSpPr>
          <p:cNvPr id="3" name="Plassholder for notater 2"/>
          <p:cNvSpPr>
            <a:spLocks noGrp="1"/>
          </p:cNvSpPr>
          <p:nvPr>
            <p:ph type="body" idx="1"/>
          </p:nvPr>
        </p:nvSpPr>
        <p:spPr/>
        <p:txBody>
          <a:bodyPr/>
          <a:lstStyle/>
          <a:p>
            <a:endParaRPr lang="nb-NO"/>
          </a:p>
        </p:txBody>
      </p:sp>
    </p:spTree>
    <p:extLst>
      <p:ext uri="{BB962C8B-B14F-4D97-AF65-F5344CB8AC3E}">
        <p14:creationId xmlns:p14="http://schemas.microsoft.com/office/powerpoint/2010/main" val="8449820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381000" y="685800"/>
            <a:ext cx="6096000" cy="3429000"/>
          </a:xfrm>
        </p:spPr>
      </p:sp>
      <p:sp>
        <p:nvSpPr>
          <p:cNvPr id="3" name="Plassholder for notater 2"/>
          <p:cNvSpPr>
            <a:spLocks noGrp="1"/>
          </p:cNvSpPr>
          <p:nvPr>
            <p:ph type="body" idx="1"/>
          </p:nvPr>
        </p:nvSpPr>
        <p:spPr/>
        <p:txBody>
          <a:bodyPr/>
          <a:lstStyle/>
          <a:p>
            <a:endParaRPr lang="nb-NO"/>
          </a:p>
        </p:txBody>
      </p:sp>
    </p:spTree>
    <p:extLst>
      <p:ext uri="{BB962C8B-B14F-4D97-AF65-F5344CB8AC3E}">
        <p14:creationId xmlns:p14="http://schemas.microsoft.com/office/powerpoint/2010/main" val="37998853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381000" y="685800"/>
            <a:ext cx="6096000" cy="3429000"/>
          </a:xfrm>
        </p:spPr>
      </p:sp>
      <p:sp>
        <p:nvSpPr>
          <p:cNvPr id="3" name="Plassholder for notater 2"/>
          <p:cNvSpPr>
            <a:spLocks noGrp="1"/>
          </p:cNvSpPr>
          <p:nvPr>
            <p:ph type="body" idx="1"/>
          </p:nvPr>
        </p:nvSpPr>
        <p:spPr/>
        <p:txBody>
          <a:bodyPr/>
          <a:lstStyle/>
          <a:p>
            <a:endParaRPr lang="nb-NO"/>
          </a:p>
        </p:txBody>
      </p:sp>
    </p:spTree>
    <p:extLst>
      <p:ext uri="{BB962C8B-B14F-4D97-AF65-F5344CB8AC3E}">
        <p14:creationId xmlns:p14="http://schemas.microsoft.com/office/powerpoint/2010/main" val="13095255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381000" y="685800"/>
            <a:ext cx="6096000" cy="3429000"/>
          </a:xfrm>
        </p:spPr>
      </p:sp>
      <p:sp>
        <p:nvSpPr>
          <p:cNvPr id="3" name="Plassholder for notater 2"/>
          <p:cNvSpPr>
            <a:spLocks noGrp="1"/>
          </p:cNvSpPr>
          <p:nvPr>
            <p:ph type="body" idx="1"/>
          </p:nvPr>
        </p:nvSpPr>
        <p:spPr/>
        <p:txBody>
          <a:bodyPr/>
          <a:lstStyle/>
          <a:p>
            <a:endParaRPr lang="nb-NO"/>
          </a:p>
        </p:txBody>
      </p:sp>
    </p:spTree>
    <p:extLst>
      <p:ext uri="{BB962C8B-B14F-4D97-AF65-F5344CB8AC3E}">
        <p14:creationId xmlns:p14="http://schemas.microsoft.com/office/powerpoint/2010/main" val="36331419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381000" y="685800"/>
            <a:ext cx="6096000" cy="3429000"/>
          </a:xfrm>
        </p:spPr>
      </p:sp>
      <p:sp>
        <p:nvSpPr>
          <p:cNvPr id="3" name="Plassholder for notater 2"/>
          <p:cNvSpPr>
            <a:spLocks noGrp="1"/>
          </p:cNvSpPr>
          <p:nvPr>
            <p:ph type="body" idx="1"/>
          </p:nvPr>
        </p:nvSpPr>
        <p:spPr/>
        <p:txBody>
          <a:bodyPr/>
          <a:lstStyle/>
          <a:p>
            <a:endParaRPr lang="nb-NO"/>
          </a:p>
        </p:txBody>
      </p:sp>
    </p:spTree>
    <p:extLst>
      <p:ext uri="{BB962C8B-B14F-4D97-AF65-F5344CB8AC3E}">
        <p14:creationId xmlns:p14="http://schemas.microsoft.com/office/powerpoint/2010/main" val="328079392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3.png"/><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image" Target="../media/image2.png"/><Relationship Id="rId5" Type="http://schemas.openxmlformats.org/officeDocument/2006/relationships/image" Target="../media/image1.emf"/><Relationship Id="rId4" Type="http://schemas.openxmlformats.org/officeDocument/2006/relationships/oleObject" Target="../embeddings/oleObject2.bin"/></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0.xml"/><Relationship Id="rId1" Type="http://schemas.openxmlformats.org/officeDocument/2006/relationships/tags" Target="../tags/tag19.xml"/><Relationship Id="rId6" Type="http://schemas.openxmlformats.org/officeDocument/2006/relationships/image" Target="../media/image5.png"/><Relationship Id="rId5" Type="http://schemas.openxmlformats.org/officeDocument/2006/relationships/image" Target="../media/image1.emf"/><Relationship Id="rId4" Type="http://schemas.openxmlformats.org/officeDocument/2006/relationships/oleObject" Target="../embeddings/oleObject11.bin"/></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2.xml"/><Relationship Id="rId1" Type="http://schemas.openxmlformats.org/officeDocument/2006/relationships/tags" Target="../tags/tag21.xml"/><Relationship Id="rId5" Type="http://schemas.openxmlformats.org/officeDocument/2006/relationships/image" Target="../media/image1.emf"/><Relationship Id="rId4" Type="http://schemas.openxmlformats.org/officeDocument/2006/relationships/oleObject" Target="../embeddings/oleObject12.bin"/></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4.xml"/><Relationship Id="rId1" Type="http://schemas.openxmlformats.org/officeDocument/2006/relationships/tags" Target="../tags/tag23.xml"/><Relationship Id="rId5" Type="http://schemas.openxmlformats.org/officeDocument/2006/relationships/image" Target="../media/image1.emf"/><Relationship Id="rId4" Type="http://schemas.openxmlformats.org/officeDocument/2006/relationships/oleObject" Target="../embeddings/oleObject13.bin"/></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4.png"/><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2.png"/><Relationship Id="rId5" Type="http://schemas.openxmlformats.org/officeDocument/2006/relationships/image" Target="../media/image1.emf"/><Relationship Id="rId4" Type="http://schemas.openxmlformats.org/officeDocument/2006/relationships/oleObject" Target="../embeddings/oleObject14.bin"/></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3.png"/><Relationship Id="rId2" Type="http://schemas.openxmlformats.org/officeDocument/2006/relationships/tags" Target="../tags/tag28.xml"/><Relationship Id="rId1" Type="http://schemas.openxmlformats.org/officeDocument/2006/relationships/tags" Target="../tags/tag27.xml"/><Relationship Id="rId6" Type="http://schemas.openxmlformats.org/officeDocument/2006/relationships/image" Target="../media/image2.png"/><Relationship Id="rId5" Type="http://schemas.openxmlformats.org/officeDocument/2006/relationships/image" Target="../media/image1.emf"/><Relationship Id="rId4" Type="http://schemas.openxmlformats.org/officeDocument/2006/relationships/oleObject" Target="../embeddings/oleObject15.bin"/></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image" Target="../media/image6.png"/><Relationship Id="rId5" Type="http://schemas.openxmlformats.org/officeDocument/2006/relationships/image" Target="../media/image1.emf"/><Relationship Id="rId4" Type="http://schemas.openxmlformats.org/officeDocument/2006/relationships/oleObject" Target="../embeddings/oleObject16.bin"/></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4.png"/><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image" Target="../media/image2.png"/><Relationship Id="rId5" Type="http://schemas.openxmlformats.org/officeDocument/2006/relationships/image" Target="../media/image1.emf"/><Relationship Id="rId4" Type="http://schemas.openxmlformats.org/officeDocument/2006/relationships/oleObject" Target="../embeddings/oleObject3.bin"/></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8.xml"/><Relationship Id="rId5" Type="http://schemas.openxmlformats.org/officeDocument/2006/relationships/image" Target="../media/image5.png"/><Relationship Id="rId4" Type="http://schemas.openxmlformats.org/officeDocument/2006/relationships/image" Target="../media/image1.emf"/></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tags" Target="../tags/tag9.xml"/><Relationship Id="rId5" Type="http://schemas.openxmlformats.org/officeDocument/2006/relationships/image" Target="../media/image5.png"/><Relationship Id="rId4" Type="http://schemas.openxmlformats.org/officeDocument/2006/relationships/image" Target="../media/image1.emf"/></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image" Target="../media/image5.png"/><Relationship Id="rId5" Type="http://schemas.openxmlformats.org/officeDocument/2006/relationships/image" Target="../media/image1.emf"/><Relationship Id="rId4" Type="http://schemas.openxmlformats.org/officeDocument/2006/relationships/oleObject" Target="../embeddings/oleObject6.bin"/></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image" Target="../media/image5.png"/><Relationship Id="rId5" Type="http://schemas.openxmlformats.org/officeDocument/2006/relationships/image" Target="../media/image1.emf"/><Relationship Id="rId4" Type="http://schemas.openxmlformats.org/officeDocument/2006/relationships/oleObject" Target="../embeddings/oleObject7.bin"/></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5.xml"/><Relationship Id="rId1" Type="http://schemas.openxmlformats.org/officeDocument/2006/relationships/tags" Target="../tags/tag14.xml"/><Relationship Id="rId6" Type="http://schemas.openxmlformats.org/officeDocument/2006/relationships/image" Target="../media/image5.png"/><Relationship Id="rId5" Type="http://schemas.openxmlformats.org/officeDocument/2006/relationships/image" Target="../media/image1.emf"/><Relationship Id="rId4" Type="http://schemas.openxmlformats.org/officeDocument/2006/relationships/oleObject" Target="../embeddings/oleObject8.bin"/></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16.xml"/><Relationship Id="rId5" Type="http://schemas.openxmlformats.org/officeDocument/2006/relationships/image" Target="../media/image5.png"/><Relationship Id="rId4" Type="http://schemas.openxmlformats.org/officeDocument/2006/relationships/image" Target="../media/image1.emf"/></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image" Target="../media/image5.png"/><Relationship Id="rId5" Type="http://schemas.openxmlformats.org/officeDocument/2006/relationships/image" Target="../media/image1.emf"/><Relationship Id="rId4" Type="http://schemas.openxmlformats.org/officeDocument/2006/relationships/oleObject" Target="../embeddings/oleObject10.bin"/></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F72F380-1D87-4371-B3E1-7735EB6A6BFB}"/>
              </a:ext>
            </a:extLst>
          </p:cNvPr>
          <p:cNvGraphicFramePr>
            <a:graphicFrameLocks noChangeAspect="1"/>
          </p:cNvGraphicFramePr>
          <p:nvPr userDrawn="1">
            <p:custDataLst>
              <p:tags r:id="rId1"/>
            </p:custDataLst>
            <p:extLst>
              <p:ext uri="{D42A27DB-BD31-4B8C-83A1-F6EECF244321}">
                <p14:modId xmlns:p14="http://schemas.microsoft.com/office/powerpoint/2010/main" val="78249334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16" imgH="415" progId="TCLayout.ActiveDocument.1">
                  <p:embed/>
                </p:oleObj>
              </mc:Choice>
              <mc:Fallback>
                <p:oleObj name="think-cell Slide" r:id="rId4" imgW="416" imgH="415" progId="TCLayout.ActiveDocument.1">
                  <p:embed/>
                  <p:pic>
                    <p:nvPicPr>
                      <p:cNvPr id="5" name="Object 4" hidden="1">
                        <a:extLst>
                          <a:ext uri="{FF2B5EF4-FFF2-40B4-BE49-F238E27FC236}">
                            <a16:creationId xmlns:a16="http://schemas.microsoft.com/office/drawing/2014/main" id="{EF72F380-1D87-4371-B3E1-7735EB6A6BFB}"/>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BA852A93-52FF-4192-B9B3-620200F0B21E}"/>
              </a:ext>
            </a:extLst>
          </p:cNvPr>
          <p:cNvSpPr/>
          <p:nvPr userDrawn="1">
            <p:custDataLst>
              <p:tags r:id="rId2"/>
            </p:custDataLst>
          </p:nvPr>
        </p:nvSpPr>
        <p:spPr>
          <a:xfrm>
            <a:off x="0" y="0"/>
            <a:ext cx="158750" cy="158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GB" sz="4400" b="0" i="0" baseline="0" err="1">
              <a:latin typeface="Verdana" panose="020B0604030504040204" pitchFamily="34" charset="0"/>
              <a:ea typeface="Verdana" panose="020B0604030504040204" pitchFamily="34" charset="0"/>
              <a:cs typeface="+mj-cs"/>
              <a:sym typeface="Verdana" panose="020B0604030504040204" pitchFamily="34" charset="0"/>
            </a:endParaRPr>
          </a:p>
        </p:txBody>
      </p:sp>
      <p:sp>
        <p:nvSpPr>
          <p:cNvPr id="2" name="Title"/>
          <p:cNvSpPr>
            <a:spLocks noGrp="1"/>
          </p:cNvSpPr>
          <p:nvPr>
            <p:ph type="ctrTitle" hasCustomPrompt="1"/>
          </p:nvPr>
        </p:nvSpPr>
        <p:spPr bwMode="gray">
          <a:xfrm>
            <a:off x="540000" y="0"/>
            <a:ext cx="11109600" cy="3744000"/>
          </a:xfrm>
        </p:spPr>
        <p:txBody>
          <a:bodyPr bIns="360000" anchor="b"/>
          <a:lstStyle>
            <a:lvl1pPr algn="ctr">
              <a:lnSpc>
                <a:spcPct val="100000"/>
              </a:lnSpc>
              <a:spcBef>
                <a:spcPts val="0"/>
              </a:spcBef>
              <a:spcAft>
                <a:spcPts val="1000"/>
              </a:spcAft>
              <a:defRPr sz="4400">
                <a:solidFill>
                  <a:schemeClr val="tx1"/>
                </a:solidFill>
                <a:latin typeface="Verdana" panose="020B0604030504040204" pitchFamily="34" charset="0"/>
                <a:ea typeface="Verdana" panose="020B0604030504040204" pitchFamily="34" charset="0"/>
                <a:sym typeface="Verdana" panose="020B0604030504040204" pitchFamily="34" charset="0"/>
              </a:defRPr>
            </a:lvl1pPr>
          </a:lstStyle>
          <a:p>
            <a:r>
              <a:rPr lang="en-GB" noProof="0"/>
              <a:t>Click to edit </a:t>
            </a:r>
            <a:br>
              <a:rPr lang="en-GB" noProof="0"/>
            </a:br>
            <a:r>
              <a:rPr lang="en-GB" noProof="0"/>
              <a:t>Master title style</a:t>
            </a:r>
          </a:p>
        </p:txBody>
      </p:sp>
      <p:sp>
        <p:nvSpPr>
          <p:cNvPr id="3" name="Subtitle"/>
          <p:cNvSpPr>
            <a:spLocks noGrp="1"/>
          </p:cNvSpPr>
          <p:nvPr>
            <p:ph type="subTitle" idx="1" hasCustomPrompt="1"/>
          </p:nvPr>
        </p:nvSpPr>
        <p:spPr bwMode="gray">
          <a:xfrm>
            <a:off x="540000" y="3744000"/>
            <a:ext cx="11109600" cy="2059200"/>
          </a:xfrm>
        </p:spPr>
        <p:txBody>
          <a:bodyPr tIns="360000"/>
          <a:lstStyle>
            <a:lvl1pPr marL="0" indent="0" algn="ctr">
              <a:buNone/>
              <a:defRPr sz="1600">
                <a:solidFill>
                  <a:schemeClr val="tx1"/>
                </a:solidFill>
                <a:latin typeface="Verdana" panose="020B0604030504040204" pitchFamily="34" charset="0"/>
                <a:ea typeface="Verdana" panose="020B0604030504040204" pitchFamily="34" charset="0"/>
                <a:sym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noProof="0"/>
              <a:t>Click to edit Master subtitle style</a:t>
            </a:r>
          </a:p>
        </p:txBody>
      </p:sp>
      <p:sp>
        <p:nvSpPr>
          <p:cNvPr id="15" name="Date"/>
          <p:cNvSpPr>
            <a:spLocks noGrp="1"/>
          </p:cNvSpPr>
          <p:nvPr>
            <p:ph type="dt" sz="half" idx="10"/>
          </p:nvPr>
        </p:nvSpPr>
        <p:spPr bwMode="gray">
          <a:xfrm>
            <a:off x="1967400" y="6247800"/>
            <a:ext cx="1440000" cy="450000"/>
          </a:xfrm>
        </p:spPr>
        <p:txBody>
          <a:bodyPr/>
          <a:lstStyle>
            <a:lvl1pPr>
              <a:defRPr sz="1050">
                <a:solidFill>
                  <a:schemeClr val="tx1"/>
                </a:solidFill>
                <a:latin typeface="Verdana" panose="020B0604030504040204" pitchFamily="34" charset="0"/>
                <a:ea typeface="Verdana" panose="020B0604030504040204" pitchFamily="34" charset="0"/>
                <a:sym typeface="Verdana" panose="020B0604030504040204" pitchFamily="34" charset="0"/>
              </a:defRPr>
            </a:lvl1pPr>
          </a:lstStyle>
          <a:p>
            <a:fld id="{1103DB3B-275A-4D22-A8EF-C53D77B651B5}" type="datetime1">
              <a:rPr lang="en-GB" smtClean="0"/>
              <a:t>04/10/2024</a:t>
            </a:fld>
            <a:endParaRPr lang="en-GB"/>
          </a:p>
        </p:txBody>
      </p:sp>
      <p:sp>
        <p:nvSpPr>
          <p:cNvPr id="16" name="Footer"/>
          <p:cNvSpPr>
            <a:spLocks noGrp="1"/>
          </p:cNvSpPr>
          <p:nvPr>
            <p:ph type="ftr" sz="quarter" idx="11"/>
          </p:nvPr>
        </p:nvSpPr>
        <p:spPr bwMode="gray">
          <a:xfrm>
            <a:off x="3934800" y="6247800"/>
            <a:ext cx="4320000" cy="450000"/>
          </a:xfrm>
        </p:spPr>
        <p:txBody>
          <a:bodyPr/>
          <a:lstStyle>
            <a:lvl1pPr>
              <a:defRPr sz="1050">
                <a:solidFill>
                  <a:schemeClr val="tx1"/>
                </a:solidFill>
                <a:latin typeface="Verdana" panose="020B0604030504040204" pitchFamily="34" charset="0"/>
                <a:ea typeface="Verdana" panose="020B0604030504040204" pitchFamily="34" charset="0"/>
                <a:sym typeface="Verdana" panose="020B0604030504040204" pitchFamily="34" charset="0"/>
              </a:defRPr>
            </a:lvl1pPr>
          </a:lstStyle>
          <a:p>
            <a:r>
              <a:rPr lang="en-GB"/>
              <a:t> Prequel</a:t>
            </a:r>
          </a:p>
        </p:txBody>
      </p:sp>
      <p:sp>
        <p:nvSpPr>
          <p:cNvPr id="17" name="Slide Number"/>
          <p:cNvSpPr>
            <a:spLocks noGrp="1"/>
          </p:cNvSpPr>
          <p:nvPr>
            <p:ph type="sldNum" sz="quarter" idx="12"/>
          </p:nvPr>
        </p:nvSpPr>
        <p:spPr bwMode="gray">
          <a:xfrm>
            <a:off x="540000" y="6247800"/>
            <a:ext cx="900000" cy="450000"/>
          </a:xfrm>
        </p:spPr>
        <p:txBody>
          <a:bodyPr/>
          <a:lstStyle>
            <a:lvl1pPr>
              <a:defRPr sz="1050">
                <a:solidFill>
                  <a:schemeClr val="tx1"/>
                </a:solidFill>
                <a:latin typeface="Verdana" panose="020B0604030504040204" pitchFamily="34" charset="0"/>
                <a:ea typeface="Verdana" panose="020B0604030504040204" pitchFamily="34" charset="0"/>
                <a:sym typeface="Verdana" panose="020B0604030504040204" pitchFamily="34" charset="0"/>
              </a:defRPr>
            </a:lvl1pPr>
          </a:lstStyle>
          <a:p>
            <a:fld id="{02CEFE82-39F2-4F47-8A0C-D5AB3496FA5C}" type="slidenum">
              <a:rPr lang="en-GB" smtClean="0"/>
              <a:pPr/>
              <a:t>‹#›</a:t>
            </a:fld>
            <a:endParaRPr lang="en-GB"/>
          </a:p>
        </p:txBody>
      </p:sp>
      <p:pic>
        <p:nvPicPr>
          <p:cNvPr id="10" name="Picture 9">
            <a:extLst>
              <a:ext uri="{FF2B5EF4-FFF2-40B4-BE49-F238E27FC236}">
                <a16:creationId xmlns:a16="http://schemas.microsoft.com/office/drawing/2014/main" id="{70AE5308-1FB7-42A8-BB2A-92BA9F3B5B49}"/>
              </a:ext>
            </a:extLst>
          </p:cNvPr>
          <p:cNvPicPr>
            <a:picLocks noChangeAspect="1"/>
          </p:cNvPicPr>
          <p:nvPr userDrawn="1"/>
        </p:nvPicPr>
        <p:blipFill>
          <a:blip r:embed="rId6"/>
          <a:stretch>
            <a:fillRect/>
          </a:stretch>
        </p:blipFill>
        <p:spPr>
          <a:xfrm>
            <a:off x="5553998" y="583990"/>
            <a:ext cx="1079086" cy="993734"/>
          </a:xfrm>
          <a:prstGeom prst="rect">
            <a:avLst/>
          </a:prstGeom>
        </p:spPr>
      </p:pic>
      <p:pic>
        <p:nvPicPr>
          <p:cNvPr id="9" name="Picture 8">
            <a:extLst>
              <a:ext uri="{FF2B5EF4-FFF2-40B4-BE49-F238E27FC236}">
                <a16:creationId xmlns:a16="http://schemas.microsoft.com/office/drawing/2014/main" id="{4D99D5B8-D19C-45BC-93F2-4FE0C7C878C9}"/>
              </a:ext>
            </a:extLst>
          </p:cNvPr>
          <p:cNvPicPr>
            <a:picLocks noChangeAspect="1"/>
          </p:cNvPicPr>
          <p:nvPr userDrawn="1"/>
        </p:nvPicPr>
        <p:blipFill>
          <a:blip r:embed="rId7"/>
          <a:stretch>
            <a:fillRect/>
          </a:stretch>
        </p:blipFill>
        <p:spPr>
          <a:xfrm>
            <a:off x="11035224" y="6364955"/>
            <a:ext cx="792549" cy="213378"/>
          </a:xfrm>
          <a:prstGeom prst="rect">
            <a:avLst/>
          </a:prstGeom>
        </p:spPr>
      </p:pic>
    </p:spTree>
    <p:extLst>
      <p:ext uri="{BB962C8B-B14F-4D97-AF65-F5344CB8AC3E}">
        <p14:creationId xmlns:p14="http://schemas.microsoft.com/office/powerpoint/2010/main" val="4098759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TEXT &amp; IMAGE">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DD4BB6AF-B8BE-430E-9515-7E781F6C33D4}"/>
              </a:ext>
            </a:extLst>
          </p:cNvPr>
          <p:cNvGraphicFramePr>
            <a:graphicFrameLocks noChangeAspect="1"/>
          </p:cNvGraphicFramePr>
          <p:nvPr userDrawn="1">
            <p:custDataLst>
              <p:tags r:id="rId1"/>
            </p:custDataLst>
            <p:extLst>
              <p:ext uri="{D42A27DB-BD31-4B8C-83A1-F6EECF244321}">
                <p14:modId xmlns:p14="http://schemas.microsoft.com/office/powerpoint/2010/main" val="336252243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16" imgH="415" progId="TCLayout.ActiveDocument.1">
                  <p:embed/>
                </p:oleObj>
              </mc:Choice>
              <mc:Fallback>
                <p:oleObj name="think-cell Slide" r:id="rId4" imgW="416" imgH="415" progId="TCLayout.ActiveDocument.1">
                  <p:embed/>
                  <p:pic>
                    <p:nvPicPr>
                      <p:cNvPr id="5" name="Object 4" hidden="1">
                        <a:extLst>
                          <a:ext uri="{FF2B5EF4-FFF2-40B4-BE49-F238E27FC236}">
                            <a16:creationId xmlns:a16="http://schemas.microsoft.com/office/drawing/2014/main" id="{DD4BB6AF-B8BE-430E-9515-7E781F6C33D4}"/>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8015626A-AC59-44B0-8979-397F8C3E4E8F}"/>
              </a:ext>
            </a:extLst>
          </p:cNvPr>
          <p:cNvSpPr/>
          <p:nvPr userDrawn="1">
            <p:custDataLst>
              <p:tags r:id="rId2"/>
            </p:custDataLst>
          </p:nvPr>
        </p:nvSpPr>
        <p:spPr>
          <a:xfrm>
            <a:off x="0" y="0"/>
            <a:ext cx="158750" cy="158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90000"/>
              </a:lnSpc>
              <a:spcBef>
                <a:spcPct val="0"/>
              </a:spcBef>
              <a:spcAft>
                <a:spcPct val="0"/>
              </a:spcAft>
            </a:pPr>
            <a:endParaRPr lang="en-GB" sz="2800" b="0" i="0" baseline="0" err="1">
              <a:latin typeface="Verdana" panose="020B0604030504040204" pitchFamily="34" charset="0"/>
              <a:ea typeface="Verdana" panose="020B0604030504040204" pitchFamily="34" charset="0"/>
              <a:cs typeface="+mj-cs"/>
              <a:sym typeface="Verdana" panose="020B0604030504040204" pitchFamily="34" charset="0"/>
            </a:endParaRPr>
          </a:p>
        </p:txBody>
      </p:sp>
      <p:sp>
        <p:nvSpPr>
          <p:cNvPr id="12" name="Rechteck 11"/>
          <p:cNvSpPr/>
          <p:nvPr userDrawn="1"/>
        </p:nvSpPr>
        <p:spPr>
          <a:xfrm>
            <a:off x="0" y="6084000"/>
            <a:ext cx="12190413" cy="774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lnSpc>
                <a:spcPct val="90000"/>
              </a:lnSpc>
              <a:spcAft>
                <a:spcPts val="1000"/>
              </a:spcAft>
            </a:pPr>
            <a:endParaRPr lang="en-GB" sz="1600" noProof="0">
              <a:latin typeface="Verdana" panose="020B0604030504040204" pitchFamily="34" charset="0"/>
              <a:ea typeface="Verdana" panose="020B0604030504040204" pitchFamily="34" charset="0"/>
              <a:sym typeface="Verdana" panose="020B0604030504040204" pitchFamily="34" charset="0"/>
            </a:endParaRPr>
          </a:p>
        </p:txBody>
      </p:sp>
      <p:sp>
        <p:nvSpPr>
          <p:cNvPr id="2" name="Title"/>
          <p:cNvSpPr>
            <a:spLocks noGrp="1"/>
          </p:cNvSpPr>
          <p:nvPr>
            <p:ph type="title" hasCustomPrompt="1"/>
          </p:nvPr>
        </p:nvSpPr>
        <p:spPr bwMode="gray">
          <a:xfrm>
            <a:off x="540000" y="432000"/>
            <a:ext cx="3997212" cy="1080000"/>
          </a:xfrm>
        </p:spPr>
        <p:txBody>
          <a:bodyPr/>
          <a:lstStyle>
            <a:lvl1pPr>
              <a:defRPr sz="2800">
                <a:latin typeface="Verdana" panose="020B0604030504040204" pitchFamily="34" charset="0"/>
                <a:ea typeface="Verdana" panose="020B0604030504040204" pitchFamily="34" charset="0"/>
                <a:sym typeface="Verdana" panose="020B0604030504040204" pitchFamily="34" charset="0"/>
              </a:defRPr>
            </a:lvl1pPr>
          </a:lstStyle>
          <a:p>
            <a:r>
              <a:rPr lang="en-GB" noProof="0"/>
              <a:t>Click to edit Master</a:t>
            </a:r>
          </a:p>
        </p:txBody>
      </p:sp>
      <p:sp>
        <p:nvSpPr>
          <p:cNvPr id="3" name="Content"/>
          <p:cNvSpPr>
            <a:spLocks noGrp="1"/>
          </p:cNvSpPr>
          <p:nvPr>
            <p:ph sz="half" idx="1" hasCustomPrompt="1"/>
          </p:nvPr>
        </p:nvSpPr>
        <p:spPr bwMode="gray">
          <a:xfrm>
            <a:off x="539998" y="1512000"/>
            <a:ext cx="3997213" cy="4298400"/>
          </a:xfrm>
        </p:spPr>
        <p:txBody>
          <a:bodyPr vert="horz" lIns="0" tIns="180000" rIns="0" bIns="180000" rtlCol="0">
            <a:noAutofit/>
          </a:bodyPr>
          <a:lstStyle>
            <a:lvl1pPr>
              <a:defRPr lang="en-US" sz="1800" dirty="0" smtClean="0">
                <a:latin typeface="Verdana" panose="020B0604030504040204" pitchFamily="34" charset="0"/>
                <a:ea typeface="Verdana" panose="020B0604030504040204" pitchFamily="34" charset="0"/>
                <a:sym typeface="Verdana" panose="020B0604030504040204" pitchFamily="34" charset="0"/>
              </a:defRPr>
            </a:lvl1pPr>
            <a:lvl2pPr>
              <a:defRPr lang="en-US" sz="1600" dirty="0" smtClean="0">
                <a:latin typeface="Verdana" panose="020B0604030504040204" pitchFamily="34" charset="0"/>
                <a:ea typeface="Verdana" panose="020B0604030504040204" pitchFamily="34" charset="0"/>
                <a:sym typeface="Verdana" panose="020B0604030504040204" pitchFamily="34" charset="0"/>
              </a:defRPr>
            </a:lvl2pPr>
            <a:lvl3pPr>
              <a:defRPr lang="en-US" sz="1400" dirty="0" smtClean="0">
                <a:latin typeface="Verdana" panose="020B0604030504040204" pitchFamily="34" charset="0"/>
                <a:ea typeface="Verdana" panose="020B0604030504040204" pitchFamily="34" charset="0"/>
                <a:sym typeface="Verdana" panose="020B0604030504040204" pitchFamily="34" charset="0"/>
              </a:defRPr>
            </a:lvl3pPr>
            <a:lvl4pPr>
              <a:defRPr lang="en-US" sz="1200" dirty="0" smtClean="0">
                <a:latin typeface="Verdana" panose="020B0604030504040204" pitchFamily="34" charset="0"/>
                <a:ea typeface="Verdana" panose="020B0604030504040204" pitchFamily="34" charset="0"/>
                <a:sym typeface="Verdana" panose="020B0604030504040204" pitchFamily="34" charset="0"/>
              </a:defRPr>
            </a:lvl4pPr>
            <a:lvl5pPr>
              <a:defRPr lang="en-US" sz="1200" dirty="0">
                <a:latin typeface="Verdana" panose="020B0604030504040204" pitchFamily="34" charset="0"/>
                <a:ea typeface="Verdana" panose="020B0604030504040204" pitchFamily="34" charset="0"/>
                <a:sym typeface="Verdana" panose="020B0604030504040204" pitchFamily="34" charset="0"/>
              </a:defRPr>
            </a:lvl5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11" name="Picture"/>
          <p:cNvSpPr>
            <a:spLocks noGrp="1"/>
          </p:cNvSpPr>
          <p:nvPr>
            <p:ph type="pic" sz="quarter" idx="14" hasCustomPrompt="1"/>
          </p:nvPr>
        </p:nvSpPr>
        <p:spPr bwMode="gray">
          <a:xfrm>
            <a:off x="4910441" y="475200"/>
            <a:ext cx="6984000" cy="5353200"/>
          </a:xfrm>
          <a:solidFill>
            <a:schemeClr val="bg1">
              <a:lumMod val="85000"/>
            </a:schemeClr>
          </a:solidFill>
        </p:spPr>
        <p:txBody>
          <a:bodyPr lIns="144000" tIns="144000" rIns="144000" bIns="144000"/>
          <a:lstStyle>
            <a:lvl1pPr marL="0" indent="0">
              <a:buNone/>
              <a:defRPr sz="1800">
                <a:latin typeface="Verdana" panose="020B0604030504040204" pitchFamily="34" charset="0"/>
                <a:ea typeface="Verdana" panose="020B0604030504040204" pitchFamily="34" charset="0"/>
                <a:sym typeface="Verdana" panose="020B0604030504040204" pitchFamily="34" charset="0"/>
              </a:defRPr>
            </a:lvl1pPr>
          </a:lstStyle>
          <a:p>
            <a:r>
              <a:rPr lang="en-GB" noProof="0"/>
              <a:t>Picture</a:t>
            </a:r>
          </a:p>
        </p:txBody>
      </p:sp>
      <p:sp>
        <p:nvSpPr>
          <p:cNvPr id="14" name="Date"/>
          <p:cNvSpPr>
            <a:spLocks noGrp="1"/>
          </p:cNvSpPr>
          <p:nvPr>
            <p:ph type="dt" sz="half" idx="10"/>
          </p:nvPr>
        </p:nvSpPr>
        <p:spPr bwMode="gray">
          <a:xfrm>
            <a:off x="1967400" y="6247800"/>
            <a:ext cx="1440000" cy="450000"/>
          </a:xfrm>
        </p:spPr>
        <p:txBody>
          <a:bodyPr/>
          <a:lstStyle>
            <a:lvl1pPr>
              <a:defRPr sz="1050">
                <a:solidFill>
                  <a:schemeClr val="bg1"/>
                </a:solidFill>
                <a:latin typeface="Verdana" panose="020B0604030504040204" pitchFamily="34" charset="0"/>
                <a:ea typeface="Verdana" panose="020B0604030504040204" pitchFamily="34" charset="0"/>
                <a:sym typeface="Verdana" panose="020B0604030504040204" pitchFamily="34" charset="0"/>
              </a:defRPr>
            </a:lvl1pPr>
          </a:lstStyle>
          <a:p>
            <a:fld id="{D9327C4F-86E4-4733-9A17-BDACD8A116F1}" type="datetime1">
              <a:rPr lang="en-GB" smtClean="0"/>
              <a:t>04/10/2024</a:t>
            </a:fld>
            <a:endParaRPr lang="en-GB"/>
          </a:p>
        </p:txBody>
      </p:sp>
      <p:sp>
        <p:nvSpPr>
          <p:cNvPr id="15" name="Footer"/>
          <p:cNvSpPr>
            <a:spLocks noGrp="1"/>
          </p:cNvSpPr>
          <p:nvPr>
            <p:ph type="ftr" sz="quarter" idx="11"/>
          </p:nvPr>
        </p:nvSpPr>
        <p:spPr bwMode="gray">
          <a:xfrm>
            <a:off x="3934800" y="6247800"/>
            <a:ext cx="4320000" cy="450000"/>
          </a:xfrm>
        </p:spPr>
        <p:txBody>
          <a:bodyPr/>
          <a:lstStyle>
            <a:lvl1pPr>
              <a:defRPr sz="1050">
                <a:solidFill>
                  <a:schemeClr val="bg1"/>
                </a:solidFill>
                <a:latin typeface="Verdana" panose="020B0604030504040204" pitchFamily="34" charset="0"/>
                <a:ea typeface="Verdana" panose="020B0604030504040204" pitchFamily="34" charset="0"/>
                <a:sym typeface="Verdana" panose="020B0604030504040204" pitchFamily="34" charset="0"/>
              </a:defRPr>
            </a:lvl1pPr>
          </a:lstStyle>
          <a:p>
            <a:r>
              <a:rPr lang="en-GB"/>
              <a:t> Prequel</a:t>
            </a:r>
          </a:p>
        </p:txBody>
      </p:sp>
      <p:sp>
        <p:nvSpPr>
          <p:cNvPr id="16" name="Slide Number"/>
          <p:cNvSpPr>
            <a:spLocks noGrp="1"/>
          </p:cNvSpPr>
          <p:nvPr>
            <p:ph type="sldNum" sz="quarter" idx="12"/>
          </p:nvPr>
        </p:nvSpPr>
        <p:spPr bwMode="gray">
          <a:xfrm>
            <a:off x="540000" y="6247800"/>
            <a:ext cx="900000" cy="450000"/>
          </a:xfrm>
        </p:spPr>
        <p:txBody>
          <a:bodyPr/>
          <a:lstStyle>
            <a:lvl1pPr>
              <a:defRPr sz="1050">
                <a:solidFill>
                  <a:schemeClr val="bg1"/>
                </a:solidFill>
                <a:latin typeface="Verdana" panose="020B0604030504040204" pitchFamily="34" charset="0"/>
                <a:ea typeface="Verdana" panose="020B0604030504040204" pitchFamily="34" charset="0"/>
                <a:sym typeface="Verdana" panose="020B0604030504040204" pitchFamily="34" charset="0"/>
              </a:defRPr>
            </a:lvl1pPr>
          </a:lstStyle>
          <a:p>
            <a:fld id="{02CEFE82-39F2-4F47-8A0C-D5AB3496FA5C}" type="slidenum">
              <a:rPr lang="en-GB" smtClean="0"/>
              <a:pPr/>
              <a:t>‹#›</a:t>
            </a:fld>
            <a:endParaRPr lang="en-GB"/>
          </a:p>
        </p:txBody>
      </p:sp>
      <p:pic>
        <p:nvPicPr>
          <p:cNvPr id="13" name="Picture 12">
            <a:extLst>
              <a:ext uri="{FF2B5EF4-FFF2-40B4-BE49-F238E27FC236}">
                <a16:creationId xmlns:a16="http://schemas.microsoft.com/office/drawing/2014/main" id="{B0DE959C-D00E-4B6F-86D2-29ED989427C9}"/>
              </a:ext>
            </a:extLst>
          </p:cNvPr>
          <p:cNvPicPr>
            <a:picLocks noChangeAspect="1"/>
          </p:cNvPicPr>
          <p:nvPr userDrawn="1"/>
        </p:nvPicPr>
        <p:blipFill>
          <a:blip r:embed="rId6"/>
          <a:stretch>
            <a:fillRect/>
          </a:stretch>
        </p:blipFill>
        <p:spPr>
          <a:xfrm>
            <a:off x="11453478" y="6247800"/>
            <a:ext cx="487722" cy="451143"/>
          </a:xfrm>
          <a:prstGeom prst="rect">
            <a:avLst/>
          </a:prstGeom>
        </p:spPr>
      </p:pic>
    </p:spTree>
    <p:extLst>
      <p:ext uri="{BB962C8B-B14F-4D97-AF65-F5344CB8AC3E}">
        <p14:creationId xmlns:p14="http://schemas.microsoft.com/office/powerpoint/2010/main" val="27467464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_TEXT &amp; IMAGE">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60FD41AB-8B43-4B6B-9CD3-57AFCB946FCA}"/>
              </a:ext>
            </a:extLst>
          </p:cNvPr>
          <p:cNvGraphicFramePr>
            <a:graphicFrameLocks noChangeAspect="1"/>
          </p:cNvGraphicFramePr>
          <p:nvPr userDrawn="1">
            <p:custDataLst>
              <p:tags r:id="rId1"/>
            </p:custDataLst>
            <p:extLst>
              <p:ext uri="{D42A27DB-BD31-4B8C-83A1-F6EECF244321}">
                <p14:modId xmlns:p14="http://schemas.microsoft.com/office/powerpoint/2010/main" val="232726343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16" imgH="415" progId="TCLayout.ActiveDocument.1">
                  <p:embed/>
                </p:oleObj>
              </mc:Choice>
              <mc:Fallback>
                <p:oleObj name="think-cell Slide" r:id="rId4" imgW="416" imgH="415" progId="TCLayout.ActiveDocument.1">
                  <p:embed/>
                  <p:pic>
                    <p:nvPicPr>
                      <p:cNvPr id="5" name="Object 4" hidden="1">
                        <a:extLst>
                          <a:ext uri="{FF2B5EF4-FFF2-40B4-BE49-F238E27FC236}">
                            <a16:creationId xmlns:a16="http://schemas.microsoft.com/office/drawing/2014/main" id="{60FD41AB-8B43-4B6B-9CD3-57AFCB946FC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D859D3DC-8E47-4D21-9467-73FE4A51CF8B}"/>
              </a:ext>
            </a:extLst>
          </p:cNvPr>
          <p:cNvSpPr/>
          <p:nvPr userDrawn="1">
            <p:custDataLst>
              <p:tags r:id="rId2"/>
            </p:custDataLst>
          </p:nvPr>
        </p:nvSpPr>
        <p:spPr>
          <a:xfrm>
            <a:off x="0" y="0"/>
            <a:ext cx="158750" cy="158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90000"/>
              </a:lnSpc>
              <a:spcBef>
                <a:spcPct val="0"/>
              </a:spcBef>
              <a:spcAft>
                <a:spcPct val="0"/>
              </a:spcAft>
            </a:pPr>
            <a:endParaRPr lang="en-GB" sz="2800" b="0" i="0" baseline="0" err="1">
              <a:latin typeface="Verdana" panose="020B0604030504040204" pitchFamily="34" charset="0"/>
              <a:ea typeface="Verdana" panose="020B0604030504040204" pitchFamily="34" charset="0"/>
              <a:cs typeface="+mj-cs"/>
              <a:sym typeface="Verdana" panose="020B0604030504040204" pitchFamily="34" charset="0"/>
            </a:endParaRPr>
          </a:p>
        </p:txBody>
      </p:sp>
      <p:sp>
        <p:nvSpPr>
          <p:cNvPr id="16" name="Rechteck 15"/>
          <p:cNvSpPr/>
          <p:nvPr userDrawn="1"/>
        </p:nvSpPr>
        <p:spPr>
          <a:xfrm>
            <a:off x="0" y="6084000"/>
            <a:ext cx="12190413" cy="774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lnSpc>
                <a:spcPct val="90000"/>
              </a:lnSpc>
              <a:spcAft>
                <a:spcPts val="1000"/>
              </a:spcAft>
            </a:pPr>
            <a:endParaRPr lang="en-GB" sz="1600" noProof="0">
              <a:latin typeface="Verdana" panose="020B0604030504040204" pitchFamily="34" charset="0"/>
              <a:ea typeface="Verdana" panose="020B0604030504040204" pitchFamily="34" charset="0"/>
              <a:sym typeface="Verdana" panose="020B0604030504040204" pitchFamily="34" charset="0"/>
            </a:endParaRPr>
          </a:p>
        </p:txBody>
      </p:sp>
      <p:sp>
        <p:nvSpPr>
          <p:cNvPr id="10" name="Picture"/>
          <p:cNvSpPr>
            <a:spLocks noGrp="1"/>
          </p:cNvSpPr>
          <p:nvPr>
            <p:ph type="pic" sz="quarter" idx="17" hasCustomPrompt="1"/>
          </p:nvPr>
        </p:nvSpPr>
        <p:spPr bwMode="gray">
          <a:xfrm>
            <a:off x="6289241" y="475200"/>
            <a:ext cx="5605200" cy="5353200"/>
          </a:xfrm>
          <a:solidFill>
            <a:schemeClr val="bg1">
              <a:lumMod val="85000"/>
            </a:schemeClr>
          </a:solidFill>
        </p:spPr>
        <p:txBody>
          <a:bodyPr lIns="144000" tIns="144000" rIns="144000" bIns="144000"/>
          <a:lstStyle>
            <a:lvl1pPr marL="0" indent="0">
              <a:buNone/>
              <a:defRPr sz="1800">
                <a:solidFill>
                  <a:schemeClr val="tx1"/>
                </a:solidFill>
                <a:latin typeface="Verdana" panose="020B0604030504040204" pitchFamily="34" charset="0"/>
                <a:ea typeface="Verdana" panose="020B0604030504040204" pitchFamily="34" charset="0"/>
                <a:sym typeface="Verdana" panose="020B0604030504040204" pitchFamily="34" charset="0"/>
              </a:defRPr>
            </a:lvl1pPr>
          </a:lstStyle>
          <a:p>
            <a:r>
              <a:rPr lang="en-GB" noProof="0"/>
              <a:t>Picture</a:t>
            </a:r>
          </a:p>
        </p:txBody>
      </p:sp>
      <p:sp>
        <p:nvSpPr>
          <p:cNvPr id="2" name="Title"/>
          <p:cNvSpPr>
            <a:spLocks noGrp="1"/>
          </p:cNvSpPr>
          <p:nvPr>
            <p:ph type="title" hasCustomPrompt="1"/>
          </p:nvPr>
        </p:nvSpPr>
        <p:spPr bwMode="gray">
          <a:xfrm>
            <a:off x="539999" y="432000"/>
            <a:ext cx="5362760" cy="1080000"/>
          </a:xfrm>
        </p:spPr>
        <p:txBody>
          <a:bodyPr/>
          <a:lstStyle>
            <a:lvl1pPr>
              <a:defRPr sz="2800">
                <a:latin typeface="Verdana" panose="020B0604030504040204" pitchFamily="34" charset="0"/>
                <a:ea typeface="Verdana" panose="020B0604030504040204" pitchFamily="34" charset="0"/>
                <a:sym typeface="Verdana" panose="020B0604030504040204" pitchFamily="34" charset="0"/>
              </a:defRPr>
            </a:lvl1pPr>
          </a:lstStyle>
          <a:p>
            <a:r>
              <a:rPr lang="en-GB" noProof="0"/>
              <a:t>Click to edit Master title style</a:t>
            </a:r>
          </a:p>
        </p:txBody>
      </p:sp>
      <p:sp>
        <p:nvSpPr>
          <p:cNvPr id="3" name="Content"/>
          <p:cNvSpPr>
            <a:spLocks noGrp="1"/>
          </p:cNvSpPr>
          <p:nvPr>
            <p:ph sz="half" idx="1" hasCustomPrompt="1"/>
          </p:nvPr>
        </p:nvSpPr>
        <p:spPr bwMode="gray">
          <a:xfrm>
            <a:off x="540000" y="1512000"/>
            <a:ext cx="5362759" cy="4298400"/>
          </a:xfrm>
        </p:spPr>
        <p:txBody>
          <a:bodyPr tIns="180000" bIns="180000"/>
          <a:lstStyle>
            <a:lvl1pPr>
              <a:defRPr sz="2000">
                <a:latin typeface="Verdana" panose="020B0604030504040204" pitchFamily="34" charset="0"/>
                <a:ea typeface="Verdana" panose="020B0604030504040204" pitchFamily="34" charset="0"/>
                <a:sym typeface="Verdana" panose="020B0604030504040204" pitchFamily="34" charset="0"/>
              </a:defRPr>
            </a:lvl1pPr>
            <a:lvl2pPr>
              <a:defRPr sz="1800">
                <a:latin typeface="Verdana" panose="020B0604030504040204" pitchFamily="34" charset="0"/>
                <a:ea typeface="Verdana" panose="020B0604030504040204" pitchFamily="34" charset="0"/>
                <a:sym typeface="Verdana" panose="020B0604030504040204" pitchFamily="34" charset="0"/>
              </a:defRPr>
            </a:lvl2pPr>
            <a:lvl3pPr>
              <a:defRPr sz="1600">
                <a:latin typeface="Verdana" panose="020B0604030504040204" pitchFamily="34" charset="0"/>
                <a:ea typeface="Verdana" panose="020B0604030504040204" pitchFamily="34" charset="0"/>
                <a:sym typeface="Verdana" panose="020B0604030504040204" pitchFamily="34" charset="0"/>
              </a:defRPr>
            </a:lvl3pPr>
            <a:lvl4pPr>
              <a:defRPr sz="1400">
                <a:latin typeface="Verdana" panose="020B0604030504040204" pitchFamily="34" charset="0"/>
                <a:ea typeface="Verdana" panose="020B0604030504040204" pitchFamily="34" charset="0"/>
                <a:sym typeface="Verdana" panose="020B0604030504040204" pitchFamily="34" charset="0"/>
              </a:defRPr>
            </a:lvl4pPr>
            <a:lvl5pPr>
              <a:defRPr sz="1400">
                <a:latin typeface="Verdana" panose="020B0604030504040204" pitchFamily="34" charset="0"/>
                <a:ea typeface="Verdana" panose="020B0604030504040204" pitchFamily="34" charset="0"/>
                <a:sym typeface="Verdana" panose="020B0604030504040204" pitchFamily="34" charset="0"/>
              </a:defRPr>
            </a:lvl5pPr>
            <a:lvl6pPr>
              <a:defRPr sz="1800"/>
            </a:lvl6pPr>
            <a:lvl7pPr>
              <a:defRPr sz="1800"/>
            </a:lvl7pPr>
            <a:lvl8pPr>
              <a:defRPr sz="1800"/>
            </a:lvl8pPr>
            <a:lvl9pPr>
              <a:defRPr sz="1800"/>
            </a:lvl9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11" name="Date"/>
          <p:cNvSpPr>
            <a:spLocks noGrp="1"/>
          </p:cNvSpPr>
          <p:nvPr>
            <p:ph type="dt" sz="half" idx="10"/>
          </p:nvPr>
        </p:nvSpPr>
        <p:spPr bwMode="gray">
          <a:xfrm>
            <a:off x="1967400" y="6247800"/>
            <a:ext cx="1440000" cy="450000"/>
          </a:xfrm>
        </p:spPr>
        <p:txBody>
          <a:bodyPr/>
          <a:lstStyle>
            <a:lvl1pPr>
              <a:defRPr sz="1050">
                <a:solidFill>
                  <a:schemeClr val="bg1"/>
                </a:solidFill>
                <a:latin typeface="Verdana" panose="020B0604030504040204" pitchFamily="34" charset="0"/>
                <a:ea typeface="Verdana" panose="020B0604030504040204" pitchFamily="34" charset="0"/>
                <a:sym typeface="Verdana" panose="020B0604030504040204" pitchFamily="34" charset="0"/>
              </a:defRPr>
            </a:lvl1pPr>
          </a:lstStyle>
          <a:p>
            <a:fld id="{EE4E413E-645C-4270-9438-20C1BD7AF0DD}" type="datetime1">
              <a:rPr lang="en-GB" smtClean="0"/>
              <a:t>04/10/2024</a:t>
            </a:fld>
            <a:endParaRPr lang="en-GB"/>
          </a:p>
        </p:txBody>
      </p:sp>
      <p:sp>
        <p:nvSpPr>
          <p:cNvPr id="12" name="Footer"/>
          <p:cNvSpPr>
            <a:spLocks noGrp="1"/>
          </p:cNvSpPr>
          <p:nvPr>
            <p:ph type="ftr" sz="quarter" idx="11"/>
          </p:nvPr>
        </p:nvSpPr>
        <p:spPr bwMode="gray">
          <a:xfrm>
            <a:off x="3934800" y="6247800"/>
            <a:ext cx="4320000" cy="450000"/>
          </a:xfrm>
        </p:spPr>
        <p:txBody>
          <a:bodyPr/>
          <a:lstStyle>
            <a:lvl1pPr>
              <a:defRPr sz="1050">
                <a:solidFill>
                  <a:schemeClr val="bg1"/>
                </a:solidFill>
                <a:latin typeface="Verdana" panose="020B0604030504040204" pitchFamily="34" charset="0"/>
                <a:ea typeface="Verdana" panose="020B0604030504040204" pitchFamily="34" charset="0"/>
                <a:sym typeface="Verdana" panose="020B0604030504040204" pitchFamily="34" charset="0"/>
              </a:defRPr>
            </a:lvl1pPr>
          </a:lstStyle>
          <a:p>
            <a:r>
              <a:rPr lang="en-GB"/>
              <a:t> Prequel</a:t>
            </a:r>
          </a:p>
        </p:txBody>
      </p:sp>
      <p:sp>
        <p:nvSpPr>
          <p:cNvPr id="13" name="Slide Number"/>
          <p:cNvSpPr>
            <a:spLocks noGrp="1"/>
          </p:cNvSpPr>
          <p:nvPr>
            <p:ph type="sldNum" sz="quarter" idx="12"/>
          </p:nvPr>
        </p:nvSpPr>
        <p:spPr bwMode="gray">
          <a:xfrm>
            <a:off x="540000" y="6247800"/>
            <a:ext cx="900000" cy="450000"/>
          </a:xfrm>
        </p:spPr>
        <p:txBody>
          <a:bodyPr/>
          <a:lstStyle>
            <a:lvl1pPr>
              <a:defRPr sz="1050">
                <a:solidFill>
                  <a:schemeClr val="bg1"/>
                </a:solidFill>
                <a:latin typeface="Verdana" panose="020B0604030504040204" pitchFamily="34" charset="0"/>
                <a:ea typeface="Verdana" panose="020B0604030504040204" pitchFamily="34" charset="0"/>
                <a:sym typeface="Verdana" panose="020B0604030504040204" pitchFamily="34" charset="0"/>
              </a:defRPr>
            </a:lvl1pPr>
          </a:lstStyle>
          <a:p>
            <a:fld id="{02CEFE82-39F2-4F47-8A0C-D5AB3496FA5C}" type="slidenum">
              <a:rPr lang="en-GB" smtClean="0"/>
              <a:pPr/>
              <a:t>‹#›</a:t>
            </a:fld>
            <a:endParaRPr lang="en-GB"/>
          </a:p>
        </p:txBody>
      </p:sp>
    </p:spTree>
    <p:extLst>
      <p:ext uri="{BB962C8B-B14F-4D97-AF65-F5344CB8AC3E}">
        <p14:creationId xmlns:p14="http://schemas.microsoft.com/office/powerpoint/2010/main" val="168201713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IMAGE">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7A0602EE-76EB-4A8B-AB73-54D364069979}"/>
              </a:ext>
            </a:extLst>
          </p:cNvPr>
          <p:cNvGraphicFramePr>
            <a:graphicFrameLocks noChangeAspect="1"/>
          </p:cNvGraphicFramePr>
          <p:nvPr userDrawn="1">
            <p:custDataLst>
              <p:tags r:id="rId1"/>
            </p:custDataLst>
            <p:extLst>
              <p:ext uri="{D42A27DB-BD31-4B8C-83A1-F6EECF244321}">
                <p14:modId xmlns:p14="http://schemas.microsoft.com/office/powerpoint/2010/main" val="60378946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16" imgH="415" progId="TCLayout.ActiveDocument.1">
                  <p:embed/>
                </p:oleObj>
              </mc:Choice>
              <mc:Fallback>
                <p:oleObj name="think-cell Slide" r:id="rId4" imgW="416" imgH="415" progId="TCLayout.ActiveDocument.1">
                  <p:embed/>
                  <p:pic>
                    <p:nvPicPr>
                      <p:cNvPr id="3" name="Object 2" hidden="1">
                        <a:extLst>
                          <a:ext uri="{FF2B5EF4-FFF2-40B4-BE49-F238E27FC236}">
                            <a16:creationId xmlns:a16="http://schemas.microsoft.com/office/drawing/2014/main" id="{7A0602EE-76EB-4A8B-AB73-54D364069979}"/>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BD389845-281A-4D36-AAF6-A6D18A8A0769}"/>
              </a:ext>
            </a:extLst>
          </p:cNvPr>
          <p:cNvSpPr/>
          <p:nvPr userDrawn="1">
            <p:custDataLst>
              <p:tags r:id="rId2"/>
            </p:custDataLst>
          </p:nvPr>
        </p:nvSpPr>
        <p:spPr>
          <a:xfrm>
            <a:off x="0" y="0"/>
            <a:ext cx="158750" cy="158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90000"/>
              </a:lnSpc>
              <a:spcBef>
                <a:spcPct val="0"/>
              </a:spcBef>
              <a:spcAft>
                <a:spcPct val="0"/>
              </a:spcAft>
            </a:pPr>
            <a:endParaRPr lang="en-GB" sz="2800" b="0" i="0" baseline="0" err="1">
              <a:latin typeface="Verdana" panose="020B0604030504040204" pitchFamily="34" charset="0"/>
              <a:ea typeface="Verdana" panose="020B0604030504040204" pitchFamily="34" charset="0"/>
              <a:cs typeface="+mj-cs"/>
              <a:sym typeface="Verdana" panose="020B0604030504040204" pitchFamily="34" charset="0"/>
            </a:endParaRPr>
          </a:p>
        </p:txBody>
      </p:sp>
      <p:sp>
        <p:nvSpPr>
          <p:cNvPr id="10" name="Picture"/>
          <p:cNvSpPr>
            <a:spLocks noGrp="1" noChangeAspect="1"/>
          </p:cNvSpPr>
          <p:nvPr>
            <p:ph type="pic" sz="quarter" idx="14" hasCustomPrompt="1"/>
          </p:nvPr>
        </p:nvSpPr>
        <p:spPr bwMode="gray">
          <a:xfrm>
            <a:off x="0" y="0"/>
            <a:ext cx="12190413" cy="6858000"/>
          </a:xfrm>
          <a:solidFill>
            <a:schemeClr val="bg1">
              <a:lumMod val="85000"/>
            </a:schemeClr>
          </a:solidFill>
        </p:spPr>
        <p:txBody>
          <a:bodyPr lIns="144000" tIns="144000" rIns="144000" bIns="144000"/>
          <a:lstStyle>
            <a:lvl1pPr marL="0" indent="0">
              <a:buNone/>
              <a:defRPr sz="1800">
                <a:latin typeface="Verdana" panose="020B0604030504040204" pitchFamily="34" charset="0"/>
                <a:ea typeface="Verdana" panose="020B0604030504040204" pitchFamily="34" charset="0"/>
                <a:sym typeface="Verdana" panose="020B0604030504040204" pitchFamily="34" charset="0"/>
              </a:defRPr>
            </a:lvl1pPr>
          </a:lstStyle>
          <a:p>
            <a:r>
              <a:rPr lang="en-GB" noProof="0"/>
              <a:t>Picture</a:t>
            </a:r>
          </a:p>
        </p:txBody>
      </p:sp>
      <p:sp>
        <p:nvSpPr>
          <p:cNvPr id="11" name="Text"/>
          <p:cNvSpPr>
            <a:spLocks noGrp="1" noChangeAspect="1"/>
          </p:cNvSpPr>
          <p:nvPr>
            <p:ph type="body" sz="quarter" idx="16" hasCustomPrompt="1"/>
          </p:nvPr>
        </p:nvSpPr>
        <p:spPr bwMode="gray">
          <a:xfrm>
            <a:off x="7480800" y="360000"/>
            <a:ext cx="4309200" cy="2667600"/>
          </a:xfrm>
          <a:solidFill>
            <a:schemeClr val="tx1"/>
          </a:solidFill>
        </p:spPr>
        <p:txBody>
          <a:bodyPr lIns="360000" tIns="360000" rIns="360000" bIns="360000"/>
          <a:lstStyle>
            <a:lvl1pPr>
              <a:defRPr sz="1800">
                <a:solidFill>
                  <a:schemeClr val="bg1"/>
                </a:solidFill>
                <a:latin typeface="Verdana" panose="020B0604030504040204" pitchFamily="34" charset="0"/>
                <a:ea typeface="Verdana" panose="020B0604030504040204" pitchFamily="34" charset="0"/>
                <a:sym typeface="Verdana" panose="020B0604030504040204" pitchFamily="34" charset="0"/>
              </a:defRPr>
            </a:lvl1pPr>
            <a:lvl2pPr>
              <a:defRPr sz="1600">
                <a:solidFill>
                  <a:schemeClr val="bg1"/>
                </a:solidFill>
                <a:latin typeface="Verdana" panose="020B0604030504040204" pitchFamily="34" charset="0"/>
                <a:ea typeface="Verdana" panose="020B0604030504040204" pitchFamily="34" charset="0"/>
                <a:sym typeface="Verdana" panose="020B0604030504040204" pitchFamily="34" charset="0"/>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noProof="0"/>
              <a:t>Click to edit Master text styles</a:t>
            </a:r>
          </a:p>
          <a:p>
            <a:pPr lvl="1"/>
            <a:r>
              <a:rPr lang="en-GB" noProof="0"/>
              <a:t>Second level</a:t>
            </a:r>
          </a:p>
        </p:txBody>
      </p:sp>
      <p:sp>
        <p:nvSpPr>
          <p:cNvPr id="8" name="Title"/>
          <p:cNvSpPr>
            <a:spLocks noGrp="1"/>
          </p:cNvSpPr>
          <p:nvPr>
            <p:ph type="title" hasCustomPrompt="1"/>
          </p:nvPr>
        </p:nvSpPr>
        <p:spPr bwMode="gray">
          <a:xfrm>
            <a:off x="540000" y="432000"/>
            <a:ext cx="6440400" cy="1080000"/>
          </a:xfrm>
        </p:spPr>
        <p:txBody>
          <a:bodyPr/>
          <a:lstStyle>
            <a:lvl1pPr>
              <a:defRPr sz="2800">
                <a:solidFill>
                  <a:schemeClr val="bg1"/>
                </a:solidFill>
                <a:latin typeface="Verdana" panose="020B0604030504040204" pitchFamily="34" charset="0"/>
                <a:ea typeface="Verdana" panose="020B0604030504040204" pitchFamily="34" charset="0"/>
                <a:sym typeface="Verdana" panose="020B0604030504040204" pitchFamily="34" charset="0"/>
              </a:defRPr>
            </a:lvl1pPr>
          </a:lstStyle>
          <a:p>
            <a:r>
              <a:rPr lang="en-GB" noProof="0"/>
              <a:t>Click to edit Master title style</a:t>
            </a:r>
          </a:p>
        </p:txBody>
      </p:sp>
      <p:sp>
        <p:nvSpPr>
          <p:cNvPr id="15" name="Date"/>
          <p:cNvSpPr>
            <a:spLocks noGrp="1"/>
          </p:cNvSpPr>
          <p:nvPr>
            <p:ph type="dt" sz="half" idx="10"/>
          </p:nvPr>
        </p:nvSpPr>
        <p:spPr bwMode="gray">
          <a:xfrm>
            <a:off x="1967400" y="6253200"/>
            <a:ext cx="1440000" cy="450000"/>
          </a:xfrm>
        </p:spPr>
        <p:txBody>
          <a:bodyPr/>
          <a:lstStyle>
            <a:lvl1pPr>
              <a:defRPr sz="1050">
                <a:solidFill>
                  <a:schemeClr val="bg1"/>
                </a:solidFill>
                <a:latin typeface="Verdana" panose="020B0604030504040204" pitchFamily="34" charset="0"/>
                <a:ea typeface="Verdana" panose="020B0604030504040204" pitchFamily="34" charset="0"/>
                <a:sym typeface="Verdana" panose="020B0604030504040204" pitchFamily="34" charset="0"/>
              </a:defRPr>
            </a:lvl1pPr>
          </a:lstStyle>
          <a:p>
            <a:fld id="{B6B4D6A0-3A85-4BF0-B227-1E1104A125E9}" type="datetime1">
              <a:rPr lang="en-GB" smtClean="0"/>
              <a:t>04/10/2024</a:t>
            </a:fld>
            <a:endParaRPr lang="en-GB"/>
          </a:p>
        </p:txBody>
      </p:sp>
      <p:sp>
        <p:nvSpPr>
          <p:cNvPr id="16" name="Footer"/>
          <p:cNvSpPr>
            <a:spLocks noGrp="1"/>
          </p:cNvSpPr>
          <p:nvPr>
            <p:ph type="ftr" sz="quarter" idx="11"/>
          </p:nvPr>
        </p:nvSpPr>
        <p:spPr bwMode="gray">
          <a:xfrm>
            <a:off x="3934800" y="6253200"/>
            <a:ext cx="4320000" cy="450000"/>
          </a:xfrm>
        </p:spPr>
        <p:txBody>
          <a:bodyPr/>
          <a:lstStyle>
            <a:lvl1pPr>
              <a:defRPr sz="1050">
                <a:solidFill>
                  <a:schemeClr val="bg1"/>
                </a:solidFill>
                <a:latin typeface="Verdana" panose="020B0604030504040204" pitchFamily="34" charset="0"/>
                <a:ea typeface="Verdana" panose="020B0604030504040204" pitchFamily="34" charset="0"/>
                <a:sym typeface="Verdana" panose="020B0604030504040204" pitchFamily="34" charset="0"/>
              </a:defRPr>
            </a:lvl1pPr>
          </a:lstStyle>
          <a:p>
            <a:r>
              <a:rPr lang="en-GB"/>
              <a:t> Prequel</a:t>
            </a:r>
          </a:p>
        </p:txBody>
      </p:sp>
      <p:sp>
        <p:nvSpPr>
          <p:cNvPr id="17" name="Slide Number"/>
          <p:cNvSpPr>
            <a:spLocks noGrp="1"/>
          </p:cNvSpPr>
          <p:nvPr>
            <p:ph type="sldNum" sz="quarter" idx="12"/>
          </p:nvPr>
        </p:nvSpPr>
        <p:spPr bwMode="gray">
          <a:xfrm>
            <a:off x="540000" y="6253200"/>
            <a:ext cx="900000" cy="450000"/>
          </a:xfrm>
        </p:spPr>
        <p:txBody>
          <a:bodyPr/>
          <a:lstStyle>
            <a:lvl1pPr>
              <a:defRPr sz="1050">
                <a:solidFill>
                  <a:schemeClr val="bg1"/>
                </a:solidFill>
                <a:latin typeface="Verdana" panose="020B0604030504040204" pitchFamily="34" charset="0"/>
                <a:ea typeface="Verdana" panose="020B0604030504040204" pitchFamily="34" charset="0"/>
                <a:sym typeface="Verdana" panose="020B0604030504040204" pitchFamily="34" charset="0"/>
              </a:defRPr>
            </a:lvl1pPr>
          </a:lstStyle>
          <a:p>
            <a:fld id="{02CEFE82-39F2-4F47-8A0C-D5AB3496FA5C}" type="slidenum">
              <a:rPr lang="en-GB" smtClean="0"/>
              <a:pPr/>
              <a:t>‹#›</a:t>
            </a:fld>
            <a:endParaRPr lang="en-GB"/>
          </a:p>
        </p:txBody>
      </p:sp>
      <p:sp>
        <p:nvSpPr>
          <p:cNvPr id="18" name="Bildplatzhalter 8"/>
          <p:cNvSpPr>
            <a:spLocks noGrp="1" noChangeAspect="1"/>
          </p:cNvSpPr>
          <p:nvPr>
            <p:ph type="pic" sz="quarter" idx="17" hasCustomPrompt="1"/>
          </p:nvPr>
        </p:nvSpPr>
        <p:spPr>
          <a:xfrm>
            <a:off x="11455200" y="6247800"/>
            <a:ext cx="486000" cy="450000"/>
          </a:xfrm>
        </p:spPr>
        <p:txBody>
          <a:bodyPr anchor="ctr"/>
          <a:lstStyle>
            <a:lvl1pPr marL="0" indent="0" algn="ctr">
              <a:buNone/>
              <a:defRPr sz="1100">
                <a:solidFill>
                  <a:schemeClr val="bg1"/>
                </a:solidFill>
                <a:latin typeface="Verdana" panose="020B0604030504040204" pitchFamily="34" charset="0"/>
                <a:ea typeface="Verdana" panose="020B0604030504040204" pitchFamily="34" charset="0"/>
                <a:sym typeface="Verdana" panose="020B0604030504040204" pitchFamily="34" charset="0"/>
              </a:defRPr>
            </a:lvl1pPr>
          </a:lstStyle>
          <a:p>
            <a:r>
              <a:rPr lang="en-GB" noProof="0"/>
              <a:t>Picture</a:t>
            </a:r>
          </a:p>
        </p:txBody>
      </p:sp>
    </p:spTree>
    <p:extLst>
      <p:ext uri="{BB962C8B-B14F-4D97-AF65-F5344CB8AC3E}">
        <p14:creationId xmlns:p14="http://schemas.microsoft.com/office/powerpoint/2010/main" val="36550625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LOSING SLIDE">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7CED45C6-BC2C-4E1E-833E-BB780DF3BCBA}"/>
              </a:ext>
            </a:extLst>
          </p:cNvPr>
          <p:cNvGraphicFramePr>
            <a:graphicFrameLocks noChangeAspect="1"/>
          </p:cNvGraphicFramePr>
          <p:nvPr userDrawn="1">
            <p:custDataLst>
              <p:tags r:id="rId1"/>
            </p:custDataLst>
            <p:extLst>
              <p:ext uri="{D42A27DB-BD31-4B8C-83A1-F6EECF244321}">
                <p14:modId xmlns:p14="http://schemas.microsoft.com/office/powerpoint/2010/main" val="285077395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16" imgH="415" progId="TCLayout.ActiveDocument.1">
                  <p:embed/>
                </p:oleObj>
              </mc:Choice>
              <mc:Fallback>
                <p:oleObj name="think-cell Slide" r:id="rId4" imgW="416" imgH="415" progId="TCLayout.ActiveDocument.1">
                  <p:embed/>
                  <p:pic>
                    <p:nvPicPr>
                      <p:cNvPr id="4" name="Object 3" hidden="1">
                        <a:extLst>
                          <a:ext uri="{FF2B5EF4-FFF2-40B4-BE49-F238E27FC236}">
                            <a16:creationId xmlns:a16="http://schemas.microsoft.com/office/drawing/2014/main" id="{7CED45C6-BC2C-4E1E-833E-BB780DF3BCB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98C3ABF4-7233-48EF-9B11-F8EF0A9BE419}"/>
              </a:ext>
            </a:extLst>
          </p:cNvPr>
          <p:cNvSpPr/>
          <p:nvPr userDrawn="1">
            <p:custDataLst>
              <p:tags r:id="rId2"/>
            </p:custDataLst>
          </p:nvPr>
        </p:nvSpPr>
        <p:spPr>
          <a:xfrm>
            <a:off x="0" y="0"/>
            <a:ext cx="158750" cy="158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GB" sz="4400" b="0" i="0" baseline="0" err="1">
              <a:latin typeface="Verdana" panose="020B0604030504040204" pitchFamily="34" charset="0"/>
              <a:ea typeface="Verdana" panose="020B0604030504040204" pitchFamily="34" charset="0"/>
              <a:cs typeface="+mj-cs"/>
              <a:sym typeface="Verdana" panose="020B0604030504040204" pitchFamily="34" charset="0"/>
            </a:endParaRPr>
          </a:p>
        </p:txBody>
      </p:sp>
      <p:sp>
        <p:nvSpPr>
          <p:cNvPr id="8" name="Rechteck 7"/>
          <p:cNvSpPr/>
          <p:nvPr userDrawn="1"/>
        </p:nvSpPr>
        <p:spPr>
          <a:xfrm>
            <a:off x="0" y="0"/>
            <a:ext cx="12190413"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90000"/>
              </a:lnSpc>
              <a:spcAft>
                <a:spcPts val="1000"/>
              </a:spcAft>
            </a:pPr>
            <a:endParaRPr lang="en-GB" sz="1600" noProof="0">
              <a:solidFill>
                <a:schemeClr val="bg1"/>
              </a:solidFill>
              <a:latin typeface="Verdana" panose="020B0604030504040204" pitchFamily="34" charset="0"/>
              <a:ea typeface="Verdana" panose="020B0604030504040204" pitchFamily="34" charset="0"/>
              <a:sym typeface="Verdana" panose="020B0604030504040204" pitchFamily="34" charset="0"/>
            </a:endParaRPr>
          </a:p>
        </p:txBody>
      </p:sp>
      <p:sp>
        <p:nvSpPr>
          <p:cNvPr id="2" name="Title"/>
          <p:cNvSpPr>
            <a:spLocks noGrp="1"/>
          </p:cNvSpPr>
          <p:nvPr>
            <p:ph type="ctrTitle" hasCustomPrompt="1"/>
          </p:nvPr>
        </p:nvSpPr>
        <p:spPr bwMode="gray">
          <a:xfrm>
            <a:off x="540000" y="0"/>
            <a:ext cx="11109600" cy="3744000"/>
          </a:xfrm>
        </p:spPr>
        <p:txBody>
          <a:bodyPr bIns="360000" anchor="b"/>
          <a:lstStyle>
            <a:lvl1pPr algn="ctr">
              <a:lnSpc>
                <a:spcPct val="100000"/>
              </a:lnSpc>
              <a:spcBef>
                <a:spcPts val="0"/>
              </a:spcBef>
              <a:spcAft>
                <a:spcPts val="1000"/>
              </a:spcAft>
              <a:defRPr sz="4400">
                <a:solidFill>
                  <a:schemeClr val="bg1"/>
                </a:solidFill>
                <a:latin typeface="Verdana" panose="020B0604030504040204" pitchFamily="34" charset="0"/>
                <a:ea typeface="Verdana" panose="020B0604030504040204" pitchFamily="34" charset="0"/>
                <a:sym typeface="Verdana" panose="020B0604030504040204" pitchFamily="34" charset="0"/>
              </a:defRPr>
            </a:lvl1pPr>
          </a:lstStyle>
          <a:p>
            <a:r>
              <a:rPr lang="en-GB" noProof="0"/>
              <a:t>Click to edit Master title style</a:t>
            </a:r>
          </a:p>
        </p:txBody>
      </p:sp>
      <p:sp>
        <p:nvSpPr>
          <p:cNvPr id="11" name="Date"/>
          <p:cNvSpPr>
            <a:spLocks noGrp="1"/>
          </p:cNvSpPr>
          <p:nvPr>
            <p:ph type="dt" sz="half" idx="10"/>
          </p:nvPr>
        </p:nvSpPr>
        <p:spPr bwMode="gray">
          <a:xfrm>
            <a:off x="1967400" y="6247800"/>
            <a:ext cx="1440000" cy="450000"/>
          </a:xfrm>
        </p:spPr>
        <p:txBody>
          <a:bodyPr/>
          <a:lstStyle>
            <a:lvl1pPr>
              <a:defRPr sz="1050">
                <a:solidFill>
                  <a:schemeClr val="bg1"/>
                </a:solidFill>
                <a:latin typeface="Verdana" panose="020B0604030504040204" pitchFamily="34" charset="0"/>
                <a:ea typeface="Verdana" panose="020B0604030504040204" pitchFamily="34" charset="0"/>
                <a:sym typeface="Verdana" panose="020B0604030504040204" pitchFamily="34" charset="0"/>
              </a:defRPr>
            </a:lvl1pPr>
          </a:lstStyle>
          <a:p>
            <a:fld id="{F908B2FB-6BF3-4D0E-877C-324A4D7EC8B2}" type="datetime1">
              <a:rPr lang="en-GB" smtClean="0"/>
              <a:t>04/10/2024</a:t>
            </a:fld>
            <a:endParaRPr lang="en-GB"/>
          </a:p>
        </p:txBody>
      </p:sp>
      <p:sp>
        <p:nvSpPr>
          <p:cNvPr id="12" name="Footer"/>
          <p:cNvSpPr>
            <a:spLocks noGrp="1"/>
          </p:cNvSpPr>
          <p:nvPr>
            <p:ph type="ftr" sz="quarter" idx="11"/>
          </p:nvPr>
        </p:nvSpPr>
        <p:spPr bwMode="gray">
          <a:xfrm>
            <a:off x="3934800" y="6247800"/>
            <a:ext cx="4320000" cy="450000"/>
          </a:xfrm>
        </p:spPr>
        <p:txBody>
          <a:bodyPr/>
          <a:lstStyle>
            <a:lvl1pPr>
              <a:defRPr sz="1050">
                <a:solidFill>
                  <a:schemeClr val="bg1"/>
                </a:solidFill>
                <a:latin typeface="Verdana" panose="020B0604030504040204" pitchFamily="34" charset="0"/>
                <a:ea typeface="Verdana" panose="020B0604030504040204" pitchFamily="34" charset="0"/>
                <a:sym typeface="Verdana" panose="020B0604030504040204" pitchFamily="34" charset="0"/>
              </a:defRPr>
            </a:lvl1pPr>
          </a:lstStyle>
          <a:p>
            <a:r>
              <a:rPr lang="en-GB"/>
              <a:t> Prequel</a:t>
            </a:r>
          </a:p>
        </p:txBody>
      </p:sp>
      <p:sp>
        <p:nvSpPr>
          <p:cNvPr id="13" name="Slide Number"/>
          <p:cNvSpPr>
            <a:spLocks noGrp="1"/>
          </p:cNvSpPr>
          <p:nvPr>
            <p:ph type="sldNum" sz="quarter" idx="12"/>
          </p:nvPr>
        </p:nvSpPr>
        <p:spPr bwMode="gray">
          <a:xfrm>
            <a:off x="540000" y="6247800"/>
            <a:ext cx="900000" cy="450000"/>
          </a:xfrm>
        </p:spPr>
        <p:txBody>
          <a:bodyPr/>
          <a:lstStyle>
            <a:lvl1pPr>
              <a:defRPr sz="1050">
                <a:solidFill>
                  <a:schemeClr val="bg1"/>
                </a:solidFill>
                <a:latin typeface="Verdana" panose="020B0604030504040204" pitchFamily="34" charset="0"/>
                <a:ea typeface="Verdana" panose="020B0604030504040204" pitchFamily="34" charset="0"/>
                <a:sym typeface="Verdana" panose="020B0604030504040204" pitchFamily="34" charset="0"/>
              </a:defRPr>
            </a:lvl1pPr>
          </a:lstStyle>
          <a:p>
            <a:fld id="{02CEFE82-39F2-4F47-8A0C-D5AB3496FA5C}" type="slidenum">
              <a:rPr lang="en-GB" smtClean="0"/>
              <a:pPr/>
              <a:t>‹#›</a:t>
            </a:fld>
            <a:endParaRPr lang="en-GB"/>
          </a:p>
        </p:txBody>
      </p:sp>
      <p:pic>
        <p:nvPicPr>
          <p:cNvPr id="10" name="Picture 9">
            <a:extLst>
              <a:ext uri="{FF2B5EF4-FFF2-40B4-BE49-F238E27FC236}">
                <a16:creationId xmlns:a16="http://schemas.microsoft.com/office/drawing/2014/main" id="{1041368C-6C22-495F-AEB6-F25AF85CA212}"/>
              </a:ext>
            </a:extLst>
          </p:cNvPr>
          <p:cNvPicPr>
            <a:picLocks noChangeAspect="1"/>
          </p:cNvPicPr>
          <p:nvPr userDrawn="1"/>
        </p:nvPicPr>
        <p:blipFill>
          <a:blip r:embed="rId6"/>
          <a:stretch>
            <a:fillRect/>
          </a:stretch>
        </p:blipFill>
        <p:spPr>
          <a:xfrm>
            <a:off x="5553998" y="583990"/>
            <a:ext cx="1079086" cy="993734"/>
          </a:xfrm>
          <a:prstGeom prst="rect">
            <a:avLst/>
          </a:prstGeom>
        </p:spPr>
      </p:pic>
      <p:pic>
        <p:nvPicPr>
          <p:cNvPr id="9" name="Picture 8">
            <a:extLst>
              <a:ext uri="{FF2B5EF4-FFF2-40B4-BE49-F238E27FC236}">
                <a16:creationId xmlns:a16="http://schemas.microsoft.com/office/drawing/2014/main" id="{69936C98-23C8-4315-A614-88583CFA9616}"/>
              </a:ext>
            </a:extLst>
          </p:cNvPr>
          <p:cNvPicPr>
            <a:picLocks noChangeAspect="1"/>
          </p:cNvPicPr>
          <p:nvPr userDrawn="1"/>
        </p:nvPicPr>
        <p:blipFill>
          <a:blip r:embed="rId7"/>
          <a:stretch>
            <a:fillRect/>
          </a:stretch>
        </p:blipFill>
        <p:spPr>
          <a:xfrm>
            <a:off x="11031290" y="6367266"/>
            <a:ext cx="792549" cy="213378"/>
          </a:xfrm>
          <a:prstGeom prst="rect">
            <a:avLst/>
          </a:prstGeom>
        </p:spPr>
      </p:pic>
    </p:spTree>
    <p:extLst>
      <p:ext uri="{BB962C8B-B14F-4D97-AF65-F5344CB8AC3E}">
        <p14:creationId xmlns:p14="http://schemas.microsoft.com/office/powerpoint/2010/main" val="3622906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CLOSING SLIDE">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F19C7A0-1049-46A4-9A8C-E5699DE83B91}"/>
              </a:ext>
            </a:extLst>
          </p:cNvPr>
          <p:cNvGraphicFramePr>
            <a:graphicFrameLocks noChangeAspect="1"/>
          </p:cNvGraphicFramePr>
          <p:nvPr userDrawn="1">
            <p:custDataLst>
              <p:tags r:id="rId1"/>
            </p:custDataLst>
            <p:extLst>
              <p:ext uri="{D42A27DB-BD31-4B8C-83A1-F6EECF244321}">
                <p14:modId xmlns:p14="http://schemas.microsoft.com/office/powerpoint/2010/main" val="335725751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16" imgH="415" progId="TCLayout.ActiveDocument.1">
                  <p:embed/>
                </p:oleObj>
              </mc:Choice>
              <mc:Fallback>
                <p:oleObj name="think-cell Slide" r:id="rId4" imgW="416" imgH="415" progId="TCLayout.ActiveDocument.1">
                  <p:embed/>
                  <p:pic>
                    <p:nvPicPr>
                      <p:cNvPr id="4" name="Object 3" hidden="1">
                        <a:extLst>
                          <a:ext uri="{FF2B5EF4-FFF2-40B4-BE49-F238E27FC236}">
                            <a16:creationId xmlns:a16="http://schemas.microsoft.com/office/drawing/2014/main" id="{DF19C7A0-1049-46A4-9A8C-E5699DE83B91}"/>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2D5373F9-65BB-4A97-9160-5BF83BD03DFA}"/>
              </a:ext>
            </a:extLst>
          </p:cNvPr>
          <p:cNvSpPr/>
          <p:nvPr userDrawn="1">
            <p:custDataLst>
              <p:tags r:id="rId2"/>
            </p:custDataLst>
          </p:nvPr>
        </p:nvSpPr>
        <p:spPr>
          <a:xfrm>
            <a:off x="0" y="0"/>
            <a:ext cx="158750" cy="158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GB" sz="4400" b="0" i="0" baseline="0" err="1">
              <a:latin typeface="Verdana" panose="020B0604030504040204" pitchFamily="34" charset="0"/>
              <a:ea typeface="Verdana" panose="020B0604030504040204" pitchFamily="34" charset="0"/>
              <a:cs typeface="+mj-cs"/>
              <a:sym typeface="Verdana" panose="020B0604030504040204" pitchFamily="34" charset="0"/>
            </a:endParaRPr>
          </a:p>
        </p:txBody>
      </p:sp>
      <p:sp>
        <p:nvSpPr>
          <p:cNvPr id="2" name="Title"/>
          <p:cNvSpPr>
            <a:spLocks noGrp="1"/>
          </p:cNvSpPr>
          <p:nvPr>
            <p:ph type="ctrTitle" hasCustomPrompt="1"/>
          </p:nvPr>
        </p:nvSpPr>
        <p:spPr bwMode="gray">
          <a:xfrm>
            <a:off x="540000" y="0"/>
            <a:ext cx="11109600" cy="3744000"/>
          </a:xfrm>
        </p:spPr>
        <p:txBody>
          <a:bodyPr bIns="360000" anchor="b"/>
          <a:lstStyle>
            <a:lvl1pPr algn="ctr">
              <a:lnSpc>
                <a:spcPct val="100000"/>
              </a:lnSpc>
              <a:spcBef>
                <a:spcPts val="0"/>
              </a:spcBef>
              <a:spcAft>
                <a:spcPts val="1000"/>
              </a:spcAft>
              <a:defRPr sz="4400">
                <a:solidFill>
                  <a:schemeClr val="tx1"/>
                </a:solidFill>
                <a:latin typeface="Verdana" panose="020B0604030504040204" pitchFamily="34" charset="0"/>
                <a:ea typeface="Verdana" panose="020B0604030504040204" pitchFamily="34" charset="0"/>
                <a:sym typeface="Verdana" panose="020B0604030504040204" pitchFamily="34" charset="0"/>
              </a:defRPr>
            </a:lvl1pPr>
          </a:lstStyle>
          <a:p>
            <a:r>
              <a:rPr lang="en-GB" noProof="0"/>
              <a:t>Click to edit Master title style</a:t>
            </a:r>
          </a:p>
        </p:txBody>
      </p:sp>
      <p:sp>
        <p:nvSpPr>
          <p:cNvPr id="9" name="Date"/>
          <p:cNvSpPr>
            <a:spLocks noGrp="1"/>
          </p:cNvSpPr>
          <p:nvPr>
            <p:ph type="dt" sz="half" idx="10"/>
          </p:nvPr>
        </p:nvSpPr>
        <p:spPr bwMode="gray">
          <a:xfrm>
            <a:off x="1967400" y="6247800"/>
            <a:ext cx="1440000" cy="450000"/>
          </a:xfrm>
        </p:spPr>
        <p:txBody>
          <a:bodyPr/>
          <a:lstStyle>
            <a:lvl1pPr>
              <a:defRPr sz="1050">
                <a:solidFill>
                  <a:schemeClr val="tx1"/>
                </a:solidFill>
                <a:latin typeface="Verdana" panose="020B0604030504040204" pitchFamily="34" charset="0"/>
                <a:ea typeface="Verdana" panose="020B0604030504040204" pitchFamily="34" charset="0"/>
                <a:sym typeface="Verdana" panose="020B0604030504040204" pitchFamily="34" charset="0"/>
              </a:defRPr>
            </a:lvl1pPr>
          </a:lstStyle>
          <a:p>
            <a:fld id="{DC53351C-2060-4668-8873-3F8954E84A17}" type="datetime1">
              <a:rPr lang="en-GB" smtClean="0"/>
              <a:t>04/10/2024</a:t>
            </a:fld>
            <a:endParaRPr lang="en-GB"/>
          </a:p>
        </p:txBody>
      </p:sp>
      <p:sp>
        <p:nvSpPr>
          <p:cNvPr id="11" name="Footer"/>
          <p:cNvSpPr>
            <a:spLocks noGrp="1"/>
          </p:cNvSpPr>
          <p:nvPr>
            <p:ph type="ftr" sz="quarter" idx="11"/>
          </p:nvPr>
        </p:nvSpPr>
        <p:spPr bwMode="gray">
          <a:xfrm>
            <a:off x="3934800" y="6247800"/>
            <a:ext cx="4320000" cy="450000"/>
          </a:xfrm>
        </p:spPr>
        <p:txBody>
          <a:bodyPr/>
          <a:lstStyle>
            <a:lvl1pPr>
              <a:defRPr sz="1050">
                <a:solidFill>
                  <a:schemeClr val="tx1"/>
                </a:solidFill>
                <a:latin typeface="Verdana" panose="020B0604030504040204" pitchFamily="34" charset="0"/>
                <a:ea typeface="Verdana" panose="020B0604030504040204" pitchFamily="34" charset="0"/>
                <a:sym typeface="Verdana" panose="020B0604030504040204" pitchFamily="34" charset="0"/>
              </a:defRPr>
            </a:lvl1pPr>
          </a:lstStyle>
          <a:p>
            <a:r>
              <a:rPr lang="en-GB"/>
              <a:t> Prequel</a:t>
            </a:r>
          </a:p>
        </p:txBody>
      </p:sp>
      <p:sp>
        <p:nvSpPr>
          <p:cNvPr id="12" name="Slide Number"/>
          <p:cNvSpPr>
            <a:spLocks noGrp="1"/>
          </p:cNvSpPr>
          <p:nvPr>
            <p:ph type="sldNum" sz="quarter" idx="12"/>
          </p:nvPr>
        </p:nvSpPr>
        <p:spPr bwMode="gray">
          <a:xfrm>
            <a:off x="540000" y="6247800"/>
            <a:ext cx="900000" cy="450000"/>
          </a:xfrm>
        </p:spPr>
        <p:txBody>
          <a:bodyPr/>
          <a:lstStyle>
            <a:lvl1pPr>
              <a:defRPr sz="1050">
                <a:solidFill>
                  <a:schemeClr val="tx1"/>
                </a:solidFill>
                <a:latin typeface="Verdana" panose="020B0604030504040204" pitchFamily="34" charset="0"/>
                <a:ea typeface="Verdana" panose="020B0604030504040204" pitchFamily="34" charset="0"/>
                <a:sym typeface="Verdana" panose="020B0604030504040204" pitchFamily="34" charset="0"/>
              </a:defRPr>
            </a:lvl1pPr>
          </a:lstStyle>
          <a:p>
            <a:fld id="{02CEFE82-39F2-4F47-8A0C-D5AB3496FA5C}" type="slidenum">
              <a:rPr lang="en-GB" smtClean="0"/>
              <a:pPr/>
              <a:t>‹#›</a:t>
            </a:fld>
            <a:endParaRPr lang="en-GB"/>
          </a:p>
        </p:txBody>
      </p:sp>
      <p:pic>
        <p:nvPicPr>
          <p:cNvPr id="10" name="Picture 9">
            <a:extLst>
              <a:ext uri="{FF2B5EF4-FFF2-40B4-BE49-F238E27FC236}">
                <a16:creationId xmlns:a16="http://schemas.microsoft.com/office/drawing/2014/main" id="{850235DA-E1FF-42E5-9CC3-4845150D808E}"/>
              </a:ext>
            </a:extLst>
          </p:cNvPr>
          <p:cNvPicPr>
            <a:picLocks noChangeAspect="1"/>
          </p:cNvPicPr>
          <p:nvPr userDrawn="1"/>
        </p:nvPicPr>
        <p:blipFill>
          <a:blip r:embed="rId6"/>
          <a:stretch>
            <a:fillRect/>
          </a:stretch>
        </p:blipFill>
        <p:spPr>
          <a:xfrm>
            <a:off x="5553998" y="583990"/>
            <a:ext cx="1079086" cy="993734"/>
          </a:xfrm>
          <a:prstGeom prst="rect">
            <a:avLst/>
          </a:prstGeom>
        </p:spPr>
      </p:pic>
      <p:pic>
        <p:nvPicPr>
          <p:cNvPr id="8" name="Picture 7">
            <a:extLst>
              <a:ext uri="{FF2B5EF4-FFF2-40B4-BE49-F238E27FC236}">
                <a16:creationId xmlns:a16="http://schemas.microsoft.com/office/drawing/2014/main" id="{97DEA228-1E59-46AB-ABA9-98D810130379}"/>
              </a:ext>
            </a:extLst>
          </p:cNvPr>
          <p:cNvPicPr>
            <a:picLocks noChangeAspect="1"/>
          </p:cNvPicPr>
          <p:nvPr userDrawn="1"/>
        </p:nvPicPr>
        <p:blipFill>
          <a:blip r:embed="rId7"/>
          <a:stretch>
            <a:fillRect/>
          </a:stretch>
        </p:blipFill>
        <p:spPr>
          <a:xfrm>
            <a:off x="11035224" y="6364955"/>
            <a:ext cx="792549" cy="213378"/>
          </a:xfrm>
          <a:prstGeom prst="rect">
            <a:avLst/>
          </a:prstGeom>
        </p:spPr>
      </p:pic>
    </p:spTree>
    <p:extLst>
      <p:ext uri="{BB962C8B-B14F-4D97-AF65-F5344CB8AC3E}">
        <p14:creationId xmlns:p14="http://schemas.microsoft.com/office/powerpoint/2010/main" val="23620526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PROFESSIONAL">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6B55092-6C34-4AB0-B004-4454A038DD4B}"/>
              </a:ext>
            </a:extLst>
          </p:cNvPr>
          <p:cNvGraphicFramePr>
            <a:graphicFrameLocks noChangeAspect="1"/>
          </p:cNvGraphicFramePr>
          <p:nvPr userDrawn="1">
            <p:custDataLst>
              <p:tags r:id="rId1"/>
            </p:custDataLst>
            <p:extLst>
              <p:ext uri="{D42A27DB-BD31-4B8C-83A1-F6EECF244321}">
                <p14:modId xmlns:p14="http://schemas.microsoft.com/office/powerpoint/2010/main" val="372308777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16" imgH="415" progId="TCLayout.ActiveDocument.1">
                  <p:embed/>
                </p:oleObj>
              </mc:Choice>
              <mc:Fallback>
                <p:oleObj name="think-cell Slide" r:id="rId4" imgW="416" imgH="415" progId="TCLayout.ActiveDocument.1">
                  <p:embed/>
                  <p:pic>
                    <p:nvPicPr>
                      <p:cNvPr id="5" name="Object 4" hidden="1">
                        <a:extLst>
                          <a:ext uri="{FF2B5EF4-FFF2-40B4-BE49-F238E27FC236}">
                            <a16:creationId xmlns:a16="http://schemas.microsoft.com/office/drawing/2014/main" id="{E6B55092-6C34-4AB0-B004-4454A038DD4B}"/>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24AA44A0-9F7E-4B8D-9C43-A585BA34C301}"/>
              </a:ext>
            </a:extLst>
          </p:cNvPr>
          <p:cNvSpPr/>
          <p:nvPr userDrawn="1">
            <p:custDataLst>
              <p:tags r:id="rId2"/>
            </p:custDataLst>
          </p:nvPr>
        </p:nvSpPr>
        <p:spPr>
          <a:xfrm>
            <a:off x="0" y="0"/>
            <a:ext cx="158750" cy="158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90000"/>
              </a:lnSpc>
              <a:spcBef>
                <a:spcPct val="0"/>
              </a:spcBef>
              <a:spcAft>
                <a:spcPct val="0"/>
              </a:spcAft>
            </a:pPr>
            <a:endParaRPr lang="en-GB" sz="2800" b="0" i="0" baseline="0" err="1">
              <a:latin typeface="Verdana" panose="020B0604030504040204" pitchFamily="34" charset="0"/>
              <a:ea typeface="Verdana" panose="020B0604030504040204" pitchFamily="34" charset="0"/>
              <a:cs typeface="+mj-cs"/>
              <a:sym typeface="Verdana" panose="020B0604030504040204" pitchFamily="34" charset="0"/>
            </a:endParaRPr>
          </a:p>
        </p:txBody>
      </p:sp>
      <p:sp>
        <p:nvSpPr>
          <p:cNvPr id="9" name="Rechteck 8"/>
          <p:cNvSpPr/>
          <p:nvPr userDrawn="1"/>
        </p:nvSpPr>
        <p:spPr>
          <a:xfrm>
            <a:off x="0" y="6084000"/>
            <a:ext cx="12190413" cy="774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lnSpc>
                <a:spcPct val="90000"/>
              </a:lnSpc>
              <a:spcAft>
                <a:spcPts val="1000"/>
              </a:spcAft>
            </a:pPr>
            <a:endParaRPr lang="en-GB" sz="1600" noProof="0">
              <a:latin typeface="Verdana" panose="020B0604030504040204" pitchFamily="34" charset="0"/>
              <a:ea typeface="Verdana" panose="020B0604030504040204" pitchFamily="34" charset="0"/>
              <a:sym typeface="Verdana" panose="020B0604030504040204" pitchFamily="34" charset="0"/>
            </a:endParaRPr>
          </a:p>
        </p:txBody>
      </p:sp>
      <p:sp>
        <p:nvSpPr>
          <p:cNvPr id="2" name="Title"/>
          <p:cNvSpPr>
            <a:spLocks noGrp="1"/>
          </p:cNvSpPr>
          <p:nvPr>
            <p:ph type="title" hasCustomPrompt="1"/>
          </p:nvPr>
        </p:nvSpPr>
        <p:spPr bwMode="gray">
          <a:xfrm>
            <a:off x="540000" y="432000"/>
            <a:ext cx="11109600" cy="1080000"/>
          </a:xfrm>
        </p:spPr>
        <p:txBody>
          <a:bodyPr/>
          <a:lstStyle>
            <a:lvl1pPr>
              <a:defRPr sz="2800">
                <a:latin typeface="Verdana" panose="020B0604030504040204" pitchFamily="34" charset="0"/>
                <a:ea typeface="Verdana" panose="020B0604030504040204" pitchFamily="34" charset="0"/>
                <a:sym typeface="Verdana" panose="020B0604030504040204" pitchFamily="34" charset="0"/>
              </a:defRPr>
            </a:lvl1pPr>
          </a:lstStyle>
          <a:p>
            <a:r>
              <a:rPr lang="en-GB" noProof="0"/>
              <a:t>Click to edit title</a:t>
            </a:r>
          </a:p>
        </p:txBody>
      </p:sp>
      <p:sp>
        <p:nvSpPr>
          <p:cNvPr id="10" name="Date"/>
          <p:cNvSpPr>
            <a:spLocks noGrp="1"/>
          </p:cNvSpPr>
          <p:nvPr>
            <p:ph type="dt" sz="half" idx="10"/>
          </p:nvPr>
        </p:nvSpPr>
        <p:spPr bwMode="gray">
          <a:xfrm>
            <a:off x="9593178" y="6248400"/>
            <a:ext cx="960979" cy="450000"/>
          </a:xfrm>
        </p:spPr>
        <p:txBody>
          <a:bodyPr/>
          <a:lstStyle>
            <a:lvl1pPr>
              <a:defRPr sz="1050">
                <a:solidFill>
                  <a:schemeClr val="bg1"/>
                </a:solidFill>
                <a:latin typeface="Verdana" panose="020B0604030504040204" pitchFamily="34" charset="0"/>
                <a:ea typeface="Verdana" panose="020B0604030504040204" pitchFamily="34" charset="0"/>
                <a:sym typeface="Verdana" panose="020B0604030504040204" pitchFamily="34" charset="0"/>
              </a:defRPr>
            </a:lvl1pPr>
          </a:lstStyle>
          <a:p>
            <a:fld id="{2F22686E-5455-4F2E-A9AD-3C14903A82A0}" type="datetime1">
              <a:rPr lang="en-GB" smtClean="0"/>
              <a:t>04/10/2024</a:t>
            </a:fld>
            <a:endParaRPr lang="en-GB"/>
          </a:p>
        </p:txBody>
      </p:sp>
      <p:sp>
        <p:nvSpPr>
          <p:cNvPr id="11" name="Footer"/>
          <p:cNvSpPr>
            <a:spLocks noGrp="1"/>
          </p:cNvSpPr>
          <p:nvPr>
            <p:ph type="ftr" sz="quarter" idx="11"/>
          </p:nvPr>
        </p:nvSpPr>
        <p:spPr bwMode="gray">
          <a:xfrm>
            <a:off x="5504682" y="6247800"/>
            <a:ext cx="3928075" cy="450000"/>
          </a:xfrm>
        </p:spPr>
        <p:txBody>
          <a:bodyPr/>
          <a:lstStyle>
            <a:lvl1pPr algn="l">
              <a:defRPr sz="1050">
                <a:solidFill>
                  <a:schemeClr val="bg1"/>
                </a:solidFill>
                <a:latin typeface="Verdana" panose="020B0604030504040204" pitchFamily="34" charset="0"/>
                <a:ea typeface="Verdana" panose="020B0604030504040204" pitchFamily="34" charset="0"/>
                <a:sym typeface="Verdana" panose="020B0604030504040204" pitchFamily="34" charset="0"/>
              </a:defRPr>
            </a:lvl1pPr>
          </a:lstStyle>
          <a:p>
            <a:r>
              <a:rPr lang="en-GB"/>
              <a:t> Prequel</a:t>
            </a:r>
          </a:p>
        </p:txBody>
      </p:sp>
      <p:pic>
        <p:nvPicPr>
          <p:cNvPr id="8" name="Bilde 11" descr="Et bilde som inneholder maske&#10;&#10;Beskrivelse som er generert med svært høy visshet">
            <a:extLst>
              <a:ext uri="{FF2B5EF4-FFF2-40B4-BE49-F238E27FC236}">
                <a16:creationId xmlns:a16="http://schemas.microsoft.com/office/drawing/2014/main" id="{4CB2A7F9-8C12-4CAA-8748-97AAE47E3185}"/>
              </a:ext>
            </a:extLst>
          </p:cNvPr>
          <p:cNvPicPr>
            <a:picLocks noChangeAspect="1"/>
          </p:cNvPicPr>
          <p:nvPr userDrawn="1"/>
        </p:nvPicPr>
        <p:blipFill>
          <a:blip r:embed="rId6"/>
          <a:stretch>
            <a:fillRect/>
          </a:stretch>
        </p:blipFill>
        <p:spPr>
          <a:xfrm>
            <a:off x="11452069" y="6247800"/>
            <a:ext cx="489131" cy="450000"/>
          </a:xfrm>
          <a:prstGeom prst="rect">
            <a:avLst/>
          </a:prstGeom>
        </p:spPr>
      </p:pic>
      <p:sp>
        <p:nvSpPr>
          <p:cNvPr id="4" name="Plassholder for tekst 3">
            <a:extLst>
              <a:ext uri="{FF2B5EF4-FFF2-40B4-BE49-F238E27FC236}">
                <a16:creationId xmlns:a16="http://schemas.microsoft.com/office/drawing/2014/main" id="{768A2CAA-5B03-4535-AC17-CC87BBF3568F}"/>
              </a:ext>
            </a:extLst>
          </p:cNvPr>
          <p:cNvSpPr>
            <a:spLocks noGrp="1"/>
          </p:cNvSpPr>
          <p:nvPr>
            <p:ph type="body" sz="quarter" idx="13" hasCustomPrompt="1"/>
          </p:nvPr>
        </p:nvSpPr>
        <p:spPr>
          <a:xfrm>
            <a:off x="994611" y="6248400"/>
            <a:ext cx="4363452" cy="447675"/>
          </a:xfrm>
        </p:spPr>
        <p:txBody>
          <a:bodyPr/>
          <a:lstStyle>
            <a:lvl1pPr marL="0" indent="0">
              <a:buNone/>
              <a:defRPr sz="1800">
                <a:solidFill>
                  <a:schemeClr val="bg1"/>
                </a:solidFill>
                <a:latin typeface="Verdana" panose="020B0604030504040204" pitchFamily="34" charset="0"/>
                <a:ea typeface="Verdana" panose="020B0604030504040204" pitchFamily="34" charset="0"/>
                <a:sym typeface="Verdana" panose="020B060403050404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noProof="0"/>
              <a:t>Click to edit area</a:t>
            </a:r>
          </a:p>
        </p:txBody>
      </p:sp>
      <p:sp>
        <p:nvSpPr>
          <p:cNvPr id="12" name="Slide Number">
            <a:extLst>
              <a:ext uri="{FF2B5EF4-FFF2-40B4-BE49-F238E27FC236}">
                <a16:creationId xmlns:a16="http://schemas.microsoft.com/office/drawing/2014/main" id="{D40EE8D3-6CED-40EC-AE88-7FC802F57842}"/>
              </a:ext>
            </a:extLst>
          </p:cNvPr>
          <p:cNvSpPr>
            <a:spLocks noGrp="1"/>
          </p:cNvSpPr>
          <p:nvPr>
            <p:ph type="sldNum" sz="quarter" idx="12"/>
          </p:nvPr>
        </p:nvSpPr>
        <p:spPr bwMode="gray">
          <a:xfrm>
            <a:off x="540000" y="6247800"/>
            <a:ext cx="302211" cy="450000"/>
          </a:xfrm>
        </p:spPr>
        <p:txBody>
          <a:bodyPr/>
          <a:lstStyle>
            <a:lvl1pPr>
              <a:defRPr sz="1050">
                <a:solidFill>
                  <a:schemeClr val="bg1"/>
                </a:solidFill>
                <a:latin typeface="Verdana" panose="020B0604030504040204" pitchFamily="34" charset="0"/>
                <a:ea typeface="Verdana" panose="020B0604030504040204" pitchFamily="34" charset="0"/>
                <a:sym typeface="Verdana" panose="020B0604030504040204" pitchFamily="34" charset="0"/>
              </a:defRPr>
            </a:lvl1pPr>
          </a:lstStyle>
          <a:p>
            <a:fld id="{02CEFE82-39F2-4F47-8A0C-D5AB3496FA5C}" type="slidenum">
              <a:rPr lang="en-GB" smtClean="0"/>
              <a:pPr/>
              <a:t>‹#›</a:t>
            </a:fld>
            <a:endParaRPr lang="en-GB"/>
          </a:p>
        </p:txBody>
      </p:sp>
    </p:spTree>
    <p:extLst>
      <p:ext uri="{BB962C8B-B14F-4D97-AF65-F5344CB8AC3E}">
        <p14:creationId xmlns:p14="http://schemas.microsoft.com/office/powerpoint/2010/main" val="2509220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ext+Image 60:40">
    <p:spTree>
      <p:nvGrpSpPr>
        <p:cNvPr id="1" name=""/>
        <p:cNvGrpSpPr/>
        <p:nvPr/>
      </p:nvGrpSpPr>
      <p:grpSpPr>
        <a:xfrm>
          <a:off x="0" y="0"/>
          <a:ext cx="0" cy="0"/>
          <a:chOff x="0" y="0"/>
          <a:chExt cx="0" cy="0"/>
        </a:xfrm>
      </p:grpSpPr>
      <p:sp>
        <p:nvSpPr>
          <p:cNvPr id="91" name="Title Text"/>
          <p:cNvSpPr txBox="1">
            <a:spLocks noGrp="1"/>
          </p:cNvSpPr>
          <p:nvPr>
            <p:ph type="title"/>
          </p:nvPr>
        </p:nvSpPr>
        <p:spPr>
          <a:xfrm>
            <a:off x="888885" y="398760"/>
            <a:ext cx="6878040" cy="1213413"/>
          </a:xfrm>
          <a:prstGeom prst="rect">
            <a:avLst/>
          </a:prstGeom>
        </p:spPr>
        <p:txBody>
          <a:bodyPr/>
          <a:lstStyle>
            <a:lvl1pPr algn="l">
              <a:lnSpc>
                <a:spcPct val="100000"/>
              </a:lnSpc>
              <a:defRPr sz="3599"/>
            </a:lvl1pPr>
          </a:lstStyle>
          <a:p>
            <a:r>
              <a:t>Title Text</a:t>
            </a:r>
          </a:p>
        </p:txBody>
      </p:sp>
      <p:sp>
        <p:nvSpPr>
          <p:cNvPr id="3" name="Content Placeholder 2">
            <a:extLst>
              <a:ext uri="{FF2B5EF4-FFF2-40B4-BE49-F238E27FC236}">
                <a16:creationId xmlns:a16="http://schemas.microsoft.com/office/drawing/2014/main" id="{91B810DC-903F-47C2-870A-01220B8B453F}"/>
              </a:ext>
            </a:extLst>
          </p:cNvPr>
          <p:cNvSpPr>
            <a:spLocks noGrp="1"/>
          </p:cNvSpPr>
          <p:nvPr>
            <p:ph sz="quarter" idx="15"/>
          </p:nvPr>
        </p:nvSpPr>
        <p:spPr>
          <a:xfrm>
            <a:off x="912528" y="1945812"/>
            <a:ext cx="6878040" cy="3881772"/>
          </a:xfrm>
          <a:prstGeom prst="rect">
            <a:avLst/>
          </a:prstGeom>
        </p:spPr>
        <p:txBody>
          <a:bodyPr lIns="50800" tIns="50800" rIns="50800" bIns="508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109E202C-402A-42BD-AFB1-E3214A103603}"/>
              </a:ext>
            </a:extLst>
          </p:cNvPr>
          <p:cNvSpPr>
            <a:spLocks noGrp="1"/>
          </p:cNvSpPr>
          <p:nvPr>
            <p:ph sz="quarter" idx="16"/>
          </p:nvPr>
        </p:nvSpPr>
        <p:spPr>
          <a:xfrm>
            <a:off x="8094983" y="476250"/>
            <a:ext cx="3818182" cy="5351401"/>
          </a:xfrm>
          <a:prstGeom prst="rect">
            <a:avLst/>
          </a:prstGeom>
        </p:spPr>
        <p:txBody>
          <a:bodyPr lIns="91439" tIns="45719" rIns="91439" bIns="45719"/>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Rectangle">
            <a:extLst>
              <a:ext uri="{FF2B5EF4-FFF2-40B4-BE49-F238E27FC236}">
                <a16:creationId xmlns:a16="http://schemas.microsoft.com/office/drawing/2014/main" id="{607F16F9-FEAF-ED44-B8D7-7734B5761751}"/>
              </a:ext>
            </a:extLst>
          </p:cNvPr>
          <p:cNvSpPr/>
          <p:nvPr userDrawn="1"/>
        </p:nvSpPr>
        <p:spPr>
          <a:xfrm>
            <a:off x="0" y="6228000"/>
            <a:ext cx="12190413" cy="630000"/>
          </a:xfrm>
          <a:prstGeom prst="rect">
            <a:avLst/>
          </a:prstGeom>
          <a:solidFill>
            <a:srgbClr val="0C1026"/>
          </a:solidFill>
          <a:ln w="12700">
            <a:miter lim="400000"/>
          </a:ln>
        </p:spPr>
        <p:txBody>
          <a:bodyPr lIns="22857" rIns="22857" anchor="ctr"/>
          <a:lstStyle/>
          <a:p>
            <a:pPr algn="l" defTabSz="228554">
              <a:defRPr sz="2400" b="0">
                <a:latin typeface="+mn-lt"/>
                <a:ea typeface="+mn-ea"/>
                <a:cs typeface="+mn-cs"/>
                <a:sym typeface="Arial"/>
              </a:defRPr>
            </a:pPr>
            <a:endParaRPr sz="1200"/>
          </a:p>
        </p:txBody>
      </p:sp>
      <p:pic>
        <p:nvPicPr>
          <p:cNvPr id="11" name="Picture 16">
            <a:extLst>
              <a:ext uri="{FF2B5EF4-FFF2-40B4-BE49-F238E27FC236}">
                <a16:creationId xmlns:a16="http://schemas.microsoft.com/office/drawing/2014/main" id="{8D965B0E-A1C6-F043-8323-F3A9FE90C970}"/>
              </a:ext>
            </a:extLst>
          </p:cNvPr>
          <p:cNvPicPr>
            <a:picLocks noChangeAspect="1"/>
          </p:cNvPicPr>
          <p:nvPr userDrawn="1"/>
        </p:nvPicPr>
        <p:blipFill>
          <a:blip r:embed="rId2"/>
          <a:stretch>
            <a:fillRect/>
          </a:stretch>
        </p:blipFill>
        <p:spPr>
          <a:xfrm>
            <a:off x="246778" y="6320221"/>
            <a:ext cx="1502849" cy="437198"/>
          </a:xfrm>
          <a:prstGeom prst="rect">
            <a:avLst/>
          </a:prstGeom>
        </p:spPr>
      </p:pic>
      <p:pic>
        <p:nvPicPr>
          <p:cNvPr id="12" name="Image" descr="Image">
            <a:extLst>
              <a:ext uri="{FF2B5EF4-FFF2-40B4-BE49-F238E27FC236}">
                <a16:creationId xmlns:a16="http://schemas.microsoft.com/office/drawing/2014/main" id="{645ECC68-B484-C642-A575-C42C717BEAF0}"/>
              </a:ext>
            </a:extLst>
          </p:cNvPr>
          <p:cNvPicPr>
            <a:picLocks noChangeAspect="1"/>
          </p:cNvPicPr>
          <p:nvPr userDrawn="1"/>
        </p:nvPicPr>
        <p:blipFill>
          <a:blip r:embed="rId3"/>
          <a:stretch>
            <a:fillRect/>
          </a:stretch>
        </p:blipFill>
        <p:spPr>
          <a:xfrm>
            <a:off x="11512638" y="6318316"/>
            <a:ext cx="476188" cy="439103"/>
          </a:xfrm>
          <a:prstGeom prst="rect">
            <a:avLst/>
          </a:prstGeom>
          <a:ln w="12700">
            <a:miter lim="400000"/>
          </a:ln>
        </p:spPr>
      </p:pic>
    </p:spTree>
    <p:extLst>
      <p:ext uri="{BB962C8B-B14F-4D97-AF65-F5344CB8AC3E}">
        <p14:creationId xmlns:p14="http://schemas.microsoft.com/office/powerpoint/2010/main" val="1975201766"/>
      </p:ext>
    </p:extLst>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ext+Image 50:50">
    <p:spTree>
      <p:nvGrpSpPr>
        <p:cNvPr id="1" name=""/>
        <p:cNvGrpSpPr/>
        <p:nvPr/>
      </p:nvGrpSpPr>
      <p:grpSpPr>
        <a:xfrm>
          <a:off x="0" y="0"/>
          <a:ext cx="0" cy="0"/>
          <a:chOff x="0" y="0"/>
          <a:chExt cx="0" cy="0"/>
        </a:xfrm>
      </p:grpSpPr>
      <p:sp>
        <p:nvSpPr>
          <p:cNvPr id="117" name="Title Text"/>
          <p:cNvSpPr txBox="1">
            <a:spLocks noGrp="1"/>
          </p:cNvSpPr>
          <p:nvPr>
            <p:ph type="title"/>
          </p:nvPr>
        </p:nvSpPr>
        <p:spPr>
          <a:xfrm>
            <a:off x="888884" y="398760"/>
            <a:ext cx="5005926" cy="1213413"/>
          </a:xfrm>
          <a:prstGeom prst="rect">
            <a:avLst/>
          </a:prstGeom>
        </p:spPr>
        <p:txBody>
          <a:bodyPr/>
          <a:lstStyle>
            <a:lvl1pPr algn="l">
              <a:lnSpc>
                <a:spcPct val="100000"/>
              </a:lnSpc>
              <a:defRPr sz="3599"/>
            </a:lvl1pPr>
          </a:lstStyle>
          <a:p>
            <a:r>
              <a:t>Title Text</a:t>
            </a:r>
          </a:p>
        </p:txBody>
      </p:sp>
      <p:sp>
        <p:nvSpPr>
          <p:cNvPr id="4" name="Content Placeholder 3">
            <a:extLst>
              <a:ext uri="{FF2B5EF4-FFF2-40B4-BE49-F238E27FC236}">
                <a16:creationId xmlns:a16="http://schemas.microsoft.com/office/drawing/2014/main" id="{0AA99382-2CBA-4D97-8F2D-171A12498272}"/>
              </a:ext>
            </a:extLst>
          </p:cNvPr>
          <p:cNvSpPr>
            <a:spLocks noGrp="1"/>
          </p:cNvSpPr>
          <p:nvPr>
            <p:ph sz="quarter" idx="15"/>
          </p:nvPr>
        </p:nvSpPr>
        <p:spPr>
          <a:xfrm>
            <a:off x="912528" y="1945812"/>
            <a:ext cx="4958638" cy="3881772"/>
          </a:xfrm>
          <a:prstGeom prst="rect">
            <a:avLst/>
          </a:prstGeom>
        </p:spPr>
        <p:txBody>
          <a:bodyPr lIns="50800" tIns="50800" rIns="50800" bIns="5080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Content Placeholder 4">
            <a:extLst>
              <a:ext uri="{FF2B5EF4-FFF2-40B4-BE49-F238E27FC236}">
                <a16:creationId xmlns:a16="http://schemas.microsoft.com/office/drawing/2014/main" id="{E1BB6B06-97E8-4E9A-9778-CEEB2F164C02}"/>
              </a:ext>
            </a:extLst>
          </p:cNvPr>
          <p:cNvSpPr>
            <a:spLocks noGrp="1"/>
          </p:cNvSpPr>
          <p:nvPr>
            <p:ph sz="quarter" idx="16"/>
          </p:nvPr>
        </p:nvSpPr>
        <p:spPr>
          <a:xfrm>
            <a:off x="6306864" y="476250"/>
            <a:ext cx="5606302" cy="5351401"/>
          </a:xfrm>
          <a:prstGeom prst="rect">
            <a:avLst/>
          </a:prstGeom>
        </p:spPr>
        <p:txBody>
          <a:bodyPr lIns="91439" tIns="45719" rIns="91439" bIns="45719"/>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Rectangle">
            <a:extLst>
              <a:ext uri="{FF2B5EF4-FFF2-40B4-BE49-F238E27FC236}">
                <a16:creationId xmlns:a16="http://schemas.microsoft.com/office/drawing/2014/main" id="{607F16F9-FEAF-ED44-B8D7-7734B5761751}"/>
              </a:ext>
            </a:extLst>
          </p:cNvPr>
          <p:cNvSpPr/>
          <p:nvPr userDrawn="1"/>
        </p:nvSpPr>
        <p:spPr>
          <a:xfrm>
            <a:off x="0" y="6228000"/>
            <a:ext cx="12190413" cy="630000"/>
          </a:xfrm>
          <a:prstGeom prst="rect">
            <a:avLst/>
          </a:prstGeom>
          <a:solidFill>
            <a:srgbClr val="0C1026"/>
          </a:solidFill>
          <a:ln w="12700">
            <a:miter lim="400000"/>
          </a:ln>
        </p:spPr>
        <p:txBody>
          <a:bodyPr lIns="22857" rIns="22857" anchor="ctr"/>
          <a:lstStyle/>
          <a:p>
            <a:pPr algn="l" defTabSz="228554">
              <a:defRPr sz="2400" b="0">
                <a:latin typeface="+mn-lt"/>
                <a:ea typeface="+mn-ea"/>
                <a:cs typeface="+mn-cs"/>
                <a:sym typeface="Arial"/>
              </a:defRPr>
            </a:pPr>
            <a:endParaRPr sz="1200"/>
          </a:p>
        </p:txBody>
      </p:sp>
      <p:pic>
        <p:nvPicPr>
          <p:cNvPr id="11" name="Picture 16">
            <a:extLst>
              <a:ext uri="{FF2B5EF4-FFF2-40B4-BE49-F238E27FC236}">
                <a16:creationId xmlns:a16="http://schemas.microsoft.com/office/drawing/2014/main" id="{8D965B0E-A1C6-F043-8323-F3A9FE90C970}"/>
              </a:ext>
            </a:extLst>
          </p:cNvPr>
          <p:cNvPicPr>
            <a:picLocks noChangeAspect="1"/>
          </p:cNvPicPr>
          <p:nvPr userDrawn="1"/>
        </p:nvPicPr>
        <p:blipFill>
          <a:blip r:embed="rId2"/>
          <a:stretch>
            <a:fillRect/>
          </a:stretch>
        </p:blipFill>
        <p:spPr>
          <a:xfrm>
            <a:off x="246778" y="6320221"/>
            <a:ext cx="1502849" cy="437198"/>
          </a:xfrm>
          <a:prstGeom prst="rect">
            <a:avLst/>
          </a:prstGeom>
        </p:spPr>
      </p:pic>
      <p:pic>
        <p:nvPicPr>
          <p:cNvPr id="12" name="Image" descr="Image">
            <a:extLst>
              <a:ext uri="{FF2B5EF4-FFF2-40B4-BE49-F238E27FC236}">
                <a16:creationId xmlns:a16="http://schemas.microsoft.com/office/drawing/2014/main" id="{645ECC68-B484-C642-A575-C42C717BEAF0}"/>
              </a:ext>
            </a:extLst>
          </p:cNvPr>
          <p:cNvPicPr>
            <a:picLocks noChangeAspect="1"/>
          </p:cNvPicPr>
          <p:nvPr userDrawn="1"/>
        </p:nvPicPr>
        <p:blipFill>
          <a:blip r:embed="rId3"/>
          <a:stretch>
            <a:fillRect/>
          </a:stretch>
        </p:blipFill>
        <p:spPr>
          <a:xfrm>
            <a:off x="11512638" y="6318316"/>
            <a:ext cx="476188" cy="439103"/>
          </a:xfrm>
          <a:prstGeom prst="rect">
            <a:avLst/>
          </a:prstGeom>
          <a:ln w="12700">
            <a:miter lim="400000"/>
          </a:ln>
        </p:spPr>
      </p:pic>
    </p:spTree>
    <p:extLst>
      <p:ext uri="{BB962C8B-B14F-4D97-AF65-F5344CB8AC3E}">
        <p14:creationId xmlns:p14="http://schemas.microsoft.com/office/powerpoint/2010/main" val="3115363401"/>
      </p:ext>
    </p:extLst>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End frame">
    <p:spTree>
      <p:nvGrpSpPr>
        <p:cNvPr id="1" name=""/>
        <p:cNvGrpSpPr/>
        <p:nvPr/>
      </p:nvGrpSpPr>
      <p:grpSpPr>
        <a:xfrm>
          <a:off x="0" y="0"/>
          <a:ext cx="0" cy="0"/>
          <a:chOff x="0" y="0"/>
          <a:chExt cx="0" cy="0"/>
        </a:xfrm>
      </p:grpSpPr>
      <p:sp>
        <p:nvSpPr>
          <p:cNvPr id="142" name="Rectangle"/>
          <p:cNvSpPr/>
          <p:nvPr/>
        </p:nvSpPr>
        <p:spPr>
          <a:xfrm>
            <a:off x="0" y="-3175"/>
            <a:ext cx="12190413" cy="6864350"/>
          </a:xfrm>
          <a:prstGeom prst="rect">
            <a:avLst/>
          </a:prstGeom>
          <a:solidFill>
            <a:srgbClr val="0C1026"/>
          </a:solidFill>
          <a:ln w="12700">
            <a:miter lim="400000"/>
          </a:ln>
        </p:spPr>
        <p:txBody>
          <a:bodyPr lIns="22857" rIns="22857" anchor="ctr"/>
          <a:lstStyle/>
          <a:p>
            <a:pPr algn="l" defTabSz="228554">
              <a:defRPr sz="2400" b="0">
                <a:latin typeface="+mn-lt"/>
                <a:ea typeface="+mn-ea"/>
                <a:cs typeface="+mn-cs"/>
                <a:sym typeface="Arial"/>
              </a:defRPr>
            </a:pPr>
            <a:endParaRPr sz="1200"/>
          </a:p>
        </p:txBody>
      </p:sp>
      <p:sp>
        <p:nvSpPr>
          <p:cNvPr id="143" name="Title Text"/>
          <p:cNvSpPr txBox="1">
            <a:spLocks noGrp="1"/>
          </p:cNvSpPr>
          <p:nvPr>
            <p:ph type="title"/>
          </p:nvPr>
        </p:nvSpPr>
        <p:spPr>
          <a:xfrm>
            <a:off x="888885" y="2545936"/>
            <a:ext cx="10412644" cy="1766129"/>
          </a:xfrm>
          <a:prstGeom prst="rect">
            <a:avLst/>
          </a:prstGeom>
        </p:spPr>
        <p:txBody>
          <a:bodyPr anchor="ctr"/>
          <a:lstStyle>
            <a:lvl1pPr>
              <a:lnSpc>
                <a:spcPct val="100000"/>
              </a:lnSpc>
              <a:defRPr sz="3599">
                <a:solidFill>
                  <a:srgbClr val="FFFFFF"/>
                </a:solidFill>
              </a:defRPr>
            </a:lvl1pPr>
          </a:lstStyle>
          <a:p>
            <a:r>
              <a:t>Title Text</a:t>
            </a:r>
          </a:p>
        </p:txBody>
      </p:sp>
      <p:pic>
        <p:nvPicPr>
          <p:cNvPr id="8" name="Picture 7">
            <a:extLst>
              <a:ext uri="{FF2B5EF4-FFF2-40B4-BE49-F238E27FC236}">
                <a16:creationId xmlns:a16="http://schemas.microsoft.com/office/drawing/2014/main" id="{52B4A3DB-2EF7-BC46-8D4B-7BE90F67451B}"/>
              </a:ext>
            </a:extLst>
          </p:cNvPr>
          <p:cNvPicPr>
            <a:picLocks noChangeAspect="1"/>
          </p:cNvPicPr>
          <p:nvPr userDrawn="1"/>
        </p:nvPicPr>
        <p:blipFill>
          <a:blip r:embed="rId2"/>
          <a:stretch>
            <a:fillRect/>
          </a:stretch>
        </p:blipFill>
        <p:spPr>
          <a:xfrm>
            <a:off x="4703034" y="403490"/>
            <a:ext cx="2789610" cy="811532"/>
          </a:xfrm>
          <a:prstGeom prst="rect">
            <a:avLst/>
          </a:prstGeom>
        </p:spPr>
      </p:pic>
      <p:pic>
        <p:nvPicPr>
          <p:cNvPr id="11" name="Image" descr="Image">
            <a:extLst>
              <a:ext uri="{FF2B5EF4-FFF2-40B4-BE49-F238E27FC236}">
                <a16:creationId xmlns:a16="http://schemas.microsoft.com/office/drawing/2014/main" id="{645ECC68-B484-C642-A575-C42C717BEAF0}"/>
              </a:ext>
            </a:extLst>
          </p:cNvPr>
          <p:cNvPicPr>
            <a:picLocks noChangeAspect="1"/>
          </p:cNvPicPr>
          <p:nvPr userDrawn="1"/>
        </p:nvPicPr>
        <p:blipFill>
          <a:blip r:embed="rId3"/>
          <a:stretch>
            <a:fillRect/>
          </a:stretch>
        </p:blipFill>
        <p:spPr>
          <a:xfrm>
            <a:off x="11512638" y="6318316"/>
            <a:ext cx="476188" cy="439103"/>
          </a:xfrm>
          <a:prstGeom prst="rect">
            <a:avLst/>
          </a:prstGeom>
          <a:ln w="12700">
            <a:miter lim="400000"/>
          </a:ln>
        </p:spPr>
      </p:pic>
    </p:spTree>
    <p:extLst>
      <p:ext uri="{BB962C8B-B14F-4D97-AF65-F5344CB8AC3E}">
        <p14:creationId xmlns:p14="http://schemas.microsoft.com/office/powerpoint/2010/main" val="2040658737"/>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36E440E1-3B3B-4CF1-A7E0-3AFB11D2B65A}"/>
              </a:ext>
            </a:extLst>
          </p:cNvPr>
          <p:cNvGraphicFramePr>
            <a:graphicFrameLocks noChangeAspect="1"/>
          </p:cNvGraphicFramePr>
          <p:nvPr userDrawn="1">
            <p:custDataLst>
              <p:tags r:id="rId1"/>
            </p:custDataLst>
            <p:extLst>
              <p:ext uri="{D42A27DB-BD31-4B8C-83A1-F6EECF244321}">
                <p14:modId xmlns:p14="http://schemas.microsoft.com/office/powerpoint/2010/main" val="107126224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16" imgH="415" progId="TCLayout.ActiveDocument.1">
                  <p:embed/>
                </p:oleObj>
              </mc:Choice>
              <mc:Fallback>
                <p:oleObj name="think-cell Slide" r:id="rId4" imgW="416" imgH="415" progId="TCLayout.ActiveDocument.1">
                  <p:embed/>
                  <p:pic>
                    <p:nvPicPr>
                      <p:cNvPr id="5" name="Object 4" hidden="1">
                        <a:extLst>
                          <a:ext uri="{FF2B5EF4-FFF2-40B4-BE49-F238E27FC236}">
                            <a16:creationId xmlns:a16="http://schemas.microsoft.com/office/drawing/2014/main" id="{36E440E1-3B3B-4CF1-A7E0-3AFB11D2B65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1788C823-958B-4637-95F1-B28E62290A8B}"/>
              </a:ext>
            </a:extLst>
          </p:cNvPr>
          <p:cNvSpPr/>
          <p:nvPr userDrawn="1">
            <p:custDataLst>
              <p:tags r:id="rId2"/>
            </p:custDataLst>
          </p:nvPr>
        </p:nvSpPr>
        <p:spPr>
          <a:xfrm>
            <a:off x="0" y="0"/>
            <a:ext cx="158750" cy="158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100000"/>
              </a:lnSpc>
              <a:spcBef>
                <a:spcPct val="0"/>
              </a:spcBef>
              <a:spcAft>
                <a:spcPct val="0"/>
              </a:spcAft>
            </a:pPr>
            <a:endParaRPr lang="en-GB" sz="4400" b="0" i="0" baseline="0" err="1">
              <a:latin typeface="Verdana" panose="020B0604030504040204" pitchFamily="34" charset="0"/>
              <a:ea typeface="Verdana" panose="020B0604030504040204" pitchFamily="34" charset="0"/>
              <a:cs typeface="+mj-cs"/>
              <a:sym typeface="Verdana" panose="020B0604030504040204" pitchFamily="34" charset="0"/>
            </a:endParaRPr>
          </a:p>
        </p:txBody>
      </p:sp>
      <p:sp>
        <p:nvSpPr>
          <p:cNvPr id="9" name="Rechteck 8"/>
          <p:cNvSpPr/>
          <p:nvPr userDrawn="1"/>
        </p:nvSpPr>
        <p:spPr>
          <a:xfrm>
            <a:off x="0" y="0"/>
            <a:ext cx="12190413"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90000"/>
              </a:lnSpc>
              <a:spcAft>
                <a:spcPts val="1000"/>
              </a:spcAft>
            </a:pPr>
            <a:endParaRPr lang="en-GB" sz="1600" noProof="0">
              <a:solidFill>
                <a:schemeClr val="bg1"/>
              </a:solidFill>
              <a:latin typeface="Verdana" panose="020B0604030504040204" pitchFamily="34" charset="0"/>
              <a:ea typeface="Verdana" panose="020B0604030504040204" pitchFamily="34" charset="0"/>
              <a:sym typeface="Verdana" panose="020B0604030504040204" pitchFamily="34" charset="0"/>
            </a:endParaRPr>
          </a:p>
        </p:txBody>
      </p:sp>
      <p:sp>
        <p:nvSpPr>
          <p:cNvPr id="3" name="Subtitle"/>
          <p:cNvSpPr>
            <a:spLocks noGrp="1"/>
          </p:cNvSpPr>
          <p:nvPr>
            <p:ph type="subTitle" idx="1" hasCustomPrompt="1"/>
          </p:nvPr>
        </p:nvSpPr>
        <p:spPr bwMode="gray">
          <a:xfrm>
            <a:off x="540000" y="3744000"/>
            <a:ext cx="11109600" cy="2059200"/>
          </a:xfrm>
        </p:spPr>
        <p:txBody>
          <a:bodyPr tIns="360000"/>
          <a:lstStyle>
            <a:lvl1pPr marL="0" indent="0" algn="ctr">
              <a:buNone/>
              <a:defRPr sz="1600">
                <a:solidFill>
                  <a:schemeClr val="bg1"/>
                </a:solidFill>
                <a:latin typeface="Verdana" panose="020B0604030504040204" pitchFamily="34" charset="0"/>
                <a:ea typeface="Verdana" panose="020B0604030504040204" pitchFamily="34" charset="0"/>
                <a:sym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noProof="0"/>
              <a:t>Click to edit Master subtitle style</a:t>
            </a:r>
          </a:p>
        </p:txBody>
      </p:sp>
      <p:sp>
        <p:nvSpPr>
          <p:cNvPr id="2" name="Title"/>
          <p:cNvSpPr>
            <a:spLocks noGrp="1"/>
          </p:cNvSpPr>
          <p:nvPr>
            <p:ph type="ctrTitle" hasCustomPrompt="1"/>
          </p:nvPr>
        </p:nvSpPr>
        <p:spPr bwMode="gray">
          <a:xfrm>
            <a:off x="540000" y="0"/>
            <a:ext cx="11109600" cy="3744000"/>
          </a:xfrm>
        </p:spPr>
        <p:txBody>
          <a:bodyPr bIns="360000" anchor="b"/>
          <a:lstStyle>
            <a:lvl1pPr algn="ctr">
              <a:lnSpc>
                <a:spcPct val="100000"/>
              </a:lnSpc>
              <a:spcBef>
                <a:spcPts val="0"/>
              </a:spcBef>
              <a:spcAft>
                <a:spcPts val="1000"/>
              </a:spcAft>
              <a:defRPr sz="4400">
                <a:solidFill>
                  <a:schemeClr val="bg1"/>
                </a:solidFill>
                <a:latin typeface="Verdana" panose="020B0604030504040204" pitchFamily="34" charset="0"/>
                <a:ea typeface="Verdana" panose="020B0604030504040204" pitchFamily="34" charset="0"/>
                <a:sym typeface="Verdana" panose="020B0604030504040204" pitchFamily="34" charset="0"/>
              </a:defRPr>
            </a:lvl1pPr>
          </a:lstStyle>
          <a:p>
            <a:r>
              <a:rPr lang="en-GB" noProof="0"/>
              <a:t>Click to edit </a:t>
            </a:r>
            <a:br>
              <a:rPr lang="en-GB" noProof="0"/>
            </a:br>
            <a:r>
              <a:rPr lang="en-GB" noProof="0"/>
              <a:t>Master title style</a:t>
            </a:r>
          </a:p>
        </p:txBody>
      </p:sp>
      <p:sp>
        <p:nvSpPr>
          <p:cNvPr id="16" name="Date"/>
          <p:cNvSpPr>
            <a:spLocks noGrp="1"/>
          </p:cNvSpPr>
          <p:nvPr>
            <p:ph type="dt" sz="half" idx="10"/>
          </p:nvPr>
        </p:nvSpPr>
        <p:spPr bwMode="gray">
          <a:xfrm>
            <a:off x="1967400" y="6247800"/>
            <a:ext cx="1440000" cy="450000"/>
          </a:xfrm>
        </p:spPr>
        <p:txBody>
          <a:bodyPr/>
          <a:lstStyle>
            <a:lvl1pPr>
              <a:defRPr sz="1050">
                <a:solidFill>
                  <a:schemeClr val="bg1"/>
                </a:solidFill>
                <a:latin typeface="Verdana" panose="020B0604030504040204" pitchFamily="34" charset="0"/>
                <a:ea typeface="Verdana" panose="020B0604030504040204" pitchFamily="34" charset="0"/>
                <a:sym typeface="Verdana" panose="020B0604030504040204" pitchFamily="34" charset="0"/>
              </a:defRPr>
            </a:lvl1pPr>
          </a:lstStyle>
          <a:p>
            <a:fld id="{2905A19B-6316-4FFF-B5B3-EAA8E355145E}" type="datetime1">
              <a:rPr lang="en-GB" smtClean="0"/>
              <a:t>04/10/2024</a:t>
            </a:fld>
            <a:endParaRPr lang="en-GB"/>
          </a:p>
        </p:txBody>
      </p:sp>
      <p:sp>
        <p:nvSpPr>
          <p:cNvPr id="17" name="Footer"/>
          <p:cNvSpPr>
            <a:spLocks noGrp="1"/>
          </p:cNvSpPr>
          <p:nvPr>
            <p:ph type="ftr" sz="quarter" idx="11"/>
          </p:nvPr>
        </p:nvSpPr>
        <p:spPr bwMode="gray">
          <a:xfrm>
            <a:off x="3934800" y="6247800"/>
            <a:ext cx="4320000" cy="450000"/>
          </a:xfrm>
        </p:spPr>
        <p:txBody>
          <a:bodyPr/>
          <a:lstStyle>
            <a:lvl1pPr>
              <a:defRPr sz="1050">
                <a:solidFill>
                  <a:schemeClr val="bg1"/>
                </a:solidFill>
                <a:latin typeface="Verdana" panose="020B0604030504040204" pitchFamily="34" charset="0"/>
                <a:ea typeface="Verdana" panose="020B0604030504040204" pitchFamily="34" charset="0"/>
                <a:sym typeface="Verdana" panose="020B0604030504040204" pitchFamily="34" charset="0"/>
              </a:defRPr>
            </a:lvl1pPr>
          </a:lstStyle>
          <a:p>
            <a:r>
              <a:rPr lang="en-GB"/>
              <a:t> Prequel</a:t>
            </a:r>
          </a:p>
        </p:txBody>
      </p:sp>
      <p:sp>
        <p:nvSpPr>
          <p:cNvPr id="18" name="Slide Number"/>
          <p:cNvSpPr>
            <a:spLocks noGrp="1"/>
          </p:cNvSpPr>
          <p:nvPr>
            <p:ph type="sldNum" sz="quarter" idx="12"/>
          </p:nvPr>
        </p:nvSpPr>
        <p:spPr bwMode="gray">
          <a:xfrm>
            <a:off x="540000" y="6247800"/>
            <a:ext cx="900000" cy="450000"/>
          </a:xfrm>
        </p:spPr>
        <p:txBody>
          <a:bodyPr/>
          <a:lstStyle>
            <a:lvl1pPr>
              <a:defRPr sz="1050">
                <a:solidFill>
                  <a:schemeClr val="bg1"/>
                </a:solidFill>
                <a:latin typeface="Verdana" panose="020B0604030504040204" pitchFamily="34" charset="0"/>
                <a:ea typeface="Verdana" panose="020B0604030504040204" pitchFamily="34" charset="0"/>
                <a:sym typeface="Verdana" panose="020B0604030504040204" pitchFamily="34" charset="0"/>
              </a:defRPr>
            </a:lvl1pPr>
          </a:lstStyle>
          <a:p>
            <a:fld id="{02CEFE82-39F2-4F47-8A0C-D5AB3496FA5C}" type="slidenum">
              <a:rPr lang="en-GB" smtClean="0"/>
              <a:pPr/>
              <a:t>‹#›</a:t>
            </a:fld>
            <a:endParaRPr lang="en-GB"/>
          </a:p>
        </p:txBody>
      </p:sp>
      <p:pic>
        <p:nvPicPr>
          <p:cNvPr id="10" name="Picture 9">
            <a:extLst>
              <a:ext uri="{FF2B5EF4-FFF2-40B4-BE49-F238E27FC236}">
                <a16:creationId xmlns:a16="http://schemas.microsoft.com/office/drawing/2014/main" id="{C55A8856-F5D8-4887-B293-5409C038E76D}"/>
              </a:ext>
            </a:extLst>
          </p:cNvPr>
          <p:cNvPicPr>
            <a:picLocks noChangeAspect="1"/>
          </p:cNvPicPr>
          <p:nvPr userDrawn="1"/>
        </p:nvPicPr>
        <p:blipFill>
          <a:blip r:embed="rId6"/>
          <a:stretch>
            <a:fillRect/>
          </a:stretch>
        </p:blipFill>
        <p:spPr>
          <a:xfrm>
            <a:off x="5553998" y="583990"/>
            <a:ext cx="1079086" cy="993734"/>
          </a:xfrm>
          <a:prstGeom prst="rect">
            <a:avLst/>
          </a:prstGeom>
        </p:spPr>
      </p:pic>
      <p:pic>
        <p:nvPicPr>
          <p:cNvPr id="11" name="Picture 10">
            <a:extLst>
              <a:ext uri="{FF2B5EF4-FFF2-40B4-BE49-F238E27FC236}">
                <a16:creationId xmlns:a16="http://schemas.microsoft.com/office/drawing/2014/main" id="{D647E844-44D1-442A-AD3A-C9BB06EA16F4}"/>
              </a:ext>
            </a:extLst>
          </p:cNvPr>
          <p:cNvPicPr>
            <a:picLocks noChangeAspect="1"/>
          </p:cNvPicPr>
          <p:nvPr userDrawn="1"/>
        </p:nvPicPr>
        <p:blipFill>
          <a:blip r:embed="rId7"/>
          <a:stretch>
            <a:fillRect/>
          </a:stretch>
        </p:blipFill>
        <p:spPr>
          <a:xfrm>
            <a:off x="11031290" y="6367266"/>
            <a:ext cx="792549" cy="213378"/>
          </a:xfrm>
          <a:prstGeom prst="rect">
            <a:avLst/>
          </a:prstGeom>
        </p:spPr>
      </p:pic>
    </p:spTree>
    <p:extLst>
      <p:ext uri="{BB962C8B-B14F-4D97-AF65-F5344CB8AC3E}">
        <p14:creationId xmlns:p14="http://schemas.microsoft.com/office/powerpoint/2010/main" val="29279597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DIVIDER">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F235B72E-C16E-4C03-ADFD-E66D4E5BC089}"/>
              </a:ext>
            </a:extLst>
          </p:cNvPr>
          <p:cNvGraphicFramePr>
            <a:graphicFrameLocks noChangeAspect="1"/>
          </p:cNvGraphicFramePr>
          <p:nvPr userDrawn="1">
            <p:custDataLst>
              <p:tags r:id="rId1"/>
            </p:custDataLst>
            <p:extLst>
              <p:ext uri="{D42A27DB-BD31-4B8C-83A1-F6EECF244321}">
                <p14:modId xmlns:p14="http://schemas.microsoft.com/office/powerpoint/2010/main" val="165111710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16" imgH="415" progId="TCLayout.ActiveDocument.1">
                  <p:embed/>
                </p:oleObj>
              </mc:Choice>
              <mc:Fallback>
                <p:oleObj name="think-cell Slide" r:id="rId3" imgW="416" imgH="415" progId="TCLayout.ActiveDocument.1">
                  <p:embed/>
                  <p:pic>
                    <p:nvPicPr>
                      <p:cNvPr id="2" name="Object 1" hidden="1">
                        <a:extLst>
                          <a:ext uri="{FF2B5EF4-FFF2-40B4-BE49-F238E27FC236}">
                            <a16:creationId xmlns:a16="http://schemas.microsoft.com/office/drawing/2014/main" id="{F235B72E-C16E-4C03-ADFD-E66D4E5BC089}"/>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0" name="Rechteck 9"/>
          <p:cNvSpPr/>
          <p:nvPr userDrawn="1"/>
        </p:nvSpPr>
        <p:spPr>
          <a:xfrm>
            <a:off x="0" y="0"/>
            <a:ext cx="12190413"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90000"/>
              </a:lnSpc>
              <a:spcAft>
                <a:spcPts val="1000"/>
              </a:spcAft>
            </a:pPr>
            <a:endParaRPr lang="en-GB" sz="1600" noProof="0">
              <a:solidFill>
                <a:schemeClr val="bg1"/>
              </a:solidFill>
              <a:latin typeface="Verdana" panose="020B0604030504040204" pitchFamily="34" charset="0"/>
              <a:ea typeface="Verdana" panose="020B0604030504040204" pitchFamily="34" charset="0"/>
              <a:sym typeface="Verdana" panose="020B0604030504040204" pitchFamily="34" charset="0"/>
            </a:endParaRPr>
          </a:p>
        </p:txBody>
      </p:sp>
      <p:sp>
        <p:nvSpPr>
          <p:cNvPr id="3" name="Subtitle"/>
          <p:cNvSpPr>
            <a:spLocks noGrp="1"/>
          </p:cNvSpPr>
          <p:nvPr>
            <p:ph type="subTitle" idx="1" hasCustomPrompt="1"/>
          </p:nvPr>
        </p:nvSpPr>
        <p:spPr bwMode="gray">
          <a:xfrm>
            <a:off x="540000" y="3384000"/>
            <a:ext cx="11109600" cy="2419200"/>
          </a:xfrm>
        </p:spPr>
        <p:txBody>
          <a:bodyPr tIns="0"/>
          <a:lstStyle>
            <a:lvl1pPr marL="0" indent="0" algn="ctr">
              <a:buNone/>
              <a:defRPr sz="3200">
                <a:solidFill>
                  <a:schemeClr val="bg1"/>
                </a:solidFill>
                <a:latin typeface="Verdana" panose="020B0604030504040204" pitchFamily="34" charset="0"/>
                <a:ea typeface="Verdana" panose="020B0604030504040204" pitchFamily="34" charset="0"/>
                <a:sym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noProof="0"/>
              <a:t>Click to edit Master subtitle style</a:t>
            </a:r>
          </a:p>
        </p:txBody>
      </p:sp>
      <p:sp>
        <p:nvSpPr>
          <p:cNvPr id="9" name="Textplatzhalter 8"/>
          <p:cNvSpPr>
            <a:spLocks noGrp="1" noChangeAspect="1"/>
          </p:cNvSpPr>
          <p:nvPr>
            <p:ph type="body" sz="quarter" idx="16" hasCustomPrompt="1"/>
          </p:nvPr>
        </p:nvSpPr>
        <p:spPr>
          <a:xfrm>
            <a:off x="5327794" y="1465200"/>
            <a:ext cx="1534012" cy="1534012"/>
          </a:xfrm>
          <a:prstGeom prst="ellipse">
            <a:avLst/>
          </a:prstGeom>
          <a:ln w="12700">
            <a:solidFill>
              <a:schemeClr val="bg1"/>
            </a:solidFill>
          </a:ln>
        </p:spPr>
        <p:txBody>
          <a:bodyPr anchor="ctr"/>
          <a:lstStyle>
            <a:lvl1pPr marL="0" indent="0" algn="ctr">
              <a:lnSpc>
                <a:spcPct val="100000"/>
              </a:lnSpc>
              <a:buNone/>
              <a:defRPr sz="3200">
                <a:solidFill>
                  <a:schemeClr val="bg1"/>
                </a:solidFill>
                <a:latin typeface="Verdana" panose="020B0604030504040204" pitchFamily="34" charset="0"/>
                <a:ea typeface="Verdana" panose="020B0604030504040204" pitchFamily="34" charset="0"/>
                <a:sym typeface="Verdana" panose="020B0604030504040204" pitchFamily="34" charset="0"/>
              </a:defRPr>
            </a:lvl1pPr>
          </a:lstStyle>
          <a:p>
            <a:pPr lvl="0"/>
            <a:r>
              <a:rPr lang="en-GB" noProof="0" dirty="0"/>
              <a:t>No.</a:t>
            </a:r>
          </a:p>
        </p:txBody>
      </p:sp>
      <p:sp>
        <p:nvSpPr>
          <p:cNvPr id="15" name="Date"/>
          <p:cNvSpPr>
            <a:spLocks noGrp="1"/>
          </p:cNvSpPr>
          <p:nvPr>
            <p:ph type="dt" sz="half" idx="10"/>
          </p:nvPr>
        </p:nvSpPr>
        <p:spPr bwMode="gray">
          <a:xfrm>
            <a:off x="1967400" y="6247800"/>
            <a:ext cx="1440000" cy="450000"/>
          </a:xfrm>
        </p:spPr>
        <p:txBody>
          <a:bodyPr/>
          <a:lstStyle>
            <a:lvl1pPr>
              <a:defRPr sz="1050">
                <a:solidFill>
                  <a:schemeClr val="bg1"/>
                </a:solidFill>
                <a:latin typeface="Verdana" panose="020B0604030504040204" pitchFamily="34" charset="0"/>
                <a:ea typeface="Verdana" panose="020B0604030504040204" pitchFamily="34" charset="0"/>
                <a:sym typeface="Verdana" panose="020B0604030504040204" pitchFamily="34" charset="0"/>
              </a:defRPr>
            </a:lvl1pPr>
          </a:lstStyle>
          <a:p>
            <a:fld id="{F1B0B78A-6D75-4191-B154-1284E90C7DA0}" type="datetime1">
              <a:rPr lang="en-GB" smtClean="0"/>
              <a:t>04/10/2024</a:t>
            </a:fld>
            <a:endParaRPr lang="en-GB"/>
          </a:p>
        </p:txBody>
      </p:sp>
      <p:sp>
        <p:nvSpPr>
          <p:cNvPr id="16" name="Footer"/>
          <p:cNvSpPr>
            <a:spLocks noGrp="1"/>
          </p:cNvSpPr>
          <p:nvPr>
            <p:ph type="ftr" sz="quarter" idx="11"/>
          </p:nvPr>
        </p:nvSpPr>
        <p:spPr bwMode="gray">
          <a:xfrm>
            <a:off x="3934800" y="6247800"/>
            <a:ext cx="4320000" cy="450000"/>
          </a:xfrm>
        </p:spPr>
        <p:txBody>
          <a:bodyPr/>
          <a:lstStyle>
            <a:lvl1pPr>
              <a:defRPr sz="1050">
                <a:solidFill>
                  <a:schemeClr val="bg1"/>
                </a:solidFill>
                <a:latin typeface="Verdana" panose="020B0604030504040204" pitchFamily="34" charset="0"/>
                <a:ea typeface="Verdana" panose="020B0604030504040204" pitchFamily="34" charset="0"/>
                <a:sym typeface="Verdana" panose="020B0604030504040204" pitchFamily="34" charset="0"/>
              </a:defRPr>
            </a:lvl1pPr>
          </a:lstStyle>
          <a:p>
            <a:r>
              <a:rPr lang="en-GB"/>
              <a:t> Prequel</a:t>
            </a:r>
          </a:p>
        </p:txBody>
      </p:sp>
      <p:sp>
        <p:nvSpPr>
          <p:cNvPr id="17" name="Slide Number"/>
          <p:cNvSpPr>
            <a:spLocks noGrp="1"/>
          </p:cNvSpPr>
          <p:nvPr>
            <p:ph type="sldNum" sz="quarter" idx="12"/>
          </p:nvPr>
        </p:nvSpPr>
        <p:spPr bwMode="gray">
          <a:xfrm>
            <a:off x="540000" y="6247800"/>
            <a:ext cx="900000" cy="450000"/>
          </a:xfrm>
        </p:spPr>
        <p:txBody>
          <a:bodyPr/>
          <a:lstStyle>
            <a:lvl1pPr>
              <a:defRPr sz="1050">
                <a:solidFill>
                  <a:schemeClr val="bg1"/>
                </a:solidFill>
                <a:latin typeface="Verdana" panose="020B0604030504040204" pitchFamily="34" charset="0"/>
                <a:ea typeface="Verdana" panose="020B0604030504040204" pitchFamily="34" charset="0"/>
                <a:sym typeface="Verdana" panose="020B0604030504040204" pitchFamily="34" charset="0"/>
              </a:defRPr>
            </a:lvl1pPr>
          </a:lstStyle>
          <a:p>
            <a:fld id="{02CEFE82-39F2-4F47-8A0C-D5AB3496FA5C}" type="slidenum">
              <a:rPr lang="en-GB" smtClean="0"/>
              <a:pPr/>
              <a:t>‹#›</a:t>
            </a:fld>
            <a:endParaRPr lang="en-GB"/>
          </a:p>
        </p:txBody>
      </p:sp>
      <p:pic>
        <p:nvPicPr>
          <p:cNvPr id="12" name="Picture 11">
            <a:extLst>
              <a:ext uri="{FF2B5EF4-FFF2-40B4-BE49-F238E27FC236}">
                <a16:creationId xmlns:a16="http://schemas.microsoft.com/office/drawing/2014/main" id="{29222CA6-B83D-4890-8A6C-2504F7A7588F}"/>
              </a:ext>
            </a:extLst>
          </p:cNvPr>
          <p:cNvPicPr>
            <a:picLocks noChangeAspect="1"/>
          </p:cNvPicPr>
          <p:nvPr userDrawn="1"/>
        </p:nvPicPr>
        <p:blipFill>
          <a:blip r:embed="rId5"/>
          <a:stretch>
            <a:fillRect/>
          </a:stretch>
        </p:blipFill>
        <p:spPr>
          <a:xfrm>
            <a:off x="11453478" y="6247800"/>
            <a:ext cx="487722" cy="451143"/>
          </a:xfrm>
          <a:prstGeom prst="rect">
            <a:avLst/>
          </a:prstGeom>
        </p:spPr>
      </p:pic>
    </p:spTree>
    <p:extLst>
      <p:ext uri="{BB962C8B-B14F-4D97-AF65-F5344CB8AC3E}">
        <p14:creationId xmlns:p14="http://schemas.microsoft.com/office/powerpoint/2010/main" val="1349017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DIVIDER">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44349B8E-F2D2-4B98-9ED1-CB1053D8ADE4}"/>
              </a:ext>
            </a:extLst>
          </p:cNvPr>
          <p:cNvGraphicFramePr>
            <a:graphicFrameLocks noChangeAspect="1"/>
          </p:cNvGraphicFramePr>
          <p:nvPr userDrawn="1">
            <p:custDataLst>
              <p:tags r:id="rId1"/>
            </p:custDataLst>
            <p:extLst>
              <p:ext uri="{D42A27DB-BD31-4B8C-83A1-F6EECF244321}">
                <p14:modId xmlns:p14="http://schemas.microsoft.com/office/powerpoint/2010/main" val="217991641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16" imgH="415" progId="TCLayout.ActiveDocument.1">
                  <p:embed/>
                </p:oleObj>
              </mc:Choice>
              <mc:Fallback>
                <p:oleObj name="think-cell Slide" r:id="rId3" imgW="416" imgH="415" progId="TCLayout.ActiveDocument.1">
                  <p:embed/>
                  <p:pic>
                    <p:nvPicPr>
                      <p:cNvPr id="4" name="Object 3" hidden="1">
                        <a:extLst>
                          <a:ext uri="{FF2B5EF4-FFF2-40B4-BE49-F238E27FC236}">
                            <a16:creationId xmlns:a16="http://schemas.microsoft.com/office/drawing/2014/main" id="{44349B8E-F2D2-4B98-9ED1-CB1053D8ADE4}"/>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Rechteck 1"/>
          <p:cNvSpPr/>
          <p:nvPr userDrawn="1"/>
        </p:nvSpPr>
        <p:spPr>
          <a:xfrm>
            <a:off x="0" y="6084000"/>
            <a:ext cx="12190413" cy="774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lnSpc>
                <a:spcPct val="90000"/>
              </a:lnSpc>
              <a:spcAft>
                <a:spcPts val="1000"/>
              </a:spcAft>
            </a:pPr>
            <a:endParaRPr lang="en-GB" sz="1600" noProof="0">
              <a:latin typeface="Verdana" panose="020B0604030504040204" pitchFamily="34" charset="0"/>
              <a:ea typeface="Verdana" panose="020B0604030504040204" pitchFamily="34" charset="0"/>
              <a:sym typeface="Verdana" panose="020B0604030504040204" pitchFamily="34" charset="0"/>
            </a:endParaRPr>
          </a:p>
        </p:txBody>
      </p:sp>
      <p:sp>
        <p:nvSpPr>
          <p:cNvPr id="3" name="Subtitle"/>
          <p:cNvSpPr>
            <a:spLocks noGrp="1"/>
          </p:cNvSpPr>
          <p:nvPr>
            <p:ph type="subTitle" idx="1" hasCustomPrompt="1"/>
          </p:nvPr>
        </p:nvSpPr>
        <p:spPr bwMode="gray">
          <a:xfrm>
            <a:off x="540000" y="3384000"/>
            <a:ext cx="11109600" cy="2419200"/>
          </a:xfrm>
        </p:spPr>
        <p:txBody>
          <a:bodyPr tIns="0"/>
          <a:lstStyle>
            <a:lvl1pPr marL="0" indent="0" algn="ctr">
              <a:buNone/>
              <a:defRPr sz="3200">
                <a:solidFill>
                  <a:schemeClr val="tx1"/>
                </a:solidFill>
                <a:latin typeface="Verdana" panose="020B0604030504040204" pitchFamily="34" charset="0"/>
                <a:ea typeface="Verdana" panose="020B0604030504040204" pitchFamily="34" charset="0"/>
                <a:sym typeface="Verdana" panose="020B060403050404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noProof="0" dirty="0"/>
              <a:t>Click to edit Master subtitle style</a:t>
            </a:r>
          </a:p>
        </p:txBody>
      </p:sp>
      <p:sp>
        <p:nvSpPr>
          <p:cNvPr id="9" name="Textplatzhalter 8"/>
          <p:cNvSpPr>
            <a:spLocks noGrp="1" noChangeAspect="1"/>
          </p:cNvSpPr>
          <p:nvPr>
            <p:ph type="body" sz="quarter" idx="16" hasCustomPrompt="1"/>
          </p:nvPr>
        </p:nvSpPr>
        <p:spPr>
          <a:xfrm>
            <a:off x="5327794" y="1465200"/>
            <a:ext cx="1534012" cy="1534012"/>
          </a:xfrm>
          <a:prstGeom prst="ellipse">
            <a:avLst/>
          </a:prstGeom>
          <a:ln w="12700">
            <a:solidFill>
              <a:schemeClr val="tx1"/>
            </a:solidFill>
          </a:ln>
        </p:spPr>
        <p:txBody>
          <a:bodyPr anchor="ctr"/>
          <a:lstStyle>
            <a:lvl1pPr marL="0" indent="0" algn="ctr">
              <a:lnSpc>
                <a:spcPct val="100000"/>
              </a:lnSpc>
              <a:spcAft>
                <a:spcPts val="1000"/>
              </a:spcAft>
              <a:buNone/>
              <a:defRPr sz="3200">
                <a:solidFill>
                  <a:schemeClr val="tx1"/>
                </a:solidFill>
                <a:latin typeface="Verdana" panose="020B0604030504040204" pitchFamily="34" charset="0"/>
                <a:ea typeface="Verdana" panose="020B0604030504040204" pitchFamily="34" charset="0"/>
                <a:sym typeface="Verdana" panose="020B0604030504040204" pitchFamily="34" charset="0"/>
              </a:defRPr>
            </a:lvl1pPr>
          </a:lstStyle>
          <a:p>
            <a:pPr lvl="0"/>
            <a:r>
              <a:rPr lang="en-GB" noProof="0" dirty="0"/>
              <a:t>No.</a:t>
            </a:r>
          </a:p>
        </p:txBody>
      </p:sp>
      <p:sp>
        <p:nvSpPr>
          <p:cNvPr id="8" name="Date"/>
          <p:cNvSpPr>
            <a:spLocks noGrp="1"/>
          </p:cNvSpPr>
          <p:nvPr>
            <p:ph type="dt" sz="half" idx="10"/>
          </p:nvPr>
        </p:nvSpPr>
        <p:spPr bwMode="gray">
          <a:xfrm>
            <a:off x="1967400" y="6247800"/>
            <a:ext cx="1440000" cy="450000"/>
          </a:xfrm>
        </p:spPr>
        <p:txBody>
          <a:bodyPr/>
          <a:lstStyle>
            <a:lvl1pPr>
              <a:defRPr sz="1050">
                <a:solidFill>
                  <a:schemeClr val="bg1"/>
                </a:solidFill>
                <a:latin typeface="Verdana" panose="020B0604030504040204" pitchFamily="34" charset="0"/>
                <a:ea typeface="Verdana" panose="020B0604030504040204" pitchFamily="34" charset="0"/>
                <a:sym typeface="Verdana" panose="020B0604030504040204" pitchFamily="34" charset="0"/>
              </a:defRPr>
            </a:lvl1pPr>
          </a:lstStyle>
          <a:p>
            <a:fld id="{2854CFBE-B38C-4F88-AB57-450F769294DB}" type="datetime1">
              <a:rPr lang="en-GB" smtClean="0"/>
              <a:t>04/10/2024</a:t>
            </a:fld>
            <a:endParaRPr lang="en-GB"/>
          </a:p>
        </p:txBody>
      </p:sp>
      <p:sp>
        <p:nvSpPr>
          <p:cNvPr id="12" name="Footer"/>
          <p:cNvSpPr>
            <a:spLocks noGrp="1"/>
          </p:cNvSpPr>
          <p:nvPr>
            <p:ph type="ftr" sz="quarter" idx="11"/>
          </p:nvPr>
        </p:nvSpPr>
        <p:spPr bwMode="gray">
          <a:xfrm>
            <a:off x="3934800" y="6247800"/>
            <a:ext cx="4320000" cy="450000"/>
          </a:xfrm>
        </p:spPr>
        <p:txBody>
          <a:bodyPr/>
          <a:lstStyle>
            <a:lvl1pPr>
              <a:defRPr sz="1050">
                <a:solidFill>
                  <a:schemeClr val="bg1"/>
                </a:solidFill>
                <a:latin typeface="Verdana" panose="020B0604030504040204" pitchFamily="34" charset="0"/>
                <a:ea typeface="Verdana" panose="020B0604030504040204" pitchFamily="34" charset="0"/>
                <a:sym typeface="Verdana" panose="020B0604030504040204" pitchFamily="34" charset="0"/>
              </a:defRPr>
            </a:lvl1pPr>
          </a:lstStyle>
          <a:p>
            <a:r>
              <a:rPr lang="en-GB"/>
              <a:t> Prequel</a:t>
            </a:r>
          </a:p>
        </p:txBody>
      </p:sp>
      <p:sp>
        <p:nvSpPr>
          <p:cNvPr id="13" name="Slide Number"/>
          <p:cNvSpPr>
            <a:spLocks noGrp="1"/>
          </p:cNvSpPr>
          <p:nvPr>
            <p:ph type="sldNum" sz="quarter" idx="12"/>
          </p:nvPr>
        </p:nvSpPr>
        <p:spPr bwMode="gray">
          <a:xfrm>
            <a:off x="540000" y="6247800"/>
            <a:ext cx="900000" cy="450000"/>
          </a:xfrm>
        </p:spPr>
        <p:txBody>
          <a:bodyPr/>
          <a:lstStyle>
            <a:lvl1pPr>
              <a:defRPr sz="1050">
                <a:solidFill>
                  <a:schemeClr val="bg1"/>
                </a:solidFill>
                <a:latin typeface="Verdana" panose="020B0604030504040204" pitchFamily="34" charset="0"/>
                <a:ea typeface="Verdana" panose="020B0604030504040204" pitchFamily="34" charset="0"/>
                <a:sym typeface="Verdana" panose="020B0604030504040204" pitchFamily="34" charset="0"/>
              </a:defRPr>
            </a:lvl1pPr>
          </a:lstStyle>
          <a:p>
            <a:fld id="{02CEFE82-39F2-4F47-8A0C-D5AB3496FA5C}" type="slidenum">
              <a:rPr lang="en-GB" smtClean="0"/>
              <a:pPr/>
              <a:t>‹#›</a:t>
            </a:fld>
            <a:endParaRPr lang="en-GB"/>
          </a:p>
        </p:txBody>
      </p:sp>
      <p:pic>
        <p:nvPicPr>
          <p:cNvPr id="10" name="Picture 9">
            <a:extLst>
              <a:ext uri="{FF2B5EF4-FFF2-40B4-BE49-F238E27FC236}">
                <a16:creationId xmlns:a16="http://schemas.microsoft.com/office/drawing/2014/main" id="{DE8391E3-E545-4BB2-AB30-30EC73131F14}"/>
              </a:ext>
            </a:extLst>
          </p:cNvPr>
          <p:cNvPicPr>
            <a:picLocks noChangeAspect="1"/>
          </p:cNvPicPr>
          <p:nvPr userDrawn="1"/>
        </p:nvPicPr>
        <p:blipFill>
          <a:blip r:embed="rId5"/>
          <a:stretch>
            <a:fillRect/>
          </a:stretch>
        </p:blipFill>
        <p:spPr>
          <a:xfrm>
            <a:off x="11453478" y="6247800"/>
            <a:ext cx="487722" cy="451143"/>
          </a:xfrm>
          <a:prstGeom prst="rect">
            <a:avLst/>
          </a:prstGeom>
        </p:spPr>
      </p:pic>
    </p:spTree>
    <p:extLst>
      <p:ext uri="{BB962C8B-B14F-4D97-AF65-F5344CB8AC3E}">
        <p14:creationId xmlns:p14="http://schemas.microsoft.com/office/powerpoint/2010/main" val="5827759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CE2F5882-8D7C-4A5B-B4F3-8AF11C24D1E3}"/>
              </a:ext>
            </a:extLst>
          </p:cNvPr>
          <p:cNvGraphicFramePr>
            <a:graphicFrameLocks noChangeAspect="1"/>
          </p:cNvGraphicFramePr>
          <p:nvPr userDrawn="1">
            <p:custDataLst>
              <p:tags r:id="rId1"/>
            </p:custDataLst>
            <p:extLst>
              <p:ext uri="{D42A27DB-BD31-4B8C-83A1-F6EECF244321}">
                <p14:modId xmlns:p14="http://schemas.microsoft.com/office/powerpoint/2010/main" val="108002589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16" imgH="415" progId="TCLayout.ActiveDocument.1">
                  <p:embed/>
                </p:oleObj>
              </mc:Choice>
              <mc:Fallback>
                <p:oleObj name="think-cell Slide" r:id="rId4" imgW="416" imgH="415" progId="TCLayout.ActiveDocument.1">
                  <p:embed/>
                  <p:pic>
                    <p:nvPicPr>
                      <p:cNvPr id="4" name="Object 3" hidden="1">
                        <a:extLst>
                          <a:ext uri="{FF2B5EF4-FFF2-40B4-BE49-F238E27FC236}">
                            <a16:creationId xmlns:a16="http://schemas.microsoft.com/office/drawing/2014/main" id="{CE2F5882-8D7C-4A5B-B4F3-8AF11C24D1E3}"/>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A4F28F63-1BC1-45FC-819D-9DC730E32090}"/>
              </a:ext>
            </a:extLst>
          </p:cNvPr>
          <p:cNvSpPr/>
          <p:nvPr userDrawn="1">
            <p:custDataLst>
              <p:tags r:id="rId2"/>
            </p:custDataLst>
          </p:nvPr>
        </p:nvSpPr>
        <p:spPr>
          <a:xfrm>
            <a:off x="0" y="0"/>
            <a:ext cx="158750" cy="158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90000"/>
              </a:lnSpc>
              <a:spcBef>
                <a:spcPct val="0"/>
              </a:spcBef>
              <a:spcAft>
                <a:spcPct val="0"/>
              </a:spcAft>
            </a:pPr>
            <a:endParaRPr lang="en-GB" sz="2800" b="0" i="0" baseline="0" err="1">
              <a:latin typeface="Verdana" panose="020B0604030504040204" pitchFamily="34" charset="0"/>
              <a:ea typeface="Verdana" panose="020B0604030504040204" pitchFamily="34" charset="0"/>
              <a:cs typeface="+mj-cs"/>
              <a:sym typeface="Verdana" panose="020B0604030504040204" pitchFamily="34" charset="0"/>
            </a:endParaRPr>
          </a:p>
        </p:txBody>
      </p:sp>
      <p:sp>
        <p:nvSpPr>
          <p:cNvPr id="9" name="Rechteck 8"/>
          <p:cNvSpPr/>
          <p:nvPr userDrawn="1"/>
        </p:nvSpPr>
        <p:spPr>
          <a:xfrm>
            <a:off x="0" y="6084000"/>
            <a:ext cx="12190413" cy="774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lnSpc>
                <a:spcPct val="90000"/>
              </a:lnSpc>
              <a:spcAft>
                <a:spcPts val="1000"/>
              </a:spcAft>
            </a:pPr>
            <a:endParaRPr lang="en-GB" sz="1600" noProof="0">
              <a:latin typeface="Verdana" panose="020B0604030504040204" pitchFamily="34" charset="0"/>
              <a:ea typeface="Verdana" panose="020B0604030504040204" pitchFamily="34" charset="0"/>
              <a:sym typeface="Verdana" panose="020B0604030504040204" pitchFamily="34" charset="0"/>
            </a:endParaRPr>
          </a:p>
        </p:txBody>
      </p:sp>
      <p:sp>
        <p:nvSpPr>
          <p:cNvPr id="2" name="Title"/>
          <p:cNvSpPr>
            <a:spLocks noGrp="1"/>
          </p:cNvSpPr>
          <p:nvPr>
            <p:ph type="title" hasCustomPrompt="1"/>
          </p:nvPr>
        </p:nvSpPr>
        <p:spPr bwMode="gray">
          <a:xfrm>
            <a:off x="540000" y="432000"/>
            <a:ext cx="11109600" cy="1080000"/>
          </a:xfrm>
        </p:spPr>
        <p:txBody>
          <a:bodyPr/>
          <a:lstStyle>
            <a:lvl1pPr>
              <a:defRPr sz="2800">
                <a:latin typeface="Verdana" panose="020B0604030504040204" pitchFamily="34" charset="0"/>
                <a:ea typeface="Verdana" panose="020B0604030504040204" pitchFamily="34" charset="0"/>
                <a:sym typeface="Verdana" panose="020B0604030504040204" pitchFamily="34" charset="0"/>
              </a:defRPr>
            </a:lvl1pPr>
          </a:lstStyle>
          <a:p>
            <a:r>
              <a:rPr lang="en-GB" noProof="0"/>
              <a:t>Click to edit Master title style</a:t>
            </a:r>
          </a:p>
        </p:txBody>
      </p:sp>
      <p:sp>
        <p:nvSpPr>
          <p:cNvPr id="10" name="Date"/>
          <p:cNvSpPr>
            <a:spLocks noGrp="1"/>
          </p:cNvSpPr>
          <p:nvPr>
            <p:ph type="dt" sz="half" idx="10"/>
          </p:nvPr>
        </p:nvSpPr>
        <p:spPr bwMode="gray">
          <a:xfrm>
            <a:off x="1967400" y="6247800"/>
            <a:ext cx="1440000" cy="450000"/>
          </a:xfrm>
        </p:spPr>
        <p:txBody>
          <a:bodyPr/>
          <a:lstStyle>
            <a:lvl1pPr>
              <a:defRPr sz="1050">
                <a:solidFill>
                  <a:schemeClr val="bg1"/>
                </a:solidFill>
                <a:latin typeface="Verdana" panose="020B0604030504040204" pitchFamily="34" charset="0"/>
                <a:ea typeface="Verdana" panose="020B0604030504040204" pitchFamily="34" charset="0"/>
                <a:sym typeface="Verdana" panose="020B0604030504040204" pitchFamily="34" charset="0"/>
              </a:defRPr>
            </a:lvl1pPr>
          </a:lstStyle>
          <a:p>
            <a:fld id="{B994BEEA-04B5-492F-B200-0DA3708A31B4}" type="datetime1">
              <a:rPr lang="en-GB" smtClean="0"/>
              <a:t>04/10/2024</a:t>
            </a:fld>
            <a:endParaRPr lang="en-GB"/>
          </a:p>
        </p:txBody>
      </p:sp>
      <p:sp>
        <p:nvSpPr>
          <p:cNvPr id="11" name="Footer"/>
          <p:cNvSpPr>
            <a:spLocks noGrp="1"/>
          </p:cNvSpPr>
          <p:nvPr>
            <p:ph type="ftr" sz="quarter" idx="11"/>
          </p:nvPr>
        </p:nvSpPr>
        <p:spPr bwMode="gray">
          <a:xfrm>
            <a:off x="3934800" y="6247800"/>
            <a:ext cx="4320000" cy="450000"/>
          </a:xfrm>
        </p:spPr>
        <p:txBody>
          <a:bodyPr/>
          <a:lstStyle>
            <a:lvl1pPr>
              <a:defRPr sz="1050">
                <a:solidFill>
                  <a:schemeClr val="bg1"/>
                </a:solidFill>
                <a:latin typeface="Verdana" panose="020B0604030504040204" pitchFamily="34" charset="0"/>
                <a:ea typeface="Verdana" panose="020B0604030504040204" pitchFamily="34" charset="0"/>
                <a:sym typeface="Verdana" panose="020B0604030504040204" pitchFamily="34" charset="0"/>
              </a:defRPr>
            </a:lvl1pPr>
          </a:lstStyle>
          <a:p>
            <a:r>
              <a:rPr lang="en-GB"/>
              <a:t> Prequel</a:t>
            </a:r>
          </a:p>
        </p:txBody>
      </p:sp>
      <p:sp>
        <p:nvSpPr>
          <p:cNvPr id="13" name="Slide Number"/>
          <p:cNvSpPr>
            <a:spLocks noGrp="1"/>
          </p:cNvSpPr>
          <p:nvPr>
            <p:ph type="sldNum" sz="quarter" idx="12"/>
          </p:nvPr>
        </p:nvSpPr>
        <p:spPr bwMode="gray">
          <a:xfrm>
            <a:off x="540000" y="6247800"/>
            <a:ext cx="900000" cy="450000"/>
          </a:xfrm>
        </p:spPr>
        <p:txBody>
          <a:bodyPr/>
          <a:lstStyle>
            <a:lvl1pPr>
              <a:defRPr sz="1050">
                <a:solidFill>
                  <a:schemeClr val="bg1"/>
                </a:solidFill>
                <a:latin typeface="Verdana" panose="020B0604030504040204" pitchFamily="34" charset="0"/>
                <a:ea typeface="Verdana" panose="020B0604030504040204" pitchFamily="34" charset="0"/>
                <a:sym typeface="Verdana" panose="020B0604030504040204" pitchFamily="34" charset="0"/>
              </a:defRPr>
            </a:lvl1pPr>
          </a:lstStyle>
          <a:p>
            <a:fld id="{02CEFE82-39F2-4F47-8A0C-D5AB3496FA5C}" type="slidenum">
              <a:rPr lang="en-GB" smtClean="0"/>
              <a:pPr/>
              <a:t>‹#›</a:t>
            </a:fld>
            <a:endParaRPr lang="en-GB"/>
          </a:p>
        </p:txBody>
      </p:sp>
      <p:pic>
        <p:nvPicPr>
          <p:cNvPr id="12" name="Picture 11">
            <a:extLst>
              <a:ext uri="{FF2B5EF4-FFF2-40B4-BE49-F238E27FC236}">
                <a16:creationId xmlns:a16="http://schemas.microsoft.com/office/drawing/2014/main" id="{A76AE178-AA99-4280-842B-4D3D1ACF2190}"/>
              </a:ext>
            </a:extLst>
          </p:cNvPr>
          <p:cNvPicPr>
            <a:picLocks noChangeAspect="1"/>
          </p:cNvPicPr>
          <p:nvPr userDrawn="1"/>
        </p:nvPicPr>
        <p:blipFill>
          <a:blip r:embed="rId6"/>
          <a:stretch>
            <a:fillRect/>
          </a:stretch>
        </p:blipFill>
        <p:spPr>
          <a:xfrm>
            <a:off x="11453478" y="6247800"/>
            <a:ext cx="487722" cy="451143"/>
          </a:xfrm>
          <a:prstGeom prst="rect">
            <a:avLst/>
          </a:prstGeom>
        </p:spPr>
      </p:pic>
    </p:spTree>
    <p:extLst>
      <p:ext uri="{BB962C8B-B14F-4D97-AF65-F5344CB8AC3E}">
        <p14:creationId xmlns:p14="http://schemas.microsoft.com/office/powerpoint/2010/main" val="3793838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TITLE">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04436E6C-C10B-46DA-9334-74D39CACB04D}"/>
              </a:ext>
            </a:extLst>
          </p:cNvPr>
          <p:cNvGraphicFramePr>
            <a:graphicFrameLocks noChangeAspect="1"/>
          </p:cNvGraphicFramePr>
          <p:nvPr userDrawn="1">
            <p:custDataLst>
              <p:tags r:id="rId1"/>
            </p:custDataLst>
            <p:extLst>
              <p:ext uri="{D42A27DB-BD31-4B8C-83A1-F6EECF244321}">
                <p14:modId xmlns:p14="http://schemas.microsoft.com/office/powerpoint/2010/main" val="377954389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16" imgH="415" progId="TCLayout.ActiveDocument.1">
                  <p:embed/>
                </p:oleObj>
              </mc:Choice>
              <mc:Fallback>
                <p:oleObj name="think-cell Slide" r:id="rId4" imgW="416" imgH="415" progId="TCLayout.ActiveDocument.1">
                  <p:embed/>
                  <p:pic>
                    <p:nvPicPr>
                      <p:cNvPr id="4" name="Object 3" hidden="1">
                        <a:extLst>
                          <a:ext uri="{FF2B5EF4-FFF2-40B4-BE49-F238E27FC236}">
                            <a16:creationId xmlns:a16="http://schemas.microsoft.com/office/drawing/2014/main" id="{04436E6C-C10B-46DA-9334-74D39CACB04D}"/>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00332D88-92E5-4F8F-8273-85D22ACBD85C}"/>
              </a:ext>
            </a:extLst>
          </p:cNvPr>
          <p:cNvSpPr/>
          <p:nvPr userDrawn="1">
            <p:custDataLst>
              <p:tags r:id="rId2"/>
            </p:custDataLst>
          </p:nvPr>
        </p:nvSpPr>
        <p:spPr>
          <a:xfrm>
            <a:off x="0" y="0"/>
            <a:ext cx="158750" cy="158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90000"/>
              </a:lnSpc>
              <a:spcBef>
                <a:spcPct val="0"/>
              </a:spcBef>
              <a:spcAft>
                <a:spcPct val="0"/>
              </a:spcAft>
            </a:pPr>
            <a:endParaRPr lang="en-GB" sz="2800" b="0" i="0" baseline="0" err="1">
              <a:latin typeface="Verdana" panose="020B0604030504040204" pitchFamily="34" charset="0"/>
              <a:ea typeface="Verdana" panose="020B0604030504040204" pitchFamily="34" charset="0"/>
              <a:cs typeface="+mj-cs"/>
              <a:sym typeface="Verdana" panose="020B0604030504040204" pitchFamily="34" charset="0"/>
            </a:endParaRPr>
          </a:p>
        </p:txBody>
      </p:sp>
      <p:sp>
        <p:nvSpPr>
          <p:cNvPr id="2" name="Title"/>
          <p:cNvSpPr>
            <a:spLocks noGrp="1"/>
          </p:cNvSpPr>
          <p:nvPr>
            <p:ph type="title" hasCustomPrompt="1"/>
          </p:nvPr>
        </p:nvSpPr>
        <p:spPr bwMode="gray">
          <a:xfrm>
            <a:off x="540000" y="432000"/>
            <a:ext cx="11109600" cy="1080000"/>
          </a:xfrm>
        </p:spPr>
        <p:txBody>
          <a:bodyPr/>
          <a:lstStyle>
            <a:lvl1pPr>
              <a:defRPr sz="2800">
                <a:solidFill>
                  <a:schemeClr val="bg1"/>
                </a:solidFill>
                <a:latin typeface="Verdana" panose="020B0604030504040204" pitchFamily="34" charset="0"/>
                <a:ea typeface="Verdana" panose="020B0604030504040204" pitchFamily="34" charset="0"/>
                <a:sym typeface="Verdana" panose="020B0604030504040204" pitchFamily="34" charset="0"/>
              </a:defRPr>
            </a:lvl1pPr>
          </a:lstStyle>
          <a:p>
            <a:r>
              <a:rPr lang="en-GB" noProof="0"/>
              <a:t>Click to edit Master title style</a:t>
            </a:r>
          </a:p>
        </p:txBody>
      </p:sp>
      <p:sp>
        <p:nvSpPr>
          <p:cNvPr id="12" name="Date"/>
          <p:cNvSpPr>
            <a:spLocks noGrp="1"/>
          </p:cNvSpPr>
          <p:nvPr>
            <p:ph type="dt" sz="half" idx="10"/>
          </p:nvPr>
        </p:nvSpPr>
        <p:spPr bwMode="gray">
          <a:xfrm>
            <a:off x="1967400" y="6247800"/>
            <a:ext cx="1440000" cy="450000"/>
          </a:xfrm>
        </p:spPr>
        <p:txBody>
          <a:bodyPr/>
          <a:lstStyle>
            <a:lvl1pPr>
              <a:defRPr sz="1050">
                <a:solidFill>
                  <a:schemeClr val="bg1"/>
                </a:solidFill>
                <a:latin typeface="Verdana" panose="020B0604030504040204" pitchFamily="34" charset="0"/>
                <a:ea typeface="Verdana" panose="020B0604030504040204" pitchFamily="34" charset="0"/>
                <a:sym typeface="Verdana" panose="020B0604030504040204" pitchFamily="34" charset="0"/>
              </a:defRPr>
            </a:lvl1pPr>
          </a:lstStyle>
          <a:p>
            <a:fld id="{F5B68D3C-71D8-44DE-83EB-FAABD0452CD6}" type="datetime1">
              <a:rPr lang="en-GB" smtClean="0"/>
              <a:t>04/10/2024</a:t>
            </a:fld>
            <a:endParaRPr lang="en-GB"/>
          </a:p>
        </p:txBody>
      </p:sp>
      <p:sp>
        <p:nvSpPr>
          <p:cNvPr id="14" name="Footer"/>
          <p:cNvSpPr>
            <a:spLocks noGrp="1"/>
          </p:cNvSpPr>
          <p:nvPr>
            <p:ph type="ftr" sz="quarter" idx="11"/>
          </p:nvPr>
        </p:nvSpPr>
        <p:spPr bwMode="gray">
          <a:xfrm>
            <a:off x="3934800" y="6247800"/>
            <a:ext cx="4320000" cy="450000"/>
          </a:xfrm>
        </p:spPr>
        <p:txBody>
          <a:bodyPr/>
          <a:lstStyle>
            <a:lvl1pPr>
              <a:defRPr sz="1050">
                <a:solidFill>
                  <a:schemeClr val="bg1"/>
                </a:solidFill>
                <a:latin typeface="Verdana" panose="020B0604030504040204" pitchFamily="34" charset="0"/>
                <a:ea typeface="Verdana" panose="020B0604030504040204" pitchFamily="34" charset="0"/>
                <a:sym typeface="Verdana" panose="020B0604030504040204" pitchFamily="34" charset="0"/>
              </a:defRPr>
            </a:lvl1pPr>
          </a:lstStyle>
          <a:p>
            <a:r>
              <a:rPr lang="en-GB"/>
              <a:t> Prequel</a:t>
            </a:r>
          </a:p>
        </p:txBody>
      </p:sp>
      <p:sp>
        <p:nvSpPr>
          <p:cNvPr id="15" name="Slide Number"/>
          <p:cNvSpPr>
            <a:spLocks noGrp="1"/>
          </p:cNvSpPr>
          <p:nvPr>
            <p:ph type="sldNum" sz="quarter" idx="12"/>
          </p:nvPr>
        </p:nvSpPr>
        <p:spPr bwMode="gray">
          <a:xfrm>
            <a:off x="540000" y="6247800"/>
            <a:ext cx="900000" cy="450000"/>
          </a:xfrm>
        </p:spPr>
        <p:txBody>
          <a:bodyPr/>
          <a:lstStyle>
            <a:lvl1pPr>
              <a:defRPr sz="1050">
                <a:solidFill>
                  <a:schemeClr val="bg1"/>
                </a:solidFill>
                <a:latin typeface="Verdana" panose="020B0604030504040204" pitchFamily="34" charset="0"/>
                <a:ea typeface="Verdana" panose="020B0604030504040204" pitchFamily="34" charset="0"/>
                <a:sym typeface="Verdana" panose="020B0604030504040204" pitchFamily="34" charset="0"/>
              </a:defRPr>
            </a:lvl1pPr>
          </a:lstStyle>
          <a:p>
            <a:fld id="{02CEFE82-39F2-4F47-8A0C-D5AB3496FA5C}" type="slidenum">
              <a:rPr lang="en-GB" smtClean="0"/>
              <a:pPr/>
              <a:t>‹#›</a:t>
            </a:fld>
            <a:endParaRPr lang="en-GB"/>
          </a:p>
        </p:txBody>
      </p:sp>
      <p:pic>
        <p:nvPicPr>
          <p:cNvPr id="7" name="Picture 6">
            <a:extLst>
              <a:ext uri="{FF2B5EF4-FFF2-40B4-BE49-F238E27FC236}">
                <a16:creationId xmlns:a16="http://schemas.microsoft.com/office/drawing/2014/main" id="{742FCCEA-D064-4ECD-9E9E-689CF0CC0773}"/>
              </a:ext>
            </a:extLst>
          </p:cNvPr>
          <p:cNvPicPr>
            <a:picLocks noChangeAspect="1"/>
          </p:cNvPicPr>
          <p:nvPr userDrawn="1"/>
        </p:nvPicPr>
        <p:blipFill>
          <a:blip r:embed="rId6"/>
          <a:stretch>
            <a:fillRect/>
          </a:stretch>
        </p:blipFill>
        <p:spPr>
          <a:xfrm>
            <a:off x="11453478" y="6247800"/>
            <a:ext cx="487722" cy="451143"/>
          </a:xfrm>
          <a:prstGeom prst="rect">
            <a:avLst/>
          </a:prstGeom>
        </p:spPr>
      </p:pic>
    </p:spTree>
    <p:extLst>
      <p:ext uri="{BB962C8B-B14F-4D97-AF65-F5344CB8AC3E}">
        <p14:creationId xmlns:p14="http://schemas.microsoft.com/office/powerpoint/2010/main" val="3598985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TITLE &amp; CONTENT">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3435AA2E-1D5F-4429-9EC0-C688A1612AAA}"/>
              </a:ext>
            </a:extLst>
          </p:cNvPr>
          <p:cNvGraphicFramePr>
            <a:graphicFrameLocks noChangeAspect="1"/>
          </p:cNvGraphicFramePr>
          <p:nvPr userDrawn="1">
            <p:custDataLst>
              <p:tags r:id="rId1"/>
            </p:custDataLst>
            <p:extLst>
              <p:ext uri="{D42A27DB-BD31-4B8C-83A1-F6EECF244321}">
                <p14:modId xmlns:p14="http://schemas.microsoft.com/office/powerpoint/2010/main" val="368138268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16" imgH="415" progId="TCLayout.ActiveDocument.1">
                  <p:embed/>
                </p:oleObj>
              </mc:Choice>
              <mc:Fallback>
                <p:oleObj name="think-cell Slide" r:id="rId4" imgW="416" imgH="415" progId="TCLayout.ActiveDocument.1">
                  <p:embed/>
                  <p:pic>
                    <p:nvPicPr>
                      <p:cNvPr id="4" name="Object 3" hidden="1">
                        <a:extLst>
                          <a:ext uri="{FF2B5EF4-FFF2-40B4-BE49-F238E27FC236}">
                            <a16:creationId xmlns:a16="http://schemas.microsoft.com/office/drawing/2014/main" id="{3435AA2E-1D5F-4429-9EC0-C688A1612AA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2FA792DA-E2C6-4F61-8582-08A44AB0C73F}"/>
              </a:ext>
            </a:extLst>
          </p:cNvPr>
          <p:cNvSpPr/>
          <p:nvPr userDrawn="1">
            <p:custDataLst>
              <p:tags r:id="rId2"/>
            </p:custDataLst>
          </p:nvPr>
        </p:nvSpPr>
        <p:spPr>
          <a:xfrm>
            <a:off x="0" y="0"/>
            <a:ext cx="158750" cy="158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90000"/>
              </a:lnSpc>
              <a:spcBef>
                <a:spcPct val="0"/>
              </a:spcBef>
              <a:spcAft>
                <a:spcPct val="0"/>
              </a:spcAft>
            </a:pPr>
            <a:endParaRPr lang="en-GB" sz="2800" b="0" i="0" baseline="0" err="1">
              <a:latin typeface="Verdana" panose="020B0604030504040204" pitchFamily="34" charset="0"/>
              <a:ea typeface="Verdana" panose="020B0604030504040204" pitchFamily="34" charset="0"/>
              <a:cs typeface="+mj-cs"/>
              <a:sym typeface="Verdana" panose="020B0604030504040204" pitchFamily="34" charset="0"/>
            </a:endParaRPr>
          </a:p>
        </p:txBody>
      </p:sp>
      <p:sp>
        <p:nvSpPr>
          <p:cNvPr id="17" name="Rechteck 16"/>
          <p:cNvSpPr/>
          <p:nvPr userDrawn="1"/>
        </p:nvSpPr>
        <p:spPr>
          <a:xfrm>
            <a:off x="0" y="6084000"/>
            <a:ext cx="12190413" cy="774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lnSpc>
                <a:spcPct val="90000"/>
              </a:lnSpc>
              <a:spcAft>
                <a:spcPts val="1000"/>
              </a:spcAft>
            </a:pPr>
            <a:endParaRPr lang="en-GB" sz="1600" noProof="0">
              <a:latin typeface="Verdana" panose="020B0604030504040204" pitchFamily="34" charset="0"/>
              <a:ea typeface="Verdana" panose="020B0604030504040204" pitchFamily="34" charset="0"/>
              <a:sym typeface="Verdana" panose="020B0604030504040204" pitchFamily="34" charset="0"/>
            </a:endParaRPr>
          </a:p>
        </p:txBody>
      </p:sp>
      <p:sp>
        <p:nvSpPr>
          <p:cNvPr id="3" name="Content"/>
          <p:cNvSpPr>
            <a:spLocks noGrp="1"/>
          </p:cNvSpPr>
          <p:nvPr>
            <p:ph idx="1" hasCustomPrompt="1"/>
          </p:nvPr>
        </p:nvSpPr>
        <p:spPr bwMode="gray">
          <a:xfrm>
            <a:off x="540000" y="1512000"/>
            <a:ext cx="11109600" cy="4298400"/>
          </a:xfrm>
        </p:spPr>
        <p:txBody>
          <a:bodyPr vert="horz" lIns="0" tIns="180000" rIns="0" bIns="180000" rtlCol="0">
            <a:noAutofit/>
          </a:bodyPr>
          <a:lstStyle>
            <a:lvl1pPr>
              <a:defRPr lang="en-US" sz="1800" dirty="0" smtClean="0">
                <a:latin typeface="Verdana" panose="020B0604030504040204" pitchFamily="34" charset="0"/>
                <a:ea typeface="Verdana" panose="020B0604030504040204" pitchFamily="34" charset="0"/>
                <a:sym typeface="Verdana" panose="020B0604030504040204" pitchFamily="34" charset="0"/>
              </a:defRPr>
            </a:lvl1pPr>
            <a:lvl2pPr>
              <a:defRPr lang="en-US" sz="1600" dirty="0" smtClean="0">
                <a:latin typeface="Verdana" panose="020B0604030504040204" pitchFamily="34" charset="0"/>
                <a:ea typeface="Verdana" panose="020B0604030504040204" pitchFamily="34" charset="0"/>
                <a:sym typeface="Verdana" panose="020B0604030504040204" pitchFamily="34" charset="0"/>
              </a:defRPr>
            </a:lvl2pPr>
            <a:lvl3pPr>
              <a:defRPr lang="en-US" sz="1400" dirty="0" smtClean="0">
                <a:latin typeface="Verdana" panose="020B0604030504040204" pitchFamily="34" charset="0"/>
                <a:ea typeface="Verdana" panose="020B0604030504040204" pitchFamily="34" charset="0"/>
                <a:sym typeface="Verdana" panose="020B0604030504040204" pitchFamily="34" charset="0"/>
              </a:defRPr>
            </a:lvl3pPr>
            <a:lvl4pPr>
              <a:defRPr lang="en-US" sz="1200" dirty="0" smtClean="0">
                <a:latin typeface="Verdana" panose="020B0604030504040204" pitchFamily="34" charset="0"/>
                <a:ea typeface="Verdana" panose="020B0604030504040204" pitchFamily="34" charset="0"/>
                <a:sym typeface="Verdana" panose="020B0604030504040204" pitchFamily="34" charset="0"/>
              </a:defRPr>
            </a:lvl4pPr>
            <a:lvl5pPr>
              <a:defRPr lang="en-US" sz="1200" dirty="0">
                <a:latin typeface="Verdana" panose="020B0604030504040204" pitchFamily="34" charset="0"/>
                <a:ea typeface="Verdana" panose="020B0604030504040204" pitchFamily="34" charset="0"/>
                <a:sym typeface="Verdana" panose="020B0604030504040204" pitchFamily="34" charset="0"/>
              </a:defRPr>
            </a:lvl5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10" name="Date"/>
          <p:cNvSpPr>
            <a:spLocks noGrp="1"/>
          </p:cNvSpPr>
          <p:nvPr>
            <p:ph type="dt" sz="half" idx="10"/>
          </p:nvPr>
        </p:nvSpPr>
        <p:spPr bwMode="gray">
          <a:xfrm>
            <a:off x="1967400" y="6247800"/>
            <a:ext cx="1440000" cy="450000"/>
          </a:xfrm>
        </p:spPr>
        <p:txBody>
          <a:bodyPr/>
          <a:lstStyle>
            <a:lvl1pPr>
              <a:defRPr sz="1050">
                <a:solidFill>
                  <a:schemeClr val="bg1"/>
                </a:solidFill>
                <a:latin typeface="Verdana" panose="020B0604030504040204" pitchFamily="34" charset="0"/>
                <a:ea typeface="Verdana" panose="020B0604030504040204" pitchFamily="34" charset="0"/>
                <a:sym typeface="Verdana" panose="020B0604030504040204" pitchFamily="34" charset="0"/>
              </a:defRPr>
            </a:lvl1pPr>
          </a:lstStyle>
          <a:p>
            <a:fld id="{14EBBAFC-748F-4F2B-8FE2-C4CF56445536}" type="datetime1">
              <a:rPr lang="en-GB" smtClean="0"/>
              <a:t>04/10/2024</a:t>
            </a:fld>
            <a:endParaRPr lang="en-GB"/>
          </a:p>
        </p:txBody>
      </p:sp>
      <p:sp>
        <p:nvSpPr>
          <p:cNvPr id="15" name="Footer"/>
          <p:cNvSpPr>
            <a:spLocks noGrp="1"/>
          </p:cNvSpPr>
          <p:nvPr>
            <p:ph type="ftr" sz="quarter" idx="11"/>
          </p:nvPr>
        </p:nvSpPr>
        <p:spPr bwMode="gray">
          <a:xfrm>
            <a:off x="3934800" y="6247800"/>
            <a:ext cx="4320000" cy="450000"/>
          </a:xfrm>
        </p:spPr>
        <p:txBody>
          <a:bodyPr/>
          <a:lstStyle>
            <a:lvl1pPr>
              <a:defRPr sz="1050">
                <a:solidFill>
                  <a:schemeClr val="bg1"/>
                </a:solidFill>
                <a:latin typeface="Verdana" panose="020B0604030504040204" pitchFamily="34" charset="0"/>
                <a:ea typeface="Verdana" panose="020B0604030504040204" pitchFamily="34" charset="0"/>
                <a:sym typeface="Verdana" panose="020B0604030504040204" pitchFamily="34" charset="0"/>
              </a:defRPr>
            </a:lvl1pPr>
          </a:lstStyle>
          <a:p>
            <a:r>
              <a:rPr lang="en-GB"/>
              <a:t> Prequel</a:t>
            </a:r>
          </a:p>
        </p:txBody>
      </p:sp>
      <p:sp>
        <p:nvSpPr>
          <p:cNvPr id="16" name="Slide Number"/>
          <p:cNvSpPr>
            <a:spLocks noGrp="1"/>
          </p:cNvSpPr>
          <p:nvPr>
            <p:ph type="sldNum" sz="quarter" idx="12"/>
          </p:nvPr>
        </p:nvSpPr>
        <p:spPr bwMode="gray">
          <a:xfrm>
            <a:off x="540000" y="6247800"/>
            <a:ext cx="900000" cy="450000"/>
          </a:xfrm>
        </p:spPr>
        <p:txBody>
          <a:bodyPr/>
          <a:lstStyle>
            <a:lvl1pPr>
              <a:defRPr sz="1050">
                <a:solidFill>
                  <a:schemeClr val="bg1"/>
                </a:solidFill>
                <a:latin typeface="Verdana" panose="020B0604030504040204" pitchFamily="34" charset="0"/>
                <a:ea typeface="Verdana" panose="020B0604030504040204" pitchFamily="34" charset="0"/>
                <a:sym typeface="Verdana" panose="020B0604030504040204" pitchFamily="34" charset="0"/>
              </a:defRPr>
            </a:lvl1pPr>
          </a:lstStyle>
          <a:p>
            <a:fld id="{02CEFE82-39F2-4F47-8A0C-D5AB3496FA5C}" type="slidenum">
              <a:rPr lang="en-GB" smtClean="0"/>
              <a:pPr/>
              <a:t>‹#›</a:t>
            </a:fld>
            <a:endParaRPr lang="en-GB"/>
          </a:p>
        </p:txBody>
      </p:sp>
      <p:sp>
        <p:nvSpPr>
          <p:cNvPr id="12" name="Title"/>
          <p:cNvSpPr>
            <a:spLocks noGrp="1"/>
          </p:cNvSpPr>
          <p:nvPr>
            <p:ph type="title" hasCustomPrompt="1"/>
          </p:nvPr>
        </p:nvSpPr>
        <p:spPr bwMode="gray">
          <a:xfrm>
            <a:off x="540000" y="432000"/>
            <a:ext cx="11109600" cy="540000"/>
          </a:xfrm>
        </p:spPr>
        <p:txBody>
          <a:bodyPr/>
          <a:lstStyle>
            <a:lvl1pPr>
              <a:defRPr sz="2800">
                <a:latin typeface="Verdana" panose="020B0604030504040204" pitchFamily="34" charset="0"/>
                <a:ea typeface="Verdana" panose="020B0604030504040204" pitchFamily="34" charset="0"/>
                <a:sym typeface="Verdana" panose="020B0604030504040204" pitchFamily="34" charset="0"/>
              </a:defRPr>
            </a:lvl1pPr>
          </a:lstStyle>
          <a:p>
            <a:r>
              <a:rPr lang="en-GB" noProof="0"/>
              <a:t>Click to edit Master title style</a:t>
            </a:r>
          </a:p>
        </p:txBody>
      </p:sp>
      <p:sp>
        <p:nvSpPr>
          <p:cNvPr id="13" name="Subtitle"/>
          <p:cNvSpPr>
            <a:spLocks noGrp="1"/>
          </p:cNvSpPr>
          <p:nvPr>
            <p:ph type="body" sz="quarter" idx="13" hasCustomPrompt="1"/>
          </p:nvPr>
        </p:nvSpPr>
        <p:spPr bwMode="gray">
          <a:xfrm>
            <a:off x="540000" y="972000"/>
            <a:ext cx="11109600" cy="540000"/>
          </a:xfrm>
        </p:spPr>
        <p:txBody>
          <a:bodyPr/>
          <a:lstStyle>
            <a:lvl1pPr marL="0" indent="0">
              <a:buNone/>
              <a:defRPr sz="1600" baseline="0">
                <a:solidFill>
                  <a:srgbClr val="767676"/>
                </a:solidFill>
                <a:latin typeface="Verdana" panose="020B0604030504040204" pitchFamily="34" charset="0"/>
                <a:ea typeface="Verdana" panose="020B0604030504040204" pitchFamily="34" charset="0"/>
                <a:sym typeface="Verdana" panose="020B0604030504040204" pitchFamily="34" charset="0"/>
              </a:defRPr>
            </a:lvl1pPr>
          </a:lstStyle>
          <a:p>
            <a:r>
              <a:rPr lang="en-GB"/>
              <a:t>Enter your subtitle here</a:t>
            </a:r>
            <a:endParaRPr lang="en-GB" sz="1800" dirty="0"/>
          </a:p>
        </p:txBody>
      </p:sp>
      <p:pic>
        <p:nvPicPr>
          <p:cNvPr id="11" name="Picture 10">
            <a:extLst>
              <a:ext uri="{FF2B5EF4-FFF2-40B4-BE49-F238E27FC236}">
                <a16:creationId xmlns:a16="http://schemas.microsoft.com/office/drawing/2014/main" id="{D37F907F-044E-4E1B-BA42-E6D62D458682}"/>
              </a:ext>
            </a:extLst>
          </p:cNvPr>
          <p:cNvPicPr>
            <a:picLocks noChangeAspect="1"/>
          </p:cNvPicPr>
          <p:nvPr userDrawn="1"/>
        </p:nvPicPr>
        <p:blipFill>
          <a:blip r:embed="rId6"/>
          <a:stretch>
            <a:fillRect/>
          </a:stretch>
        </p:blipFill>
        <p:spPr>
          <a:xfrm>
            <a:off x="11453478" y="6247800"/>
            <a:ext cx="487722" cy="451143"/>
          </a:xfrm>
          <a:prstGeom prst="rect">
            <a:avLst/>
          </a:prstGeom>
        </p:spPr>
      </p:pic>
    </p:spTree>
    <p:extLst>
      <p:ext uri="{BB962C8B-B14F-4D97-AF65-F5344CB8AC3E}">
        <p14:creationId xmlns:p14="http://schemas.microsoft.com/office/powerpoint/2010/main" val="684851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EXT &amp; IMAGE">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C9921944-5D24-4D5D-8AB2-58F8B3A4DF54}"/>
              </a:ext>
            </a:extLst>
          </p:cNvPr>
          <p:cNvGraphicFramePr>
            <a:graphicFrameLocks noChangeAspect="1"/>
          </p:cNvGraphicFramePr>
          <p:nvPr userDrawn="1">
            <p:custDataLst>
              <p:tags r:id="rId1"/>
            </p:custDataLst>
            <p:extLst>
              <p:ext uri="{D42A27DB-BD31-4B8C-83A1-F6EECF244321}">
                <p14:modId xmlns:p14="http://schemas.microsoft.com/office/powerpoint/2010/main" val="45059197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16" imgH="415" progId="TCLayout.ActiveDocument.1">
                  <p:embed/>
                </p:oleObj>
              </mc:Choice>
              <mc:Fallback>
                <p:oleObj name="think-cell Slide" r:id="rId3" imgW="416" imgH="415" progId="TCLayout.ActiveDocument.1">
                  <p:embed/>
                  <p:pic>
                    <p:nvPicPr>
                      <p:cNvPr id="2" name="Object 1" hidden="1">
                        <a:extLst>
                          <a:ext uri="{FF2B5EF4-FFF2-40B4-BE49-F238E27FC236}">
                            <a16:creationId xmlns:a16="http://schemas.microsoft.com/office/drawing/2014/main" id="{C9921944-5D24-4D5D-8AB2-58F8B3A4DF54}"/>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7" name="Rechteck 16"/>
          <p:cNvSpPr/>
          <p:nvPr userDrawn="1"/>
        </p:nvSpPr>
        <p:spPr>
          <a:xfrm>
            <a:off x="0" y="6084000"/>
            <a:ext cx="12190413" cy="774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lnSpc>
                <a:spcPct val="90000"/>
              </a:lnSpc>
              <a:spcAft>
                <a:spcPts val="1000"/>
              </a:spcAft>
            </a:pPr>
            <a:endParaRPr lang="en-GB" sz="1600" noProof="0">
              <a:latin typeface="Verdana" panose="020B0604030504040204" pitchFamily="34" charset="0"/>
              <a:ea typeface="Verdana" panose="020B0604030504040204" pitchFamily="34" charset="0"/>
              <a:sym typeface="Verdana" panose="020B0604030504040204" pitchFamily="34" charset="0"/>
            </a:endParaRPr>
          </a:p>
        </p:txBody>
      </p:sp>
      <p:sp>
        <p:nvSpPr>
          <p:cNvPr id="11" name="Picture"/>
          <p:cNvSpPr>
            <a:spLocks noGrp="1" noChangeAspect="1"/>
          </p:cNvSpPr>
          <p:nvPr>
            <p:ph type="pic" sz="quarter" idx="16" hasCustomPrompt="1"/>
          </p:nvPr>
        </p:nvSpPr>
        <p:spPr bwMode="gray">
          <a:xfrm>
            <a:off x="252000" y="475200"/>
            <a:ext cx="5695241" cy="5353200"/>
          </a:xfrm>
          <a:solidFill>
            <a:schemeClr val="bg1">
              <a:lumMod val="85000"/>
            </a:schemeClr>
          </a:solidFill>
        </p:spPr>
        <p:txBody>
          <a:bodyPr lIns="144000" tIns="144000" rIns="144000" bIns="144000"/>
          <a:lstStyle>
            <a:lvl1pPr marL="0" indent="0">
              <a:buNone/>
              <a:defRPr sz="1800">
                <a:latin typeface="Verdana" panose="020B0604030504040204" pitchFamily="34" charset="0"/>
                <a:ea typeface="Verdana" panose="020B0604030504040204" pitchFamily="34" charset="0"/>
                <a:sym typeface="Verdana" panose="020B0604030504040204" pitchFamily="34" charset="0"/>
              </a:defRPr>
            </a:lvl1pPr>
          </a:lstStyle>
          <a:p>
            <a:r>
              <a:rPr lang="en-GB" noProof="0"/>
              <a:t>Picture</a:t>
            </a:r>
          </a:p>
        </p:txBody>
      </p:sp>
      <p:sp>
        <p:nvSpPr>
          <p:cNvPr id="15" name="Picture"/>
          <p:cNvSpPr>
            <a:spLocks noGrp="1" noChangeAspect="1"/>
          </p:cNvSpPr>
          <p:nvPr>
            <p:ph type="pic" sz="quarter" idx="17" hasCustomPrompt="1"/>
          </p:nvPr>
        </p:nvSpPr>
        <p:spPr bwMode="gray">
          <a:xfrm>
            <a:off x="6199200" y="475200"/>
            <a:ext cx="5695241" cy="5353200"/>
          </a:xfrm>
          <a:solidFill>
            <a:schemeClr val="bg1">
              <a:lumMod val="85000"/>
            </a:schemeClr>
          </a:solidFill>
        </p:spPr>
        <p:txBody>
          <a:bodyPr lIns="144000" tIns="144000" rIns="144000" bIns="144000"/>
          <a:lstStyle>
            <a:lvl1pPr marL="0" indent="0">
              <a:buNone/>
              <a:defRPr sz="1800">
                <a:latin typeface="Verdana" panose="020B0604030504040204" pitchFamily="34" charset="0"/>
                <a:ea typeface="Verdana" panose="020B0604030504040204" pitchFamily="34" charset="0"/>
                <a:sym typeface="Verdana" panose="020B0604030504040204" pitchFamily="34" charset="0"/>
              </a:defRPr>
            </a:lvl1pPr>
          </a:lstStyle>
          <a:p>
            <a:r>
              <a:rPr lang="en-GB" noProof="0"/>
              <a:t>Picture</a:t>
            </a:r>
          </a:p>
        </p:txBody>
      </p:sp>
      <p:sp>
        <p:nvSpPr>
          <p:cNvPr id="12" name="Date"/>
          <p:cNvSpPr>
            <a:spLocks noGrp="1"/>
          </p:cNvSpPr>
          <p:nvPr>
            <p:ph type="dt" sz="half" idx="10"/>
          </p:nvPr>
        </p:nvSpPr>
        <p:spPr bwMode="gray">
          <a:xfrm>
            <a:off x="1967400" y="6247800"/>
            <a:ext cx="1440000" cy="450000"/>
          </a:xfrm>
        </p:spPr>
        <p:txBody>
          <a:bodyPr/>
          <a:lstStyle>
            <a:lvl1pPr>
              <a:defRPr sz="1050">
                <a:solidFill>
                  <a:schemeClr val="bg1"/>
                </a:solidFill>
                <a:latin typeface="Verdana" panose="020B0604030504040204" pitchFamily="34" charset="0"/>
                <a:ea typeface="Verdana" panose="020B0604030504040204" pitchFamily="34" charset="0"/>
                <a:sym typeface="Verdana" panose="020B0604030504040204" pitchFamily="34" charset="0"/>
              </a:defRPr>
            </a:lvl1pPr>
          </a:lstStyle>
          <a:p>
            <a:fld id="{BCB8F842-9062-4E61-AC25-BE03CF17FDAA}" type="datetime1">
              <a:rPr lang="en-GB" smtClean="0"/>
              <a:t>04/10/2024</a:t>
            </a:fld>
            <a:endParaRPr lang="en-GB"/>
          </a:p>
        </p:txBody>
      </p:sp>
      <p:sp>
        <p:nvSpPr>
          <p:cNvPr id="13" name="Footer"/>
          <p:cNvSpPr>
            <a:spLocks noGrp="1"/>
          </p:cNvSpPr>
          <p:nvPr>
            <p:ph type="ftr" sz="quarter" idx="11"/>
          </p:nvPr>
        </p:nvSpPr>
        <p:spPr bwMode="gray">
          <a:xfrm>
            <a:off x="3934800" y="6247800"/>
            <a:ext cx="4320000" cy="450000"/>
          </a:xfrm>
        </p:spPr>
        <p:txBody>
          <a:bodyPr/>
          <a:lstStyle>
            <a:lvl1pPr>
              <a:defRPr sz="1050">
                <a:solidFill>
                  <a:schemeClr val="bg1"/>
                </a:solidFill>
                <a:latin typeface="Verdana" panose="020B0604030504040204" pitchFamily="34" charset="0"/>
                <a:ea typeface="Verdana" panose="020B0604030504040204" pitchFamily="34" charset="0"/>
                <a:sym typeface="Verdana" panose="020B0604030504040204" pitchFamily="34" charset="0"/>
              </a:defRPr>
            </a:lvl1pPr>
          </a:lstStyle>
          <a:p>
            <a:r>
              <a:rPr lang="en-GB"/>
              <a:t> Prequel</a:t>
            </a:r>
          </a:p>
        </p:txBody>
      </p:sp>
      <p:sp>
        <p:nvSpPr>
          <p:cNvPr id="14" name="Slide Number"/>
          <p:cNvSpPr>
            <a:spLocks noGrp="1"/>
          </p:cNvSpPr>
          <p:nvPr>
            <p:ph type="sldNum" sz="quarter" idx="12"/>
          </p:nvPr>
        </p:nvSpPr>
        <p:spPr bwMode="gray">
          <a:xfrm>
            <a:off x="540000" y="6247800"/>
            <a:ext cx="900000" cy="450000"/>
          </a:xfrm>
        </p:spPr>
        <p:txBody>
          <a:bodyPr/>
          <a:lstStyle>
            <a:lvl1pPr>
              <a:defRPr sz="1050">
                <a:solidFill>
                  <a:schemeClr val="bg1"/>
                </a:solidFill>
                <a:latin typeface="Verdana" panose="020B0604030504040204" pitchFamily="34" charset="0"/>
                <a:ea typeface="Verdana" panose="020B0604030504040204" pitchFamily="34" charset="0"/>
                <a:sym typeface="Verdana" panose="020B0604030504040204" pitchFamily="34" charset="0"/>
              </a:defRPr>
            </a:lvl1pPr>
          </a:lstStyle>
          <a:p>
            <a:fld id="{02CEFE82-39F2-4F47-8A0C-D5AB3496FA5C}" type="slidenum">
              <a:rPr lang="en-GB" smtClean="0"/>
              <a:pPr/>
              <a:t>‹#›</a:t>
            </a:fld>
            <a:endParaRPr lang="en-GB"/>
          </a:p>
        </p:txBody>
      </p:sp>
      <p:pic>
        <p:nvPicPr>
          <p:cNvPr id="10" name="Picture 9">
            <a:extLst>
              <a:ext uri="{FF2B5EF4-FFF2-40B4-BE49-F238E27FC236}">
                <a16:creationId xmlns:a16="http://schemas.microsoft.com/office/drawing/2014/main" id="{94A546D7-9CF4-4730-A14E-F3B9E6A56853}"/>
              </a:ext>
            </a:extLst>
          </p:cNvPr>
          <p:cNvPicPr>
            <a:picLocks noChangeAspect="1"/>
          </p:cNvPicPr>
          <p:nvPr userDrawn="1"/>
        </p:nvPicPr>
        <p:blipFill>
          <a:blip r:embed="rId5"/>
          <a:stretch>
            <a:fillRect/>
          </a:stretch>
        </p:blipFill>
        <p:spPr>
          <a:xfrm>
            <a:off x="11453478" y="6247800"/>
            <a:ext cx="487722" cy="451143"/>
          </a:xfrm>
          <a:prstGeom prst="rect">
            <a:avLst/>
          </a:prstGeom>
        </p:spPr>
      </p:pic>
    </p:spTree>
    <p:extLst>
      <p:ext uri="{BB962C8B-B14F-4D97-AF65-F5344CB8AC3E}">
        <p14:creationId xmlns:p14="http://schemas.microsoft.com/office/powerpoint/2010/main" val="3390325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TEXT &amp; IMAGE">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21E90B6D-1282-4B3C-9044-32750AAE1DE8}"/>
              </a:ext>
            </a:extLst>
          </p:cNvPr>
          <p:cNvGraphicFramePr>
            <a:graphicFrameLocks noChangeAspect="1"/>
          </p:cNvGraphicFramePr>
          <p:nvPr userDrawn="1">
            <p:custDataLst>
              <p:tags r:id="rId1"/>
            </p:custDataLst>
            <p:extLst>
              <p:ext uri="{D42A27DB-BD31-4B8C-83A1-F6EECF244321}">
                <p14:modId xmlns:p14="http://schemas.microsoft.com/office/powerpoint/2010/main" val="36715172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16" imgH="415" progId="TCLayout.ActiveDocument.1">
                  <p:embed/>
                </p:oleObj>
              </mc:Choice>
              <mc:Fallback>
                <p:oleObj name="think-cell Slide" r:id="rId4" imgW="416" imgH="415" progId="TCLayout.ActiveDocument.1">
                  <p:embed/>
                  <p:pic>
                    <p:nvPicPr>
                      <p:cNvPr id="5" name="Object 4" hidden="1">
                        <a:extLst>
                          <a:ext uri="{FF2B5EF4-FFF2-40B4-BE49-F238E27FC236}">
                            <a16:creationId xmlns:a16="http://schemas.microsoft.com/office/drawing/2014/main" id="{21E90B6D-1282-4B3C-9044-32750AAE1DE8}"/>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FE1FAA2C-74DC-4A1F-B2B5-B9BA354B44CA}"/>
              </a:ext>
            </a:extLst>
          </p:cNvPr>
          <p:cNvSpPr/>
          <p:nvPr userDrawn="1">
            <p:custDataLst>
              <p:tags r:id="rId2"/>
            </p:custDataLst>
          </p:nvPr>
        </p:nvSpPr>
        <p:spPr>
          <a:xfrm>
            <a:off x="0" y="0"/>
            <a:ext cx="158750" cy="158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90000"/>
              </a:lnSpc>
              <a:spcBef>
                <a:spcPct val="0"/>
              </a:spcBef>
              <a:spcAft>
                <a:spcPct val="0"/>
              </a:spcAft>
            </a:pPr>
            <a:endParaRPr lang="en-GB" sz="2800" b="0" i="0" baseline="0" err="1">
              <a:latin typeface="Verdana" panose="020B0604030504040204" pitchFamily="34" charset="0"/>
              <a:ea typeface="Verdana" panose="020B0604030504040204" pitchFamily="34" charset="0"/>
              <a:cs typeface="+mj-cs"/>
              <a:sym typeface="Verdana" panose="020B0604030504040204" pitchFamily="34" charset="0"/>
            </a:endParaRPr>
          </a:p>
        </p:txBody>
      </p:sp>
      <p:sp>
        <p:nvSpPr>
          <p:cNvPr id="16" name="Rechteck 15"/>
          <p:cNvSpPr/>
          <p:nvPr userDrawn="1"/>
        </p:nvSpPr>
        <p:spPr>
          <a:xfrm>
            <a:off x="0" y="6084000"/>
            <a:ext cx="12190413" cy="774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ctr"/>
          <a:lstStyle/>
          <a:p>
            <a:pPr algn="ctr">
              <a:lnSpc>
                <a:spcPct val="90000"/>
              </a:lnSpc>
              <a:spcAft>
                <a:spcPts val="1000"/>
              </a:spcAft>
            </a:pPr>
            <a:endParaRPr lang="en-GB" sz="1600" noProof="0">
              <a:latin typeface="Verdana" panose="020B0604030504040204" pitchFamily="34" charset="0"/>
              <a:ea typeface="Verdana" panose="020B0604030504040204" pitchFamily="34" charset="0"/>
              <a:sym typeface="Verdana" panose="020B0604030504040204" pitchFamily="34" charset="0"/>
            </a:endParaRPr>
          </a:p>
        </p:txBody>
      </p:sp>
      <p:sp>
        <p:nvSpPr>
          <p:cNvPr id="10" name="Picture"/>
          <p:cNvSpPr>
            <a:spLocks noGrp="1"/>
          </p:cNvSpPr>
          <p:nvPr>
            <p:ph type="pic" sz="quarter" idx="17" hasCustomPrompt="1"/>
          </p:nvPr>
        </p:nvSpPr>
        <p:spPr bwMode="gray">
          <a:xfrm>
            <a:off x="8074841" y="475200"/>
            <a:ext cx="3819600" cy="5353200"/>
          </a:xfrm>
          <a:solidFill>
            <a:schemeClr val="bg1">
              <a:lumMod val="85000"/>
            </a:schemeClr>
          </a:solidFill>
        </p:spPr>
        <p:txBody>
          <a:bodyPr lIns="144000" tIns="144000" rIns="144000" bIns="144000"/>
          <a:lstStyle>
            <a:lvl1pPr marL="0" indent="0">
              <a:buNone/>
              <a:defRPr sz="1800">
                <a:solidFill>
                  <a:schemeClr val="tx1"/>
                </a:solidFill>
                <a:latin typeface="Verdana" panose="020B0604030504040204" pitchFamily="34" charset="0"/>
                <a:ea typeface="Verdana" panose="020B0604030504040204" pitchFamily="34" charset="0"/>
                <a:sym typeface="Verdana" panose="020B0604030504040204" pitchFamily="34" charset="0"/>
              </a:defRPr>
            </a:lvl1pPr>
          </a:lstStyle>
          <a:p>
            <a:r>
              <a:rPr lang="en-GB" noProof="0"/>
              <a:t>Picture</a:t>
            </a:r>
          </a:p>
        </p:txBody>
      </p:sp>
      <p:sp>
        <p:nvSpPr>
          <p:cNvPr id="2" name="Title"/>
          <p:cNvSpPr>
            <a:spLocks noGrp="1"/>
          </p:cNvSpPr>
          <p:nvPr>
            <p:ph type="title" hasCustomPrompt="1"/>
          </p:nvPr>
        </p:nvSpPr>
        <p:spPr bwMode="gray">
          <a:xfrm>
            <a:off x="539999" y="432000"/>
            <a:ext cx="7148360" cy="1080000"/>
          </a:xfrm>
        </p:spPr>
        <p:txBody>
          <a:bodyPr/>
          <a:lstStyle>
            <a:lvl1pPr>
              <a:defRPr sz="2800">
                <a:latin typeface="Verdana" panose="020B0604030504040204" pitchFamily="34" charset="0"/>
                <a:ea typeface="Verdana" panose="020B0604030504040204" pitchFamily="34" charset="0"/>
                <a:sym typeface="Verdana" panose="020B0604030504040204" pitchFamily="34" charset="0"/>
              </a:defRPr>
            </a:lvl1pPr>
          </a:lstStyle>
          <a:p>
            <a:r>
              <a:rPr lang="en-GB" noProof="0"/>
              <a:t>Click to edit Master title style</a:t>
            </a:r>
          </a:p>
        </p:txBody>
      </p:sp>
      <p:sp>
        <p:nvSpPr>
          <p:cNvPr id="3" name="Content"/>
          <p:cNvSpPr>
            <a:spLocks noGrp="1"/>
          </p:cNvSpPr>
          <p:nvPr>
            <p:ph sz="half" idx="1" hasCustomPrompt="1"/>
          </p:nvPr>
        </p:nvSpPr>
        <p:spPr bwMode="gray">
          <a:xfrm>
            <a:off x="540000" y="1512000"/>
            <a:ext cx="7148359" cy="4298400"/>
          </a:xfrm>
        </p:spPr>
        <p:txBody>
          <a:bodyPr tIns="180000" bIns="180000"/>
          <a:lstStyle>
            <a:lvl1pPr>
              <a:defRPr sz="2000">
                <a:latin typeface="Verdana" panose="020B0604030504040204" pitchFamily="34" charset="0"/>
                <a:ea typeface="Verdana" panose="020B0604030504040204" pitchFamily="34" charset="0"/>
                <a:sym typeface="Verdana" panose="020B0604030504040204" pitchFamily="34" charset="0"/>
              </a:defRPr>
            </a:lvl1pPr>
            <a:lvl2pPr>
              <a:buClr>
                <a:srgbClr val="00B0F0"/>
              </a:buClr>
              <a:defRPr sz="1800">
                <a:latin typeface="Verdana" panose="020B0604030504040204" pitchFamily="34" charset="0"/>
                <a:ea typeface="Verdana" panose="020B0604030504040204" pitchFamily="34" charset="0"/>
                <a:sym typeface="Verdana" panose="020B0604030504040204" pitchFamily="34" charset="0"/>
              </a:defRPr>
            </a:lvl2pPr>
            <a:lvl3pPr>
              <a:buClr>
                <a:srgbClr val="00B0F0"/>
              </a:buClr>
              <a:defRPr sz="1600">
                <a:latin typeface="Verdana" panose="020B0604030504040204" pitchFamily="34" charset="0"/>
                <a:ea typeface="Verdana" panose="020B0604030504040204" pitchFamily="34" charset="0"/>
                <a:sym typeface="Verdana" panose="020B0604030504040204" pitchFamily="34" charset="0"/>
              </a:defRPr>
            </a:lvl3pPr>
            <a:lvl4pPr>
              <a:buClr>
                <a:srgbClr val="00B0F0"/>
              </a:buClr>
              <a:defRPr sz="1400">
                <a:latin typeface="Verdana" panose="020B0604030504040204" pitchFamily="34" charset="0"/>
                <a:ea typeface="Verdana" panose="020B0604030504040204" pitchFamily="34" charset="0"/>
                <a:sym typeface="Verdana" panose="020B0604030504040204" pitchFamily="34" charset="0"/>
              </a:defRPr>
            </a:lvl4pPr>
            <a:lvl5pPr>
              <a:buClr>
                <a:schemeClr val="accent1"/>
              </a:buClr>
              <a:defRPr sz="1400">
                <a:latin typeface="Verdana" panose="020B0604030504040204" pitchFamily="34" charset="0"/>
                <a:ea typeface="Verdana" panose="020B0604030504040204" pitchFamily="34" charset="0"/>
                <a:sym typeface="Verdana" panose="020B0604030504040204" pitchFamily="34" charset="0"/>
              </a:defRPr>
            </a:lvl5pPr>
            <a:lvl6pPr>
              <a:defRPr sz="1800"/>
            </a:lvl6pPr>
            <a:lvl7pPr>
              <a:defRPr sz="1800"/>
            </a:lvl7pPr>
            <a:lvl8pPr>
              <a:defRPr sz="1800"/>
            </a:lvl8pPr>
            <a:lvl9pPr>
              <a:defRPr sz="1800"/>
            </a:lvl9pPr>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11" name="Date"/>
          <p:cNvSpPr>
            <a:spLocks noGrp="1"/>
          </p:cNvSpPr>
          <p:nvPr>
            <p:ph type="dt" sz="half" idx="10"/>
          </p:nvPr>
        </p:nvSpPr>
        <p:spPr bwMode="gray">
          <a:xfrm>
            <a:off x="1967400" y="6247800"/>
            <a:ext cx="1440000" cy="450000"/>
          </a:xfrm>
        </p:spPr>
        <p:txBody>
          <a:bodyPr/>
          <a:lstStyle>
            <a:lvl1pPr>
              <a:defRPr sz="1050">
                <a:solidFill>
                  <a:schemeClr val="bg1"/>
                </a:solidFill>
                <a:latin typeface="Verdana" panose="020B0604030504040204" pitchFamily="34" charset="0"/>
                <a:ea typeface="Verdana" panose="020B0604030504040204" pitchFamily="34" charset="0"/>
                <a:sym typeface="Verdana" panose="020B0604030504040204" pitchFamily="34" charset="0"/>
              </a:defRPr>
            </a:lvl1pPr>
          </a:lstStyle>
          <a:p>
            <a:fld id="{CDF006D7-74FB-4BA2-9D51-D0D0A88F110F}" type="datetime1">
              <a:rPr lang="en-GB" smtClean="0"/>
              <a:t>04/10/2024</a:t>
            </a:fld>
            <a:endParaRPr lang="en-GB"/>
          </a:p>
        </p:txBody>
      </p:sp>
      <p:sp>
        <p:nvSpPr>
          <p:cNvPr id="12" name="Footer"/>
          <p:cNvSpPr>
            <a:spLocks noGrp="1"/>
          </p:cNvSpPr>
          <p:nvPr>
            <p:ph type="ftr" sz="quarter" idx="11"/>
          </p:nvPr>
        </p:nvSpPr>
        <p:spPr bwMode="gray">
          <a:xfrm>
            <a:off x="3934800" y="6247800"/>
            <a:ext cx="4320000" cy="450000"/>
          </a:xfrm>
        </p:spPr>
        <p:txBody>
          <a:bodyPr/>
          <a:lstStyle>
            <a:lvl1pPr>
              <a:defRPr sz="1050">
                <a:solidFill>
                  <a:schemeClr val="bg1"/>
                </a:solidFill>
                <a:latin typeface="Verdana" panose="020B0604030504040204" pitchFamily="34" charset="0"/>
                <a:ea typeface="Verdana" panose="020B0604030504040204" pitchFamily="34" charset="0"/>
                <a:sym typeface="Verdana" panose="020B0604030504040204" pitchFamily="34" charset="0"/>
              </a:defRPr>
            </a:lvl1pPr>
          </a:lstStyle>
          <a:p>
            <a:r>
              <a:rPr lang="en-GB"/>
              <a:t> Prequel</a:t>
            </a:r>
          </a:p>
        </p:txBody>
      </p:sp>
      <p:sp>
        <p:nvSpPr>
          <p:cNvPr id="13" name="Slide Number"/>
          <p:cNvSpPr>
            <a:spLocks noGrp="1"/>
          </p:cNvSpPr>
          <p:nvPr>
            <p:ph type="sldNum" sz="quarter" idx="12"/>
          </p:nvPr>
        </p:nvSpPr>
        <p:spPr bwMode="gray">
          <a:xfrm>
            <a:off x="540000" y="6247800"/>
            <a:ext cx="900000" cy="450000"/>
          </a:xfrm>
        </p:spPr>
        <p:txBody>
          <a:bodyPr/>
          <a:lstStyle>
            <a:lvl1pPr>
              <a:defRPr sz="1050">
                <a:solidFill>
                  <a:schemeClr val="bg1"/>
                </a:solidFill>
                <a:latin typeface="Verdana" panose="020B0604030504040204" pitchFamily="34" charset="0"/>
                <a:ea typeface="Verdana" panose="020B0604030504040204" pitchFamily="34" charset="0"/>
                <a:sym typeface="Verdana" panose="020B0604030504040204" pitchFamily="34" charset="0"/>
              </a:defRPr>
            </a:lvl1pPr>
          </a:lstStyle>
          <a:p>
            <a:fld id="{02CEFE82-39F2-4F47-8A0C-D5AB3496FA5C}" type="slidenum">
              <a:rPr lang="en-GB" smtClean="0"/>
              <a:pPr/>
              <a:t>‹#›</a:t>
            </a:fld>
            <a:endParaRPr lang="en-GB"/>
          </a:p>
        </p:txBody>
      </p:sp>
      <p:pic>
        <p:nvPicPr>
          <p:cNvPr id="14" name="Picture 13">
            <a:extLst>
              <a:ext uri="{FF2B5EF4-FFF2-40B4-BE49-F238E27FC236}">
                <a16:creationId xmlns:a16="http://schemas.microsoft.com/office/drawing/2014/main" id="{67D44EB3-C41A-452E-BD33-C5EA4A2525E5}"/>
              </a:ext>
            </a:extLst>
          </p:cNvPr>
          <p:cNvPicPr>
            <a:picLocks noChangeAspect="1"/>
          </p:cNvPicPr>
          <p:nvPr userDrawn="1"/>
        </p:nvPicPr>
        <p:blipFill>
          <a:blip r:embed="rId6"/>
          <a:stretch>
            <a:fillRect/>
          </a:stretch>
        </p:blipFill>
        <p:spPr>
          <a:xfrm>
            <a:off x="11453478" y="6247800"/>
            <a:ext cx="487722" cy="451143"/>
          </a:xfrm>
          <a:prstGeom prst="rect">
            <a:avLst/>
          </a:prstGeom>
        </p:spPr>
      </p:pic>
    </p:spTree>
    <p:extLst>
      <p:ext uri="{BB962C8B-B14F-4D97-AF65-F5344CB8AC3E}">
        <p14:creationId xmlns:p14="http://schemas.microsoft.com/office/powerpoint/2010/main" val="213746967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ags" Target="../tags/tag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ags" Target="../tags/tag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8" name="Object 7" hidden="1">
            <a:extLst>
              <a:ext uri="{FF2B5EF4-FFF2-40B4-BE49-F238E27FC236}">
                <a16:creationId xmlns:a16="http://schemas.microsoft.com/office/drawing/2014/main" id="{2735DBEE-A28A-426C-9735-ED22B2B5FC5C}"/>
              </a:ext>
            </a:extLst>
          </p:cNvPr>
          <p:cNvGraphicFramePr>
            <a:graphicFrameLocks noChangeAspect="1"/>
          </p:cNvGraphicFramePr>
          <p:nvPr userDrawn="1">
            <p:custDataLst>
              <p:tags r:id="rId20"/>
            </p:custDataLst>
            <p:extLst>
              <p:ext uri="{D42A27DB-BD31-4B8C-83A1-F6EECF244321}">
                <p14:modId xmlns:p14="http://schemas.microsoft.com/office/powerpoint/2010/main" val="120777979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22" imgW="416" imgH="415" progId="TCLayout.ActiveDocument.1">
                  <p:embed/>
                </p:oleObj>
              </mc:Choice>
              <mc:Fallback>
                <p:oleObj name="think-cell Slide" r:id="rId22" imgW="416" imgH="415" progId="TCLayout.ActiveDocument.1">
                  <p:embed/>
                  <p:pic>
                    <p:nvPicPr>
                      <p:cNvPr id="8" name="Object 7" hidden="1">
                        <a:extLst>
                          <a:ext uri="{FF2B5EF4-FFF2-40B4-BE49-F238E27FC236}">
                            <a16:creationId xmlns:a16="http://schemas.microsoft.com/office/drawing/2014/main" id="{2735DBEE-A28A-426C-9735-ED22B2B5FC5C}"/>
                          </a:ext>
                        </a:extLst>
                      </p:cNvPr>
                      <p:cNvPicPr/>
                      <p:nvPr/>
                    </p:nvPicPr>
                    <p:blipFill>
                      <a:blip r:embed="rId23"/>
                      <a:stretch>
                        <a:fillRect/>
                      </a:stretch>
                    </p:blipFill>
                    <p:spPr>
                      <a:xfrm>
                        <a:off x="1588" y="1588"/>
                        <a:ext cx="1588" cy="1588"/>
                      </a:xfrm>
                      <a:prstGeom prst="rect">
                        <a:avLst/>
                      </a:prstGeom>
                    </p:spPr>
                  </p:pic>
                </p:oleObj>
              </mc:Fallback>
            </mc:AlternateContent>
          </a:graphicData>
        </a:graphic>
      </p:graphicFrame>
      <p:sp>
        <p:nvSpPr>
          <p:cNvPr id="7" name="Rectangle 6" hidden="1">
            <a:extLst>
              <a:ext uri="{FF2B5EF4-FFF2-40B4-BE49-F238E27FC236}">
                <a16:creationId xmlns:a16="http://schemas.microsoft.com/office/drawing/2014/main" id="{FF6A659A-FB44-43CA-8412-4FDC7C998EC7}"/>
              </a:ext>
            </a:extLst>
          </p:cNvPr>
          <p:cNvSpPr/>
          <p:nvPr userDrawn="1">
            <p:custDataLst>
              <p:tags r:id="rId21"/>
            </p:custDataLst>
          </p:nvPr>
        </p:nvSpPr>
        <p:spPr>
          <a:xfrm>
            <a:off x="0" y="0"/>
            <a:ext cx="158750" cy="158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lvl="0" indent="0" algn="ctr" eaLnBrk="1">
              <a:lnSpc>
                <a:spcPct val="90000"/>
              </a:lnSpc>
              <a:spcBef>
                <a:spcPct val="0"/>
              </a:spcBef>
              <a:spcAft>
                <a:spcPct val="0"/>
              </a:spcAft>
            </a:pPr>
            <a:endParaRPr lang="en-GB" sz="3200" b="0" i="0" baseline="0" err="1">
              <a:latin typeface="Verdana" panose="020B0604030504040204" pitchFamily="34" charset="0"/>
              <a:ea typeface="Verdana" panose="020B0604030504040204" pitchFamily="34" charset="0"/>
              <a:cs typeface="+mj-cs"/>
              <a:sym typeface="Verdana" panose="020B0604030504040204" pitchFamily="34" charset="0"/>
            </a:endParaRPr>
          </a:p>
        </p:txBody>
      </p:sp>
      <p:sp>
        <p:nvSpPr>
          <p:cNvPr id="2" name="Title"/>
          <p:cNvSpPr>
            <a:spLocks noGrp="1"/>
          </p:cNvSpPr>
          <p:nvPr>
            <p:ph type="title"/>
          </p:nvPr>
        </p:nvSpPr>
        <p:spPr bwMode="gray">
          <a:xfrm>
            <a:off x="540000" y="432000"/>
            <a:ext cx="11109600" cy="1080000"/>
          </a:xfrm>
          <a:prstGeom prst="rect">
            <a:avLst/>
          </a:prstGeom>
        </p:spPr>
        <p:txBody>
          <a:bodyPr vert="horz" lIns="0" tIns="0" rIns="0" bIns="0" rtlCol="0" anchor="ctr">
            <a:noAutofit/>
          </a:bodyPr>
          <a:lstStyle/>
          <a:p>
            <a:r>
              <a:rPr lang="en-GB" noProof="0" dirty="0"/>
              <a:t>Click to edit Master title style</a:t>
            </a:r>
          </a:p>
        </p:txBody>
      </p:sp>
      <p:sp>
        <p:nvSpPr>
          <p:cNvPr id="3" name="Content"/>
          <p:cNvSpPr>
            <a:spLocks noGrp="1"/>
          </p:cNvSpPr>
          <p:nvPr>
            <p:ph type="body" idx="1"/>
          </p:nvPr>
        </p:nvSpPr>
        <p:spPr bwMode="gray">
          <a:xfrm>
            <a:off x="540000" y="1512000"/>
            <a:ext cx="11109600" cy="4298400"/>
          </a:xfrm>
          <a:prstGeom prst="rect">
            <a:avLst/>
          </a:prstGeom>
        </p:spPr>
        <p:txBody>
          <a:bodyPr vert="horz" lIns="0" tIns="0" rIns="0" bIns="0" rtlCol="0">
            <a:noAutofit/>
          </a:bodyPr>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4" name="Date"/>
          <p:cNvSpPr>
            <a:spLocks noGrp="1"/>
          </p:cNvSpPr>
          <p:nvPr>
            <p:ph type="dt" sz="half" idx="2"/>
          </p:nvPr>
        </p:nvSpPr>
        <p:spPr bwMode="gray">
          <a:xfrm>
            <a:off x="1967400" y="6249600"/>
            <a:ext cx="1440000" cy="450000"/>
          </a:xfrm>
          <a:prstGeom prst="rect">
            <a:avLst/>
          </a:prstGeom>
        </p:spPr>
        <p:txBody>
          <a:bodyPr vert="horz" lIns="0" tIns="0" rIns="0" bIns="0" rtlCol="0" anchor="ctr"/>
          <a:lstStyle>
            <a:lvl1pPr algn="ctr">
              <a:defRPr sz="1100">
                <a:solidFill>
                  <a:schemeClr val="tx1"/>
                </a:solidFill>
                <a:latin typeface="Verdana" panose="020B0604030504040204" pitchFamily="34" charset="0"/>
                <a:ea typeface="Verdana" panose="020B0604030504040204" pitchFamily="34" charset="0"/>
                <a:sym typeface="Verdana" panose="020B0604030504040204" pitchFamily="34" charset="0"/>
              </a:defRPr>
            </a:lvl1pPr>
          </a:lstStyle>
          <a:p>
            <a:fld id="{2023549D-88EF-4DFD-A399-7C16D11A4A1C}" type="datetime1">
              <a:rPr lang="en-GB" smtClean="0"/>
              <a:t>04/10/2024</a:t>
            </a:fld>
            <a:endParaRPr lang="en-GB"/>
          </a:p>
        </p:txBody>
      </p:sp>
      <p:sp>
        <p:nvSpPr>
          <p:cNvPr id="5" name="Footer"/>
          <p:cNvSpPr>
            <a:spLocks noGrp="1"/>
          </p:cNvSpPr>
          <p:nvPr>
            <p:ph type="ftr" sz="quarter" idx="3"/>
          </p:nvPr>
        </p:nvSpPr>
        <p:spPr bwMode="gray">
          <a:xfrm>
            <a:off x="3934800" y="6249600"/>
            <a:ext cx="4320000" cy="450000"/>
          </a:xfrm>
          <a:prstGeom prst="rect">
            <a:avLst/>
          </a:prstGeom>
        </p:spPr>
        <p:txBody>
          <a:bodyPr vert="horz" lIns="0" tIns="0" rIns="0" bIns="0" rtlCol="0" anchor="ctr"/>
          <a:lstStyle>
            <a:lvl1pPr algn="ctr">
              <a:defRPr sz="1100">
                <a:solidFill>
                  <a:schemeClr val="tx1"/>
                </a:solidFill>
                <a:latin typeface="Verdana" panose="020B0604030504040204" pitchFamily="34" charset="0"/>
                <a:ea typeface="Verdana" panose="020B0604030504040204" pitchFamily="34" charset="0"/>
                <a:sym typeface="Verdana" panose="020B0604030504040204" pitchFamily="34" charset="0"/>
              </a:defRPr>
            </a:lvl1pPr>
          </a:lstStyle>
          <a:p>
            <a:r>
              <a:rPr lang="en-GB"/>
              <a:t> Prequel</a:t>
            </a:r>
          </a:p>
        </p:txBody>
      </p:sp>
      <p:sp>
        <p:nvSpPr>
          <p:cNvPr id="6" name="Slide Number"/>
          <p:cNvSpPr>
            <a:spLocks noGrp="1"/>
          </p:cNvSpPr>
          <p:nvPr>
            <p:ph type="sldNum" sz="quarter" idx="4"/>
          </p:nvPr>
        </p:nvSpPr>
        <p:spPr bwMode="gray">
          <a:xfrm>
            <a:off x="540000" y="6249600"/>
            <a:ext cx="900000" cy="450000"/>
          </a:xfrm>
          <a:prstGeom prst="rect">
            <a:avLst/>
          </a:prstGeom>
        </p:spPr>
        <p:txBody>
          <a:bodyPr vert="horz" lIns="0" tIns="0" rIns="0" bIns="0" rtlCol="0" anchor="ctr"/>
          <a:lstStyle>
            <a:lvl1pPr algn="l">
              <a:defRPr sz="1100">
                <a:solidFill>
                  <a:schemeClr val="tx1"/>
                </a:solidFill>
                <a:latin typeface="Verdana" panose="020B0604030504040204" pitchFamily="34" charset="0"/>
                <a:ea typeface="Verdana" panose="020B0604030504040204" pitchFamily="34" charset="0"/>
                <a:sym typeface="Verdana" panose="020B0604030504040204" pitchFamily="34" charset="0"/>
              </a:defRPr>
            </a:lvl1pPr>
          </a:lstStyle>
          <a:p>
            <a:fld id="{02CEFE82-39F2-4F47-8A0C-D5AB3496FA5C}" type="slidenum">
              <a:rPr lang="en-GB" smtClean="0"/>
              <a:pPr/>
              <a:t>‹#›</a:t>
            </a:fld>
            <a:endParaRPr lang="en-GB"/>
          </a:p>
        </p:txBody>
      </p:sp>
    </p:spTree>
    <p:extLst>
      <p:ext uri="{BB962C8B-B14F-4D97-AF65-F5344CB8AC3E}">
        <p14:creationId xmlns:p14="http://schemas.microsoft.com/office/powerpoint/2010/main" val="2615922609"/>
      </p:ext>
    </p:extLst>
  </p:cSld>
  <p:clrMap bg1="lt1" tx1="dk1" bg2="lt2" tx2="dk2" accent1="accent1" accent2="accent2" accent3="accent3" accent4="accent4" accent5="accent5" accent6="accent6" hlink="hlink" folHlink="folHlink"/>
  <p:sldLayoutIdLst>
    <p:sldLayoutId id="2147483728" r:id="rId1"/>
    <p:sldLayoutId id="2147483865" r:id="rId2"/>
    <p:sldLayoutId id="2147483883" r:id="rId3"/>
    <p:sldLayoutId id="2147483888" r:id="rId4"/>
    <p:sldLayoutId id="2147483665" r:id="rId5"/>
    <p:sldLayoutId id="2147483898" r:id="rId6"/>
    <p:sldLayoutId id="2147483895" r:id="rId7"/>
    <p:sldLayoutId id="2147483896" r:id="rId8"/>
    <p:sldLayoutId id="2147483897" r:id="rId9"/>
    <p:sldLayoutId id="2147483664" r:id="rId10"/>
    <p:sldLayoutId id="2147483656" r:id="rId11"/>
    <p:sldLayoutId id="2147483878" r:id="rId12"/>
    <p:sldLayoutId id="2147483872" r:id="rId13"/>
    <p:sldLayoutId id="2147483873" r:id="rId14"/>
    <p:sldLayoutId id="2147483915" r:id="rId15"/>
    <p:sldLayoutId id="2147483917" r:id="rId16"/>
    <p:sldLayoutId id="2147483918" r:id="rId17"/>
    <p:sldLayoutId id="2147483919" r:id="rId18"/>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3200" b="0" i="0" u="none" kern="1200">
          <a:solidFill>
            <a:schemeClr val="tx1"/>
          </a:solidFill>
          <a:latin typeface="Verdana" panose="020B0604030504040204" pitchFamily="34" charset="0"/>
          <a:ea typeface="Verdana" panose="020B0604030504040204" pitchFamily="34" charset="0"/>
          <a:cs typeface="+mj-cs"/>
          <a:sym typeface="Verdana" panose="020B0604030504040204" pitchFamily="34" charset="0"/>
        </a:defRPr>
      </a:lvl1pPr>
    </p:titleStyle>
    <p:bodyStyle>
      <a:lvl1pPr marL="270000" indent="-270000" algn="l" defTabSz="914400" rtl="0" eaLnBrk="1" latinLnBrk="0" hangingPunct="1">
        <a:lnSpc>
          <a:spcPct val="120000"/>
        </a:lnSpc>
        <a:spcBef>
          <a:spcPts val="0"/>
        </a:spcBef>
        <a:spcAft>
          <a:spcPts val="1000"/>
        </a:spcAft>
        <a:buClr>
          <a:schemeClr val="accent1"/>
        </a:buClr>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mn-cs"/>
          <a:sym typeface="Verdana" panose="020B0604030504040204" pitchFamily="34" charset="0"/>
        </a:defRPr>
      </a:lvl1pPr>
      <a:lvl2pPr marL="720000" indent="-270000" algn="l" defTabSz="914400" rtl="0" eaLnBrk="1" latinLnBrk="0" hangingPunct="1">
        <a:lnSpc>
          <a:spcPct val="120000"/>
        </a:lnSpc>
        <a:spcBef>
          <a:spcPts val="0"/>
        </a:spcBef>
        <a:spcAft>
          <a:spcPts val="1000"/>
        </a:spcAft>
        <a:buFont typeface="Arial" panose="020B0604020202020204" pitchFamily="34" charset="0"/>
        <a:buChar char="–"/>
        <a:defRPr sz="1800" b="0" i="0" u="none" kern="1200">
          <a:solidFill>
            <a:schemeClr val="tx1"/>
          </a:solidFill>
          <a:latin typeface="Verdana" panose="020B0604030504040204" pitchFamily="34" charset="0"/>
          <a:ea typeface="Verdana" panose="020B0604030504040204" pitchFamily="34" charset="0"/>
          <a:cs typeface="+mn-cs"/>
          <a:sym typeface="Verdana" panose="020B0604030504040204" pitchFamily="34" charset="0"/>
        </a:defRPr>
      </a:lvl2pPr>
      <a:lvl3pPr marL="1080000" indent="-270000" algn="l" defTabSz="914400" rtl="0" eaLnBrk="1" latinLnBrk="0" hangingPunct="1">
        <a:lnSpc>
          <a:spcPct val="120000"/>
        </a:lnSpc>
        <a:spcBef>
          <a:spcPts val="0"/>
        </a:spcBef>
        <a:spcAft>
          <a:spcPts val="1000"/>
        </a:spcAft>
        <a:buFont typeface="Arial" panose="020B0604020202020204" pitchFamily="34" charset="0"/>
        <a:buChar char="–"/>
        <a:defRPr sz="1600" kern="1200">
          <a:solidFill>
            <a:schemeClr val="tx1"/>
          </a:solidFill>
          <a:latin typeface="Verdana" panose="020B0604030504040204" pitchFamily="34" charset="0"/>
          <a:ea typeface="Verdana" panose="020B0604030504040204" pitchFamily="34" charset="0"/>
          <a:cs typeface="+mn-cs"/>
          <a:sym typeface="Verdana" panose="020B0604030504040204" pitchFamily="34" charset="0"/>
        </a:defRPr>
      </a:lvl3pPr>
      <a:lvl4pPr marL="1440000" indent="-270000" algn="l" defTabSz="914400" rtl="0" eaLnBrk="1" latinLnBrk="0" hangingPunct="1">
        <a:lnSpc>
          <a:spcPct val="120000"/>
        </a:lnSpc>
        <a:spcBef>
          <a:spcPts val="0"/>
        </a:spcBef>
        <a:spcAft>
          <a:spcPts val="1000"/>
        </a:spcAft>
        <a:buFont typeface="Arial" panose="020B0604020202020204" pitchFamily="34" charset="0"/>
        <a:buChar char="–"/>
        <a:defRPr sz="1400" kern="1200">
          <a:solidFill>
            <a:schemeClr val="tx1"/>
          </a:solidFill>
          <a:latin typeface="Verdana" panose="020B0604030504040204" pitchFamily="34" charset="0"/>
          <a:ea typeface="Verdana" panose="020B0604030504040204" pitchFamily="34" charset="0"/>
          <a:cs typeface="+mn-cs"/>
          <a:sym typeface="Verdana" panose="020B0604030504040204" pitchFamily="34" charset="0"/>
        </a:defRPr>
      </a:lvl4pPr>
      <a:lvl5pPr marL="1800000" indent="-270000" algn="l" defTabSz="914400" rtl="0" eaLnBrk="1" latinLnBrk="0" hangingPunct="1">
        <a:lnSpc>
          <a:spcPct val="120000"/>
        </a:lnSpc>
        <a:spcBef>
          <a:spcPts val="0"/>
        </a:spcBef>
        <a:spcAft>
          <a:spcPts val="1000"/>
        </a:spcAft>
        <a:buFont typeface="Arial" panose="020B0604020202020204" pitchFamily="34" charset="0"/>
        <a:buChar char="–"/>
        <a:defRPr sz="1400" kern="1200">
          <a:solidFill>
            <a:schemeClr val="tx1"/>
          </a:solidFill>
          <a:latin typeface="Verdana" panose="020B0604030504040204" pitchFamily="34" charset="0"/>
          <a:ea typeface="Verdana" panose="020B0604030504040204" pitchFamily="34" charset="0"/>
          <a:cs typeface="+mn-cs"/>
          <a:sym typeface="Verdana" panose="020B060403050404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2.xml"/><Relationship Id="rId1" Type="http://schemas.openxmlformats.org/officeDocument/2006/relationships/tags" Target="../tags/tag31.xml"/><Relationship Id="rId6" Type="http://schemas.openxmlformats.org/officeDocument/2006/relationships/image" Target="../media/image1.emf"/><Relationship Id="rId5" Type="http://schemas.openxmlformats.org/officeDocument/2006/relationships/oleObject" Target="../embeddings/oleObject17.bin"/><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hyperlink" Target="https://semfionetworks.com/blog/setup-cisco-catalyst-9800-controller-on-your-laptop/" TargetMode="External"/><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7.xml"/><Relationship Id="rId5" Type="http://schemas.openxmlformats.org/officeDocument/2006/relationships/hyperlink" Target="https://www.virtualbox.org/wiki/Downloads" TargetMode="Externa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hyperlink" Target="https://ubuntu.com/download/server" TargetMode="External"/><Relationship Id="rId2" Type="http://schemas.openxmlformats.org/officeDocument/2006/relationships/notesSlide" Target="../notesSlides/notesSlide18.xml"/><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hyperlink" Target="https://ubuntu.com/download/server/arm"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7.xml"/><Relationship Id="rId5" Type="http://schemas.openxmlformats.org/officeDocument/2006/relationships/image" Target="../media/image22.pn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8" Type="http://schemas.openxmlformats.org/officeDocument/2006/relationships/hyperlink" Target="https://postman.com/" TargetMode="External"/><Relationship Id="rId13" Type="http://schemas.openxmlformats.org/officeDocument/2006/relationships/hyperlink" Target="https://wirelessisfun.wordpress.com/2020/12/10/network-telemetry-data-and-grafana-part-1-the-advanced-netconf-explorer/" TargetMode="External"/><Relationship Id="rId3" Type="http://schemas.openxmlformats.org/officeDocument/2006/relationships/slideLayout" Target="../slideLayouts/slideLayout15.xml"/><Relationship Id="rId7" Type="http://schemas.openxmlformats.org/officeDocument/2006/relationships/hyperlink" Target="https://github.com/CiscoDevNet/yangsuite/" TargetMode="External"/><Relationship Id="rId12" Type="http://schemas.openxmlformats.org/officeDocument/2006/relationships/hyperlink" Target="https://grafana.com/grafana/dashboards/12468-catalyst-9800-client-stats/" TargetMode="External"/><Relationship Id="rId2" Type="http://schemas.openxmlformats.org/officeDocument/2006/relationships/tags" Target="../tags/tag34.xml"/><Relationship Id="rId1" Type="http://schemas.openxmlformats.org/officeDocument/2006/relationships/tags" Target="../tags/tag33.xml"/><Relationship Id="rId6" Type="http://schemas.openxmlformats.org/officeDocument/2006/relationships/image" Target="../media/image1.emf"/><Relationship Id="rId11" Type="http://schemas.openxmlformats.org/officeDocument/2006/relationships/hyperlink" Target="https://grafana.com/grafana/dashboards/13462-device-health-monitoring/" TargetMode="External"/><Relationship Id="rId5" Type="http://schemas.openxmlformats.org/officeDocument/2006/relationships/oleObject" Target="../embeddings/oleObject18.bin"/><Relationship Id="rId15" Type="http://schemas.openxmlformats.org/officeDocument/2006/relationships/hyperlink" Target="https://codeium.com/" TargetMode="External"/><Relationship Id="rId10" Type="http://schemas.openxmlformats.org/officeDocument/2006/relationships/hyperlink" Target="https://www.wifireference.com/2020/01/14/viewing-network-telemetry-from-the-catalyst-9800-with-grafana/" TargetMode="External"/><Relationship Id="rId4" Type="http://schemas.openxmlformats.org/officeDocument/2006/relationships/notesSlide" Target="../notesSlides/notesSlide2.xml"/><Relationship Id="rId9" Type="http://schemas.openxmlformats.org/officeDocument/2006/relationships/hyperlink" Target="https://docs.ansible.com/ansible/latest/collections/cisco/ios/ios_facts_module.html" TargetMode="External"/><Relationship Id="rId14" Type="http://schemas.openxmlformats.org/officeDocument/2006/relationships/hyperlink" Target="https://python.org/"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7.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1.xml"/><Relationship Id="rId1" Type="http://schemas.openxmlformats.org/officeDocument/2006/relationships/slideLayout" Target="../slideLayouts/slideLayout7.xml"/><Relationship Id="rId5" Type="http://schemas.openxmlformats.org/officeDocument/2006/relationships/image" Target="../media/image29.png"/><Relationship Id="rId4" Type="http://schemas.openxmlformats.org/officeDocument/2006/relationships/image" Target="../media/image28.png"/></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3.xml"/><Relationship Id="rId1" Type="http://schemas.openxmlformats.org/officeDocument/2006/relationships/slideLayout" Target="../slideLayouts/slideLayout7.xml"/><Relationship Id="rId5" Type="http://schemas.openxmlformats.org/officeDocument/2006/relationships/image" Target="../media/image33.png"/><Relationship Id="rId4" Type="http://schemas.openxmlformats.org/officeDocument/2006/relationships/image" Target="../media/image32.png"/></Relationships>
</file>

<file path=ppt/slides/_rels/slide2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4.xml"/><Relationship Id="rId1" Type="http://schemas.openxmlformats.org/officeDocument/2006/relationships/slideLayout" Target="../slideLayouts/slideLayout7.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2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5.xml"/><Relationship Id="rId1" Type="http://schemas.openxmlformats.org/officeDocument/2006/relationships/slideLayout" Target="../slideLayouts/slideLayout7.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2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6.xml"/><Relationship Id="rId1" Type="http://schemas.openxmlformats.org/officeDocument/2006/relationships/slideLayout" Target="../slideLayouts/slideLayout7.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2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8.xml"/><Relationship Id="rId1" Type="http://schemas.openxmlformats.org/officeDocument/2006/relationships/slideLayout" Target="../slideLayouts/slideLayout7.xml"/><Relationship Id="rId4" Type="http://schemas.openxmlformats.org/officeDocument/2006/relationships/image" Target="../media/image48.png"/></Relationships>
</file>

<file path=ppt/slides/_rels/slide29.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29.xml"/><Relationship Id="rId1" Type="http://schemas.openxmlformats.org/officeDocument/2006/relationships/slideLayout" Target="../slideLayouts/slideLayout7.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tags" Target="../tags/tag36.xml"/><Relationship Id="rId1" Type="http://schemas.openxmlformats.org/officeDocument/2006/relationships/tags" Target="../tags/tag35.xml"/><Relationship Id="rId6" Type="http://schemas.openxmlformats.org/officeDocument/2006/relationships/image" Target="../media/image1.emf"/><Relationship Id="rId5" Type="http://schemas.openxmlformats.org/officeDocument/2006/relationships/oleObject" Target="../embeddings/oleObject18.bin"/><Relationship Id="rId4"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30.xml"/><Relationship Id="rId1" Type="http://schemas.openxmlformats.org/officeDocument/2006/relationships/slideLayout" Target="../slideLayouts/slideLayout7.xml"/><Relationship Id="rId5" Type="http://schemas.openxmlformats.org/officeDocument/2006/relationships/image" Target="../media/image55.png"/><Relationship Id="rId4" Type="http://schemas.openxmlformats.org/officeDocument/2006/relationships/image" Target="../media/image54.png"/></Relationships>
</file>

<file path=ppt/slides/_rels/slide31.xml.rels><?xml version="1.0" encoding="UTF-8" standalone="yes"?>
<Relationships xmlns="http://schemas.openxmlformats.org/package/2006/relationships"><Relationship Id="rId3" Type="http://schemas.openxmlformats.org/officeDocument/2006/relationships/hyperlink" Target="https://code.visualstudio.com/docs/remote/ssh-tutorial" TargetMode="External"/><Relationship Id="rId2" Type="http://schemas.openxmlformats.org/officeDocument/2006/relationships/notesSlide" Target="../notesSlides/notesSlide31.xml"/><Relationship Id="rId1" Type="http://schemas.openxmlformats.org/officeDocument/2006/relationships/slideLayout" Target="../slideLayouts/slideLayout7.xml"/><Relationship Id="rId5" Type="http://schemas.openxmlformats.org/officeDocument/2006/relationships/image" Target="../media/image57.png"/><Relationship Id="rId4" Type="http://schemas.openxmlformats.org/officeDocument/2006/relationships/image" Target="../media/image56.png"/></Relationships>
</file>

<file path=ppt/slides/_rels/slide32.xml.rels><?xml version="1.0" encoding="UTF-8" standalone="yes"?>
<Relationships xmlns="http://schemas.openxmlformats.org/package/2006/relationships"><Relationship Id="rId3" Type="http://schemas.openxmlformats.org/officeDocument/2006/relationships/hyperlink" Target="https://github.com/akoksrud/wifi-automation" TargetMode="External"/><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hyperlink" Target="https://www.postman.com/downloads/" TargetMode="External"/><Relationship Id="rId2" Type="http://schemas.openxmlformats.org/officeDocument/2006/relationships/notesSlide" Target="../notesSlides/notesSlide36.xml"/><Relationship Id="rId1" Type="http://schemas.openxmlformats.org/officeDocument/2006/relationships/slideLayout" Target="../slideLayouts/slideLayout7.xml"/><Relationship Id="rId4" Type="http://schemas.openxmlformats.org/officeDocument/2006/relationships/image" Target="../media/image59.png"/></Relationships>
</file>

<file path=ppt/slides/_rels/slide37.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37.xml"/><Relationship Id="rId1" Type="http://schemas.openxmlformats.org/officeDocument/2006/relationships/slideLayout" Target="../slideLayouts/slideLayout7.xml"/><Relationship Id="rId6" Type="http://schemas.openxmlformats.org/officeDocument/2006/relationships/image" Target="../media/image63.png"/><Relationship Id="rId5" Type="http://schemas.openxmlformats.org/officeDocument/2006/relationships/image" Target="../media/image62.png"/><Relationship Id="rId4" Type="http://schemas.openxmlformats.org/officeDocument/2006/relationships/image" Target="../media/image61.png"/></Relationships>
</file>

<file path=ppt/slides/_rels/slide38.xml.rels><?xml version="1.0" encoding="UTF-8" standalone="yes"?>
<Relationships xmlns="http://schemas.openxmlformats.org/package/2006/relationships"><Relationship Id="rId3" Type="http://schemas.openxmlformats.org/officeDocument/2006/relationships/hyperlink" Target="https://code.visualstudio.com/" TargetMode="External"/><Relationship Id="rId2" Type="http://schemas.openxmlformats.org/officeDocument/2006/relationships/notesSlide" Target="../notesSlides/notesSlide38.xml"/><Relationship Id="rId1" Type="http://schemas.openxmlformats.org/officeDocument/2006/relationships/slideLayout" Target="../slideLayouts/slideLayout7.xml"/><Relationship Id="rId4" Type="http://schemas.openxmlformats.org/officeDocument/2006/relationships/hyperlink" Target="https://www.bleepingcomputer.com/news/security/malicious-vscode-extensions-with-millions-of-installs-discovered/" TargetMode="External"/></Relationships>
</file>

<file path=ppt/slides/_rels/slide39.xml.rels><?xml version="1.0" encoding="UTF-8" standalone="yes"?>
<Relationships xmlns="http://schemas.openxmlformats.org/package/2006/relationships"><Relationship Id="rId3" Type="http://schemas.openxmlformats.org/officeDocument/2006/relationships/image" Target="../media/image64.png"/><Relationship Id="rId7" Type="http://schemas.openxmlformats.org/officeDocument/2006/relationships/image" Target="../media/image68.png"/><Relationship Id="rId2" Type="http://schemas.openxmlformats.org/officeDocument/2006/relationships/notesSlide" Target="../notesSlides/notesSlide39.xml"/><Relationship Id="rId1" Type="http://schemas.openxmlformats.org/officeDocument/2006/relationships/slideLayout" Target="../slideLayouts/slideLayout7.xml"/><Relationship Id="rId6" Type="http://schemas.openxmlformats.org/officeDocument/2006/relationships/image" Target="../media/image67.png"/><Relationship Id="rId5" Type="http://schemas.openxmlformats.org/officeDocument/2006/relationships/image" Target="../media/image66.png"/><Relationship Id="rId4" Type="http://schemas.openxmlformats.org/officeDocument/2006/relationships/image" Target="../media/image65.png"/></Relationships>
</file>

<file path=ppt/slides/_rels/slide4.xml.rels><?xml version="1.0" encoding="UTF-8" standalone="yes"?>
<Relationships xmlns="http://schemas.openxmlformats.org/package/2006/relationships"><Relationship Id="rId3" Type="http://schemas.openxmlformats.org/officeDocument/2006/relationships/hyperlink" Target="https://software.cisco.com/" TargetMode="External"/><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hyperlink" Target="https://postman.com/" TargetMode="Externa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hyperlink" Target="https://software.cisco.com/" TargetMode="External"/><Relationship Id="rId7" Type="http://schemas.openxmlformats.org/officeDocument/2006/relationships/image" Target="../media/image72.png"/><Relationship Id="rId2" Type="http://schemas.openxmlformats.org/officeDocument/2006/relationships/notesSlide" Target="../notesSlides/notesSlide41.xml"/><Relationship Id="rId1" Type="http://schemas.openxmlformats.org/officeDocument/2006/relationships/slideLayout" Target="../slideLayouts/slideLayout7.xml"/><Relationship Id="rId6" Type="http://schemas.openxmlformats.org/officeDocument/2006/relationships/image" Target="../media/image71.png"/><Relationship Id="rId5" Type="http://schemas.openxmlformats.org/officeDocument/2006/relationships/image" Target="../media/image70.png"/><Relationship Id="rId4" Type="http://schemas.openxmlformats.org/officeDocument/2006/relationships/image" Target="../media/image69.png"/></Relationships>
</file>

<file path=ppt/slides/_rels/slide42.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42.xml"/><Relationship Id="rId1" Type="http://schemas.openxmlformats.org/officeDocument/2006/relationships/slideLayout" Target="../slideLayouts/slideLayout7.xml"/><Relationship Id="rId5" Type="http://schemas.openxmlformats.org/officeDocument/2006/relationships/image" Target="../media/image75.png"/><Relationship Id="rId4" Type="http://schemas.openxmlformats.org/officeDocument/2006/relationships/image" Target="../media/image74.png"/></Relationships>
</file>

<file path=ppt/slides/_rels/slide43.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Slide" Target="../notesSlides/notesSlide43.xml"/><Relationship Id="rId1" Type="http://schemas.openxmlformats.org/officeDocument/2006/relationships/slideLayout" Target="../slideLayouts/slideLayout7.xml"/><Relationship Id="rId4" Type="http://schemas.openxmlformats.org/officeDocument/2006/relationships/image" Target="../media/image77.png"/></Relationships>
</file>

<file path=ppt/slides/_rels/slide44.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notesSlide" Target="../notesSlides/notesSlide44.xml"/><Relationship Id="rId1" Type="http://schemas.openxmlformats.org/officeDocument/2006/relationships/slideLayout" Target="../slideLayouts/slideLayout7.xml"/><Relationship Id="rId5" Type="http://schemas.openxmlformats.org/officeDocument/2006/relationships/image" Target="../media/image80.png"/><Relationship Id="rId4" Type="http://schemas.openxmlformats.org/officeDocument/2006/relationships/image" Target="../media/image79.png"/></Relationships>
</file>

<file path=ppt/slides/_rels/slide45.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notesSlide" Target="../notesSlides/notesSlide45.xml"/><Relationship Id="rId1" Type="http://schemas.openxmlformats.org/officeDocument/2006/relationships/slideLayout" Target="../slideLayouts/slideLayout7.xml"/><Relationship Id="rId4" Type="http://schemas.openxmlformats.org/officeDocument/2006/relationships/image" Target="../media/image82.png"/></Relationships>
</file>

<file path=ppt/slides/_rels/slide46.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notesSlide" Target="../notesSlides/notesSlide46.xml"/><Relationship Id="rId1" Type="http://schemas.openxmlformats.org/officeDocument/2006/relationships/slideLayout" Target="../slideLayouts/slideLayout7.xml"/><Relationship Id="rId4" Type="http://schemas.openxmlformats.org/officeDocument/2006/relationships/image" Target="../media/image84.png"/></Relationships>
</file>

<file path=ppt/slides/_rels/slide47.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notesSlide" Target="../notesSlides/notesSlide47.xml"/><Relationship Id="rId1" Type="http://schemas.openxmlformats.org/officeDocument/2006/relationships/slideLayout" Target="../slideLayouts/slideLayout7.xml"/><Relationship Id="rId4" Type="http://schemas.openxmlformats.org/officeDocument/2006/relationships/image" Target="../media/image86.png"/></Relationships>
</file>

<file path=ppt/slides/_rels/slide48.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notesSlide" Target="../notesSlides/notesSlide48.xml"/><Relationship Id="rId1" Type="http://schemas.openxmlformats.org/officeDocument/2006/relationships/slideLayout" Target="../slideLayouts/slideLayout7.xml"/><Relationship Id="rId4" Type="http://schemas.openxmlformats.org/officeDocument/2006/relationships/image" Target="../media/image88.png"/></Relationships>
</file>

<file path=ppt/slides/_rels/slide49.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notesSlide" Target="../notesSlides/notesSlide49.xml"/><Relationship Id="rId1" Type="http://schemas.openxmlformats.org/officeDocument/2006/relationships/slideLayout" Target="../slideLayouts/slideLayout7.xml"/><Relationship Id="rId4" Type="http://schemas.openxmlformats.org/officeDocument/2006/relationships/image" Target="../media/image90.png"/></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notesSlide" Target="../notesSlides/notesSlide50.xml"/><Relationship Id="rId1" Type="http://schemas.openxmlformats.org/officeDocument/2006/relationships/slideLayout" Target="../slideLayouts/slideLayout7.xml"/><Relationship Id="rId5" Type="http://schemas.openxmlformats.org/officeDocument/2006/relationships/image" Target="../media/image93.png"/><Relationship Id="rId4" Type="http://schemas.openxmlformats.org/officeDocument/2006/relationships/image" Target="../media/image92.png"/></Relationships>
</file>

<file path=ppt/slides/_rels/slide51.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notesSlide" Target="../notesSlides/notesSlide51.xml"/><Relationship Id="rId1" Type="http://schemas.openxmlformats.org/officeDocument/2006/relationships/slideLayout" Target="../slideLayouts/slideLayout7.xml"/><Relationship Id="rId5" Type="http://schemas.openxmlformats.org/officeDocument/2006/relationships/image" Target="../media/image93.png"/><Relationship Id="rId4" Type="http://schemas.openxmlformats.org/officeDocument/2006/relationships/image" Target="../media/image95.png"/></Relationships>
</file>

<file path=ppt/slides/_rels/slide52.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s://ubuntu.com/download/server/arm" TargetMode="External"/><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C1026"/>
        </a:solidFill>
        <a:effectLst/>
      </p:bgPr>
    </p:bg>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D87E6E47-45FB-4A5F-ADDB-53412DE4B837}"/>
              </a:ext>
            </a:extLst>
          </p:cNvPr>
          <p:cNvGraphicFramePr>
            <a:graphicFrameLocks noChangeAspect="1"/>
          </p:cNvGraphicFramePr>
          <p:nvPr>
            <p:custDataLst>
              <p:tags r:id="rId1"/>
            </p:custDataLst>
            <p:extLst>
              <p:ext uri="{D42A27DB-BD31-4B8C-83A1-F6EECF244321}">
                <p14:modId xmlns:p14="http://schemas.microsoft.com/office/powerpoint/2010/main" val="136288985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416" imgH="415" progId="TCLayout.ActiveDocument.1">
                  <p:embed/>
                </p:oleObj>
              </mc:Choice>
              <mc:Fallback>
                <p:oleObj name="think-cell Slide" r:id="rId5" imgW="416" imgH="415" progId="TCLayout.ActiveDocument.1">
                  <p:embed/>
                  <p:pic>
                    <p:nvPicPr>
                      <p:cNvPr id="7" name="Object 6" hidden="1">
                        <a:extLst>
                          <a:ext uri="{FF2B5EF4-FFF2-40B4-BE49-F238E27FC236}">
                            <a16:creationId xmlns:a16="http://schemas.microsoft.com/office/drawing/2014/main" id="{D87E6E47-45FB-4A5F-ADDB-53412DE4B837}"/>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6" name="Rectangle 5" hidden="1">
            <a:extLst>
              <a:ext uri="{FF2B5EF4-FFF2-40B4-BE49-F238E27FC236}">
                <a16:creationId xmlns:a16="http://schemas.microsoft.com/office/drawing/2014/main" id="{EDAFF76F-F3AB-4A13-BC26-C64175F2B740}"/>
              </a:ext>
            </a:extLst>
          </p:cNvPr>
          <p:cNvSpPr/>
          <p:nvPr>
            <p:custDataLst>
              <p:tags r:id="rId2"/>
            </p:custDataLst>
          </p:nvPr>
        </p:nvSpPr>
        <p:spPr>
          <a:xfrm>
            <a:off x="0" y="0"/>
            <a:ext cx="158750" cy="158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spcBef>
                <a:spcPct val="0"/>
              </a:spcBef>
              <a:spcAft>
                <a:spcPct val="0"/>
              </a:spcAft>
            </a:pPr>
            <a:endParaRPr lang="en-GB" sz="4400" err="1">
              <a:latin typeface="Verdana" panose="020B0604030504040204" pitchFamily="34" charset="0"/>
              <a:ea typeface="Verdana" panose="020B0604030504040204" pitchFamily="34" charset="0"/>
              <a:cs typeface="+mj-cs"/>
              <a:sym typeface="Verdana" panose="020B0604030504040204" pitchFamily="34" charset="0"/>
            </a:endParaRPr>
          </a:p>
        </p:txBody>
      </p:sp>
      <p:sp>
        <p:nvSpPr>
          <p:cNvPr id="3" name="Subtitle"/>
          <p:cNvSpPr>
            <a:spLocks noGrp="1"/>
          </p:cNvSpPr>
          <p:nvPr>
            <p:ph type="subTitle" idx="1"/>
          </p:nvPr>
        </p:nvSpPr>
        <p:spPr bwMode="gray"/>
        <p:txBody>
          <a:bodyPr/>
          <a:lstStyle/>
          <a:p>
            <a:r>
              <a:rPr lang="en-GB" dirty="0"/>
              <a:t>Andreas Koksrud / Telenor Bedrift</a:t>
            </a:r>
          </a:p>
          <a:p>
            <a:r>
              <a:rPr lang="en-GB" dirty="0"/>
              <a:t>Kjetil Teigen Hansen / </a:t>
            </a:r>
            <a:r>
              <a:rPr lang="en-GB" dirty="0" err="1"/>
              <a:t>Conscia</a:t>
            </a:r>
            <a:endParaRPr lang="en-GB" dirty="0"/>
          </a:p>
        </p:txBody>
      </p:sp>
      <p:sp>
        <p:nvSpPr>
          <p:cNvPr id="2" name="Title"/>
          <p:cNvSpPr>
            <a:spLocks noGrp="1"/>
          </p:cNvSpPr>
          <p:nvPr>
            <p:ph type="ctrTitle"/>
          </p:nvPr>
        </p:nvSpPr>
        <p:spPr bwMode="gray">
          <a:xfrm>
            <a:off x="540406" y="0"/>
            <a:ext cx="11109600" cy="3744000"/>
          </a:xfrm>
        </p:spPr>
        <p:txBody>
          <a:bodyPr bIns="360000"/>
          <a:lstStyle/>
          <a:p>
            <a:r>
              <a:rPr lang="en-GB" dirty="0"/>
              <a:t>Build your own Wi-Fi automation lab</a:t>
            </a:r>
            <a:br>
              <a:rPr lang="en-GB" dirty="0"/>
            </a:br>
            <a:r>
              <a:rPr lang="en-GB" sz="2800" dirty="0"/>
              <a:t>Pre-lab tasks</a:t>
            </a:r>
            <a:endParaRPr lang="en-GB" sz="4400" dirty="0">
              <a:latin typeface="Verdana" panose="020B0604030504040204" pitchFamily="34" charset="0"/>
              <a:ea typeface="Verdana" panose="020B0604030504040204" pitchFamily="34" charset="0"/>
              <a:sym typeface="Verdana" panose="020B0604030504040204" pitchFamily="34" charset="0"/>
            </a:endParaRPr>
          </a:p>
        </p:txBody>
      </p:sp>
      <p:sp>
        <p:nvSpPr>
          <p:cNvPr id="4" name="Foliennummernplatzhalter 3"/>
          <p:cNvSpPr>
            <a:spLocks noGrp="1"/>
          </p:cNvSpPr>
          <p:nvPr>
            <p:ph type="sldNum" sz="quarter" idx="12"/>
          </p:nvPr>
        </p:nvSpPr>
        <p:spPr/>
        <p:txBody>
          <a:bodyPr/>
          <a:lstStyle/>
          <a:p>
            <a:fld id="{02CEFE82-39F2-4F47-8A0C-D5AB3496FA5C}" type="slidenum">
              <a:rPr lang="en-US" sz="1100" smtClean="0">
                <a:latin typeface="Verdana" panose="020B0604030504040204" pitchFamily="34" charset="0"/>
                <a:ea typeface="Verdana" panose="020B0604030504040204" pitchFamily="34" charset="0"/>
                <a:sym typeface="Verdana" panose="020B0604030504040204" pitchFamily="34" charset="0"/>
              </a:rPr>
              <a:pPr/>
              <a:t>1</a:t>
            </a:fld>
            <a:endParaRPr lang="en-US" sz="1100">
              <a:latin typeface="Verdana" panose="020B0604030504040204" pitchFamily="34" charset="0"/>
              <a:ea typeface="Verdana" panose="020B0604030504040204" pitchFamily="34" charset="0"/>
              <a:sym typeface="Verdana" panose="020B0604030504040204" pitchFamily="34" charset="0"/>
            </a:endParaRPr>
          </a:p>
        </p:txBody>
      </p:sp>
    </p:spTree>
    <p:extLst>
      <p:ext uri="{BB962C8B-B14F-4D97-AF65-F5344CB8AC3E}">
        <p14:creationId xmlns:p14="http://schemas.microsoft.com/office/powerpoint/2010/main" val="697137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The distance between the headline and the start of the body copy is always constant.…"/>
          <p:cNvSpPr txBox="1">
            <a:spLocks noGrp="1"/>
          </p:cNvSpPr>
          <p:nvPr>
            <p:ph idx="1"/>
          </p:nvPr>
        </p:nvSpPr>
        <p:spPr>
          <a:xfrm>
            <a:off x="540000" y="1013315"/>
            <a:ext cx="6651447" cy="5002474"/>
          </a:xfrm>
        </p:spPr>
        <p:txBody>
          <a:bodyPr>
            <a:normAutofit/>
          </a:bodyPr>
          <a:lstStyle/>
          <a:p>
            <a:pPr>
              <a:lnSpc>
                <a:spcPct val="110000"/>
              </a:lnSpc>
            </a:pPr>
            <a:r>
              <a:rPr lang="nb-NO" sz="1400" dirty="0"/>
              <a:t>As </a:t>
            </a:r>
            <a:r>
              <a:rPr lang="nb-NO" sz="1400" dirty="0" err="1"/>
              <a:t>of</a:t>
            </a:r>
            <a:r>
              <a:rPr lang="nb-NO" sz="1400" dirty="0"/>
              <a:t> </a:t>
            </a:r>
            <a:r>
              <a:rPr lang="nb-NO" sz="1400" dirty="0" err="1"/>
              <a:t>now</a:t>
            </a:r>
            <a:r>
              <a:rPr lang="nb-NO" sz="1400" dirty="0"/>
              <a:t>, 9800-CL </a:t>
            </a:r>
            <a:r>
              <a:rPr lang="nb-NO" sz="1400" dirty="0" err="1"/>
              <a:t>will</a:t>
            </a:r>
            <a:r>
              <a:rPr lang="nb-NO" sz="1400" dirty="0"/>
              <a:t> NOT run </a:t>
            </a:r>
            <a:r>
              <a:rPr lang="nb-NO" sz="1400" dirty="0" err="1"/>
              <a:t>on</a:t>
            </a:r>
            <a:r>
              <a:rPr lang="nb-NO" sz="1400" dirty="0"/>
              <a:t> Macs </a:t>
            </a:r>
            <a:r>
              <a:rPr lang="nb-NO" sz="1400" dirty="0" err="1"/>
              <a:t>with</a:t>
            </a:r>
            <a:r>
              <a:rPr lang="nb-NO" sz="1400" dirty="0"/>
              <a:t> Apple </a:t>
            </a:r>
            <a:r>
              <a:rPr lang="nb-NO" sz="1400" dirty="0" err="1"/>
              <a:t>silicon</a:t>
            </a:r>
            <a:r>
              <a:rPr lang="nb-NO" sz="1400" dirty="0"/>
              <a:t>. </a:t>
            </a:r>
            <a:r>
              <a:rPr lang="nb-NO" sz="1400" dirty="0" err="1"/>
              <a:t>You</a:t>
            </a:r>
            <a:r>
              <a:rPr lang="nb-NO" sz="1400" dirty="0"/>
              <a:t> </a:t>
            </a:r>
            <a:r>
              <a:rPr lang="nb-NO" sz="1400" dirty="0" err="1"/>
              <a:t>can</a:t>
            </a:r>
            <a:r>
              <a:rPr lang="nb-NO" sz="1400" dirty="0"/>
              <a:t> </a:t>
            </a:r>
            <a:r>
              <a:rPr lang="nb-NO" sz="1400" dirty="0" err="1"/>
              <a:t>use</a:t>
            </a:r>
            <a:r>
              <a:rPr lang="nb-NO" sz="1400" dirty="0"/>
              <a:t> </a:t>
            </a:r>
            <a:r>
              <a:rPr lang="nb-NO" sz="1400" dirty="0" err="1"/>
              <a:t>the</a:t>
            </a:r>
            <a:r>
              <a:rPr lang="nb-NO" sz="1400" dirty="0"/>
              <a:t> </a:t>
            </a:r>
            <a:r>
              <a:rPr lang="nb-NO" sz="1400" dirty="0" err="1"/>
              <a:t>shared</a:t>
            </a:r>
            <a:r>
              <a:rPr lang="nb-NO" sz="1400" dirty="0"/>
              <a:t> </a:t>
            </a:r>
            <a:r>
              <a:rPr lang="nb-NO" sz="1400" dirty="0" err="1"/>
              <a:t>installation</a:t>
            </a:r>
            <a:r>
              <a:rPr lang="nb-NO" sz="1400" dirty="0"/>
              <a:t> wlc9 (</a:t>
            </a:r>
            <a:r>
              <a:rPr lang="nb-NO" sz="1400" dirty="0" err="1"/>
              <a:t>see</a:t>
            </a:r>
            <a:r>
              <a:rPr lang="nb-NO" sz="1400" dirty="0"/>
              <a:t> </a:t>
            </a:r>
            <a:r>
              <a:rPr lang="nb-NO" sz="1400" dirty="0" err="1"/>
              <a:t>topology</a:t>
            </a:r>
            <a:r>
              <a:rPr lang="nb-NO" sz="1400" dirty="0"/>
              <a:t>)</a:t>
            </a:r>
          </a:p>
          <a:p>
            <a:pPr>
              <a:lnSpc>
                <a:spcPct val="110000"/>
              </a:lnSpc>
            </a:pPr>
            <a:r>
              <a:rPr lang="nb-NO" sz="1400" dirty="0"/>
              <a:t>If </a:t>
            </a:r>
            <a:r>
              <a:rPr lang="nb-NO" sz="1400" dirty="0" err="1"/>
              <a:t>many</a:t>
            </a:r>
            <a:r>
              <a:rPr lang="nb-NO" sz="1400" dirty="0"/>
              <a:t> </a:t>
            </a:r>
            <a:r>
              <a:rPr lang="nb-NO" sz="1400" dirty="0" err="1"/>
              <a:t>people</a:t>
            </a:r>
            <a:r>
              <a:rPr lang="nb-NO" sz="1400" dirty="0"/>
              <a:t> </a:t>
            </a:r>
            <a:r>
              <a:rPr lang="nb-NO" sz="1400" dirty="0" err="1"/>
              <a:t>need</a:t>
            </a:r>
            <a:r>
              <a:rPr lang="nb-NO" sz="1400" dirty="0"/>
              <a:t> to </a:t>
            </a:r>
            <a:r>
              <a:rPr lang="nb-NO" sz="1400" dirty="0" err="1"/>
              <a:t>use</a:t>
            </a:r>
            <a:r>
              <a:rPr lang="nb-NO" sz="1400" dirty="0"/>
              <a:t> a </a:t>
            </a:r>
            <a:r>
              <a:rPr lang="nb-NO" sz="1400" dirty="0" err="1"/>
              <a:t>hosted</a:t>
            </a:r>
            <a:r>
              <a:rPr lang="nb-NO" sz="1400" dirty="0"/>
              <a:t> </a:t>
            </a:r>
            <a:r>
              <a:rPr lang="nb-NO" sz="1400" dirty="0" err="1"/>
              <a:t>WLC</a:t>
            </a:r>
            <a:r>
              <a:rPr lang="nb-NO" sz="1400" dirty="0"/>
              <a:t>, </a:t>
            </a:r>
            <a:r>
              <a:rPr lang="nb-NO" sz="1400" dirty="0" err="1"/>
              <a:t>we</a:t>
            </a:r>
            <a:r>
              <a:rPr lang="nb-NO" sz="1400" dirty="0"/>
              <a:t> </a:t>
            </a:r>
            <a:r>
              <a:rPr lang="nb-NO" sz="1400" dirty="0" err="1"/>
              <a:t>can</a:t>
            </a:r>
            <a:r>
              <a:rPr lang="nb-NO" sz="1400" dirty="0"/>
              <a:t> </a:t>
            </a:r>
            <a:r>
              <a:rPr lang="nb-NO" sz="1400" dirty="0" err="1"/>
              <a:t>create</a:t>
            </a:r>
            <a:r>
              <a:rPr lang="nb-NO" sz="1400" dirty="0"/>
              <a:t> "</a:t>
            </a:r>
            <a:r>
              <a:rPr lang="nb-NO" sz="1400" dirty="0" err="1"/>
              <a:t>your</a:t>
            </a:r>
            <a:r>
              <a:rPr lang="nb-NO" sz="1400" dirty="0"/>
              <a:t> </a:t>
            </a:r>
            <a:r>
              <a:rPr lang="nb-NO" sz="1400" dirty="0" err="1"/>
              <a:t>own</a:t>
            </a:r>
            <a:r>
              <a:rPr lang="nb-NO" sz="1400" dirty="0"/>
              <a:t>" 9800 in </a:t>
            </a:r>
            <a:r>
              <a:rPr lang="nb-NO" sz="1400" dirty="0" err="1"/>
              <a:t>our</a:t>
            </a:r>
            <a:r>
              <a:rPr lang="nb-NO" sz="1400" dirty="0"/>
              <a:t> </a:t>
            </a:r>
            <a:r>
              <a:rPr lang="nb-NO" sz="1400" dirty="0" err="1"/>
              <a:t>virtual</a:t>
            </a:r>
            <a:r>
              <a:rPr lang="nb-NO" sz="1400" dirty="0"/>
              <a:t> </a:t>
            </a:r>
            <a:r>
              <a:rPr lang="nb-NO" sz="1400" dirty="0" err="1"/>
              <a:t>environment</a:t>
            </a:r>
            <a:endParaRPr lang="nb-NO" sz="1400" dirty="0"/>
          </a:p>
          <a:p>
            <a:pPr>
              <a:lnSpc>
                <a:spcPct val="110000"/>
              </a:lnSpc>
            </a:pPr>
            <a:r>
              <a:rPr lang="nb-NO" sz="1400" dirty="0"/>
              <a:t>No </a:t>
            </a:r>
            <a:r>
              <a:rPr lang="nb-NO" sz="1400" dirty="0" err="1"/>
              <a:t>instructions</a:t>
            </a:r>
            <a:r>
              <a:rPr lang="nb-NO" sz="1400" dirty="0"/>
              <a:t> </a:t>
            </a:r>
            <a:r>
              <a:rPr lang="nb-NO" sz="1400" dirty="0" err="1"/>
              <a:t>will</a:t>
            </a:r>
            <a:r>
              <a:rPr lang="nb-NO" sz="1400" dirty="0"/>
              <a:t> be </a:t>
            </a:r>
            <a:r>
              <a:rPr lang="nb-NO" sz="1400" dirty="0" err="1"/>
              <a:t>supplied</a:t>
            </a:r>
            <a:r>
              <a:rPr lang="nb-NO" sz="1400" dirty="0"/>
              <a:t> from </a:t>
            </a:r>
            <a:r>
              <a:rPr lang="nb-NO" sz="1400" dirty="0" err="1"/>
              <a:t>our</a:t>
            </a:r>
            <a:r>
              <a:rPr lang="nb-NO" sz="1400" dirty="0"/>
              <a:t> side for </a:t>
            </a:r>
            <a:r>
              <a:rPr lang="nb-NO" sz="1400" dirty="0" err="1"/>
              <a:t>getting</a:t>
            </a:r>
            <a:r>
              <a:rPr lang="nb-NO" sz="1400" dirty="0"/>
              <a:t> a 9800 to run </a:t>
            </a:r>
            <a:r>
              <a:rPr lang="nb-NO" sz="1400" dirty="0" err="1"/>
              <a:t>on</a:t>
            </a:r>
            <a:r>
              <a:rPr lang="nb-NO" sz="1400" dirty="0"/>
              <a:t> older Macs </a:t>
            </a:r>
            <a:r>
              <a:rPr lang="nb-NO" sz="1400" dirty="0" err="1"/>
              <a:t>with</a:t>
            </a:r>
            <a:r>
              <a:rPr lang="nb-NO" sz="1400" dirty="0"/>
              <a:t> Intel </a:t>
            </a:r>
            <a:r>
              <a:rPr lang="nb-NO" sz="1400" dirty="0" err="1"/>
              <a:t>silicon</a:t>
            </a:r>
            <a:r>
              <a:rPr lang="nb-NO" sz="1400" dirty="0"/>
              <a:t>, </a:t>
            </a:r>
            <a:r>
              <a:rPr lang="nb-NO" sz="1400" dirty="0" err="1"/>
              <a:t>but</a:t>
            </a:r>
            <a:r>
              <a:rPr lang="nb-NO" sz="1400" dirty="0"/>
              <a:t> </a:t>
            </a:r>
            <a:r>
              <a:rPr lang="nb-NO" sz="1400" dirty="0" err="1"/>
              <a:t>you</a:t>
            </a:r>
            <a:r>
              <a:rPr lang="nb-NO" sz="1400" dirty="0"/>
              <a:t> </a:t>
            </a:r>
            <a:r>
              <a:rPr lang="nb-NO" sz="1400" dirty="0" err="1"/>
              <a:t>should</a:t>
            </a:r>
            <a:r>
              <a:rPr lang="nb-NO" sz="1400" dirty="0"/>
              <a:t> be </a:t>
            </a:r>
            <a:r>
              <a:rPr lang="nb-NO" sz="1400" dirty="0" err="1"/>
              <a:t>able</a:t>
            </a:r>
            <a:r>
              <a:rPr lang="nb-NO" sz="1400" dirty="0"/>
              <a:t> to </a:t>
            </a:r>
            <a:r>
              <a:rPr lang="nb-NO" sz="1400" dirty="0" err="1"/>
              <a:t>get</a:t>
            </a:r>
            <a:r>
              <a:rPr lang="nb-NO" sz="1400" dirty="0"/>
              <a:t> it to </a:t>
            </a:r>
            <a:r>
              <a:rPr lang="nb-NO" sz="1400" dirty="0" err="1"/>
              <a:t>work</a:t>
            </a:r>
            <a:r>
              <a:rPr lang="nb-NO" sz="1400" dirty="0"/>
              <a:t> </a:t>
            </a:r>
            <a:r>
              <a:rPr lang="nb-NO" sz="1400" dirty="0" err="1"/>
              <a:t>using</a:t>
            </a:r>
            <a:r>
              <a:rPr lang="nb-NO" sz="1400" dirty="0"/>
              <a:t> </a:t>
            </a:r>
            <a:r>
              <a:rPr lang="nb-NO" sz="1400" dirty="0" err="1"/>
              <a:t>VirtualBox</a:t>
            </a:r>
            <a:r>
              <a:rPr lang="nb-NO" sz="1400" dirty="0"/>
              <a:t> (</a:t>
            </a:r>
            <a:r>
              <a:rPr lang="nb-NO" sz="1400" dirty="0" err="1"/>
              <a:t>which</a:t>
            </a:r>
            <a:r>
              <a:rPr lang="nb-NO" sz="1400" dirty="0"/>
              <a:t> is </a:t>
            </a:r>
            <a:r>
              <a:rPr lang="nb-NO" sz="1400" dirty="0" err="1"/>
              <a:t>supported</a:t>
            </a:r>
            <a:r>
              <a:rPr lang="nb-NO" sz="1400" dirty="0"/>
              <a:t> </a:t>
            </a:r>
            <a:r>
              <a:rPr lang="nb-NO" sz="1400" dirty="0" err="1"/>
              <a:t>on</a:t>
            </a:r>
            <a:r>
              <a:rPr lang="nb-NO" sz="1400" dirty="0"/>
              <a:t> Intel </a:t>
            </a:r>
            <a:r>
              <a:rPr lang="nb-NO" sz="1400" dirty="0" err="1"/>
              <a:t>silicon</a:t>
            </a:r>
            <a:r>
              <a:rPr lang="nb-NO" sz="1400" dirty="0"/>
              <a:t> Macs). Or </a:t>
            </a:r>
            <a:r>
              <a:rPr lang="nb-NO" sz="1400" dirty="0" err="1"/>
              <a:t>you</a:t>
            </a:r>
            <a:r>
              <a:rPr lang="nb-NO" sz="1400" dirty="0"/>
              <a:t> </a:t>
            </a:r>
            <a:r>
              <a:rPr lang="nb-NO" sz="1400" dirty="0" err="1"/>
              <a:t>can</a:t>
            </a:r>
            <a:r>
              <a:rPr lang="nb-NO" sz="1400" dirty="0"/>
              <a:t> </a:t>
            </a:r>
            <a:r>
              <a:rPr lang="nb-NO" sz="1400" dirty="0" err="1"/>
              <a:t>follow</a:t>
            </a:r>
            <a:r>
              <a:rPr lang="nb-NO" sz="1400" dirty="0"/>
              <a:t> </a:t>
            </a:r>
            <a:r>
              <a:rPr lang="nb-NO" sz="1400" dirty="0" err="1"/>
              <a:t>this</a:t>
            </a:r>
            <a:r>
              <a:rPr lang="nb-NO" sz="1400" dirty="0"/>
              <a:t> </a:t>
            </a:r>
            <a:r>
              <a:rPr lang="nb-NO" sz="1400" dirty="0" err="1"/>
              <a:t>blog</a:t>
            </a:r>
            <a:r>
              <a:rPr lang="nb-NO" sz="1400" dirty="0"/>
              <a:t> post from Francois:</a:t>
            </a:r>
          </a:p>
          <a:p>
            <a:pPr lvl="1">
              <a:lnSpc>
                <a:spcPct val="110000"/>
              </a:lnSpc>
            </a:pPr>
            <a:r>
              <a:rPr lang="nb-NO" sz="1050" dirty="0" err="1">
                <a:hlinkClick r:id="rId3"/>
              </a:rPr>
              <a:t>https</a:t>
            </a:r>
            <a:r>
              <a:rPr lang="nb-NO" sz="1050" dirty="0">
                <a:hlinkClick r:id="rId3"/>
              </a:rPr>
              <a:t>://</a:t>
            </a:r>
            <a:r>
              <a:rPr lang="nb-NO" sz="1050" dirty="0" err="1">
                <a:hlinkClick r:id="rId3"/>
              </a:rPr>
              <a:t>semfionetworks.com</a:t>
            </a:r>
            <a:r>
              <a:rPr lang="nb-NO" sz="1050" dirty="0">
                <a:hlinkClick r:id="rId3"/>
              </a:rPr>
              <a:t>/</a:t>
            </a:r>
            <a:r>
              <a:rPr lang="nb-NO" sz="1050" dirty="0" err="1">
                <a:hlinkClick r:id="rId3"/>
              </a:rPr>
              <a:t>blog</a:t>
            </a:r>
            <a:r>
              <a:rPr lang="nb-NO" sz="1050" dirty="0">
                <a:hlinkClick r:id="rId3"/>
              </a:rPr>
              <a:t>/</a:t>
            </a:r>
            <a:r>
              <a:rPr lang="nb-NO" sz="1050" dirty="0" err="1">
                <a:hlinkClick r:id="rId3"/>
              </a:rPr>
              <a:t>setup</a:t>
            </a:r>
            <a:r>
              <a:rPr lang="nb-NO" sz="1050" dirty="0">
                <a:hlinkClick r:id="rId3"/>
              </a:rPr>
              <a:t>-cisco-</a:t>
            </a:r>
            <a:r>
              <a:rPr lang="nb-NO" sz="1050" dirty="0" err="1">
                <a:hlinkClick r:id="rId3"/>
              </a:rPr>
              <a:t>catalyst</a:t>
            </a:r>
            <a:r>
              <a:rPr lang="nb-NO" sz="1050" dirty="0">
                <a:hlinkClick r:id="rId3"/>
              </a:rPr>
              <a:t>-9800-</a:t>
            </a:r>
            <a:r>
              <a:rPr lang="nb-NO" sz="1050" dirty="0" err="1">
                <a:hlinkClick r:id="rId3"/>
              </a:rPr>
              <a:t>controller</a:t>
            </a:r>
            <a:r>
              <a:rPr lang="nb-NO" sz="1050" dirty="0">
                <a:hlinkClick r:id="rId3"/>
              </a:rPr>
              <a:t>-on-</a:t>
            </a:r>
            <a:r>
              <a:rPr lang="nb-NO" sz="1050" dirty="0" err="1">
                <a:hlinkClick r:id="rId3"/>
              </a:rPr>
              <a:t>your</a:t>
            </a:r>
            <a:r>
              <a:rPr lang="nb-NO" sz="1050" dirty="0">
                <a:hlinkClick r:id="rId3"/>
              </a:rPr>
              <a:t>-laptop/</a:t>
            </a:r>
            <a:r>
              <a:rPr lang="nb-NO" sz="1050" dirty="0"/>
              <a:t> </a:t>
            </a:r>
          </a:p>
        </p:txBody>
      </p:sp>
      <p:sp>
        <p:nvSpPr>
          <p:cNvPr id="124" name="Slide Number Placeholder 3">
            <a:extLst>
              <a:ext uri="{FF2B5EF4-FFF2-40B4-BE49-F238E27FC236}">
                <a16:creationId xmlns:a16="http://schemas.microsoft.com/office/drawing/2014/main" id="{84E04E4E-021A-44EA-A21F-D749783987DC}"/>
              </a:ext>
            </a:extLst>
          </p:cNvPr>
          <p:cNvSpPr>
            <a:spLocks noGrp="1"/>
          </p:cNvSpPr>
          <p:nvPr>
            <p:ph type="sldNum" sz="quarter" idx="12"/>
          </p:nvPr>
        </p:nvSpPr>
        <p:spPr>
          <a:xfrm>
            <a:off x="540000" y="6247800"/>
            <a:ext cx="900000" cy="450000"/>
          </a:xfrm>
        </p:spPr>
        <p:txBody>
          <a:bodyPr/>
          <a:lstStyle/>
          <a:p>
            <a:pPr>
              <a:spcAft>
                <a:spcPts val="600"/>
              </a:spcAft>
            </a:pPr>
            <a:fld id="{02CEFE82-39F2-4F47-8A0C-D5AB3496FA5C}" type="slidenum">
              <a:rPr lang="en-GB" smtClean="0"/>
              <a:pPr>
                <a:spcAft>
                  <a:spcPts val="600"/>
                </a:spcAft>
              </a:pPr>
              <a:t>10</a:t>
            </a:fld>
            <a:endParaRPr lang="en-GB"/>
          </a:p>
        </p:txBody>
      </p:sp>
      <p:sp>
        <p:nvSpPr>
          <p:cNvPr id="180" name="Text+Image 50:50"/>
          <p:cNvSpPr txBox="1">
            <a:spLocks noGrp="1"/>
          </p:cNvSpPr>
          <p:nvPr>
            <p:ph type="title"/>
          </p:nvPr>
        </p:nvSpPr>
        <p:spPr>
          <a:xfrm>
            <a:off x="540000" y="432000"/>
            <a:ext cx="11109600" cy="540000"/>
          </a:xfrm>
        </p:spPr>
        <p:txBody>
          <a:bodyPr anchor="ctr">
            <a:normAutofit/>
          </a:bodyPr>
          <a:lstStyle/>
          <a:p>
            <a:r>
              <a:rPr lang="en-GB" dirty="0"/>
              <a:t>Notes for Mac users #2 - Cisco 9800 WLC</a:t>
            </a:r>
          </a:p>
        </p:txBody>
      </p:sp>
      <p:sp>
        <p:nvSpPr>
          <p:cNvPr id="3" name="Footer Placeholder 6">
            <a:extLst>
              <a:ext uri="{FF2B5EF4-FFF2-40B4-BE49-F238E27FC236}">
                <a16:creationId xmlns:a16="http://schemas.microsoft.com/office/drawing/2014/main" id="{BD00FE5D-B8B5-06EB-5F49-5279FC1C36DE}"/>
              </a:ext>
            </a:extLst>
          </p:cNvPr>
          <p:cNvSpPr>
            <a:spLocks noGrp="1"/>
          </p:cNvSpPr>
          <p:nvPr>
            <p:ph type="ftr" sz="quarter" idx="11"/>
          </p:nvPr>
        </p:nvSpPr>
        <p:spPr>
          <a:xfrm>
            <a:off x="0" y="0"/>
            <a:ext cx="1440001" cy="270000"/>
          </a:xfrm>
          <a:solidFill>
            <a:srgbClr val="0C1026"/>
          </a:solidFill>
          <a:ln>
            <a:noFill/>
          </a:ln>
        </p:spPr>
        <p:txBody>
          <a:bodyPr/>
          <a:lstStyle/>
          <a:p>
            <a:pPr algn="l"/>
            <a:r>
              <a:rPr lang="en-US" sz="1100">
                <a:latin typeface="Verdana" panose="020B0604030504040204" pitchFamily="34" charset="0"/>
                <a:ea typeface="Verdana" panose="020B0604030504040204" pitchFamily="34" charset="0"/>
                <a:sym typeface="Verdana" panose="020B0604030504040204" pitchFamily="34" charset="0"/>
              </a:rPr>
              <a:t> Pre-lab exercises</a:t>
            </a:r>
          </a:p>
        </p:txBody>
      </p:sp>
      <p:sp>
        <p:nvSpPr>
          <p:cNvPr id="4" name="Footer Placeholder 6">
            <a:extLst>
              <a:ext uri="{FF2B5EF4-FFF2-40B4-BE49-F238E27FC236}">
                <a16:creationId xmlns:a16="http://schemas.microsoft.com/office/drawing/2014/main" id="{34AE7BAD-0DF0-29EF-7772-CE754090A522}"/>
              </a:ext>
            </a:extLst>
          </p:cNvPr>
          <p:cNvSpPr txBox="1">
            <a:spLocks/>
          </p:cNvSpPr>
          <p:nvPr/>
        </p:nvSpPr>
        <p:spPr bwMode="gray">
          <a:xfrm>
            <a:off x="1440000" y="0"/>
            <a:ext cx="7900850" cy="270000"/>
          </a:xfrm>
          <a:prstGeom prst="rect">
            <a:avLst/>
          </a:prstGeom>
          <a:gradFill flip="none" rotWithShape="1">
            <a:gsLst>
              <a:gs pos="0">
                <a:srgbClr val="2D28CD"/>
              </a:gs>
              <a:gs pos="50000">
                <a:srgbClr val="2D28CD">
                  <a:alpha val="50000"/>
                </a:srgbClr>
              </a:gs>
              <a:gs pos="100000">
                <a:schemeClr val="bg1"/>
              </a:gs>
            </a:gsLst>
            <a:lin ang="0" scaled="1"/>
            <a:tileRect/>
          </a:gradFill>
          <a:ln>
            <a:noFill/>
          </a:ln>
        </p:spPr>
        <p:txBody>
          <a:bodyPr vert="horz" lIns="0" tIns="0" rIns="0" bIns="0" rtlCol="0" anchor="ctr"/>
          <a:lstStyle>
            <a:defPPr>
              <a:defRPr lang="en-US"/>
            </a:defPPr>
            <a:lvl1pPr marL="0" algn="ctr" defTabSz="914400" rtl="0" eaLnBrk="1" latinLnBrk="0" hangingPunct="1">
              <a:defRPr sz="1050" kern="1200">
                <a:solidFill>
                  <a:schemeClr val="bg1"/>
                </a:solidFill>
                <a:latin typeface="Verdana" panose="020B0604030504040204" pitchFamily="34" charset="0"/>
                <a:ea typeface="Verdana" panose="020B0604030504040204" pitchFamily="34" charset="0"/>
                <a:cs typeface="+mn-cs"/>
                <a:sym typeface="Verdana" panose="020B060403050404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dirty="0"/>
              <a:t> Notes for Mac users</a:t>
            </a:r>
          </a:p>
        </p:txBody>
      </p:sp>
    </p:spTree>
    <p:extLst>
      <p:ext uri="{BB962C8B-B14F-4D97-AF65-F5344CB8AC3E}">
        <p14:creationId xmlns:p14="http://schemas.microsoft.com/office/powerpoint/2010/main" val="3211870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The distance between the headline and the start of the body copy is always constant.…"/>
          <p:cNvSpPr txBox="1">
            <a:spLocks noGrp="1"/>
          </p:cNvSpPr>
          <p:nvPr>
            <p:ph idx="1"/>
          </p:nvPr>
        </p:nvSpPr>
        <p:spPr>
          <a:xfrm>
            <a:off x="540000" y="1013315"/>
            <a:ext cx="7524500" cy="5002474"/>
          </a:xfrm>
        </p:spPr>
        <p:txBody>
          <a:bodyPr>
            <a:normAutofit/>
          </a:bodyPr>
          <a:lstStyle/>
          <a:p>
            <a:pPr>
              <a:lnSpc>
                <a:spcPct val="110000"/>
              </a:lnSpc>
            </a:pPr>
            <a:r>
              <a:rPr lang="nb-NO" sz="1400" dirty="0" err="1"/>
              <a:t>TextEdit</a:t>
            </a:r>
            <a:r>
              <a:rPr lang="nb-NO" sz="1400" dirty="0"/>
              <a:t> (</a:t>
            </a:r>
            <a:r>
              <a:rPr lang="nb-NO" sz="1400" dirty="0" err="1"/>
              <a:t>the</a:t>
            </a:r>
            <a:r>
              <a:rPr lang="nb-NO" sz="1400" dirty="0"/>
              <a:t> </a:t>
            </a:r>
            <a:r>
              <a:rPr lang="nb-NO" sz="1400" dirty="0" err="1"/>
              <a:t>default</a:t>
            </a:r>
            <a:r>
              <a:rPr lang="nb-NO" sz="1400" dirty="0"/>
              <a:t> </a:t>
            </a:r>
            <a:r>
              <a:rPr lang="nb-NO" sz="1400" dirty="0" err="1"/>
              <a:t>text</a:t>
            </a:r>
            <a:r>
              <a:rPr lang="nb-NO" sz="1400" dirty="0"/>
              <a:t> editor </a:t>
            </a:r>
            <a:r>
              <a:rPr lang="nb-NO" sz="1400" dirty="0" err="1"/>
              <a:t>on</a:t>
            </a:r>
            <a:r>
              <a:rPr lang="nb-NO" sz="1400" dirty="0"/>
              <a:t> OS </a:t>
            </a:r>
            <a:r>
              <a:rPr lang="nb-NO" sz="1400" dirty="0" err="1"/>
              <a:t>X</a:t>
            </a:r>
            <a:r>
              <a:rPr lang="nb-NO" sz="1400" dirty="0"/>
              <a:t>) </a:t>
            </a:r>
            <a:r>
              <a:rPr lang="nb-NO" sz="1400" dirty="0" err="1"/>
              <a:t>use</a:t>
            </a:r>
            <a:r>
              <a:rPr lang="nb-NO" sz="1400" dirty="0"/>
              <a:t> </a:t>
            </a:r>
            <a:r>
              <a:rPr lang="nb-NO" sz="1400" dirty="0" err="1"/>
              <a:t>rich</a:t>
            </a:r>
            <a:r>
              <a:rPr lang="nb-NO" sz="1400" dirty="0"/>
              <a:t> </a:t>
            </a:r>
            <a:r>
              <a:rPr lang="nb-NO" sz="1400" dirty="0" err="1"/>
              <a:t>text</a:t>
            </a:r>
            <a:r>
              <a:rPr lang="nb-NO" sz="1400" dirty="0"/>
              <a:t> formatting by </a:t>
            </a:r>
            <a:r>
              <a:rPr lang="nb-NO" sz="1400" dirty="0" err="1"/>
              <a:t>default</a:t>
            </a:r>
            <a:r>
              <a:rPr lang="nb-NO" sz="1400" dirty="0"/>
              <a:t>. This is not a </a:t>
            </a:r>
            <a:r>
              <a:rPr lang="nb-NO" sz="1400" dirty="0" err="1"/>
              <a:t>great</a:t>
            </a:r>
            <a:r>
              <a:rPr lang="nb-NO" sz="1400" dirty="0"/>
              <a:t> </a:t>
            </a:r>
            <a:r>
              <a:rPr lang="nb-NO" sz="1400" dirty="0" err="1"/>
              <a:t>idea</a:t>
            </a:r>
            <a:r>
              <a:rPr lang="nb-NO" sz="1400" dirty="0"/>
              <a:t> </a:t>
            </a:r>
            <a:r>
              <a:rPr lang="nb-NO" sz="1400" dirty="0" err="1"/>
              <a:t>when</a:t>
            </a:r>
            <a:r>
              <a:rPr lang="nb-NO" sz="1400" dirty="0"/>
              <a:t> </a:t>
            </a:r>
            <a:r>
              <a:rPr lang="nb-NO" sz="1400" dirty="0" err="1"/>
              <a:t>copy-pasting</a:t>
            </a:r>
            <a:r>
              <a:rPr lang="nb-NO" sz="1400" dirty="0"/>
              <a:t> </a:t>
            </a:r>
            <a:r>
              <a:rPr lang="nb-NO" sz="1400" dirty="0" err="1"/>
              <a:t>stuff</a:t>
            </a:r>
            <a:r>
              <a:rPr lang="nb-NO" sz="1400" dirty="0"/>
              <a:t> to </a:t>
            </a:r>
            <a:r>
              <a:rPr lang="nb-NO" sz="1400" dirty="0" err="1"/>
              <a:t>the</a:t>
            </a:r>
            <a:r>
              <a:rPr lang="nb-NO" sz="1400" dirty="0"/>
              <a:t> </a:t>
            </a:r>
            <a:r>
              <a:rPr lang="nb-NO" sz="1400" dirty="0" err="1"/>
              <a:t>command</a:t>
            </a:r>
            <a:r>
              <a:rPr lang="nb-NO" sz="1400" dirty="0"/>
              <a:t> line, so </a:t>
            </a:r>
            <a:r>
              <a:rPr lang="nb-NO" sz="1400" dirty="0" err="1"/>
              <a:t>there</a:t>
            </a:r>
            <a:r>
              <a:rPr lang="nb-NO" sz="1400" dirty="0"/>
              <a:t> is a </a:t>
            </a:r>
            <a:r>
              <a:rPr lang="nb-NO" sz="1400" dirty="0" err="1"/>
              <a:t>couple</a:t>
            </a:r>
            <a:r>
              <a:rPr lang="nb-NO" sz="1400" dirty="0"/>
              <a:t> </a:t>
            </a:r>
            <a:r>
              <a:rPr lang="nb-NO" sz="1400" dirty="0" err="1"/>
              <a:t>of</a:t>
            </a:r>
            <a:r>
              <a:rPr lang="nb-NO" sz="1400" dirty="0"/>
              <a:t> </a:t>
            </a:r>
            <a:r>
              <a:rPr lang="nb-NO" sz="1400" dirty="0" err="1"/>
              <a:t>things</a:t>
            </a:r>
            <a:r>
              <a:rPr lang="nb-NO" sz="1400" dirty="0"/>
              <a:t> </a:t>
            </a:r>
            <a:r>
              <a:rPr lang="nb-NO" sz="1400" dirty="0" err="1"/>
              <a:t>you</a:t>
            </a:r>
            <a:r>
              <a:rPr lang="nb-NO" sz="1400" dirty="0"/>
              <a:t> must </a:t>
            </a:r>
            <a:r>
              <a:rPr lang="nb-NO" sz="1400" dirty="0" err="1"/>
              <a:t>keep</a:t>
            </a:r>
            <a:r>
              <a:rPr lang="nb-NO" sz="1400" dirty="0"/>
              <a:t> in </a:t>
            </a:r>
            <a:r>
              <a:rPr lang="nb-NO" sz="1400" dirty="0" err="1"/>
              <a:t>mind</a:t>
            </a:r>
            <a:endParaRPr lang="nb-NO" sz="1200" dirty="0"/>
          </a:p>
          <a:p>
            <a:pPr lvl="1">
              <a:lnSpc>
                <a:spcPct val="110000"/>
              </a:lnSpc>
            </a:pPr>
            <a:r>
              <a:rPr lang="nb-NO" sz="1200" dirty="0"/>
              <a:t>If </a:t>
            </a:r>
            <a:r>
              <a:rPr lang="nb-NO" sz="1200" dirty="0" err="1"/>
              <a:t>you</a:t>
            </a:r>
            <a:r>
              <a:rPr lang="nb-NO" sz="1200" dirty="0"/>
              <a:t> </a:t>
            </a:r>
            <a:r>
              <a:rPr lang="nb-NO" sz="1200" dirty="0" err="1"/>
              <a:t>want</a:t>
            </a:r>
            <a:r>
              <a:rPr lang="nb-NO" sz="1200" dirty="0"/>
              <a:t>, </a:t>
            </a:r>
            <a:r>
              <a:rPr lang="nb-NO" sz="1200" dirty="0" err="1"/>
              <a:t>you</a:t>
            </a:r>
            <a:r>
              <a:rPr lang="nb-NO" sz="1200" dirty="0"/>
              <a:t> </a:t>
            </a:r>
            <a:r>
              <a:rPr lang="nb-NO" sz="1200" dirty="0" err="1"/>
              <a:t>can</a:t>
            </a:r>
            <a:r>
              <a:rPr lang="nb-NO" sz="1200" dirty="0"/>
              <a:t> </a:t>
            </a:r>
            <a:r>
              <a:rPr lang="nb-NO" sz="1200" dirty="0" err="1"/>
              <a:t>change</a:t>
            </a:r>
            <a:r>
              <a:rPr lang="nb-NO" sz="1200" dirty="0"/>
              <a:t> a setting in </a:t>
            </a:r>
            <a:r>
              <a:rPr lang="nb-NO" sz="1200" dirty="0" err="1"/>
              <a:t>TextEdit</a:t>
            </a:r>
            <a:r>
              <a:rPr lang="nb-NO" sz="1200" dirty="0"/>
              <a:t> to make all </a:t>
            </a:r>
            <a:r>
              <a:rPr lang="nb-NO" sz="1200" dirty="0" err="1"/>
              <a:t>new</a:t>
            </a:r>
            <a:r>
              <a:rPr lang="nb-NO" sz="1200" dirty="0"/>
              <a:t> </a:t>
            </a:r>
            <a:r>
              <a:rPr lang="nb-NO" sz="1200" dirty="0" err="1"/>
              <a:t>documents</a:t>
            </a:r>
            <a:r>
              <a:rPr lang="nb-NO" sz="1200" dirty="0"/>
              <a:t> </a:t>
            </a:r>
            <a:r>
              <a:rPr lang="nb-NO" sz="1200" dirty="0" err="1"/>
              <a:t>plain</a:t>
            </a:r>
            <a:r>
              <a:rPr lang="nb-NO" sz="1200" dirty="0"/>
              <a:t> </a:t>
            </a:r>
            <a:r>
              <a:rPr lang="nb-NO" sz="1200" dirty="0" err="1"/>
              <a:t>text</a:t>
            </a:r>
            <a:endParaRPr lang="nb-NO" sz="1200" dirty="0"/>
          </a:p>
          <a:p>
            <a:pPr lvl="1">
              <a:lnSpc>
                <a:spcPct val="110000"/>
              </a:lnSpc>
            </a:pPr>
            <a:r>
              <a:rPr lang="nb-NO" sz="1200" dirty="0"/>
              <a:t>To </a:t>
            </a:r>
            <a:r>
              <a:rPr lang="nb-NO" sz="1200" dirty="0" err="1"/>
              <a:t>change</a:t>
            </a:r>
            <a:r>
              <a:rPr lang="nb-NO" sz="1200" dirty="0"/>
              <a:t> </a:t>
            </a:r>
            <a:r>
              <a:rPr lang="nb-NO" sz="1200" dirty="0" err="1"/>
              <a:t>the</a:t>
            </a:r>
            <a:r>
              <a:rPr lang="nb-NO" sz="1200" dirty="0"/>
              <a:t> </a:t>
            </a:r>
            <a:r>
              <a:rPr lang="nb-NO" sz="1200" dirty="0" err="1"/>
              <a:t>current</a:t>
            </a:r>
            <a:r>
              <a:rPr lang="nb-NO" sz="1200" dirty="0"/>
              <a:t> </a:t>
            </a:r>
            <a:r>
              <a:rPr lang="nb-NO" sz="1200" dirty="0" err="1"/>
              <a:t>document</a:t>
            </a:r>
            <a:r>
              <a:rPr lang="nb-NO" sz="1200" dirty="0"/>
              <a:t> to </a:t>
            </a:r>
            <a:r>
              <a:rPr lang="nb-NO" sz="1200" dirty="0" err="1"/>
              <a:t>plain</a:t>
            </a:r>
            <a:r>
              <a:rPr lang="nb-NO" sz="1200" dirty="0"/>
              <a:t> </a:t>
            </a:r>
            <a:r>
              <a:rPr lang="nb-NO" sz="1200" dirty="0" err="1"/>
              <a:t>text</a:t>
            </a:r>
            <a:r>
              <a:rPr lang="nb-NO" sz="1200" dirty="0"/>
              <a:t> </a:t>
            </a:r>
            <a:r>
              <a:rPr lang="nb-NO" sz="1200" dirty="0" err="1"/>
              <a:t>go</a:t>
            </a:r>
            <a:r>
              <a:rPr lang="nb-NO" sz="1200" dirty="0"/>
              <a:t> to Format -&gt; Make </a:t>
            </a:r>
            <a:r>
              <a:rPr lang="nb-NO" sz="1200" dirty="0" err="1"/>
              <a:t>Plain</a:t>
            </a:r>
            <a:r>
              <a:rPr lang="nb-NO" sz="1200" dirty="0"/>
              <a:t> </a:t>
            </a:r>
            <a:r>
              <a:rPr lang="nb-NO" sz="1200" dirty="0" err="1"/>
              <a:t>Text</a:t>
            </a:r>
            <a:endParaRPr lang="nb-NO" sz="1200" dirty="0"/>
          </a:p>
          <a:p>
            <a:pPr lvl="1">
              <a:lnSpc>
                <a:spcPct val="110000"/>
              </a:lnSpc>
            </a:pPr>
            <a:r>
              <a:rPr lang="nb-NO" sz="1200" dirty="0" err="1"/>
              <a:t>Shortcut</a:t>
            </a:r>
            <a:r>
              <a:rPr lang="nb-NO" sz="1200" dirty="0"/>
              <a:t> is: </a:t>
            </a:r>
            <a:r>
              <a:rPr lang="nb-NO" sz="1200" dirty="0" err="1"/>
              <a:t>Shift</a:t>
            </a:r>
            <a:r>
              <a:rPr lang="nb-NO" sz="1200" dirty="0"/>
              <a:t>-</a:t>
            </a:r>
            <a:r>
              <a:rPr lang="nb-NO" sz="1200" dirty="0" err="1"/>
              <a:t>Cmd</a:t>
            </a:r>
            <a:r>
              <a:rPr lang="nb-NO" sz="1200" dirty="0"/>
              <a:t>-T</a:t>
            </a:r>
          </a:p>
        </p:txBody>
      </p:sp>
      <p:sp>
        <p:nvSpPr>
          <p:cNvPr id="124" name="Slide Number Placeholder 3">
            <a:extLst>
              <a:ext uri="{FF2B5EF4-FFF2-40B4-BE49-F238E27FC236}">
                <a16:creationId xmlns:a16="http://schemas.microsoft.com/office/drawing/2014/main" id="{84E04E4E-021A-44EA-A21F-D749783987DC}"/>
              </a:ext>
            </a:extLst>
          </p:cNvPr>
          <p:cNvSpPr>
            <a:spLocks noGrp="1"/>
          </p:cNvSpPr>
          <p:nvPr>
            <p:ph type="sldNum" sz="quarter" idx="12"/>
          </p:nvPr>
        </p:nvSpPr>
        <p:spPr>
          <a:xfrm>
            <a:off x="540000" y="6247800"/>
            <a:ext cx="900000" cy="450000"/>
          </a:xfrm>
        </p:spPr>
        <p:txBody>
          <a:bodyPr/>
          <a:lstStyle/>
          <a:p>
            <a:pPr>
              <a:spcAft>
                <a:spcPts val="600"/>
              </a:spcAft>
            </a:pPr>
            <a:fld id="{02CEFE82-39F2-4F47-8A0C-D5AB3496FA5C}" type="slidenum">
              <a:rPr lang="en-GB" smtClean="0"/>
              <a:pPr>
                <a:spcAft>
                  <a:spcPts val="600"/>
                </a:spcAft>
              </a:pPr>
              <a:t>11</a:t>
            </a:fld>
            <a:endParaRPr lang="en-GB"/>
          </a:p>
        </p:txBody>
      </p:sp>
      <p:sp>
        <p:nvSpPr>
          <p:cNvPr id="180" name="Text+Image 50:50"/>
          <p:cNvSpPr txBox="1">
            <a:spLocks noGrp="1"/>
          </p:cNvSpPr>
          <p:nvPr>
            <p:ph type="title"/>
          </p:nvPr>
        </p:nvSpPr>
        <p:spPr>
          <a:xfrm>
            <a:off x="540000" y="432000"/>
            <a:ext cx="11109600" cy="540000"/>
          </a:xfrm>
        </p:spPr>
        <p:txBody>
          <a:bodyPr anchor="ctr">
            <a:normAutofit/>
          </a:bodyPr>
          <a:lstStyle/>
          <a:p>
            <a:r>
              <a:rPr lang="en-GB" dirty="0"/>
              <a:t>Notes for Mac users #3 - TextEdit</a:t>
            </a:r>
          </a:p>
        </p:txBody>
      </p:sp>
      <p:sp>
        <p:nvSpPr>
          <p:cNvPr id="3" name="Footer Placeholder 6">
            <a:extLst>
              <a:ext uri="{FF2B5EF4-FFF2-40B4-BE49-F238E27FC236}">
                <a16:creationId xmlns:a16="http://schemas.microsoft.com/office/drawing/2014/main" id="{BD00FE5D-B8B5-06EB-5F49-5279FC1C36DE}"/>
              </a:ext>
            </a:extLst>
          </p:cNvPr>
          <p:cNvSpPr>
            <a:spLocks noGrp="1"/>
          </p:cNvSpPr>
          <p:nvPr>
            <p:ph type="ftr" sz="quarter" idx="11"/>
          </p:nvPr>
        </p:nvSpPr>
        <p:spPr>
          <a:xfrm>
            <a:off x="0" y="0"/>
            <a:ext cx="1440001" cy="270000"/>
          </a:xfrm>
          <a:solidFill>
            <a:srgbClr val="0C1026"/>
          </a:solidFill>
          <a:ln>
            <a:noFill/>
          </a:ln>
        </p:spPr>
        <p:txBody>
          <a:bodyPr/>
          <a:lstStyle/>
          <a:p>
            <a:pPr algn="l"/>
            <a:r>
              <a:rPr lang="en-US" sz="1100">
                <a:latin typeface="Verdana" panose="020B0604030504040204" pitchFamily="34" charset="0"/>
                <a:ea typeface="Verdana" panose="020B0604030504040204" pitchFamily="34" charset="0"/>
                <a:sym typeface="Verdana" panose="020B0604030504040204" pitchFamily="34" charset="0"/>
              </a:rPr>
              <a:t> Pre-lab exercises</a:t>
            </a:r>
          </a:p>
        </p:txBody>
      </p:sp>
      <p:sp>
        <p:nvSpPr>
          <p:cNvPr id="4" name="Footer Placeholder 6">
            <a:extLst>
              <a:ext uri="{FF2B5EF4-FFF2-40B4-BE49-F238E27FC236}">
                <a16:creationId xmlns:a16="http://schemas.microsoft.com/office/drawing/2014/main" id="{34AE7BAD-0DF0-29EF-7772-CE754090A522}"/>
              </a:ext>
            </a:extLst>
          </p:cNvPr>
          <p:cNvSpPr txBox="1">
            <a:spLocks/>
          </p:cNvSpPr>
          <p:nvPr/>
        </p:nvSpPr>
        <p:spPr bwMode="gray">
          <a:xfrm>
            <a:off x="1440000" y="0"/>
            <a:ext cx="7900850" cy="270000"/>
          </a:xfrm>
          <a:prstGeom prst="rect">
            <a:avLst/>
          </a:prstGeom>
          <a:gradFill flip="none" rotWithShape="1">
            <a:gsLst>
              <a:gs pos="0">
                <a:srgbClr val="2D28CD"/>
              </a:gs>
              <a:gs pos="50000">
                <a:srgbClr val="2D28CD">
                  <a:alpha val="50000"/>
                </a:srgbClr>
              </a:gs>
              <a:gs pos="100000">
                <a:schemeClr val="bg1"/>
              </a:gs>
            </a:gsLst>
            <a:lin ang="0" scaled="1"/>
            <a:tileRect/>
          </a:gradFill>
          <a:ln>
            <a:noFill/>
          </a:ln>
        </p:spPr>
        <p:txBody>
          <a:bodyPr vert="horz" lIns="0" tIns="0" rIns="0" bIns="0" rtlCol="0" anchor="ctr"/>
          <a:lstStyle>
            <a:defPPr>
              <a:defRPr lang="en-US"/>
            </a:defPPr>
            <a:lvl1pPr marL="0" algn="ctr" defTabSz="914400" rtl="0" eaLnBrk="1" latinLnBrk="0" hangingPunct="1">
              <a:defRPr sz="1050" kern="1200">
                <a:solidFill>
                  <a:schemeClr val="bg1"/>
                </a:solidFill>
                <a:latin typeface="Verdana" panose="020B0604030504040204" pitchFamily="34" charset="0"/>
                <a:ea typeface="Verdana" panose="020B0604030504040204" pitchFamily="34" charset="0"/>
                <a:cs typeface="+mn-cs"/>
                <a:sym typeface="Verdana" panose="020B060403050404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dirty="0"/>
              <a:t> Notes for Mac users</a:t>
            </a:r>
          </a:p>
        </p:txBody>
      </p:sp>
      <p:cxnSp>
        <p:nvCxnSpPr>
          <p:cNvPr id="2" name="Straight Arrow Connector 1">
            <a:extLst>
              <a:ext uri="{FF2B5EF4-FFF2-40B4-BE49-F238E27FC236}">
                <a16:creationId xmlns:a16="http://schemas.microsoft.com/office/drawing/2014/main" id="{32FF519D-955A-0C51-73C7-4310F1698E14}"/>
              </a:ext>
            </a:extLst>
          </p:cNvPr>
          <p:cNvCxnSpPr>
            <a:cxnSpLocks/>
            <a:endCxn id="7" idx="1"/>
          </p:cNvCxnSpPr>
          <p:nvPr/>
        </p:nvCxnSpPr>
        <p:spPr>
          <a:xfrm flipV="1">
            <a:off x="8064500" y="1565869"/>
            <a:ext cx="1452002" cy="52343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7" name="Picture 6">
            <a:extLst>
              <a:ext uri="{FF2B5EF4-FFF2-40B4-BE49-F238E27FC236}">
                <a16:creationId xmlns:a16="http://schemas.microsoft.com/office/drawing/2014/main" id="{999A8046-21F7-D521-71A5-D4887D83551D}"/>
              </a:ext>
            </a:extLst>
          </p:cNvPr>
          <p:cNvPicPr>
            <a:picLocks noChangeAspect="1"/>
          </p:cNvPicPr>
          <p:nvPr/>
        </p:nvPicPr>
        <p:blipFill>
          <a:blip r:embed="rId3"/>
          <a:stretch>
            <a:fillRect/>
          </a:stretch>
        </p:blipFill>
        <p:spPr>
          <a:xfrm>
            <a:off x="9516502" y="1083752"/>
            <a:ext cx="2048996" cy="964233"/>
          </a:xfrm>
          <a:prstGeom prst="rect">
            <a:avLst/>
          </a:prstGeom>
        </p:spPr>
      </p:pic>
      <p:pic>
        <p:nvPicPr>
          <p:cNvPr id="12" name="Picture 11">
            <a:extLst>
              <a:ext uri="{FF2B5EF4-FFF2-40B4-BE49-F238E27FC236}">
                <a16:creationId xmlns:a16="http://schemas.microsoft.com/office/drawing/2014/main" id="{90BDCBFC-BE20-06E5-95D4-14777FDEA94E}"/>
              </a:ext>
            </a:extLst>
          </p:cNvPr>
          <p:cNvPicPr>
            <a:picLocks noChangeAspect="1"/>
          </p:cNvPicPr>
          <p:nvPr/>
        </p:nvPicPr>
        <p:blipFill rotWithShape="1">
          <a:blip r:embed="rId4"/>
          <a:srcRect t="3213"/>
          <a:stretch/>
        </p:blipFill>
        <p:spPr>
          <a:xfrm>
            <a:off x="9516502" y="2549372"/>
            <a:ext cx="1790950" cy="931242"/>
          </a:xfrm>
          <a:prstGeom prst="rect">
            <a:avLst/>
          </a:prstGeom>
        </p:spPr>
      </p:pic>
      <p:sp>
        <p:nvSpPr>
          <p:cNvPr id="13" name="Rectangle: Rounded Corners 12">
            <a:extLst>
              <a:ext uri="{FF2B5EF4-FFF2-40B4-BE49-F238E27FC236}">
                <a16:creationId xmlns:a16="http://schemas.microsoft.com/office/drawing/2014/main" id="{0AF04EBB-F352-44B9-63F2-FC70AE989A6E}"/>
              </a:ext>
            </a:extLst>
          </p:cNvPr>
          <p:cNvSpPr/>
          <p:nvPr/>
        </p:nvSpPr>
        <p:spPr>
          <a:xfrm>
            <a:off x="9598598" y="3150530"/>
            <a:ext cx="1708854" cy="285301"/>
          </a:xfrm>
          <a:prstGeom prst="roundRect">
            <a:avLst/>
          </a:prstGeom>
          <a:noFill/>
          <a:ln/>
        </p:spPr>
        <p:style>
          <a:lnRef idx="2">
            <a:schemeClr val="accent1"/>
          </a:lnRef>
          <a:fillRef idx="1">
            <a:schemeClr val="lt1"/>
          </a:fillRef>
          <a:effectRef idx="0">
            <a:schemeClr val="accent1"/>
          </a:effectRef>
          <a:fontRef idx="minor">
            <a:schemeClr val="dk1"/>
          </a:fontRef>
        </p:style>
        <p:txBody>
          <a:bodyPr lIns="36000" tIns="36000" rIns="36000" bIns="36000" rtlCol="0" anchor="ctr"/>
          <a:lstStyle/>
          <a:p>
            <a:pPr algn="ctr">
              <a:lnSpc>
                <a:spcPct val="90000"/>
              </a:lnSpc>
              <a:spcAft>
                <a:spcPts val="1000"/>
              </a:spcAft>
            </a:pPr>
            <a:endParaRPr lang="nb-NO" err="1"/>
          </a:p>
        </p:txBody>
      </p:sp>
      <p:cxnSp>
        <p:nvCxnSpPr>
          <p:cNvPr id="15" name="Straight Arrow Connector 14">
            <a:extLst>
              <a:ext uri="{FF2B5EF4-FFF2-40B4-BE49-F238E27FC236}">
                <a16:creationId xmlns:a16="http://schemas.microsoft.com/office/drawing/2014/main" id="{FC415533-68C1-2A75-0CD9-87540DD1850C}"/>
              </a:ext>
            </a:extLst>
          </p:cNvPr>
          <p:cNvCxnSpPr>
            <a:cxnSpLocks/>
          </p:cNvCxnSpPr>
          <p:nvPr/>
        </p:nvCxnSpPr>
        <p:spPr>
          <a:xfrm>
            <a:off x="7353300" y="2471024"/>
            <a:ext cx="2245298" cy="67950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36593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The distance between the headline and the start of the body copy is always constant.…"/>
          <p:cNvSpPr txBox="1">
            <a:spLocks noGrp="1"/>
          </p:cNvSpPr>
          <p:nvPr>
            <p:ph idx="1"/>
          </p:nvPr>
        </p:nvSpPr>
        <p:spPr>
          <a:xfrm>
            <a:off x="540000" y="1013314"/>
            <a:ext cx="5554800" cy="5234483"/>
          </a:xfrm>
        </p:spPr>
        <p:txBody>
          <a:bodyPr>
            <a:normAutofit/>
          </a:bodyPr>
          <a:lstStyle/>
          <a:p>
            <a:pPr>
              <a:lnSpc>
                <a:spcPct val="110000"/>
              </a:lnSpc>
            </a:pPr>
            <a:r>
              <a:rPr lang="nb-NO" sz="1200" dirty="0" err="1"/>
              <a:t>You</a:t>
            </a:r>
            <a:r>
              <a:rPr lang="nb-NO" sz="1200" dirty="0"/>
              <a:t> </a:t>
            </a:r>
            <a:r>
              <a:rPr lang="nb-NO" sz="1200" dirty="0" err="1"/>
              <a:t>can</a:t>
            </a:r>
            <a:r>
              <a:rPr lang="nb-NO" sz="1200" dirty="0"/>
              <a:t> </a:t>
            </a:r>
            <a:r>
              <a:rPr lang="nb-NO" sz="1200" dirty="0" err="1"/>
              <a:t>use</a:t>
            </a:r>
            <a:r>
              <a:rPr lang="nb-NO" sz="1200" dirty="0"/>
              <a:t> WSL (Windows Subsystem for Linux) </a:t>
            </a:r>
            <a:r>
              <a:rPr lang="nb-NO" sz="1200" dirty="0" err="1"/>
              <a:t>instead</a:t>
            </a:r>
            <a:r>
              <a:rPr lang="nb-NO" sz="1200" dirty="0"/>
              <a:t> </a:t>
            </a:r>
            <a:r>
              <a:rPr lang="nb-NO" sz="1200" dirty="0" err="1"/>
              <a:t>of</a:t>
            </a:r>
            <a:r>
              <a:rPr lang="nb-NO" sz="1200" dirty="0"/>
              <a:t> a </a:t>
            </a:r>
            <a:r>
              <a:rPr lang="nb-NO" sz="1200" dirty="0" err="1"/>
              <a:t>Ubuntu</a:t>
            </a:r>
            <a:r>
              <a:rPr lang="nb-NO" sz="1200" dirty="0"/>
              <a:t> VM </a:t>
            </a:r>
            <a:r>
              <a:rPr lang="nb-NO" sz="1200" dirty="0" err="1"/>
              <a:t>running</a:t>
            </a:r>
            <a:r>
              <a:rPr lang="nb-NO" sz="1200" dirty="0"/>
              <a:t> in </a:t>
            </a:r>
            <a:r>
              <a:rPr lang="nb-NO" sz="1200" dirty="0" err="1"/>
              <a:t>VirtualBox</a:t>
            </a:r>
            <a:r>
              <a:rPr lang="nb-NO" sz="1200" dirty="0"/>
              <a:t> for Python and </a:t>
            </a:r>
            <a:r>
              <a:rPr lang="nb-NO" sz="1200" dirty="0" err="1"/>
              <a:t>Ansible</a:t>
            </a:r>
            <a:r>
              <a:rPr lang="nb-NO" sz="1200" dirty="0"/>
              <a:t> </a:t>
            </a:r>
            <a:r>
              <a:rPr lang="nb-NO" sz="1200" dirty="0" err="1"/>
              <a:t>stuff</a:t>
            </a:r>
            <a:r>
              <a:rPr lang="nb-NO" sz="1200" dirty="0"/>
              <a:t> </a:t>
            </a:r>
          </a:p>
          <a:p>
            <a:pPr>
              <a:lnSpc>
                <a:spcPct val="110000"/>
              </a:lnSpc>
            </a:pPr>
            <a:r>
              <a:rPr lang="nb-NO" sz="1200" dirty="0">
                <a:solidFill>
                  <a:srgbClr val="FF0000"/>
                </a:solidFill>
              </a:rPr>
              <a:t>TIG </a:t>
            </a:r>
            <a:r>
              <a:rPr lang="nb-NO" sz="1200" dirty="0" err="1">
                <a:solidFill>
                  <a:srgbClr val="FF0000"/>
                </a:solidFill>
              </a:rPr>
              <a:t>stack</a:t>
            </a:r>
            <a:r>
              <a:rPr lang="nb-NO" sz="1200" dirty="0">
                <a:solidFill>
                  <a:srgbClr val="FF0000"/>
                </a:solidFill>
              </a:rPr>
              <a:t> and </a:t>
            </a:r>
            <a:r>
              <a:rPr lang="nb-NO" sz="1200" dirty="0" err="1">
                <a:solidFill>
                  <a:srgbClr val="FF0000"/>
                </a:solidFill>
              </a:rPr>
              <a:t>other</a:t>
            </a:r>
            <a:r>
              <a:rPr lang="nb-NO" sz="1200" dirty="0">
                <a:solidFill>
                  <a:srgbClr val="FF0000"/>
                </a:solidFill>
              </a:rPr>
              <a:t> </a:t>
            </a:r>
            <a:r>
              <a:rPr lang="nb-NO" sz="1200" dirty="0" err="1">
                <a:solidFill>
                  <a:srgbClr val="FF0000"/>
                </a:solidFill>
              </a:rPr>
              <a:t>docker</a:t>
            </a:r>
            <a:r>
              <a:rPr lang="nb-NO" sz="1200" dirty="0">
                <a:solidFill>
                  <a:srgbClr val="FF0000"/>
                </a:solidFill>
              </a:rPr>
              <a:t> </a:t>
            </a:r>
            <a:r>
              <a:rPr lang="nb-NO" sz="1200" dirty="0" err="1">
                <a:solidFill>
                  <a:srgbClr val="FF0000"/>
                </a:solidFill>
              </a:rPr>
              <a:t>stuff</a:t>
            </a:r>
            <a:r>
              <a:rPr lang="nb-NO" sz="1200" dirty="0">
                <a:solidFill>
                  <a:srgbClr val="FF0000"/>
                </a:solidFill>
              </a:rPr>
              <a:t> is not </a:t>
            </a:r>
            <a:r>
              <a:rPr lang="nb-NO" sz="1200" dirty="0" err="1">
                <a:solidFill>
                  <a:srgbClr val="FF0000"/>
                </a:solidFill>
              </a:rPr>
              <a:t>tested</a:t>
            </a:r>
            <a:r>
              <a:rPr lang="nb-NO" sz="1200" dirty="0">
                <a:solidFill>
                  <a:srgbClr val="FF0000"/>
                </a:solidFill>
              </a:rPr>
              <a:t> (</a:t>
            </a:r>
            <a:r>
              <a:rPr lang="nb-NO" sz="1200" dirty="0" err="1">
                <a:solidFill>
                  <a:srgbClr val="FF0000"/>
                </a:solidFill>
              </a:rPr>
              <a:t>yet</a:t>
            </a:r>
            <a:r>
              <a:rPr lang="nb-NO" sz="1200" dirty="0">
                <a:solidFill>
                  <a:srgbClr val="FF0000"/>
                </a:solidFill>
              </a:rPr>
              <a:t>)</a:t>
            </a:r>
          </a:p>
          <a:p>
            <a:pPr>
              <a:lnSpc>
                <a:spcPct val="110000"/>
              </a:lnSpc>
            </a:pPr>
            <a:r>
              <a:rPr lang="nb-NO" sz="1200" dirty="0">
                <a:solidFill>
                  <a:srgbClr val="FF0000"/>
                </a:solidFill>
              </a:rPr>
              <a:t>No </a:t>
            </a:r>
            <a:r>
              <a:rPr lang="nb-NO" sz="1200" dirty="0" err="1">
                <a:solidFill>
                  <a:srgbClr val="FF0000"/>
                </a:solidFill>
              </a:rPr>
              <a:t>instructions</a:t>
            </a:r>
            <a:r>
              <a:rPr lang="nb-NO" sz="1200" dirty="0">
                <a:solidFill>
                  <a:srgbClr val="FF0000"/>
                </a:solidFill>
              </a:rPr>
              <a:t> for </a:t>
            </a:r>
            <a:r>
              <a:rPr lang="nb-NO" sz="1200" dirty="0" err="1">
                <a:solidFill>
                  <a:srgbClr val="FF0000"/>
                </a:solidFill>
              </a:rPr>
              <a:t>using</a:t>
            </a:r>
            <a:r>
              <a:rPr lang="nb-NO" sz="1200" dirty="0">
                <a:solidFill>
                  <a:srgbClr val="FF0000"/>
                </a:solidFill>
              </a:rPr>
              <a:t> WSL or </a:t>
            </a:r>
            <a:r>
              <a:rPr lang="nb-NO" sz="1200" dirty="0" err="1">
                <a:solidFill>
                  <a:srgbClr val="FF0000"/>
                </a:solidFill>
              </a:rPr>
              <a:t>adopting</a:t>
            </a:r>
            <a:r>
              <a:rPr lang="nb-NO" sz="1200" dirty="0">
                <a:solidFill>
                  <a:srgbClr val="FF0000"/>
                </a:solidFill>
              </a:rPr>
              <a:t> </a:t>
            </a:r>
            <a:r>
              <a:rPr lang="nb-NO" sz="1200" dirty="0" err="1">
                <a:solidFill>
                  <a:srgbClr val="FF0000"/>
                </a:solidFill>
              </a:rPr>
              <a:t>the</a:t>
            </a:r>
            <a:r>
              <a:rPr lang="nb-NO" sz="1200" dirty="0">
                <a:solidFill>
                  <a:srgbClr val="FF0000"/>
                </a:solidFill>
              </a:rPr>
              <a:t> lab guide to WSL is </a:t>
            </a:r>
            <a:r>
              <a:rPr lang="nb-NO" sz="1200" dirty="0" err="1">
                <a:solidFill>
                  <a:srgbClr val="FF0000"/>
                </a:solidFill>
              </a:rPr>
              <a:t>included</a:t>
            </a:r>
            <a:r>
              <a:rPr lang="nb-NO" sz="1200" dirty="0">
                <a:solidFill>
                  <a:srgbClr val="FF0000"/>
                </a:solidFill>
              </a:rPr>
              <a:t> at </a:t>
            </a:r>
            <a:r>
              <a:rPr lang="nb-NO" sz="1200" dirty="0" err="1">
                <a:solidFill>
                  <a:srgbClr val="FF0000"/>
                </a:solidFill>
              </a:rPr>
              <a:t>this</a:t>
            </a:r>
            <a:r>
              <a:rPr lang="nb-NO" sz="1200" dirty="0">
                <a:solidFill>
                  <a:srgbClr val="FF0000"/>
                </a:solidFill>
              </a:rPr>
              <a:t> moment</a:t>
            </a:r>
          </a:p>
          <a:p>
            <a:pPr>
              <a:lnSpc>
                <a:spcPct val="110000"/>
              </a:lnSpc>
            </a:pPr>
            <a:r>
              <a:rPr lang="nb-NO" sz="1200" dirty="0" err="1"/>
              <a:t>Install</a:t>
            </a:r>
            <a:r>
              <a:rPr lang="nb-NO" sz="1200" dirty="0"/>
              <a:t> WSL (</a:t>
            </a:r>
            <a:r>
              <a:rPr lang="nb-NO" sz="1200" dirty="0">
                <a:solidFill>
                  <a:srgbClr val="FF0000"/>
                </a:solidFill>
              </a:rPr>
              <a:t>start </a:t>
            </a:r>
            <a:r>
              <a:rPr lang="nb-NO" sz="1200" dirty="0" err="1">
                <a:solidFill>
                  <a:srgbClr val="FF0000"/>
                </a:solidFill>
              </a:rPr>
              <a:t>Powershell</a:t>
            </a:r>
            <a:r>
              <a:rPr lang="nb-NO" sz="1200" dirty="0">
                <a:solidFill>
                  <a:srgbClr val="FF0000"/>
                </a:solidFill>
              </a:rPr>
              <a:t> as administrator</a:t>
            </a:r>
            <a:r>
              <a:rPr lang="nb-NO" sz="1200" dirty="0"/>
              <a:t>)</a:t>
            </a:r>
          </a:p>
          <a:p>
            <a:pPr>
              <a:lnSpc>
                <a:spcPct val="110000"/>
              </a:lnSpc>
            </a:pPr>
            <a:endParaRPr lang="nb-NO" sz="1200" dirty="0">
              <a:solidFill>
                <a:srgbClr val="FF0000"/>
              </a:solidFill>
            </a:endParaRPr>
          </a:p>
          <a:p>
            <a:pPr>
              <a:lnSpc>
                <a:spcPct val="110000"/>
              </a:lnSpc>
            </a:pPr>
            <a:r>
              <a:rPr lang="nb-NO" sz="1200" dirty="0" err="1"/>
              <a:t>Check</a:t>
            </a:r>
            <a:r>
              <a:rPr lang="nb-NO" sz="1200" dirty="0"/>
              <a:t> WSL </a:t>
            </a:r>
            <a:r>
              <a:rPr lang="nb-NO" sz="1200" dirty="0" err="1"/>
              <a:t>version</a:t>
            </a:r>
            <a:endParaRPr lang="nb-NO" sz="1200" dirty="0"/>
          </a:p>
          <a:p>
            <a:pPr>
              <a:lnSpc>
                <a:spcPct val="110000"/>
              </a:lnSpc>
            </a:pPr>
            <a:endParaRPr lang="nb-NO" sz="1200" dirty="0"/>
          </a:p>
          <a:p>
            <a:pPr>
              <a:lnSpc>
                <a:spcPct val="110000"/>
              </a:lnSpc>
            </a:pPr>
            <a:endParaRPr lang="nb-NO" sz="1200" dirty="0"/>
          </a:p>
          <a:p>
            <a:pPr>
              <a:lnSpc>
                <a:spcPct val="110000"/>
              </a:lnSpc>
            </a:pPr>
            <a:r>
              <a:rPr lang="nb-NO" sz="1200" dirty="0"/>
              <a:t>Upgrade WSL</a:t>
            </a:r>
          </a:p>
          <a:p>
            <a:pPr>
              <a:lnSpc>
                <a:spcPct val="110000"/>
              </a:lnSpc>
            </a:pPr>
            <a:endParaRPr lang="nb-NO" sz="1200" dirty="0"/>
          </a:p>
          <a:p>
            <a:pPr>
              <a:lnSpc>
                <a:spcPct val="110000"/>
              </a:lnSpc>
            </a:pPr>
            <a:r>
              <a:rPr lang="nb-NO" sz="1200" dirty="0" err="1"/>
              <a:t>Install</a:t>
            </a:r>
            <a:r>
              <a:rPr lang="nb-NO" sz="1200" dirty="0"/>
              <a:t> </a:t>
            </a:r>
            <a:r>
              <a:rPr lang="nb-NO" sz="1200" dirty="0" err="1"/>
              <a:t>Ubuntu</a:t>
            </a:r>
            <a:r>
              <a:rPr lang="nb-NO" sz="1200" dirty="0"/>
              <a:t>, run "</a:t>
            </a:r>
            <a:r>
              <a:rPr lang="nb-NO" sz="1200" dirty="0" err="1"/>
              <a:t>wsl</a:t>
            </a:r>
            <a:r>
              <a:rPr lang="nb-NO" sz="1200" dirty="0"/>
              <a:t> --</a:t>
            </a:r>
            <a:r>
              <a:rPr lang="nb-NO" sz="1200" dirty="0" err="1"/>
              <a:t>install</a:t>
            </a:r>
            <a:r>
              <a:rPr lang="nb-NO" sz="1200" dirty="0"/>
              <a:t> -d </a:t>
            </a:r>
            <a:r>
              <a:rPr lang="nb-NO" sz="1200" dirty="0" err="1"/>
              <a:t>Ubuntu</a:t>
            </a:r>
            <a:endParaRPr lang="nb-NO" sz="1200" dirty="0"/>
          </a:p>
          <a:p>
            <a:pPr>
              <a:lnSpc>
                <a:spcPct val="110000"/>
              </a:lnSpc>
            </a:pPr>
            <a:endParaRPr lang="nb-NO" sz="1200" dirty="0"/>
          </a:p>
          <a:p>
            <a:pPr>
              <a:lnSpc>
                <a:spcPct val="110000"/>
              </a:lnSpc>
            </a:pPr>
            <a:r>
              <a:rPr lang="nb-NO" sz="1200" dirty="0"/>
              <a:t>List </a:t>
            </a:r>
            <a:r>
              <a:rPr lang="nb-NO" sz="1200" dirty="0" err="1"/>
              <a:t>installed</a:t>
            </a:r>
            <a:r>
              <a:rPr lang="nb-NO" sz="1200" dirty="0"/>
              <a:t> WSL VMs, run "</a:t>
            </a:r>
            <a:r>
              <a:rPr lang="nb-NO" sz="1200" dirty="0" err="1"/>
              <a:t>wsl</a:t>
            </a:r>
            <a:r>
              <a:rPr lang="nb-NO" sz="1200" dirty="0"/>
              <a:t> --list"</a:t>
            </a:r>
          </a:p>
        </p:txBody>
      </p:sp>
      <p:sp>
        <p:nvSpPr>
          <p:cNvPr id="124" name="Slide Number Placeholder 3">
            <a:extLst>
              <a:ext uri="{FF2B5EF4-FFF2-40B4-BE49-F238E27FC236}">
                <a16:creationId xmlns:a16="http://schemas.microsoft.com/office/drawing/2014/main" id="{84E04E4E-021A-44EA-A21F-D749783987DC}"/>
              </a:ext>
            </a:extLst>
          </p:cNvPr>
          <p:cNvSpPr>
            <a:spLocks noGrp="1"/>
          </p:cNvSpPr>
          <p:nvPr>
            <p:ph type="sldNum" sz="quarter" idx="12"/>
          </p:nvPr>
        </p:nvSpPr>
        <p:spPr>
          <a:xfrm>
            <a:off x="540000" y="6247800"/>
            <a:ext cx="900000" cy="450000"/>
          </a:xfrm>
        </p:spPr>
        <p:txBody>
          <a:bodyPr/>
          <a:lstStyle/>
          <a:p>
            <a:pPr>
              <a:spcAft>
                <a:spcPts val="600"/>
              </a:spcAft>
            </a:pPr>
            <a:fld id="{02CEFE82-39F2-4F47-8A0C-D5AB3496FA5C}" type="slidenum">
              <a:rPr lang="en-GB" smtClean="0"/>
              <a:pPr>
                <a:spcAft>
                  <a:spcPts val="600"/>
                </a:spcAft>
              </a:pPr>
              <a:t>12</a:t>
            </a:fld>
            <a:endParaRPr lang="en-GB"/>
          </a:p>
        </p:txBody>
      </p:sp>
      <p:sp>
        <p:nvSpPr>
          <p:cNvPr id="180" name="Text+Image 50:50"/>
          <p:cNvSpPr txBox="1">
            <a:spLocks noGrp="1"/>
          </p:cNvSpPr>
          <p:nvPr>
            <p:ph type="title"/>
          </p:nvPr>
        </p:nvSpPr>
        <p:spPr>
          <a:xfrm>
            <a:off x="540000" y="432000"/>
            <a:ext cx="11109600" cy="540000"/>
          </a:xfrm>
        </p:spPr>
        <p:txBody>
          <a:bodyPr anchor="ctr">
            <a:normAutofit/>
          </a:bodyPr>
          <a:lstStyle/>
          <a:p>
            <a:r>
              <a:rPr lang="en-GB" dirty="0"/>
              <a:t>Notes for WSL users (optional / alternative)</a:t>
            </a:r>
          </a:p>
        </p:txBody>
      </p:sp>
      <p:sp>
        <p:nvSpPr>
          <p:cNvPr id="3" name="Footer Placeholder 6">
            <a:extLst>
              <a:ext uri="{FF2B5EF4-FFF2-40B4-BE49-F238E27FC236}">
                <a16:creationId xmlns:a16="http://schemas.microsoft.com/office/drawing/2014/main" id="{BD00FE5D-B8B5-06EB-5F49-5279FC1C36DE}"/>
              </a:ext>
            </a:extLst>
          </p:cNvPr>
          <p:cNvSpPr>
            <a:spLocks noGrp="1"/>
          </p:cNvSpPr>
          <p:nvPr>
            <p:ph type="ftr" sz="quarter" idx="11"/>
          </p:nvPr>
        </p:nvSpPr>
        <p:spPr>
          <a:xfrm>
            <a:off x="0" y="0"/>
            <a:ext cx="1440001" cy="270000"/>
          </a:xfrm>
          <a:solidFill>
            <a:srgbClr val="0C1026"/>
          </a:solidFill>
          <a:ln>
            <a:noFill/>
          </a:ln>
        </p:spPr>
        <p:txBody>
          <a:bodyPr/>
          <a:lstStyle/>
          <a:p>
            <a:pPr algn="l"/>
            <a:r>
              <a:rPr lang="en-US" sz="1100">
                <a:latin typeface="Verdana" panose="020B0604030504040204" pitchFamily="34" charset="0"/>
                <a:ea typeface="Verdana" panose="020B0604030504040204" pitchFamily="34" charset="0"/>
                <a:sym typeface="Verdana" panose="020B0604030504040204" pitchFamily="34" charset="0"/>
              </a:rPr>
              <a:t> Pre-lab exercises</a:t>
            </a:r>
          </a:p>
        </p:txBody>
      </p:sp>
      <p:sp>
        <p:nvSpPr>
          <p:cNvPr id="4" name="Footer Placeholder 6">
            <a:extLst>
              <a:ext uri="{FF2B5EF4-FFF2-40B4-BE49-F238E27FC236}">
                <a16:creationId xmlns:a16="http://schemas.microsoft.com/office/drawing/2014/main" id="{34AE7BAD-0DF0-29EF-7772-CE754090A522}"/>
              </a:ext>
            </a:extLst>
          </p:cNvPr>
          <p:cNvSpPr txBox="1">
            <a:spLocks/>
          </p:cNvSpPr>
          <p:nvPr/>
        </p:nvSpPr>
        <p:spPr bwMode="gray">
          <a:xfrm>
            <a:off x="1440000" y="0"/>
            <a:ext cx="7900850" cy="270000"/>
          </a:xfrm>
          <a:prstGeom prst="rect">
            <a:avLst/>
          </a:prstGeom>
          <a:gradFill flip="none" rotWithShape="1">
            <a:gsLst>
              <a:gs pos="0">
                <a:srgbClr val="2D28CD"/>
              </a:gs>
              <a:gs pos="50000">
                <a:srgbClr val="2D28CD">
                  <a:alpha val="50000"/>
                </a:srgbClr>
              </a:gs>
              <a:gs pos="100000">
                <a:schemeClr val="bg1"/>
              </a:gs>
            </a:gsLst>
            <a:lin ang="0" scaled="1"/>
            <a:tileRect/>
          </a:gradFill>
          <a:ln>
            <a:noFill/>
          </a:ln>
        </p:spPr>
        <p:txBody>
          <a:bodyPr vert="horz" lIns="0" tIns="0" rIns="0" bIns="0" rtlCol="0" anchor="ctr"/>
          <a:lstStyle>
            <a:defPPr>
              <a:defRPr lang="en-US"/>
            </a:defPPr>
            <a:lvl1pPr marL="0" algn="ctr" defTabSz="914400" rtl="0" eaLnBrk="1" latinLnBrk="0" hangingPunct="1">
              <a:defRPr sz="1050" kern="1200">
                <a:solidFill>
                  <a:schemeClr val="bg1"/>
                </a:solidFill>
                <a:latin typeface="Verdana" panose="020B0604030504040204" pitchFamily="34" charset="0"/>
                <a:ea typeface="Verdana" panose="020B0604030504040204" pitchFamily="34" charset="0"/>
                <a:cs typeface="+mn-cs"/>
                <a:sym typeface="Verdana" panose="020B060403050404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dirty="0"/>
              <a:t> Notes for Mac users</a:t>
            </a:r>
          </a:p>
        </p:txBody>
      </p:sp>
      <p:sp>
        <p:nvSpPr>
          <p:cNvPr id="7" name="TextBox 6">
            <a:extLst>
              <a:ext uri="{FF2B5EF4-FFF2-40B4-BE49-F238E27FC236}">
                <a16:creationId xmlns:a16="http://schemas.microsoft.com/office/drawing/2014/main" id="{03A6009D-7362-FA6C-6D07-C1B8F503F7E0}"/>
              </a:ext>
            </a:extLst>
          </p:cNvPr>
          <p:cNvSpPr txBox="1"/>
          <p:nvPr/>
        </p:nvSpPr>
        <p:spPr>
          <a:xfrm>
            <a:off x="540000" y="2831049"/>
            <a:ext cx="4819790" cy="260264"/>
          </a:xfrm>
          <a:prstGeom prst="rect">
            <a:avLst/>
          </a:prstGeom>
          <a:solidFill>
            <a:schemeClr val="tx1"/>
          </a:solidFill>
        </p:spPr>
        <p:txBody>
          <a:bodyPr wrap="square">
            <a:spAutoFit/>
          </a:bodyPr>
          <a:lstStyle/>
          <a:p>
            <a:pPr marL="0" lvl="1" indent="-97200">
              <a:lnSpc>
                <a:spcPct val="110000"/>
              </a:lnSpc>
            </a:pPr>
            <a:r>
              <a:rPr lang="nb-NO" sz="1050" dirty="0">
                <a:solidFill>
                  <a:schemeClr val="bg1">
                    <a:lumMod val="85000"/>
                  </a:schemeClr>
                </a:solidFill>
                <a:latin typeface="Consolas" panose="020B0609020204030204" pitchFamily="49" charset="0"/>
              </a:rPr>
              <a:t>PS C:\&gt; </a:t>
            </a:r>
            <a:r>
              <a:rPr lang="nb-NO" sz="1050" dirty="0" err="1">
                <a:solidFill>
                  <a:schemeClr val="accent3">
                    <a:lumMod val="60000"/>
                    <a:lumOff val="40000"/>
                  </a:schemeClr>
                </a:solidFill>
                <a:latin typeface="Consolas" panose="020B0609020204030204" pitchFamily="49" charset="0"/>
              </a:rPr>
              <a:t>wsl</a:t>
            </a:r>
            <a:r>
              <a:rPr lang="nb-NO" sz="1050" dirty="0">
                <a:solidFill>
                  <a:schemeClr val="accent3">
                    <a:lumMod val="60000"/>
                    <a:lumOff val="40000"/>
                  </a:schemeClr>
                </a:solidFill>
                <a:latin typeface="Consolas" panose="020B0609020204030204" pitchFamily="49" charset="0"/>
              </a:rPr>
              <a:t> </a:t>
            </a:r>
            <a:r>
              <a:rPr lang="en-US" sz="1050" dirty="0">
                <a:solidFill>
                  <a:schemeClr val="bg1">
                    <a:lumMod val="50000"/>
                  </a:schemeClr>
                </a:solidFill>
                <a:latin typeface="Consolas" panose="020B0609020204030204" pitchFamily="49" charset="0"/>
              </a:rPr>
              <a:t>--install</a:t>
            </a:r>
            <a:endParaRPr lang="nb-NO" sz="1050" dirty="0">
              <a:solidFill>
                <a:schemeClr val="accent1"/>
              </a:solidFill>
              <a:latin typeface="Consolas" panose="020B0609020204030204" pitchFamily="49" charset="0"/>
            </a:endParaRPr>
          </a:p>
        </p:txBody>
      </p:sp>
      <p:cxnSp>
        <p:nvCxnSpPr>
          <p:cNvPr id="9" name="Straight Connector 8">
            <a:extLst>
              <a:ext uri="{FF2B5EF4-FFF2-40B4-BE49-F238E27FC236}">
                <a16:creationId xmlns:a16="http://schemas.microsoft.com/office/drawing/2014/main" id="{DC417AA3-2F21-D240-F951-9E06416F8338}"/>
              </a:ext>
            </a:extLst>
          </p:cNvPr>
          <p:cNvCxnSpPr/>
          <p:nvPr/>
        </p:nvCxnSpPr>
        <p:spPr>
          <a:xfrm>
            <a:off x="6175717" y="1069145"/>
            <a:ext cx="0" cy="5015132"/>
          </a:xfrm>
          <a:prstGeom prst="line">
            <a:avLst/>
          </a:prstGeom>
          <a:ln w="12700">
            <a:solidFill>
              <a:schemeClr val="accent1"/>
            </a:solidFill>
            <a:miter lim="800000"/>
            <a:tailEnd type="none"/>
          </a:ln>
        </p:spPr>
        <p:style>
          <a:lnRef idx="1">
            <a:schemeClr val="accent1"/>
          </a:lnRef>
          <a:fillRef idx="0">
            <a:schemeClr val="accent1"/>
          </a:fillRef>
          <a:effectRef idx="0">
            <a:schemeClr val="accent1"/>
          </a:effectRef>
          <a:fontRef idx="minor">
            <a:schemeClr val="tx1"/>
          </a:fontRef>
        </p:style>
      </p:cxnSp>
      <p:sp>
        <p:nvSpPr>
          <p:cNvPr id="27" name="The distance between the headline and the start of the body copy is always constant.…">
            <a:extLst>
              <a:ext uri="{FF2B5EF4-FFF2-40B4-BE49-F238E27FC236}">
                <a16:creationId xmlns:a16="http://schemas.microsoft.com/office/drawing/2014/main" id="{407BBD13-E244-8FB8-DC7D-ABABC844152F}"/>
              </a:ext>
            </a:extLst>
          </p:cNvPr>
          <p:cNvSpPr txBox="1">
            <a:spLocks/>
          </p:cNvSpPr>
          <p:nvPr/>
        </p:nvSpPr>
        <p:spPr bwMode="gray">
          <a:xfrm>
            <a:off x="6274198" y="1013314"/>
            <a:ext cx="5645360" cy="5234484"/>
          </a:xfrm>
          <a:prstGeom prst="rect">
            <a:avLst/>
          </a:prstGeom>
        </p:spPr>
        <p:txBody>
          <a:bodyPr vert="horz" lIns="0" tIns="180000" rIns="0" bIns="180000" rtlCol="0">
            <a:normAutofit/>
          </a:bodyPr>
          <a:lstStyle>
            <a:lvl1pPr marL="270000" indent="-270000" algn="l" defTabSz="914400" rtl="0" eaLnBrk="1" latinLnBrk="0" hangingPunct="1">
              <a:lnSpc>
                <a:spcPct val="120000"/>
              </a:lnSpc>
              <a:spcBef>
                <a:spcPts val="0"/>
              </a:spcBef>
              <a:spcAft>
                <a:spcPts val="1000"/>
              </a:spcAft>
              <a:buClr>
                <a:schemeClr val="accent1"/>
              </a:buClr>
              <a:buFont typeface="Arial" panose="020B0604020202020204" pitchFamily="34" charset="0"/>
              <a:buChar char="•"/>
              <a:defRPr lang="en-US" sz="1800" kern="1200" dirty="0" smtClean="0">
                <a:solidFill>
                  <a:schemeClr val="tx1"/>
                </a:solidFill>
                <a:latin typeface="Verdana" panose="020B0604030504040204" pitchFamily="34" charset="0"/>
                <a:ea typeface="Verdana" panose="020B0604030504040204" pitchFamily="34" charset="0"/>
                <a:cs typeface="+mn-cs"/>
                <a:sym typeface="Verdana" panose="020B0604030504040204" pitchFamily="34" charset="0"/>
              </a:defRPr>
            </a:lvl1pPr>
            <a:lvl2pPr marL="720000" indent="-270000" algn="l" defTabSz="914400" rtl="0" eaLnBrk="1" latinLnBrk="0" hangingPunct="1">
              <a:lnSpc>
                <a:spcPct val="120000"/>
              </a:lnSpc>
              <a:spcBef>
                <a:spcPts val="0"/>
              </a:spcBef>
              <a:spcAft>
                <a:spcPts val="1000"/>
              </a:spcAft>
              <a:buFont typeface="Arial" panose="020B0604020202020204" pitchFamily="34" charset="0"/>
              <a:buChar char="–"/>
              <a:defRPr lang="en-US" sz="1600" b="0" i="0" u="none" kern="1200" dirty="0" smtClean="0">
                <a:solidFill>
                  <a:schemeClr val="tx1"/>
                </a:solidFill>
                <a:latin typeface="Verdana" panose="020B0604030504040204" pitchFamily="34" charset="0"/>
                <a:ea typeface="Verdana" panose="020B0604030504040204" pitchFamily="34" charset="0"/>
                <a:cs typeface="+mn-cs"/>
                <a:sym typeface="Verdana" panose="020B0604030504040204" pitchFamily="34" charset="0"/>
              </a:defRPr>
            </a:lvl2pPr>
            <a:lvl3pPr marL="1080000" indent="-270000" algn="l" defTabSz="914400" rtl="0" eaLnBrk="1" latinLnBrk="0" hangingPunct="1">
              <a:lnSpc>
                <a:spcPct val="120000"/>
              </a:lnSpc>
              <a:spcBef>
                <a:spcPts val="0"/>
              </a:spcBef>
              <a:spcAft>
                <a:spcPts val="1000"/>
              </a:spcAft>
              <a:buFont typeface="Arial" panose="020B0604020202020204" pitchFamily="34" charset="0"/>
              <a:buChar char="–"/>
              <a:defRPr lang="en-US" sz="1400" kern="1200" dirty="0" smtClean="0">
                <a:solidFill>
                  <a:schemeClr val="tx1"/>
                </a:solidFill>
                <a:latin typeface="Verdana" panose="020B0604030504040204" pitchFamily="34" charset="0"/>
                <a:ea typeface="Verdana" panose="020B0604030504040204" pitchFamily="34" charset="0"/>
                <a:cs typeface="+mn-cs"/>
                <a:sym typeface="Verdana" panose="020B0604030504040204" pitchFamily="34" charset="0"/>
              </a:defRPr>
            </a:lvl3pPr>
            <a:lvl4pPr marL="1440000" indent="-270000" algn="l" defTabSz="914400" rtl="0" eaLnBrk="1" latinLnBrk="0" hangingPunct="1">
              <a:lnSpc>
                <a:spcPct val="120000"/>
              </a:lnSpc>
              <a:spcBef>
                <a:spcPts val="0"/>
              </a:spcBef>
              <a:spcAft>
                <a:spcPts val="1000"/>
              </a:spcAft>
              <a:buFont typeface="Arial" panose="020B0604020202020204" pitchFamily="34" charset="0"/>
              <a:buChar char="–"/>
              <a:defRPr lang="en-US" sz="1200" kern="1200" dirty="0" smtClean="0">
                <a:solidFill>
                  <a:schemeClr val="tx1"/>
                </a:solidFill>
                <a:latin typeface="Verdana" panose="020B0604030504040204" pitchFamily="34" charset="0"/>
                <a:ea typeface="Verdana" panose="020B0604030504040204" pitchFamily="34" charset="0"/>
                <a:cs typeface="+mn-cs"/>
                <a:sym typeface="Verdana" panose="020B0604030504040204" pitchFamily="34" charset="0"/>
              </a:defRPr>
            </a:lvl4pPr>
            <a:lvl5pPr marL="1800000" indent="-270000" algn="l" defTabSz="914400" rtl="0" eaLnBrk="1" latinLnBrk="0" hangingPunct="1">
              <a:lnSpc>
                <a:spcPct val="120000"/>
              </a:lnSpc>
              <a:spcBef>
                <a:spcPts val="0"/>
              </a:spcBef>
              <a:spcAft>
                <a:spcPts val="1000"/>
              </a:spcAft>
              <a:buFont typeface="Arial" panose="020B0604020202020204" pitchFamily="34" charset="0"/>
              <a:buChar char="–"/>
              <a:defRPr lang="en-US" sz="1200" kern="1200" dirty="0">
                <a:solidFill>
                  <a:schemeClr val="tx1"/>
                </a:solidFill>
                <a:latin typeface="Verdana" panose="020B0604030504040204" pitchFamily="34" charset="0"/>
                <a:ea typeface="Verdana" panose="020B0604030504040204" pitchFamily="34" charset="0"/>
                <a:cs typeface="+mn-cs"/>
                <a:sym typeface="Verdana" panose="020B060403050404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10000"/>
              </a:lnSpc>
            </a:pPr>
            <a:r>
              <a:rPr lang="nb-NO" sz="1200" dirty="0" err="1"/>
              <a:t>Fix</a:t>
            </a:r>
            <a:r>
              <a:rPr lang="nb-NO" sz="1200" dirty="0"/>
              <a:t> </a:t>
            </a:r>
            <a:r>
              <a:rPr lang="nb-NO" sz="1200" dirty="0" err="1"/>
              <a:t>network</a:t>
            </a:r>
            <a:r>
              <a:rPr lang="nb-NO" sz="1200" dirty="0"/>
              <a:t> </a:t>
            </a:r>
            <a:r>
              <a:rPr lang="nb-NO" sz="1200" dirty="0" err="1"/>
              <a:t>connectivity</a:t>
            </a:r>
            <a:r>
              <a:rPr lang="nb-NO" sz="1200" dirty="0"/>
              <a:t> (from </a:t>
            </a:r>
            <a:r>
              <a:rPr lang="nb-NO" sz="1200" dirty="0" err="1"/>
              <a:t>Powershell</a:t>
            </a:r>
            <a:r>
              <a:rPr lang="nb-NO" sz="1200" dirty="0"/>
              <a:t>. </a:t>
            </a:r>
            <a:r>
              <a:rPr lang="nb-NO" sz="1200" dirty="0" err="1"/>
              <a:t>Restart</a:t>
            </a:r>
            <a:r>
              <a:rPr lang="nb-NO" sz="1200" dirty="0"/>
              <a:t> WSL)</a:t>
            </a:r>
          </a:p>
          <a:p>
            <a:pPr>
              <a:lnSpc>
                <a:spcPct val="110000"/>
              </a:lnSpc>
            </a:pPr>
            <a:endParaRPr lang="nb-NO" sz="1200" dirty="0"/>
          </a:p>
          <a:p>
            <a:pPr>
              <a:lnSpc>
                <a:spcPct val="110000"/>
              </a:lnSpc>
            </a:pPr>
            <a:endParaRPr lang="nb-NO" sz="1200" dirty="0"/>
          </a:p>
          <a:p>
            <a:pPr>
              <a:lnSpc>
                <a:spcPct val="110000"/>
              </a:lnSpc>
            </a:pPr>
            <a:r>
              <a:rPr lang="nb-NO" sz="1200" dirty="0"/>
              <a:t>Set Windows </a:t>
            </a:r>
            <a:r>
              <a:rPr lang="nb-NO" sz="1200" dirty="0" err="1"/>
              <a:t>user</a:t>
            </a:r>
            <a:r>
              <a:rPr lang="nb-NO" sz="1200" dirty="0"/>
              <a:t> </a:t>
            </a:r>
            <a:r>
              <a:rPr lang="nb-NO" sz="1200" dirty="0" err="1"/>
              <a:t>home</a:t>
            </a:r>
            <a:r>
              <a:rPr lang="nb-NO" sz="1200" dirty="0"/>
              <a:t> </a:t>
            </a:r>
            <a:r>
              <a:rPr lang="nb-NO" sz="1200" dirty="0" err="1"/>
              <a:t>directory</a:t>
            </a:r>
            <a:r>
              <a:rPr lang="nb-NO" sz="1200" dirty="0"/>
              <a:t> as WSL </a:t>
            </a:r>
            <a:r>
              <a:rPr lang="nb-NO" sz="1200" dirty="0" err="1"/>
              <a:t>home</a:t>
            </a:r>
            <a:r>
              <a:rPr lang="nb-NO" sz="1200" dirty="0"/>
              <a:t> </a:t>
            </a:r>
            <a:r>
              <a:rPr lang="nb-NO" sz="1200" dirty="0" err="1"/>
              <a:t>directory</a:t>
            </a:r>
            <a:endParaRPr lang="nb-NO" sz="1200" dirty="0"/>
          </a:p>
          <a:p>
            <a:pPr lvl="1">
              <a:lnSpc>
                <a:spcPct val="100000"/>
              </a:lnSpc>
            </a:pPr>
            <a:r>
              <a:rPr lang="nb-NO" sz="1000" dirty="0"/>
              <a:t>Do </a:t>
            </a:r>
            <a:r>
              <a:rPr lang="nb-NO" sz="1000" dirty="0" err="1"/>
              <a:t>this</a:t>
            </a:r>
            <a:r>
              <a:rPr lang="nb-NO" sz="1000" dirty="0"/>
              <a:t> </a:t>
            </a:r>
            <a:r>
              <a:rPr lang="nb-NO" sz="1000" dirty="0" err="1"/>
              <a:t>inside</a:t>
            </a:r>
            <a:r>
              <a:rPr lang="nb-NO" sz="1000" dirty="0"/>
              <a:t> </a:t>
            </a:r>
            <a:r>
              <a:rPr lang="nb-NO" sz="1000" dirty="0" err="1"/>
              <a:t>the</a:t>
            </a:r>
            <a:r>
              <a:rPr lang="nb-NO" sz="1000" dirty="0"/>
              <a:t> WSL </a:t>
            </a:r>
            <a:r>
              <a:rPr lang="nb-NO" sz="1000" dirty="0" err="1"/>
              <a:t>Ubuntu</a:t>
            </a:r>
            <a:r>
              <a:rPr lang="nb-NO" sz="1000" dirty="0"/>
              <a:t> terminal</a:t>
            </a:r>
          </a:p>
          <a:p>
            <a:pPr lvl="1">
              <a:lnSpc>
                <a:spcPct val="100000"/>
              </a:lnSpc>
            </a:pPr>
            <a:endParaRPr lang="nb-NO" sz="1000" dirty="0"/>
          </a:p>
          <a:p>
            <a:pPr lvl="1">
              <a:lnSpc>
                <a:spcPct val="100000"/>
              </a:lnSpc>
            </a:pPr>
            <a:r>
              <a:rPr lang="nb-NO" sz="1000" dirty="0" err="1"/>
              <a:t>Find</a:t>
            </a:r>
            <a:r>
              <a:rPr lang="nb-NO" sz="1000" dirty="0"/>
              <a:t> </a:t>
            </a:r>
            <a:r>
              <a:rPr lang="nb-NO" sz="1000" dirty="0" err="1"/>
              <a:t>this</a:t>
            </a:r>
            <a:r>
              <a:rPr lang="nb-NO" sz="1000" dirty="0"/>
              <a:t> line</a:t>
            </a:r>
          </a:p>
          <a:p>
            <a:pPr lvl="1">
              <a:lnSpc>
                <a:spcPct val="100000"/>
              </a:lnSpc>
            </a:pPr>
            <a:endParaRPr lang="nb-NO" sz="1000" dirty="0"/>
          </a:p>
          <a:p>
            <a:pPr lvl="1">
              <a:lnSpc>
                <a:spcPct val="100000"/>
              </a:lnSpc>
            </a:pPr>
            <a:r>
              <a:rPr lang="nb-NO" sz="1000" dirty="0"/>
              <a:t>Edit </a:t>
            </a:r>
            <a:r>
              <a:rPr lang="nb-NO" sz="1000" dirty="0" err="1"/>
              <a:t>the</a:t>
            </a:r>
            <a:r>
              <a:rPr lang="nb-NO" sz="1000" dirty="0"/>
              <a:t> </a:t>
            </a:r>
            <a:r>
              <a:rPr lang="nb-NO" sz="1000" dirty="0" err="1"/>
              <a:t>home</a:t>
            </a:r>
            <a:r>
              <a:rPr lang="nb-NO" sz="1000" dirty="0"/>
              <a:t> </a:t>
            </a:r>
            <a:r>
              <a:rPr lang="nb-NO" sz="1000" dirty="0" err="1"/>
              <a:t>directory</a:t>
            </a:r>
            <a:r>
              <a:rPr lang="nb-NO" sz="1000" dirty="0"/>
              <a:t> to </a:t>
            </a:r>
            <a:r>
              <a:rPr lang="nb-NO" sz="1000" dirty="0" err="1"/>
              <a:t>your</a:t>
            </a:r>
            <a:r>
              <a:rPr lang="nb-NO" sz="1000" dirty="0"/>
              <a:t> Windows </a:t>
            </a:r>
            <a:r>
              <a:rPr lang="nb-NO" sz="1000" dirty="0" err="1"/>
              <a:t>home</a:t>
            </a:r>
            <a:r>
              <a:rPr lang="nb-NO" sz="1000" dirty="0"/>
              <a:t> </a:t>
            </a:r>
            <a:r>
              <a:rPr lang="nb-NO" sz="1000" dirty="0" err="1"/>
              <a:t>directory</a:t>
            </a:r>
            <a:endParaRPr lang="nb-NO" sz="1000" dirty="0"/>
          </a:p>
          <a:p>
            <a:pPr lvl="1">
              <a:lnSpc>
                <a:spcPct val="100000"/>
              </a:lnSpc>
            </a:pPr>
            <a:endParaRPr lang="nb-NO" sz="1000" dirty="0"/>
          </a:p>
          <a:p>
            <a:pPr lvl="1">
              <a:lnSpc>
                <a:spcPct val="100000"/>
              </a:lnSpc>
            </a:pPr>
            <a:r>
              <a:rPr lang="nb-NO" sz="1000" dirty="0"/>
              <a:t>Edit </a:t>
            </a:r>
            <a:r>
              <a:rPr lang="nb-NO" sz="1000" dirty="0" err="1"/>
              <a:t>the</a:t>
            </a:r>
            <a:r>
              <a:rPr lang="nb-NO" sz="1000" dirty="0"/>
              <a:t> </a:t>
            </a:r>
            <a:r>
              <a:rPr lang="nb-NO" sz="1000" dirty="0" err="1"/>
              <a:t>wsl.conf</a:t>
            </a:r>
            <a:r>
              <a:rPr lang="nb-NO" sz="1000" dirty="0"/>
              <a:t> file </a:t>
            </a:r>
            <a:r>
              <a:rPr lang="nb-NO" sz="1000" dirty="0" err="1"/>
              <a:t>inside</a:t>
            </a:r>
            <a:r>
              <a:rPr lang="nb-NO" sz="1000" dirty="0"/>
              <a:t> </a:t>
            </a:r>
            <a:r>
              <a:rPr lang="nb-NO" sz="1000" dirty="0" err="1"/>
              <a:t>Ubuntu</a:t>
            </a:r>
            <a:endParaRPr lang="nb-NO" sz="1000" dirty="0"/>
          </a:p>
          <a:p>
            <a:pPr lvl="1">
              <a:lnSpc>
                <a:spcPct val="100000"/>
              </a:lnSpc>
            </a:pPr>
            <a:endParaRPr lang="nb-NO" sz="1000" dirty="0"/>
          </a:p>
          <a:p>
            <a:pPr lvl="1">
              <a:lnSpc>
                <a:spcPct val="100000"/>
              </a:lnSpc>
            </a:pPr>
            <a:r>
              <a:rPr lang="nb-NO" sz="1000" dirty="0" err="1"/>
              <a:t>Add</a:t>
            </a:r>
            <a:r>
              <a:rPr lang="nb-NO" sz="1000" dirty="0"/>
              <a:t> </a:t>
            </a:r>
            <a:r>
              <a:rPr lang="nb-NO" sz="1000" dirty="0" err="1"/>
              <a:t>the</a:t>
            </a:r>
            <a:r>
              <a:rPr lang="nb-NO" sz="1000" dirty="0"/>
              <a:t> </a:t>
            </a:r>
            <a:r>
              <a:rPr lang="nb-NO" sz="1000" dirty="0" err="1"/>
              <a:t>following</a:t>
            </a:r>
            <a:r>
              <a:rPr lang="nb-NO" sz="1000" dirty="0"/>
              <a:t> part</a:t>
            </a:r>
          </a:p>
          <a:p>
            <a:pPr lvl="1">
              <a:lnSpc>
                <a:spcPct val="100000"/>
              </a:lnSpc>
            </a:pPr>
            <a:endParaRPr lang="nb-NO" sz="1000" dirty="0"/>
          </a:p>
          <a:p>
            <a:pPr lvl="1">
              <a:lnSpc>
                <a:spcPct val="100000"/>
              </a:lnSpc>
            </a:pPr>
            <a:endParaRPr lang="nb-NO" sz="100" dirty="0"/>
          </a:p>
          <a:p>
            <a:pPr lvl="1">
              <a:lnSpc>
                <a:spcPct val="100000"/>
              </a:lnSpc>
            </a:pPr>
            <a:r>
              <a:rPr lang="nb-NO" sz="1000" dirty="0" err="1"/>
              <a:t>Copy</a:t>
            </a:r>
            <a:r>
              <a:rPr lang="nb-NO" sz="1000" dirty="0"/>
              <a:t> </a:t>
            </a:r>
            <a:r>
              <a:rPr lang="nb-NO" sz="1000" dirty="0" err="1"/>
              <a:t>the</a:t>
            </a:r>
            <a:r>
              <a:rPr lang="nb-NO" sz="1000" dirty="0"/>
              <a:t> </a:t>
            </a:r>
            <a:r>
              <a:rPr lang="nb-NO" sz="1000" dirty="0" err="1"/>
              <a:t>bash</a:t>
            </a:r>
            <a:r>
              <a:rPr lang="nb-NO" sz="1000" dirty="0"/>
              <a:t> </a:t>
            </a:r>
            <a:r>
              <a:rPr lang="nb-NO" sz="1000" dirty="0" err="1"/>
              <a:t>profile</a:t>
            </a:r>
            <a:r>
              <a:rPr lang="nb-NO" sz="1000" dirty="0"/>
              <a:t> files to </a:t>
            </a:r>
            <a:r>
              <a:rPr lang="nb-NO" sz="1000" dirty="0" err="1"/>
              <a:t>your</a:t>
            </a:r>
            <a:r>
              <a:rPr lang="nb-NO" sz="1000" dirty="0"/>
              <a:t> </a:t>
            </a:r>
            <a:r>
              <a:rPr lang="nb-NO" sz="1000" dirty="0" err="1"/>
              <a:t>new</a:t>
            </a:r>
            <a:r>
              <a:rPr lang="nb-NO" sz="1000" dirty="0"/>
              <a:t> </a:t>
            </a:r>
            <a:r>
              <a:rPr lang="nb-NO" sz="1000" dirty="0" err="1"/>
              <a:t>home</a:t>
            </a:r>
            <a:r>
              <a:rPr lang="nb-NO" sz="1000" dirty="0"/>
              <a:t> </a:t>
            </a:r>
            <a:r>
              <a:rPr lang="nb-NO" sz="1000" dirty="0" err="1"/>
              <a:t>directory</a:t>
            </a:r>
            <a:r>
              <a:rPr lang="nb-NO" sz="1000" dirty="0"/>
              <a:t> (</a:t>
            </a:r>
            <a:r>
              <a:rPr lang="nb-NO" sz="1000" dirty="0" err="1"/>
              <a:t>after</a:t>
            </a:r>
            <a:r>
              <a:rPr lang="nb-NO" sz="1000" dirty="0"/>
              <a:t> re-</a:t>
            </a:r>
            <a:r>
              <a:rPr lang="nb-NO" sz="1000" dirty="0" err="1"/>
              <a:t>login</a:t>
            </a:r>
            <a:r>
              <a:rPr lang="nb-NO" sz="1000" dirty="0"/>
              <a:t>)</a:t>
            </a:r>
          </a:p>
        </p:txBody>
      </p:sp>
      <p:sp>
        <p:nvSpPr>
          <p:cNvPr id="28" name="TextBox 27">
            <a:extLst>
              <a:ext uri="{FF2B5EF4-FFF2-40B4-BE49-F238E27FC236}">
                <a16:creationId xmlns:a16="http://schemas.microsoft.com/office/drawing/2014/main" id="{748F0C31-40E8-F4C5-AAB3-154F39024655}"/>
              </a:ext>
            </a:extLst>
          </p:cNvPr>
          <p:cNvSpPr txBox="1"/>
          <p:nvPr/>
        </p:nvSpPr>
        <p:spPr>
          <a:xfrm>
            <a:off x="539999" y="3460951"/>
            <a:ext cx="4819791" cy="615746"/>
          </a:xfrm>
          <a:prstGeom prst="rect">
            <a:avLst/>
          </a:prstGeom>
          <a:solidFill>
            <a:schemeClr val="tx1"/>
          </a:solidFill>
        </p:spPr>
        <p:txBody>
          <a:bodyPr wrap="square">
            <a:spAutoFit/>
          </a:bodyPr>
          <a:lstStyle/>
          <a:p>
            <a:pPr marL="0" lvl="1" indent="-97200">
              <a:lnSpc>
                <a:spcPct val="110000"/>
              </a:lnSpc>
            </a:pPr>
            <a:r>
              <a:rPr lang="nb-NO" sz="1050" dirty="0">
                <a:solidFill>
                  <a:schemeClr val="bg1">
                    <a:lumMod val="85000"/>
                  </a:schemeClr>
                </a:solidFill>
                <a:latin typeface="Consolas" panose="020B0609020204030204" pitchFamily="49" charset="0"/>
              </a:rPr>
              <a:t>PS C:\&gt; </a:t>
            </a:r>
            <a:r>
              <a:rPr lang="nb-NO" sz="1050" dirty="0" err="1">
                <a:solidFill>
                  <a:schemeClr val="accent3">
                    <a:lumMod val="60000"/>
                    <a:lumOff val="40000"/>
                  </a:schemeClr>
                </a:solidFill>
                <a:latin typeface="Consolas" panose="020B0609020204030204" pitchFamily="49" charset="0"/>
              </a:rPr>
              <a:t>wsl</a:t>
            </a:r>
            <a:r>
              <a:rPr lang="nb-NO" sz="1050" dirty="0">
                <a:solidFill>
                  <a:schemeClr val="accent3">
                    <a:lumMod val="60000"/>
                    <a:lumOff val="40000"/>
                  </a:schemeClr>
                </a:solidFill>
                <a:latin typeface="Consolas" panose="020B0609020204030204" pitchFamily="49" charset="0"/>
              </a:rPr>
              <a:t> </a:t>
            </a:r>
            <a:r>
              <a:rPr lang="en-US" sz="1050" dirty="0">
                <a:solidFill>
                  <a:schemeClr val="bg1">
                    <a:lumMod val="50000"/>
                  </a:schemeClr>
                </a:solidFill>
                <a:latin typeface="Consolas" panose="020B0609020204030204" pitchFamily="49" charset="0"/>
              </a:rPr>
              <a:t>--version</a:t>
            </a:r>
          </a:p>
          <a:p>
            <a:pPr marL="0" lvl="1" indent="-97200">
              <a:lnSpc>
                <a:spcPct val="110000"/>
              </a:lnSpc>
            </a:pPr>
            <a:r>
              <a:rPr lang="nb-NO" sz="1050" dirty="0">
                <a:solidFill>
                  <a:schemeClr val="bg1">
                    <a:lumMod val="85000"/>
                  </a:schemeClr>
                </a:solidFill>
                <a:latin typeface="Consolas" panose="020B0609020204030204" pitchFamily="49" charset="0"/>
              </a:rPr>
              <a:t>WSL </a:t>
            </a:r>
            <a:r>
              <a:rPr lang="nb-NO" sz="1050" dirty="0" err="1">
                <a:solidFill>
                  <a:schemeClr val="bg1">
                    <a:lumMod val="85000"/>
                  </a:schemeClr>
                </a:solidFill>
                <a:latin typeface="Consolas" panose="020B0609020204030204" pitchFamily="49" charset="0"/>
              </a:rPr>
              <a:t>version</a:t>
            </a:r>
            <a:r>
              <a:rPr lang="nb-NO" sz="1050" dirty="0">
                <a:solidFill>
                  <a:schemeClr val="bg1">
                    <a:lumMod val="85000"/>
                  </a:schemeClr>
                </a:solidFill>
                <a:latin typeface="Consolas" panose="020B0609020204030204" pitchFamily="49" charset="0"/>
              </a:rPr>
              <a:t>: 2.3.24.0</a:t>
            </a:r>
          </a:p>
          <a:p>
            <a:pPr marL="0" lvl="1" indent="-97200">
              <a:lnSpc>
                <a:spcPct val="110000"/>
              </a:lnSpc>
            </a:pPr>
            <a:r>
              <a:rPr lang="nb-NO" sz="1050" dirty="0">
                <a:solidFill>
                  <a:schemeClr val="bg1">
                    <a:lumMod val="85000"/>
                  </a:schemeClr>
                </a:solidFill>
                <a:latin typeface="Consolas" panose="020B0609020204030204" pitchFamily="49" charset="0"/>
              </a:rPr>
              <a:t>(... </a:t>
            </a:r>
            <a:r>
              <a:rPr lang="nb-NO" sz="1050" dirty="0" err="1">
                <a:solidFill>
                  <a:schemeClr val="bg1">
                    <a:lumMod val="85000"/>
                  </a:schemeClr>
                </a:solidFill>
                <a:latin typeface="Consolas" panose="020B0609020204030204" pitchFamily="49" charset="0"/>
              </a:rPr>
              <a:t>if</a:t>
            </a:r>
            <a:r>
              <a:rPr lang="nb-NO" sz="1050" dirty="0">
                <a:solidFill>
                  <a:schemeClr val="bg1">
                    <a:lumMod val="85000"/>
                  </a:schemeClr>
                </a:solidFill>
                <a:latin typeface="Consolas" panose="020B0609020204030204" pitchFamily="49" charset="0"/>
              </a:rPr>
              <a:t> </a:t>
            </a:r>
            <a:r>
              <a:rPr lang="nb-NO" sz="1050" dirty="0" err="1">
                <a:solidFill>
                  <a:schemeClr val="bg1">
                    <a:lumMod val="85000"/>
                  </a:schemeClr>
                </a:solidFill>
                <a:latin typeface="Consolas" panose="020B0609020204030204" pitchFamily="49" charset="0"/>
              </a:rPr>
              <a:t>this</a:t>
            </a:r>
            <a:r>
              <a:rPr lang="nb-NO" sz="1050" dirty="0">
                <a:solidFill>
                  <a:schemeClr val="bg1">
                    <a:lumMod val="85000"/>
                  </a:schemeClr>
                </a:solidFill>
                <a:latin typeface="Consolas" panose="020B0609020204030204" pitchFamily="49" charset="0"/>
              </a:rPr>
              <a:t> </a:t>
            </a:r>
            <a:r>
              <a:rPr lang="nb-NO" sz="1050" dirty="0" err="1">
                <a:solidFill>
                  <a:schemeClr val="bg1">
                    <a:lumMod val="85000"/>
                  </a:schemeClr>
                </a:solidFill>
                <a:latin typeface="Consolas" panose="020B0609020204030204" pitchFamily="49" charset="0"/>
              </a:rPr>
              <a:t>command</a:t>
            </a:r>
            <a:r>
              <a:rPr lang="nb-NO" sz="1050" dirty="0">
                <a:solidFill>
                  <a:schemeClr val="bg1">
                    <a:lumMod val="85000"/>
                  </a:schemeClr>
                </a:solidFill>
                <a:latin typeface="Consolas" panose="020B0609020204030204" pitchFamily="49" charset="0"/>
              </a:rPr>
              <a:t> is not </a:t>
            </a:r>
            <a:r>
              <a:rPr lang="nb-NO" sz="1050" dirty="0" err="1">
                <a:solidFill>
                  <a:schemeClr val="bg1">
                    <a:lumMod val="85000"/>
                  </a:schemeClr>
                </a:solidFill>
                <a:latin typeface="Consolas" panose="020B0609020204030204" pitchFamily="49" charset="0"/>
              </a:rPr>
              <a:t>showing</a:t>
            </a:r>
            <a:r>
              <a:rPr lang="nb-NO" sz="1050" dirty="0">
                <a:solidFill>
                  <a:schemeClr val="bg1">
                    <a:lumMod val="85000"/>
                  </a:schemeClr>
                </a:solidFill>
                <a:latin typeface="Consolas" panose="020B0609020204030204" pitchFamily="49" charset="0"/>
              </a:rPr>
              <a:t> </a:t>
            </a:r>
            <a:r>
              <a:rPr lang="nb-NO" sz="1050" dirty="0" err="1">
                <a:solidFill>
                  <a:schemeClr val="bg1">
                    <a:lumMod val="85000"/>
                  </a:schemeClr>
                </a:solidFill>
                <a:latin typeface="Consolas" panose="020B0609020204030204" pitchFamily="49" charset="0"/>
              </a:rPr>
              <a:t>version</a:t>
            </a:r>
            <a:r>
              <a:rPr lang="nb-NO" sz="1050" dirty="0">
                <a:solidFill>
                  <a:schemeClr val="bg1">
                    <a:lumMod val="85000"/>
                  </a:schemeClr>
                </a:solidFill>
                <a:latin typeface="Consolas" panose="020B0609020204030204" pitchFamily="49" charset="0"/>
              </a:rPr>
              <a:t>, </a:t>
            </a:r>
            <a:r>
              <a:rPr lang="nb-NO" sz="1050" dirty="0" err="1">
                <a:solidFill>
                  <a:schemeClr val="bg1">
                    <a:lumMod val="85000"/>
                  </a:schemeClr>
                </a:solidFill>
                <a:latin typeface="Consolas" panose="020B0609020204030204" pitchFamily="49" charset="0"/>
              </a:rPr>
              <a:t>you</a:t>
            </a:r>
            <a:r>
              <a:rPr lang="nb-NO" sz="1050" dirty="0">
                <a:solidFill>
                  <a:schemeClr val="bg1">
                    <a:lumMod val="85000"/>
                  </a:schemeClr>
                </a:solidFill>
                <a:latin typeface="Consolas" panose="020B0609020204030204" pitchFamily="49" charset="0"/>
              </a:rPr>
              <a:t> must </a:t>
            </a:r>
            <a:r>
              <a:rPr lang="nb-NO" sz="1050" dirty="0" err="1">
                <a:solidFill>
                  <a:schemeClr val="bg1">
                    <a:lumMod val="85000"/>
                  </a:schemeClr>
                </a:solidFill>
                <a:latin typeface="Consolas" panose="020B0609020204030204" pitchFamily="49" charset="0"/>
              </a:rPr>
              <a:t>upgrade</a:t>
            </a:r>
            <a:r>
              <a:rPr lang="nb-NO" sz="1050" dirty="0">
                <a:solidFill>
                  <a:schemeClr val="bg1">
                    <a:lumMod val="85000"/>
                  </a:schemeClr>
                </a:solidFill>
                <a:latin typeface="Consolas" panose="020B0609020204030204" pitchFamily="49" charset="0"/>
              </a:rPr>
              <a:t>)</a:t>
            </a:r>
          </a:p>
        </p:txBody>
      </p:sp>
      <p:sp>
        <p:nvSpPr>
          <p:cNvPr id="29" name="TextBox 28">
            <a:extLst>
              <a:ext uri="{FF2B5EF4-FFF2-40B4-BE49-F238E27FC236}">
                <a16:creationId xmlns:a16="http://schemas.microsoft.com/office/drawing/2014/main" id="{DA151898-BBF2-526D-2BCF-C73F31E7A195}"/>
              </a:ext>
            </a:extLst>
          </p:cNvPr>
          <p:cNvSpPr txBox="1"/>
          <p:nvPr/>
        </p:nvSpPr>
        <p:spPr>
          <a:xfrm>
            <a:off x="540000" y="4494173"/>
            <a:ext cx="4819790" cy="260264"/>
          </a:xfrm>
          <a:prstGeom prst="rect">
            <a:avLst/>
          </a:prstGeom>
          <a:solidFill>
            <a:schemeClr val="tx1"/>
          </a:solidFill>
        </p:spPr>
        <p:txBody>
          <a:bodyPr wrap="square">
            <a:spAutoFit/>
          </a:bodyPr>
          <a:lstStyle/>
          <a:p>
            <a:pPr marL="0" lvl="1" indent="-97200">
              <a:lnSpc>
                <a:spcPct val="110000"/>
              </a:lnSpc>
            </a:pPr>
            <a:r>
              <a:rPr lang="nb-NO" sz="1050" dirty="0">
                <a:solidFill>
                  <a:schemeClr val="bg1">
                    <a:lumMod val="85000"/>
                  </a:schemeClr>
                </a:solidFill>
                <a:latin typeface="Consolas" panose="020B0609020204030204" pitchFamily="49" charset="0"/>
              </a:rPr>
              <a:t>PS C:\&gt; </a:t>
            </a:r>
            <a:r>
              <a:rPr lang="nb-NO" sz="1050" dirty="0" err="1">
                <a:solidFill>
                  <a:schemeClr val="accent3">
                    <a:lumMod val="60000"/>
                    <a:lumOff val="40000"/>
                  </a:schemeClr>
                </a:solidFill>
                <a:latin typeface="Consolas" panose="020B0609020204030204" pitchFamily="49" charset="0"/>
              </a:rPr>
              <a:t>wsl</a:t>
            </a:r>
            <a:r>
              <a:rPr lang="nb-NO" sz="1050" dirty="0">
                <a:solidFill>
                  <a:schemeClr val="accent3">
                    <a:lumMod val="60000"/>
                    <a:lumOff val="40000"/>
                  </a:schemeClr>
                </a:solidFill>
                <a:latin typeface="Consolas" panose="020B0609020204030204" pitchFamily="49" charset="0"/>
              </a:rPr>
              <a:t> </a:t>
            </a:r>
            <a:r>
              <a:rPr lang="en-US" sz="1050" dirty="0">
                <a:solidFill>
                  <a:schemeClr val="bg1">
                    <a:lumMod val="50000"/>
                  </a:schemeClr>
                </a:solidFill>
                <a:latin typeface="Consolas" panose="020B0609020204030204" pitchFamily="49" charset="0"/>
              </a:rPr>
              <a:t>--update</a:t>
            </a:r>
            <a:endParaRPr lang="nb-NO" sz="1050" dirty="0">
              <a:solidFill>
                <a:schemeClr val="accent1"/>
              </a:solidFill>
              <a:latin typeface="Consolas" panose="020B0609020204030204" pitchFamily="49" charset="0"/>
            </a:endParaRPr>
          </a:p>
        </p:txBody>
      </p:sp>
      <p:sp>
        <p:nvSpPr>
          <p:cNvPr id="30" name="TextBox 29">
            <a:extLst>
              <a:ext uri="{FF2B5EF4-FFF2-40B4-BE49-F238E27FC236}">
                <a16:creationId xmlns:a16="http://schemas.microsoft.com/office/drawing/2014/main" id="{F252FBB7-80D2-B43E-9AB4-D0166B06C494}"/>
              </a:ext>
            </a:extLst>
          </p:cNvPr>
          <p:cNvSpPr txBox="1"/>
          <p:nvPr/>
        </p:nvSpPr>
        <p:spPr>
          <a:xfrm>
            <a:off x="540000" y="5157391"/>
            <a:ext cx="4819790" cy="260264"/>
          </a:xfrm>
          <a:prstGeom prst="rect">
            <a:avLst/>
          </a:prstGeom>
          <a:solidFill>
            <a:schemeClr val="tx1"/>
          </a:solidFill>
        </p:spPr>
        <p:txBody>
          <a:bodyPr wrap="square">
            <a:spAutoFit/>
          </a:bodyPr>
          <a:lstStyle/>
          <a:p>
            <a:pPr marL="0" lvl="1" indent="-97200">
              <a:lnSpc>
                <a:spcPct val="110000"/>
              </a:lnSpc>
            </a:pPr>
            <a:r>
              <a:rPr lang="nb-NO" sz="1050" dirty="0">
                <a:solidFill>
                  <a:schemeClr val="bg1">
                    <a:lumMod val="85000"/>
                  </a:schemeClr>
                </a:solidFill>
                <a:latin typeface="Consolas" panose="020B0609020204030204" pitchFamily="49" charset="0"/>
              </a:rPr>
              <a:t>PS C:\&gt; </a:t>
            </a:r>
            <a:r>
              <a:rPr lang="nb-NO" sz="1050" dirty="0" err="1">
                <a:solidFill>
                  <a:schemeClr val="accent3">
                    <a:lumMod val="60000"/>
                    <a:lumOff val="40000"/>
                  </a:schemeClr>
                </a:solidFill>
                <a:latin typeface="Consolas" panose="020B0609020204030204" pitchFamily="49" charset="0"/>
              </a:rPr>
              <a:t>wsl</a:t>
            </a:r>
            <a:r>
              <a:rPr lang="nb-NO" sz="1050" dirty="0">
                <a:solidFill>
                  <a:schemeClr val="accent3">
                    <a:lumMod val="60000"/>
                    <a:lumOff val="40000"/>
                  </a:schemeClr>
                </a:solidFill>
                <a:latin typeface="Consolas" panose="020B0609020204030204" pitchFamily="49" charset="0"/>
              </a:rPr>
              <a:t> </a:t>
            </a:r>
            <a:r>
              <a:rPr lang="en-US" sz="1050" dirty="0">
                <a:solidFill>
                  <a:schemeClr val="bg1">
                    <a:lumMod val="50000"/>
                  </a:schemeClr>
                </a:solidFill>
                <a:latin typeface="Consolas" panose="020B0609020204030204" pitchFamily="49" charset="0"/>
              </a:rPr>
              <a:t>--install -d Ubuntu</a:t>
            </a:r>
            <a:endParaRPr lang="nb-NO" sz="1050" dirty="0">
              <a:solidFill>
                <a:schemeClr val="accent1"/>
              </a:solidFill>
              <a:latin typeface="Consolas" panose="020B0609020204030204" pitchFamily="49" charset="0"/>
            </a:endParaRPr>
          </a:p>
        </p:txBody>
      </p:sp>
      <p:sp>
        <p:nvSpPr>
          <p:cNvPr id="31" name="TextBox 30">
            <a:extLst>
              <a:ext uri="{FF2B5EF4-FFF2-40B4-BE49-F238E27FC236}">
                <a16:creationId xmlns:a16="http://schemas.microsoft.com/office/drawing/2014/main" id="{003EA47B-29AD-2D34-1FAA-FD7DFBAA0422}"/>
              </a:ext>
            </a:extLst>
          </p:cNvPr>
          <p:cNvSpPr txBox="1"/>
          <p:nvPr/>
        </p:nvSpPr>
        <p:spPr>
          <a:xfrm>
            <a:off x="540000" y="5761035"/>
            <a:ext cx="4819790" cy="260264"/>
          </a:xfrm>
          <a:prstGeom prst="rect">
            <a:avLst/>
          </a:prstGeom>
          <a:solidFill>
            <a:schemeClr val="tx1"/>
          </a:solidFill>
        </p:spPr>
        <p:txBody>
          <a:bodyPr wrap="square">
            <a:spAutoFit/>
          </a:bodyPr>
          <a:lstStyle/>
          <a:p>
            <a:pPr marL="0" lvl="1" indent="-97200">
              <a:lnSpc>
                <a:spcPct val="110000"/>
              </a:lnSpc>
            </a:pPr>
            <a:r>
              <a:rPr lang="nb-NO" sz="1050" dirty="0">
                <a:solidFill>
                  <a:schemeClr val="bg1">
                    <a:lumMod val="85000"/>
                  </a:schemeClr>
                </a:solidFill>
                <a:latin typeface="Consolas" panose="020B0609020204030204" pitchFamily="49" charset="0"/>
              </a:rPr>
              <a:t>PS C:\&gt; </a:t>
            </a:r>
            <a:r>
              <a:rPr lang="nb-NO" sz="1050" dirty="0" err="1">
                <a:solidFill>
                  <a:schemeClr val="accent3">
                    <a:lumMod val="60000"/>
                    <a:lumOff val="40000"/>
                  </a:schemeClr>
                </a:solidFill>
                <a:latin typeface="Consolas" panose="020B0609020204030204" pitchFamily="49" charset="0"/>
              </a:rPr>
              <a:t>wsl</a:t>
            </a:r>
            <a:r>
              <a:rPr lang="nb-NO" sz="1050" dirty="0">
                <a:solidFill>
                  <a:schemeClr val="accent3">
                    <a:lumMod val="60000"/>
                    <a:lumOff val="40000"/>
                  </a:schemeClr>
                </a:solidFill>
                <a:latin typeface="Consolas" panose="020B0609020204030204" pitchFamily="49" charset="0"/>
              </a:rPr>
              <a:t> </a:t>
            </a:r>
            <a:r>
              <a:rPr lang="en-US" sz="1050" dirty="0">
                <a:solidFill>
                  <a:schemeClr val="bg1">
                    <a:lumMod val="50000"/>
                  </a:schemeClr>
                </a:solidFill>
                <a:latin typeface="Consolas" panose="020B0609020204030204" pitchFamily="49" charset="0"/>
              </a:rPr>
              <a:t>--list</a:t>
            </a:r>
            <a:endParaRPr lang="nb-NO" sz="1050" dirty="0">
              <a:solidFill>
                <a:schemeClr val="accent1"/>
              </a:solidFill>
              <a:latin typeface="Consolas" panose="020B0609020204030204" pitchFamily="49" charset="0"/>
            </a:endParaRPr>
          </a:p>
        </p:txBody>
      </p:sp>
      <p:sp>
        <p:nvSpPr>
          <p:cNvPr id="32" name="TextBox 31">
            <a:extLst>
              <a:ext uri="{FF2B5EF4-FFF2-40B4-BE49-F238E27FC236}">
                <a16:creationId xmlns:a16="http://schemas.microsoft.com/office/drawing/2014/main" id="{14C28F54-ECC5-0022-D4B9-F7A78F4E963F}"/>
              </a:ext>
            </a:extLst>
          </p:cNvPr>
          <p:cNvSpPr txBox="1"/>
          <p:nvPr/>
        </p:nvSpPr>
        <p:spPr>
          <a:xfrm>
            <a:off x="6274198" y="1417246"/>
            <a:ext cx="4819790" cy="438005"/>
          </a:xfrm>
          <a:prstGeom prst="rect">
            <a:avLst/>
          </a:prstGeom>
          <a:solidFill>
            <a:schemeClr val="tx1"/>
          </a:solidFill>
        </p:spPr>
        <p:txBody>
          <a:bodyPr wrap="square">
            <a:spAutoFit/>
          </a:bodyPr>
          <a:lstStyle/>
          <a:p>
            <a:pPr marL="0" lvl="1" indent="-97200">
              <a:lnSpc>
                <a:spcPct val="110000"/>
              </a:lnSpc>
            </a:pPr>
            <a:r>
              <a:rPr lang="nb-NO" sz="1050" dirty="0">
                <a:solidFill>
                  <a:schemeClr val="bg1">
                    <a:lumMod val="85000"/>
                  </a:schemeClr>
                </a:solidFill>
                <a:latin typeface="Consolas" panose="020B0609020204030204" pitchFamily="49" charset="0"/>
              </a:rPr>
              <a:t>PS C:\&gt; </a:t>
            </a:r>
            <a:r>
              <a:rPr lang="nb-NO" sz="1050" dirty="0" err="1">
                <a:solidFill>
                  <a:schemeClr val="accent3">
                    <a:lumMod val="60000"/>
                    <a:lumOff val="40000"/>
                  </a:schemeClr>
                </a:solidFill>
                <a:latin typeface="Consolas" panose="020B0609020204030204" pitchFamily="49" charset="0"/>
              </a:rPr>
              <a:t>echo</a:t>
            </a:r>
            <a:r>
              <a:rPr lang="nb-NO" sz="1050" dirty="0">
                <a:solidFill>
                  <a:schemeClr val="accent3">
                    <a:lumMod val="60000"/>
                    <a:lumOff val="40000"/>
                  </a:schemeClr>
                </a:solidFill>
                <a:latin typeface="Consolas" panose="020B0609020204030204" pitchFamily="49" charset="0"/>
              </a:rPr>
              <a:t> </a:t>
            </a:r>
            <a:r>
              <a:rPr lang="nb-NO" sz="1050" dirty="0">
                <a:solidFill>
                  <a:schemeClr val="accent1"/>
                </a:solidFill>
                <a:latin typeface="Consolas" panose="020B0609020204030204" pitchFamily="49" charset="0"/>
              </a:rPr>
              <a:t>'[wsl2]' </a:t>
            </a:r>
            <a:r>
              <a:rPr lang="nb-NO" sz="1050" dirty="0">
                <a:solidFill>
                  <a:schemeClr val="bg1">
                    <a:lumMod val="85000"/>
                  </a:schemeClr>
                </a:solidFill>
                <a:latin typeface="Consolas" panose="020B0609020204030204" pitchFamily="49" charset="0"/>
              </a:rPr>
              <a:t>&gt; ~\.</a:t>
            </a:r>
            <a:r>
              <a:rPr lang="nb-NO" sz="1050" dirty="0" err="1">
                <a:solidFill>
                  <a:schemeClr val="bg1">
                    <a:lumMod val="85000"/>
                  </a:schemeClr>
                </a:solidFill>
                <a:latin typeface="Consolas" panose="020B0609020204030204" pitchFamily="49" charset="0"/>
              </a:rPr>
              <a:t>wslconfig</a:t>
            </a:r>
            <a:endParaRPr lang="nb-NO" sz="1050" dirty="0">
              <a:solidFill>
                <a:schemeClr val="bg1">
                  <a:lumMod val="85000"/>
                </a:schemeClr>
              </a:solidFill>
              <a:latin typeface="Consolas" panose="020B0609020204030204" pitchFamily="49" charset="0"/>
            </a:endParaRPr>
          </a:p>
          <a:p>
            <a:pPr marL="0" lvl="1" indent="-97200">
              <a:lnSpc>
                <a:spcPct val="110000"/>
              </a:lnSpc>
            </a:pPr>
            <a:r>
              <a:rPr lang="nb-NO" sz="1050" dirty="0">
                <a:solidFill>
                  <a:schemeClr val="bg1">
                    <a:lumMod val="85000"/>
                  </a:schemeClr>
                </a:solidFill>
                <a:latin typeface="Consolas" panose="020B0609020204030204" pitchFamily="49" charset="0"/>
              </a:rPr>
              <a:t>PS C:\&gt; </a:t>
            </a:r>
            <a:r>
              <a:rPr lang="nb-NO" sz="1050" dirty="0" err="1">
                <a:solidFill>
                  <a:schemeClr val="accent3">
                    <a:lumMod val="60000"/>
                    <a:lumOff val="40000"/>
                  </a:schemeClr>
                </a:solidFill>
                <a:latin typeface="Consolas" panose="020B0609020204030204" pitchFamily="49" charset="0"/>
              </a:rPr>
              <a:t>echo</a:t>
            </a:r>
            <a:r>
              <a:rPr lang="nb-NO" sz="1050" dirty="0">
                <a:solidFill>
                  <a:schemeClr val="accent3">
                    <a:lumMod val="60000"/>
                    <a:lumOff val="40000"/>
                  </a:schemeClr>
                </a:solidFill>
                <a:latin typeface="Consolas" panose="020B0609020204030204" pitchFamily="49" charset="0"/>
              </a:rPr>
              <a:t> </a:t>
            </a:r>
            <a:r>
              <a:rPr lang="nb-NO" sz="1050" dirty="0">
                <a:solidFill>
                  <a:schemeClr val="accent1"/>
                </a:solidFill>
                <a:latin typeface="Consolas" panose="020B0609020204030204" pitchFamily="49" charset="0"/>
              </a:rPr>
              <a:t>'</a:t>
            </a:r>
            <a:r>
              <a:rPr lang="nb-NO" sz="1050" dirty="0" err="1">
                <a:solidFill>
                  <a:schemeClr val="accent1"/>
                </a:solidFill>
                <a:latin typeface="Consolas" panose="020B0609020204030204" pitchFamily="49" charset="0"/>
              </a:rPr>
              <a:t>networkingMode</a:t>
            </a:r>
            <a:r>
              <a:rPr lang="nb-NO" sz="1050" dirty="0">
                <a:solidFill>
                  <a:schemeClr val="accent1"/>
                </a:solidFill>
                <a:latin typeface="Consolas" panose="020B0609020204030204" pitchFamily="49" charset="0"/>
              </a:rPr>
              <a:t>=</a:t>
            </a:r>
            <a:r>
              <a:rPr lang="nb-NO" sz="1050" dirty="0" err="1">
                <a:solidFill>
                  <a:schemeClr val="accent1"/>
                </a:solidFill>
                <a:latin typeface="Consolas" panose="020B0609020204030204" pitchFamily="49" charset="0"/>
              </a:rPr>
              <a:t>mirrored</a:t>
            </a:r>
            <a:r>
              <a:rPr lang="nb-NO" sz="1050" dirty="0">
                <a:solidFill>
                  <a:schemeClr val="accent1"/>
                </a:solidFill>
                <a:latin typeface="Consolas" panose="020B0609020204030204" pitchFamily="49" charset="0"/>
              </a:rPr>
              <a:t>' </a:t>
            </a:r>
            <a:r>
              <a:rPr lang="nb-NO" sz="1050" dirty="0">
                <a:solidFill>
                  <a:schemeClr val="bg1">
                    <a:lumMod val="85000"/>
                  </a:schemeClr>
                </a:solidFill>
                <a:latin typeface="Consolas" panose="020B0609020204030204" pitchFamily="49" charset="0"/>
              </a:rPr>
              <a:t>&gt;&gt; ~\.</a:t>
            </a:r>
            <a:r>
              <a:rPr lang="nb-NO" sz="1050" dirty="0" err="1">
                <a:solidFill>
                  <a:schemeClr val="bg1">
                    <a:lumMod val="85000"/>
                  </a:schemeClr>
                </a:solidFill>
                <a:latin typeface="Consolas" panose="020B0609020204030204" pitchFamily="49" charset="0"/>
              </a:rPr>
              <a:t>wslconfig</a:t>
            </a:r>
            <a:endParaRPr lang="nb-NO" sz="1050" dirty="0">
              <a:solidFill>
                <a:schemeClr val="bg1">
                  <a:lumMod val="85000"/>
                </a:schemeClr>
              </a:solidFill>
              <a:latin typeface="Consolas" panose="020B0609020204030204" pitchFamily="49" charset="0"/>
            </a:endParaRPr>
          </a:p>
        </p:txBody>
      </p:sp>
      <p:sp>
        <p:nvSpPr>
          <p:cNvPr id="36" name="TextBox 35">
            <a:extLst>
              <a:ext uri="{FF2B5EF4-FFF2-40B4-BE49-F238E27FC236}">
                <a16:creationId xmlns:a16="http://schemas.microsoft.com/office/drawing/2014/main" id="{A54B1822-E7D7-F480-11DF-8BDDD50FDF89}"/>
              </a:ext>
            </a:extLst>
          </p:cNvPr>
          <p:cNvSpPr txBox="1"/>
          <p:nvPr/>
        </p:nvSpPr>
        <p:spPr>
          <a:xfrm>
            <a:off x="6274198" y="2730525"/>
            <a:ext cx="4819790" cy="260264"/>
          </a:xfrm>
          <a:prstGeom prst="rect">
            <a:avLst/>
          </a:prstGeom>
          <a:solidFill>
            <a:srgbClr val="002B36"/>
          </a:solidFill>
        </p:spPr>
        <p:txBody>
          <a:bodyPr wrap="square">
            <a:spAutoFit/>
          </a:bodyPr>
          <a:lstStyle>
            <a:defPPr>
              <a:defRPr lang="en-US"/>
            </a:defPPr>
            <a:lvl2pPr marL="0" lvl="1" indent="-97200">
              <a:lnSpc>
                <a:spcPct val="110000"/>
              </a:lnSpc>
              <a:defRPr sz="1200">
                <a:solidFill>
                  <a:srgbClr val="EEE8D5"/>
                </a:solidFill>
                <a:latin typeface="Consolas" panose="020B0609020204030204" pitchFamily="49" charset="0"/>
              </a:defRPr>
            </a:lvl2pPr>
          </a:lstStyle>
          <a:p>
            <a:pPr lvl="1"/>
            <a:r>
              <a:rPr lang="en-US" sz="1050" dirty="0">
                <a:solidFill>
                  <a:srgbClr val="6D6D6D"/>
                </a:solidFill>
                <a:latin typeface="Consolas" panose="020B0609020204030204" pitchFamily="49" charset="0"/>
                <a:ea typeface="+mn-ea"/>
              </a:rPr>
              <a:t>koks@TNL-15143nc81:~</a:t>
            </a:r>
            <a:r>
              <a:rPr lang="en-US" sz="1050" dirty="0">
                <a:solidFill>
                  <a:srgbClr val="EEE8D5"/>
                </a:solidFill>
                <a:latin typeface="Consolas" panose="020B0609020204030204" pitchFamily="49" charset="0"/>
              </a:rPr>
              <a:t>$</a:t>
            </a:r>
            <a:r>
              <a:rPr lang="en-US" sz="1050" dirty="0">
                <a:solidFill>
                  <a:srgbClr val="6D6D6D"/>
                </a:solidFill>
                <a:latin typeface="Consolas" panose="020B0609020204030204" pitchFamily="49" charset="0"/>
                <a:ea typeface="+mn-ea"/>
              </a:rPr>
              <a:t> </a:t>
            </a:r>
            <a:r>
              <a:rPr lang="en-US" sz="1050" dirty="0" err="1"/>
              <a:t>sudo</a:t>
            </a:r>
            <a:r>
              <a:rPr lang="en-US" sz="1050" dirty="0"/>
              <a:t> nano /</a:t>
            </a:r>
            <a:r>
              <a:rPr lang="en-US" sz="1050" dirty="0" err="1"/>
              <a:t>etc</a:t>
            </a:r>
            <a:r>
              <a:rPr lang="en-US" sz="1050" dirty="0"/>
              <a:t>/passwd</a:t>
            </a:r>
            <a:endParaRPr lang="en-US" sz="1050" dirty="0">
              <a:solidFill>
                <a:srgbClr val="EEE8D5"/>
              </a:solidFill>
              <a:latin typeface="Consolas" panose="020B0609020204030204" pitchFamily="49" charset="0"/>
            </a:endParaRPr>
          </a:p>
        </p:txBody>
      </p:sp>
      <p:sp>
        <p:nvSpPr>
          <p:cNvPr id="37" name="TextBox 36">
            <a:extLst>
              <a:ext uri="{FF2B5EF4-FFF2-40B4-BE49-F238E27FC236}">
                <a16:creationId xmlns:a16="http://schemas.microsoft.com/office/drawing/2014/main" id="{ABD37018-BC9F-B6A7-3029-61CE4159B1EA}"/>
              </a:ext>
            </a:extLst>
          </p:cNvPr>
          <p:cNvSpPr txBox="1"/>
          <p:nvPr/>
        </p:nvSpPr>
        <p:spPr>
          <a:xfrm>
            <a:off x="6661053" y="3298868"/>
            <a:ext cx="4432936" cy="260264"/>
          </a:xfrm>
          <a:prstGeom prst="rect">
            <a:avLst/>
          </a:prstGeom>
          <a:solidFill>
            <a:srgbClr val="002B36"/>
          </a:solidFill>
        </p:spPr>
        <p:txBody>
          <a:bodyPr wrap="square">
            <a:spAutoFit/>
          </a:bodyPr>
          <a:lstStyle>
            <a:defPPr>
              <a:defRPr lang="en-US"/>
            </a:defPPr>
            <a:lvl2pPr marL="0" lvl="1" indent="-97200">
              <a:lnSpc>
                <a:spcPct val="110000"/>
              </a:lnSpc>
              <a:defRPr sz="1200">
                <a:solidFill>
                  <a:srgbClr val="EEE8D5"/>
                </a:solidFill>
                <a:latin typeface="Consolas" panose="020B0609020204030204" pitchFamily="49" charset="0"/>
              </a:defRPr>
            </a:lvl2pPr>
          </a:lstStyle>
          <a:p>
            <a:pPr lvl="1"/>
            <a:r>
              <a:rPr lang="en-US" sz="1050" dirty="0">
                <a:solidFill>
                  <a:schemeClr val="bg1">
                    <a:lumMod val="85000"/>
                  </a:schemeClr>
                </a:solidFill>
              </a:rPr>
              <a:t>koks:x:1000:1000:,,,:/home/</a:t>
            </a:r>
            <a:r>
              <a:rPr lang="en-US" sz="1050" dirty="0" err="1">
                <a:solidFill>
                  <a:schemeClr val="bg1">
                    <a:lumMod val="85000"/>
                  </a:schemeClr>
                </a:solidFill>
              </a:rPr>
              <a:t>koks</a:t>
            </a:r>
            <a:r>
              <a:rPr lang="en-US" sz="1050" dirty="0">
                <a:solidFill>
                  <a:schemeClr val="bg1">
                    <a:lumMod val="85000"/>
                  </a:schemeClr>
                </a:solidFill>
              </a:rPr>
              <a:t>:/bin/bash</a:t>
            </a:r>
          </a:p>
        </p:txBody>
      </p:sp>
      <p:sp>
        <p:nvSpPr>
          <p:cNvPr id="38" name="TextBox 37">
            <a:extLst>
              <a:ext uri="{FF2B5EF4-FFF2-40B4-BE49-F238E27FC236}">
                <a16:creationId xmlns:a16="http://schemas.microsoft.com/office/drawing/2014/main" id="{6535BD69-85B9-85AD-78E3-D030CA4A2209}"/>
              </a:ext>
            </a:extLst>
          </p:cNvPr>
          <p:cNvSpPr txBox="1"/>
          <p:nvPr/>
        </p:nvSpPr>
        <p:spPr>
          <a:xfrm>
            <a:off x="6661053" y="3845371"/>
            <a:ext cx="4432936" cy="260264"/>
          </a:xfrm>
          <a:prstGeom prst="rect">
            <a:avLst/>
          </a:prstGeom>
          <a:solidFill>
            <a:srgbClr val="002B36"/>
          </a:solidFill>
        </p:spPr>
        <p:txBody>
          <a:bodyPr wrap="square">
            <a:spAutoFit/>
          </a:bodyPr>
          <a:lstStyle>
            <a:defPPr>
              <a:defRPr lang="en-US"/>
            </a:defPPr>
            <a:lvl2pPr marL="0" lvl="1" indent="-97200">
              <a:lnSpc>
                <a:spcPct val="110000"/>
              </a:lnSpc>
              <a:defRPr sz="1200">
                <a:solidFill>
                  <a:srgbClr val="EEE8D5"/>
                </a:solidFill>
                <a:latin typeface="Consolas" panose="020B0609020204030204" pitchFamily="49" charset="0"/>
              </a:defRPr>
            </a:lvl2pPr>
          </a:lstStyle>
          <a:p>
            <a:pPr lvl="1"/>
            <a:r>
              <a:rPr lang="en-US" sz="1050" dirty="0">
                <a:solidFill>
                  <a:schemeClr val="bg1">
                    <a:lumMod val="85000"/>
                  </a:schemeClr>
                </a:solidFill>
              </a:rPr>
              <a:t>koks:x:1000:1000:,,,:/</a:t>
            </a:r>
            <a:r>
              <a:rPr lang="en-US" sz="1050" dirty="0" err="1">
                <a:solidFill>
                  <a:schemeClr val="bg1">
                    <a:lumMod val="85000"/>
                  </a:schemeClr>
                </a:solidFill>
              </a:rPr>
              <a:t>mnt</a:t>
            </a:r>
            <a:r>
              <a:rPr lang="en-US" sz="1050" dirty="0">
                <a:solidFill>
                  <a:schemeClr val="bg1">
                    <a:lumMod val="85000"/>
                  </a:schemeClr>
                </a:solidFill>
              </a:rPr>
              <a:t>/c/Users/</a:t>
            </a:r>
            <a:r>
              <a:rPr lang="en-US" sz="1050" dirty="0" err="1">
                <a:solidFill>
                  <a:schemeClr val="bg1">
                    <a:lumMod val="85000"/>
                  </a:schemeClr>
                </a:solidFill>
              </a:rPr>
              <a:t>akoksrud</a:t>
            </a:r>
            <a:r>
              <a:rPr lang="en-US" sz="1050" dirty="0">
                <a:solidFill>
                  <a:schemeClr val="bg1">
                    <a:lumMod val="85000"/>
                  </a:schemeClr>
                </a:solidFill>
              </a:rPr>
              <a:t>:/bin/bash</a:t>
            </a:r>
          </a:p>
        </p:txBody>
      </p:sp>
      <p:sp>
        <p:nvSpPr>
          <p:cNvPr id="39" name="TextBox 38">
            <a:extLst>
              <a:ext uri="{FF2B5EF4-FFF2-40B4-BE49-F238E27FC236}">
                <a16:creationId xmlns:a16="http://schemas.microsoft.com/office/drawing/2014/main" id="{F0857B7C-2016-9FDB-1030-B8CD89AE2839}"/>
              </a:ext>
            </a:extLst>
          </p:cNvPr>
          <p:cNvSpPr txBox="1"/>
          <p:nvPr/>
        </p:nvSpPr>
        <p:spPr>
          <a:xfrm>
            <a:off x="6274198" y="4416698"/>
            <a:ext cx="4819790" cy="260264"/>
          </a:xfrm>
          <a:prstGeom prst="rect">
            <a:avLst/>
          </a:prstGeom>
          <a:solidFill>
            <a:srgbClr val="002B36"/>
          </a:solidFill>
        </p:spPr>
        <p:txBody>
          <a:bodyPr wrap="square">
            <a:spAutoFit/>
          </a:bodyPr>
          <a:lstStyle>
            <a:defPPr>
              <a:defRPr lang="en-US"/>
            </a:defPPr>
            <a:lvl2pPr marL="0" lvl="1" indent="-97200">
              <a:lnSpc>
                <a:spcPct val="110000"/>
              </a:lnSpc>
              <a:defRPr sz="1200">
                <a:solidFill>
                  <a:srgbClr val="EEE8D5"/>
                </a:solidFill>
                <a:latin typeface="Consolas" panose="020B0609020204030204" pitchFamily="49" charset="0"/>
              </a:defRPr>
            </a:lvl2pPr>
          </a:lstStyle>
          <a:p>
            <a:pPr lvl="1"/>
            <a:r>
              <a:rPr lang="en-US" sz="1050" dirty="0">
                <a:solidFill>
                  <a:srgbClr val="6D6D6D"/>
                </a:solidFill>
                <a:latin typeface="Consolas" panose="020B0609020204030204" pitchFamily="49" charset="0"/>
                <a:ea typeface="+mn-ea"/>
              </a:rPr>
              <a:t>koks@TNL-15143nc81:~</a:t>
            </a:r>
            <a:r>
              <a:rPr lang="en-US" sz="1050" dirty="0">
                <a:solidFill>
                  <a:srgbClr val="EEE8D5"/>
                </a:solidFill>
                <a:latin typeface="Consolas" panose="020B0609020204030204" pitchFamily="49" charset="0"/>
              </a:rPr>
              <a:t>$</a:t>
            </a:r>
            <a:r>
              <a:rPr lang="en-US" sz="1050" dirty="0">
                <a:solidFill>
                  <a:srgbClr val="6D6D6D"/>
                </a:solidFill>
                <a:latin typeface="Consolas" panose="020B0609020204030204" pitchFamily="49" charset="0"/>
                <a:ea typeface="+mn-ea"/>
              </a:rPr>
              <a:t> </a:t>
            </a:r>
            <a:r>
              <a:rPr lang="en-US" sz="1050" dirty="0" err="1"/>
              <a:t>sudo</a:t>
            </a:r>
            <a:r>
              <a:rPr lang="en-US" sz="1050" dirty="0"/>
              <a:t> nano /</a:t>
            </a:r>
            <a:r>
              <a:rPr lang="en-US" sz="1050" dirty="0" err="1"/>
              <a:t>etc</a:t>
            </a:r>
            <a:r>
              <a:rPr lang="en-US" sz="1050" dirty="0"/>
              <a:t>/</a:t>
            </a:r>
            <a:r>
              <a:rPr lang="en-US" sz="1050" dirty="0" err="1"/>
              <a:t>wsl.conf</a:t>
            </a:r>
            <a:endParaRPr lang="en-US" sz="1050" dirty="0">
              <a:solidFill>
                <a:srgbClr val="EEE8D5"/>
              </a:solidFill>
              <a:latin typeface="Consolas" panose="020B0609020204030204" pitchFamily="49" charset="0"/>
            </a:endParaRPr>
          </a:p>
        </p:txBody>
      </p:sp>
      <p:sp>
        <p:nvSpPr>
          <p:cNvPr id="40" name="TextBox 39">
            <a:extLst>
              <a:ext uri="{FF2B5EF4-FFF2-40B4-BE49-F238E27FC236}">
                <a16:creationId xmlns:a16="http://schemas.microsoft.com/office/drawing/2014/main" id="{5715222D-6936-133B-2384-FFBA7579289E}"/>
              </a:ext>
            </a:extLst>
          </p:cNvPr>
          <p:cNvSpPr txBox="1"/>
          <p:nvPr/>
        </p:nvSpPr>
        <p:spPr>
          <a:xfrm>
            <a:off x="6661053" y="4944591"/>
            <a:ext cx="4432936" cy="438005"/>
          </a:xfrm>
          <a:prstGeom prst="rect">
            <a:avLst/>
          </a:prstGeom>
          <a:solidFill>
            <a:srgbClr val="002B36"/>
          </a:solidFill>
        </p:spPr>
        <p:txBody>
          <a:bodyPr wrap="square">
            <a:spAutoFit/>
          </a:bodyPr>
          <a:lstStyle>
            <a:defPPr>
              <a:defRPr lang="en-US"/>
            </a:defPPr>
            <a:lvl2pPr marL="0" lvl="1" indent="-97200">
              <a:lnSpc>
                <a:spcPct val="110000"/>
              </a:lnSpc>
              <a:defRPr sz="1200">
                <a:solidFill>
                  <a:srgbClr val="EEE8D5"/>
                </a:solidFill>
                <a:latin typeface="Consolas" panose="020B0609020204030204" pitchFamily="49" charset="0"/>
              </a:defRPr>
            </a:lvl2pPr>
          </a:lstStyle>
          <a:p>
            <a:pPr lvl="1"/>
            <a:r>
              <a:rPr lang="en-US" sz="1050" dirty="0">
                <a:solidFill>
                  <a:schemeClr val="bg1">
                    <a:lumMod val="85000"/>
                  </a:schemeClr>
                </a:solidFill>
              </a:rPr>
              <a:t>[automount]</a:t>
            </a:r>
          </a:p>
          <a:p>
            <a:pPr lvl="1"/>
            <a:r>
              <a:rPr lang="en-US" sz="1050" dirty="0">
                <a:solidFill>
                  <a:schemeClr val="bg1">
                    <a:lumMod val="85000"/>
                  </a:schemeClr>
                </a:solidFill>
              </a:rPr>
              <a:t>options = "metadata"</a:t>
            </a:r>
          </a:p>
        </p:txBody>
      </p:sp>
      <p:sp>
        <p:nvSpPr>
          <p:cNvPr id="41" name="TextBox 40">
            <a:extLst>
              <a:ext uri="{FF2B5EF4-FFF2-40B4-BE49-F238E27FC236}">
                <a16:creationId xmlns:a16="http://schemas.microsoft.com/office/drawing/2014/main" id="{F79E5D59-6CE0-3478-340F-66AC828766BF}"/>
              </a:ext>
            </a:extLst>
          </p:cNvPr>
          <p:cNvSpPr txBox="1"/>
          <p:nvPr/>
        </p:nvSpPr>
        <p:spPr>
          <a:xfrm>
            <a:off x="6256635" y="5630346"/>
            <a:ext cx="4819790" cy="438005"/>
          </a:xfrm>
          <a:prstGeom prst="rect">
            <a:avLst/>
          </a:prstGeom>
          <a:solidFill>
            <a:srgbClr val="002B36"/>
          </a:solidFill>
        </p:spPr>
        <p:txBody>
          <a:bodyPr wrap="square">
            <a:spAutoFit/>
          </a:bodyPr>
          <a:lstStyle>
            <a:defPPr>
              <a:defRPr lang="en-US"/>
            </a:defPPr>
            <a:lvl2pPr marL="0" lvl="1" indent="-97200">
              <a:lnSpc>
                <a:spcPct val="110000"/>
              </a:lnSpc>
              <a:defRPr sz="1200">
                <a:solidFill>
                  <a:srgbClr val="EEE8D5"/>
                </a:solidFill>
                <a:latin typeface="Consolas" panose="020B0609020204030204" pitchFamily="49" charset="0"/>
              </a:defRPr>
            </a:lvl2pPr>
          </a:lstStyle>
          <a:p>
            <a:pPr lvl="1"/>
            <a:r>
              <a:rPr lang="en-US" sz="1050" dirty="0">
                <a:solidFill>
                  <a:srgbClr val="6D6D6D"/>
                </a:solidFill>
                <a:latin typeface="Consolas" panose="020B0609020204030204" pitchFamily="49" charset="0"/>
                <a:ea typeface="+mn-ea"/>
              </a:rPr>
              <a:t>koks@TNL-15143nc81:~</a:t>
            </a:r>
            <a:r>
              <a:rPr lang="en-US" sz="1050" dirty="0">
                <a:solidFill>
                  <a:srgbClr val="EEE8D5"/>
                </a:solidFill>
                <a:latin typeface="Consolas" panose="020B0609020204030204" pitchFamily="49" charset="0"/>
              </a:rPr>
              <a:t>$</a:t>
            </a:r>
            <a:r>
              <a:rPr lang="en-US" sz="1050" dirty="0">
                <a:solidFill>
                  <a:srgbClr val="6D6D6D"/>
                </a:solidFill>
                <a:latin typeface="Consolas" panose="020B0609020204030204" pitchFamily="49" charset="0"/>
                <a:ea typeface="+mn-ea"/>
              </a:rPr>
              <a:t> </a:t>
            </a:r>
            <a:r>
              <a:rPr lang="en-US" sz="1050" dirty="0"/>
              <a:t>cp /home/</a:t>
            </a:r>
            <a:r>
              <a:rPr lang="en-US" sz="1050" dirty="0" err="1"/>
              <a:t>koks</a:t>
            </a:r>
            <a:r>
              <a:rPr lang="en-US" sz="1050" dirty="0"/>
              <a:t>/.</a:t>
            </a:r>
            <a:r>
              <a:rPr lang="en-US" sz="1050" dirty="0" err="1"/>
              <a:t>bashrc</a:t>
            </a:r>
            <a:r>
              <a:rPr lang="en-US" sz="1050" dirty="0"/>
              <a:t> ~</a:t>
            </a:r>
          </a:p>
          <a:p>
            <a:pPr lvl="1"/>
            <a:r>
              <a:rPr lang="en-US" sz="1050" dirty="0">
                <a:solidFill>
                  <a:srgbClr val="6D6D6D"/>
                </a:solidFill>
                <a:latin typeface="Consolas" panose="020B0609020204030204" pitchFamily="49" charset="0"/>
                <a:ea typeface="+mn-ea"/>
              </a:rPr>
              <a:t>koks@TNL-15143nc81:~</a:t>
            </a:r>
            <a:r>
              <a:rPr lang="en-US" sz="1050" dirty="0">
                <a:solidFill>
                  <a:srgbClr val="EEE8D5"/>
                </a:solidFill>
                <a:latin typeface="Consolas" panose="020B0609020204030204" pitchFamily="49" charset="0"/>
              </a:rPr>
              <a:t>$</a:t>
            </a:r>
            <a:r>
              <a:rPr lang="en-US" sz="1050" dirty="0">
                <a:solidFill>
                  <a:srgbClr val="6D6D6D"/>
                </a:solidFill>
                <a:latin typeface="Consolas" panose="020B0609020204030204" pitchFamily="49" charset="0"/>
                <a:ea typeface="+mn-ea"/>
              </a:rPr>
              <a:t> </a:t>
            </a:r>
            <a:r>
              <a:rPr lang="en-US" sz="1050" dirty="0"/>
              <a:t>cp /home/</a:t>
            </a:r>
            <a:r>
              <a:rPr lang="en-US" sz="1050" dirty="0" err="1"/>
              <a:t>koks</a:t>
            </a:r>
            <a:r>
              <a:rPr lang="en-US" sz="1050"/>
              <a:t>/.profile </a:t>
            </a:r>
            <a:r>
              <a:rPr lang="en-US" sz="1050" dirty="0"/>
              <a:t>~</a:t>
            </a:r>
          </a:p>
        </p:txBody>
      </p:sp>
    </p:spTree>
    <p:extLst>
      <p:ext uri="{BB962C8B-B14F-4D97-AF65-F5344CB8AC3E}">
        <p14:creationId xmlns:p14="http://schemas.microsoft.com/office/powerpoint/2010/main" val="3938706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The distance between the headline and the start of the body copy is always constant.…"/>
          <p:cNvSpPr txBox="1">
            <a:spLocks noGrp="1"/>
          </p:cNvSpPr>
          <p:nvPr>
            <p:ph idx="1"/>
          </p:nvPr>
        </p:nvSpPr>
        <p:spPr>
          <a:xfrm>
            <a:off x="540000" y="1013315"/>
            <a:ext cx="7524500" cy="5002474"/>
          </a:xfrm>
        </p:spPr>
        <p:txBody>
          <a:bodyPr>
            <a:normAutofit/>
          </a:bodyPr>
          <a:lstStyle/>
          <a:p>
            <a:pPr>
              <a:lnSpc>
                <a:spcPct val="110000"/>
              </a:lnSpc>
            </a:pPr>
            <a:r>
              <a:rPr lang="nb-NO" sz="1400" dirty="0"/>
              <a:t>If </a:t>
            </a:r>
            <a:r>
              <a:rPr lang="nb-NO" sz="1400" dirty="0" err="1"/>
              <a:t>you</a:t>
            </a:r>
            <a:r>
              <a:rPr lang="nb-NO" sz="1400" dirty="0"/>
              <a:t> for </a:t>
            </a:r>
            <a:r>
              <a:rPr lang="nb-NO" sz="1400" dirty="0" err="1"/>
              <a:t>some</a:t>
            </a:r>
            <a:r>
              <a:rPr lang="nb-NO" sz="1400" dirty="0"/>
              <a:t> </a:t>
            </a:r>
            <a:r>
              <a:rPr lang="nb-NO" sz="1400" dirty="0" err="1"/>
              <a:t>reason</a:t>
            </a:r>
            <a:r>
              <a:rPr lang="nb-NO" sz="1400" dirty="0"/>
              <a:t> do NOT </a:t>
            </a:r>
            <a:r>
              <a:rPr lang="nb-NO" sz="1400" dirty="0" err="1"/>
              <a:t>want</a:t>
            </a:r>
            <a:r>
              <a:rPr lang="nb-NO" sz="1400" dirty="0"/>
              <a:t> to do </a:t>
            </a:r>
            <a:r>
              <a:rPr lang="nb-NO" sz="1400" dirty="0" err="1"/>
              <a:t>the</a:t>
            </a:r>
            <a:r>
              <a:rPr lang="nb-NO" sz="1400" dirty="0"/>
              <a:t> "</a:t>
            </a:r>
            <a:r>
              <a:rPr lang="nb-NO" sz="1400" dirty="0" err="1"/>
              <a:t>building</a:t>
            </a:r>
            <a:r>
              <a:rPr lang="nb-NO" sz="1400" dirty="0"/>
              <a:t> </a:t>
            </a:r>
            <a:r>
              <a:rPr lang="nb-NO" sz="1400" dirty="0" err="1"/>
              <a:t>your</a:t>
            </a:r>
            <a:r>
              <a:rPr lang="nb-NO" sz="1400" dirty="0"/>
              <a:t> </a:t>
            </a:r>
            <a:r>
              <a:rPr lang="nb-NO" sz="1400" dirty="0" err="1"/>
              <a:t>own</a:t>
            </a:r>
            <a:r>
              <a:rPr lang="nb-NO" sz="1400" dirty="0"/>
              <a:t> </a:t>
            </a:r>
            <a:r>
              <a:rPr lang="nb-NO" sz="1400" dirty="0" err="1"/>
              <a:t>automation</a:t>
            </a:r>
            <a:r>
              <a:rPr lang="nb-NO" sz="1400" dirty="0"/>
              <a:t> lab" part </a:t>
            </a:r>
            <a:r>
              <a:rPr lang="nb-NO" sz="1400" dirty="0" err="1"/>
              <a:t>of</a:t>
            </a:r>
            <a:r>
              <a:rPr lang="nb-NO" sz="1400" dirty="0"/>
              <a:t> </a:t>
            </a:r>
            <a:r>
              <a:rPr lang="nb-NO" sz="1400" dirty="0" err="1"/>
              <a:t>this</a:t>
            </a:r>
            <a:r>
              <a:rPr lang="nb-NO" sz="1400" dirty="0"/>
              <a:t> </a:t>
            </a:r>
            <a:r>
              <a:rPr lang="nb-NO" sz="1400" dirty="0" err="1"/>
              <a:t>deep</a:t>
            </a:r>
            <a:r>
              <a:rPr lang="nb-NO" sz="1400" dirty="0"/>
              <a:t> </a:t>
            </a:r>
            <a:r>
              <a:rPr lang="nb-NO" sz="1400" dirty="0" err="1"/>
              <a:t>dive</a:t>
            </a:r>
            <a:r>
              <a:rPr lang="nb-NO" sz="1400" dirty="0"/>
              <a:t>, </a:t>
            </a:r>
            <a:r>
              <a:rPr lang="nb-NO" sz="1400" dirty="0" err="1"/>
              <a:t>only</a:t>
            </a:r>
            <a:r>
              <a:rPr lang="nb-NO" sz="1400" dirty="0"/>
              <a:t> </a:t>
            </a:r>
            <a:r>
              <a:rPr lang="nb-NO" sz="1400" dirty="0" err="1"/>
              <a:t>the</a:t>
            </a:r>
            <a:r>
              <a:rPr lang="nb-NO" sz="1400" dirty="0"/>
              <a:t> "a taste from </a:t>
            </a:r>
            <a:r>
              <a:rPr lang="nb-NO" sz="1400" dirty="0" err="1"/>
              <a:t>the</a:t>
            </a:r>
            <a:r>
              <a:rPr lang="nb-NO" sz="1400" dirty="0"/>
              <a:t> </a:t>
            </a:r>
            <a:r>
              <a:rPr lang="nb-NO" sz="1400" dirty="0" err="1"/>
              <a:t>automation</a:t>
            </a:r>
            <a:r>
              <a:rPr lang="nb-NO" sz="1400" dirty="0"/>
              <a:t> buffet" part, </a:t>
            </a:r>
            <a:r>
              <a:rPr lang="nb-NO" sz="1400" dirty="0" err="1"/>
              <a:t>you</a:t>
            </a:r>
            <a:r>
              <a:rPr lang="nb-NO" sz="1400" dirty="0"/>
              <a:t> </a:t>
            </a:r>
            <a:r>
              <a:rPr lang="nb-NO" sz="1400" dirty="0" err="1"/>
              <a:t>can</a:t>
            </a:r>
            <a:r>
              <a:rPr lang="nb-NO" sz="1400" dirty="0"/>
              <a:t> skip </a:t>
            </a:r>
            <a:r>
              <a:rPr lang="nb-NO" sz="1400" dirty="0" err="1"/>
              <a:t>some</a:t>
            </a:r>
            <a:r>
              <a:rPr lang="nb-NO" sz="1400" dirty="0"/>
              <a:t> parts. </a:t>
            </a:r>
            <a:r>
              <a:rPr lang="nb-NO" sz="1400" dirty="0" err="1"/>
              <a:t>We</a:t>
            </a:r>
            <a:r>
              <a:rPr lang="nb-NO" sz="1400" dirty="0"/>
              <a:t> </a:t>
            </a:r>
            <a:r>
              <a:rPr lang="nb-NO" sz="1400" dirty="0" err="1"/>
              <a:t>will</a:t>
            </a:r>
            <a:r>
              <a:rPr lang="nb-NO" sz="1400" dirty="0"/>
              <a:t> </a:t>
            </a:r>
            <a:r>
              <a:rPr lang="nb-NO" sz="1400" dirty="0" err="1"/>
              <a:t>try</a:t>
            </a:r>
            <a:r>
              <a:rPr lang="nb-NO" sz="1400" dirty="0"/>
              <a:t> to note </a:t>
            </a:r>
            <a:r>
              <a:rPr lang="nb-NO" sz="1400" dirty="0" err="1"/>
              <a:t>those</a:t>
            </a:r>
            <a:r>
              <a:rPr lang="nb-NO" sz="1400" dirty="0"/>
              <a:t> parts at </a:t>
            </a:r>
            <a:r>
              <a:rPr lang="nb-NO" sz="1400" dirty="0" err="1"/>
              <a:t>the</a:t>
            </a:r>
            <a:r>
              <a:rPr lang="nb-NO" sz="1400" dirty="0"/>
              <a:t> intro slide to </a:t>
            </a:r>
            <a:r>
              <a:rPr lang="nb-NO" sz="1400" dirty="0" err="1"/>
              <a:t>each</a:t>
            </a:r>
            <a:r>
              <a:rPr lang="nb-NO" sz="1400" dirty="0"/>
              <a:t> part.</a:t>
            </a:r>
          </a:p>
          <a:p>
            <a:pPr>
              <a:lnSpc>
                <a:spcPct val="110000"/>
              </a:lnSpc>
            </a:pPr>
            <a:r>
              <a:rPr lang="nb-NO" sz="1400" dirty="0"/>
              <a:t>In </a:t>
            </a:r>
            <a:r>
              <a:rPr lang="nb-NO" sz="1400" dirty="0" err="1"/>
              <a:t>short</a:t>
            </a:r>
            <a:r>
              <a:rPr lang="nb-NO" sz="1400" dirty="0"/>
              <a:t>, </a:t>
            </a:r>
            <a:r>
              <a:rPr lang="nb-NO" sz="1400" dirty="0" err="1"/>
              <a:t>you</a:t>
            </a:r>
            <a:r>
              <a:rPr lang="nb-NO" sz="1400" dirty="0"/>
              <a:t> </a:t>
            </a:r>
            <a:r>
              <a:rPr lang="nb-NO" sz="1400" dirty="0" err="1"/>
              <a:t>can</a:t>
            </a:r>
            <a:r>
              <a:rPr lang="nb-NO" sz="1400" dirty="0"/>
              <a:t> make </a:t>
            </a:r>
            <a:r>
              <a:rPr lang="nb-NO" sz="1400" dirty="0" err="1"/>
              <a:t>these</a:t>
            </a:r>
            <a:r>
              <a:rPr lang="nb-NO" sz="1400" dirty="0"/>
              <a:t> </a:t>
            </a:r>
            <a:r>
              <a:rPr lang="nb-NO" sz="1400" dirty="0" err="1"/>
              <a:t>decisions</a:t>
            </a:r>
            <a:r>
              <a:rPr lang="nb-NO" sz="1400" dirty="0"/>
              <a:t> to do less </a:t>
            </a:r>
            <a:r>
              <a:rPr lang="nb-NO" sz="1400" dirty="0" err="1"/>
              <a:t>building</a:t>
            </a:r>
            <a:r>
              <a:rPr lang="nb-NO" sz="1400" dirty="0"/>
              <a:t> and more </a:t>
            </a:r>
            <a:r>
              <a:rPr lang="nb-NO" sz="1400" dirty="0" err="1"/>
              <a:t>automation</a:t>
            </a:r>
            <a:endParaRPr lang="nb-NO" sz="1400" dirty="0"/>
          </a:p>
          <a:p>
            <a:pPr lvl="1">
              <a:lnSpc>
                <a:spcPct val="110000"/>
              </a:lnSpc>
            </a:pPr>
            <a:r>
              <a:rPr lang="nb-NO" sz="1200" dirty="0" err="1"/>
              <a:t>Use</a:t>
            </a:r>
            <a:r>
              <a:rPr lang="nb-NO" sz="1200" dirty="0"/>
              <a:t> an </a:t>
            </a:r>
            <a:r>
              <a:rPr lang="nb-NO" sz="1200" dirty="0" err="1"/>
              <a:t>Ubuntu</a:t>
            </a:r>
            <a:r>
              <a:rPr lang="nb-NO" sz="1200" dirty="0"/>
              <a:t> server </a:t>
            </a:r>
            <a:r>
              <a:rPr lang="nb-NO" sz="1200" dirty="0" err="1"/>
              <a:t>that</a:t>
            </a:r>
            <a:r>
              <a:rPr lang="nb-NO" sz="1200" dirty="0"/>
              <a:t> </a:t>
            </a:r>
            <a:r>
              <a:rPr lang="nb-NO" sz="1200" dirty="0" err="1"/>
              <a:t>we</a:t>
            </a:r>
            <a:r>
              <a:rPr lang="nb-NO" sz="1200" dirty="0"/>
              <a:t> </a:t>
            </a:r>
            <a:r>
              <a:rPr lang="nb-NO" sz="1200" dirty="0" err="1"/>
              <a:t>can</a:t>
            </a:r>
            <a:r>
              <a:rPr lang="nb-NO" sz="1200" dirty="0"/>
              <a:t> host </a:t>
            </a:r>
            <a:r>
              <a:rPr lang="nb-NO" sz="1200" dirty="0" err="1"/>
              <a:t>on</a:t>
            </a:r>
            <a:r>
              <a:rPr lang="nb-NO" sz="1200" dirty="0"/>
              <a:t> a server </a:t>
            </a:r>
            <a:r>
              <a:rPr lang="nb-NO" sz="1200" dirty="0" err="1"/>
              <a:t>that</a:t>
            </a:r>
            <a:r>
              <a:rPr lang="nb-NO" sz="1200" dirty="0"/>
              <a:t> </a:t>
            </a:r>
            <a:r>
              <a:rPr lang="nb-NO" sz="1200" dirty="0" err="1"/>
              <a:t>we</a:t>
            </a:r>
            <a:r>
              <a:rPr lang="nb-NO" sz="1200" dirty="0"/>
              <a:t> bring </a:t>
            </a:r>
            <a:r>
              <a:rPr lang="nb-NO" sz="1200" dirty="0" err="1"/>
              <a:t>along</a:t>
            </a:r>
            <a:r>
              <a:rPr lang="nb-NO" sz="1200" dirty="0"/>
              <a:t>. This </a:t>
            </a:r>
            <a:r>
              <a:rPr lang="nb-NO" sz="1200" dirty="0" err="1"/>
              <a:t>will</a:t>
            </a:r>
            <a:r>
              <a:rPr lang="nb-NO" sz="1200" dirty="0"/>
              <a:t> be "</a:t>
            </a:r>
            <a:r>
              <a:rPr lang="nb-NO" sz="1200" dirty="0" err="1"/>
              <a:t>your</a:t>
            </a:r>
            <a:r>
              <a:rPr lang="nb-NO" sz="1200" dirty="0"/>
              <a:t> </a:t>
            </a:r>
            <a:r>
              <a:rPr lang="nb-NO" sz="1200" dirty="0" err="1"/>
              <a:t>own</a:t>
            </a:r>
            <a:r>
              <a:rPr lang="nb-NO" sz="1200" dirty="0"/>
              <a:t>" and </a:t>
            </a:r>
            <a:r>
              <a:rPr lang="nb-NO" sz="1200" dirty="0" err="1"/>
              <a:t>we</a:t>
            </a:r>
            <a:r>
              <a:rPr lang="nb-NO" sz="1200" dirty="0"/>
              <a:t> </a:t>
            </a:r>
            <a:r>
              <a:rPr lang="nb-NO" sz="1200" dirty="0" err="1"/>
              <a:t>will</a:t>
            </a:r>
            <a:r>
              <a:rPr lang="nb-NO" sz="1200" dirty="0"/>
              <a:t> </a:t>
            </a:r>
            <a:r>
              <a:rPr lang="nb-NO" sz="1200" dirty="0" err="1"/>
              <a:t>delete</a:t>
            </a:r>
            <a:r>
              <a:rPr lang="nb-NO" sz="1200" dirty="0"/>
              <a:t> it </a:t>
            </a:r>
            <a:r>
              <a:rPr lang="nb-NO" sz="1200" dirty="0" err="1"/>
              <a:t>after</a:t>
            </a:r>
            <a:r>
              <a:rPr lang="nb-NO" sz="1200" dirty="0"/>
              <a:t> </a:t>
            </a:r>
            <a:r>
              <a:rPr lang="nb-NO" sz="1200" dirty="0" err="1"/>
              <a:t>the</a:t>
            </a:r>
            <a:r>
              <a:rPr lang="nb-NO" sz="1200" dirty="0"/>
              <a:t> </a:t>
            </a:r>
            <a:r>
              <a:rPr lang="nb-NO" sz="1200" dirty="0" err="1"/>
              <a:t>deep</a:t>
            </a:r>
            <a:r>
              <a:rPr lang="nb-NO" sz="1200" dirty="0"/>
              <a:t> </a:t>
            </a:r>
            <a:r>
              <a:rPr lang="nb-NO" sz="1200" dirty="0" err="1"/>
              <a:t>dive</a:t>
            </a:r>
            <a:r>
              <a:rPr lang="nb-NO" sz="1200" dirty="0"/>
              <a:t>. The </a:t>
            </a:r>
            <a:r>
              <a:rPr lang="nb-NO" sz="1200" dirty="0" err="1"/>
              <a:t>resources</a:t>
            </a:r>
            <a:r>
              <a:rPr lang="nb-NO" sz="1200" dirty="0"/>
              <a:t> </a:t>
            </a:r>
            <a:r>
              <a:rPr lang="nb-NO" sz="1200" dirty="0" err="1"/>
              <a:t>will</a:t>
            </a:r>
            <a:r>
              <a:rPr lang="nb-NO" sz="1200" dirty="0"/>
              <a:t> be </a:t>
            </a:r>
            <a:r>
              <a:rPr lang="nb-NO" sz="1200" dirty="0" err="1"/>
              <a:t>shared</a:t>
            </a:r>
            <a:r>
              <a:rPr lang="nb-NO" sz="1200" dirty="0"/>
              <a:t> </a:t>
            </a:r>
            <a:r>
              <a:rPr lang="nb-NO" sz="1200" dirty="0" err="1"/>
              <a:t>along</a:t>
            </a:r>
            <a:r>
              <a:rPr lang="nb-NO" sz="1200" dirty="0"/>
              <a:t> </a:t>
            </a:r>
            <a:r>
              <a:rPr lang="nb-NO" sz="1200" dirty="0" err="1"/>
              <a:t>with</a:t>
            </a:r>
            <a:r>
              <a:rPr lang="nb-NO" sz="1200" dirty="0"/>
              <a:t> </a:t>
            </a:r>
            <a:r>
              <a:rPr lang="nb-NO" sz="1200" dirty="0" err="1"/>
              <a:t>some</a:t>
            </a:r>
            <a:r>
              <a:rPr lang="nb-NO" sz="1200" dirty="0"/>
              <a:t> </a:t>
            </a:r>
            <a:r>
              <a:rPr lang="nb-NO" sz="1200" dirty="0" err="1"/>
              <a:t>other</a:t>
            </a:r>
            <a:r>
              <a:rPr lang="nb-NO" sz="1200" dirty="0"/>
              <a:t> </a:t>
            </a:r>
            <a:r>
              <a:rPr lang="nb-NO" sz="1200" dirty="0" err="1"/>
              <a:t>participants</a:t>
            </a:r>
            <a:r>
              <a:rPr lang="nb-NO" sz="1200" dirty="0"/>
              <a:t> and </a:t>
            </a:r>
            <a:r>
              <a:rPr lang="nb-NO" sz="1200" dirty="0" err="1"/>
              <a:t>the</a:t>
            </a:r>
            <a:r>
              <a:rPr lang="nb-NO" sz="1200" dirty="0"/>
              <a:t> </a:t>
            </a:r>
            <a:r>
              <a:rPr lang="nb-NO" sz="1200" dirty="0" err="1"/>
              <a:t>shared</a:t>
            </a:r>
            <a:r>
              <a:rPr lang="nb-NO" sz="1200" dirty="0"/>
              <a:t> WLC</a:t>
            </a:r>
          </a:p>
          <a:p>
            <a:pPr lvl="1">
              <a:lnSpc>
                <a:spcPct val="110000"/>
              </a:lnSpc>
            </a:pPr>
            <a:r>
              <a:rPr lang="nb-NO" sz="1200" dirty="0" err="1"/>
              <a:t>Use</a:t>
            </a:r>
            <a:r>
              <a:rPr lang="nb-NO" sz="1200" dirty="0"/>
              <a:t> a </a:t>
            </a:r>
            <a:r>
              <a:rPr lang="nb-NO" sz="1200" dirty="0" err="1"/>
              <a:t>C9800</a:t>
            </a:r>
            <a:r>
              <a:rPr lang="nb-NO" sz="1200" dirty="0"/>
              <a:t> </a:t>
            </a:r>
            <a:r>
              <a:rPr lang="nb-NO" sz="1200" dirty="0" err="1"/>
              <a:t>WLC</a:t>
            </a:r>
            <a:r>
              <a:rPr lang="nb-NO" sz="1200" dirty="0"/>
              <a:t> </a:t>
            </a:r>
            <a:r>
              <a:rPr lang="nb-NO" sz="1200" dirty="0" err="1"/>
              <a:t>on</a:t>
            </a:r>
            <a:r>
              <a:rPr lang="nb-NO" sz="1200" dirty="0"/>
              <a:t> a server </a:t>
            </a:r>
            <a:r>
              <a:rPr lang="nb-NO" sz="1200" dirty="0" err="1"/>
              <a:t>that</a:t>
            </a:r>
            <a:r>
              <a:rPr lang="nb-NO" sz="1200" dirty="0"/>
              <a:t> </a:t>
            </a:r>
            <a:r>
              <a:rPr lang="nb-NO" sz="1200" dirty="0" err="1"/>
              <a:t>we</a:t>
            </a:r>
            <a:r>
              <a:rPr lang="nb-NO" sz="1200" dirty="0"/>
              <a:t> bring </a:t>
            </a:r>
            <a:r>
              <a:rPr lang="nb-NO" sz="1200" dirty="0" err="1"/>
              <a:t>along</a:t>
            </a:r>
            <a:r>
              <a:rPr lang="nb-NO" sz="1200" dirty="0"/>
              <a:t>. This </a:t>
            </a:r>
            <a:r>
              <a:rPr lang="nb-NO" sz="1200" dirty="0" err="1"/>
              <a:t>WLC</a:t>
            </a:r>
            <a:r>
              <a:rPr lang="nb-NO" sz="1200" dirty="0"/>
              <a:t> </a:t>
            </a:r>
            <a:r>
              <a:rPr lang="nb-NO" sz="1200" dirty="0" err="1"/>
              <a:t>will</a:t>
            </a:r>
            <a:r>
              <a:rPr lang="nb-NO" sz="1200" dirty="0"/>
              <a:t> be </a:t>
            </a:r>
            <a:r>
              <a:rPr lang="nb-NO" sz="1200" dirty="0" err="1"/>
              <a:t>shared</a:t>
            </a:r>
            <a:r>
              <a:rPr lang="nb-NO" sz="1200" dirty="0"/>
              <a:t> by all students </a:t>
            </a:r>
            <a:r>
              <a:rPr lang="nb-NO" sz="1200" dirty="0" err="1"/>
              <a:t>that</a:t>
            </a:r>
            <a:r>
              <a:rPr lang="nb-NO" sz="1200" dirty="0"/>
              <a:t> </a:t>
            </a:r>
            <a:r>
              <a:rPr lang="nb-NO" sz="1200" dirty="0" err="1"/>
              <a:t>need</a:t>
            </a:r>
            <a:r>
              <a:rPr lang="nb-NO" sz="1200" dirty="0"/>
              <a:t> </a:t>
            </a:r>
            <a:r>
              <a:rPr lang="nb-NO" sz="1200" dirty="0" err="1"/>
              <a:t>this</a:t>
            </a:r>
            <a:r>
              <a:rPr lang="nb-NO" sz="1200" dirty="0"/>
              <a:t>. </a:t>
            </a:r>
            <a:r>
              <a:rPr lang="nb-NO" sz="1200" dirty="0" err="1"/>
              <a:t>We</a:t>
            </a:r>
            <a:r>
              <a:rPr lang="nb-NO" sz="1200" dirty="0"/>
              <a:t> </a:t>
            </a:r>
            <a:r>
              <a:rPr lang="nb-NO" sz="1200" dirty="0" err="1"/>
              <a:t>might</a:t>
            </a:r>
            <a:r>
              <a:rPr lang="nb-NO" sz="1200" dirty="0"/>
              <a:t> be </a:t>
            </a:r>
            <a:r>
              <a:rPr lang="nb-NO" sz="1200" dirty="0" err="1"/>
              <a:t>able</a:t>
            </a:r>
            <a:r>
              <a:rPr lang="nb-NO" sz="1200" dirty="0"/>
              <a:t> to host </a:t>
            </a:r>
            <a:r>
              <a:rPr lang="nb-NO" sz="1200" dirty="0" err="1"/>
              <a:t>some</a:t>
            </a:r>
            <a:r>
              <a:rPr lang="nb-NO" sz="1200" dirty="0"/>
              <a:t> more </a:t>
            </a:r>
            <a:r>
              <a:rPr lang="nb-NO" sz="1200" dirty="0" err="1"/>
              <a:t>WLCs</a:t>
            </a:r>
            <a:r>
              <a:rPr lang="nb-NO" sz="1200" dirty="0"/>
              <a:t> </a:t>
            </a:r>
            <a:r>
              <a:rPr lang="nb-NO" sz="1200" dirty="0" err="1"/>
              <a:t>if</a:t>
            </a:r>
            <a:r>
              <a:rPr lang="nb-NO" sz="1200" dirty="0"/>
              <a:t> </a:t>
            </a:r>
            <a:r>
              <a:rPr lang="nb-NO" sz="1200" dirty="0" err="1"/>
              <a:t>neccessary</a:t>
            </a:r>
            <a:endParaRPr lang="nb-NO" sz="1200" dirty="0"/>
          </a:p>
          <a:p>
            <a:pPr lvl="1">
              <a:lnSpc>
                <a:spcPct val="110000"/>
              </a:lnSpc>
            </a:pPr>
            <a:r>
              <a:rPr lang="nb-NO" sz="1200" dirty="0" err="1"/>
              <a:t>Instead</a:t>
            </a:r>
            <a:r>
              <a:rPr lang="nb-NO" sz="1200" dirty="0"/>
              <a:t> </a:t>
            </a:r>
            <a:r>
              <a:rPr lang="nb-NO" sz="1200" dirty="0" err="1"/>
              <a:t>of</a:t>
            </a:r>
            <a:r>
              <a:rPr lang="nb-NO" sz="1200" dirty="0"/>
              <a:t> </a:t>
            </a:r>
            <a:r>
              <a:rPr lang="nb-NO" sz="1200" dirty="0" err="1"/>
              <a:t>installing</a:t>
            </a:r>
            <a:r>
              <a:rPr lang="nb-NO" sz="1200" dirty="0"/>
              <a:t> YANG Suite </a:t>
            </a:r>
            <a:r>
              <a:rPr lang="nb-NO" sz="1200" dirty="0" err="1"/>
              <a:t>you</a:t>
            </a:r>
            <a:r>
              <a:rPr lang="nb-NO" sz="1200" dirty="0"/>
              <a:t> </a:t>
            </a:r>
            <a:r>
              <a:rPr lang="nb-NO" sz="1200" dirty="0" err="1"/>
              <a:t>can</a:t>
            </a:r>
            <a:r>
              <a:rPr lang="nb-NO" sz="1200" dirty="0"/>
              <a:t> </a:t>
            </a:r>
            <a:r>
              <a:rPr lang="nb-NO" sz="1200" dirty="0" err="1"/>
              <a:t>use</a:t>
            </a:r>
            <a:r>
              <a:rPr lang="nb-NO" sz="1200" dirty="0"/>
              <a:t> it from a </a:t>
            </a:r>
            <a:r>
              <a:rPr lang="nb-NO" sz="1200" dirty="0" err="1"/>
              <a:t>shared</a:t>
            </a:r>
            <a:r>
              <a:rPr lang="nb-NO" sz="1200" dirty="0"/>
              <a:t> </a:t>
            </a:r>
            <a:r>
              <a:rPr lang="nb-NO" sz="1200" dirty="0" err="1"/>
              <a:t>Ubuntu</a:t>
            </a:r>
            <a:r>
              <a:rPr lang="nb-NO" sz="1200" dirty="0"/>
              <a:t> Server </a:t>
            </a:r>
            <a:r>
              <a:rPr lang="nb-NO" sz="1200" dirty="0" err="1"/>
              <a:t>where</a:t>
            </a:r>
            <a:r>
              <a:rPr lang="nb-NO" sz="1200" dirty="0"/>
              <a:t> it is </a:t>
            </a:r>
            <a:r>
              <a:rPr lang="nb-NO" sz="1200" dirty="0" err="1"/>
              <a:t>already</a:t>
            </a:r>
            <a:r>
              <a:rPr lang="nb-NO" sz="1200" dirty="0"/>
              <a:t> </a:t>
            </a:r>
            <a:r>
              <a:rPr lang="nb-NO" sz="1200" dirty="0" err="1"/>
              <a:t>installed</a:t>
            </a:r>
            <a:endParaRPr lang="nb-NO" sz="1200" dirty="0"/>
          </a:p>
          <a:p>
            <a:pPr lvl="1">
              <a:lnSpc>
                <a:spcPct val="110000"/>
              </a:lnSpc>
            </a:pPr>
            <a:r>
              <a:rPr lang="nb-NO" sz="1200" dirty="0" err="1"/>
              <a:t>Instead</a:t>
            </a:r>
            <a:r>
              <a:rPr lang="nb-NO" sz="1200" dirty="0"/>
              <a:t> </a:t>
            </a:r>
            <a:r>
              <a:rPr lang="nb-NO" sz="1200" dirty="0" err="1"/>
              <a:t>of</a:t>
            </a:r>
            <a:r>
              <a:rPr lang="nb-NO" sz="1200" dirty="0"/>
              <a:t> </a:t>
            </a:r>
            <a:r>
              <a:rPr lang="nb-NO" sz="1200" dirty="0" err="1"/>
              <a:t>installing</a:t>
            </a:r>
            <a:r>
              <a:rPr lang="nb-NO" sz="1200" dirty="0"/>
              <a:t> </a:t>
            </a:r>
            <a:r>
              <a:rPr lang="nb-NO" sz="1200" dirty="0" err="1"/>
              <a:t>the</a:t>
            </a:r>
            <a:r>
              <a:rPr lang="nb-NO" sz="1200" dirty="0"/>
              <a:t> TIG </a:t>
            </a:r>
            <a:r>
              <a:rPr lang="nb-NO" sz="1200" dirty="0" err="1"/>
              <a:t>stack</a:t>
            </a:r>
            <a:r>
              <a:rPr lang="nb-NO" sz="1200" dirty="0"/>
              <a:t> (</a:t>
            </a:r>
            <a:r>
              <a:rPr lang="nb-NO" sz="1200" dirty="0" err="1"/>
              <a:t>Grafana</a:t>
            </a:r>
            <a:r>
              <a:rPr lang="nb-NO" sz="1200" dirty="0"/>
              <a:t> </a:t>
            </a:r>
            <a:r>
              <a:rPr lang="nb-NO" sz="1200" dirty="0" err="1"/>
              <a:t>etc</a:t>
            </a:r>
            <a:r>
              <a:rPr lang="nb-NO" sz="1200" dirty="0"/>
              <a:t>) </a:t>
            </a:r>
            <a:r>
              <a:rPr lang="nb-NO" sz="1200" dirty="0" err="1"/>
              <a:t>you</a:t>
            </a:r>
            <a:r>
              <a:rPr lang="nb-NO" sz="1200" dirty="0"/>
              <a:t> </a:t>
            </a:r>
            <a:r>
              <a:rPr lang="nb-NO" sz="1200" dirty="0" err="1"/>
              <a:t>can</a:t>
            </a:r>
            <a:r>
              <a:rPr lang="nb-NO" sz="1200" dirty="0"/>
              <a:t> </a:t>
            </a:r>
            <a:r>
              <a:rPr lang="nb-NO" sz="1200" dirty="0" err="1"/>
              <a:t>use</a:t>
            </a:r>
            <a:r>
              <a:rPr lang="nb-NO" sz="1200" dirty="0"/>
              <a:t> it from a </a:t>
            </a:r>
            <a:r>
              <a:rPr lang="nb-NO" sz="1200" dirty="0" err="1"/>
              <a:t>shared</a:t>
            </a:r>
            <a:r>
              <a:rPr lang="nb-NO" sz="1200" dirty="0"/>
              <a:t> </a:t>
            </a:r>
            <a:r>
              <a:rPr lang="nb-NO" sz="1200" dirty="0" err="1"/>
              <a:t>Ubuntu</a:t>
            </a:r>
            <a:r>
              <a:rPr lang="nb-NO" sz="1200" dirty="0"/>
              <a:t> Server </a:t>
            </a:r>
            <a:r>
              <a:rPr lang="nb-NO" sz="1200" dirty="0" err="1"/>
              <a:t>where</a:t>
            </a:r>
            <a:r>
              <a:rPr lang="nb-NO" sz="1200" dirty="0"/>
              <a:t> it is </a:t>
            </a:r>
            <a:r>
              <a:rPr lang="nb-NO" sz="1200" dirty="0" err="1"/>
              <a:t>already</a:t>
            </a:r>
            <a:r>
              <a:rPr lang="nb-NO" sz="1200" dirty="0"/>
              <a:t> </a:t>
            </a:r>
            <a:r>
              <a:rPr lang="nb-NO" sz="1200" dirty="0" err="1"/>
              <a:t>installed</a:t>
            </a:r>
            <a:endParaRPr lang="nb-NO" sz="1200" dirty="0"/>
          </a:p>
          <a:p>
            <a:pPr>
              <a:lnSpc>
                <a:spcPct val="110000"/>
              </a:lnSpc>
            </a:pPr>
            <a:r>
              <a:rPr lang="nb-NO" sz="1400" dirty="0" err="1"/>
              <a:t>Please</a:t>
            </a:r>
            <a:r>
              <a:rPr lang="nb-NO" sz="1400" dirty="0"/>
              <a:t> note </a:t>
            </a:r>
            <a:r>
              <a:rPr lang="nb-NO" sz="1400" dirty="0" err="1"/>
              <a:t>that</a:t>
            </a:r>
            <a:r>
              <a:rPr lang="nb-NO" sz="1400" dirty="0"/>
              <a:t> by </a:t>
            </a:r>
            <a:r>
              <a:rPr lang="nb-NO" sz="1400" dirty="0" err="1"/>
              <a:t>doing</a:t>
            </a:r>
            <a:r>
              <a:rPr lang="nb-NO" sz="1400" dirty="0"/>
              <a:t> </a:t>
            </a:r>
            <a:r>
              <a:rPr lang="nb-NO" sz="1400" dirty="0" err="1"/>
              <a:t>this</a:t>
            </a:r>
            <a:r>
              <a:rPr lang="nb-NO" sz="1400" dirty="0"/>
              <a:t> </a:t>
            </a:r>
            <a:r>
              <a:rPr lang="nb-NO" sz="1400" dirty="0" err="1"/>
              <a:t>you</a:t>
            </a:r>
            <a:r>
              <a:rPr lang="nb-NO" sz="1400" dirty="0"/>
              <a:t> </a:t>
            </a:r>
            <a:r>
              <a:rPr lang="nb-NO" sz="1400" dirty="0" err="1"/>
              <a:t>might</a:t>
            </a:r>
            <a:r>
              <a:rPr lang="nb-NO" sz="1400" dirty="0"/>
              <a:t> have more time for </a:t>
            </a:r>
            <a:r>
              <a:rPr lang="nb-NO" sz="1400" dirty="0" err="1"/>
              <a:t>automation</a:t>
            </a:r>
            <a:r>
              <a:rPr lang="nb-NO" sz="1400" dirty="0"/>
              <a:t> during </a:t>
            </a:r>
            <a:r>
              <a:rPr lang="nb-NO" sz="1400" dirty="0" err="1"/>
              <a:t>the</a:t>
            </a:r>
            <a:r>
              <a:rPr lang="nb-NO" sz="1400" dirty="0"/>
              <a:t> </a:t>
            </a:r>
            <a:r>
              <a:rPr lang="nb-NO" sz="1400" dirty="0" err="1"/>
              <a:t>deep</a:t>
            </a:r>
            <a:r>
              <a:rPr lang="nb-NO" sz="1400" dirty="0"/>
              <a:t> </a:t>
            </a:r>
            <a:r>
              <a:rPr lang="nb-NO" sz="1400" dirty="0" err="1"/>
              <a:t>dive</a:t>
            </a:r>
            <a:r>
              <a:rPr lang="nb-NO" sz="1400" dirty="0"/>
              <a:t>, </a:t>
            </a:r>
            <a:r>
              <a:rPr lang="nb-NO" sz="1400" dirty="0" err="1"/>
              <a:t>but</a:t>
            </a:r>
            <a:r>
              <a:rPr lang="nb-NO" sz="1400" dirty="0"/>
              <a:t> </a:t>
            </a:r>
            <a:r>
              <a:rPr lang="nb-NO" sz="1400" dirty="0" err="1"/>
              <a:t>you</a:t>
            </a:r>
            <a:r>
              <a:rPr lang="nb-NO" sz="1400" dirty="0"/>
              <a:t> </a:t>
            </a:r>
            <a:r>
              <a:rPr lang="nb-NO" sz="1400" dirty="0" err="1"/>
              <a:t>will</a:t>
            </a:r>
            <a:r>
              <a:rPr lang="nb-NO" sz="1400" dirty="0"/>
              <a:t> be less </a:t>
            </a:r>
            <a:r>
              <a:rPr lang="nb-NO" sz="1400" dirty="0" err="1"/>
              <a:t>familiar</a:t>
            </a:r>
            <a:r>
              <a:rPr lang="nb-NO" sz="1400" dirty="0"/>
              <a:t> </a:t>
            </a:r>
            <a:r>
              <a:rPr lang="nb-NO" sz="1400" dirty="0" err="1"/>
              <a:t>with</a:t>
            </a:r>
            <a:r>
              <a:rPr lang="nb-NO" sz="1400" dirty="0"/>
              <a:t> </a:t>
            </a:r>
            <a:r>
              <a:rPr lang="nb-NO" sz="1400" dirty="0" err="1"/>
              <a:t>building</a:t>
            </a:r>
            <a:r>
              <a:rPr lang="nb-NO" sz="1400" dirty="0"/>
              <a:t> </a:t>
            </a:r>
            <a:r>
              <a:rPr lang="nb-NO" sz="1400" dirty="0" err="1"/>
              <a:t>the</a:t>
            </a:r>
            <a:r>
              <a:rPr lang="nb-NO" sz="1400" dirty="0"/>
              <a:t> </a:t>
            </a:r>
            <a:r>
              <a:rPr lang="nb-NO" sz="1400" dirty="0" err="1"/>
              <a:t>items</a:t>
            </a:r>
            <a:r>
              <a:rPr lang="nb-NO" sz="1400" dirty="0"/>
              <a:t> </a:t>
            </a:r>
            <a:r>
              <a:rPr lang="nb-NO" sz="1400" dirty="0" err="1"/>
              <a:t>yourself</a:t>
            </a:r>
            <a:r>
              <a:rPr lang="nb-NO" sz="1400" dirty="0"/>
              <a:t> </a:t>
            </a:r>
            <a:r>
              <a:rPr lang="nb-NO" sz="1400" dirty="0" err="1"/>
              <a:t>when</a:t>
            </a:r>
            <a:r>
              <a:rPr lang="nb-NO" sz="1400" dirty="0"/>
              <a:t> </a:t>
            </a:r>
            <a:r>
              <a:rPr lang="nb-NO" sz="1400" dirty="0" err="1"/>
              <a:t>you</a:t>
            </a:r>
            <a:r>
              <a:rPr lang="nb-NO" sz="1400" dirty="0"/>
              <a:t> </a:t>
            </a:r>
            <a:r>
              <a:rPr lang="nb-NO" sz="1400" dirty="0" err="1"/>
              <a:t>get</a:t>
            </a:r>
            <a:r>
              <a:rPr lang="nb-NO" sz="1400" dirty="0"/>
              <a:t> </a:t>
            </a:r>
            <a:r>
              <a:rPr lang="nb-NO" sz="1400" dirty="0" err="1"/>
              <a:t>home</a:t>
            </a:r>
            <a:r>
              <a:rPr lang="nb-NO" sz="1400" dirty="0"/>
              <a:t> or </a:t>
            </a:r>
            <a:r>
              <a:rPr lang="nb-NO" sz="1400" dirty="0" err="1"/>
              <a:t>need</a:t>
            </a:r>
            <a:r>
              <a:rPr lang="nb-NO" sz="1400" dirty="0"/>
              <a:t> it in </a:t>
            </a:r>
            <a:r>
              <a:rPr lang="nb-NO" sz="1400" dirty="0" err="1"/>
              <a:t>some</a:t>
            </a:r>
            <a:r>
              <a:rPr lang="nb-NO" sz="1400" dirty="0"/>
              <a:t> </a:t>
            </a:r>
            <a:r>
              <a:rPr lang="nb-NO" sz="1400" dirty="0" err="1"/>
              <a:t>other</a:t>
            </a:r>
            <a:r>
              <a:rPr lang="nb-NO" sz="1400" dirty="0"/>
              <a:t> </a:t>
            </a:r>
            <a:r>
              <a:rPr lang="nb-NO" sz="1400" dirty="0" err="1"/>
              <a:t>situation</a:t>
            </a:r>
            <a:r>
              <a:rPr lang="nb-NO" sz="1400" dirty="0"/>
              <a:t>.</a:t>
            </a:r>
          </a:p>
        </p:txBody>
      </p:sp>
      <p:sp>
        <p:nvSpPr>
          <p:cNvPr id="124" name="Slide Number Placeholder 3">
            <a:extLst>
              <a:ext uri="{FF2B5EF4-FFF2-40B4-BE49-F238E27FC236}">
                <a16:creationId xmlns:a16="http://schemas.microsoft.com/office/drawing/2014/main" id="{84E04E4E-021A-44EA-A21F-D749783987DC}"/>
              </a:ext>
            </a:extLst>
          </p:cNvPr>
          <p:cNvSpPr>
            <a:spLocks noGrp="1"/>
          </p:cNvSpPr>
          <p:nvPr>
            <p:ph type="sldNum" sz="quarter" idx="12"/>
          </p:nvPr>
        </p:nvSpPr>
        <p:spPr>
          <a:xfrm>
            <a:off x="540000" y="6247800"/>
            <a:ext cx="900000" cy="450000"/>
          </a:xfrm>
        </p:spPr>
        <p:txBody>
          <a:bodyPr/>
          <a:lstStyle/>
          <a:p>
            <a:pPr>
              <a:spcAft>
                <a:spcPts val="600"/>
              </a:spcAft>
            </a:pPr>
            <a:fld id="{02CEFE82-39F2-4F47-8A0C-D5AB3496FA5C}" type="slidenum">
              <a:rPr lang="en-GB" smtClean="0"/>
              <a:pPr>
                <a:spcAft>
                  <a:spcPts val="600"/>
                </a:spcAft>
              </a:pPr>
              <a:t>13</a:t>
            </a:fld>
            <a:endParaRPr lang="en-GB"/>
          </a:p>
        </p:txBody>
      </p:sp>
      <p:sp>
        <p:nvSpPr>
          <p:cNvPr id="180" name="Text+Image 50:50"/>
          <p:cNvSpPr txBox="1">
            <a:spLocks noGrp="1"/>
          </p:cNvSpPr>
          <p:nvPr>
            <p:ph type="title"/>
          </p:nvPr>
        </p:nvSpPr>
        <p:spPr>
          <a:xfrm>
            <a:off x="540000" y="432000"/>
            <a:ext cx="11109600" cy="540000"/>
          </a:xfrm>
        </p:spPr>
        <p:txBody>
          <a:bodyPr anchor="ctr">
            <a:normAutofit/>
          </a:bodyPr>
          <a:lstStyle/>
          <a:p>
            <a:r>
              <a:rPr lang="en-GB" sz="1800" dirty="0"/>
              <a:t>I only want the "automation" part, not the "building your own lab" part</a:t>
            </a:r>
          </a:p>
        </p:txBody>
      </p:sp>
      <p:sp>
        <p:nvSpPr>
          <p:cNvPr id="3" name="Footer Placeholder 6">
            <a:extLst>
              <a:ext uri="{FF2B5EF4-FFF2-40B4-BE49-F238E27FC236}">
                <a16:creationId xmlns:a16="http://schemas.microsoft.com/office/drawing/2014/main" id="{BD00FE5D-B8B5-06EB-5F49-5279FC1C36DE}"/>
              </a:ext>
            </a:extLst>
          </p:cNvPr>
          <p:cNvSpPr>
            <a:spLocks noGrp="1"/>
          </p:cNvSpPr>
          <p:nvPr>
            <p:ph type="ftr" sz="quarter" idx="11"/>
          </p:nvPr>
        </p:nvSpPr>
        <p:spPr>
          <a:xfrm>
            <a:off x="0" y="0"/>
            <a:ext cx="1440001" cy="270000"/>
          </a:xfrm>
          <a:solidFill>
            <a:srgbClr val="0C1026"/>
          </a:solidFill>
          <a:ln>
            <a:noFill/>
          </a:ln>
        </p:spPr>
        <p:txBody>
          <a:bodyPr/>
          <a:lstStyle/>
          <a:p>
            <a:pPr algn="l"/>
            <a:r>
              <a:rPr lang="en-US" sz="1100">
                <a:latin typeface="Verdana" panose="020B0604030504040204" pitchFamily="34" charset="0"/>
                <a:ea typeface="Verdana" panose="020B0604030504040204" pitchFamily="34" charset="0"/>
                <a:sym typeface="Verdana" panose="020B0604030504040204" pitchFamily="34" charset="0"/>
              </a:rPr>
              <a:t> Pre-lab exercises</a:t>
            </a:r>
          </a:p>
        </p:txBody>
      </p:sp>
      <p:sp>
        <p:nvSpPr>
          <p:cNvPr id="4" name="Footer Placeholder 6">
            <a:extLst>
              <a:ext uri="{FF2B5EF4-FFF2-40B4-BE49-F238E27FC236}">
                <a16:creationId xmlns:a16="http://schemas.microsoft.com/office/drawing/2014/main" id="{34AE7BAD-0DF0-29EF-7772-CE754090A522}"/>
              </a:ext>
            </a:extLst>
          </p:cNvPr>
          <p:cNvSpPr txBox="1">
            <a:spLocks/>
          </p:cNvSpPr>
          <p:nvPr/>
        </p:nvSpPr>
        <p:spPr bwMode="gray">
          <a:xfrm>
            <a:off x="1440000" y="0"/>
            <a:ext cx="7900850" cy="270000"/>
          </a:xfrm>
          <a:prstGeom prst="rect">
            <a:avLst/>
          </a:prstGeom>
          <a:gradFill flip="none" rotWithShape="1">
            <a:gsLst>
              <a:gs pos="0">
                <a:srgbClr val="2D28CD"/>
              </a:gs>
              <a:gs pos="50000">
                <a:srgbClr val="2D28CD">
                  <a:alpha val="50000"/>
                </a:srgbClr>
              </a:gs>
              <a:gs pos="100000">
                <a:schemeClr val="bg1"/>
              </a:gs>
            </a:gsLst>
            <a:lin ang="0" scaled="1"/>
            <a:tileRect/>
          </a:gradFill>
          <a:ln>
            <a:noFill/>
          </a:ln>
        </p:spPr>
        <p:txBody>
          <a:bodyPr vert="horz" lIns="0" tIns="0" rIns="0" bIns="0" rtlCol="0" anchor="ctr"/>
          <a:lstStyle>
            <a:defPPr>
              <a:defRPr lang="en-US"/>
            </a:defPPr>
            <a:lvl1pPr marL="0" algn="ctr" defTabSz="914400" rtl="0" eaLnBrk="1" latinLnBrk="0" hangingPunct="1">
              <a:defRPr sz="1050" kern="1200">
                <a:solidFill>
                  <a:schemeClr val="bg1"/>
                </a:solidFill>
                <a:latin typeface="Verdana" panose="020B0604030504040204" pitchFamily="34" charset="0"/>
                <a:ea typeface="Verdana" panose="020B0604030504040204" pitchFamily="34" charset="0"/>
                <a:cs typeface="+mn-cs"/>
                <a:sym typeface="Verdana" panose="020B060403050404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dirty="0"/>
              <a:t> I only want the "automation" part, not the "building your own lab" part</a:t>
            </a:r>
          </a:p>
        </p:txBody>
      </p:sp>
    </p:spTree>
    <p:extLst>
      <p:ext uri="{BB962C8B-B14F-4D97-AF65-F5344CB8AC3E}">
        <p14:creationId xmlns:p14="http://schemas.microsoft.com/office/powerpoint/2010/main" val="4515279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The distance between the headline and the start of the body copy is always constant.…"/>
          <p:cNvSpPr txBox="1">
            <a:spLocks noGrp="1"/>
          </p:cNvSpPr>
          <p:nvPr>
            <p:ph idx="1"/>
          </p:nvPr>
        </p:nvSpPr>
        <p:spPr>
          <a:xfrm>
            <a:off x="540000" y="972000"/>
            <a:ext cx="9937500" cy="5384350"/>
          </a:xfrm>
        </p:spPr>
        <p:txBody>
          <a:bodyPr>
            <a:normAutofit lnSpcReduction="10000"/>
          </a:bodyPr>
          <a:lstStyle/>
          <a:p>
            <a:pPr>
              <a:lnSpc>
                <a:spcPct val="110000"/>
              </a:lnSpc>
            </a:pPr>
            <a:r>
              <a:rPr lang="nb-NO" sz="1600" dirty="0"/>
              <a:t>In </a:t>
            </a:r>
            <a:r>
              <a:rPr lang="nb-NO" sz="1600" dirty="0" err="1"/>
              <a:t>this</a:t>
            </a:r>
            <a:r>
              <a:rPr lang="nb-NO" sz="1600" dirty="0"/>
              <a:t> </a:t>
            </a:r>
            <a:r>
              <a:rPr lang="nb-NO" sz="1600" dirty="0" err="1"/>
              <a:t>task</a:t>
            </a:r>
            <a:r>
              <a:rPr lang="nb-NO" sz="1600" dirty="0"/>
              <a:t> </a:t>
            </a:r>
            <a:r>
              <a:rPr lang="nb-NO" sz="1600" dirty="0" err="1"/>
              <a:t>we</a:t>
            </a:r>
            <a:r>
              <a:rPr lang="nb-NO" sz="1600" dirty="0"/>
              <a:t> </a:t>
            </a:r>
            <a:r>
              <a:rPr lang="nb-NO" sz="1600" dirty="0" err="1"/>
              <a:t>will</a:t>
            </a:r>
            <a:r>
              <a:rPr lang="nb-NO" sz="1600" dirty="0"/>
              <a:t> </a:t>
            </a:r>
            <a:r>
              <a:rPr lang="nb-NO" sz="1600" dirty="0" err="1"/>
              <a:t>install</a:t>
            </a:r>
            <a:r>
              <a:rPr lang="nb-NO" sz="1600" dirty="0"/>
              <a:t> </a:t>
            </a:r>
            <a:r>
              <a:rPr lang="nb-NO" sz="1600" dirty="0" err="1"/>
              <a:t>VirtualBox</a:t>
            </a:r>
            <a:endParaRPr lang="nb-NO" sz="1600" dirty="0"/>
          </a:p>
          <a:p>
            <a:pPr>
              <a:lnSpc>
                <a:spcPct val="110000"/>
              </a:lnSpc>
            </a:pPr>
            <a:r>
              <a:rPr lang="nb-NO" sz="1600" dirty="0"/>
              <a:t>This lab </a:t>
            </a:r>
            <a:r>
              <a:rPr lang="nb-NO" sz="1600" dirty="0" err="1"/>
              <a:t>will</a:t>
            </a:r>
            <a:r>
              <a:rPr lang="nb-NO" sz="1600" dirty="0"/>
              <a:t> </a:t>
            </a:r>
            <a:r>
              <a:rPr lang="nb-NO" sz="1600" dirty="0" err="1"/>
              <a:t>use</a:t>
            </a:r>
            <a:r>
              <a:rPr lang="nb-NO" sz="1600" dirty="0"/>
              <a:t> </a:t>
            </a:r>
            <a:r>
              <a:rPr lang="nb-NO" sz="1600" dirty="0" err="1"/>
              <a:t>VirtualBox</a:t>
            </a:r>
            <a:r>
              <a:rPr lang="nb-NO" sz="1600" dirty="0"/>
              <a:t> to run </a:t>
            </a:r>
            <a:r>
              <a:rPr lang="nb-NO" sz="1600" dirty="0" err="1"/>
              <a:t>virtual</a:t>
            </a:r>
            <a:r>
              <a:rPr lang="nb-NO" sz="1600" dirty="0"/>
              <a:t> </a:t>
            </a:r>
            <a:r>
              <a:rPr lang="nb-NO" sz="1600" dirty="0" err="1"/>
              <a:t>machines</a:t>
            </a:r>
            <a:r>
              <a:rPr lang="nb-NO" sz="1600" dirty="0"/>
              <a:t> (VMs) </a:t>
            </a:r>
            <a:r>
              <a:rPr lang="nb-NO" sz="1600" dirty="0" err="1"/>
              <a:t>on</a:t>
            </a:r>
            <a:r>
              <a:rPr lang="nb-NO" sz="1600" dirty="0"/>
              <a:t> </a:t>
            </a:r>
            <a:r>
              <a:rPr lang="nb-NO" sz="1600" dirty="0" err="1"/>
              <a:t>your</a:t>
            </a:r>
            <a:r>
              <a:rPr lang="nb-NO" sz="1600" dirty="0"/>
              <a:t> laptop</a:t>
            </a:r>
          </a:p>
          <a:p>
            <a:pPr lvl="1">
              <a:lnSpc>
                <a:spcPct val="110000"/>
              </a:lnSpc>
            </a:pPr>
            <a:r>
              <a:rPr lang="nb-NO" sz="1400" dirty="0"/>
              <a:t>Cisco </a:t>
            </a:r>
            <a:r>
              <a:rPr lang="nb-NO" sz="1400" dirty="0" err="1"/>
              <a:t>C9800</a:t>
            </a:r>
            <a:r>
              <a:rPr lang="nb-NO" sz="1400" dirty="0"/>
              <a:t>-CL Wireless LAN Controller</a:t>
            </a:r>
          </a:p>
          <a:p>
            <a:pPr lvl="1">
              <a:lnSpc>
                <a:spcPct val="110000"/>
              </a:lnSpc>
            </a:pPr>
            <a:r>
              <a:rPr lang="nb-NO" sz="1400" dirty="0" err="1"/>
              <a:t>Ubuntu</a:t>
            </a:r>
            <a:r>
              <a:rPr lang="nb-NO" sz="1400" dirty="0"/>
              <a:t> Linux </a:t>
            </a:r>
            <a:r>
              <a:rPr lang="nb-NO" sz="1400" dirty="0" err="1"/>
              <a:t>with</a:t>
            </a:r>
            <a:r>
              <a:rPr lang="nb-NO" sz="1400" dirty="0"/>
              <a:t> </a:t>
            </a:r>
            <a:r>
              <a:rPr lang="nb-NO" sz="1400" dirty="0" err="1"/>
              <a:t>Docker</a:t>
            </a:r>
            <a:r>
              <a:rPr lang="nb-NO" sz="1400" dirty="0"/>
              <a:t> to run </a:t>
            </a:r>
            <a:r>
              <a:rPr lang="nb-NO" sz="1400" dirty="0" err="1"/>
              <a:t>some</a:t>
            </a:r>
            <a:r>
              <a:rPr lang="nb-NO" sz="1400" dirty="0"/>
              <a:t> different containers</a:t>
            </a:r>
          </a:p>
          <a:p>
            <a:pPr>
              <a:lnSpc>
                <a:spcPct val="110000"/>
              </a:lnSpc>
            </a:pPr>
            <a:r>
              <a:rPr lang="en-US" sz="1600" dirty="0" err="1"/>
              <a:t>RightCtrl</a:t>
            </a:r>
            <a:r>
              <a:rPr lang="en-US" sz="1600" dirty="0"/>
              <a:t> + F switches between full-screen and window</a:t>
            </a:r>
          </a:p>
          <a:p>
            <a:pPr>
              <a:lnSpc>
                <a:spcPct val="110000"/>
              </a:lnSpc>
            </a:pPr>
            <a:r>
              <a:rPr lang="en-US" sz="1600" dirty="0"/>
              <a:t>Tap </a:t>
            </a:r>
            <a:r>
              <a:rPr lang="en-US" sz="1600" dirty="0" err="1"/>
              <a:t>RightCtrl</a:t>
            </a:r>
            <a:r>
              <a:rPr lang="en-US" sz="1600" dirty="0"/>
              <a:t> to "free" input from guest</a:t>
            </a:r>
          </a:p>
          <a:p>
            <a:pPr>
              <a:lnSpc>
                <a:spcPct val="110000"/>
              </a:lnSpc>
            </a:pPr>
            <a:r>
              <a:rPr lang="en-US" sz="1600" dirty="0">
                <a:solidFill>
                  <a:srgbClr val="FF0000"/>
                </a:solidFill>
              </a:rPr>
              <a:t>!!! Note !!!</a:t>
            </a:r>
          </a:p>
          <a:p>
            <a:pPr lvl="1">
              <a:lnSpc>
                <a:spcPct val="110000"/>
              </a:lnSpc>
            </a:pPr>
            <a:r>
              <a:rPr lang="en-US" sz="1400" dirty="0">
                <a:solidFill>
                  <a:srgbClr val="FF0000"/>
                </a:solidFill>
              </a:rPr>
              <a:t>As a rule of thumb when running </a:t>
            </a:r>
            <a:r>
              <a:rPr lang="en-US" sz="1400" dirty="0" err="1">
                <a:solidFill>
                  <a:srgbClr val="FF0000"/>
                </a:solidFill>
              </a:rPr>
              <a:t>VMs</a:t>
            </a:r>
            <a:r>
              <a:rPr lang="en-US" sz="1400" dirty="0">
                <a:solidFill>
                  <a:srgbClr val="FF0000"/>
                </a:solidFill>
              </a:rPr>
              <a:t>, you should turn OFF power save stuff on your laptop, as you might run into unexpected problems if your laptop enters power saving modes</a:t>
            </a:r>
          </a:p>
          <a:p>
            <a:pPr marL="0" indent="0">
              <a:lnSpc>
                <a:spcPct val="110000"/>
              </a:lnSpc>
              <a:buNone/>
            </a:pPr>
            <a:endParaRPr lang="nb-NO" sz="1200" dirty="0"/>
          </a:p>
          <a:p>
            <a:pPr marL="0" indent="0">
              <a:lnSpc>
                <a:spcPct val="110000"/>
              </a:lnSpc>
              <a:buNone/>
            </a:pPr>
            <a:r>
              <a:rPr lang="nb-NO" sz="1200" dirty="0"/>
              <a:t>(</a:t>
            </a:r>
            <a:r>
              <a:rPr lang="nb-NO" sz="1200" dirty="0" err="1"/>
              <a:t>optional</a:t>
            </a:r>
            <a:r>
              <a:rPr lang="nb-NO" sz="1200" dirty="0"/>
              <a:t> info)</a:t>
            </a:r>
          </a:p>
          <a:p>
            <a:pPr marL="0" indent="0">
              <a:lnSpc>
                <a:spcPct val="110000"/>
              </a:lnSpc>
              <a:buNone/>
            </a:pPr>
            <a:r>
              <a:rPr lang="nb-NO" sz="1200" dirty="0"/>
              <a:t>The Python-</a:t>
            </a:r>
            <a:r>
              <a:rPr lang="nb-NO" sz="1200" dirty="0" err="1"/>
              <a:t>based</a:t>
            </a:r>
            <a:r>
              <a:rPr lang="nb-NO" sz="1200" dirty="0"/>
              <a:t> </a:t>
            </a:r>
            <a:r>
              <a:rPr lang="nb-NO" sz="1200" dirty="0" err="1"/>
              <a:t>exercises</a:t>
            </a:r>
            <a:r>
              <a:rPr lang="nb-NO" sz="1200" dirty="0"/>
              <a:t> </a:t>
            </a:r>
            <a:r>
              <a:rPr lang="nb-NO" sz="1200" dirty="0" err="1"/>
              <a:t>can</a:t>
            </a:r>
            <a:r>
              <a:rPr lang="nb-NO" sz="1200" dirty="0"/>
              <a:t> </a:t>
            </a:r>
            <a:r>
              <a:rPr lang="nb-NO" sz="1200" dirty="0" err="1"/>
              <a:t>also</a:t>
            </a:r>
            <a:r>
              <a:rPr lang="nb-NO" sz="1200" dirty="0"/>
              <a:t> be run </a:t>
            </a:r>
            <a:r>
              <a:rPr lang="nb-NO" sz="1200" dirty="0" err="1"/>
              <a:t>directly</a:t>
            </a:r>
            <a:r>
              <a:rPr lang="nb-NO" sz="1200" dirty="0"/>
              <a:t> </a:t>
            </a:r>
            <a:r>
              <a:rPr lang="nb-NO" sz="1200" dirty="0" err="1"/>
              <a:t>on</a:t>
            </a:r>
            <a:r>
              <a:rPr lang="nb-NO" sz="1200" dirty="0"/>
              <a:t> </a:t>
            </a:r>
            <a:r>
              <a:rPr lang="nb-NO" sz="1200" dirty="0" err="1"/>
              <a:t>your</a:t>
            </a:r>
            <a:r>
              <a:rPr lang="nb-NO" sz="1200" dirty="0"/>
              <a:t> host OS Python-</a:t>
            </a:r>
            <a:r>
              <a:rPr lang="nb-NO" sz="1200" dirty="0" err="1"/>
              <a:t>environment</a:t>
            </a:r>
            <a:r>
              <a:rPr lang="nb-NO" sz="1200" dirty="0"/>
              <a:t>. </a:t>
            </a:r>
            <a:r>
              <a:rPr lang="nb-NO" sz="1200" dirty="0" err="1"/>
              <a:t>But</a:t>
            </a:r>
            <a:r>
              <a:rPr lang="nb-NO" sz="1200" dirty="0"/>
              <a:t> a VM </a:t>
            </a:r>
            <a:r>
              <a:rPr lang="nb-NO" sz="1200" dirty="0" err="1"/>
              <a:t>give</a:t>
            </a:r>
            <a:r>
              <a:rPr lang="nb-NO" sz="1200" dirty="0"/>
              <a:t> </a:t>
            </a:r>
            <a:r>
              <a:rPr lang="nb-NO" sz="1200" dirty="0" err="1"/>
              <a:t>flexibility</a:t>
            </a:r>
            <a:r>
              <a:rPr lang="nb-NO" sz="1200" dirty="0"/>
              <a:t> to test </a:t>
            </a:r>
            <a:r>
              <a:rPr lang="nb-NO" sz="1200" dirty="0" err="1"/>
              <a:t>stuff</a:t>
            </a:r>
            <a:r>
              <a:rPr lang="nb-NO" sz="1200" dirty="0"/>
              <a:t> </a:t>
            </a:r>
            <a:r>
              <a:rPr lang="nb-NO" sz="1200" dirty="0" err="1"/>
              <a:t>without</a:t>
            </a:r>
            <a:r>
              <a:rPr lang="nb-NO" sz="1200" dirty="0"/>
              <a:t> messing </a:t>
            </a:r>
            <a:r>
              <a:rPr lang="nb-NO" sz="1200" dirty="0" err="1"/>
              <a:t>with</a:t>
            </a:r>
            <a:r>
              <a:rPr lang="nb-NO" sz="1200" dirty="0"/>
              <a:t> </a:t>
            </a:r>
            <a:r>
              <a:rPr lang="nb-NO" sz="1200" dirty="0" err="1"/>
              <a:t>your</a:t>
            </a:r>
            <a:r>
              <a:rPr lang="nb-NO" sz="1200" dirty="0"/>
              <a:t> </a:t>
            </a:r>
            <a:r>
              <a:rPr lang="nb-NO" sz="1200" dirty="0" err="1"/>
              <a:t>production</a:t>
            </a:r>
            <a:r>
              <a:rPr lang="nb-NO" sz="1200" dirty="0"/>
              <a:t> OS. </a:t>
            </a:r>
            <a:r>
              <a:rPr lang="nb-NO" sz="1200" dirty="0" err="1"/>
              <a:t>Ansible</a:t>
            </a:r>
            <a:r>
              <a:rPr lang="nb-NO" sz="1200" dirty="0"/>
              <a:t> </a:t>
            </a:r>
            <a:r>
              <a:rPr lang="nb-NO" sz="1200" dirty="0" err="1"/>
              <a:t>can</a:t>
            </a:r>
            <a:r>
              <a:rPr lang="nb-NO" sz="1200" dirty="0"/>
              <a:t> not (</a:t>
            </a:r>
            <a:r>
              <a:rPr lang="nb-NO" sz="1200" dirty="0" err="1"/>
              <a:t>currently</a:t>
            </a:r>
            <a:r>
              <a:rPr lang="nb-NO" sz="1200" dirty="0"/>
              <a:t>) be run </a:t>
            </a:r>
            <a:r>
              <a:rPr lang="nb-NO" sz="1200" dirty="0" err="1"/>
              <a:t>on</a:t>
            </a:r>
            <a:r>
              <a:rPr lang="nb-NO" sz="1200" dirty="0"/>
              <a:t> Windows so it </a:t>
            </a:r>
            <a:r>
              <a:rPr lang="nb-NO" sz="1200" dirty="0" err="1"/>
              <a:t>needs</a:t>
            </a:r>
            <a:r>
              <a:rPr lang="nb-NO" sz="1200" dirty="0"/>
              <a:t> a Linux VM to run. The </a:t>
            </a:r>
            <a:r>
              <a:rPr lang="nb-NO" sz="1200" dirty="0" err="1"/>
              <a:t>TIG-stack</a:t>
            </a:r>
            <a:r>
              <a:rPr lang="nb-NO" sz="1200" dirty="0"/>
              <a:t> </a:t>
            </a:r>
            <a:r>
              <a:rPr lang="nb-NO" sz="1200" dirty="0" err="1"/>
              <a:t>could</a:t>
            </a:r>
            <a:r>
              <a:rPr lang="nb-NO" sz="1200" dirty="0"/>
              <a:t> </a:t>
            </a:r>
            <a:r>
              <a:rPr lang="nb-NO" sz="1200" dirty="0" err="1"/>
              <a:t>also</a:t>
            </a:r>
            <a:r>
              <a:rPr lang="nb-NO" sz="1200" dirty="0"/>
              <a:t> be run </a:t>
            </a:r>
            <a:r>
              <a:rPr lang="nb-NO" sz="1200" dirty="0" err="1"/>
              <a:t>on</a:t>
            </a:r>
            <a:r>
              <a:rPr lang="nb-NO" sz="1200" dirty="0"/>
              <a:t> </a:t>
            </a:r>
            <a:r>
              <a:rPr lang="nb-NO" sz="1200" dirty="0" err="1"/>
              <a:t>the</a:t>
            </a:r>
            <a:r>
              <a:rPr lang="nb-NO" sz="1200" dirty="0"/>
              <a:t> host OS, </a:t>
            </a:r>
            <a:r>
              <a:rPr lang="nb-NO" sz="1200" dirty="0" err="1"/>
              <a:t>but</a:t>
            </a:r>
            <a:r>
              <a:rPr lang="nb-NO" sz="1200" dirty="0"/>
              <a:t> </a:t>
            </a:r>
            <a:r>
              <a:rPr lang="nb-NO" sz="1200" dirty="0" err="1"/>
              <a:t>again</a:t>
            </a:r>
            <a:r>
              <a:rPr lang="nb-NO" sz="1200" dirty="0"/>
              <a:t> for lab purposes a VM is </a:t>
            </a:r>
            <a:r>
              <a:rPr lang="nb-NO" sz="1200" dirty="0" err="1"/>
              <a:t>much</a:t>
            </a:r>
            <a:r>
              <a:rPr lang="nb-NO" sz="1200" dirty="0"/>
              <a:t> </a:t>
            </a:r>
            <a:r>
              <a:rPr lang="nb-NO" sz="1200" dirty="0" err="1"/>
              <a:t>easier</a:t>
            </a:r>
            <a:r>
              <a:rPr lang="nb-NO" sz="1200" dirty="0"/>
              <a:t> to just </a:t>
            </a:r>
            <a:r>
              <a:rPr lang="nb-NO" sz="1200" dirty="0" err="1"/>
              <a:t>wipe</a:t>
            </a:r>
            <a:r>
              <a:rPr lang="nb-NO" sz="1200" dirty="0"/>
              <a:t> </a:t>
            </a:r>
            <a:r>
              <a:rPr lang="nb-NO" sz="1200" dirty="0" err="1"/>
              <a:t>if</a:t>
            </a:r>
            <a:r>
              <a:rPr lang="nb-NO" sz="1200" dirty="0"/>
              <a:t> (</a:t>
            </a:r>
            <a:r>
              <a:rPr lang="nb-NO" sz="1200" dirty="0" err="1"/>
              <a:t>when</a:t>
            </a:r>
            <a:r>
              <a:rPr lang="nb-NO" sz="1200" dirty="0"/>
              <a:t>) </a:t>
            </a:r>
            <a:r>
              <a:rPr lang="nb-NO" sz="1200" dirty="0" err="1"/>
              <a:t>you</a:t>
            </a:r>
            <a:r>
              <a:rPr lang="nb-NO" sz="1200" dirty="0"/>
              <a:t> test </a:t>
            </a:r>
            <a:r>
              <a:rPr lang="nb-NO" sz="1200" dirty="0" err="1"/>
              <a:t>some</a:t>
            </a:r>
            <a:r>
              <a:rPr lang="nb-NO" sz="1200" dirty="0"/>
              <a:t> </a:t>
            </a:r>
            <a:r>
              <a:rPr lang="nb-NO" sz="1200" dirty="0" err="1"/>
              <a:t>weird</a:t>
            </a:r>
            <a:r>
              <a:rPr lang="nb-NO" sz="1200" dirty="0"/>
              <a:t> </a:t>
            </a:r>
            <a:r>
              <a:rPr lang="nb-NO" sz="1200" dirty="0" err="1"/>
              <a:t>stuff</a:t>
            </a:r>
            <a:r>
              <a:rPr lang="nb-NO" sz="1200" dirty="0"/>
              <a:t> </a:t>
            </a:r>
            <a:r>
              <a:rPr lang="nb-NO" sz="1200" dirty="0" err="1"/>
              <a:t>that</a:t>
            </a:r>
            <a:r>
              <a:rPr lang="nb-NO" sz="1200" dirty="0"/>
              <a:t> breaks </a:t>
            </a:r>
            <a:r>
              <a:rPr lang="nb-NO" sz="1200" dirty="0" err="1"/>
              <a:t>everything</a:t>
            </a:r>
            <a:r>
              <a:rPr lang="nb-NO" sz="1200" dirty="0"/>
              <a:t>.</a:t>
            </a:r>
          </a:p>
          <a:p>
            <a:pPr marL="0" indent="0">
              <a:lnSpc>
                <a:spcPct val="110000"/>
              </a:lnSpc>
              <a:buNone/>
            </a:pPr>
            <a:r>
              <a:rPr lang="nb-NO" sz="1200" dirty="0" err="1"/>
              <a:t>You</a:t>
            </a:r>
            <a:r>
              <a:rPr lang="nb-NO" sz="1200" dirty="0"/>
              <a:t> </a:t>
            </a:r>
            <a:r>
              <a:rPr lang="nb-NO" sz="1200" dirty="0" err="1"/>
              <a:t>can</a:t>
            </a:r>
            <a:r>
              <a:rPr lang="nb-NO" sz="1200" dirty="0"/>
              <a:t> </a:t>
            </a:r>
            <a:r>
              <a:rPr lang="nb-NO" sz="1200" dirty="0" err="1"/>
              <a:t>also</a:t>
            </a:r>
            <a:r>
              <a:rPr lang="nb-NO" sz="1200" dirty="0"/>
              <a:t> </a:t>
            </a:r>
            <a:r>
              <a:rPr lang="nb-NO" sz="1200" dirty="0" err="1"/>
              <a:t>use</a:t>
            </a:r>
            <a:r>
              <a:rPr lang="nb-NO" sz="1200" dirty="0"/>
              <a:t> </a:t>
            </a:r>
            <a:r>
              <a:rPr lang="nb-NO" sz="1200" dirty="0" err="1"/>
              <a:t>WSL</a:t>
            </a:r>
            <a:r>
              <a:rPr lang="nb-NO" sz="1200" dirty="0"/>
              <a:t> (Windows Subsystem for Linux), </a:t>
            </a:r>
            <a:r>
              <a:rPr lang="nb-NO" sz="1200" dirty="0" err="1"/>
              <a:t>which</a:t>
            </a:r>
            <a:r>
              <a:rPr lang="nb-NO" sz="1200" dirty="0"/>
              <a:t> </a:t>
            </a:r>
            <a:r>
              <a:rPr lang="nb-NO" sz="1200" dirty="0" err="1"/>
              <a:t>might</a:t>
            </a:r>
            <a:r>
              <a:rPr lang="nb-NO" sz="1200" dirty="0"/>
              <a:t> be just as </a:t>
            </a:r>
            <a:r>
              <a:rPr lang="nb-NO" sz="1200" dirty="0" err="1"/>
              <a:t>good</a:t>
            </a:r>
            <a:r>
              <a:rPr lang="nb-NO" sz="1200" dirty="0"/>
              <a:t> or </a:t>
            </a:r>
            <a:r>
              <a:rPr lang="nb-NO" sz="1200" dirty="0" err="1"/>
              <a:t>better</a:t>
            </a:r>
            <a:r>
              <a:rPr lang="nb-NO" sz="1200" dirty="0"/>
              <a:t> in </a:t>
            </a:r>
            <a:r>
              <a:rPr lang="nb-NO" sz="1200" dirty="0" err="1"/>
              <a:t>many</a:t>
            </a:r>
            <a:r>
              <a:rPr lang="nb-NO" sz="1200" dirty="0"/>
              <a:t> </a:t>
            </a:r>
            <a:r>
              <a:rPr lang="nb-NO" sz="1200" dirty="0" err="1"/>
              <a:t>situations</a:t>
            </a:r>
            <a:r>
              <a:rPr lang="nb-NO" sz="1200" dirty="0"/>
              <a:t>. </a:t>
            </a:r>
            <a:r>
              <a:rPr lang="nb-NO" sz="1200" dirty="0" err="1"/>
              <a:t>But</a:t>
            </a:r>
            <a:r>
              <a:rPr lang="nb-NO" sz="1200" dirty="0"/>
              <a:t> </a:t>
            </a:r>
            <a:r>
              <a:rPr lang="nb-NO" sz="1200" dirty="0" err="1"/>
              <a:t>this</a:t>
            </a:r>
            <a:r>
              <a:rPr lang="nb-NO" sz="1200" dirty="0"/>
              <a:t> lab covers </a:t>
            </a:r>
            <a:r>
              <a:rPr lang="nb-NO" sz="1200" dirty="0" err="1"/>
              <a:t>the</a:t>
            </a:r>
            <a:r>
              <a:rPr lang="nb-NO" sz="1200" dirty="0"/>
              <a:t> </a:t>
            </a:r>
            <a:r>
              <a:rPr lang="nb-NO" sz="1200" dirty="0" err="1"/>
              <a:t>use</a:t>
            </a:r>
            <a:r>
              <a:rPr lang="nb-NO" sz="1200" dirty="0"/>
              <a:t> </a:t>
            </a:r>
            <a:r>
              <a:rPr lang="nb-NO" sz="1200" dirty="0" err="1"/>
              <a:t>of</a:t>
            </a:r>
            <a:r>
              <a:rPr lang="nb-NO" sz="1200" dirty="0"/>
              <a:t> a VM </a:t>
            </a:r>
            <a:r>
              <a:rPr lang="nb-NO" sz="1200" dirty="0" err="1"/>
              <a:t>on</a:t>
            </a:r>
            <a:r>
              <a:rPr lang="nb-NO" sz="1200" dirty="0"/>
              <a:t> </a:t>
            </a:r>
            <a:r>
              <a:rPr lang="nb-NO" sz="1200" dirty="0" err="1"/>
              <a:t>VirtualBox</a:t>
            </a:r>
            <a:r>
              <a:rPr lang="nb-NO" sz="1200" dirty="0"/>
              <a:t> </a:t>
            </a:r>
            <a:r>
              <a:rPr lang="nb-NO" sz="1200" dirty="0">
                <a:sym typeface="Wingdings" panose="05000000000000000000" pitchFamily="2" charset="2"/>
              </a:rPr>
              <a:t></a:t>
            </a:r>
            <a:endParaRPr lang="nb-NO" sz="1600" dirty="0"/>
          </a:p>
        </p:txBody>
      </p:sp>
      <p:sp>
        <p:nvSpPr>
          <p:cNvPr id="124" name="Slide Number Placeholder 3">
            <a:extLst>
              <a:ext uri="{FF2B5EF4-FFF2-40B4-BE49-F238E27FC236}">
                <a16:creationId xmlns:a16="http://schemas.microsoft.com/office/drawing/2014/main" id="{84E04E4E-021A-44EA-A21F-D749783987DC}"/>
              </a:ext>
            </a:extLst>
          </p:cNvPr>
          <p:cNvSpPr>
            <a:spLocks noGrp="1"/>
          </p:cNvSpPr>
          <p:nvPr>
            <p:ph type="sldNum" sz="quarter" idx="12"/>
          </p:nvPr>
        </p:nvSpPr>
        <p:spPr>
          <a:xfrm>
            <a:off x="540000" y="6247800"/>
            <a:ext cx="900000" cy="450000"/>
          </a:xfrm>
        </p:spPr>
        <p:txBody>
          <a:bodyPr/>
          <a:lstStyle/>
          <a:p>
            <a:pPr>
              <a:spcAft>
                <a:spcPts val="600"/>
              </a:spcAft>
            </a:pPr>
            <a:fld id="{02CEFE82-39F2-4F47-8A0C-D5AB3496FA5C}" type="slidenum">
              <a:rPr lang="en-GB" smtClean="0"/>
              <a:pPr>
                <a:spcAft>
                  <a:spcPts val="600"/>
                </a:spcAft>
              </a:pPr>
              <a:t>14</a:t>
            </a:fld>
            <a:endParaRPr lang="en-GB"/>
          </a:p>
        </p:txBody>
      </p:sp>
      <p:sp>
        <p:nvSpPr>
          <p:cNvPr id="180" name="Text+Image 50:50"/>
          <p:cNvSpPr txBox="1">
            <a:spLocks noGrp="1"/>
          </p:cNvSpPr>
          <p:nvPr>
            <p:ph type="title"/>
          </p:nvPr>
        </p:nvSpPr>
        <p:spPr>
          <a:xfrm>
            <a:off x="540000" y="432000"/>
            <a:ext cx="11109600" cy="540000"/>
          </a:xfrm>
        </p:spPr>
        <p:txBody>
          <a:bodyPr anchor="ctr">
            <a:normAutofit/>
          </a:bodyPr>
          <a:lstStyle/>
          <a:p>
            <a:r>
              <a:rPr lang="en-GB"/>
              <a:t>Pre-lab task #1: VirtualBox</a:t>
            </a:r>
          </a:p>
        </p:txBody>
      </p:sp>
      <p:sp>
        <p:nvSpPr>
          <p:cNvPr id="3" name="Footer Placeholder 6">
            <a:extLst>
              <a:ext uri="{FF2B5EF4-FFF2-40B4-BE49-F238E27FC236}">
                <a16:creationId xmlns:a16="http://schemas.microsoft.com/office/drawing/2014/main" id="{BD00FE5D-B8B5-06EB-5F49-5279FC1C36DE}"/>
              </a:ext>
            </a:extLst>
          </p:cNvPr>
          <p:cNvSpPr>
            <a:spLocks noGrp="1"/>
          </p:cNvSpPr>
          <p:nvPr>
            <p:ph type="ftr" sz="quarter" idx="11"/>
          </p:nvPr>
        </p:nvSpPr>
        <p:spPr>
          <a:xfrm>
            <a:off x="0" y="0"/>
            <a:ext cx="1440001" cy="270000"/>
          </a:xfrm>
          <a:solidFill>
            <a:srgbClr val="0C1026"/>
          </a:solidFill>
          <a:ln>
            <a:noFill/>
          </a:ln>
        </p:spPr>
        <p:txBody>
          <a:bodyPr/>
          <a:lstStyle/>
          <a:p>
            <a:pPr algn="l"/>
            <a:r>
              <a:rPr lang="en-US" sz="1100">
                <a:latin typeface="Verdana" panose="020B0604030504040204" pitchFamily="34" charset="0"/>
                <a:ea typeface="Verdana" panose="020B0604030504040204" pitchFamily="34" charset="0"/>
                <a:sym typeface="Verdana" panose="020B0604030504040204" pitchFamily="34" charset="0"/>
              </a:rPr>
              <a:t> Pre-lab exercises</a:t>
            </a:r>
          </a:p>
        </p:txBody>
      </p:sp>
      <p:sp>
        <p:nvSpPr>
          <p:cNvPr id="4" name="Footer Placeholder 6">
            <a:extLst>
              <a:ext uri="{FF2B5EF4-FFF2-40B4-BE49-F238E27FC236}">
                <a16:creationId xmlns:a16="http://schemas.microsoft.com/office/drawing/2014/main" id="{34AE7BAD-0DF0-29EF-7772-CE754090A522}"/>
              </a:ext>
            </a:extLst>
          </p:cNvPr>
          <p:cNvSpPr txBox="1">
            <a:spLocks/>
          </p:cNvSpPr>
          <p:nvPr/>
        </p:nvSpPr>
        <p:spPr bwMode="gray">
          <a:xfrm>
            <a:off x="1440000" y="0"/>
            <a:ext cx="7900850" cy="270000"/>
          </a:xfrm>
          <a:prstGeom prst="rect">
            <a:avLst/>
          </a:prstGeom>
          <a:gradFill flip="none" rotWithShape="1">
            <a:gsLst>
              <a:gs pos="0">
                <a:srgbClr val="2D28CD"/>
              </a:gs>
              <a:gs pos="50000">
                <a:srgbClr val="2D28CD">
                  <a:alpha val="50000"/>
                </a:srgbClr>
              </a:gs>
              <a:gs pos="100000">
                <a:schemeClr val="bg1"/>
              </a:gs>
            </a:gsLst>
            <a:lin ang="0" scaled="1"/>
            <a:tileRect/>
          </a:gradFill>
          <a:ln>
            <a:noFill/>
          </a:ln>
        </p:spPr>
        <p:txBody>
          <a:bodyPr vert="horz" lIns="0" tIns="0" rIns="0" bIns="0" rtlCol="0" anchor="ctr"/>
          <a:lstStyle>
            <a:defPPr>
              <a:defRPr lang="en-US"/>
            </a:defPPr>
            <a:lvl1pPr marL="0" algn="ctr" defTabSz="914400" rtl="0" eaLnBrk="1" latinLnBrk="0" hangingPunct="1">
              <a:defRPr sz="1050" kern="1200">
                <a:solidFill>
                  <a:schemeClr val="bg1"/>
                </a:solidFill>
                <a:latin typeface="Verdana" panose="020B0604030504040204" pitchFamily="34" charset="0"/>
                <a:ea typeface="Verdana" panose="020B0604030504040204" pitchFamily="34" charset="0"/>
                <a:cs typeface="+mn-cs"/>
                <a:sym typeface="Verdana" panose="020B060403050404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a:t> Pre-lab task #1: VirtualBox</a:t>
            </a:r>
          </a:p>
        </p:txBody>
      </p:sp>
    </p:spTree>
    <p:extLst>
      <p:ext uri="{BB962C8B-B14F-4D97-AF65-F5344CB8AC3E}">
        <p14:creationId xmlns:p14="http://schemas.microsoft.com/office/powerpoint/2010/main" val="4184721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The distance between the headline and the start of the body copy is always constant.…"/>
          <p:cNvSpPr txBox="1">
            <a:spLocks noGrp="1"/>
          </p:cNvSpPr>
          <p:nvPr>
            <p:ph idx="1"/>
          </p:nvPr>
        </p:nvSpPr>
        <p:spPr>
          <a:xfrm>
            <a:off x="540000" y="1013315"/>
            <a:ext cx="11109600" cy="5002474"/>
          </a:xfrm>
        </p:spPr>
        <p:txBody>
          <a:bodyPr>
            <a:normAutofit/>
          </a:bodyPr>
          <a:lstStyle/>
          <a:p>
            <a:pPr>
              <a:lnSpc>
                <a:spcPct val="110000"/>
              </a:lnSpc>
            </a:pPr>
            <a:r>
              <a:rPr lang="nb-NO" sz="1600" dirty="0" err="1"/>
              <a:t>Shared</a:t>
            </a:r>
            <a:r>
              <a:rPr lang="nb-NO" sz="1600" dirty="0"/>
              <a:t> servers</a:t>
            </a:r>
          </a:p>
          <a:p>
            <a:pPr lvl="1">
              <a:lnSpc>
                <a:spcPct val="110000"/>
              </a:lnSpc>
            </a:pPr>
            <a:r>
              <a:rPr lang="nb-NO" sz="1400" dirty="0"/>
              <a:t>I bring </a:t>
            </a:r>
            <a:r>
              <a:rPr lang="nb-NO" sz="1400" dirty="0" err="1"/>
              <a:t>with</a:t>
            </a:r>
            <a:r>
              <a:rPr lang="nb-NO" sz="1400" dirty="0"/>
              <a:t> </a:t>
            </a:r>
            <a:r>
              <a:rPr lang="nb-NO" sz="1400" dirty="0" err="1"/>
              <a:t>me</a:t>
            </a:r>
            <a:r>
              <a:rPr lang="nb-NO" sz="1400" dirty="0"/>
              <a:t> a portable </a:t>
            </a:r>
            <a:r>
              <a:rPr lang="nb-NO" sz="1400" dirty="0" err="1"/>
              <a:t>datacenter</a:t>
            </a:r>
            <a:r>
              <a:rPr lang="nb-NO" sz="1400" dirty="0"/>
              <a:t> (i.e. my old </a:t>
            </a:r>
            <a:r>
              <a:rPr lang="nb-NO" sz="1400" dirty="0" err="1"/>
              <a:t>work</a:t>
            </a:r>
            <a:r>
              <a:rPr lang="nb-NO" sz="1400" dirty="0"/>
              <a:t> laptop...) </a:t>
            </a:r>
            <a:r>
              <a:rPr lang="nb-NO" sz="1400" dirty="0" err="1"/>
              <a:t>where</a:t>
            </a:r>
            <a:r>
              <a:rPr lang="nb-NO" sz="1400" dirty="0"/>
              <a:t> I have </a:t>
            </a:r>
            <a:r>
              <a:rPr lang="nb-NO" sz="1400" dirty="0" err="1"/>
              <a:t>installed</a:t>
            </a:r>
            <a:r>
              <a:rPr lang="nb-NO" sz="1400" dirty="0"/>
              <a:t> </a:t>
            </a:r>
            <a:r>
              <a:rPr lang="nb-NO" sz="1400" dirty="0" err="1"/>
              <a:t>Proxmox</a:t>
            </a:r>
            <a:r>
              <a:rPr lang="nb-NO" sz="1400" dirty="0"/>
              <a:t> Virtual Environment. On </a:t>
            </a:r>
            <a:r>
              <a:rPr lang="nb-NO" sz="1400" dirty="0" err="1"/>
              <a:t>that</a:t>
            </a:r>
            <a:r>
              <a:rPr lang="nb-NO" sz="1400" dirty="0"/>
              <a:t>, I have </a:t>
            </a:r>
            <a:r>
              <a:rPr lang="nb-NO" sz="1400" dirty="0" err="1"/>
              <a:t>installed</a:t>
            </a:r>
            <a:r>
              <a:rPr lang="nb-NO" sz="1400" dirty="0"/>
              <a:t> a </a:t>
            </a:r>
            <a:r>
              <a:rPr lang="nb-NO" sz="1400" dirty="0" err="1"/>
              <a:t>C9800</a:t>
            </a:r>
            <a:r>
              <a:rPr lang="nb-NO" sz="1400" dirty="0"/>
              <a:t>, and a </a:t>
            </a:r>
            <a:r>
              <a:rPr lang="nb-NO" sz="1400" dirty="0" err="1"/>
              <a:t>couple</a:t>
            </a:r>
            <a:r>
              <a:rPr lang="nb-NO" sz="1400" dirty="0"/>
              <a:t> </a:t>
            </a:r>
            <a:r>
              <a:rPr lang="nb-NO" sz="1400" dirty="0" err="1"/>
              <a:t>of</a:t>
            </a:r>
            <a:r>
              <a:rPr lang="nb-NO" sz="1400" dirty="0"/>
              <a:t> </a:t>
            </a:r>
            <a:r>
              <a:rPr lang="nb-NO" sz="1400" dirty="0" err="1"/>
              <a:t>Ubuntu</a:t>
            </a:r>
            <a:r>
              <a:rPr lang="nb-NO" sz="1400" dirty="0"/>
              <a:t> servers</a:t>
            </a:r>
          </a:p>
          <a:p>
            <a:pPr lvl="1">
              <a:lnSpc>
                <a:spcPct val="110000"/>
              </a:lnSpc>
            </a:pPr>
            <a:r>
              <a:rPr lang="nb-NO" sz="1400" dirty="0"/>
              <a:t>If </a:t>
            </a:r>
            <a:r>
              <a:rPr lang="nb-NO" sz="1400" dirty="0" err="1"/>
              <a:t>you</a:t>
            </a:r>
            <a:r>
              <a:rPr lang="nb-NO" sz="1400" dirty="0"/>
              <a:t> for </a:t>
            </a:r>
            <a:r>
              <a:rPr lang="nb-NO" sz="1400" dirty="0" err="1"/>
              <a:t>any</a:t>
            </a:r>
            <a:r>
              <a:rPr lang="nb-NO" sz="1400" dirty="0"/>
              <a:t> </a:t>
            </a:r>
            <a:r>
              <a:rPr lang="nb-NO" sz="1400" dirty="0" err="1"/>
              <a:t>reason</a:t>
            </a:r>
            <a:r>
              <a:rPr lang="nb-NO" sz="1400" dirty="0"/>
              <a:t> </a:t>
            </a:r>
            <a:r>
              <a:rPr lang="nb-NO" sz="1400" dirty="0" err="1"/>
              <a:t>are</a:t>
            </a:r>
            <a:r>
              <a:rPr lang="nb-NO" sz="1400" dirty="0"/>
              <a:t> </a:t>
            </a:r>
            <a:r>
              <a:rPr lang="nb-NO" sz="1400" dirty="0" err="1"/>
              <a:t>unable</a:t>
            </a:r>
            <a:r>
              <a:rPr lang="nb-NO" sz="1400" dirty="0"/>
              <a:t> to </a:t>
            </a:r>
            <a:r>
              <a:rPr lang="nb-NO" sz="1400" dirty="0" err="1"/>
              <a:t>spin</a:t>
            </a:r>
            <a:r>
              <a:rPr lang="nb-NO" sz="1400" dirty="0"/>
              <a:t> up 9800 or </a:t>
            </a:r>
            <a:r>
              <a:rPr lang="nb-NO" sz="1400" dirty="0" err="1"/>
              <a:t>Ubuntu</a:t>
            </a:r>
            <a:r>
              <a:rPr lang="nb-NO" sz="1400" dirty="0"/>
              <a:t> </a:t>
            </a:r>
            <a:r>
              <a:rPr lang="nb-NO" sz="1400" dirty="0" err="1"/>
              <a:t>on</a:t>
            </a:r>
            <a:r>
              <a:rPr lang="nb-NO" sz="1400" dirty="0"/>
              <a:t> </a:t>
            </a:r>
            <a:r>
              <a:rPr lang="nb-NO" sz="1400" dirty="0" err="1"/>
              <a:t>your</a:t>
            </a:r>
            <a:r>
              <a:rPr lang="nb-NO" sz="1400" dirty="0"/>
              <a:t> </a:t>
            </a:r>
            <a:r>
              <a:rPr lang="nb-NO" sz="1400" dirty="0" err="1"/>
              <a:t>own</a:t>
            </a:r>
            <a:r>
              <a:rPr lang="nb-NO" sz="1400" dirty="0"/>
              <a:t> laptop, just </a:t>
            </a:r>
            <a:r>
              <a:rPr lang="nb-NO" sz="1400" dirty="0" err="1"/>
              <a:t>notice</a:t>
            </a:r>
            <a:r>
              <a:rPr lang="nb-NO" sz="1400" dirty="0"/>
              <a:t> </a:t>
            </a:r>
            <a:r>
              <a:rPr lang="nb-NO" sz="1400" dirty="0" err="1"/>
              <a:t>me</a:t>
            </a:r>
            <a:r>
              <a:rPr lang="nb-NO" sz="1400" dirty="0"/>
              <a:t> and </a:t>
            </a:r>
            <a:r>
              <a:rPr lang="nb-NO" sz="1400" dirty="0" err="1"/>
              <a:t>you</a:t>
            </a:r>
            <a:r>
              <a:rPr lang="nb-NO" sz="1400" dirty="0"/>
              <a:t> kan </a:t>
            </a:r>
            <a:r>
              <a:rPr lang="nb-NO" sz="1400" dirty="0" err="1"/>
              <a:t>use</a:t>
            </a:r>
            <a:r>
              <a:rPr lang="nb-NO" sz="1400" dirty="0"/>
              <a:t> </a:t>
            </a:r>
            <a:r>
              <a:rPr lang="nb-NO" sz="1400" dirty="0" err="1"/>
              <a:t>the</a:t>
            </a:r>
            <a:r>
              <a:rPr lang="nb-NO" sz="1400" dirty="0"/>
              <a:t> </a:t>
            </a:r>
            <a:r>
              <a:rPr lang="nb-NO" sz="1400" dirty="0" err="1"/>
              <a:t>shared</a:t>
            </a:r>
            <a:r>
              <a:rPr lang="nb-NO" sz="1400" dirty="0"/>
              <a:t> servers</a:t>
            </a:r>
          </a:p>
          <a:p>
            <a:pPr lvl="2">
              <a:lnSpc>
                <a:spcPct val="110000"/>
              </a:lnSpc>
            </a:pPr>
            <a:r>
              <a:rPr lang="nb-NO" sz="1200" dirty="0"/>
              <a:t>If </a:t>
            </a:r>
            <a:r>
              <a:rPr lang="nb-NO" sz="1200" dirty="0" err="1"/>
              <a:t>you</a:t>
            </a:r>
            <a:r>
              <a:rPr lang="nb-NO" sz="1200" dirty="0"/>
              <a:t> do not have </a:t>
            </a:r>
            <a:r>
              <a:rPr lang="nb-NO" sz="1200" dirty="0" err="1"/>
              <a:t>admin</a:t>
            </a:r>
            <a:r>
              <a:rPr lang="nb-NO" sz="1200" dirty="0"/>
              <a:t> </a:t>
            </a:r>
            <a:r>
              <a:rPr lang="nb-NO" sz="1200" dirty="0" err="1"/>
              <a:t>privileges</a:t>
            </a:r>
            <a:r>
              <a:rPr lang="nb-NO" sz="1200" dirty="0"/>
              <a:t>, </a:t>
            </a:r>
            <a:r>
              <a:rPr lang="nb-NO" sz="1200" dirty="0" err="1"/>
              <a:t>VirtualBox</a:t>
            </a:r>
            <a:r>
              <a:rPr lang="nb-NO" sz="1200" dirty="0"/>
              <a:t> </a:t>
            </a:r>
            <a:r>
              <a:rPr lang="nb-NO" sz="1200" dirty="0" err="1"/>
              <a:t>will</a:t>
            </a:r>
            <a:r>
              <a:rPr lang="nb-NO" sz="1200" dirty="0"/>
              <a:t> not </a:t>
            </a:r>
            <a:r>
              <a:rPr lang="nb-NO" sz="1200" dirty="0" err="1"/>
              <a:t>work</a:t>
            </a:r>
            <a:endParaRPr lang="nb-NO" sz="1200" dirty="0"/>
          </a:p>
          <a:p>
            <a:pPr lvl="2">
              <a:lnSpc>
                <a:spcPct val="110000"/>
              </a:lnSpc>
            </a:pPr>
            <a:r>
              <a:rPr lang="nb-NO" sz="1200" dirty="0"/>
              <a:t>If </a:t>
            </a:r>
            <a:r>
              <a:rPr lang="nb-NO" sz="1200" dirty="0" err="1"/>
              <a:t>your</a:t>
            </a:r>
            <a:r>
              <a:rPr lang="nb-NO" sz="1200" dirty="0"/>
              <a:t> laptop is </a:t>
            </a:r>
            <a:r>
              <a:rPr lang="nb-NO" sz="1200" dirty="0" err="1"/>
              <a:t>weak</a:t>
            </a:r>
            <a:r>
              <a:rPr lang="nb-NO" sz="1200" dirty="0"/>
              <a:t>, </a:t>
            </a:r>
            <a:r>
              <a:rPr lang="nb-NO" sz="1200" dirty="0" err="1"/>
              <a:t>you</a:t>
            </a:r>
            <a:r>
              <a:rPr lang="nb-NO" sz="1200" dirty="0"/>
              <a:t> </a:t>
            </a:r>
            <a:r>
              <a:rPr lang="nb-NO" sz="1200" dirty="0" err="1"/>
              <a:t>might</a:t>
            </a:r>
            <a:r>
              <a:rPr lang="nb-NO" sz="1200" dirty="0"/>
              <a:t> be </a:t>
            </a:r>
            <a:r>
              <a:rPr lang="nb-NO" sz="1200" dirty="0" err="1"/>
              <a:t>able</a:t>
            </a:r>
            <a:r>
              <a:rPr lang="nb-NO" sz="1200" dirty="0"/>
              <a:t> to run </a:t>
            </a:r>
            <a:r>
              <a:rPr lang="nb-NO" sz="1200" dirty="0" err="1"/>
              <a:t>Ubuntu</a:t>
            </a:r>
            <a:r>
              <a:rPr lang="nb-NO" sz="1200" dirty="0"/>
              <a:t> server, </a:t>
            </a:r>
            <a:r>
              <a:rPr lang="nb-NO" sz="1200" dirty="0" err="1"/>
              <a:t>but</a:t>
            </a:r>
            <a:r>
              <a:rPr lang="nb-NO" sz="1200" dirty="0"/>
              <a:t> </a:t>
            </a:r>
            <a:r>
              <a:rPr lang="nb-NO" sz="1200" dirty="0" err="1"/>
              <a:t>can</a:t>
            </a:r>
            <a:r>
              <a:rPr lang="nb-NO" sz="1200" dirty="0"/>
              <a:t> </a:t>
            </a:r>
            <a:r>
              <a:rPr lang="nb-NO" sz="1200" dirty="0" err="1"/>
              <a:t>use</a:t>
            </a:r>
            <a:r>
              <a:rPr lang="nb-NO" sz="1200" dirty="0"/>
              <a:t> </a:t>
            </a:r>
            <a:r>
              <a:rPr lang="nb-NO" sz="1200" dirty="0" err="1"/>
              <a:t>the</a:t>
            </a:r>
            <a:r>
              <a:rPr lang="nb-NO" sz="1200" dirty="0"/>
              <a:t> </a:t>
            </a:r>
            <a:r>
              <a:rPr lang="nb-NO" sz="1200" dirty="0" err="1"/>
              <a:t>shared</a:t>
            </a:r>
            <a:r>
              <a:rPr lang="nb-NO" sz="1200" dirty="0"/>
              <a:t> WLC </a:t>
            </a:r>
            <a:r>
              <a:rPr lang="nb-NO" sz="1200" dirty="0" err="1"/>
              <a:t>on</a:t>
            </a:r>
            <a:r>
              <a:rPr lang="nb-NO" sz="1200" dirty="0"/>
              <a:t> </a:t>
            </a:r>
            <a:r>
              <a:rPr lang="nb-NO" sz="1200" dirty="0" err="1"/>
              <a:t>proxmox</a:t>
            </a:r>
            <a:r>
              <a:rPr lang="nb-NO" sz="1200" dirty="0"/>
              <a:t> (wlc9, </a:t>
            </a:r>
            <a:r>
              <a:rPr lang="nb-NO" sz="1200" dirty="0" err="1"/>
              <a:t>see</a:t>
            </a:r>
            <a:r>
              <a:rPr lang="nb-NO" sz="1200" dirty="0"/>
              <a:t> </a:t>
            </a:r>
            <a:r>
              <a:rPr lang="nb-NO" sz="1200" dirty="0" err="1"/>
              <a:t>topology</a:t>
            </a:r>
            <a:r>
              <a:rPr lang="nb-NO" sz="1200" dirty="0"/>
              <a:t>)</a:t>
            </a:r>
          </a:p>
          <a:p>
            <a:pPr lvl="1">
              <a:lnSpc>
                <a:spcPct val="110000"/>
              </a:lnSpc>
            </a:pPr>
            <a:r>
              <a:rPr lang="nb-NO" sz="1400" dirty="0" err="1"/>
              <a:t>1x</a:t>
            </a:r>
            <a:r>
              <a:rPr lang="nb-NO" sz="1400" dirty="0"/>
              <a:t> 9800 and 3-4 </a:t>
            </a:r>
            <a:r>
              <a:rPr lang="nb-NO" sz="1400" dirty="0" err="1"/>
              <a:t>Ubuntu</a:t>
            </a:r>
            <a:r>
              <a:rPr lang="nb-NO" sz="1400" dirty="0"/>
              <a:t> servers </a:t>
            </a:r>
            <a:r>
              <a:rPr lang="nb-NO" sz="1400" dirty="0" err="1"/>
              <a:t>should</a:t>
            </a:r>
            <a:r>
              <a:rPr lang="nb-NO" sz="1400" dirty="0"/>
              <a:t> run fine (</a:t>
            </a:r>
            <a:r>
              <a:rPr lang="nb-NO" sz="1400" dirty="0" err="1"/>
              <a:t>we</a:t>
            </a:r>
            <a:r>
              <a:rPr lang="nb-NO" sz="1400" dirty="0"/>
              <a:t> </a:t>
            </a:r>
            <a:r>
              <a:rPr lang="nb-NO" sz="1400" dirty="0" err="1"/>
              <a:t>might</a:t>
            </a:r>
            <a:r>
              <a:rPr lang="nb-NO" sz="1400" dirty="0"/>
              <a:t> test </a:t>
            </a:r>
            <a:r>
              <a:rPr lang="nb-NO" sz="1400" dirty="0" err="1"/>
              <a:t>with</a:t>
            </a:r>
            <a:r>
              <a:rPr lang="nb-NO" sz="1400" dirty="0"/>
              <a:t> more </a:t>
            </a:r>
            <a:r>
              <a:rPr lang="nb-NO" sz="1400" dirty="0" err="1"/>
              <a:t>if</a:t>
            </a:r>
            <a:r>
              <a:rPr lang="nb-NO" sz="1400" dirty="0"/>
              <a:t> </a:t>
            </a:r>
            <a:r>
              <a:rPr lang="nb-NO" sz="1400" dirty="0" err="1"/>
              <a:t>neccessary</a:t>
            </a:r>
            <a:r>
              <a:rPr lang="nb-NO" sz="1400" dirty="0"/>
              <a:t>)</a:t>
            </a:r>
          </a:p>
          <a:p>
            <a:pPr lvl="1">
              <a:lnSpc>
                <a:spcPct val="110000"/>
              </a:lnSpc>
            </a:pPr>
            <a:endParaRPr lang="nb-NO" sz="1050" dirty="0"/>
          </a:p>
        </p:txBody>
      </p:sp>
      <p:sp>
        <p:nvSpPr>
          <p:cNvPr id="124" name="Slide Number Placeholder 3">
            <a:extLst>
              <a:ext uri="{FF2B5EF4-FFF2-40B4-BE49-F238E27FC236}">
                <a16:creationId xmlns:a16="http://schemas.microsoft.com/office/drawing/2014/main" id="{84E04E4E-021A-44EA-A21F-D749783987DC}"/>
              </a:ext>
            </a:extLst>
          </p:cNvPr>
          <p:cNvSpPr>
            <a:spLocks noGrp="1"/>
          </p:cNvSpPr>
          <p:nvPr>
            <p:ph type="sldNum" sz="quarter" idx="12"/>
          </p:nvPr>
        </p:nvSpPr>
        <p:spPr>
          <a:xfrm>
            <a:off x="540000" y="6247800"/>
            <a:ext cx="900000" cy="450000"/>
          </a:xfrm>
        </p:spPr>
        <p:txBody>
          <a:bodyPr/>
          <a:lstStyle/>
          <a:p>
            <a:pPr>
              <a:spcAft>
                <a:spcPts val="600"/>
              </a:spcAft>
            </a:pPr>
            <a:fld id="{02CEFE82-39F2-4F47-8A0C-D5AB3496FA5C}" type="slidenum">
              <a:rPr lang="en-GB" smtClean="0"/>
              <a:pPr>
                <a:spcAft>
                  <a:spcPts val="600"/>
                </a:spcAft>
              </a:pPr>
              <a:t>15</a:t>
            </a:fld>
            <a:endParaRPr lang="en-GB"/>
          </a:p>
        </p:txBody>
      </p:sp>
      <p:sp>
        <p:nvSpPr>
          <p:cNvPr id="180" name="Text+Image 50:50"/>
          <p:cNvSpPr txBox="1">
            <a:spLocks noGrp="1"/>
          </p:cNvSpPr>
          <p:nvPr>
            <p:ph type="title"/>
          </p:nvPr>
        </p:nvSpPr>
        <p:spPr>
          <a:xfrm>
            <a:off x="540000" y="432000"/>
            <a:ext cx="11109600" cy="540000"/>
          </a:xfrm>
        </p:spPr>
        <p:txBody>
          <a:bodyPr anchor="ctr">
            <a:normAutofit/>
          </a:bodyPr>
          <a:lstStyle/>
          <a:p>
            <a:r>
              <a:rPr lang="en-GB" dirty="0"/>
              <a:t>Alternative solutions - Shared servers</a:t>
            </a:r>
          </a:p>
        </p:txBody>
      </p:sp>
      <p:sp>
        <p:nvSpPr>
          <p:cNvPr id="3" name="Footer Placeholder 6">
            <a:extLst>
              <a:ext uri="{FF2B5EF4-FFF2-40B4-BE49-F238E27FC236}">
                <a16:creationId xmlns:a16="http://schemas.microsoft.com/office/drawing/2014/main" id="{BD00FE5D-B8B5-06EB-5F49-5279FC1C36DE}"/>
              </a:ext>
            </a:extLst>
          </p:cNvPr>
          <p:cNvSpPr>
            <a:spLocks noGrp="1"/>
          </p:cNvSpPr>
          <p:nvPr>
            <p:ph type="ftr" sz="quarter" idx="11"/>
          </p:nvPr>
        </p:nvSpPr>
        <p:spPr>
          <a:xfrm>
            <a:off x="0" y="0"/>
            <a:ext cx="1440001" cy="270000"/>
          </a:xfrm>
          <a:solidFill>
            <a:srgbClr val="0C1026"/>
          </a:solidFill>
          <a:ln>
            <a:noFill/>
          </a:ln>
        </p:spPr>
        <p:txBody>
          <a:bodyPr/>
          <a:lstStyle/>
          <a:p>
            <a:pPr algn="l"/>
            <a:r>
              <a:rPr lang="en-US" sz="1100">
                <a:latin typeface="Verdana" panose="020B0604030504040204" pitchFamily="34" charset="0"/>
                <a:ea typeface="Verdana" panose="020B0604030504040204" pitchFamily="34" charset="0"/>
                <a:sym typeface="Verdana" panose="020B0604030504040204" pitchFamily="34" charset="0"/>
              </a:rPr>
              <a:t> Pre-lab exercises</a:t>
            </a:r>
          </a:p>
        </p:txBody>
      </p:sp>
      <p:sp>
        <p:nvSpPr>
          <p:cNvPr id="4" name="Footer Placeholder 6">
            <a:extLst>
              <a:ext uri="{FF2B5EF4-FFF2-40B4-BE49-F238E27FC236}">
                <a16:creationId xmlns:a16="http://schemas.microsoft.com/office/drawing/2014/main" id="{34AE7BAD-0DF0-29EF-7772-CE754090A522}"/>
              </a:ext>
            </a:extLst>
          </p:cNvPr>
          <p:cNvSpPr txBox="1">
            <a:spLocks/>
          </p:cNvSpPr>
          <p:nvPr/>
        </p:nvSpPr>
        <p:spPr bwMode="gray">
          <a:xfrm>
            <a:off x="1440000" y="0"/>
            <a:ext cx="7900850" cy="270000"/>
          </a:xfrm>
          <a:prstGeom prst="rect">
            <a:avLst/>
          </a:prstGeom>
          <a:gradFill flip="none" rotWithShape="1">
            <a:gsLst>
              <a:gs pos="0">
                <a:srgbClr val="2D28CD"/>
              </a:gs>
              <a:gs pos="50000">
                <a:srgbClr val="2D28CD">
                  <a:alpha val="50000"/>
                </a:srgbClr>
              </a:gs>
              <a:gs pos="100000">
                <a:schemeClr val="bg1"/>
              </a:gs>
            </a:gsLst>
            <a:lin ang="0" scaled="1"/>
            <a:tileRect/>
          </a:gradFill>
          <a:ln>
            <a:noFill/>
          </a:ln>
        </p:spPr>
        <p:txBody>
          <a:bodyPr vert="horz" lIns="0" tIns="0" rIns="0" bIns="0" rtlCol="0" anchor="ctr"/>
          <a:lstStyle>
            <a:defPPr>
              <a:defRPr lang="en-US"/>
            </a:defPPr>
            <a:lvl1pPr marL="0" algn="ctr" defTabSz="914400" rtl="0" eaLnBrk="1" latinLnBrk="0" hangingPunct="1">
              <a:defRPr sz="1050" kern="1200">
                <a:solidFill>
                  <a:schemeClr val="bg1"/>
                </a:solidFill>
                <a:latin typeface="Verdana" panose="020B0604030504040204" pitchFamily="34" charset="0"/>
                <a:ea typeface="Verdana" panose="020B0604030504040204" pitchFamily="34" charset="0"/>
                <a:cs typeface="+mn-cs"/>
                <a:sym typeface="Verdana" panose="020B060403050404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a:t> Pre-lab task #1: VirtualBox</a:t>
            </a:r>
          </a:p>
        </p:txBody>
      </p:sp>
      <p:pic>
        <p:nvPicPr>
          <p:cNvPr id="5" name="Picture 4">
            <a:extLst>
              <a:ext uri="{FF2B5EF4-FFF2-40B4-BE49-F238E27FC236}">
                <a16:creationId xmlns:a16="http://schemas.microsoft.com/office/drawing/2014/main" id="{10842E0A-E389-577A-C709-5A36B73FB0B6}"/>
              </a:ext>
            </a:extLst>
          </p:cNvPr>
          <p:cNvPicPr>
            <a:picLocks noChangeAspect="1"/>
          </p:cNvPicPr>
          <p:nvPr/>
        </p:nvPicPr>
        <p:blipFill>
          <a:blip r:embed="rId3"/>
          <a:stretch>
            <a:fillRect/>
          </a:stretch>
        </p:blipFill>
        <p:spPr>
          <a:xfrm>
            <a:off x="938383" y="3860252"/>
            <a:ext cx="4153480" cy="828791"/>
          </a:xfrm>
          <a:prstGeom prst="rect">
            <a:avLst/>
          </a:prstGeom>
        </p:spPr>
      </p:pic>
    </p:spTree>
    <p:extLst>
      <p:ext uri="{BB962C8B-B14F-4D97-AF65-F5344CB8AC3E}">
        <p14:creationId xmlns:p14="http://schemas.microsoft.com/office/powerpoint/2010/main" val="316841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The distance between the headline and the start of the body copy is always constant.…"/>
          <p:cNvSpPr txBox="1">
            <a:spLocks noGrp="1"/>
          </p:cNvSpPr>
          <p:nvPr>
            <p:ph idx="1"/>
          </p:nvPr>
        </p:nvSpPr>
        <p:spPr>
          <a:xfrm>
            <a:off x="540000" y="4132052"/>
            <a:ext cx="11109600" cy="1951828"/>
          </a:xfrm>
        </p:spPr>
        <p:txBody>
          <a:bodyPr>
            <a:normAutofit/>
          </a:bodyPr>
          <a:lstStyle/>
          <a:p>
            <a:pPr>
              <a:lnSpc>
                <a:spcPct val="110000"/>
              </a:lnSpc>
            </a:pPr>
            <a:r>
              <a:rPr lang="nb-NO" sz="1400" dirty="0" err="1"/>
              <a:t>Needs</a:t>
            </a:r>
            <a:r>
              <a:rPr lang="nb-NO" sz="1400" dirty="0"/>
              <a:t> </a:t>
            </a:r>
            <a:r>
              <a:rPr lang="nb-NO" sz="1400" dirty="0" err="1"/>
              <a:t>admin</a:t>
            </a:r>
            <a:r>
              <a:rPr lang="nb-NO" sz="1400" dirty="0"/>
              <a:t> </a:t>
            </a:r>
            <a:r>
              <a:rPr lang="nb-NO" sz="1400" dirty="0" err="1"/>
              <a:t>privileges</a:t>
            </a:r>
            <a:endParaRPr lang="nb-NO" sz="1400" dirty="0"/>
          </a:p>
          <a:p>
            <a:pPr>
              <a:lnSpc>
                <a:spcPct val="110000"/>
              </a:lnSpc>
            </a:pPr>
            <a:r>
              <a:rPr lang="nb-NO" sz="1400" dirty="0"/>
              <a:t>Not all </a:t>
            </a:r>
            <a:r>
              <a:rPr lang="nb-NO" sz="1400" dirty="0" err="1"/>
              <a:t>steps</a:t>
            </a:r>
            <a:r>
              <a:rPr lang="nb-NO" sz="1400" dirty="0"/>
              <a:t> </a:t>
            </a:r>
            <a:r>
              <a:rPr lang="nb-NO" sz="1400" dirty="0" err="1"/>
              <a:t>are</a:t>
            </a:r>
            <a:r>
              <a:rPr lang="nb-NO" sz="1400" dirty="0"/>
              <a:t> </a:t>
            </a:r>
            <a:r>
              <a:rPr lang="nb-NO" sz="1400" dirty="0" err="1"/>
              <a:t>shown</a:t>
            </a:r>
            <a:r>
              <a:rPr lang="nb-NO" sz="1400" dirty="0"/>
              <a:t> </a:t>
            </a:r>
            <a:r>
              <a:rPr lang="nb-NO" sz="1400" dirty="0" err="1"/>
              <a:t>here</a:t>
            </a:r>
            <a:r>
              <a:rPr lang="nb-NO" sz="1400" dirty="0"/>
              <a:t>, it is </a:t>
            </a:r>
            <a:r>
              <a:rPr lang="nb-NO" sz="1400" dirty="0" err="1"/>
              <a:t>mostly</a:t>
            </a:r>
            <a:r>
              <a:rPr lang="nb-NO" sz="1400" dirty="0"/>
              <a:t> "</a:t>
            </a:r>
            <a:r>
              <a:rPr lang="nb-NO" sz="1400" dirty="0" err="1"/>
              <a:t>Next-next-next</a:t>
            </a:r>
            <a:r>
              <a:rPr lang="nb-NO" sz="1400" dirty="0"/>
              <a:t>"</a:t>
            </a:r>
          </a:p>
          <a:p>
            <a:pPr>
              <a:lnSpc>
                <a:spcPct val="110000"/>
              </a:lnSpc>
            </a:pPr>
            <a:r>
              <a:rPr lang="nb-NO" sz="1400" dirty="0"/>
              <a:t>As </a:t>
            </a:r>
            <a:r>
              <a:rPr lang="nb-NO" sz="1400" dirty="0" err="1"/>
              <a:t>default</a:t>
            </a:r>
            <a:r>
              <a:rPr lang="nb-NO" sz="1400" dirty="0"/>
              <a:t> folder for VMs, I </a:t>
            </a:r>
            <a:r>
              <a:rPr lang="nb-NO" sz="1400" dirty="0" err="1"/>
              <a:t>use</a:t>
            </a:r>
            <a:r>
              <a:rPr lang="nb-NO" sz="1400" dirty="0"/>
              <a:t> "C:\Virtual Machines", </a:t>
            </a:r>
            <a:r>
              <a:rPr lang="nb-NO" sz="1400" dirty="0" err="1"/>
              <a:t>you</a:t>
            </a:r>
            <a:r>
              <a:rPr lang="nb-NO" sz="1400" dirty="0"/>
              <a:t> </a:t>
            </a:r>
            <a:r>
              <a:rPr lang="nb-NO" sz="1400" dirty="0" err="1"/>
              <a:t>can</a:t>
            </a:r>
            <a:r>
              <a:rPr lang="nb-NO" sz="1400" dirty="0"/>
              <a:t> </a:t>
            </a:r>
            <a:r>
              <a:rPr lang="nb-NO" sz="1400" dirty="0" err="1"/>
              <a:t>use</a:t>
            </a:r>
            <a:r>
              <a:rPr lang="nb-NO" sz="1400" dirty="0"/>
              <a:t> </a:t>
            </a:r>
            <a:r>
              <a:rPr lang="nb-NO" sz="1400" dirty="0" err="1"/>
              <a:t>whatever</a:t>
            </a:r>
            <a:r>
              <a:rPr lang="nb-NO" sz="1400" dirty="0"/>
              <a:t>, </a:t>
            </a:r>
            <a:r>
              <a:rPr lang="nb-NO" sz="1400" dirty="0" err="1"/>
              <a:t>but</a:t>
            </a:r>
            <a:r>
              <a:rPr lang="nb-NO" sz="1400" dirty="0"/>
              <a:t> screenshots </a:t>
            </a:r>
            <a:r>
              <a:rPr lang="nb-NO" sz="1400" dirty="0" err="1"/>
              <a:t>here</a:t>
            </a:r>
            <a:r>
              <a:rPr lang="nb-NO" sz="1400" dirty="0"/>
              <a:t> </a:t>
            </a:r>
            <a:r>
              <a:rPr lang="nb-NO" sz="1400" dirty="0" err="1"/>
              <a:t>will</a:t>
            </a:r>
            <a:r>
              <a:rPr lang="nb-NO" sz="1400" dirty="0"/>
              <a:t> show </a:t>
            </a:r>
            <a:r>
              <a:rPr lang="nb-NO" sz="1400" dirty="0" err="1"/>
              <a:t>this</a:t>
            </a:r>
            <a:r>
              <a:rPr lang="nb-NO" sz="1400" dirty="0"/>
              <a:t> </a:t>
            </a:r>
            <a:r>
              <a:rPr lang="nb-NO" sz="1400" dirty="0" err="1"/>
              <a:t>path</a:t>
            </a:r>
            <a:endParaRPr lang="nb-NO" sz="1400" dirty="0"/>
          </a:p>
        </p:txBody>
      </p:sp>
      <p:sp>
        <p:nvSpPr>
          <p:cNvPr id="124" name="Slide Number Placeholder 3">
            <a:extLst>
              <a:ext uri="{FF2B5EF4-FFF2-40B4-BE49-F238E27FC236}">
                <a16:creationId xmlns:a16="http://schemas.microsoft.com/office/drawing/2014/main" id="{84E04E4E-021A-44EA-A21F-D749783987DC}"/>
              </a:ext>
            </a:extLst>
          </p:cNvPr>
          <p:cNvSpPr>
            <a:spLocks noGrp="1"/>
          </p:cNvSpPr>
          <p:nvPr>
            <p:ph type="sldNum" sz="quarter" idx="12"/>
          </p:nvPr>
        </p:nvSpPr>
        <p:spPr>
          <a:xfrm>
            <a:off x="540000" y="6247800"/>
            <a:ext cx="900000" cy="450000"/>
          </a:xfrm>
        </p:spPr>
        <p:txBody>
          <a:bodyPr/>
          <a:lstStyle/>
          <a:p>
            <a:pPr>
              <a:spcAft>
                <a:spcPts val="600"/>
              </a:spcAft>
            </a:pPr>
            <a:fld id="{02CEFE82-39F2-4F47-8A0C-D5AB3496FA5C}" type="slidenum">
              <a:rPr lang="en-GB" smtClean="0"/>
              <a:pPr>
                <a:spcAft>
                  <a:spcPts val="600"/>
                </a:spcAft>
              </a:pPr>
              <a:t>16</a:t>
            </a:fld>
            <a:endParaRPr lang="en-GB"/>
          </a:p>
        </p:txBody>
      </p:sp>
      <p:sp>
        <p:nvSpPr>
          <p:cNvPr id="180" name="Text+Image 50:50"/>
          <p:cNvSpPr txBox="1">
            <a:spLocks noGrp="1"/>
          </p:cNvSpPr>
          <p:nvPr>
            <p:ph type="title"/>
          </p:nvPr>
        </p:nvSpPr>
        <p:spPr>
          <a:xfrm>
            <a:off x="540000" y="432000"/>
            <a:ext cx="11109600" cy="540000"/>
          </a:xfrm>
        </p:spPr>
        <p:txBody>
          <a:bodyPr anchor="ctr">
            <a:normAutofit/>
          </a:bodyPr>
          <a:lstStyle/>
          <a:p>
            <a:r>
              <a:rPr lang="en-GB"/>
              <a:t>VirtualBox installation</a:t>
            </a:r>
          </a:p>
        </p:txBody>
      </p:sp>
      <p:sp>
        <p:nvSpPr>
          <p:cNvPr id="3" name="Footer Placeholder 6">
            <a:extLst>
              <a:ext uri="{FF2B5EF4-FFF2-40B4-BE49-F238E27FC236}">
                <a16:creationId xmlns:a16="http://schemas.microsoft.com/office/drawing/2014/main" id="{BD00FE5D-B8B5-06EB-5F49-5279FC1C36DE}"/>
              </a:ext>
            </a:extLst>
          </p:cNvPr>
          <p:cNvSpPr>
            <a:spLocks noGrp="1"/>
          </p:cNvSpPr>
          <p:nvPr>
            <p:ph type="ftr" sz="quarter" idx="11"/>
          </p:nvPr>
        </p:nvSpPr>
        <p:spPr>
          <a:xfrm>
            <a:off x="0" y="0"/>
            <a:ext cx="1440001" cy="270000"/>
          </a:xfrm>
          <a:solidFill>
            <a:srgbClr val="0C1026"/>
          </a:solidFill>
          <a:ln>
            <a:noFill/>
          </a:ln>
        </p:spPr>
        <p:txBody>
          <a:bodyPr/>
          <a:lstStyle/>
          <a:p>
            <a:pPr algn="l"/>
            <a:r>
              <a:rPr lang="en-US" sz="1100">
                <a:latin typeface="Verdana" panose="020B0604030504040204" pitchFamily="34" charset="0"/>
                <a:ea typeface="Verdana" panose="020B0604030504040204" pitchFamily="34" charset="0"/>
                <a:sym typeface="Verdana" panose="020B0604030504040204" pitchFamily="34" charset="0"/>
              </a:rPr>
              <a:t> Pre-lab exercises</a:t>
            </a:r>
          </a:p>
        </p:txBody>
      </p:sp>
      <p:sp>
        <p:nvSpPr>
          <p:cNvPr id="4" name="Footer Placeholder 6">
            <a:extLst>
              <a:ext uri="{FF2B5EF4-FFF2-40B4-BE49-F238E27FC236}">
                <a16:creationId xmlns:a16="http://schemas.microsoft.com/office/drawing/2014/main" id="{34AE7BAD-0DF0-29EF-7772-CE754090A522}"/>
              </a:ext>
            </a:extLst>
          </p:cNvPr>
          <p:cNvSpPr txBox="1">
            <a:spLocks/>
          </p:cNvSpPr>
          <p:nvPr/>
        </p:nvSpPr>
        <p:spPr bwMode="gray">
          <a:xfrm>
            <a:off x="1440000" y="0"/>
            <a:ext cx="7900850" cy="270000"/>
          </a:xfrm>
          <a:prstGeom prst="rect">
            <a:avLst/>
          </a:prstGeom>
          <a:gradFill flip="none" rotWithShape="1">
            <a:gsLst>
              <a:gs pos="0">
                <a:srgbClr val="2D28CD"/>
              </a:gs>
              <a:gs pos="50000">
                <a:srgbClr val="2D28CD">
                  <a:alpha val="50000"/>
                </a:srgbClr>
              </a:gs>
              <a:gs pos="100000">
                <a:schemeClr val="bg1"/>
              </a:gs>
            </a:gsLst>
            <a:lin ang="0" scaled="1"/>
            <a:tileRect/>
          </a:gradFill>
          <a:ln>
            <a:noFill/>
          </a:ln>
        </p:spPr>
        <p:txBody>
          <a:bodyPr vert="horz" lIns="0" tIns="0" rIns="0" bIns="0" rtlCol="0" anchor="ctr"/>
          <a:lstStyle>
            <a:defPPr>
              <a:defRPr lang="en-US"/>
            </a:defPPr>
            <a:lvl1pPr marL="0" algn="ctr" defTabSz="914400" rtl="0" eaLnBrk="1" latinLnBrk="0" hangingPunct="1">
              <a:defRPr sz="1050" kern="1200">
                <a:solidFill>
                  <a:schemeClr val="bg1"/>
                </a:solidFill>
                <a:latin typeface="Verdana" panose="020B0604030504040204" pitchFamily="34" charset="0"/>
                <a:ea typeface="Verdana" panose="020B0604030504040204" pitchFamily="34" charset="0"/>
                <a:cs typeface="+mn-cs"/>
                <a:sym typeface="Verdana" panose="020B060403050404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a:t> Pre-lab task #1: VirtualBox</a:t>
            </a:r>
          </a:p>
        </p:txBody>
      </p:sp>
      <p:pic>
        <p:nvPicPr>
          <p:cNvPr id="5" name="Picture 4">
            <a:extLst>
              <a:ext uri="{FF2B5EF4-FFF2-40B4-BE49-F238E27FC236}">
                <a16:creationId xmlns:a16="http://schemas.microsoft.com/office/drawing/2014/main" id="{B244F423-359B-F945-B107-D4F0CA441A3B}"/>
              </a:ext>
            </a:extLst>
          </p:cNvPr>
          <p:cNvPicPr>
            <a:picLocks noChangeAspect="1"/>
          </p:cNvPicPr>
          <p:nvPr/>
        </p:nvPicPr>
        <p:blipFill>
          <a:blip r:embed="rId3"/>
          <a:stretch>
            <a:fillRect/>
          </a:stretch>
        </p:blipFill>
        <p:spPr>
          <a:xfrm>
            <a:off x="540001" y="1411183"/>
            <a:ext cx="7318664" cy="2720869"/>
          </a:xfrm>
          <a:prstGeom prst="rect">
            <a:avLst/>
          </a:prstGeom>
        </p:spPr>
      </p:pic>
      <p:sp>
        <p:nvSpPr>
          <p:cNvPr id="6" name="Rectangle: Rounded Corners 5">
            <a:extLst>
              <a:ext uri="{FF2B5EF4-FFF2-40B4-BE49-F238E27FC236}">
                <a16:creationId xmlns:a16="http://schemas.microsoft.com/office/drawing/2014/main" id="{15B5A615-BF14-49D6-70FC-E5F12C105CD5}"/>
              </a:ext>
            </a:extLst>
          </p:cNvPr>
          <p:cNvSpPr/>
          <p:nvPr/>
        </p:nvSpPr>
        <p:spPr>
          <a:xfrm>
            <a:off x="609146" y="3003209"/>
            <a:ext cx="1219654" cy="285301"/>
          </a:xfrm>
          <a:prstGeom prst="roundRect">
            <a:avLst/>
          </a:prstGeom>
          <a:noFill/>
          <a:ln/>
        </p:spPr>
        <p:style>
          <a:lnRef idx="2">
            <a:schemeClr val="accent1"/>
          </a:lnRef>
          <a:fillRef idx="1">
            <a:schemeClr val="lt1"/>
          </a:fillRef>
          <a:effectRef idx="0">
            <a:schemeClr val="accent1"/>
          </a:effectRef>
          <a:fontRef idx="minor">
            <a:schemeClr val="dk1"/>
          </a:fontRef>
        </p:style>
        <p:txBody>
          <a:bodyPr lIns="36000" tIns="36000" rIns="36000" bIns="36000" rtlCol="0" anchor="ctr"/>
          <a:lstStyle/>
          <a:p>
            <a:pPr algn="ctr">
              <a:lnSpc>
                <a:spcPct val="90000"/>
              </a:lnSpc>
              <a:spcAft>
                <a:spcPts val="1000"/>
              </a:spcAft>
            </a:pPr>
            <a:endParaRPr lang="nb-NO" err="1"/>
          </a:p>
        </p:txBody>
      </p:sp>
      <p:sp>
        <p:nvSpPr>
          <p:cNvPr id="7" name="Rectangle: Rounded Corners 6">
            <a:extLst>
              <a:ext uri="{FF2B5EF4-FFF2-40B4-BE49-F238E27FC236}">
                <a16:creationId xmlns:a16="http://schemas.microsoft.com/office/drawing/2014/main" id="{562263B7-D1BB-2454-829D-2562A413B9C9}"/>
              </a:ext>
            </a:extLst>
          </p:cNvPr>
          <p:cNvSpPr/>
          <p:nvPr/>
        </p:nvSpPr>
        <p:spPr>
          <a:xfrm>
            <a:off x="4594549" y="3576866"/>
            <a:ext cx="1288665" cy="285301"/>
          </a:xfrm>
          <a:prstGeom prst="roundRect">
            <a:avLst/>
          </a:prstGeom>
          <a:noFill/>
          <a:ln/>
        </p:spPr>
        <p:style>
          <a:lnRef idx="2">
            <a:schemeClr val="accent1"/>
          </a:lnRef>
          <a:fillRef idx="1">
            <a:schemeClr val="lt1"/>
          </a:fillRef>
          <a:effectRef idx="0">
            <a:schemeClr val="accent1"/>
          </a:effectRef>
          <a:fontRef idx="minor">
            <a:schemeClr val="dk1"/>
          </a:fontRef>
        </p:style>
        <p:txBody>
          <a:bodyPr lIns="36000" tIns="36000" rIns="36000" bIns="36000" rtlCol="0" anchor="ctr"/>
          <a:lstStyle/>
          <a:p>
            <a:pPr algn="ctr">
              <a:lnSpc>
                <a:spcPct val="90000"/>
              </a:lnSpc>
              <a:spcAft>
                <a:spcPts val="1000"/>
              </a:spcAft>
            </a:pPr>
            <a:endParaRPr lang="nb-NO" err="1"/>
          </a:p>
        </p:txBody>
      </p:sp>
      <p:cxnSp>
        <p:nvCxnSpPr>
          <p:cNvPr id="8" name="Straight Arrow Connector 7">
            <a:extLst>
              <a:ext uri="{FF2B5EF4-FFF2-40B4-BE49-F238E27FC236}">
                <a16:creationId xmlns:a16="http://schemas.microsoft.com/office/drawing/2014/main" id="{365818B8-AF89-C2AC-C504-B5D56DD8B47B}"/>
              </a:ext>
            </a:extLst>
          </p:cNvPr>
          <p:cNvCxnSpPr>
            <a:cxnSpLocks/>
            <a:endCxn id="7" idx="1"/>
          </p:cNvCxnSpPr>
          <p:nvPr/>
        </p:nvCxnSpPr>
        <p:spPr>
          <a:xfrm>
            <a:off x="1828800" y="3140425"/>
            <a:ext cx="2765749" cy="57909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11" name="Picture 10">
            <a:extLst>
              <a:ext uri="{FF2B5EF4-FFF2-40B4-BE49-F238E27FC236}">
                <a16:creationId xmlns:a16="http://schemas.microsoft.com/office/drawing/2014/main" id="{F150F93D-9C56-B7A6-B541-E445DE0422B5}"/>
              </a:ext>
            </a:extLst>
          </p:cNvPr>
          <p:cNvPicPr>
            <a:picLocks noChangeAspect="1"/>
          </p:cNvPicPr>
          <p:nvPr/>
        </p:nvPicPr>
        <p:blipFill>
          <a:blip r:embed="rId4"/>
          <a:stretch>
            <a:fillRect/>
          </a:stretch>
        </p:blipFill>
        <p:spPr>
          <a:xfrm>
            <a:off x="9231758" y="3771589"/>
            <a:ext cx="1991003" cy="190527"/>
          </a:xfrm>
          <a:prstGeom prst="rect">
            <a:avLst/>
          </a:prstGeom>
        </p:spPr>
      </p:pic>
      <p:cxnSp>
        <p:nvCxnSpPr>
          <p:cNvPr id="12" name="Straight Arrow Connector 11">
            <a:extLst>
              <a:ext uri="{FF2B5EF4-FFF2-40B4-BE49-F238E27FC236}">
                <a16:creationId xmlns:a16="http://schemas.microsoft.com/office/drawing/2014/main" id="{7521EEA4-AD26-1915-D298-6239995B7963}"/>
              </a:ext>
            </a:extLst>
          </p:cNvPr>
          <p:cNvCxnSpPr>
            <a:cxnSpLocks/>
            <a:endCxn id="11" idx="1"/>
          </p:cNvCxnSpPr>
          <p:nvPr/>
        </p:nvCxnSpPr>
        <p:spPr>
          <a:xfrm>
            <a:off x="5873432" y="3684576"/>
            <a:ext cx="3358326" cy="18227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C42BD7F3-BD93-1419-9492-6460A61C68F2}"/>
              </a:ext>
            </a:extLst>
          </p:cNvPr>
          <p:cNvSpPr txBox="1"/>
          <p:nvPr/>
        </p:nvSpPr>
        <p:spPr>
          <a:xfrm>
            <a:off x="0" y="988637"/>
            <a:ext cx="6112042" cy="368691"/>
          </a:xfrm>
          <a:prstGeom prst="rect">
            <a:avLst/>
          </a:prstGeom>
          <a:noFill/>
        </p:spPr>
        <p:txBody>
          <a:bodyPr wrap="square">
            <a:spAutoFit/>
          </a:bodyPr>
          <a:lstStyle/>
          <a:p>
            <a:pPr lvl="1">
              <a:lnSpc>
                <a:spcPct val="110000"/>
              </a:lnSpc>
            </a:pPr>
            <a:r>
              <a:rPr lang="nb-NO" sz="1800" dirty="0" err="1">
                <a:hlinkClick r:id="rId5"/>
              </a:rPr>
              <a:t>https</a:t>
            </a:r>
            <a:r>
              <a:rPr lang="nb-NO" sz="1800" dirty="0">
                <a:hlinkClick r:id="rId5"/>
              </a:rPr>
              <a:t>://</a:t>
            </a:r>
            <a:r>
              <a:rPr lang="nb-NO" sz="1800" dirty="0" err="1">
                <a:hlinkClick r:id="rId5"/>
              </a:rPr>
              <a:t>virtualbox.org</a:t>
            </a:r>
            <a:r>
              <a:rPr lang="nb-NO" sz="1800" dirty="0">
                <a:hlinkClick r:id="rId5"/>
              </a:rPr>
              <a:t>/</a:t>
            </a:r>
            <a:endParaRPr lang="nb-NO" sz="1800" dirty="0"/>
          </a:p>
        </p:txBody>
      </p:sp>
    </p:spTree>
    <p:extLst>
      <p:ext uri="{BB962C8B-B14F-4D97-AF65-F5344CB8AC3E}">
        <p14:creationId xmlns:p14="http://schemas.microsoft.com/office/powerpoint/2010/main" val="1115593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The distance between the headline and the start of the body copy is always constant.…"/>
          <p:cNvSpPr txBox="1">
            <a:spLocks noGrp="1"/>
          </p:cNvSpPr>
          <p:nvPr>
            <p:ph idx="1"/>
          </p:nvPr>
        </p:nvSpPr>
        <p:spPr>
          <a:xfrm>
            <a:off x="540000" y="903420"/>
            <a:ext cx="11109600" cy="5344980"/>
          </a:xfrm>
        </p:spPr>
        <p:txBody>
          <a:bodyPr>
            <a:normAutofit/>
          </a:bodyPr>
          <a:lstStyle/>
          <a:p>
            <a:pPr>
              <a:lnSpc>
                <a:spcPct val="110000"/>
              </a:lnSpc>
            </a:pPr>
            <a:r>
              <a:rPr lang="nb-NO" sz="1400" dirty="0"/>
              <a:t>Here is a general </a:t>
            </a:r>
            <a:r>
              <a:rPr lang="nb-NO" sz="1400" dirty="0" err="1"/>
              <a:t>overview</a:t>
            </a:r>
            <a:r>
              <a:rPr lang="nb-NO" sz="1400" dirty="0"/>
              <a:t> </a:t>
            </a:r>
            <a:r>
              <a:rPr lang="nb-NO" sz="1400" dirty="0" err="1"/>
              <a:t>of</a:t>
            </a:r>
            <a:r>
              <a:rPr lang="nb-NO" sz="1400" dirty="0"/>
              <a:t> different modes </a:t>
            </a:r>
            <a:r>
              <a:rPr lang="nb-NO" sz="1400" dirty="0" err="1"/>
              <a:t>of</a:t>
            </a:r>
            <a:r>
              <a:rPr lang="nb-NO" sz="1400" dirty="0"/>
              <a:t> </a:t>
            </a:r>
            <a:r>
              <a:rPr lang="nb-NO" sz="1400" dirty="0" err="1"/>
              <a:t>networking</a:t>
            </a:r>
            <a:endParaRPr lang="nb-NO" sz="1400" dirty="0"/>
          </a:p>
          <a:p>
            <a:pPr>
              <a:lnSpc>
                <a:spcPct val="110000"/>
              </a:lnSpc>
            </a:pPr>
            <a:r>
              <a:rPr lang="nb-NO" sz="1400" b="1" dirty="0" err="1"/>
              <a:t>Bridged</a:t>
            </a:r>
            <a:r>
              <a:rPr lang="nb-NO" sz="1400" b="1" dirty="0"/>
              <a:t> Adapter (used in </a:t>
            </a:r>
            <a:r>
              <a:rPr lang="nb-NO" sz="1400" b="1" dirty="0" err="1"/>
              <a:t>this</a:t>
            </a:r>
            <a:r>
              <a:rPr lang="nb-NO" sz="1400" b="1" dirty="0"/>
              <a:t> lab)</a:t>
            </a:r>
          </a:p>
          <a:p>
            <a:pPr lvl="1">
              <a:lnSpc>
                <a:spcPct val="110000"/>
              </a:lnSpc>
            </a:pPr>
            <a:r>
              <a:rPr lang="nb-NO" sz="1200" dirty="0" err="1"/>
              <a:t>Each</a:t>
            </a:r>
            <a:r>
              <a:rPr lang="nb-NO" sz="1200" dirty="0"/>
              <a:t> VM </a:t>
            </a:r>
            <a:r>
              <a:rPr lang="nb-NO" sz="1200" dirty="0" err="1"/>
              <a:t>gets</a:t>
            </a:r>
            <a:r>
              <a:rPr lang="nb-NO" sz="1200" dirty="0"/>
              <a:t> an IP </a:t>
            </a:r>
            <a:r>
              <a:rPr lang="nb-NO" sz="1200" dirty="0" err="1"/>
              <a:t>alongside</a:t>
            </a:r>
            <a:r>
              <a:rPr lang="nb-NO" sz="1200" dirty="0"/>
              <a:t> </a:t>
            </a:r>
            <a:r>
              <a:rPr lang="nb-NO" sz="1200" dirty="0" err="1"/>
              <a:t>your</a:t>
            </a:r>
            <a:r>
              <a:rPr lang="nb-NO" sz="1200" dirty="0"/>
              <a:t> host, </a:t>
            </a:r>
            <a:r>
              <a:rPr lang="nb-NO" sz="1200" dirty="0" err="1"/>
              <a:t>directly</a:t>
            </a:r>
            <a:r>
              <a:rPr lang="nb-NO" sz="1200" dirty="0"/>
              <a:t> </a:t>
            </a:r>
            <a:r>
              <a:rPr lang="nb-NO" sz="1200" dirty="0" err="1"/>
              <a:t>on</a:t>
            </a:r>
            <a:r>
              <a:rPr lang="nb-NO" sz="1200" dirty="0"/>
              <a:t> </a:t>
            </a:r>
            <a:r>
              <a:rPr lang="nb-NO" sz="1200" dirty="0" err="1"/>
              <a:t>the</a:t>
            </a:r>
            <a:r>
              <a:rPr lang="nb-NO" sz="1200" dirty="0"/>
              <a:t> </a:t>
            </a:r>
            <a:r>
              <a:rPr lang="nb-NO" sz="1200" dirty="0" err="1"/>
              <a:t>network</a:t>
            </a:r>
            <a:endParaRPr lang="nb-NO" sz="1200" dirty="0"/>
          </a:p>
          <a:p>
            <a:pPr lvl="1">
              <a:lnSpc>
                <a:spcPct val="110000"/>
              </a:lnSpc>
            </a:pPr>
            <a:r>
              <a:rPr lang="nb-NO" sz="1200" dirty="0" err="1"/>
              <a:t>Switchports</a:t>
            </a:r>
            <a:r>
              <a:rPr lang="nb-NO" sz="1200" dirty="0"/>
              <a:t> must </a:t>
            </a:r>
            <a:r>
              <a:rPr lang="nb-NO" sz="1200" dirty="0" err="1"/>
              <a:t>accept</a:t>
            </a:r>
            <a:r>
              <a:rPr lang="nb-NO" sz="1200" dirty="0"/>
              <a:t> multiple </a:t>
            </a:r>
            <a:r>
              <a:rPr lang="nb-NO" sz="1200" dirty="0" err="1"/>
              <a:t>mac</a:t>
            </a:r>
            <a:r>
              <a:rPr lang="nb-NO" sz="1200" dirty="0"/>
              <a:t> </a:t>
            </a:r>
            <a:r>
              <a:rPr lang="nb-NO" sz="1200" dirty="0" err="1"/>
              <a:t>addresses</a:t>
            </a:r>
            <a:r>
              <a:rPr lang="nb-NO" sz="1200" dirty="0"/>
              <a:t> from </a:t>
            </a:r>
            <a:r>
              <a:rPr lang="nb-NO" sz="1200" dirty="0" err="1"/>
              <a:t>each</a:t>
            </a:r>
            <a:r>
              <a:rPr lang="nb-NO" sz="1200" dirty="0"/>
              <a:t> host</a:t>
            </a:r>
          </a:p>
          <a:p>
            <a:pPr lvl="1">
              <a:lnSpc>
                <a:spcPct val="110000"/>
              </a:lnSpc>
            </a:pPr>
            <a:r>
              <a:rPr lang="nb-NO" sz="1200" dirty="0"/>
              <a:t>For </a:t>
            </a:r>
            <a:r>
              <a:rPr lang="nb-NO" sz="1200" dirty="0" err="1"/>
              <a:t>APs</a:t>
            </a:r>
            <a:r>
              <a:rPr lang="nb-NO" sz="1200" dirty="0"/>
              <a:t> to </a:t>
            </a:r>
            <a:r>
              <a:rPr lang="nb-NO" sz="1200" dirty="0" err="1"/>
              <a:t>connect</a:t>
            </a:r>
            <a:r>
              <a:rPr lang="nb-NO" sz="1200" dirty="0"/>
              <a:t> to 9800, I </a:t>
            </a:r>
            <a:r>
              <a:rPr lang="nb-NO" sz="1200" dirty="0" err="1"/>
              <a:t>prefer</a:t>
            </a:r>
            <a:r>
              <a:rPr lang="nb-NO" sz="1200" dirty="0"/>
              <a:t> </a:t>
            </a:r>
            <a:r>
              <a:rPr lang="nb-NO" sz="1200" dirty="0" err="1"/>
              <a:t>this</a:t>
            </a:r>
            <a:r>
              <a:rPr lang="nb-NO" sz="1200" dirty="0"/>
              <a:t> </a:t>
            </a:r>
            <a:r>
              <a:rPr lang="nb-NO" sz="1200" dirty="0" err="1"/>
              <a:t>rather</a:t>
            </a:r>
            <a:r>
              <a:rPr lang="nb-NO" sz="1200" dirty="0"/>
              <a:t> </a:t>
            </a:r>
            <a:r>
              <a:rPr lang="nb-NO" sz="1200" dirty="0" err="1"/>
              <a:t>than</a:t>
            </a:r>
            <a:r>
              <a:rPr lang="nb-NO" sz="1200" dirty="0"/>
              <a:t> </a:t>
            </a:r>
            <a:r>
              <a:rPr lang="nb-NO" sz="1200" dirty="0" err="1"/>
              <a:t>NAT'ing</a:t>
            </a:r>
            <a:r>
              <a:rPr lang="nb-NO" sz="1200" dirty="0"/>
              <a:t> </a:t>
            </a:r>
            <a:r>
              <a:rPr lang="nb-NO" sz="1200" dirty="0" err="1"/>
              <a:t>through</a:t>
            </a:r>
            <a:r>
              <a:rPr lang="nb-NO" sz="1200" dirty="0"/>
              <a:t> </a:t>
            </a:r>
            <a:r>
              <a:rPr lang="nb-NO" sz="1200" dirty="0" err="1"/>
              <a:t>your</a:t>
            </a:r>
            <a:r>
              <a:rPr lang="nb-NO" sz="1200" dirty="0"/>
              <a:t> host</a:t>
            </a:r>
          </a:p>
          <a:p>
            <a:pPr lvl="1">
              <a:lnSpc>
                <a:spcPct val="110000"/>
              </a:lnSpc>
            </a:pPr>
            <a:r>
              <a:rPr lang="nb-NO" sz="1200" dirty="0" err="1"/>
              <a:t>Also</a:t>
            </a:r>
            <a:r>
              <a:rPr lang="nb-NO" sz="1200" dirty="0"/>
              <a:t>, for </a:t>
            </a:r>
            <a:r>
              <a:rPr lang="nb-NO" sz="1200" dirty="0" err="1"/>
              <a:t>WLCs</a:t>
            </a:r>
            <a:r>
              <a:rPr lang="nb-NO" sz="1200" dirty="0"/>
              <a:t> to </a:t>
            </a:r>
            <a:r>
              <a:rPr lang="nb-NO" sz="1200" dirty="0" err="1"/>
              <a:t>connect</a:t>
            </a:r>
            <a:r>
              <a:rPr lang="nb-NO" sz="1200" dirty="0"/>
              <a:t> to </a:t>
            </a:r>
            <a:r>
              <a:rPr lang="nb-NO" sz="1200" dirty="0" err="1"/>
              <a:t>Ubuntu</a:t>
            </a:r>
            <a:r>
              <a:rPr lang="nb-NO" sz="1200" dirty="0"/>
              <a:t> (for </a:t>
            </a:r>
            <a:r>
              <a:rPr lang="nb-NO" sz="1200" dirty="0" err="1"/>
              <a:t>telemetry</a:t>
            </a:r>
            <a:r>
              <a:rPr lang="nb-NO" sz="1200" dirty="0"/>
              <a:t>), I </a:t>
            </a:r>
            <a:r>
              <a:rPr lang="nb-NO" sz="1200" dirty="0" err="1"/>
              <a:t>also</a:t>
            </a:r>
            <a:r>
              <a:rPr lang="nb-NO" sz="1200" dirty="0"/>
              <a:t> </a:t>
            </a:r>
            <a:r>
              <a:rPr lang="nb-NO" sz="1200" dirty="0" err="1"/>
              <a:t>prefer</a:t>
            </a:r>
            <a:r>
              <a:rPr lang="nb-NO" sz="1200" dirty="0"/>
              <a:t> </a:t>
            </a:r>
            <a:r>
              <a:rPr lang="nb-NO" sz="1200" dirty="0" err="1"/>
              <a:t>this</a:t>
            </a:r>
            <a:r>
              <a:rPr lang="nb-NO" sz="1200" dirty="0"/>
              <a:t> over </a:t>
            </a:r>
            <a:r>
              <a:rPr lang="nb-NO" sz="1200" dirty="0" err="1"/>
              <a:t>NAT'ing</a:t>
            </a:r>
            <a:endParaRPr lang="nb-NO" sz="1200" dirty="0"/>
          </a:p>
          <a:p>
            <a:pPr>
              <a:lnSpc>
                <a:spcPct val="110000"/>
              </a:lnSpc>
            </a:pPr>
            <a:r>
              <a:rPr lang="nb-NO" sz="1400" dirty="0"/>
              <a:t>NAT Network (not </a:t>
            </a:r>
            <a:r>
              <a:rPr lang="nb-NO" sz="1400" dirty="0" err="1"/>
              <a:t>covered</a:t>
            </a:r>
            <a:r>
              <a:rPr lang="nb-NO" sz="1400" dirty="0"/>
              <a:t> in </a:t>
            </a:r>
            <a:r>
              <a:rPr lang="nb-NO" sz="1400" dirty="0" err="1"/>
              <a:t>this</a:t>
            </a:r>
            <a:r>
              <a:rPr lang="nb-NO" sz="1400" dirty="0"/>
              <a:t> lab)</a:t>
            </a:r>
          </a:p>
          <a:p>
            <a:pPr lvl="1">
              <a:lnSpc>
                <a:spcPct val="110000"/>
              </a:lnSpc>
            </a:pPr>
            <a:r>
              <a:rPr lang="nb-NO" sz="1200" dirty="0"/>
              <a:t>Host IP is </a:t>
            </a:r>
            <a:r>
              <a:rPr lang="nb-NO" sz="1200" dirty="0" err="1"/>
              <a:t>shared</a:t>
            </a:r>
            <a:r>
              <a:rPr lang="nb-NO" sz="1200" dirty="0"/>
              <a:t> as </a:t>
            </a:r>
            <a:r>
              <a:rPr lang="nb-NO" sz="1200" dirty="0" err="1"/>
              <a:t>outside</a:t>
            </a:r>
            <a:r>
              <a:rPr lang="nb-NO" sz="1200" dirty="0"/>
              <a:t> IP</a:t>
            </a:r>
          </a:p>
          <a:p>
            <a:pPr lvl="1">
              <a:lnSpc>
                <a:spcPct val="110000"/>
              </a:lnSpc>
            </a:pPr>
            <a:r>
              <a:rPr lang="nb-NO" sz="1200" dirty="0"/>
              <a:t>VMs </a:t>
            </a:r>
            <a:r>
              <a:rPr lang="nb-NO" sz="1200" dirty="0" err="1"/>
              <a:t>get</a:t>
            </a:r>
            <a:r>
              <a:rPr lang="nb-NO" sz="1200" dirty="0"/>
              <a:t> IP </a:t>
            </a:r>
            <a:r>
              <a:rPr lang="nb-NO" sz="1200" dirty="0" err="1"/>
              <a:t>addresses</a:t>
            </a:r>
            <a:r>
              <a:rPr lang="nb-NO" sz="1200" dirty="0"/>
              <a:t> </a:t>
            </a:r>
            <a:r>
              <a:rPr lang="nb-NO" sz="1200" dirty="0" err="1"/>
              <a:t>on</a:t>
            </a:r>
            <a:r>
              <a:rPr lang="nb-NO" sz="1200" dirty="0"/>
              <a:t> a </a:t>
            </a:r>
            <a:r>
              <a:rPr lang="nb-NO" sz="1200" dirty="0" err="1"/>
              <a:t>NAT’ed</a:t>
            </a:r>
            <a:r>
              <a:rPr lang="nb-NO" sz="1200" dirty="0"/>
              <a:t> </a:t>
            </a:r>
            <a:r>
              <a:rPr lang="nb-NO" sz="1200" dirty="0" err="1"/>
              <a:t>network</a:t>
            </a:r>
            <a:r>
              <a:rPr lang="nb-NO" sz="1200" dirty="0"/>
              <a:t> pool</a:t>
            </a:r>
          </a:p>
          <a:p>
            <a:pPr lvl="1">
              <a:lnSpc>
                <a:spcPct val="110000"/>
              </a:lnSpc>
            </a:pPr>
            <a:r>
              <a:rPr lang="nb-NO" sz="1200" dirty="0"/>
              <a:t>NAT Network is </a:t>
            </a:r>
            <a:r>
              <a:rPr lang="nb-NO" sz="1200" dirty="0" err="1"/>
              <a:t>created</a:t>
            </a:r>
            <a:r>
              <a:rPr lang="nb-NO" sz="1200" dirty="0"/>
              <a:t> under File -&gt; Tools -&gt; Network Manager -&gt; NAT Networks</a:t>
            </a:r>
          </a:p>
          <a:p>
            <a:pPr lvl="1">
              <a:lnSpc>
                <a:spcPct val="110000"/>
              </a:lnSpc>
            </a:pPr>
            <a:r>
              <a:rPr lang="nb-NO" sz="1200" dirty="0" err="1"/>
              <a:t>You</a:t>
            </a:r>
            <a:r>
              <a:rPr lang="nb-NO" sz="1200" dirty="0"/>
              <a:t> must </a:t>
            </a:r>
            <a:r>
              <a:rPr lang="nb-NO" sz="1200" dirty="0" err="1"/>
              <a:t>create</a:t>
            </a:r>
            <a:r>
              <a:rPr lang="nb-NO" sz="1200" dirty="0"/>
              <a:t> Port </a:t>
            </a:r>
            <a:r>
              <a:rPr lang="nb-NO" sz="1200" dirty="0" err="1"/>
              <a:t>Forwarding</a:t>
            </a:r>
            <a:r>
              <a:rPr lang="nb-NO" sz="1200" dirty="0"/>
              <a:t> </a:t>
            </a:r>
            <a:r>
              <a:rPr lang="nb-NO" sz="1200" dirty="0" err="1"/>
              <a:t>rules</a:t>
            </a:r>
            <a:r>
              <a:rPr lang="nb-NO" sz="1200" dirty="0"/>
              <a:t> (in </a:t>
            </a:r>
            <a:r>
              <a:rPr lang="nb-NO" sz="1200" dirty="0" err="1"/>
              <a:t>the</a:t>
            </a:r>
            <a:r>
              <a:rPr lang="nb-NO" sz="1200" dirty="0"/>
              <a:t> NAT Networks </a:t>
            </a:r>
            <a:r>
              <a:rPr lang="nb-NO" sz="1200" dirty="0" err="1"/>
              <a:t>config</a:t>
            </a:r>
            <a:r>
              <a:rPr lang="nb-NO" sz="1200" dirty="0"/>
              <a:t>) to </a:t>
            </a:r>
            <a:r>
              <a:rPr lang="nb-NO" sz="1200" dirty="0" err="1"/>
              <a:t>allow</a:t>
            </a:r>
            <a:r>
              <a:rPr lang="nb-NO" sz="1200" dirty="0"/>
              <a:t> </a:t>
            </a:r>
            <a:r>
              <a:rPr lang="nb-NO" sz="1200" dirty="0" err="1"/>
              <a:t>traffic</a:t>
            </a:r>
            <a:r>
              <a:rPr lang="nb-NO" sz="1200" dirty="0"/>
              <a:t> from host to </a:t>
            </a:r>
            <a:r>
              <a:rPr lang="nb-NO" sz="1200" dirty="0" err="1"/>
              <a:t>guest</a:t>
            </a:r>
            <a:r>
              <a:rPr lang="nb-NO" sz="1200" dirty="0"/>
              <a:t> VMs</a:t>
            </a:r>
          </a:p>
          <a:p>
            <a:pPr>
              <a:lnSpc>
                <a:spcPct val="110000"/>
              </a:lnSpc>
            </a:pPr>
            <a:r>
              <a:rPr lang="nb-NO" sz="1400" dirty="0"/>
              <a:t>NAT (not </a:t>
            </a:r>
            <a:r>
              <a:rPr lang="nb-NO" sz="1400" dirty="0" err="1"/>
              <a:t>covered</a:t>
            </a:r>
            <a:r>
              <a:rPr lang="nb-NO" sz="1400" dirty="0"/>
              <a:t> in </a:t>
            </a:r>
            <a:r>
              <a:rPr lang="nb-NO" sz="1400" dirty="0" err="1"/>
              <a:t>this</a:t>
            </a:r>
            <a:r>
              <a:rPr lang="nb-NO" sz="1400" dirty="0"/>
              <a:t> lab)</a:t>
            </a:r>
          </a:p>
          <a:p>
            <a:pPr lvl="1">
              <a:lnSpc>
                <a:spcPct val="110000"/>
              </a:lnSpc>
            </a:pPr>
            <a:r>
              <a:rPr lang="nb-NO" sz="1200" dirty="0"/>
              <a:t>Host IP is </a:t>
            </a:r>
            <a:r>
              <a:rPr lang="nb-NO" sz="1200" dirty="0" err="1"/>
              <a:t>shared</a:t>
            </a:r>
            <a:r>
              <a:rPr lang="nb-NO" sz="1200" dirty="0"/>
              <a:t> as </a:t>
            </a:r>
            <a:r>
              <a:rPr lang="nb-NO" sz="1200" dirty="0" err="1"/>
              <a:t>outside</a:t>
            </a:r>
            <a:r>
              <a:rPr lang="nb-NO" sz="1200" dirty="0"/>
              <a:t> IP</a:t>
            </a:r>
          </a:p>
          <a:p>
            <a:pPr lvl="1">
              <a:lnSpc>
                <a:spcPct val="110000"/>
              </a:lnSpc>
            </a:pPr>
            <a:r>
              <a:rPr lang="nb-NO" sz="1200" dirty="0"/>
              <a:t>VM </a:t>
            </a:r>
            <a:r>
              <a:rPr lang="nb-NO" sz="1200" dirty="0" err="1"/>
              <a:t>can</a:t>
            </a:r>
            <a:r>
              <a:rPr lang="nb-NO" sz="1200" dirty="0"/>
              <a:t> </a:t>
            </a:r>
            <a:r>
              <a:rPr lang="nb-NO" sz="1200" dirty="0" err="1"/>
              <a:t>only</a:t>
            </a:r>
            <a:r>
              <a:rPr lang="nb-NO" sz="1200" dirty="0"/>
              <a:t> </a:t>
            </a:r>
            <a:r>
              <a:rPr lang="nb-NO" sz="1200" dirty="0" err="1"/>
              <a:t>reach</a:t>
            </a:r>
            <a:r>
              <a:rPr lang="nb-NO" sz="1200" dirty="0"/>
              <a:t> </a:t>
            </a:r>
            <a:r>
              <a:rPr lang="nb-NO" sz="1200" dirty="0" err="1"/>
              <a:t>internet</a:t>
            </a:r>
            <a:r>
              <a:rPr lang="nb-NO" sz="1200" dirty="0"/>
              <a:t>, not </a:t>
            </a:r>
            <a:r>
              <a:rPr lang="nb-NO" sz="1200" dirty="0" err="1"/>
              <a:t>the</a:t>
            </a:r>
            <a:r>
              <a:rPr lang="nb-NO" sz="1200" dirty="0"/>
              <a:t> </a:t>
            </a:r>
            <a:r>
              <a:rPr lang="nb-NO" sz="1200" dirty="0" err="1"/>
              <a:t>other</a:t>
            </a:r>
            <a:r>
              <a:rPr lang="nb-NO" sz="1200" dirty="0"/>
              <a:t> VMs</a:t>
            </a:r>
          </a:p>
          <a:p>
            <a:pPr lvl="1">
              <a:lnSpc>
                <a:spcPct val="110000"/>
              </a:lnSpc>
            </a:pPr>
            <a:r>
              <a:rPr lang="nb-NO" sz="1200" dirty="0"/>
              <a:t>Host and </a:t>
            </a:r>
            <a:r>
              <a:rPr lang="nb-NO" sz="1200" dirty="0" err="1"/>
              <a:t>guest</a:t>
            </a:r>
            <a:r>
              <a:rPr lang="nb-NO" sz="1200" dirty="0"/>
              <a:t> </a:t>
            </a:r>
            <a:r>
              <a:rPr lang="nb-NO" sz="1200" dirty="0" err="1"/>
              <a:t>can</a:t>
            </a:r>
            <a:r>
              <a:rPr lang="nb-NO" sz="1200" dirty="0"/>
              <a:t> not </a:t>
            </a:r>
            <a:r>
              <a:rPr lang="nb-NO" sz="1200" dirty="0" err="1"/>
              <a:t>reach</a:t>
            </a:r>
            <a:r>
              <a:rPr lang="nb-NO" sz="1200" dirty="0"/>
              <a:t> </a:t>
            </a:r>
            <a:r>
              <a:rPr lang="nb-NO" sz="1200" dirty="0" err="1"/>
              <a:t>each</a:t>
            </a:r>
            <a:r>
              <a:rPr lang="nb-NO" sz="1200" dirty="0"/>
              <a:t> </a:t>
            </a:r>
            <a:r>
              <a:rPr lang="nb-NO" sz="1200" dirty="0" err="1"/>
              <a:t>other</a:t>
            </a:r>
            <a:r>
              <a:rPr lang="nb-NO" sz="1200" dirty="0"/>
              <a:t> </a:t>
            </a:r>
            <a:r>
              <a:rPr lang="nb-NO" sz="1200" dirty="0" err="1"/>
              <a:t>on</a:t>
            </a:r>
            <a:r>
              <a:rPr lang="nb-NO" sz="1200" dirty="0"/>
              <a:t> IP, </a:t>
            </a:r>
            <a:r>
              <a:rPr lang="nb-NO" sz="1200" dirty="0" err="1"/>
              <a:t>only</a:t>
            </a:r>
            <a:r>
              <a:rPr lang="nb-NO" sz="1200" dirty="0"/>
              <a:t> </a:t>
            </a:r>
            <a:r>
              <a:rPr lang="nb-NO" sz="1200" dirty="0" err="1"/>
              <a:t>the</a:t>
            </a:r>
            <a:r>
              <a:rPr lang="nb-NO" sz="1200" dirty="0"/>
              <a:t> </a:t>
            </a:r>
            <a:r>
              <a:rPr lang="nb-NO" sz="1200" dirty="0" err="1"/>
              <a:t>VirtualBox</a:t>
            </a:r>
            <a:r>
              <a:rPr lang="nb-NO" sz="1200" dirty="0"/>
              <a:t> </a:t>
            </a:r>
            <a:r>
              <a:rPr lang="nb-NO" sz="1200" dirty="0" err="1"/>
              <a:t>console</a:t>
            </a:r>
            <a:endParaRPr lang="nb-NO" sz="1200" dirty="0"/>
          </a:p>
        </p:txBody>
      </p:sp>
      <p:sp>
        <p:nvSpPr>
          <p:cNvPr id="124" name="Slide Number Placeholder 3">
            <a:extLst>
              <a:ext uri="{FF2B5EF4-FFF2-40B4-BE49-F238E27FC236}">
                <a16:creationId xmlns:a16="http://schemas.microsoft.com/office/drawing/2014/main" id="{84E04E4E-021A-44EA-A21F-D749783987DC}"/>
              </a:ext>
            </a:extLst>
          </p:cNvPr>
          <p:cNvSpPr>
            <a:spLocks noGrp="1"/>
          </p:cNvSpPr>
          <p:nvPr>
            <p:ph type="sldNum" sz="quarter" idx="12"/>
          </p:nvPr>
        </p:nvSpPr>
        <p:spPr>
          <a:xfrm>
            <a:off x="540000" y="6247800"/>
            <a:ext cx="900000" cy="450000"/>
          </a:xfrm>
        </p:spPr>
        <p:txBody>
          <a:bodyPr/>
          <a:lstStyle/>
          <a:p>
            <a:pPr>
              <a:spcAft>
                <a:spcPts val="600"/>
              </a:spcAft>
            </a:pPr>
            <a:fld id="{02CEFE82-39F2-4F47-8A0C-D5AB3496FA5C}" type="slidenum">
              <a:rPr lang="en-GB" smtClean="0"/>
              <a:pPr>
                <a:spcAft>
                  <a:spcPts val="600"/>
                </a:spcAft>
              </a:pPr>
              <a:t>17</a:t>
            </a:fld>
            <a:endParaRPr lang="en-GB"/>
          </a:p>
        </p:txBody>
      </p:sp>
      <p:sp>
        <p:nvSpPr>
          <p:cNvPr id="180" name="Text+Image 50:50"/>
          <p:cNvSpPr txBox="1">
            <a:spLocks noGrp="1"/>
          </p:cNvSpPr>
          <p:nvPr>
            <p:ph type="title"/>
          </p:nvPr>
        </p:nvSpPr>
        <p:spPr>
          <a:xfrm>
            <a:off x="540000" y="432000"/>
            <a:ext cx="11109600" cy="540000"/>
          </a:xfrm>
        </p:spPr>
        <p:txBody>
          <a:bodyPr anchor="ctr">
            <a:normAutofit/>
          </a:bodyPr>
          <a:lstStyle/>
          <a:p>
            <a:r>
              <a:rPr lang="en-GB" err="1"/>
              <a:t>VM</a:t>
            </a:r>
            <a:r>
              <a:rPr lang="en-GB"/>
              <a:t> Networking</a:t>
            </a:r>
          </a:p>
        </p:txBody>
      </p:sp>
      <p:sp>
        <p:nvSpPr>
          <p:cNvPr id="3" name="Footer Placeholder 6">
            <a:extLst>
              <a:ext uri="{FF2B5EF4-FFF2-40B4-BE49-F238E27FC236}">
                <a16:creationId xmlns:a16="http://schemas.microsoft.com/office/drawing/2014/main" id="{BD00FE5D-B8B5-06EB-5F49-5279FC1C36DE}"/>
              </a:ext>
            </a:extLst>
          </p:cNvPr>
          <p:cNvSpPr>
            <a:spLocks noGrp="1"/>
          </p:cNvSpPr>
          <p:nvPr>
            <p:ph type="ftr" sz="quarter" idx="11"/>
          </p:nvPr>
        </p:nvSpPr>
        <p:spPr>
          <a:xfrm>
            <a:off x="0" y="0"/>
            <a:ext cx="1440001" cy="270000"/>
          </a:xfrm>
          <a:solidFill>
            <a:srgbClr val="0C1026"/>
          </a:solidFill>
          <a:ln>
            <a:noFill/>
          </a:ln>
        </p:spPr>
        <p:txBody>
          <a:bodyPr/>
          <a:lstStyle/>
          <a:p>
            <a:pPr algn="l"/>
            <a:r>
              <a:rPr lang="en-US" sz="1100">
                <a:latin typeface="Verdana" panose="020B0604030504040204" pitchFamily="34" charset="0"/>
                <a:ea typeface="Verdana" panose="020B0604030504040204" pitchFamily="34" charset="0"/>
                <a:sym typeface="Verdana" panose="020B0604030504040204" pitchFamily="34" charset="0"/>
              </a:rPr>
              <a:t> Pre-lab exercises</a:t>
            </a:r>
          </a:p>
        </p:txBody>
      </p:sp>
      <p:sp>
        <p:nvSpPr>
          <p:cNvPr id="4" name="Footer Placeholder 6">
            <a:extLst>
              <a:ext uri="{FF2B5EF4-FFF2-40B4-BE49-F238E27FC236}">
                <a16:creationId xmlns:a16="http://schemas.microsoft.com/office/drawing/2014/main" id="{34AE7BAD-0DF0-29EF-7772-CE754090A522}"/>
              </a:ext>
            </a:extLst>
          </p:cNvPr>
          <p:cNvSpPr txBox="1">
            <a:spLocks/>
          </p:cNvSpPr>
          <p:nvPr/>
        </p:nvSpPr>
        <p:spPr bwMode="gray">
          <a:xfrm>
            <a:off x="1440000" y="0"/>
            <a:ext cx="7900850" cy="270000"/>
          </a:xfrm>
          <a:prstGeom prst="rect">
            <a:avLst/>
          </a:prstGeom>
          <a:gradFill flip="none" rotWithShape="1">
            <a:gsLst>
              <a:gs pos="0">
                <a:srgbClr val="2D28CD"/>
              </a:gs>
              <a:gs pos="50000">
                <a:srgbClr val="2D28CD">
                  <a:alpha val="50000"/>
                </a:srgbClr>
              </a:gs>
              <a:gs pos="100000">
                <a:schemeClr val="bg1"/>
              </a:gs>
            </a:gsLst>
            <a:lin ang="0" scaled="1"/>
            <a:tileRect/>
          </a:gradFill>
          <a:ln>
            <a:noFill/>
          </a:ln>
        </p:spPr>
        <p:txBody>
          <a:bodyPr vert="horz" lIns="0" tIns="0" rIns="0" bIns="0" rtlCol="0" anchor="ctr"/>
          <a:lstStyle>
            <a:defPPr>
              <a:defRPr lang="en-US"/>
            </a:defPPr>
            <a:lvl1pPr marL="0" algn="ctr" defTabSz="914400" rtl="0" eaLnBrk="1" latinLnBrk="0" hangingPunct="1">
              <a:defRPr sz="1050" kern="1200">
                <a:solidFill>
                  <a:schemeClr val="bg1"/>
                </a:solidFill>
                <a:latin typeface="Verdana" panose="020B0604030504040204" pitchFamily="34" charset="0"/>
                <a:ea typeface="Verdana" panose="020B0604030504040204" pitchFamily="34" charset="0"/>
                <a:cs typeface="+mn-cs"/>
                <a:sym typeface="Verdana" panose="020B060403050404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a:t> Pre-lab task #1: VirtualBox</a:t>
            </a:r>
          </a:p>
        </p:txBody>
      </p:sp>
    </p:spTree>
    <p:extLst>
      <p:ext uri="{BB962C8B-B14F-4D97-AF65-F5344CB8AC3E}">
        <p14:creationId xmlns:p14="http://schemas.microsoft.com/office/powerpoint/2010/main" val="2483814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The distance between the headline and the start of the body copy is always constant.…"/>
          <p:cNvSpPr txBox="1">
            <a:spLocks noGrp="1"/>
          </p:cNvSpPr>
          <p:nvPr>
            <p:ph idx="1"/>
          </p:nvPr>
        </p:nvSpPr>
        <p:spPr>
          <a:xfrm>
            <a:off x="540000" y="972000"/>
            <a:ext cx="11109600" cy="4838400"/>
          </a:xfrm>
        </p:spPr>
        <p:txBody>
          <a:bodyPr>
            <a:normAutofit/>
          </a:bodyPr>
          <a:lstStyle/>
          <a:p>
            <a:pPr>
              <a:lnSpc>
                <a:spcPct val="110000"/>
              </a:lnSpc>
            </a:pPr>
            <a:r>
              <a:rPr lang="nb-NO" sz="1200" dirty="0" err="1"/>
              <a:t>Download</a:t>
            </a:r>
            <a:r>
              <a:rPr lang="nb-NO" sz="1200" dirty="0"/>
              <a:t> </a:t>
            </a:r>
            <a:r>
              <a:rPr lang="nb-NO" sz="1200" dirty="0" err="1"/>
              <a:t>Ubuntu</a:t>
            </a:r>
            <a:r>
              <a:rPr lang="nb-NO" sz="1200" dirty="0"/>
              <a:t> Server 24.04</a:t>
            </a:r>
          </a:p>
          <a:p>
            <a:pPr lvl="1">
              <a:lnSpc>
                <a:spcPct val="110000"/>
              </a:lnSpc>
            </a:pPr>
            <a:r>
              <a:rPr lang="nb-NO" sz="1000" dirty="0" err="1">
                <a:hlinkClick r:id="rId3"/>
              </a:rPr>
              <a:t>https</a:t>
            </a:r>
            <a:r>
              <a:rPr lang="nb-NO" sz="1000" dirty="0">
                <a:hlinkClick r:id="rId3"/>
              </a:rPr>
              <a:t>://</a:t>
            </a:r>
            <a:r>
              <a:rPr lang="nb-NO" sz="1000" dirty="0" err="1">
                <a:hlinkClick r:id="rId3"/>
              </a:rPr>
              <a:t>ubuntu.com</a:t>
            </a:r>
            <a:r>
              <a:rPr lang="nb-NO" sz="1000" dirty="0">
                <a:hlinkClick r:id="rId3"/>
              </a:rPr>
              <a:t>/</a:t>
            </a:r>
            <a:r>
              <a:rPr lang="nb-NO" sz="1000" dirty="0" err="1">
                <a:hlinkClick r:id="rId3"/>
              </a:rPr>
              <a:t>download</a:t>
            </a:r>
            <a:r>
              <a:rPr lang="nb-NO" sz="1000" dirty="0">
                <a:hlinkClick r:id="rId3"/>
              </a:rPr>
              <a:t>/server</a:t>
            </a:r>
            <a:endParaRPr lang="nb-NO" sz="1000" dirty="0"/>
          </a:p>
          <a:p>
            <a:pPr>
              <a:lnSpc>
                <a:spcPct val="110000"/>
              </a:lnSpc>
            </a:pPr>
            <a:r>
              <a:rPr lang="en-US" sz="1200" dirty="0"/>
              <a:t>If using MacOS, download the </a:t>
            </a:r>
            <a:r>
              <a:rPr lang="en-US" sz="1200" dirty="0" err="1"/>
              <a:t>ARM64</a:t>
            </a:r>
            <a:r>
              <a:rPr lang="en-US" sz="1200" dirty="0"/>
              <a:t> version, and use Parallels</a:t>
            </a:r>
          </a:p>
          <a:p>
            <a:pPr lvl="1">
              <a:lnSpc>
                <a:spcPct val="110000"/>
              </a:lnSpc>
            </a:pPr>
            <a:r>
              <a:rPr lang="nb-NO" sz="1000" dirty="0" err="1">
                <a:hlinkClick r:id="rId4"/>
              </a:rPr>
              <a:t>https</a:t>
            </a:r>
            <a:r>
              <a:rPr lang="nb-NO" sz="1000" dirty="0">
                <a:hlinkClick r:id="rId4"/>
              </a:rPr>
              <a:t>://</a:t>
            </a:r>
            <a:r>
              <a:rPr lang="nb-NO" sz="1000" dirty="0" err="1">
                <a:hlinkClick r:id="rId4"/>
              </a:rPr>
              <a:t>ubuntu.com</a:t>
            </a:r>
            <a:r>
              <a:rPr lang="nb-NO" sz="1000" dirty="0">
                <a:hlinkClick r:id="rId4"/>
              </a:rPr>
              <a:t>/</a:t>
            </a:r>
            <a:r>
              <a:rPr lang="nb-NO" sz="1000" dirty="0" err="1">
                <a:hlinkClick r:id="rId4"/>
              </a:rPr>
              <a:t>download</a:t>
            </a:r>
            <a:r>
              <a:rPr lang="nb-NO" sz="1000" dirty="0">
                <a:hlinkClick r:id="rId4"/>
              </a:rPr>
              <a:t>/server/arm</a:t>
            </a:r>
            <a:endParaRPr lang="nb-NO" sz="1000" dirty="0"/>
          </a:p>
          <a:p>
            <a:pPr marL="0" indent="0">
              <a:lnSpc>
                <a:spcPct val="110000"/>
              </a:lnSpc>
              <a:buNone/>
            </a:pPr>
            <a:endParaRPr lang="nb-NO" sz="1600" dirty="0"/>
          </a:p>
          <a:p>
            <a:pPr>
              <a:lnSpc>
                <a:spcPct val="110000"/>
              </a:lnSpc>
            </a:pPr>
            <a:endParaRPr lang="nb-NO" sz="1600" dirty="0"/>
          </a:p>
          <a:p>
            <a:pPr>
              <a:lnSpc>
                <a:spcPct val="110000"/>
              </a:lnSpc>
            </a:pPr>
            <a:endParaRPr lang="nb-NO" sz="1600" dirty="0"/>
          </a:p>
          <a:p>
            <a:pPr>
              <a:lnSpc>
                <a:spcPct val="110000"/>
              </a:lnSpc>
            </a:pPr>
            <a:endParaRPr lang="nb-NO" sz="1600" dirty="0"/>
          </a:p>
          <a:p>
            <a:pPr>
              <a:lnSpc>
                <a:spcPct val="110000"/>
              </a:lnSpc>
            </a:pPr>
            <a:endParaRPr lang="nb-NO" sz="1200" dirty="0"/>
          </a:p>
          <a:p>
            <a:pPr>
              <a:lnSpc>
                <a:spcPct val="110000"/>
              </a:lnSpc>
            </a:pPr>
            <a:endParaRPr lang="nb-NO" sz="1200" dirty="0"/>
          </a:p>
          <a:p>
            <a:pPr>
              <a:lnSpc>
                <a:spcPct val="110000"/>
              </a:lnSpc>
            </a:pPr>
            <a:r>
              <a:rPr lang="nb-NO" sz="1200" dirty="0"/>
              <a:t>If </a:t>
            </a:r>
            <a:r>
              <a:rPr lang="nb-NO" sz="1200" dirty="0" err="1"/>
              <a:t>using</a:t>
            </a:r>
            <a:r>
              <a:rPr lang="nb-NO" sz="1200" dirty="0"/>
              <a:t> MacOS, </a:t>
            </a:r>
            <a:r>
              <a:rPr lang="nb-NO" sz="1200" dirty="0" err="1"/>
              <a:t>see</a:t>
            </a:r>
            <a:r>
              <a:rPr lang="nb-NO" sz="1200" dirty="0"/>
              <a:t> slide 10 "Alternative </a:t>
            </a:r>
            <a:r>
              <a:rPr lang="nb-NO" sz="1200" dirty="0" err="1"/>
              <a:t>solutions</a:t>
            </a:r>
            <a:r>
              <a:rPr lang="nb-NO" sz="1200" dirty="0"/>
              <a:t>" for </a:t>
            </a:r>
            <a:r>
              <a:rPr lang="nb-NO" sz="1200" dirty="0" err="1"/>
              <a:t>network</a:t>
            </a:r>
            <a:r>
              <a:rPr lang="nb-NO" sz="1200" dirty="0"/>
              <a:t> </a:t>
            </a:r>
            <a:r>
              <a:rPr lang="nb-NO" sz="1200" dirty="0" err="1"/>
              <a:t>interface</a:t>
            </a:r>
            <a:r>
              <a:rPr lang="nb-NO" sz="1200" dirty="0"/>
              <a:t> </a:t>
            </a:r>
            <a:r>
              <a:rPr lang="nb-NO" sz="1200" dirty="0" err="1"/>
              <a:t>config</a:t>
            </a:r>
            <a:r>
              <a:rPr lang="nb-NO" sz="1200" dirty="0"/>
              <a:t> </a:t>
            </a:r>
            <a:r>
              <a:rPr lang="nb-NO" sz="1200" dirty="0" err="1"/>
              <a:t>on</a:t>
            </a:r>
            <a:r>
              <a:rPr lang="nb-NO" sz="1200" dirty="0"/>
              <a:t> </a:t>
            </a:r>
            <a:r>
              <a:rPr lang="nb-NO" sz="1200" dirty="0" err="1"/>
              <a:t>the</a:t>
            </a:r>
            <a:r>
              <a:rPr lang="nb-NO" sz="1200" dirty="0"/>
              <a:t> </a:t>
            </a:r>
            <a:r>
              <a:rPr lang="nb-NO" sz="1200" dirty="0" err="1"/>
              <a:t>Parallels</a:t>
            </a:r>
            <a:r>
              <a:rPr lang="nb-NO" sz="1200" dirty="0"/>
              <a:t> side</a:t>
            </a:r>
          </a:p>
        </p:txBody>
      </p:sp>
      <p:sp>
        <p:nvSpPr>
          <p:cNvPr id="124" name="Slide Number Placeholder 3">
            <a:extLst>
              <a:ext uri="{FF2B5EF4-FFF2-40B4-BE49-F238E27FC236}">
                <a16:creationId xmlns:a16="http://schemas.microsoft.com/office/drawing/2014/main" id="{84E04E4E-021A-44EA-A21F-D749783987DC}"/>
              </a:ext>
            </a:extLst>
          </p:cNvPr>
          <p:cNvSpPr>
            <a:spLocks noGrp="1"/>
          </p:cNvSpPr>
          <p:nvPr>
            <p:ph type="sldNum" sz="quarter" idx="12"/>
          </p:nvPr>
        </p:nvSpPr>
        <p:spPr>
          <a:xfrm>
            <a:off x="540000" y="6247800"/>
            <a:ext cx="900000" cy="450000"/>
          </a:xfrm>
        </p:spPr>
        <p:txBody>
          <a:bodyPr/>
          <a:lstStyle/>
          <a:p>
            <a:pPr>
              <a:spcAft>
                <a:spcPts val="600"/>
              </a:spcAft>
            </a:pPr>
            <a:fld id="{02CEFE82-39F2-4F47-8A0C-D5AB3496FA5C}" type="slidenum">
              <a:rPr lang="en-GB" smtClean="0"/>
              <a:pPr>
                <a:spcAft>
                  <a:spcPts val="600"/>
                </a:spcAft>
              </a:pPr>
              <a:t>18</a:t>
            </a:fld>
            <a:endParaRPr lang="en-GB"/>
          </a:p>
        </p:txBody>
      </p:sp>
      <p:sp>
        <p:nvSpPr>
          <p:cNvPr id="180" name="Text+Image 50:50"/>
          <p:cNvSpPr txBox="1">
            <a:spLocks noGrp="1"/>
          </p:cNvSpPr>
          <p:nvPr>
            <p:ph type="title"/>
          </p:nvPr>
        </p:nvSpPr>
        <p:spPr>
          <a:xfrm>
            <a:off x="540000" y="432000"/>
            <a:ext cx="11109600" cy="540000"/>
          </a:xfrm>
        </p:spPr>
        <p:txBody>
          <a:bodyPr anchor="ctr">
            <a:normAutofit/>
          </a:bodyPr>
          <a:lstStyle/>
          <a:p>
            <a:r>
              <a:rPr lang="en-GB" dirty="0"/>
              <a:t>Pre-lab task #2: Ubuntu Server</a:t>
            </a:r>
          </a:p>
        </p:txBody>
      </p:sp>
      <p:sp>
        <p:nvSpPr>
          <p:cNvPr id="3" name="Footer Placeholder 6">
            <a:extLst>
              <a:ext uri="{FF2B5EF4-FFF2-40B4-BE49-F238E27FC236}">
                <a16:creationId xmlns:a16="http://schemas.microsoft.com/office/drawing/2014/main" id="{0436C1E6-849D-6F32-454C-85CD2D06213E}"/>
              </a:ext>
            </a:extLst>
          </p:cNvPr>
          <p:cNvSpPr>
            <a:spLocks noGrp="1"/>
          </p:cNvSpPr>
          <p:nvPr>
            <p:ph type="ftr" sz="quarter" idx="11"/>
          </p:nvPr>
        </p:nvSpPr>
        <p:spPr>
          <a:xfrm>
            <a:off x="0" y="0"/>
            <a:ext cx="1440001" cy="270000"/>
          </a:xfrm>
          <a:solidFill>
            <a:srgbClr val="0C1026"/>
          </a:solidFill>
          <a:ln>
            <a:noFill/>
          </a:ln>
        </p:spPr>
        <p:txBody>
          <a:bodyPr/>
          <a:lstStyle/>
          <a:p>
            <a:pPr algn="l"/>
            <a:r>
              <a:rPr lang="en-US" sz="1100">
                <a:latin typeface="Verdana" panose="020B0604030504040204" pitchFamily="34" charset="0"/>
                <a:ea typeface="Verdana" panose="020B0604030504040204" pitchFamily="34" charset="0"/>
                <a:sym typeface="Verdana" panose="020B0604030504040204" pitchFamily="34" charset="0"/>
              </a:rPr>
              <a:t> Pre-lab exercises</a:t>
            </a:r>
          </a:p>
        </p:txBody>
      </p:sp>
      <p:sp>
        <p:nvSpPr>
          <p:cNvPr id="4" name="Footer Placeholder 6">
            <a:extLst>
              <a:ext uri="{FF2B5EF4-FFF2-40B4-BE49-F238E27FC236}">
                <a16:creationId xmlns:a16="http://schemas.microsoft.com/office/drawing/2014/main" id="{0974462C-B6CD-5AC1-6F38-F41CD1EDA65A}"/>
              </a:ext>
            </a:extLst>
          </p:cNvPr>
          <p:cNvSpPr txBox="1">
            <a:spLocks/>
          </p:cNvSpPr>
          <p:nvPr/>
        </p:nvSpPr>
        <p:spPr bwMode="gray">
          <a:xfrm>
            <a:off x="1440000" y="0"/>
            <a:ext cx="7900850" cy="270000"/>
          </a:xfrm>
          <a:prstGeom prst="rect">
            <a:avLst/>
          </a:prstGeom>
          <a:gradFill flip="none" rotWithShape="1">
            <a:gsLst>
              <a:gs pos="0">
                <a:srgbClr val="2D28CD"/>
              </a:gs>
              <a:gs pos="50000">
                <a:srgbClr val="2D28CD">
                  <a:alpha val="50000"/>
                </a:srgbClr>
              </a:gs>
              <a:gs pos="100000">
                <a:schemeClr val="bg1"/>
              </a:gs>
            </a:gsLst>
            <a:lin ang="0" scaled="1"/>
            <a:tileRect/>
          </a:gradFill>
          <a:ln>
            <a:noFill/>
          </a:ln>
        </p:spPr>
        <p:txBody>
          <a:bodyPr vert="horz" lIns="0" tIns="0" rIns="0" bIns="0" rtlCol="0" anchor="ctr"/>
          <a:lstStyle>
            <a:defPPr>
              <a:defRPr lang="en-US"/>
            </a:defPPr>
            <a:lvl1pPr marL="0" algn="ctr" defTabSz="914400" rtl="0" eaLnBrk="1" latinLnBrk="0" hangingPunct="1">
              <a:defRPr sz="1050" kern="1200">
                <a:solidFill>
                  <a:schemeClr val="bg1"/>
                </a:solidFill>
                <a:latin typeface="Verdana" panose="020B0604030504040204" pitchFamily="34" charset="0"/>
                <a:ea typeface="Verdana" panose="020B0604030504040204" pitchFamily="34" charset="0"/>
                <a:cs typeface="+mn-cs"/>
                <a:sym typeface="Verdana" panose="020B060403050404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dirty="0"/>
              <a:t> Pre-lab task #2: Ubuntu Server</a:t>
            </a:r>
          </a:p>
        </p:txBody>
      </p:sp>
      <p:pic>
        <p:nvPicPr>
          <p:cNvPr id="5" name="Picture 4">
            <a:extLst>
              <a:ext uri="{FF2B5EF4-FFF2-40B4-BE49-F238E27FC236}">
                <a16:creationId xmlns:a16="http://schemas.microsoft.com/office/drawing/2014/main" id="{3343B0C2-C8A4-4F7B-C5D5-25E7E90A9511}"/>
              </a:ext>
            </a:extLst>
          </p:cNvPr>
          <p:cNvPicPr>
            <a:picLocks noChangeAspect="1"/>
          </p:cNvPicPr>
          <p:nvPr/>
        </p:nvPicPr>
        <p:blipFill>
          <a:blip r:embed="rId5"/>
          <a:stretch>
            <a:fillRect/>
          </a:stretch>
        </p:blipFill>
        <p:spPr>
          <a:xfrm>
            <a:off x="2003648" y="2776446"/>
            <a:ext cx="8183117" cy="1305107"/>
          </a:xfrm>
          <a:prstGeom prst="rect">
            <a:avLst/>
          </a:prstGeom>
        </p:spPr>
      </p:pic>
    </p:spTree>
    <p:extLst>
      <p:ext uri="{BB962C8B-B14F-4D97-AF65-F5344CB8AC3E}">
        <p14:creationId xmlns:p14="http://schemas.microsoft.com/office/powerpoint/2010/main" val="2337525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Slide Number Placeholder 3">
            <a:extLst>
              <a:ext uri="{FF2B5EF4-FFF2-40B4-BE49-F238E27FC236}">
                <a16:creationId xmlns:a16="http://schemas.microsoft.com/office/drawing/2014/main" id="{84E04E4E-021A-44EA-A21F-D749783987DC}"/>
              </a:ext>
            </a:extLst>
          </p:cNvPr>
          <p:cNvSpPr>
            <a:spLocks noGrp="1"/>
          </p:cNvSpPr>
          <p:nvPr>
            <p:ph type="sldNum" sz="quarter" idx="12"/>
          </p:nvPr>
        </p:nvSpPr>
        <p:spPr>
          <a:xfrm>
            <a:off x="540000" y="6247800"/>
            <a:ext cx="900000" cy="450000"/>
          </a:xfrm>
        </p:spPr>
        <p:txBody>
          <a:bodyPr/>
          <a:lstStyle/>
          <a:p>
            <a:pPr>
              <a:spcAft>
                <a:spcPts val="600"/>
              </a:spcAft>
            </a:pPr>
            <a:fld id="{02CEFE82-39F2-4F47-8A0C-D5AB3496FA5C}" type="slidenum">
              <a:rPr lang="en-GB" smtClean="0"/>
              <a:pPr>
                <a:spcAft>
                  <a:spcPts val="600"/>
                </a:spcAft>
              </a:pPr>
              <a:t>19</a:t>
            </a:fld>
            <a:endParaRPr lang="en-GB"/>
          </a:p>
        </p:txBody>
      </p:sp>
      <p:sp>
        <p:nvSpPr>
          <p:cNvPr id="180" name="Text+Image 50:50"/>
          <p:cNvSpPr txBox="1">
            <a:spLocks noGrp="1"/>
          </p:cNvSpPr>
          <p:nvPr>
            <p:ph type="title"/>
          </p:nvPr>
        </p:nvSpPr>
        <p:spPr>
          <a:xfrm>
            <a:off x="540000" y="432000"/>
            <a:ext cx="11109600" cy="540000"/>
          </a:xfrm>
        </p:spPr>
        <p:txBody>
          <a:bodyPr anchor="ctr">
            <a:normAutofit/>
          </a:bodyPr>
          <a:lstStyle/>
          <a:p>
            <a:r>
              <a:rPr lang="en-GB"/>
              <a:t>Create Ubuntu server (VirtualBox GUI screenshots)</a:t>
            </a:r>
          </a:p>
        </p:txBody>
      </p:sp>
      <p:sp>
        <p:nvSpPr>
          <p:cNvPr id="2" name="Footer Placeholder 6">
            <a:extLst>
              <a:ext uri="{FF2B5EF4-FFF2-40B4-BE49-F238E27FC236}">
                <a16:creationId xmlns:a16="http://schemas.microsoft.com/office/drawing/2014/main" id="{3AB7FB49-71FE-C662-648D-B83B87BD4C2F}"/>
              </a:ext>
            </a:extLst>
          </p:cNvPr>
          <p:cNvSpPr>
            <a:spLocks noGrp="1"/>
          </p:cNvSpPr>
          <p:nvPr>
            <p:ph type="ftr" sz="quarter" idx="11"/>
          </p:nvPr>
        </p:nvSpPr>
        <p:spPr>
          <a:xfrm>
            <a:off x="0" y="0"/>
            <a:ext cx="1440001" cy="270000"/>
          </a:xfrm>
          <a:solidFill>
            <a:srgbClr val="0C1026"/>
          </a:solidFill>
          <a:ln>
            <a:noFill/>
          </a:ln>
        </p:spPr>
        <p:txBody>
          <a:bodyPr/>
          <a:lstStyle/>
          <a:p>
            <a:pPr algn="l"/>
            <a:r>
              <a:rPr lang="en-US" sz="1100">
                <a:latin typeface="Verdana" panose="020B0604030504040204" pitchFamily="34" charset="0"/>
                <a:ea typeface="Verdana" panose="020B0604030504040204" pitchFamily="34" charset="0"/>
                <a:sym typeface="Verdana" panose="020B0604030504040204" pitchFamily="34" charset="0"/>
              </a:rPr>
              <a:t> Pre-lab exercises</a:t>
            </a:r>
          </a:p>
        </p:txBody>
      </p:sp>
      <p:sp>
        <p:nvSpPr>
          <p:cNvPr id="3" name="Footer Placeholder 6">
            <a:extLst>
              <a:ext uri="{FF2B5EF4-FFF2-40B4-BE49-F238E27FC236}">
                <a16:creationId xmlns:a16="http://schemas.microsoft.com/office/drawing/2014/main" id="{D0EF76BE-09AF-0665-13B3-1F2DA9491824}"/>
              </a:ext>
            </a:extLst>
          </p:cNvPr>
          <p:cNvSpPr txBox="1">
            <a:spLocks/>
          </p:cNvSpPr>
          <p:nvPr/>
        </p:nvSpPr>
        <p:spPr bwMode="gray">
          <a:xfrm>
            <a:off x="1440000" y="0"/>
            <a:ext cx="7900850" cy="270000"/>
          </a:xfrm>
          <a:prstGeom prst="rect">
            <a:avLst/>
          </a:prstGeom>
          <a:gradFill flip="none" rotWithShape="1">
            <a:gsLst>
              <a:gs pos="0">
                <a:srgbClr val="2D28CD"/>
              </a:gs>
              <a:gs pos="50000">
                <a:srgbClr val="2D28CD">
                  <a:alpha val="50000"/>
                </a:srgbClr>
              </a:gs>
              <a:gs pos="100000">
                <a:schemeClr val="bg1"/>
              </a:gs>
            </a:gsLst>
            <a:lin ang="0" scaled="1"/>
            <a:tileRect/>
          </a:gradFill>
          <a:ln>
            <a:noFill/>
          </a:ln>
        </p:spPr>
        <p:txBody>
          <a:bodyPr vert="horz" lIns="0" tIns="0" rIns="0" bIns="0" rtlCol="0" anchor="ctr"/>
          <a:lstStyle>
            <a:defPPr>
              <a:defRPr lang="en-US"/>
            </a:defPPr>
            <a:lvl1pPr marL="0" algn="ctr" defTabSz="914400" rtl="0" eaLnBrk="1" latinLnBrk="0" hangingPunct="1">
              <a:defRPr sz="1050" kern="1200">
                <a:solidFill>
                  <a:schemeClr val="bg1"/>
                </a:solidFill>
                <a:latin typeface="Verdana" panose="020B0604030504040204" pitchFamily="34" charset="0"/>
                <a:ea typeface="Verdana" panose="020B0604030504040204" pitchFamily="34" charset="0"/>
                <a:cs typeface="+mn-cs"/>
                <a:sym typeface="Verdana" panose="020B060403050404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dirty="0"/>
              <a:t> Pre-lab task #2: Ubuntu Server</a:t>
            </a:r>
          </a:p>
        </p:txBody>
      </p:sp>
      <p:sp>
        <p:nvSpPr>
          <p:cNvPr id="14" name="The distance between the headline and the start of the body copy is always constant.…">
            <a:extLst>
              <a:ext uri="{FF2B5EF4-FFF2-40B4-BE49-F238E27FC236}">
                <a16:creationId xmlns:a16="http://schemas.microsoft.com/office/drawing/2014/main" id="{00E5EE1C-005E-95F6-BDD7-36E2B327380B}"/>
              </a:ext>
            </a:extLst>
          </p:cNvPr>
          <p:cNvSpPr txBox="1">
            <a:spLocks/>
          </p:cNvSpPr>
          <p:nvPr/>
        </p:nvSpPr>
        <p:spPr bwMode="gray">
          <a:xfrm>
            <a:off x="5871162" y="840318"/>
            <a:ext cx="5623693" cy="1973220"/>
          </a:xfrm>
          <a:prstGeom prst="rect">
            <a:avLst/>
          </a:prstGeom>
        </p:spPr>
        <p:txBody>
          <a:bodyPr vert="horz" lIns="0" tIns="180000" rIns="0" bIns="180000" rtlCol="0">
            <a:normAutofit/>
          </a:bodyPr>
          <a:lstStyle>
            <a:lvl1pPr marL="270000" indent="-270000" algn="l" defTabSz="914400" rtl="0" eaLnBrk="1" latinLnBrk="0" hangingPunct="1">
              <a:lnSpc>
                <a:spcPct val="120000"/>
              </a:lnSpc>
              <a:spcBef>
                <a:spcPts val="0"/>
              </a:spcBef>
              <a:spcAft>
                <a:spcPts val="1000"/>
              </a:spcAft>
              <a:buClr>
                <a:schemeClr val="accent1"/>
              </a:buClr>
              <a:buFont typeface="Arial" panose="020B0604020202020204" pitchFamily="34" charset="0"/>
              <a:buChar char="•"/>
              <a:defRPr lang="en-US" sz="1800" kern="1200" dirty="0" smtClean="0">
                <a:solidFill>
                  <a:schemeClr val="tx1"/>
                </a:solidFill>
                <a:latin typeface="Verdana" panose="020B0604030504040204" pitchFamily="34" charset="0"/>
                <a:ea typeface="Verdana" panose="020B0604030504040204" pitchFamily="34" charset="0"/>
                <a:cs typeface="+mn-cs"/>
                <a:sym typeface="Verdana" panose="020B0604030504040204" pitchFamily="34" charset="0"/>
              </a:defRPr>
            </a:lvl1pPr>
            <a:lvl2pPr marL="720000" indent="-270000" algn="l" defTabSz="914400" rtl="0" eaLnBrk="1" latinLnBrk="0" hangingPunct="1">
              <a:lnSpc>
                <a:spcPct val="120000"/>
              </a:lnSpc>
              <a:spcBef>
                <a:spcPts val="0"/>
              </a:spcBef>
              <a:spcAft>
                <a:spcPts val="1000"/>
              </a:spcAft>
              <a:buFont typeface="Arial" panose="020B0604020202020204" pitchFamily="34" charset="0"/>
              <a:buChar char="–"/>
              <a:defRPr lang="en-US" sz="1600" b="0" i="0" u="none" kern="1200" dirty="0" smtClean="0">
                <a:solidFill>
                  <a:schemeClr val="tx1"/>
                </a:solidFill>
                <a:latin typeface="Verdana" panose="020B0604030504040204" pitchFamily="34" charset="0"/>
                <a:ea typeface="Verdana" panose="020B0604030504040204" pitchFamily="34" charset="0"/>
                <a:cs typeface="+mn-cs"/>
                <a:sym typeface="Verdana" panose="020B0604030504040204" pitchFamily="34" charset="0"/>
              </a:defRPr>
            </a:lvl2pPr>
            <a:lvl3pPr marL="1080000" indent="-270000" algn="l" defTabSz="914400" rtl="0" eaLnBrk="1" latinLnBrk="0" hangingPunct="1">
              <a:lnSpc>
                <a:spcPct val="120000"/>
              </a:lnSpc>
              <a:spcBef>
                <a:spcPts val="0"/>
              </a:spcBef>
              <a:spcAft>
                <a:spcPts val="1000"/>
              </a:spcAft>
              <a:buFont typeface="Arial" panose="020B0604020202020204" pitchFamily="34" charset="0"/>
              <a:buChar char="–"/>
              <a:defRPr lang="en-US" sz="1400" kern="1200" dirty="0" smtClean="0">
                <a:solidFill>
                  <a:schemeClr val="tx1"/>
                </a:solidFill>
                <a:latin typeface="Verdana" panose="020B0604030504040204" pitchFamily="34" charset="0"/>
                <a:ea typeface="Verdana" panose="020B0604030504040204" pitchFamily="34" charset="0"/>
                <a:cs typeface="+mn-cs"/>
                <a:sym typeface="Verdana" panose="020B0604030504040204" pitchFamily="34" charset="0"/>
              </a:defRPr>
            </a:lvl3pPr>
            <a:lvl4pPr marL="1440000" indent="-270000" algn="l" defTabSz="914400" rtl="0" eaLnBrk="1" latinLnBrk="0" hangingPunct="1">
              <a:lnSpc>
                <a:spcPct val="120000"/>
              </a:lnSpc>
              <a:spcBef>
                <a:spcPts val="0"/>
              </a:spcBef>
              <a:spcAft>
                <a:spcPts val="1000"/>
              </a:spcAft>
              <a:buFont typeface="Arial" panose="020B0604020202020204" pitchFamily="34" charset="0"/>
              <a:buChar char="–"/>
              <a:defRPr lang="en-US" sz="1200" kern="1200" dirty="0" smtClean="0">
                <a:solidFill>
                  <a:schemeClr val="tx1"/>
                </a:solidFill>
                <a:latin typeface="Verdana" panose="020B0604030504040204" pitchFamily="34" charset="0"/>
                <a:ea typeface="Verdana" panose="020B0604030504040204" pitchFamily="34" charset="0"/>
                <a:cs typeface="+mn-cs"/>
                <a:sym typeface="Verdana" panose="020B0604030504040204" pitchFamily="34" charset="0"/>
              </a:defRPr>
            </a:lvl4pPr>
            <a:lvl5pPr marL="1800000" indent="-270000" algn="l" defTabSz="914400" rtl="0" eaLnBrk="1" latinLnBrk="0" hangingPunct="1">
              <a:lnSpc>
                <a:spcPct val="120000"/>
              </a:lnSpc>
              <a:spcBef>
                <a:spcPts val="0"/>
              </a:spcBef>
              <a:spcAft>
                <a:spcPts val="1000"/>
              </a:spcAft>
              <a:buFont typeface="Arial" panose="020B0604020202020204" pitchFamily="34" charset="0"/>
              <a:buChar char="–"/>
              <a:defRPr lang="en-US" sz="1200" kern="1200" dirty="0">
                <a:solidFill>
                  <a:schemeClr val="tx1"/>
                </a:solidFill>
                <a:latin typeface="Verdana" panose="020B0604030504040204" pitchFamily="34" charset="0"/>
                <a:ea typeface="Verdana" panose="020B0604030504040204" pitchFamily="34" charset="0"/>
                <a:cs typeface="+mn-cs"/>
                <a:sym typeface="Verdana" panose="020B060403050404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10000"/>
              </a:lnSpc>
            </a:pPr>
            <a:r>
              <a:rPr lang="nb-NO" sz="1200" dirty="0"/>
              <a:t>Set </a:t>
            </a:r>
            <a:r>
              <a:rPr lang="nb-NO" sz="1200" dirty="0" err="1"/>
              <a:t>the</a:t>
            </a:r>
            <a:r>
              <a:rPr lang="nb-NO" sz="1200" dirty="0"/>
              <a:t> </a:t>
            </a:r>
            <a:r>
              <a:rPr lang="nb-NO" sz="1200" dirty="0" err="1"/>
              <a:t>name</a:t>
            </a:r>
            <a:r>
              <a:rPr lang="nb-NO" sz="1200" dirty="0"/>
              <a:t>, folder and </a:t>
            </a:r>
            <a:r>
              <a:rPr lang="nb-NO" sz="1200" dirty="0" err="1"/>
              <a:t>select</a:t>
            </a:r>
            <a:r>
              <a:rPr lang="nb-NO" sz="1200" dirty="0"/>
              <a:t> </a:t>
            </a:r>
            <a:r>
              <a:rPr lang="nb-NO" sz="1200" dirty="0" err="1"/>
              <a:t>the</a:t>
            </a:r>
            <a:r>
              <a:rPr lang="nb-NO" sz="1200" dirty="0"/>
              <a:t> ISO </a:t>
            </a:r>
            <a:r>
              <a:rPr lang="nb-NO" sz="1200" dirty="0" err="1"/>
              <a:t>that</a:t>
            </a:r>
            <a:r>
              <a:rPr lang="nb-NO" sz="1200" dirty="0"/>
              <a:t> </a:t>
            </a:r>
            <a:r>
              <a:rPr lang="nb-NO" sz="1200" dirty="0" err="1"/>
              <a:t>you</a:t>
            </a:r>
            <a:r>
              <a:rPr lang="nb-NO" sz="1200" dirty="0"/>
              <a:t> </a:t>
            </a:r>
            <a:r>
              <a:rPr lang="nb-NO" sz="1200" dirty="0" err="1"/>
              <a:t>downloaded</a:t>
            </a:r>
            <a:endParaRPr lang="nb-NO" sz="1200" dirty="0"/>
          </a:p>
          <a:p>
            <a:pPr>
              <a:lnSpc>
                <a:spcPct val="110000"/>
              </a:lnSpc>
            </a:pPr>
            <a:r>
              <a:rPr lang="nb-NO" sz="1200" dirty="0"/>
              <a:t>Select Type as </a:t>
            </a:r>
            <a:r>
              <a:rPr lang="nb-NO" sz="1200" dirty="0" err="1"/>
              <a:t>shown</a:t>
            </a:r>
            <a:endParaRPr lang="nb-NO" sz="1200" dirty="0"/>
          </a:p>
          <a:p>
            <a:pPr>
              <a:lnSpc>
                <a:spcPct val="110000"/>
              </a:lnSpc>
            </a:pPr>
            <a:r>
              <a:rPr lang="nb-NO" sz="1200" dirty="0" err="1"/>
              <a:t>Check</a:t>
            </a:r>
            <a:r>
              <a:rPr lang="nb-NO" sz="1200" dirty="0"/>
              <a:t> «Skip </a:t>
            </a:r>
            <a:r>
              <a:rPr lang="nb-NO" sz="1200" dirty="0" err="1"/>
              <a:t>Unattended</a:t>
            </a:r>
            <a:r>
              <a:rPr lang="nb-NO" sz="1200" dirty="0"/>
              <a:t> Installation»</a:t>
            </a:r>
          </a:p>
          <a:p>
            <a:pPr>
              <a:lnSpc>
                <a:spcPct val="110000"/>
              </a:lnSpc>
            </a:pPr>
            <a:r>
              <a:rPr lang="nb-NO" sz="1200" dirty="0" err="1"/>
              <a:t>Expand</a:t>
            </a:r>
            <a:r>
              <a:rPr lang="nb-NO" sz="1200" dirty="0"/>
              <a:t> </a:t>
            </a:r>
            <a:r>
              <a:rPr lang="nb-NO" sz="1200" dirty="0" err="1"/>
              <a:t>the</a:t>
            </a:r>
            <a:r>
              <a:rPr lang="nb-NO" sz="1200" dirty="0"/>
              <a:t> «Hardware» </a:t>
            </a:r>
            <a:r>
              <a:rPr lang="nb-NO" sz="1200" dirty="0" err="1"/>
              <a:t>section</a:t>
            </a:r>
            <a:r>
              <a:rPr lang="nb-NO" sz="1200" dirty="0"/>
              <a:t>. </a:t>
            </a:r>
            <a:r>
              <a:rPr lang="nb-NO" sz="1200" dirty="0" err="1"/>
              <a:t>Increase</a:t>
            </a:r>
            <a:r>
              <a:rPr lang="nb-NO" sz="1200" dirty="0"/>
              <a:t> to 4096MB</a:t>
            </a:r>
          </a:p>
          <a:p>
            <a:pPr>
              <a:lnSpc>
                <a:spcPct val="110000"/>
              </a:lnSpc>
            </a:pPr>
            <a:r>
              <a:rPr lang="nb-NO" sz="1200" dirty="0" err="1"/>
              <a:t>Expand</a:t>
            </a:r>
            <a:r>
              <a:rPr lang="nb-NO" sz="1200" dirty="0"/>
              <a:t> </a:t>
            </a:r>
            <a:r>
              <a:rPr lang="nb-NO" sz="1200" dirty="0" err="1"/>
              <a:t>the</a:t>
            </a:r>
            <a:r>
              <a:rPr lang="nb-NO" sz="1200" dirty="0"/>
              <a:t> «Hard Disk» </a:t>
            </a:r>
            <a:r>
              <a:rPr lang="nb-NO" sz="1200" dirty="0" err="1"/>
              <a:t>section</a:t>
            </a:r>
            <a:r>
              <a:rPr lang="nb-NO" sz="1200" dirty="0"/>
              <a:t>. </a:t>
            </a:r>
            <a:r>
              <a:rPr lang="nb-NO" sz="1200" dirty="0" err="1"/>
              <a:t>Increase</a:t>
            </a:r>
            <a:r>
              <a:rPr lang="nb-NO" sz="1200" dirty="0"/>
              <a:t> to 40GB, </a:t>
            </a:r>
            <a:r>
              <a:rPr lang="nb-NO" sz="1200" dirty="0" err="1"/>
              <a:t>then</a:t>
            </a:r>
            <a:r>
              <a:rPr lang="nb-NO" sz="1200" dirty="0"/>
              <a:t> Finish</a:t>
            </a:r>
          </a:p>
        </p:txBody>
      </p:sp>
      <p:pic>
        <p:nvPicPr>
          <p:cNvPr id="21" name="Picture 20">
            <a:extLst>
              <a:ext uri="{FF2B5EF4-FFF2-40B4-BE49-F238E27FC236}">
                <a16:creationId xmlns:a16="http://schemas.microsoft.com/office/drawing/2014/main" id="{B625FAE0-033B-19F7-C53D-19039700038F}"/>
              </a:ext>
            </a:extLst>
          </p:cNvPr>
          <p:cNvPicPr>
            <a:picLocks noChangeAspect="1"/>
          </p:cNvPicPr>
          <p:nvPr/>
        </p:nvPicPr>
        <p:blipFill>
          <a:blip r:embed="rId3"/>
          <a:stretch>
            <a:fillRect/>
          </a:stretch>
        </p:blipFill>
        <p:spPr>
          <a:xfrm>
            <a:off x="540001" y="972000"/>
            <a:ext cx="4672080" cy="2460629"/>
          </a:xfrm>
          <a:prstGeom prst="rect">
            <a:avLst/>
          </a:prstGeom>
        </p:spPr>
      </p:pic>
      <p:sp>
        <p:nvSpPr>
          <p:cNvPr id="22" name="Rectangle: Rounded Corners 21">
            <a:extLst>
              <a:ext uri="{FF2B5EF4-FFF2-40B4-BE49-F238E27FC236}">
                <a16:creationId xmlns:a16="http://schemas.microsoft.com/office/drawing/2014/main" id="{11C1A663-B74F-FC6D-7271-D371EDDC3A6F}"/>
              </a:ext>
            </a:extLst>
          </p:cNvPr>
          <p:cNvSpPr/>
          <p:nvPr/>
        </p:nvSpPr>
        <p:spPr>
          <a:xfrm>
            <a:off x="1869831" y="2726923"/>
            <a:ext cx="1147689" cy="163988"/>
          </a:xfrm>
          <a:prstGeom prst="roundRect">
            <a:avLst/>
          </a:prstGeom>
          <a:noFill/>
          <a:ln w="19050"/>
        </p:spPr>
        <p:style>
          <a:lnRef idx="2">
            <a:schemeClr val="accent1"/>
          </a:lnRef>
          <a:fillRef idx="1">
            <a:schemeClr val="lt1"/>
          </a:fillRef>
          <a:effectRef idx="0">
            <a:schemeClr val="accent1"/>
          </a:effectRef>
          <a:fontRef idx="minor">
            <a:schemeClr val="dk1"/>
          </a:fontRef>
        </p:style>
        <p:txBody>
          <a:bodyPr lIns="36000" tIns="36000" rIns="36000" bIns="36000" rtlCol="0" anchor="ctr"/>
          <a:lstStyle/>
          <a:p>
            <a:pPr algn="ctr">
              <a:lnSpc>
                <a:spcPct val="90000"/>
              </a:lnSpc>
              <a:spcAft>
                <a:spcPts val="1000"/>
              </a:spcAft>
            </a:pPr>
            <a:endParaRPr lang="nb-NO" err="1"/>
          </a:p>
        </p:txBody>
      </p:sp>
      <p:sp>
        <p:nvSpPr>
          <p:cNvPr id="23" name="Rectangle: Rounded Corners 22">
            <a:extLst>
              <a:ext uri="{FF2B5EF4-FFF2-40B4-BE49-F238E27FC236}">
                <a16:creationId xmlns:a16="http://schemas.microsoft.com/office/drawing/2014/main" id="{37D78368-52E8-F11B-9261-F9EF4F9EB599}"/>
              </a:ext>
            </a:extLst>
          </p:cNvPr>
          <p:cNvSpPr/>
          <p:nvPr/>
        </p:nvSpPr>
        <p:spPr>
          <a:xfrm>
            <a:off x="1869830" y="1418319"/>
            <a:ext cx="2012853" cy="544123"/>
          </a:xfrm>
          <a:prstGeom prst="roundRect">
            <a:avLst/>
          </a:prstGeom>
          <a:noFill/>
          <a:ln w="19050"/>
        </p:spPr>
        <p:style>
          <a:lnRef idx="2">
            <a:schemeClr val="accent1"/>
          </a:lnRef>
          <a:fillRef idx="1">
            <a:schemeClr val="lt1"/>
          </a:fillRef>
          <a:effectRef idx="0">
            <a:schemeClr val="accent1"/>
          </a:effectRef>
          <a:fontRef idx="minor">
            <a:schemeClr val="dk1"/>
          </a:fontRef>
        </p:style>
        <p:txBody>
          <a:bodyPr lIns="36000" tIns="36000" rIns="36000" bIns="36000" rtlCol="0" anchor="ctr"/>
          <a:lstStyle/>
          <a:p>
            <a:pPr algn="ctr">
              <a:lnSpc>
                <a:spcPct val="90000"/>
              </a:lnSpc>
              <a:spcAft>
                <a:spcPts val="1000"/>
              </a:spcAft>
            </a:pPr>
            <a:endParaRPr lang="nb-NO" err="1"/>
          </a:p>
        </p:txBody>
      </p:sp>
      <p:sp>
        <p:nvSpPr>
          <p:cNvPr id="24" name="Rectangle: Rounded Corners 23">
            <a:extLst>
              <a:ext uri="{FF2B5EF4-FFF2-40B4-BE49-F238E27FC236}">
                <a16:creationId xmlns:a16="http://schemas.microsoft.com/office/drawing/2014/main" id="{7FB26009-018A-D122-BDB1-8937316C820B}"/>
              </a:ext>
            </a:extLst>
          </p:cNvPr>
          <p:cNvSpPr/>
          <p:nvPr/>
        </p:nvSpPr>
        <p:spPr>
          <a:xfrm>
            <a:off x="1869831" y="2151307"/>
            <a:ext cx="1147689" cy="544122"/>
          </a:xfrm>
          <a:prstGeom prst="roundRect">
            <a:avLst/>
          </a:prstGeom>
          <a:noFill/>
          <a:ln w="19050"/>
        </p:spPr>
        <p:style>
          <a:lnRef idx="2">
            <a:schemeClr val="accent1"/>
          </a:lnRef>
          <a:fillRef idx="1">
            <a:schemeClr val="lt1"/>
          </a:fillRef>
          <a:effectRef idx="0">
            <a:schemeClr val="accent1"/>
          </a:effectRef>
          <a:fontRef idx="minor">
            <a:schemeClr val="dk1"/>
          </a:fontRef>
        </p:style>
        <p:txBody>
          <a:bodyPr lIns="36000" tIns="36000" rIns="36000" bIns="36000" rtlCol="0" anchor="ctr"/>
          <a:lstStyle/>
          <a:p>
            <a:pPr algn="ctr">
              <a:lnSpc>
                <a:spcPct val="90000"/>
              </a:lnSpc>
              <a:spcAft>
                <a:spcPts val="1000"/>
              </a:spcAft>
            </a:pPr>
            <a:endParaRPr lang="nb-NO" err="1"/>
          </a:p>
        </p:txBody>
      </p:sp>
      <p:pic>
        <p:nvPicPr>
          <p:cNvPr id="26" name="Picture 25">
            <a:extLst>
              <a:ext uri="{FF2B5EF4-FFF2-40B4-BE49-F238E27FC236}">
                <a16:creationId xmlns:a16="http://schemas.microsoft.com/office/drawing/2014/main" id="{83078232-B5AA-E9DE-2D34-C790F610D002}"/>
              </a:ext>
            </a:extLst>
          </p:cNvPr>
          <p:cNvPicPr>
            <a:picLocks noChangeAspect="1"/>
          </p:cNvPicPr>
          <p:nvPr/>
        </p:nvPicPr>
        <p:blipFill rotWithShape="1">
          <a:blip r:embed="rId4"/>
          <a:srcRect l="636" r="1"/>
          <a:stretch/>
        </p:blipFill>
        <p:spPr>
          <a:xfrm>
            <a:off x="1637280" y="3724213"/>
            <a:ext cx="4672082" cy="993821"/>
          </a:xfrm>
          <a:prstGeom prst="rect">
            <a:avLst/>
          </a:prstGeom>
        </p:spPr>
      </p:pic>
      <p:pic>
        <p:nvPicPr>
          <p:cNvPr id="28" name="Picture 27">
            <a:extLst>
              <a:ext uri="{FF2B5EF4-FFF2-40B4-BE49-F238E27FC236}">
                <a16:creationId xmlns:a16="http://schemas.microsoft.com/office/drawing/2014/main" id="{A66499DF-03ED-B65B-1FEF-18C63B6D360F}"/>
              </a:ext>
            </a:extLst>
          </p:cNvPr>
          <p:cNvPicPr>
            <a:picLocks noChangeAspect="1"/>
          </p:cNvPicPr>
          <p:nvPr/>
        </p:nvPicPr>
        <p:blipFill>
          <a:blip r:embed="rId5"/>
          <a:stretch>
            <a:fillRect/>
          </a:stretch>
        </p:blipFill>
        <p:spPr>
          <a:xfrm>
            <a:off x="6822774" y="3221856"/>
            <a:ext cx="4672081" cy="2809437"/>
          </a:xfrm>
          <a:prstGeom prst="rect">
            <a:avLst/>
          </a:prstGeom>
        </p:spPr>
      </p:pic>
      <p:cxnSp>
        <p:nvCxnSpPr>
          <p:cNvPr id="29" name="Straight Arrow Connector 28">
            <a:extLst>
              <a:ext uri="{FF2B5EF4-FFF2-40B4-BE49-F238E27FC236}">
                <a16:creationId xmlns:a16="http://schemas.microsoft.com/office/drawing/2014/main" id="{7F48BC4D-F327-2B5A-1883-5FBD4A2285CD}"/>
              </a:ext>
            </a:extLst>
          </p:cNvPr>
          <p:cNvCxnSpPr>
            <a:cxnSpLocks/>
          </p:cNvCxnSpPr>
          <p:nvPr/>
        </p:nvCxnSpPr>
        <p:spPr>
          <a:xfrm flipH="1">
            <a:off x="3882683" y="1127125"/>
            <a:ext cx="1972017" cy="420321"/>
          </a:xfrm>
          <a:prstGeom prst="straightConnector1">
            <a:avLst/>
          </a:prstGeom>
          <a:ln w="19050">
            <a:tailEnd type="triangle"/>
          </a:ln>
        </p:spPr>
        <p:style>
          <a:lnRef idx="2">
            <a:schemeClr val="accent1"/>
          </a:lnRef>
          <a:fillRef idx="0">
            <a:schemeClr val="accent1"/>
          </a:fillRef>
          <a:effectRef idx="1">
            <a:schemeClr val="accent1"/>
          </a:effectRef>
          <a:fontRef idx="minor">
            <a:schemeClr val="tx1"/>
          </a:fontRef>
        </p:style>
      </p:cxnSp>
      <p:cxnSp>
        <p:nvCxnSpPr>
          <p:cNvPr id="33" name="Straight Arrow Connector 32">
            <a:extLst>
              <a:ext uri="{FF2B5EF4-FFF2-40B4-BE49-F238E27FC236}">
                <a16:creationId xmlns:a16="http://schemas.microsoft.com/office/drawing/2014/main" id="{5207FF44-4F52-3417-FBFA-512D1477493A}"/>
              </a:ext>
            </a:extLst>
          </p:cNvPr>
          <p:cNvCxnSpPr>
            <a:cxnSpLocks/>
          </p:cNvCxnSpPr>
          <p:nvPr/>
        </p:nvCxnSpPr>
        <p:spPr>
          <a:xfrm flipH="1">
            <a:off x="3057525" y="1450975"/>
            <a:ext cx="2797175" cy="972393"/>
          </a:xfrm>
          <a:prstGeom prst="straightConnector1">
            <a:avLst/>
          </a:prstGeom>
          <a:ln w="19050">
            <a:tailEnd type="triangle"/>
          </a:ln>
        </p:spPr>
        <p:style>
          <a:lnRef idx="2">
            <a:schemeClr val="accent1"/>
          </a:lnRef>
          <a:fillRef idx="0">
            <a:schemeClr val="accent1"/>
          </a:fillRef>
          <a:effectRef idx="1">
            <a:schemeClr val="accent1"/>
          </a:effectRef>
          <a:fontRef idx="minor">
            <a:schemeClr val="tx1"/>
          </a:fontRef>
        </p:style>
      </p:cxnSp>
      <p:cxnSp>
        <p:nvCxnSpPr>
          <p:cNvPr id="35" name="Straight Arrow Connector 34">
            <a:extLst>
              <a:ext uri="{FF2B5EF4-FFF2-40B4-BE49-F238E27FC236}">
                <a16:creationId xmlns:a16="http://schemas.microsoft.com/office/drawing/2014/main" id="{AF083D8F-2654-196E-02FE-0BC05181C03C}"/>
              </a:ext>
            </a:extLst>
          </p:cNvPr>
          <p:cNvCxnSpPr>
            <a:cxnSpLocks/>
          </p:cNvCxnSpPr>
          <p:nvPr/>
        </p:nvCxnSpPr>
        <p:spPr>
          <a:xfrm flipH="1">
            <a:off x="3057525" y="1774825"/>
            <a:ext cx="2797175" cy="972393"/>
          </a:xfrm>
          <a:prstGeom prst="straightConnector1">
            <a:avLst/>
          </a:prstGeom>
          <a:ln w="19050">
            <a:tailEnd type="triangle"/>
          </a:ln>
        </p:spPr>
        <p:style>
          <a:lnRef idx="2">
            <a:schemeClr val="accent1"/>
          </a:lnRef>
          <a:fillRef idx="0">
            <a:schemeClr val="accent1"/>
          </a:fillRef>
          <a:effectRef idx="1">
            <a:schemeClr val="accent1"/>
          </a:effectRef>
          <a:fontRef idx="minor">
            <a:schemeClr val="tx1"/>
          </a:fontRef>
        </p:style>
      </p:cxnSp>
      <p:cxnSp>
        <p:nvCxnSpPr>
          <p:cNvPr id="36" name="Straight Arrow Connector 35">
            <a:extLst>
              <a:ext uri="{FF2B5EF4-FFF2-40B4-BE49-F238E27FC236}">
                <a16:creationId xmlns:a16="http://schemas.microsoft.com/office/drawing/2014/main" id="{C77333A1-F9E3-1DDC-E03C-428DAEE7C573}"/>
              </a:ext>
            </a:extLst>
          </p:cNvPr>
          <p:cNvCxnSpPr>
            <a:cxnSpLocks/>
          </p:cNvCxnSpPr>
          <p:nvPr/>
        </p:nvCxnSpPr>
        <p:spPr>
          <a:xfrm flipH="1">
            <a:off x="5313149" y="2119832"/>
            <a:ext cx="541551" cy="1575868"/>
          </a:xfrm>
          <a:prstGeom prst="straightConnector1">
            <a:avLst/>
          </a:prstGeom>
          <a:ln w="19050">
            <a:tailEnd type="triangle"/>
          </a:ln>
        </p:spPr>
        <p:style>
          <a:lnRef idx="2">
            <a:schemeClr val="accent1"/>
          </a:lnRef>
          <a:fillRef idx="0">
            <a:schemeClr val="accent1"/>
          </a:fillRef>
          <a:effectRef idx="1">
            <a:schemeClr val="accent1"/>
          </a:effectRef>
          <a:fontRef idx="minor">
            <a:schemeClr val="tx1"/>
          </a:fontRef>
        </p:style>
      </p:cxnSp>
      <p:sp>
        <p:nvSpPr>
          <p:cNvPr id="39" name="Rectangle: Rounded Corners 38">
            <a:extLst>
              <a:ext uri="{FF2B5EF4-FFF2-40B4-BE49-F238E27FC236}">
                <a16:creationId xmlns:a16="http://schemas.microsoft.com/office/drawing/2014/main" id="{25053F7A-E457-DFBF-C61E-1197CC7056DF}"/>
              </a:ext>
            </a:extLst>
          </p:cNvPr>
          <p:cNvSpPr/>
          <p:nvPr/>
        </p:nvSpPr>
        <p:spPr>
          <a:xfrm>
            <a:off x="5692775" y="3939773"/>
            <a:ext cx="537845" cy="163988"/>
          </a:xfrm>
          <a:prstGeom prst="roundRect">
            <a:avLst/>
          </a:prstGeom>
          <a:noFill/>
          <a:ln w="19050"/>
        </p:spPr>
        <p:style>
          <a:lnRef idx="2">
            <a:schemeClr val="accent1"/>
          </a:lnRef>
          <a:fillRef idx="1">
            <a:schemeClr val="lt1"/>
          </a:fillRef>
          <a:effectRef idx="0">
            <a:schemeClr val="accent1"/>
          </a:effectRef>
          <a:fontRef idx="minor">
            <a:schemeClr val="dk1"/>
          </a:fontRef>
        </p:style>
        <p:txBody>
          <a:bodyPr lIns="36000" tIns="36000" rIns="36000" bIns="36000" rtlCol="0" anchor="ctr"/>
          <a:lstStyle/>
          <a:p>
            <a:pPr algn="ctr">
              <a:lnSpc>
                <a:spcPct val="90000"/>
              </a:lnSpc>
              <a:spcAft>
                <a:spcPts val="1000"/>
              </a:spcAft>
            </a:pPr>
            <a:endParaRPr lang="nb-NO" err="1"/>
          </a:p>
        </p:txBody>
      </p:sp>
      <p:cxnSp>
        <p:nvCxnSpPr>
          <p:cNvPr id="40" name="Straight Arrow Connector 39">
            <a:extLst>
              <a:ext uri="{FF2B5EF4-FFF2-40B4-BE49-F238E27FC236}">
                <a16:creationId xmlns:a16="http://schemas.microsoft.com/office/drawing/2014/main" id="{D4A6A765-330B-7F2B-BD97-BD938C47D556}"/>
              </a:ext>
            </a:extLst>
          </p:cNvPr>
          <p:cNvCxnSpPr>
            <a:cxnSpLocks/>
          </p:cNvCxnSpPr>
          <p:nvPr/>
        </p:nvCxnSpPr>
        <p:spPr>
          <a:xfrm>
            <a:off x="5928332" y="2464839"/>
            <a:ext cx="1934556" cy="750064"/>
          </a:xfrm>
          <a:prstGeom prst="straightConnector1">
            <a:avLst/>
          </a:prstGeom>
          <a:ln w="19050">
            <a:tailEnd type="triangle"/>
          </a:ln>
        </p:spPr>
        <p:style>
          <a:lnRef idx="2">
            <a:schemeClr val="accent1"/>
          </a:lnRef>
          <a:fillRef idx="0">
            <a:schemeClr val="accent1"/>
          </a:fillRef>
          <a:effectRef idx="1">
            <a:schemeClr val="accent1"/>
          </a:effectRef>
          <a:fontRef idx="minor">
            <a:schemeClr val="tx1"/>
          </a:fontRef>
        </p:style>
      </p:cxnSp>
      <p:sp>
        <p:nvSpPr>
          <p:cNvPr id="43" name="Rectangle: Rounded Corners 42">
            <a:extLst>
              <a:ext uri="{FF2B5EF4-FFF2-40B4-BE49-F238E27FC236}">
                <a16:creationId xmlns:a16="http://schemas.microsoft.com/office/drawing/2014/main" id="{1DCD6563-55BF-F26C-28AF-E5E8844CEC95}"/>
              </a:ext>
            </a:extLst>
          </p:cNvPr>
          <p:cNvSpPr/>
          <p:nvPr/>
        </p:nvSpPr>
        <p:spPr>
          <a:xfrm>
            <a:off x="10853738" y="3954060"/>
            <a:ext cx="467994" cy="163988"/>
          </a:xfrm>
          <a:prstGeom prst="roundRect">
            <a:avLst/>
          </a:prstGeom>
          <a:noFill/>
          <a:ln w="19050"/>
        </p:spPr>
        <p:style>
          <a:lnRef idx="2">
            <a:schemeClr val="accent1"/>
          </a:lnRef>
          <a:fillRef idx="1">
            <a:schemeClr val="lt1"/>
          </a:fillRef>
          <a:effectRef idx="0">
            <a:schemeClr val="accent1"/>
          </a:effectRef>
          <a:fontRef idx="minor">
            <a:schemeClr val="dk1"/>
          </a:fontRef>
        </p:style>
        <p:txBody>
          <a:bodyPr lIns="36000" tIns="36000" rIns="36000" bIns="36000" rtlCol="0" anchor="ctr"/>
          <a:lstStyle/>
          <a:p>
            <a:pPr algn="ctr">
              <a:lnSpc>
                <a:spcPct val="90000"/>
              </a:lnSpc>
              <a:spcAft>
                <a:spcPts val="1000"/>
              </a:spcAft>
            </a:pPr>
            <a:endParaRPr lang="nb-NO" err="1"/>
          </a:p>
        </p:txBody>
      </p:sp>
      <p:sp>
        <p:nvSpPr>
          <p:cNvPr id="44" name="Rectangle: Rounded Corners 43">
            <a:extLst>
              <a:ext uri="{FF2B5EF4-FFF2-40B4-BE49-F238E27FC236}">
                <a16:creationId xmlns:a16="http://schemas.microsoft.com/office/drawing/2014/main" id="{99776636-FA46-2EFC-C4F7-92BD5CF8F356}"/>
              </a:ext>
            </a:extLst>
          </p:cNvPr>
          <p:cNvSpPr/>
          <p:nvPr/>
        </p:nvSpPr>
        <p:spPr>
          <a:xfrm>
            <a:off x="10391774" y="5806673"/>
            <a:ext cx="523875" cy="179790"/>
          </a:xfrm>
          <a:prstGeom prst="roundRect">
            <a:avLst/>
          </a:prstGeom>
          <a:noFill/>
          <a:ln w="19050"/>
        </p:spPr>
        <p:style>
          <a:lnRef idx="2">
            <a:schemeClr val="accent1"/>
          </a:lnRef>
          <a:fillRef idx="1">
            <a:schemeClr val="lt1"/>
          </a:fillRef>
          <a:effectRef idx="0">
            <a:schemeClr val="accent1"/>
          </a:effectRef>
          <a:fontRef idx="minor">
            <a:schemeClr val="dk1"/>
          </a:fontRef>
        </p:style>
        <p:txBody>
          <a:bodyPr lIns="36000" tIns="36000" rIns="36000" bIns="36000" rtlCol="0" anchor="ctr"/>
          <a:lstStyle/>
          <a:p>
            <a:pPr algn="ctr">
              <a:lnSpc>
                <a:spcPct val="90000"/>
              </a:lnSpc>
              <a:spcAft>
                <a:spcPts val="1000"/>
              </a:spcAft>
            </a:pPr>
            <a:endParaRPr lang="nb-NO" err="1"/>
          </a:p>
        </p:txBody>
      </p:sp>
    </p:spTree>
    <p:extLst>
      <p:ext uri="{BB962C8B-B14F-4D97-AF65-F5344CB8AC3E}">
        <p14:creationId xmlns:p14="http://schemas.microsoft.com/office/powerpoint/2010/main" val="2270574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3A8999BD-7883-48D2-AD00-B0DA1E0DB10C}"/>
              </a:ext>
            </a:extLst>
          </p:cNvPr>
          <p:cNvGraphicFramePr>
            <a:graphicFrameLocks noChangeAspect="1"/>
          </p:cNvGraphicFramePr>
          <p:nvPr>
            <p:custDataLst>
              <p:tags r:id="rId1"/>
            </p:custDataLst>
            <p:extLst>
              <p:ext uri="{D42A27DB-BD31-4B8C-83A1-F6EECF244321}">
                <p14:modId xmlns:p14="http://schemas.microsoft.com/office/powerpoint/2010/main" val="92805447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416" imgH="415" progId="TCLayout.ActiveDocument.1">
                  <p:embed/>
                </p:oleObj>
              </mc:Choice>
              <mc:Fallback>
                <p:oleObj name="think-cell Slide" r:id="rId5" imgW="416" imgH="415" progId="TCLayout.ActiveDocument.1">
                  <p:embed/>
                  <p:pic>
                    <p:nvPicPr>
                      <p:cNvPr id="6" name="Object 5" hidden="1">
                        <a:extLst>
                          <a:ext uri="{FF2B5EF4-FFF2-40B4-BE49-F238E27FC236}">
                            <a16:creationId xmlns:a16="http://schemas.microsoft.com/office/drawing/2014/main" id="{3A8999BD-7883-48D2-AD00-B0DA1E0DB10C}"/>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EDAA4DFB-2C18-40AA-A1F9-820088D88D52}"/>
              </a:ext>
            </a:extLst>
          </p:cNvPr>
          <p:cNvSpPr/>
          <p:nvPr>
            <p:custDataLst>
              <p:tags r:id="rId2"/>
            </p:custDataLst>
          </p:nvPr>
        </p:nvSpPr>
        <p:spPr>
          <a:xfrm>
            <a:off x="0" y="0"/>
            <a:ext cx="158750" cy="158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en-GB" sz="3200" err="1">
              <a:latin typeface="Verdana" panose="020B0604030504040204" pitchFamily="34" charset="0"/>
              <a:ea typeface="Verdana" panose="020B0604030504040204" pitchFamily="34" charset="0"/>
              <a:cs typeface="+mj-cs"/>
              <a:sym typeface="Verdana" panose="020B0604030504040204" pitchFamily="34" charset="0"/>
            </a:endParaRPr>
          </a:p>
        </p:txBody>
      </p:sp>
      <p:sp>
        <p:nvSpPr>
          <p:cNvPr id="8" name="Tittel 7">
            <a:extLst>
              <a:ext uri="{FF2B5EF4-FFF2-40B4-BE49-F238E27FC236}">
                <a16:creationId xmlns:a16="http://schemas.microsoft.com/office/drawing/2014/main" id="{F6664A8B-FDC6-48AB-8C23-E58136970003}"/>
              </a:ext>
            </a:extLst>
          </p:cNvPr>
          <p:cNvSpPr>
            <a:spLocks noGrp="1"/>
          </p:cNvSpPr>
          <p:nvPr>
            <p:ph type="title"/>
          </p:nvPr>
        </p:nvSpPr>
        <p:spPr/>
        <p:txBody>
          <a:bodyPr/>
          <a:lstStyle/>
          <a:p>
            <a:r>
              <a:rPr lang="en-GB" sz="3200">
                <a:latin typeface="Verdana" panose="020B0604030504040204" pitchFamily="34" charset="0"/>
                <a:ea typeface="Verdana" panose="020B0604030504040204" pitchFamily="34" charset="0"/>
                <a:sym typeface="Verdana" panose="020B0604030504040204" pitchFamily="34" charset="0"/>
              </a:rPr>
              <a:t>References / inspiration</a:t>
            </a:r>
          </a:p>
        </p:txBody>
      </p:sp>
      <p:sp>
        <p:nvSpPr>
          <p:cNvPr id="5" name="Plassholder for lysbildenummer 4">
            <a:extLst>
              <a:ext uri="{FF2B5EF4-FFF2-40B4-BE49-F238E27FC236}">
                <a16:creationId xmlns:a16="http://schemas.microsoft.com/office/drawing/2014/main" id="{995A8400-D1CD-4C88-9866-BD40E4865289}"/>
              </a:ext>
            </a:extLst>
          </p:cNvPr>
          <p:cNvSpPr>
            <a:spLocks noGrp="1"/>
          </p:cNvSpPr>
          <p:nvPr>
            <p:ph type="sldNum" sz="quarter" idx="12"/>
          </p:nvPr>
        </p:nvSpPr>
        <p:spPr/>
        <p:txBody>
          <a:bodyPr/>
          <a:lstStyle/>
          <a:p>
            <a:fld id="{02CEFE82-39F2-4F47-8A0C-D5AB3496FA5C}" type="slidenum">
              <a:rPr lang="en-US" sz="1100" smtClean="0">
                <a:latin typeface="Verdana" panose="020B0604030504040204" pitchFamily="34" charset="0"/>
                <a:ea typeface="Verdana" panose="020B0604030504040204" pitchFamily="34" charset="0"/>
                <a:sym typeface="Verdana" panose="020B0604030504040204" pitchFamily="34" charset="0"/>
              </a:rPr>
              <a:pPr/>
              <a:t>2</a:t>
            </a:fld>
            <a:endParaRPr lang="en-US" sz="1100">
              <a:latin typeface="Verdana" panose="020B0604030504040204" pitchFamily="34" charset="0"/>
              <a:ea typeface="Verdana" panose="020B0604030504040204" pitchFamily="34" charset="0"/>
              <a:sym typeface="Verdana" panose="020B0604030504040204" pitchFamily="34" charset="0"/>
            </a:endParaRPr>
          </a:p>
        </p:txBody>
      </p:sp>
      <p:sp>
        <p:nvSpPr>
          <p:cNvPr id="2" name="TextBox 1">
            <a:extLst>
              <a:ext uri="{FF2B5EF4-FFF2-40B4-BE49-F238E27FC236}">
                <a16:creationId xmlns:a16="http://schemas.microsoft.com/office/drawing/2014/main" id="{E83F8947-299D-4698-B80E-56B8E23125F0}"/>
              </a:ext>
            </a:extLst>
          </p:cNvPr>
          <p:cNvSpPr txBox="1"/>
          <p:nvPr/>
        </p:nvSpPr>
        <p:spPr>
          <a:xfrm>
            <a:off x="540000" y="1409350"/>
            <a:ext cx="10738494" cy="2827790"/>
          </a:xfrm>
          <a:prstGeom prst="rect">
            <a:avLst/>
          </a:prstGeom>
          <a:noFill/>
        </p:spPr>
        <p:txBody>
          <a:bodyPr wrap="none" lIns="90000" tIns="46800" rIns="90000" bIns="46800" rtlCol="0">
            <a:noAutofit/>
          </a:bodyPr>
          <a:lstStyle/>
          <a:p>
            <a:pPr algn="l"/>
            <a:r>
              <a:rPr lang="en-US" sz="1400" dirty="0">
                <a:hlinkClick r:id="rId7"/>
              </a:rPr>
              <a:t>https://</a:t>
            </a:r>
            <a:r>
              <a:rPr lang="en-US" sz="1400" dirty="0" err="1">
                <a:hlinkClick r:id="rId7"/>
              </a:rPr>
              <a:t>github.com</a:t>
            </a:r>
            <a:r>
              <a:rPr lang="en-US" sz="1400" dirty="0">
                <a:hlinkClick r:id="rId7"/>
              </a:rPr>
              <a:t>/</a:t>
            </a:r>
            <a:r>
              <a:rPr lang="en-US" sz="1400" dirty="0" err="1">
                <a:hlinkClick r:id="rId7"/>
              </a:rPr>
              <a:t>CiscoDevNet</a:t>
            </a:r>
            <a:r>
              <a:rPr lang="en-US" sz="1400" dirty="0">
                <a:hlinkClick r:id="rId7"/>
              </a:rPr>
              <a:t>/</a:t>
            </a:r>
            <a:r>
              <a:rPr lang="en-US" sz="1400" dirty="0" err="1">
                <a:hlinkClick r:id="rId7"/>
              </a:rPr>
              <a:t>yangsuite</a:t>
            </a:r>
            <a:r>
              <a:rPr lang="en-US" sz="1400" dirty="0">
                <a:hlinkClick r:id="rId7"/>
              </a:rPr>
              <a:t>/</a:t>
            </a:r>
            <a:endParaRPr lang="en-US" sz="1400" dirty="0"/>
          </a:p>
          <a:p>
            <a:pPr algn="l"/>
            <a:r>
              <a:rPr lang="en-US" sz="1400" dirty="0">
                <a:hlinkClick r:id="rId8"/>
              </a:rPr>
              <a:t>https://</a:t>
            </a:r>
            <a:r>
              <a:rPr lang="en-US" sz="1400" dirty="0" err="1">
                <a:hlinkClick r:id="rId8"/>
              </a:rPr>
              <a:t>postman.com</a:t>
            </a:r>
            <a:endParaRPr lang="en-US" sz="1400" dirty="0"/>
          </a:p>
          <a:p>
            <a:pPr algn="l"/>
            <a:r>
              <a:rPr lang="en-US" sz="1400" dirty="0">
                <a:hlinkClick r:id="rId9"/>
              </a:rPr>
              <a:t>https://</a:t>
            </a:r>
            <a:r>
              <a:rPr lang="en-US" sz="1400" dirty="0" err="1">
                <a:hlinkClick r:id="rId9"/>
              </a:rPr>
              <a:t>docs.ansible.com</a:t>
            </a:r>
            <a:r>
              <a:rPr lang="en-US" sz="1400" dirty="0">
                <a:hlinkClick r:id="rId9"/>
              </a:rPr>
              <a:t>/ansible/latest/collections/cisco/</a:t>
            </a:r>
            <a:r>
              <a:rPr lang="en-US" sz="1400" dirty="0" err="1">
                <a:hlinkClick r:id="rId9"/>
              </a:rPr>
              <a:t>ios</a:t>
            </a:r>
            <a:r>
              <a:rPr lang="en-US" sz="1400" dirty="0">
                <a:hlinkClick r:id="rId9"/>
              </a:rPr>
              <a:t>/</a:t>
            </a:r>
            <a:r>
              <a:rPr lang="en-US" sz="1400" dirty="0" err="1">
                <a:hlinkClick r:id="rId9"/>
              </a:rPr>
              <a:t>ios_facts_module.html</a:t>
            </a:r>
            <a:endParaRPr lang="en-US" sz="1400" dirty="0"/>
          </a:p>
          <a:p>
            <a:pPr algn="l"/>
            <a:r>
              <a:rPr lang="en-US" sz="1400" dirty="0">
                <a:hlinkClick r:id="rId10"/>
              </a:rPr>
              <a:t>https://</a:t>
            </a:r>
            <a:r>
              <a:rPr lang="en-US" sz="1400" dirty="0" err="1">
                <a:hlinkClick r:id="rId10"/>
              </a:rPr>
              <a:t>www.wifireference.com</a:t>
            </a:r>
            <a:r>
              <a:rPr lang="en-US" sz="1400" dirty="0">
                <a:hlinkClick r:id="rId10"/>
              </a:rPr>
              <a:t>/2020/01/14/viewing-network-telemetry-from-the-catalyst-9800-with-</a:t>
            </a:r>
            <a:r>
              <a:rPr lang="en-US" sz="1400" dirty="0" err="1">
                <a:hlinkClick r:id="rId10"/>
              </a:rPr>
              <a:t>grafana</a:t>
            </a:r>
            <a:r>
              <a:rPr lang="en-US" sz="1400" dirty="0">
                <a:hlinkClick r:id="rId10"/>
              </a:rPr>
              <a:t>/</a:t>
            </a:r>
            <a:endParaRPr lang="en-US" sz="1400" dirty="0"/>
          </a:p>
          <a:p>
            <a:pPr algn="l"/>
            <a:r>
              <a:rPr lang="en-US" sz="1400" dirty="0">
                <a:hlinkClick r:id="rId11"/>
              </a:rPr>
              <a:t>https://</a:t>
            </a:r>
            <a:r>
              <a:rPr lang="en-US" sz="1400" dirty="0" err="1">
                <a:hlinkClick r:id="rId11"/>
              </a:rPr>
              <a:t>grafana.com</a:t>
            </a:r>
            <a:r>
              <a:rPr lang="en-US" sz="1400" dirty="0">
                <a:hlinkClick r:id="rId11"/>
              </a:rPr>
              <a:t>/</a:t>
            </a:r>
            <a:r>
              <a:rPr lang="en-US" sz="1400" dirty="0" err="1">
                <a:hlinkClick r:id="rId11"/>
              </a:rPr>
              <a:t>grafana</a:t>
            </a:r>
            <a:r>
              <a:rPr lang="en-US" sz="1400" dirty="0">
                <a:hlinkClick r:id="rId11"/>
              </a:rPr>
              <a:t>/dashboards/13462-device-health-monitoring/</a:t>
            </a:r>
            <a:endParaRPr lang="en-US" sz="1400" dirty="0"/>
          </a:p>
          <a:p>
            <a:pPr algn="l"/>
            <a:r>
              <a:rPr lang="nb-NO" sz="1400" dirty="0" err="1">
                <a:hlinkClick r:id="rId12"/>
              </a:rPr>
              <a:t>https</a:t>
            </a:r>
            <a:r>
              <a:rPr lang="nb-NO" sz="1400" dirty="0">
                <a:hlinkClick r:id="rId12"/>
              </a:rPr>
              <a:t>://</a:t>
            </a:r>
            <a:r>
              <a:rPr lang="nb-NO" sz="1400" dirty="0" err="1">
                <a:hlinkClick r:id="rId12"/>
              </a:rPr>
              <a:t>grafana.com</a:t>
            </a:r>
            <a:r>
              <a:rPr lang="nb-NO" sz="1400" dirty="0">
                <a:hlinkClick r:id="rId12"/>
              </a:rPr>
              <a:t>/</a:t>
            </a:r>
            <a:r>
              <a:rPr lang="nb-NO" sz="1400" dirty="0" err="1">
                <a:hlinkClick r:id="rId12"/>
              </a:rPr>
              <a:t>grafana</a:t>
            </a:r>
            <a:r>
              <a:rPr lang="nb-NO" sz="1400" dirty="0">
                <a:hlinkClick r:id="rId12"/>
              </a:rPr>
              <a:t>/</a:t>
            </a:r>
            <a:r>
              <a:rPr lang="nb-NO" sz="1400" dirty="0" err="1">
                <a:hlinkClick r:id="rId12"/>
              </a:rPr>
              <a:t>dashboards</a:t>
            </a:r>
            <a:r>
              <a:rPr lang="nb-NO" sz="1400" dirty="0">
                <a:hlinkClick r:id="rId12"/>
              </a:rPr>
              <a:t>/12468-</a:t>
            </a:r>
            <a:r>
              <a:rPr lang="nb-NO" sz="1400" dirty="0" err="1">
                <a:hlinkClick r:id="rId12"/>
              </a:rPr>
              <a:t>catalyst</a:t>
            </a:r>
            <a:r>
              <a:rPr lang="nb-NO" sz="1400" dirty="0">
                <a:hlinkClick r:id="rId12"/>
              </a:rPr>
              <a:t>-9800-</a:t>
            </a:r>
            <a:r>
              <a:rPr lang="nb-NO" sz="1400" dirty="0" err="1">
                <a:hlinkClick r:id="rId12"/>
              </a:rPr>
              <a:t>client</a:t>
            </a:r>
            <a:r>
              <a:rPr lang="nb-NO" sz="1400" dirty="0">
                <a:hlinkClick r:id="rId12"/>
              </a:rPr>
              <a:t>-stats/</a:t>
            </a:r>
            <a:endParaRPr lang="nb-NO" sz="1400" dirty="0"/>
          </a:p>
          <a:p>
            <a:pPr algn="l"/>
            <a:r>
              <a:rPr lang="en-US" sz="1400" dirty="0">
                <a:hlinkClick r:id="rId13"/>
              </a:rPr>
              <a:t>https://</a:t>
            </a:r>
            <a:r>
              <a:rPr lang="en-US" sz="1400" dirty="0" err="1">
                <a:hlinkClick r:id="rId13"/>
              </a:rPr>
              <a:t>wirelessisfun.wordpress.com</a:t>
            </a:r>
            <a:r>
              <a:rPr lang="en-US" sz="1400" dirty="0">
                <a:hlinkClick r:id="rId13"/>
              </a:rPr>
              <a:t>/2020/12/10/network-telemetry-data-and-grafana-part-1-the-advanced-netconf-explorer/</a:t>
            </a:r>
            <a:endParaRPr lang="nb-NO" sz="1400" dirty="0"/>
          </a:p>
          <a:p>
            <a:pPr algn="l"/>
            <a:r>
              <a:rPr lang="en-US" sz="1400" dirty="0">
                <a:hlinkClick r:id="rId14"/>
              </a:rPr>
              <a:t>https://</a:t>
            </a:r>
            <a:r>
              <a:rPr lang="en-US" sz="1400" dirty="0" err="1">
                <a:hlinkClick r:id="rId14"/>
              </a:rPr>
              <a:t>python.org</a:t>
            </a:r>
            <a:endParaRPr lang="en-US" sz="1400" dirty="0"/>
          </a:p>
          <a:p>
            <a:pPr algn="l"/>
            <a:r>
              <a:rPr lang="en-US" sz="1400" dirty="0">
                <a:hlinkClick r:id="rId15"/>
              </a:rPr>
              <a:t>https://</a:t>
            </a:r>
            <a:r>
              <a:rPr lang="en-US" sz="1400" dirty="0" err="1">
                <a:hlinkClick r:id="rId15"/>
              </a:rPr>
              <a:t>codeium.com</a:t>
            </a:r>
            <a:endParaRPr lang="en-US" sz="1400" dirty="0"/>
          </a:p>
          <a:p>
            <a:pPr algn="l"/>
            <a:endParaRPr lang="en-US" sz="1400" dirty="0">
              <a:highlight>
                <a:srgbClr val="FFFF00"/>
              </a:highlight>
            </a:endParaRPr>
          </a:p>
        </p:txBody>
      </p:sp>
      <p:sp>
        <p:nvSpPr>
          <p:cNvPr id="10" name="Footer Placeholder 6">
            <a:extLst>
              <a:ext uri="{FF2B5EF4-FFF2-40B4-BE49-F238E27FC236}">
                <a16:creationId xmlns:a16="http://schemas.microsoft.com/office/drawing/2014/main" id="{3CE22A0E-0DEC-ABBF-1895-E07BE58FA06F}"/>
              </a:ext>
            </a:extLst>
          </p:cNvPr>
          <p:cNvSpPr>
            <a:spLocks noGrp="1"/>
          </p:cNvSpPr>
          <p:nvPr>
            <p:ph type="ftr" sz="quarter" idx="11"/>
          </p:nvPr>
        </p:nvSpPr>
        <p:spPr>
          <a:xfrm>
            <a:off x="0" y="0"/>
            <a:ext cx="1440001" cy="270000"/>
          </a:xfrm>
          <a:solidFill>
            <a:srgbClr val="0C1026"/>
          </a:solidFill>
          <a:ln>
            <a:noFill/>
          </a:ln>
        </p:spPr>
        <p:txBody>
          <a:bodyPr/>
          <a:lstStyle/>
          <a:p>
            <a:pPr algn="l"/>
            <a:r>
              <a:rPr lang="en-US" sz="1100">
                <a:latin typeface="Verdana" panose="020B0604030504040204" pitchFamily="34" charset="0"/>
                <a:ea typeface="Verdana" panose="020B0604030504040204" pitchFamily="34" charset="0"/>
                <a:sym typeface="Verdana" panose="020B0604030504040204" pitchFamily="34" charset="0"/>
              </a:rPr>
              <a:t> Prequel</a:t>
            </a:r>
          </a:p>
        </p:txBody>
      </p:sp>
      <p:sp>
        <p:nvSpPr>
          <p:cNvPr id="11" name="Footer Placeholder 6">
            <a:extLst>
              <a:ext uri="{FF2B5EF4-FFF2-40B4-BE49-F238E27FC236}">
                <a16:creationId xmlns:a16="http://schemas.microsoft.com/office/drawing/2014/main" id="{BC16604C-3BD7-8EF2-D7B7-67F43348E4AF}"/>
              </a:ext>
            </a:extLst>
          </p:cNvPr>
          <p:cNvSpPr txBox="1">
            <a:spLocks/>
          </p:cNvSpPr>
          <p:nvPr/>
        </p:nvSpPr>
        <p:spPr bwMode="gray">
          <a:xfrm>
            <a:off x="1440000" y="0"/>
            <a:ext cx="7900850" cy="270000"/>
          </a:xfrm>
          <a:prstGeom prst="rect">
            <a:avLst/>
          </a:prstGeom>
          <a:gradFill flip="none" rotWithShape="1">
            <a:gsLst>
              <a:gs pos="0">
                <a:srgbClr val="2D28CD"/>
              </a:gs>
              <a:gs pos="50000">
                <a:srgbClr val="2D28CD">
                  <a:alpha val="50000"/>
                </a:srgbClr>
              </a:gs>
              <a:gs pos="100000">
                <a:schemeClr val="bg1"/>
              </a:gs>
            </a:gsLst>
            <a:lin ang="0" scaled="1"/>
            <a:tileRect/>
          </a:gradFill>
          <a:ln>
            <a:noFill/>
          </a:ln>
        </p:spPr>
        <p:txBody>
          <a:bodyPr vert="horz" lIns="0" tIns="0" rIns="0" bIns="0" rtlCol="0" anchor="ctr"/>
          <a:lstStyle>
            <a:defPPr>
              <a:defRPr lang="en-US"/>
            </a:defPPr>
            <a:lvl1pPr marL="0" algn="ctr" defTabSz="914400" rtl="0" eaLnBrk="1" latinLnBrk="0" hangingPunct="1">
              <a:defRPr sz="1050" kern="1200">
                <a:solidFill>
                  <a:schemeClr val="bg1"/>
                </a:solidFill>
                <a:latin typeface="Verdana" panose="020B0604030504040204" pitchFamily="34" charset="0"/>
                <a:ea typeface="Verdana" panose="020B0604030504040204" pitchFamily="34" charset="0"/>
                <a:cs typeface="+mn-cs"/>
                <a:sym typeface="Verdana" panose="020B060403050404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a:t> References</a:t>
            </a:r>
          </a:p>
        </p:txBody>
      </p:sp>
    </p:spTree>
    <p:extLst>
      <p:ext uri="{BB962C8B-B14F-4D97-AF65-F5344CB8AC3E}">
        <p14:creationId xmlns:p14="http://schemas.microsoft.com/office/powerpoint/2010/main" val="2087783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Slide Number Placeholder 3">
            <a:extLst>
              <a:ext uri="{FF2B5EF4-FFF2-40B4-BE49-F238E27FC236}">
                <a16:creationId xmlns:a16="http://schemas.microsoft.com/office/drawing/2014/main" id="{84E04E4E-021A-44EA-A21F-D749783987DC}"/>
              </a:ext>
            </a:extLst>
          </p:cNvPr>
          <p:cNvSpPr>
            <a:spLocks noGrp="1"/>
          </p:cNvSpPr>
          <p:nvPr>
            <p:ph type="sldNum" sz="quarter" idx="12"/>
          </p:nvPr>
        </p:nvSpPr>
        <p:spPr>
          <a:xfrm>
            <a:off x="540000" y="6247800"/>
            <a:ext cx="900000" cy="450000"/>
          </a:xfrm>
        </p:spPr>
        <p:txBody>
          <a:bodyPr/>
          <a:lstStyle/>
          <a:p>
            <a:pPr>
              <a:spcAft>
                <a:spcPts val="600"/>
              </a:spcAft>
            </a:pPr>
            <a:fld id="{02CEFE82-39F2-4F47-8A0C-D5AB3496FA5C}" type="slidenum">
              <a:rPr lang="en-GB" smtClean="0"/>
              <a:pPr>
                <a:spcAft>
                  <a:spcPts val="600"/>
                </a:spcAft>
              </a:pPr>
              <a:t>20</a:t>
            </a:fld>
            <a:endParaRPr lang="en-GB"/>
          </a:p>
        </p:txBody>
      </p:sp>
      <p:sp>
        <p:nvSpPr>
          <p:cNvPr id="180" name="Text+Image 50:50"/>
          <p:cNvSpPr txBox="1">
            <a:spLocks noGrp="1"/>
          </p:cNvSpPr>
          <p:nvPr>
            <p:ph type="title"/>
          </p:nvPr>
        </p:nvSpPr>
        <p:spPr>
          <a:xfrm>
            <a:off x="540000" y="432000"/>
            <a:ext cx="11109600" cy="540000"/>
          </a:xfrm>
        </p:spPr>
        <p:txBody>
          <a:bodyPr anchor="ctr">
            <a:normAutofit/>
          </a:bodyPr>
          <a:lstStyle/>
          <a:p>
            <a:r>
              <a:rPr lang="en-GB"/>
              <a:t>Create Ubuntu server (VirtualBox GUI screenshots)</a:t>
            </a:r>
          </a:p>
        </p:txBody>
      </p:sp>
      <p:sp>
        <p:nvSpPr>
          <p:cNvPr id="2" name="Footer Placeholder 6">
            <a:extLst>
              <a:ext uri="{FF2B5EF4-FFF2-40B4-BE49-F238E27FC236}">
                <a16:creationId xmlns:a16="http://schemas.microsoft.com/office/drawing/2014/main" id="{3AB7FB49-71FE-C662-648D-B83B87BD4C2F}"/>
              </a:ext>
            </a:extLst>
          </p:cNvPr>
          <p:cNvSpPr>
            <a:spLocks noGrp="1"/>
          </p:cNvSpPr>
          <p:nvPr>
            <p:ph type="ftr" sz="quarter" idx="11"/>
          </p:nvPr>
        </p:nvSpPr>
        <p:spPr>
          <a:xfrm>
            <a:off x="0" y="0"/>
            <a:ext cx="1440001" cy="270000"/>
          </a:xfrm>
          <a:solidFill>
            <a:srgbClr val="0C1026"/>
          </a:solidFill>
          <a:ln>
            <a:noFill/>
          </a:ln>
        </p:spPr>
        <p:txBody>
          <a:bodyPr/>
          <a:lstStyle/>
          <a:p>
            <a:pPr algn="l"/>
            <a:r>
              <a:rPr lang="en-US" sz="1100">
                <a:latin typeface="Verdana" panose="020B0604030504040204" pitchFamily="34" charset="0"/>
                <a:ea typeface="Verdana" panose="020B0604030504040204" pitchFamily="34" charset="0"/>
                <a:sym typeface="Verdana" panose="020B0604030504040204" pitchFamily="34" charset="0"/>
              </a:rPr>
              <a:t> Pre-lab exercises</a:t>
            </a:r>
          </a:p>
        </p:txBody>
      </p:sp>
      <p:sp>
        <p:nvSpPr>
          <p:cNvPr id="3" name="Footer Placeholder 6">
            <a:extLst>
              <a:ext uri="{FF2B5EF4-FFF2-40B4-BE49-F238E27FC236}">
                <a16:creationId xmlns:a16="http://schemas.microsoft.com/office/drawing/2014/main" id="{D0EF76BE-09AF-0665-13B3-1F2DA9491824}"/>
              </a:ext>
            </a:extLst>
          </p:cNvPr>
          <p:cNvSpPr txBox="1">
            <a:spLocks/>
          </p:cNvSpPr>
          <p:nvPr/>
        </p:nvSpPr>
        <p:spPr bwMode="gray">
          <a:xfrm>
            <a:off x="1440000" y="0"/>
            <a:ext cx="7900850" cy="270000"/>
          </a:xfrm>
          <a:prstGeom prst="rect">
            <a:avLst/>
          </a:prstGeom>
          <a:gradFill flip="none" rotWithShape="1">
            <a:gsLst>
              <a:gs pos="0">
                <a:srgbClr val="2D28CD"/>
              </a:gs>
              <a:gs pos="50000">
                <a:srgbClr val="2D28CD">
                  <a:alpha val="50000"/>
                </a:srgbClr>
              </a:gs>
              <a:gs pos="100000">
                <a:schemeClr val="bg1"/>
              </a:gs>
            </a:gsLst>
            <a:lin ang="0" scaled="1"/>
            <a:tileRect/>
          </a:gradFill>
          <a:ln>
            <a:noFill/>
          </a:ln>
        </p:spPr>
        <p:txBody>
          <a:bodyPr vert="horz" lIns="0" tIns="0" rIns="0" bIns="0" rtlCol="0" anchor="ctr"/>
          <a:lstStyle>
            <a:defPPr>
              <a:defRPr lang="en-US"/>
            </a:defPPr>
            <a:lvl1pPr marL="0" algn="ctr" defTabSz="914400" rtl="0" eaLnBrk="1" latinLnBrk="0" hangingPunct="1">
              <a:defRPr sz="1050" kern="1200">
                <a:solidFill>
                  <a:schemeClr val="bg1"/>
                </a:solidFill>
                <a:latin typeface="Verdana" panose="020B0604030504040204" pitchFamily="34" charset="0"/>
                <a:ea typeface="Verdana" panose="020B0604030504040204" pitchFamily="34" charset="0"/>
                <a:cs typeface="+mn-cs"/>
                <a:sym typeface="Verdana" panose="020B060403050404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dirty="0"/>
              <a:t> Pre-lab task #2: Ubuntu Server</a:t>
            </a:r>
          </a:p>
        </p:txBody>
      </p:sp>
      <p:sp>
        <p:nvSpPr>
          <p:cNvPr id="14" name="The distance between the headline and the start of the body copy is always constant.…">
            <a:extLst>
              <a:ext uri="{FF2B5EF4-FFF2-40B4-BE49-F238E27FC236}">
                <a16:creationId xmlns:a16="http://schemas.microsoft.com/office/drawing/2014/main" id="{00E5EE1C-005E-95F6-BDD7-36E2B327380B}"/>
              </a:ext>
            </a:extLst>
          </p:cNvPr>
          <p:cNvSpPr txBox="1">
            <a:spLocks/>
          </p:cNvSpPr>
          <p:nvPr/>
        </p:nvSpPr>
        <p:spPr bwMode="gray">
          <a:xfrm>
            <a:off x="5778136" y="953620"/>
            <a:ext cx="5871463" cy="4800066"/>
          </a:xfrm>
          <a:prstGeom prst="rect">
            <a:avLst/>
          </a:prstGeom>
        </p:spPr>
        <p:txBody>
          <a:bodyPr vert="horz" lIns="0" tIns="180000" rIns="0" bIns="180000" rtlCol="0">
            <a:normAutofit/>
          </a:bodyPr>
          <a:lstStyle>
            <a:lvl1pPr marL="270000" indent="-270000" algn="l" defTabSz="914400" rtl="0" eaLnBrk="1" latinLnBrk="0" hangingPunct="1">
              <a:lnSpc>
                <a:spcPct val="120000"/>
              </a:lnSpc>
              <a:spcBef>
                <a:spcPts val="0"/>
              </a:spcBef>
              <a:spcAft>
                <a:spcPts val="1000"/>
              </a:spcAft>
              <a:buClr>
                <a:schemeClr val="accent1"/>
              </a:buClr>
              <a:buFont typeface="Arial" panose="020B0604020202020204" pitchFamily="34" charset="0"/>
              <a:buChar char="•"/>
              <a:defRPr lang="en-US" sz="1800" kern="1200" dirty="0" smtClean="0">
                <a:solidFill>
                  <a:schemeClr val="tx1"/>
                </a:solidFill>
                <a:latin typeface="Verdana" panose="020B0604030504040204" pitchFamily="34" charset="0"/>
                <a:ea typeface="Verdana" panose="020B0604030504040204" pitchFamily="34" charset="0"/>
                <a:cs typeface="+mn-cs"/>
                <a:sym typeface="Verdana" panose="020B0604030504040204" pitchFamily="34" charset="0"/>
              </a:defRPr>
            </a:lvl1pPr>
            <a:lvl2pPr marL="720000" indent="-270000" algn="l" defTabSz="914400" rtl="0" eaLnBrk="1" latinLnBrk="0" hangingPunct="1">
              <a:lnSpc>
                <a:spcPct val="120000"/>
              </a:lnSpc>
              <a:spcBef>
                <a:spcPts val="0"/>
              </a:spcBef>
              <a:spcAft>
                <a:spcPts val="1000"/>
              </a:spcAft>
              <a:buFont typeface="Arial" panose="020B0604020202020204" pitchFamily="34" charset="0"/>
              <a:buChar char="–"/>
              <a:defRPr lang="en-US" sz="1600" b="0" i="0" u="none" kern="1200" dirty="0" smtClean="0">
                <a:solidFill>
                  <a:schemeClr val="tx1"/>
                </a:solidFill>
                <a:latin typeface="Verdana" panose="020B0604030504040204" pitchFamily="34" charset="0"/>
                <a:ea typeface="Verdana" panose="020B0604030504040204" pitchFamily="34" charset="0"/>
                <a:cs typeface="+mn-cs"/>
                <a:sym typeface="Verdana" panose="020B0604030504040204" pitchFamily="34" charset="0"/>
              </a:defRPr>
            </a:lvl2pPr>
            <a:lvl3pPr marL="1080000" indent="-270000" algn="l" defTabSz="914400" rtl="0" eaLnBrk="1" latinLnBrk="0" hangingPunct="1">
              <a:lnSpc>
                <a:spcPct val="120000"/>
              </a:lnSpc>
              <a:spcBef>
                <a:spcPts val="0"/>
              </a:spcBef>
              <a:spcAft>
                <a:spcPts val="1000"/>
              </a:spcAft>
              <a:buFont typeface="Arial" panose="020B0604020202020204" pitchFamily="34" charset="0"/>
              <a:buChar char="–"/>
              <a:defRPr lang="en-US" sz="1400" kern="1200" dirty="0" smtClean="0">
                <a:solidFill>
                  <a:schemeClr val="tx1"/>
                </a:solidFill>
                <a:latin typeface="Verdana" panose="020B0604030504040204" pitchFamily="34" charset="0"/>
                <a:ea typeface="Verdana" panose="020B0604030504040204" pitchFamily="34" charset="0"/>
                <a:cs typeface="+mn-cs"/>
                <a:sym typeface="Verdana" panose="020B0604030504040204" pitchFamily="34" charset="0"/>
              </a:defRPr>
            </a:lvl3pPr>
            <a:lvl4pPr marL="1440000" indent="-270000" algn="l" defTabSz="914400" rtl="0" eaLnBrk="1" latinLnBrk="0" hangingPunct="1">
              <a:lnSpc>
                <a:spcPct val="120000"/>
              </a:lnSpc>
              <a:spcBef>
                <a:spcPts val="0"/>
              </a:spcBef>
              <a:spcAft>
                <a:spcPts val="1000"/>
              </a:spcAft>
              <a:buFont typeface="Arial" panose="020B0604020202020204" pitchFamily="34" charset="0"/>
              <a:buChar char="–"/>
              <a:defRPr lang="en-US" sz="1200" kern="1200" dirty="0" smtClean="0">
                <a:solidFill>
                  <a:schemeClr val="tx1"/>
                </a:solidFill>
                <a:latin typeface="Verdana" panose="020B0604030504040204" pitchFamily="34" charset="0"/>
                <a:ea typeface="Verdana" panose="020B0604030504040204" pitchFamily="34" charset="0"/>
                <a:cs typeface="+mn-cs"/>
                <a:sym typeface="Verdana" panose="020B0604030504040204" pitchFamily="34" charset="0"/>
              </a:defRPr>
            </a:lvl4pPr>
            <a:lvl5pPr marL="1800000" indent="-270000" algn="l" defTabSz="914400" rtl="0" eaLnBrk="1" latinLnBrk="0" hangingPunct="1">
              <a:lnSpc>
                <a:spcPct val="120000"/>
              </a:lnSpc>
              <a:spcBef>
                <a:spcPts val="0"/>
              </a:spcBef>
              <a:spcAft>
                <a:spcPts val="1000"/>
              </a:spcAft>
              <a:buFont typeface="Arial" panose="020B0604020202020204" pitchFamily="34" charset="0"/>
              <a:buChar char="–"/>
              <a:defRPr lang="en-US" sz="1200" kern="1200" dirty="0">
                <a:solidFill>
                  <a:schemeClr val="tx1"/>
                </a:solidFill>
                <a:latin typeface="Verdana" panose="020B0604030504040204" pitchFamily="34" charset="0"/>
                <a:ea typeface="Verdana" panose="020B0604030504040204" pitchFamily="34" charset="0"/>
                <a:cs typeface="+mn-cs"/>
                <a:sym typeface="Verdana" panose="020B060403050404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10000"/>
              </a:lnSpc>
            </a:pPr>
            <a:r>
              <a:rPr lang="nb-NO" sz="1200" dirty="0"/>
              <a:t>Enter settings</a:t>
            </a:r>
          </a:p>
          <a:p>
            <a:pPr>
              <a:lnSpc>
                <a:spcPct val="110000"/>
              </a:lnSpc>
            </a:pPr>
            <a:r>
              <a:rPr lang="nb-NO" sz="1200" dirty="0"/>
              <a:t>General: No </a:t>
            </a:r>
            <a:r>
              <a:rPr lang="nb-NO" sz="1200" dirty="0" err="1"/>
              <a:t>change</a:t>
            </a:r>
            <a:r>
              <a:rPr lang="nb-NO" sz="1200" dirty="0"/>
              <a:t> </a:t>
            </a:r>
            <a:r>
              <a:rPr lang="nb-NO" sz="1200" dirty="0" err="1"/>
              <a:t>needed</a:t>
            </a:r>
            <a:endParaRPr lang="nb-NO" sz="1200" dirty="0"/>
          </a:p>
          <a:p>
            <a:pPr>
              <a:lnSpc>
                <a:spcPct val="110000"/>
              </a:lnSpc>
            </a:pPr>
            <a:endParaRPr lang="nb-NO" sz="1200" dirty="0"/>
          </a:p>
          <a:p>
            <a:pPr>
              <a:lnSpc>
                <a:spcPct val="110000"/>
              </a:lnSpc>
            </a:pPr>
            <a:endParaRPr lang="nb-NO" sz="1200" dirty="0"/>
          </a:p>
          <a:p>
            <a:pPr>
              <a:lnSpc>
                <a:spcPct val="110000"/>
              </a:lnSpc>
            </a:pPr>
            <a:r>
              <a:rPr lang="nb-NO" sz="1200" dirty="0"/>
              <a:t>System: </a:t>
            </a:r>
            <a:r>
              <a:rPr lang="nb-NO" sz="1200" dirty="0" err="1"/>
              <a:t>Remove</a:t>
            </a:r>
            <a:r>
              <a:rPr lang="nb-NO" sz="1200" dirty="0"/>
              <a:t> «</a:t>
            </a:r>
            <a:r>
              <a:rPr lang="nb-NO" sz="1200" dirty="0" err="1"/>
              <a:t>Floppy</a:t>
            </a:r>
            <a:r>
              <a:rPr lang="nb-NO" sz="1200" dirty="0"/>
              <a:t>» </a:t>
            </a:r>
            <a:r>
              <a:rPr lang="nb-NO" sz="1200" dirty="0" err="1"/>
              <a:t>checkbox</a:t>
            </a:r>
            <a:r>
              <a:rPr lang="nb-NO" sz="1200" dirty="0"/>
              <a:t>. </a:t>
            </a:r>
            <a:r>
              <a:rPr lang="nb-NO" sz="1200" dirty="0" err="1"/>
              <a:t>Keep</a:t>
            </a:r>
            <a:r>
              <a:rPr lang="nb-NO" sz="1200" dirty="0"/>
              <a:t> </a:t>
            </a:r>
            <a:r>
              <a:rPr lang="nb-NO" sz="1200" dirty="0" err="1"/>
              <a:t>the</a:t>
            </a:r>
            <a:r>
              <a:rPr lang="nb-NO" sz="1200" dirty="0"/>
              <a:t> rest </a:t>
            </a:r>
            <a:r>
              <a:rPr lang="nb-NO" sz="1200" dirty="0" err="1"/>
              <a:t>default</a:t>
            </a:r>
            <a:endParaRPr lang="nb-NO" sz="1200" dirty="0"/>
          </a:p>
          <a:p>
            <a:pPr>
              <a:lnSpc>
                <a:spcPct val="110000"/>
              </a:lnSpc>
            </a:pPr>
            <a:endParaRPr lang="nb-NO" sz="1200" dirty="0"/>
          </a:p>
          <a:p>
            <a:pPr>
              <a:lnSpc>
                <a:spcPct val="110000"/>
              </a:lnSpc>
            </a:pPr>
            <a:endParaRPr lang="nb-NO" sz="1200" dirty="0"/>
          </a:p>
          <a:p>
            <a:pPr>
              <a:lnSpc>
                <a:spcPct val="110000"/>
              </a:lnSpc>
            </a:pPr>
            <a:endParaRPr lang="nb-NO" sz="1200" dirty="0"/>
          </a:p>
          <a:p>
            <a:pPr>
              <a:lnSpc>
                <a:spcPct val="110000"/>
              </a:lnSpc>
            </a:pPr>
            <a:r>
              <a:rPr lang="nb-NO" sz="1200" dirty="0"/>
              <a:t>Display: Ensure «Video Memory» is at </a:t>
            </a:r>
            <a:r>
              <a:rPr lang="nb-NO" sz="1200" dirty="0" err="1"/>
              <a:t>least</a:t>
            </a:r>
            <a:r>
              <a:rPr lang="nb-NO" sz="1200" dirty="0"/>
              <a:t> 30MB. </a:t>
            </a:r>
            <a:r>
              <a:rPr lang="nb-NO" sz="1200" dirty="0" err="1"/>
              <a:t>Keep</a:t>
            </a:r>
            <a:r>
              <a:rPr lang="nb-NO" sz="1200" dirty="0"/>
              <a:t> </a:t>
            </a:r>
            <a:r>
              <a:rPr lang="nb-NO" sz="1200" dirty="0" err="1"/>
              <a:t>the</a:t>
            </a:r>
            <a:r>
              <a:rPr lang="nb-NO" sz="1200" dirty="0"/>
              <a:t> rest </a:t>
            </a:r>
            <a:r>
              <a:rPr lang="nb-NO" sz="1200" dirty="0" err="1"/>
              <a:t>default</a:t>
            </a:r>
            <a:endParaRPr lang="nb-NO" sz="1200" dirty="0"/>
          </a:p>
          <a:p>
            <a:pPr>
              <a:lnSpc>
                <a:spcPct val="110000"/>
              </a:lnSpc>
            </a:pPr>
            <a:endParaRPr lang="nb-NO" sz="1200" dirty="0"/>
          </a:p>
          <a:p>
            <a:pPr>
              <a:lnSpc>
                <a:spcPct val="110000"/>
              </a:lnSpc>
            </a:pPr>
            <a:r>
              <a:rPr lang="nb-NO" sz="1200" dirty="0"/>
              <a:t>Storage: No </a:t>
            </a:r>
            <a:r>
              <a:rPr lang="nb-NO" sz="1200" dirty="0" err="1"/>
              <a:t>change</a:t>
            </a:r>
            <a:r>
              <a:rPr lang="nb-NO" sz="1200" dirty="0"/>
              <a:t> </a:t>
            </a:r>
            <a:r>
              <a:rPr lang="nb-NO" sz="1200" dirty="0" err="1"/>
              <a:t>needed</a:t>
            </a:r>
            <a:endParaRPr lang="nb-NO" sz="1200" dirty="0"/>
          </a:p>
          <a:p>
            <a:pPr>
              <a:lnSpc>
                <a:spcPct val="110000"/>
              </a:lnSpc>
            </a:pPr>
            <a:endParaRPr lang="nb-NO" sz="1200" dirty="0"/>
          </a:p>
          <a:p>
            <a:pPr>
              <a:lnSpc>
                <a:spcPct val="110000"/>
              </a:lnSpc>
            </a:pPr>
            <a:r>
              <a:rPr lang="nb-NO" sz="1200" dirty="0" err="1"/>
              <a:t>Audio</a:t>
            </a:r>
            <a:r>
              <a:rPr lang="nb-NO" sz="1200" dirty="0"/>
              <a:t>: </a:t>
            </a:r>
            <a:r>
              <a:rPr lang="nb-NO" sz="1200" dirty="0" err="1"/>
              <a:t>Remove</a:t>
            </a:r>
            <a:r>
              <a:rPr lang="nb-NO" sz="1200" dirty="0"/>
              <a:t> «</a:t>
            </a:r>
            <a:r>
              <a:rPr lang="nb-NO" sz="1200" dirty="0" err="1"/>
              <a:t>Enable</a:t>
            </a:r>
            <a:r>
              <a:rPr lang="nb-NO" sz="1200" dirty="0"/>
              <a:t> </a:t>
            </a:r>
            <a:r>
              <a:rPr lang="nb-NO" sz="1200" dirty="0" err="1"/>
              <a:t>Audio</a:t>
            </a:r>
            <a:r>
              <a:rPr lang="nb-NO" sz="1200" dirty="0"/>
              <a:t>» </a:t>
            </a:r>
            <a:r>
              <a:rPr lang="nb-NO" sz="1200" dirty="0" err="1"/>
              <a:t>checkbox</a:t>
            </a:r>
            <a:endParaRPr lang="nb-NO" sz="1200" dirty="0"/>
          </a:p>
          <a:p>
            <a:pPr>
              <a:lnSpc>
                <a:spcPct val="110000"/>
              </a:lnSpc>
            </a:pPr>
            <a:endParaRPr lang="nb-NO" sz="1200" dirty="0"/>
          </a:p>
        </p:txBody>
      </p:sp>
      <p:pic>
        <p:nvPicPr>
          <p:cNvPr id="5" name="Picture 4">
            <a:extLst>
              <a:ext uri="{FF2B5EF4-FFF2-40B4-BE49-F238E27FC236}">
                <a16:creationId xmlns:a16="http://schemas.microsoft.com/office/drawing/2014/main" id="{282BA896-C7CD-26FB-9FF9-9CCF2D0F9194}"/>
              </a:ext>
            </a:extLst>
          </p:cNvPr>
          <p:cNvPicPr>
            <a:picLocks noChangeAspect="1"/>
          </p:cNvPicPr>
          <p:nvPr/>
        </p:nvPicPr>
        <p:blipFill>
          <a:blip r:embed="rId3"/>
          <a:stretch>
            <a:fillRect/>
          </a:stretch>
        </p:blipFill>
        <p:spPr>
          <a:xfrm>
            <a:off x="777796" y="912142"/>
            <a:ext cx="2739127" cy="943778"/>
          </a:xfrm>
          <a:prstGeom prst="rect">
            <a:avLst/>
          </a:prstGeom>
        </p:spPr>
      </p:pic>
      <p:sp>
        <p:nvSpPr>
          <p:cNvPr id="6" name="Rectangle: Rounded Corners 5">
            <a:extLst>
              <a:ext uri="{FF2B5EF4-FFF2-40B4-BE49-F238E27FC236}">
                <a16:creationId xmlns:a16="http://schemas.microsoft.com/office/drawing/2014/main" id="{F4AD1D49-AFC0-4B87-D4D2-D733557757BB}"/>
              </a:ext>
            </a:extLst>
          </p:cNvPr>
          <p:cNvSpPr/>
          <p:nvPr/>
        </p:nvSpPr>
        <p:spPr>
          <a:xfrm>
            <a:off x="2404403" y="1141899"/>
            <a:ext cx="359899" cy="398514"/>
          </a:xfrm>
          <a:prstGeom prst="roundRect">
            <a:avLst/>
          </a:prstGeom>
          <a:noFill/>
          <a:ln w="19050"/>
        </p:spPr>
        <p:style>
          <a:lnRef idx="2">
            <a:schemeClr val="accent1"/>
          </a:lnRef>
          <a:fillRef idx="1">
            <a:schemeClr val="lt1"/>
          </a:fillRef>
          <a:effectRef idx="0">
            <a:schemeClr val="accent1"/>
          </a:effectRef>
          <a:fontRef idx="minor">
            <a:schemeClr val="dk1"/>
          </a:fontRef>
        </p:style>
        <p:txBody>
          <a:bodyPr lIns="36000" tIns="36000" rIns="36000" bIns="36000" rtlCol="0" anchor="ctr"/>
          <a:lstStyle/>
          <a:p>
            <a:pPr algn="ctr">
              <a:lnSpc>
                <a:spcPct val="90000"/>
              </a:lnSpc>
              <a:spcAft>
                <a:spcPts val="1000"/>
              </a:spcAft>
            </a:pPr>
            <a:endParaRPr lang="nb-NO" err="1"/>
          </a:p>
        </p:txBody>
      </p:sp>
      <p:cxnSp>
        <p:nvCxnSpPr>
          <p:cNvPr id="7" name="Straight Arrow Connector 6">
            <a:extLst>
              <a:ext uri="{FF2B5EF4-FFF2-40B4-BE49-F238E27FC236}">
                <a16:creationId xmlns:a16="http://schemas.microsoft.com/office/drawing/2014/main" id="{9F80AFC2-3611-269D-1538-18E58499FE93}"/>
              </a:ext>
            </a:extLst>
          </p:cNvPr>
          <p:cNvCxnSpPr>
            <a:cxnSpLocks/>
          </p:cNvCxnSpPr>
          <p:nvPr/>
        </p:nvCxnSpPr>
        <p:spPr>
          <a:xfrm flipH="1">
            <a:off x="2764302" y="1226185"/>
            <a:ext cx="2984890" cy="157846"/>
          </a:xfrm>
          <a:prstGeom prst="straightConnector1">
            <a:avLst/>
          </a:prstGeom>
          <a:ln w="19050">
            <a:tailEnd type="triangle"/>
          </a:ln>
        </p:spPr>
        <p:style>
          <a:lnRef idx="2">
            <a:schemeClr val="accent1"/>
          </a:lnRef>
          <a:fillRef idx="0">
            <a:schemeClr val="accent1"/>
          </a:fillRef>
          <a:effectRef idx="1">
            <a:schemeClr val="accent1"/>
          </a:effectRef>
          <a:fontRef idx="minor">
            <a:schemeClr val="tx1"/>
          </a:fontRef>
        </p:style>
      </p:cxnSp>
      <p:pic>
        <p:nvPicPr>
          <p:cNvPr id="10" name="Picture 9">
            <a:extLst>
              <a:ext uri="{FF2B5EF4-FFF2-40B4-BE49-F238E27FC236}">
                <a16:creationId xmlns:a16="http://schemas.microsoft.com/office/drawing/2014/main" id="{E5D690CF-958C-5D3E-01CD-3DF592D45AD8}"/>
              </a:ext>
            </a:extLst>
          </p:cNvPr>
          <p:cNvPicPr>
            <a:picLocks noChangeAspect="1"/>
          </p:cNvPicPr>
          <p:nvPr/>
        </p:nvPicPr>
        <p:blipFill>
          <a:blip r:embed="rId4"/>
          <a:stretch>
            <a:fillRect/>
          </a:stretch>
        </p:blipFill>
        <p:spPr>
          <a:xfrm>
            <a:off x="777796" y="1940206"/>
            <a:ext cx="4567927" cy="1468661"/>
          </a:xfrm>
          <a:prstGeom prst="rect">
            <a:avLst/>
          </a:prstGeom>
        </p:spPr>
      </p:pic>
      <p:sp>
        <p:nvSpPr>
          <p:cNvPr id="11" name="Rectangle: Rounded Corners 10">
            <a:extLst>
              <a:ext uri="{FF2B5EF4-FFF2-40B4-BE49-F238E27FC236}">
                <a16:creationId xmlns:a16="http://schemas.microsoft.com/office/drawing/2014/main" id="{1DCAA24A-291F-FF29-7FC1-FC360AD81394}"/>
              </a:ext>
            </a:extLst>
          </p:cNvPr>
          <p:cNvSpPr/>
          <p:nvPr/>
        </p:nvSpPr>
        <p:spPr>
          <a:xfrm>
            <a:off x="2584352" y="2955139"/>
            <a:ext cx="651217" cy="181956"/>
          </a:xfrm>
          <a:prstGeom prst="roundRect">
            <a:avLst/>
          </a:prstGeom>
          <a:noFill/>
          <a:ln w="19050"/>
        </p:spPr>
        <p:style>
          <a:lnRef idx="2">
            <a:schemeClr val="accent1"/>
          </a:lnRef>
          <a:fillRef idx="1">
            <a:schemeClr val="lt1"/>
          </a:fillRef>
          <a:effectRef idx="0">
            <a:schemeClr val="accent1"/>
          </a:effectRef>
          <a:fontRef idx="minor">
            <a:schemeClr val="dk1"/>
          </a:fontRef>
        </p:style>
        <p:txBody>
          <a:bodyPr lIns="36000" tIns="36000" rIns="36000" bIns="36000" rtlCol="0" anchor="ctr"/>
          <a:lstStyle/>
          <a:p>
            <a:pPr algn="ctr">
              <a:lnSpc>
                <a:spcPct val="90000"/>
              </a:lnSpc>
              <a:spcAft>
                <a:spcPts val="1000"/>
              </a:spcAft>
            </a:pPr>
            <a:endParaRPr lang="nb-NO" err="1"/>
          </a:p>
        </p:txBody>
      </p:sp>
      <p:cxnSp>
        <p:nvCxnSpPr>
          <p:cNvPr id="12" name="Straight Arrow Connector 11">
            <a:extLst>
              <a:ext uri="{FF2B5EF4-FFF2-40B4-BE49-F238E27FC236}">
                <a16:creationId xmlns:a16="http://schemas.microsoft.com/office/drawing/2014/main" id="{BD20535C-42FE-7B02-85FF-D18DB9A0B2CE}"/>
              </a:ext>
            </a:extLst>
          </p:cNvPr>
          <p:cNvCxnSpPr>
            <a:cxnSpLocks/>
            <a:endCxn id="11" idx="3"/>
          </p:cNvCxnSpPr>
          <p:nvPr/>
        </p:nvCxnSpPr>
        <p:spPr>
          <a:xfrm flipH="1">
            <a:off x="3235569" y="2549525"/>
            <a:ext cx="2513623" cy="496592"/>
          </a:xfrm>
          <a:prstGeom prst="straightConnector1">
            <a:avLst/>
          </a:prstGeom>
          <a:ln w="19050">
            <a:tailEnd type="triangle"/>
          </a:ln>
        </p:spPr>
        <p:style>
          <a:lnRef idx="2">
            <a:schemeClr val="accent1"/>
          </a:lnRef>
          <a:fillRef idx="0">
            <a:schemeClr val="accent1"/>
          </a:fillRef>
          <a:effectRef idx="1">
            <a:schemeClr val="accent1"/>
          </a:effectRef>
          <a:fontRef idx="minor">
            <a:schemeClr val="tx1"/>
          </a:fontRef>
        </p:style>
      </p:cxnSp>
      <p:pic>
        <p:nvPicPr>
          <p:cNvPr id="16" name="Picture 15">
            <a:extLst>
              <a:ext uri="{FF2B5EF4-FFF2-40B4-BE49-F238E27FC236}">
                <a16:creationId xmlns:a16="http://schemas.microsoft.com/office/drawing/2014/main" id="{262FFFBA-0762-953B-A13C-9E96DE8055CA}"/>
              </a:ext>
            </a:extLst>
          </p:cNvPr>
          <p:cNvPicPr>
            <a:picLocks noChangeAspect="1"/>
          </p:cNvPicPr>
          <p:nvPr/>
        </p:nvPicPr>
        <p:blipFill>
          <a:blip r:embed="rId5"/>
          <a:stretch>
            <a:fillRect/>
          </a:stretch>
        </p:blipFill>
        <p:spPr>
          <a:xfrm>
            <a:off x="777796" y="3517710"/>
            <a:ext cx="4567927" cy="894988"/>
          </a:xfrm>
          <a:prstGeom prst="rect">
            <a:avLst/>
          </a:prstGeom>
        </p:spPr>
      </p:pic>
      <p:sp>
        <p:nvSpPr>
          <p:cNvPr id="17" name="Rectangle: Rounded Corners 16">
            <a:extLst>
              <a:ext uri="{FF2B5EF4-FFF2-40B4-BE49-F238E27FC236}">
                <a16:creationId xmlns:a16="http://schemas.microsoft.com/office/drawing/2014/main" id="{195A5B8B-D065-0CA1-21DA-1497089949F1}"/>
              </a:ext>
            </a:extLst>
          </p:cNvPr>
          <p:cNvSpPr/>
          <p:nvPr/>
        </p:nvSpPr>
        <p:spPr>
          <a:xfrm>
            <a:off x="4811151" y="3874226"/>
            <a:ext cx="534572" cy="181956"/>
          </a:xfrm>
          <a:prstGeom prst="roundRect">
            <a:avLst/>
          </a:prstGeom>
          <a:noFill/>
          <a:ln w="19050"/>
        </p:spPr>
        <p:style>
          <a:lnRef idx="2">
            <a:schemeClr val="accent1"/>
          </a:lnRef>
          <a:fillRef idx="1">
            <a:schemeClr val="lt1"/>
          </a:fillRef>
          <a:effectRef idx="0">
            <a:schemeClr val="accent1"/>
          </a:effectRef>
          <a:fontRef idx="minor">
            <a:schemeClr val="dk1"/>
          </a:fontRef>
        </p:style>
        <p:txBody>
          <a:bodyPr lIns="36000" tIns="36000" rIns="36000" bIns="36000" rtlCol="0" anchor="ctr"/>
          <a:lstStyle/>
          <a:p>
            <a:pPr algn="ctr">
              <a:lnSpc>
                <a:spcPct val="90000"/>
              </a:lnSpc>
              <a:spcAft>
                <a:spcPts val="1000"/>
              </a:spcAft>
            </a:pPr>
            <a:endParaRPr lang="nb-NO" err="1"/>
          </a:p>
        </p:txBody>
      </p:sp>
      <p:cxnSp>
        <p:nvCxnSpPr>
          <p:cNvPr id="19" name="Straight Arrow Connector 18">
            <a:extLst>
              <a:ext uri="{FF2B5EF4-FFF2-40B4-BE49-F238E27FC236}">
                <a16:creationId xmlns:a16="http://schemas.microsoft.com/office/drawing/2014/main" id="{1D251A9B-8FED-93CB-5FFC-FB9557D07128}"/>
              </a:ext>
            </a:extLst>
          </p:cNvPr>
          <p:cNvCxnSpPr>
            <a:cxnSpLocks/>
            <a:endCxn id="17" idx="3"/>
          </p:cNvCxnSpPr>
          <p:nvPr/>
        </p:nvCxnSpPr>
        <p:spPr>
          <a:xfrm flipH="1">
            <a:off x="5345723" y="3860800"/>
            <a:ext cx="410552" cy="104404"/>
          </a:xfrm>
          <a:prstGeom prst="straightConnector1">
            <a:avLst/>
          </a:prstGeom>
          <a:ln w="19050">
            <a:tailEnd type="triangle"/>
          </a:ln>
        </p:spPr>
        <p:style>
          <a:lnRef idx="2">
            <a:schemeClr val="accent1"/>
          </a:lnRef>
          <a:fillRef idx="0">
            <a:schemeClr val="accent1"/>
          </a:fillRef>
          <a:effectRef idx="1">
            <a:schemeClr val="accent1"/>
          </a:effectRef>
          <a:fontRef idx="minor">
            <a:schemeClr val="tx1"/>
          </a:fontRef>
        </p:style>
      </p:cxnSp>
      <p:pic>
        <p:nvPicPr>
          <p:cNvPr id="33" name="Picture 32">
            <a:extLst>
              <a:ext uri="{FF2B5EF4-FFF2-40B4-BE49-F238E27FC236}">
                <a16:creationId xmlns:a16="http://schemas.microsoft.com/office/drawing/2014/main" id="{8BA0A3CF-6DC4-5CAF-B6DC-5C58581428E4}"/>
              </a:ext>
            </a:extLst>
          </p:cNvPr>
          <p:cNvPicPr>
            <a:picLocks noChangeAspect="1"/>
          </p:cNvPicPr>
          <p:nvPr/>
        </p:nvPicPr>
        <p:blipFill>
          <a:blip r:embed="rId6"/>
          <a:stretch>
            <a:fillRect/>
          </a:stretch>
        </p:blipFill>
        <p:spPr>
          <a:xfrm>
            <a:off x="777796" y="4637719"/>
            <a:ext cx="4567927" cy="1247331"/>
          </a:xfrm>
          <a:prstGeom prst="rect">
            <a:avLst/>
          </a:prstGeom>
        </p:spPr>
      </p:pic>
      <p:sp>
        <p:nvSpPr>
          <p:cNvPr id="34" name="Rectangle: Rounded Corners 33">
            <a:extLst>
              <a:ext uri="{FF2B5EF4-FFF2-40B4-BE49-F238E27FC236}">
                <a16:creationId xmlns:a16="http://schemas.microsoft.com/office/drawing/2014/main" id="{0D4458F1-DE5B-643D-0DD1-09905DB35DF3}"/>
              </a:ext>
            </a:extLst>
          </p:cNvPr>
          <p:cNvSpPr/>
          <p:nvPr/>
        </p:nvSpPr>
        <p:spPr>
          <a:xfrm>
            <a:off x="1928250" y="5017226"/>
            <a:ext cx="599049" cy="181956"/>
          </a:xfrm>
          <a:prstGeom prst="roundRect">
            <a:avLst/>
          </a:prstGeom>
          <a:noFill/>
          <a:ln w="19050"/>
        </p:spPr>
        <p:style>
          <a:lnRef idx="2">
            <a:schemeClr val="accent1"/>
          </a:lnRef>
          <a:fillRef idx="1">
            <a:schemeClr val="lt1"/>
          </a:fillRef>
          <a:effectRef idx="0">
            <a:schemeClr val="accent1"/>
          </a:effectRef>
          <a:fontRef idx="minor">
            <a:schemeClr val="dk1"/>
          </a:fontRef>
        </p:style>
        <p:txBody>
          <a:bodyPr lIns="36000" tIns="36000" rIns="36000" bIns="36000" rtlCol="0" anchor="ctr"/>
          <a:lstStyle/>
          <a:p>
            <a:pPr algn="ctr">
              <a:lnSpc>
                <a:spcPct val="90000"/>
              </a:lnSpc>
              <a:spcAft>
                <a:spcPts val="1000"/>
              </a:spcAft>
            </a:pPr>
            <a:endParaRPr lang="nb-NO" err="1"/>
          </a:p>
        </p:txBody>
      </p:sp>
      <p:cxnSp>
        <p:nvCxnSpPr>
          <p:cNvPr id="35" name="Straight Arrow Connector 34">
            <a:extLst>
              <a:ext uri="{FF2B5EF4-FFF2-40B4-BE49-F238E27FC236}">
                <a16:creationId xmlns:a16="http://schemas.microsoft.com/office/drawing/2014/main" id="{F046AB60-7FBD-0DC3-5651-D0E43C1E5E45}"/>
              </a:ext>
            </a:extLst>
          </p:cNvPr>
          <p:cNvCxnSpPr>
            <a:cxnSpLocks/>
            <a:endCxn id="34" idx="3"/>
          </p:cNvCxnSpPr>
          <p:nvPr/>
        </p:nvCxnSpPr>
        <p:spPr>
          <a:xfrm flipH="1" flipV="1">
            <a:off x="2527299" y="5108204"/>
            <a:ext cx="3228976" cy="66975"/>
          </a:xfrm>
          <a:prstGeom prst="straightConnector1">
            <a:avLst/>
          </a:prstGeom>
          <a:ln w="19050">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95367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3E13F6B-9646-DB52-586D-ABF3D3CC57B8}"/>
              </a:ext>
            </a:extLst>
          </p:cNvPr>
          <p:cNvPicPr>
            <a:picLocks noChangeAspect="1"/>
          </p:cNvPicPr>
          <p:nvPr/>
        </p:nvPicPr>
        <p:blipFill>
          <a:blip r:embed="rId3"/>
          <a:stretch>
            <a:fillRect/>
          </a:stretch>
        </p:blipFill>
        <p:spPr>
          <a:xfrm>
            <a:off x="540000" y="917524"/>
            <a:ext cx="5115456" cy="2305735"/>
          </a:xfrm>
          <a:prstGeom prst="rect">
            <a:avLst/>
          </a:prstGeom>
        </p:spPr>
      </p:pic>
      <p:sp>
        <p:nvSpPr>
          <p:cNvPr id="124" name="Slide Number Placeholder 3">
            <a:extLst>
              <a:ext uri="{FF2B5EF4-FFF2-40B4-BE49-F238E27FC236}">
                <a16:creationId xmlns:a16="http://schemas.microsoft.com/office/drawing/2014/main" id="{84E04E4E-021A-44EA-A21F-D749783987DC}"/>
              </a:ext>
            </a:extLst>
          </p:cNvPr>
          <p:cNvSpPr>
            <a:spLocks noGrp="1"/>
          </p:cNvSpPr>
          <p:nvPr>
            <p:ph type="sldNum" sz="quarter" idx="12"/>
          </p:nvPr>
        </p:nvSpPr>
        <p:spPr>
          <a:xfrm>
            <a:off x="540000" y="6247800"/>
            <a:ext cx="900000" cy="450000"/>
          </a:xfrm>
        </p:spPr>
        <p:txBody>
          <a:bodyPr/>
          <a:lstStyle/>
          <a:p>
            <a:pPr>
              <a:spcAft>
                <a:spcPts val="600"/>
              </a:spcAft>
            </a:pPr>
            <a:fld id="{02CEFE82-39F2-4F47-8A0C-D5AB3496FA5C}" type="slidenum">
              <a:rPr lang="en-GB" smtClean="0"/>
              <a:pPr>
                <a:spcAft>
                  <a:spcPts val="600"/>
                </a:spcAft>
              </a:pPr>
              <a:t>21</a:t>
            </a:fld>
            <a:endParaRPr lang="en-GB"/>
          </a:p>
        </p:txBody>
      </p:sp>
      <p:sp>
        <p:nvSpPr>
          <p:cNvPr id="180" name="Text+Image 50:50"/>
          <p:cNvSpPr txBox="1">
            <a:spLocks noGrp="1"/>
          </p:cNvSpPr>
          <p:nvPr>
            <p:ph type="title"/>
          </p:nvPr>
        </p:nvSpPr>
        <p:spPr>
          <a:xfrm>
            <a:off x="540000" y="432000"/>
            <a:ext cx="11109600" cy="540000"/>
          </a:xfrm>
        </p:spPr>
        <p:txBody>
          <a:bodyPr anchor="ctr">
            <a:normAutofit/>
          </a:bodyPr>
          <a:lstStyle/>
          <a:p>
            <a:r>
              <a:rPr lang="en-GB"/>
              <a:t>Create Ubuntu server (VirtualBox GUI screenshots)</a:t>
            </a:r>
          </a:p>
        </p:txBody>
      </p:sp>
      <p:sp>
        <p:nvSpPr>
          <p:cNvPr id="2" name="Footer Placeholder 6">
            <a:extLst>
              <a:ext uri="{FF2B5EF4-FFF2-40B4-BE49-F238E27FC236}">
                <a16:creationId xmlns:a16="http://schemas.microsoft.com/office/drawing/2014/main" id="{3AB7FB49-71FE-C662-648D-B83B87BD4C2F}"/>
              </a:ext>
            </a:extLst>
          </p:cNvPr>
          <p:cNvSpPr>
            <a:spLocks noGrp="1"/>
          </p:cNvSpPr>
          <p:nvPr>
            <p:ph type="ftr" sz="quarter" idx="11"/>
          </p:nvPr>
        </p:nvSpPr>
        <p:spPr>
          <a:xfrm>
            <a:off x="0" y="0"/>
            <a:ext cx="1440001" cy="270000"/>
          </a:xfrm>
          <a:solidFill>
            <a:srgbClr val="0C1026"/>
          </a:solidFill>
          <a:ln>
            <a:noFill/>
          </a:ln>
        </p:spPr>
        <p:txBody>
          <a:bodyPr/>
          <a:lstStyle/>
          <a:p>
            <a:pPr algn="l"/>
            <a:r>
              <a:rPr lang="en-US" sz="1100">
                <a:latin typeface="Verdana" panose="020B0604030504040204" pitchFamily="34" charset="0"/>
                <a:ea typeface="Verdana" panose="020B0604030504040204" pitchFamily="34" charset="0"/>
                <a:sym typeface="Verdana" panose="020B0604030504040204" pitchFamily="34" charset="0"/>
              </a:rPr>
              <a:t> Pre-lab exercises</a:t>
            </a:r>
          </a:p>
        </p:txBody>
      </p:sp>
      <p:sp>
        <p:nvSpPr>
          <p:cNvPr id="3" name="Footer Placeholder 6">
            <a:extLst>
              <a:ext uri="{FF2B5EF4-FFF2-40B4-BE49-F238E27FC236}">
                <a16:creationId xmlns:a16="http://schemas.microsoft.com/office/drawing/2014/main" id="{D0EF76BE-09AF-0665-13B3-1F2DA9491824}"/>
              </a:ext>
            </a:extLst>
          </p:cNvPr>
          <p:cNvSpPr txBox="1">
            <a:spLocks/>
          </p:cNvSpPr>
          <p:nvPr/>
        </p:nvSpPr>
        <p:spPr bwMode="gray">
          <a:xfrm>
            <a:off x="1440000" y="0"/>
            <a:ext cx="7900850" cy="270000"/>
          </a:xfrm>
          <a:prstGeom prst="rect">
            <a:avLst/>
          </a:prstGeom>
          <a:gradFill flip="none" rotWithShape="1">
            <a:gsLst>
              <a:gs pos="0">
                <a:srgbClr val="2D28CD"/>
              </a:gs>
              <a:gs pos="50000">
                <a:srgbClr val="2D28CD">
                  <a:alpha val="50000"/>
                </a:srgbClr>
              </a:gs>
              <a:gs pos="100000">
                <a:schemeClr val="bg1"/>
              </a:gs>
            </a:gsLst>
            <a:lin ang="0" scaled="1"/>
            <a:tileRect/>
          </a:gradFill>
          <a:ln>
            <a:noFill/>
          </a:ln>
        </p:spPr>
        <p:txBody>
          <a:bodyPr vert="horz" lIns="0" tIns="0" rIns="0" bIns="0" rtlCol="0" anchor="ctr"/>
          <a:lstStyle>
            <a:defPPr>
              <a:defRPr lang="en-US"/>
            </a:defPPr>
            <a:lvl1pPr marL="0" algn="ctr" defTabSz="914400" rtl="0" eaLnBrk="1" latinLnBrk="0" hangingPunct="1">
              <a:defRPr sz="1050" kern="1200">
                <a:solidFill>
                  <a:schemeClr val="bg1"/>
                </a:solidFill>
                <a:latin typeface="Verdana" panose="020B0604030504040204" pitchFamily="34" charset="0"/>
                <a:ea typeface="Verdana" panose="020B0604030504040204" pitchFamily="34" charset="0"/>
                <a:cs typeface="+mn-cs"/>
                <a:sym typeface="Verdana" panose="020B060403050404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dirty="0"/>
              <a:t> Pre-lab task #2: Ubuntu Server</a:t>
            </a:r>
          </a:p>
        </p:txBody>
      </p:sp>
      <p:sp>
        <p:nvSpPr>
          <p:cNvPr id="14" name="The distance between the headline and the start of the body copy is always constant.…">
            <a:extLst>
              <a:ext uri="{FF2B5EF4-FFF2-40B4-BE49-F238E27FC236}">
                <a16:creationId xmlns:a16="http://schemas.microsoft.com/office/drawing/2014/main" id="{00E5EE1C-005E-95F6-BDD7-36E2B327380B}"/>
              </a:ext>
            </a:extLst>
          </p:cNvPr>
          <p:cNvSpPr txBox="1">
            <a:spLocks/>
          </p:cNvSpPr>
          <p:nvPr/>
        </p:nvSpPr>
        <p:spPr bwMode="gray">
          <a:xfrm>
            <a:off x="5778136" y="953620"/>
            <a:ext cx="5871463" cy="4800066"/>
          </a:xfrm>
          <a:prstGeom prst="rect">
            <a:avLst/>
          </a:prstGeom>
        </p:spPr>
        <p:txBody>
          <a:bodyPr vert="horz" lIns="0" tIns="180000" rIns="0" bIns="180000" rtlCol="0">
            <a:normAutofit/>
          </a:bodyPr>
          <a:lstStyle>
            <a:lvl1pPr marL="270000" indent="-270000" algn="l" defTabSz="914400" rtl="0" eaLnBrk="1" latinLnBrk="0" hangingPunct="1">
              <a:lnSpc>
                <a:spcPct val="120000"/>
              </a:lnSpc>
              <a:spcBef>
                <a:spcPts val="0"/>
              </a:spcBef>
              <a:spcAft>
                <a:spcPts val="1000"/>
              </a:spcAft>
              <a:buClr>
                <a:schemeClr val="accent1"/>
              </a:buClr>
              <a:buFont typeface="Arial" panose="020B0604020202020204" pitchFamily="34" charset="0"/>
              <a:buChar char="•"/>
              <a:defRPr lang="en-US" sz="1800" kern="1200" dirty="0" smtClean="0">
                <a:solidFill>
                  <a:schemeClr val="tx1"/>
                </a:solidFill>
                <a:latin typeface="Verdana" panose="020B0604030504040204" pitchFamily="34" charset="0"/>
                <a:ea typeface="Verdana" panose="020B0604030504040204" pitchFamily="34" charset="0"/>
                <a:cs typeface="+mn-cs"/>
                <a:sym typeface="Verdana" panose="020B0604030504040204" pitchFamily="34" charset="0"/>
              </a:defRPr>
            </a:lvl1pPr>
            <a:lvl2pPr marL="720000" indent="-270000" algn="l" defTabSz="914400" rtl="0" eaLnBrk="1" latinLnBrk="0" hangingPunct="1">
              <a:lnSpc>
                <a:spcPct val="120000"/>
              </a:lnSpc>
              <a:spcBef>
                <a:spcPts val="0"/>
              </a:spcBef>
              <a:spcAft>
                <a:spcPts val="1000"/>
              </a:spcAft>
              <a:buFont typeface="Arial" panose="020B0604020202020204" pitchFamily="34" charset="0"/>
              <a:buChar char="–"/>
              <a:defRPr lang="en-US" sz="1600" b="0" i="0" u="none" kern="1200" dirty="0" smtClean="0">
                <a:solidFill>
                  <a:schemeClr val="tx1"/>
                </a:solidFill>
                <a:latin typeface="Verdana" panose="020B0604030504040204" pitchFamily="34" charset="0"/>
                <a:ea typeface="Verdana" panose="020B0604030504040204" pitchFamily="34" charset="0"/>
                <a:cs typeface="+mn-cs"/>
                <a:sym typeface="Verdana" panose="020B0604030504040204" pitchFamily="34" charset="0"/>
              </a:defRPr>
            </a:lvl2pPr>
            <a:lvl3pPr marL="1080000" indent="-270000" algn="l" defTabSz="914400" rtl="0" eaLnBrk="1" latinLnBrk="0" hangingPunct="1">
              <a:lnSpc>
                <a:spcPct val="120000"/>
              </a:lnSpc>
              <a:spcBef>
                <a:spcPts val="0"/>
              </a:spcBef>
              <a:spcAft>
                <a:spcPts val="1000"/>
              </a:spcAft>
              <a:buFont typeface="Arial" panose="020B0604020202020204" pitchFamily="34" charset="0"/>
              <a:buChar char="–"/>
              <a:defRPr lang="en-US" sz="1400" kern="1200" dirty="0" smtClean="0">
                <a:solidFill>
                  <a:schemeClr val="tx1"/>
                </a:solidFill>
                <a:latin typeface="Verdana" panose="020B0604030504040204" pitchFamily="34" charset="0"/>
                <a:ea typeface="Verdana" panose="020B0604030504040204" pitchFamily="34" charset="0"/>
                <a:cs typeface="+mn-cs"/>
                <a:sym typeface="Verdana" panose="020B0604030504040204" pitchFamily="34" charset="0"/>
              </a:defRPr>
            </a:lvl3pPr>
            <a:lvl4pPr marL="1440000" indent="-270000" algn="l" defTabSz="914400" rtl="0" eaLnBrk="1" latinLnBrk="0" hangingPunct="1">
              <a:lnSpc>
                <a:spcPct val="120000"/>
              </a:lnSpc>
              <a:spcBef>
                <a:spcPts val="0"/>
              </a:spcBef>
              <a:spcAft>
                <a:spcPts val="1000"/>
              </a:spcAft>
              <a:buFont typeface="Arial" panose="020B0604020202020204" pitchFamily="34" charset="0"/>
              <a:buChar char="–"/>
              <a:defRPr lang="en-US" sz="1200" kern="1200" dirty="0" smtClean="0">
                <a:solidFill>
                  <a:schemeClr val="tx1"/>
                </a:solidFill>
                <a:latin typeface="Verdana" panose="020B0604030504040204" pitchFamily="34" charset="0"/>
                <a:ea typeface="Verdana" panose="020B0604030504040204" pitchFamily="34" charset="0"/>
                <a:cs typeface="+mn-cs"/>
                <a:sym typeface="Verdana" panose="020B0604030504040204" pitchFamily="34" charset="0"/>
              </a:defRPr>
            </a:lvl4pPr>
            <a:lvl5pPr marL="1800000" indent="-270000" algn="l" defTabSz="914400" rtl="0" eaLnBrk="1" latinLnBrk="0" hangingPunct="1">
              <a:lnSpc>
                <a:spcPct val="120000"/>
              </a:lnSpc>
              <a:spcBef>
                <a:spcPts val="0"/>
              </a:spcBef>
              <a:spcAft>
                <a:spcPts val="1000"/>
              </a:spcAft>
              <a:buFont typeface="Arial" panose="020B0604020202020204" pitchFamily="34" charset="0"/>
              <a:buChar char="–"/>
              <a:defRPr lang="en-US" sz="1200" kern="1200" dirty="0">
                <a:solidFill>
                  <a:schemeClr val="tx1"/>
                </a:solidFill>
                <a:latin typeface="Verdana" panose="020B0604030504040204" pitchFamily="34" charset="0"/>
                <a:ea typeface="Verdana" panose="020B0604030504040204" pitchFamily="34" charset="0"/>
                <a:cs typeface="+mn-cs"/>
                <a:sym typeface="Verdana" panose="020B060403050404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10000"/>
              </a:lnSpc>
            </a:pPr>
            <a:r>
              <a:rPr lang="nb-NO" sz="1200" dirty="0"/>
              <a:t>Network: </a:t>
            </a:r>
          </a:p>
          <a:p>
            <a:pPr lvl="1">
              <a:lnSpc>
                <a:spcPct val="110000"/>
              </a:lnSpc>
            </a:pPr>
            <a:r>
              <a:rPr lang="nb-NO" sz="1200" dirty="0" err="1"/>
              <a:t>Change</a:t>
            </a:r>
            <a:r>
              <a:rPr lang="nb-NO" sz="1200" dirty="0"/>
              <a:t> «Attached to» for Adapter 1 to «</a:t>
            </a:r>
            <a:r>
              <a:rPr lang="nb-NO" sz="1200" dirty="0" err="1"/>
              <a:t>Bridged</a:t>
            </a:r>
            <a:r>
              <a:rPr lang="nb-NO" sz="1200" dirty="0"/>
              <a:t> Adapter»</a:t>
            </a:r>
          </a:p>
          <a:p>
            <a:pPr lvl="1">
              <a:lnSpc>
                <a:spcPct val="110000"/>
              </a:lnSpc>
            </a:pPr>
            <a:r>
              <a:rPr lang="nb-NO" sz="1200" dirty="0" err="1"/>
              <a:t>Change</a:t>
            </a:r>
            <a:r>
              <a:rPr lang="nb-NO" sz="1200" dirty="0"/>
              <a:t> «</a:t>
            </a:r>
            <a:r>
              <a:rPr lang="nb-NO" sz="1200" dirty="0" err="1"/>
              <a:t>Name</a:t>
            </a:r>
            <a:r>
              <a:rPr lang="nb-NO" sz="1200" dirty="0"/>
              <a:t>», </a:t>
            </a:r>
            <a:r>
              <a:rPr lang="nb-NO" sz="1200" dirty="0" err="1"/>
              <a:t>select</a:t>
            </a:r>
            <a:r>
              <a:rPr lang="nb-NO" sz="1200" dirty="0"/>
              <a:t> </a:t>
            </a:r>
            <a:r>
              <a:rPr lang="nb-NO" sz="1200" dirty="0" err="1"/>
              <a:t>your</a:t>
            </a:r>
            <a:r>
              <a:rPr lang="nb-NO" sz="1200" dirty="0"/>
              <a:t> Ethernet adapter</a:t>
            </a:r>
          </a:p>
          <a:p>
            <a:pPr lvl="1">
              <a:lnSpc>
                <a:spcPct val="110000"/>
              </a:lnSpc>
            </a:pPr>
            <a:r>
              <a:rPr lang="nb-NO" sz="1200" dirty="0" err="1"/>
              <a:t>Keep</a:t>
            </a:r>
            <a:r>
              <a:rPr lang="nb-NO" sz="1200" dirty="0"/>
              <a:t> </a:t>
            </a:r>
            <a:r>
              <a:rPr lang="nb-NO" sz="1200" dirty="0" err="1"/>
              <a:t>the</a:t>
            </a:r>
            <a:r>
              <a:rPr lang="nb-NO" sz="1200" dirty="0"/>
              <a:t> rest as </a:t>
            </a:r>
            <a:r>
              <a:rPr lang="nb-NO" sz="1200" dirty="0" err="1"/>
              <a:t>default</a:t>
            </a:r>
            <a:endParaRPr lang="nb-NO" sz="1200" dirty="0"/>
          </a:p>
          <a:p>
            <a:pPr lvl="1">
              <a:lnSpc>
                <a:spcPct val="110000"/>
              </a:lnSpc>
            </a:pPr>
            <a:r>
              <a:rPr lang="nb-NO" sz="1200" dirty="0"/>
              <a:t>Do not </a:t>
            </a:r>
            <a:r>
              <a:rPr lang="nb-NO" sz="1200" dirty="0" err="1"/>
              <a:t>enable</a:t>
            </a:r>
            <a:r>
              <a:rPr lang="nb-NO" sz="1200" dirty="0"/>
              <a:t> </a:t>
            </a:r>
            <a:r>
              <a:rPr lang="nb-NO" sz="1200" dirty="0" err="1"/>
              <a:t>Adapater</a:t>
            </a:r>
            <a:r>
              <a:rPr lang="nb-NO" sz="1200" dirty="0"/>
              <a:t> 2, 3 or 4</a:t>
            </a:r>
          </a:p>
          <a:p>
            <a:pPr>
              <a:lnSpc>
                <a:spcPct val="110000"/>
              </a:lnSpc>
            </a:pPr>
            <a:endParaRPr lang="nb-NO" sz="1200" dirty="0"/>
          </a:p>
          <a:p>
            <a:pPr>
              <a:lnSpc>
                <a:spcPct val="110000"/>
              </a:lnSpc>
            </a:pPr>
            <a:endParaRPr lang="nb-NO" sz="1200" dirty="0"/>
          </a:p>
          <a:p>
            <a:pPr>
              <a:lnSpc>
                <a:spcPct val="110000"/>
              </a:lnSpc>
            </a:pPr>
            <a:endParaRPr lang="nb-NO" sz="1200" dirty="0"/>
          </a:p>
          <a:p>
            <a:pPr>
              <a:lnSpc>
                <a:spcPct val="110000"/>
              </a:lnSpc>
            </a:pPr>
            <a:r>
              <a:rPr lang="nb-NO" sz="1200" dirty="0" err="1"/>
              <a:t>Click</a:t>
            </a:r>
            <a:r>
              <a:rPr lang="nb-NO" sz="1200" dirty="0"/>
              <a:t> OK to save </a:t>
            </a:r>
            <a:r>
              <a:rPr lang="nb-NO" sz="1200" dirty="0" err="1"/>
              <a:t>the</a:t>
            </a:r>
            <a:r>
              <a:rPr lang="nb-NO" sz="1200" dirty="0"/>
              <a:t> </a:t>
            </a:r>
            <a:r>
              <a:rPr lang="nb-NO" sz="1200" dirty="0" err="1"/>
              <a:t>changes</a:t>
            </a:r>
            <a:endParaRPr lang="nb-NO" sz="1200" dirty="0"/>
          </a:p>
          <a:p>
            <a:pPr>
              <a:lnSpc>
                <a:spcPct val="110000"/>
              </a:lnSpc>
            </a:pPr>
            <a:endParaRPr lang="nb-NO" sz="1200" dirty="0"/>
          </a:p>
          <a:p>
            <a:pPr>
              <a:lnSpc>
                <a:spcPct val="110000"/>
              </a:lnSpc>
            </a:pPr>
            <a:r>
              <a:rPr lang="nb-NO" sz="1200" dirty="0"/>
              <a:t>Start </a:t>
            </a:r>
            <a:r>
              <a:rPr lang="nb-NO" sz="1200" dirty="0" err="1"/>
              <a:t>the</a:t>
            </a:r>
            <a:r>
              <a:rPr lang="nb-NO" sz="1200" dirty="0"/>
              <a:t> VM</a:t>
            </a:r>
          </a:p>
          <a:p>
            <a:pPr>
              <a:lnSpc>
                <a:spcPct val="110000"/>
              </a:lnSpc>
            </a:pPr>
            <a:r>
              <a:rPr lang="nb-NO" sz="1200" dirty="0"/>
              <a:t>(</a:t>
            </a:r>
            <a:r>
              <a:rPr lang="nb-NO" sz="1200" dirty="0" err="1"/>
              <a:t>here</a:t>
            </a:r>
            <a:r>
              <a:rPr lang="nb-NO" sz="1200" dirty="0"/>
              <a:t> </a:t>
            </a:r>
            <a:r>
              <a:rPr lang="nb-NO" sz="1200" dirty="0" err="1"/>
              <a:t>you</a:t>
            </a:r>
            <a:r>
              <a:rPr lang="nb-NO" sz="1200" dirty="0"/>
              <a:t> </a:t>
            </a:r>
            <a:r>
              <a:rPr lang="nb-NO" sz="1200" dirty="0" err="1"/>
              <a:t>can</a:t>
            </a:r>
            <a:r>
              <a:rPr lang="nb-NO" sz="1200" dirty="0"/>
              <a:t> </a:t>
            </a:r>
            <a:r>
              <a:rPr lang="nb-NO" sz="1200" dirty="0" err="1"/>
              <a:t>also</a:t>
            </a:r>
            <a:r>
              <a:rPr lang="nb-NO" sz="1200" dirty="0"/>
              <a:t> </a:t>
            </a:r>
            <a:r>
              <a:rPr lang="nb-NO" sz="1200" dirty="0" err="1"/>
              <a:t>choose</a:t>
            </a:r>
            <a:r>
              <a:rPr lang="nb-NO" sz="1200" dirty="0"/>
              <a:t> «</a:t>
            </a:r>
            <a:r>
              <a:rPr lang="nb-NO" sz="1200" dirty="0" err="1"/>
              <a:t>Headless</a:t>
            </a:r>
            <a:r>
              <a:rPr lang="nb-NO" sz="1200" dirty="0"/>
              <a:t> Start» at a later stage </a:t>
            </a:r>
            <a:r>
              <a:rPr lang="nb-NO" sz="1200" dirty="0" err="1"/>
              <a:t>when</a:t>
            </a:r>
            <a:r>
              <a:rPr lang="nb-NO" sz="1200" dirty="0"/>
              <a:t> </a:t>
            </a:r>
            <a:r>
              <a:rPr lang="nb-NO" sz="1200" dirty="0" err="1"/>
              <a:t>your</a:t>
            </a:r>
            <a:r>
              <a:rPr lang="nb-NO" sz="1200" dirty="0"/>
              <a:t> VM have </a:t>
            </a:r>
            <a:r>
              <a:rPr lang="nb-NO" sz="1200" dirty="0" err="1"/>
              <a:t>got</a:t>
            </a:r>
            <a:r>
              <a:rPr lang="nb-NO" sz="1200" dirty="0"/>
              <a:t> </a:t>
            </a:r>
            <a:r>
              <a:rPr lang="nb-NO" sz="1200" dirty="0" err="1"/>
              <a:t>its</a:t>
            </a:r>
            <a:r>
              <a:rPr lang="nb-NO" sz="1200" dirty="0"/>
              <a:t> </a:t>
            </a:r>
            <a:r>
              <a:rPr lang="nb-NO" sz="1200" dirty="0" err="1"/>
              <a:t>static</a:t>
            </a:r>
            <a:r>
              <a:rPr lang="nb-NO" sz="1200" dirty="0"/>
              <a:t> IP so </a:t>
            </a:r>
            <a:r>
              <a:rPr lang="nb-NO" sz="1200" dirty="0" err="1"/>
              <a:t>you</a:t>
            </a:r>
            <a:r>
              <a:rPr lang="nb-NO" sz="1200" dirty="0"/>
              <a:t> </a:t>
            </a:r>
            <a:r>
              <a:rPr lang="nb-NO" sz="1200" dirty="0" err="1"/>
              <a:t>would</a:t>
            </a:r>
            <a:r>
              <a:rPr lang="nb-NO" sz="1200" dirty="0"/>
              <a:t> </a:t>
            </a:r>
            <a:r>
              <a:rPr lang="nb-NO" sz="1200" dirty="0" err="1"/>
              <a:t>only</a:t>
            </a:r>
            <a:r>
              <a:rPr lang="nb-NO" sz="1200" dirty="0"/>
              <a:t> </a:t>
            </a:r>
            <a:r>
              <a:rPr lang="nb-NO" sz="1200" dirty="0" err="1"/>
              <a:t>use</a:t>
            </a:r>
            <a:r>
              <a:rPr lang="nb-NO" sz="1200" dirty="0"/>
              <a:t> SSH)</a:t>
            </a:r>
          </a:p>
        </p:txBody>
      </p:sp>
      <p:sp>
        <p:nvSpPr>
          <p:cNvPr id="6" name="Rectangle: Rounded Corners 5">
            <a:extLst>
              <a:ext uri="{FF2B5EF4-FFF2-40B4-BE49-F238E27FC236}">
                <a16:creationId xmlns:a16="http://schemas.microsoft.com/office/drawing/2014/main" id="{F4AD1D49-AFC0-4B87-D4D2-D733557757BB}"/>
              </a:ext>
            </a:extLst>
          </p:cNvPr>
          <p:cNvSpPr/>
          <p:nvPr/>
        </p:nvSpPr>
        <p:spPr>
          <a:xfrm>
            <a:off x="2751310" y="1964859"/>
            <a:ext cx="791990" cy="157846"/>
          </a:xfrm>
          <a:prstGeom prst="roundRect">
            <a:avLst/>
          </a:prstGeom>
          <a:noFill/>
          <a:ln w="19050"/>
        </p:spPr>
        <p:style>
          <a:lnRef idx="2">
            <a:schemeClr val="accent1"/>
          </a:lnRef>
          <a:fillRef idx="1">
            <a:schemeClr val="lt1"/>
          </a:fillRef>
          <a:effectRef idx="0">
            <a:schemeClr val="accent1"/>
          </a:effectRef>
          <a:fontRef idx="minor">
            <a:schemeClr val="dk1"/>
          </a:fontRef>
        </p:style>
        <p:txBody>
          <a:bodyPr lIns="36000" tIns="36000" rIns="36000" bIns="36000" rtlCol="0" anchor="ctr"/>
          <a:lstStyle/>
          <a:p>
            <a:pPr algn="ctr">
              <a:lnSpc>
                <a:spcPct val="90000"/>
              </a:lnSpc>
              <a:spcAft>
                <a:spcPts val="1000"/>
              </a:spcAft>
            </a:pPr>
            <a:endParaRPr lang="nb-NO" err="1"/>
          </a:p>
        </p:txBody>
      </p:sp>
      <p:cxnSp>
        <p:nvCxnSpPr>
          <p:cNvPr id="7" name="Straight Arrow Connector 6">
            <a:extLst>
              <a:ext uri="{FF2B5EF4-FFF2-40B4-BE49-F238E27FC236}">
                <a16:creationId xmlns:a16="http://schemas.microsoft.com/office/drawing/2014/main" id="{9F80AFC2-3611-269D-1538-18E58499FE93}"/>
              </a:ext>
            </a:extLst>
          </p:cNvPr>
          <p:cNvCxnSpPr>
            <a:cxnSpLocks/>
            <a:endCxn id="6" idx="3"/>
          </p:cNvCxnSpPr>
          <p:nvPr/>
        </p:nvCxnSpPr>
        <p:spPr>
          <a:xfrm flipH="1">
            <a:off x="3543300" y="1585913"/>
            <a:ext cx="2633663" cy="457869"/>
          </a:xfrm>
          <a:prstGeom prst="straightConnector1">
            <a:avLst/>
          </a:prstGeom>
          <a:ln w="19050">
            <a:tailEnd type="triangle"/>
          </a:ln>
        </p:spPr>
        <p:style>
          <a:lnRef idx="2">
            <a:schemeClr val="accent1"/>
          </a:lnRef>
          <a:fillRef idx="0">
            <a:schemeClr val="accent1"/>
          </a:fillRef>
          <a:effectRef idx="1">
            <a:schemeClr val="accent1"/>
          </a:effectRef>
          <a:fontRef idx="minor">
            <a:schemeClr val="tx1"/>
          </a:fontRef>
        </p:style>
      </p:cxnSp>
      <p:sp>
        <p:nvSpPr>
          <p:cNvPr id="15" name="Rectangle: Rounded Corners 14">
            <a:extLst>
              <a:ext uri="{FF2B5EF4-FFF2-40B4-BE49-F238E27FC236}">
                <a16:creationId xmlns:a16="http://schemas.microsoft.com/office/drawing/2014/main" id="{DE325BB1-77FD-A479-EF78-5A66CFA571AC}"/>
              </a:ext>
            </a:extLst>
          </p:cNvPr>
          <p:cNvSpPr/>
          <p:nvPr/>
        </p:nvSpPr>
        <p:spPr>
          <a:xfrm>
            <a:off x="2751309" y="2162979"/>
            <a:ext cx="1673053" cy="157846"/>
          </a:xfrm>
          <a:prstGeom prst="roundRect">
            <a:avLst/>
          </a:prstGeom>
          <a:noFill/>
          <a:ln w="19050"/>
        </p:spPr>
        <p:style>
          <a:lnRef idx="2">
            <a:schemeClr val="accent1"/>
          </a:lnRef>
          <a:fillRef idx="1">
            <a:schemeClr val="lt1"/>
          </a:fillRef>
          <a:effectRef idx="0">
            <a:schemeClr val="accent1"/>
          </a:effectRef>
          <a:fontRef idx="minor">
            <a:schemeClr val="dk1"/>
          </a:fontRef>
        </p:style>
        <p:txBody>
          <a:bodyPr lIns="36000" tIns="36000" rIns="36000" bIns="36000" rtlCol="0" anchor="ctr"/>
          <a:lstStyle/>
          <a:p>
            <a:pPr algn="ctr">
              <a:lnSpc>
                <a:spcPct val="90000"/>
              </a:lnSpc>
              <a:spcAft>
                <a:spcPts val="1000"/>
              </a:spcAft>
            </a:pPr>
            <a:endParaRPr lang="nb-NO" err="1"/>
          </a:p>
        </p:txBody>
      </p:sp>
      <p:cxnSp>
        <p:nvCxnSpPr>
          <p:cNvPr id="20" name="Straight Arrow Connector 19">
            <a:extLst>
              <a:ext uri="{FF2B5EF4-FFF2-40B4-BE49-F238E27FC236}">
                <a16:creationId xmlns:a16="http://schemas.microsoft.com/office/drawing/2014/main" id="{91420063-5188-E61B-1B8C-60B80F9B7B3E}"/>
              </a:ext>
            </a:extLst>
          </p:cNvPr>
          <p:cNvCxnSpPr>
            <a:cxnSpLocks/>
            <a:endCxn id="15" idx="3"/>
          </p:cNvCxnSpPr>
          <p:nvPr/>
        </p:nvCxnSpPr>
        <p:spPr>
          <a:xfrm flipH="1">
            <a:off x="4424362" y="1896017"/>
            <a:ext cx="1752601" cy="345885"/>
          </a:xfrm>
          <a:prstGeom prst="straightConnector1">
            <a:avLst/>
          </a:prstGeom>
          <a:ln w="19050">
            <a:tailEnd type="triangle"/>
          </a:ln>
        </p:spPr>
        <p:style>
          <a:lnRef idx="2">
            <a:schemeClr val="accent1"/>
          </a:lnRef>
          <a:fillRef idx="0">
            <a:schemeClr val="accent1"/>
          </a:fillRef>
          <a:effectRef idx="1">
            <a:schemeClr val="accent1"/>
          </a:effectRef>
          <a:fontRef idx="minor">
            <a:schemeClr val="tx1"/>
          </a:fontRef>
        </p:style>
      </p:cxnSp>
      <p:pic>
        <p:nvPicPr>
          <p:cNvPr id="23" name="Picture 22">
            <a:extLst>
              <a:ext uri="{FF2B5EF4-FFF2-40B4-BE49-F238E27FC236}">
                <a16:creationId xmlns:a16="http://schemas.microsoft.com/office/drawing/2014/main" id="{618FA72B-53EB-7725-7E0E-14394F5B93CE}"/>
              </a:ext>
            </a:extLst>
          </p:cNvPr>
          <p:cNvPicPr>
            <a:picLocks noChangeAspect="1"/>
          </p:cNvPicPr>
          <p:nvPr/>
        </p:nvPicPr>
        <p:blipFill>
          <a:blip r:embed="rId4"/>
          <a:stretch>
            <a:fillRect/>
          </a:stretch>
        </p:blipFill>
        <p:spPr>
          <a:xfrm>
            <a:off x="540000" y="3708783"/>
            <a:ext cx="5115456" cy="256085"/>
          </a:xfrm>
          <a:prstGeom prst="rect">
            <a:avLst/>
          </a:prstGeom>
        </p:spPr>
      </p:pic>
      <p:sp>
        <p:nvSpPr>
          <p:cNvPr id="24" name="Rectangle: Rounded Corners 23">
            <a:extLst>
              <a:ext uri="{FF2B5EF4-FFF2-40B4-BE49-F238E27FC236}">
                <a16:creationId xmlns:a16="http://schemas.microsoft.com/office/drawing/2014/main" id="{A03F81C2-93A3-D0D2-969A-1AAD806C2725}"/>
              </a:ext>
            </a:extLst>
          </p:cNvPr>
          <p:cNvSpPr/>
          <p:nvPr/>
        </p:nvSpPr>
        <p:spPr>
          <a:xfrm>
            <a:off x="3982403" y="3702652"/>
            <a:ext cx="575529" cy="237524"/>
          </a:xfrm>
          <a:prstGeom prst="roundRect">
            <a:avLst/>
          </a:prstGeom>
          <a:noFill/>
          <a:ln w="19050"/>
        </p:spPr>
        <p:style>
          <a:lnRef idx="2">
            <a:schemeClr val="accent1"/>
          </a:lnRef>
          <a:fillRef idx="1">
            <a:schemeClr val="lt1"/>
          </a:fillRef>
          <a:effectRef idx="0">
            <a:schemeClr val="accent1"/>
          </a:effectRef>
          <a:fontRef idx="minor">
            <a:schemeClr val="dk1"/>
          </a:fontRef>
        </p:style>
        <p:txBody>
          <a:bodyPr lIns="36000" tIns="36000" rIns="36000" bIns="36000" rtlCol="0" anchor="ctr"/>
          <a:lstStyle/>
          <a:p>
            <a:pPr algn="ctr">
              <a:lnSpc>
                <a:spcPct val="90000"/>
              </a:lnSpc>
              <a:spcAft>
                <a:spcPts val="1000"/>
              </a:spcAft>
            </a:pPr>
            <a:endParaRPr lang="nb-NO" err="1"/>
          </a:p>
        </p:txBody>
      </p:sp>
      <p:pic>
        <p:nvPicPr>
          <p:cNvPr id="26" name="Picture 25">
            <a:extLst>
              <a:ext uri="{FF2B5EF4-FFF2-40B4-BE49-F238E27FC236}">
                <a16:creationId xmlns:a16="http://schemas.microsoft.com/office/drawing/2014/main" id="{040F1815-50A4-02C2-6D0F-B4EC718D65E2}"/>
              </a:ext>
            </a:extLst>
          </p:cNvPr>
          <p:cNvPicPr>
            <a:picLocks noChangeAspect="1"/>
          </p:cNvPicPr>
          <p:nvPr/>
        </p:nvPicPr>
        <p:blipFill>
          <a:blip r:embed="rId5"/>
          <a:stretch>
            <a:fillRect/>
          </a:stretch>
        </p:blipFill>
        <p:spPr>
          <a:xfrm>
            <a:off x="2213053" y="4160169"/>
            <a:ext cx="3442403" cy="1226926"/>
          </a:xfrm>
          <a:prstGeom prst="rect">
            <a:avLst/>
          </a:prstGeom>
        </p:spPr>
      </p:pic>
      <p:sp>
        <p:nvSpPr>
          <p:cNvPr id="27" name="Rectangle: Rounded Corners 26">
            <a:extLst>
              <a:ext uri="{FF2B5EF4-FFF2-40B4-BE49-F238E27FC236}">
                <a16:creationId xmlns:a16="http://schemas.microsoft.com/office/drawing/2014/main" id="{FB5FCCBA-A4FF-9381-0D6E-789078DD5CB0}"/>
              </a:ext>
            </a:extLst>
          </p:cNvPr>
          <p:cNvSpPr/>
          <p:nvPr/>
        </p:nvSpPr>
        <p:spPr>
          <a:xfrm>
            <a:off x="5141268" y="4526842"/>
            <a:ext cx="408438" cy="410917"/>
          </a:xfrm>
          <a:prstGeom prst="roundRect">
            <a:avLst/>
          </a:prstGeom>
          <a:noFill/>
          <a:ln w="19050"/>
        </p:spPr>
        <p:style>
          <a:lnRef idx="2">
            <a:schemeClr val="accent1"/>
          </a:lnRef>
          <a:fillRef idx="1">
            <a:schemeClr val="lt1"/>
          </a:fillRef>
          <a:effectRef idx="0">
            <a:schemeClr val="accent1"/>
          </a:effectRef>
          <a:fontRef idx="minor">
            <a:schemeClr val="dk1"/>
          </a:fontRef>
        </p:style>
        <p:txBody>
          <a:bodyPr lIns="36000" tIns="36000" rIns="36000" bIns="36000" rtlCol="0" anchor="ctr"/>
          <a:lstStyle/>
          <a:p>
            <a:pPr algn="ctr">
              <a:lnSpc>
                <a:spcPct val="90000"/>
              </a:lnSpc>
              <a:spcAft>
                <a:spcPts val="1000"/>
              </a:spcAft>
            </a:pPr>
            <a:endParaRPr lang="nb-NO" err="1"/>
          </a:p>
        </p:txBody>
      </p:sp>
    </p:spTree>
    <p:extLst>
      <p:ext uri="{BB962C8B-B14F-4D97-AF65-F5344CB8AC3E}">
        <p14:creationId xmlns:p14="http://schemas.microsoft.com/office/powerpoint/2010/main" val="7484384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9261188E-BBB4-0D58-0DC3-A894997552E0}"/>
              </a:ext>
            </a:extLst>
          </p:cNvPr>
          <p:cNvPicPr>
            <a:picLocks noChangeAspect="1"/>
          </p:cNvPicPr>
          <p:nvPr/>
        </p:nvPicPr>
        <p:blipFill>
          <a:blip r:embed="rId3"/>
          <a:stretch>
            <a:fillRect/>
          </a:stretch>
        </p:blipFill>
        <p:spPr>
          <a:xfrm>
            <a:off x="8327978" y="1409400"/>
            <a:ext cx="3735067" cy="1063629"/>
          </a:xfrm>
          <a:prstGeom prst="rect">
            <a:avLst/>
          </a:prstGeom>
        </p:spPr>
      </p:pic>
      <p:sp>
        <p:nvSpPr>
          <p:cNvPr id="181" name="The distance between the headline and the start of the body copy is always constant.…"/>
          <p:cNvSpPr txBox="1">
            <a:spLocks noGrp="1"/>
          </p:cNvSpPr>
          <p:nvPr>
            <p:ph idx="1"/>
          </p:nvPr>
        </p:nvSpPr>
        <p:spPr>
          <a:xfrm>
            <a:off x="540000" y="972000"/>
            <a:ext cx="11109600" cy="4838400"/>
          </a:xfrm>
        </p:spPr>
        <p:txBody>
          <a:bodyPr>
            <a:normAutofit/>
          </a:bodyPr>
          <a:lstStyle/>
          <a:p>
            <a:pPr>
              <a:lnSpc>
                <a:spcPct val="110000"/>
              </a:lnSpc>
            </a:pPr>
            <a:r>
              <a:rPr lang="nb-NO" sz="1400" dirty="0"/>
              <a:t>Start PowerShell </a:t>
            </a:r>
          </a:p>
          <a:p>
            <a:pPr>
              <a:lnSpc>
                <a:spcPct val="110000"/>
              </a:lnSpc>
            </a:pPr>
            <a:r>
              <a:rPr lang="nb-NO" sz="1400" dirty="0"/>
              <a:t>Go to folder </a:t>
            </a:r>
            <a:r>
              <a:rPr lang="nb-NO" sz="1400" dirty="0" err="1"/>
              <a:t>where</a:t>
            </a:r>
            <a:r>
              <a:rPr lang="nb-NO" sz="1400" dirty="0"/>
              <a:t> </a:t>
            </a:r>
            <a:r>
              <a:rPr lang="nb-NO" sz="1400" dirty="0" err="1"/>
              <a:t>you</a:t>
            </a:r>
            <a:r>
              <a:rPr lang="nb-NO" sz="1400" dirty="0"/>
              <a:t> have </a:t>
            </a:r>
            <a:r>
              <a:rPr lang="nb-NO" sz="1400" dirty="0" err="1"/>
              <a:t>your</a:t>
            </a:r>
            <a:r>
              <a:rPr lang="nb-NO" sz="1400" dirty="0"/>
              <a:t> VMs</a:t>
            </a:r>
          </a:p>
          <a:p>
            <a:pPr lvl="1">
              <a:lnSpc>
                <a:spcPct val="110000"/>
              </a:lnSpc>
            </a:pPr>
            <a:r>
              <a:rPr lang="nb-NO" sz="1050" dirty="0"/>
              <a:t>The </a:t>
            </a:r>
            <a:r>
              <a:rPr lang="nb-NO" sz="1050" dirty="0" err="1"/>
              <a:t>example</a:t>
            </a:r>
            <a:r>
              <a:rPr lang="nb-NO" sz="1050" dirty="0"/>
              <a:t> </a:t>
            </a:r>
            <a:r>
              <a:rPr lang="nb-NO" sz="1050" dirty="0" err="1"/>
              <a:t>uses</a:t>
            </a:r>
            <a:r>
              <a:rPr lang="nb-NO" sz="1050" dirty="0"/>
              <a:t> 'c:\Virtual Machines', </a:t>
            </a:r>
            <a:r>
              <a:rPr lang="nb-NO" sz="1050" dirty="0" err="1"/>
              <a:t>change</a:t>
            </a:r>
            <a:r>
              <a:rPr lang="nb-NO" sz="1050" dirty="0"/>
              <a:t> to </a:t>
            </a:r>
            <a:r>
              <a:rPr lang="nb-NO" sz="1050" dirty="0" err="1"/>
              <a:t>your</a:t>
            </a:r>
            <a:r>
              <a:rPr lang="nb-NO" sz="1050" dirty="0"/>
              <a:t> </a:t>
            </a:r>
            <a:r>
              <a:rPr lang="nb-NO" sz="1050" dirty="0" err="1"/>
              <a:t>directory</a:t>
            </a:r>
            <a:r>
              <a:rPr lang="nb-NO" sz="1050" dirty="0"/>
              <a:t> </a:t>
            </a:r>
            <a:r>
              <a:rPr lang="nb-NO" sz="1050" dirty="0" err="1"/>
              <a:t>accordingly</a:t>
            </a:r>
            <a:endParaRPr lang="nb-NO" sz="1050" dirty="0"/>
          </a:p>
          <a:p>
            <a:pPr lvl="1">
              <a:lnSpc>
                <a:spcPct val="110000"/>
              </a:lnSpc>
            </a:pPr>
            <a:r>
              <a:rPr lang="nb-NO" sz="1050" dirty="0"/>
              <a:t>cd ‘c:\Virtual Machines\’</a:t>
            </a:r>
          </a:p>
          <a:p>
            <a:pPr lvl="1">
              <a:lnSpc>
                <a:spcPct val="110000"/>
              </a:lnSpc>
            </a:pPr>
            <a:r>
              <a:rPr lang="nb-NO" sz="1050" dirty="0" err="1"/>
              <a:t>Create</a:t>
            </a:r>
            <a:r>
              <a:rPr lang="nb-NO" sz="1050" dirty="0"/>
              <a:t> and start </a:t>
            </a:r>
            <a:r>
              <a:rPr lang="nb-NO" sz="1050" dirty="0" err="1"/>
              <a:t>the</a:t>
            </a:r>
            <a:r>
              <a:rPr lang="nb-NO" sz="1050" dirty="0"/>
              <a:t> VM, </a:t>
            </a:r>
            <a:r>
              <a:rPr lang="nb-NO" sz="1050" dirty="0" err="1"/>
              <a:t>follow</a:t>
            </a:r>
            <a:r>
              <a:rPr lang="nb-NO" sz="1050" dirty="0"/>
              <a:t> </a:t>
            </a:r>
            <a:r>
              <a:rPr lang="nb-NO" sz="1050" dirty="0" err="1"/>
              <a:t>these</a:t>
            </a:r>
            <a:r>
              <a:rPr lang="nb-NO" sz="1050" dirty="0"/>
              <a:t> </a:t>
            </a:r>
            <a:r>
              <a:rPr lang="nb-NO" sz="1050" dirty="0" err="1"/>
              <a:t>instructions</a:t>
            </a:r>
            <a:endParaRPr lang="nb-NO" sz="1050" dirty="0"/>
          </a:p>
          <a:p>
            <a:pPr lvl="1">
              <a:lnSpc>
                <a:spcPct val="110000"/>
              </a:lnSpc>
            </a:pPr>
            <a:r>
              <a:rPr lang="nb-NO" sz="1050" dirty="0"/>
              <a:t>(</a:t>
            </a:r>
            <a:r>
              <a:rPr lang="nb-NO" sz="1050" dirty="0" err="1"/>
              <a:t>copy-paste</a:t>
            </a:r>
            <a:r>
              <a:rPr lang="nb-NO" sz="1050" dirty="0"/>
              <a:t> is </a:t>
            </a:r>
            <a:r>
              <a:rPr lang="nb-NO" sz="1050" dirty="0" err="1"/>
              <a:t>possible</a:t>
            </a:r>
            <a:r>
              <a:rPr lang="nb-NO" sz="1050" dirty="0"/>
              <a:t> from </a:t>
            </a:r>
            <a:r>
              <a:rPr lang="nb-NO" sz="1050" dirty="0" err="1"/>
              <a:t>this</a:t>
            </a:r>
            <a:r>
              <a:rPr lang="nb-NO" sz="1050" dirty="0"/>
              <a:t> </a:t>
            </a:r>
            <a:r>
              <a:rPr lang="nb-NO" sz="1050" dirty="0" err="1"/>
              <a:t>box</a:t>
            </a:r>
            <a:r>
              <a:rPr lang="nb-NO" sz="1050" dirty="0"/>
              <a:t>)</a:t>
            </a:r>
            <a:endParaRPr lang="nb-NO" sz="1600" dirty="0"/>
          </a:p>
          <a:p>
            <a:pPr>
              <a:lnSpc>
                <a:spcPct val="110000"/>
              </a:lnSpc>
            </a:pPr>
            <a:endParaRPr lang="nb-NO" sz="1600" dirty="0"/>
          </a:p>
          <a:p>
            <a:pPr>
              <a:lnSpc>
                <a:spcPct val="110000"/>
              </a:lnSpc>
            </a:pPr>
            <a:endParaRPr lang="nb-NO" sz="1600" dirty="0"/>
          </a:p>
          <a:p>
            <a:pPr>
              <a:lnSpc>
                <a:spcPct val="110000"/>
              </a:lnSpc>
            </a:pPr>
            <a:endParaRPr lang="nb-NO" sz="1600" dirty="0"/>
          </a:p>
          <a:p>
            <a:pPr marL="0" indent="0">
              <a:lnSpc>
                <a:spcPct val="110000"/>
              </a:lnSpc>
              <a:buNone/>
            </a:pPr>
            <a:endParaRPr lang="nb-NO" sz="1600" dirty="0"/>
          </a:p>
        </p:txBody>
      </p:sp>
      <p:sp>
        <p:nvSpPr>
          <p:cNvPr id="124" name="Slide Number Placeholder 3">
            <a:extLst>
              <a:ext uri="{FF2B5EF4-FFF2-40B4-BE49-F238E27FC236}">
                <a16:creationId xmlns:a16="http://schemas.microsoft.com/office/drawing/2014/main" id="{84E04E4E-021A-44EA-A21F-D749783987DC}"/>
              </a:ext>
            </a:extLst>
          </p:cNvPr>
          <p:cNvSpPr>
            <a:spLocks noGrp="1"/>
          </p:cNvSpPr>
          <p:nvPr>
            <p:ph type="sldNum" sz="quarter" idx="12"/>
          </p:nvPr>
        </p:nvSpPr>
        <p:spPr>
          <a:xfrm>
            <a:off x="540000" y="6247800"/>
            <a:ext cx="900000" cy="450000"/>
          </a:xfrm>
        </p:spPr>
        <p:txBody>
          <a:bodyPr/>
          <a:lstStyle/>
          <a:p>
            <a:pPr>
              <a:spcAft>
                <a:spcPts val="600"/>
              </a:spcAft>
            </a:pPr>
            <a:fld id="{02CEFE82-39F2-4F47-8A0C-D5AB3496FA5C}" type="slidenum">
              <a:rPr lang="en-GB" smtClean="0"/>
              <a:pPr>
                <a:spcAft>
                  <a:spcPts val="600"/>
                </a:spcAft>
              </a:pPr>
              <a:t>22</a:t>
            </a:fld>
            <a:endParaRPr lang="en-GB"/>
          </a:p>
        </p:txBody>
      </p:sp>
      <p:sp>
        <p:nvSpPr>
          <p:cNvPr id="180" name="Text+Image 50:50"/>
          <p:cNvSpPr txBox="1">
            <a:spLocks noGrp="1"/>
          </p:cNvSpPr>
          <p:nvPr>
            <p:ph type="title"/>
          </p:nvPr>
        </p:nvSpPr>
        <p:spPr>
          <a:xfrm>
            <a:off x="540000" y="432000"/>
            <a:ext cx="11109600" cy="540000"/>
          </a:xfrm>
        </p:spPr>
        <p:txBody>
          <a:bodyPr anchor="ctr">
            <a:normAutofit/>
          </a:bodyPr>
          <a:lstStyle/>
          <a:p>
            <a:r>
              <a:rPr lang="en-GB" dirty="0"/>
              <a:t>Installing Ubuntu Server (optional - CLI alternative)</a:t>
            </a:r>
          </a:p>
        </p:txBody>
      </p:sp>
      <p:sp>
        <p:nvSpPr>
          <p:cNvPr id="3" name="Footer Placeholder 6">
            <a:extLst>
              <a:ext uri="{FF2B5EF4-FFF2-40B4-BE49-F238E27FC236}">
                <a16:creationId xmlns:a16="http://schemas.microsoft.com/office/drawing/2014/main" id="{0436C1E6-849D-6F32-454C-85CD2D06213E}"/>
              </a:ext>
            </a:extLst>
          </p:cNvPr>
          <p:cNvSpPr>
            <a:spLocks noGrp="1"/>
          </p:cNvSpPr>
          <p:nvPr>
            <p:ph type="ftr" sz="quarter" idx="11"/>
          </p:nvPr>
        </p:nvSpPr>
        <p:spPr>
          <a:xfrm>
            <a:off x="0" y="0"/>
            <a:ext cx="1440001" cy="270000"/>
          </a:xfrm>
          <a:solidFill>
            <a:srgbClr val="0C1026"/>
          </a:solidFill>
          <a:ln>
            <a:noFill/>
          </a:ln>
        </p:spPr>
        <p:txBody>
          <a:bodyPr/>
          <a:lstStyle/>
          <a:p>
            <a:pPr algn="l"/>
            <a:r>
              <a:rPr lang="en-US" sz="1100">
                <a:latin typeface="Verdana" panose="020B0604030504040204" pitchFamily="34" charset="0"/>
                <a:ea typeface="Verdana" panose="020B0604030504040204" pitchFamily="34" charset="0"/>
                <a:sym typeface="Verdana" panose="020B0604030504040204" pitchFamily="34" charset="0"/>
              </a:rPr>
              <a:t> Pre-lab exercises</a:t>
            </a:r>
          </a:p>
        </p:txBody>
      </p:sp>
      <p:sp>
        <p:nvSpPr>
          <p:cNvPr id="4" name="Footer Placeholder 6">
            <a:extLst>
              <a:ext uri="{FF2B5EF4-FFF2-40B4-BE49-F238E27FC236}">
                <a16:creationId xmlns:a16="http://schemas.microsoft.com/office/drawing/2014/main" id="{0974462C-B6CD-5AC1-6F38-F41CD1EDA65A}"/>
              </a:ext>
            </a:extLst>
          </p:cNvPr>
          <p:cNvSpPr txBox="1">
            <a:spLocks/>
          </p:cNvSpPr>
          <p:nvPr/>
        </p:nvSpPr>
        <p:spPr bwMode="gray">
          <a:xfrm>
            <a:off x="1440000" y="0"/>
            <a:ext cx="7900850" cy="270000"/>
          </a:xfrm>
          <a:prstGeom prst="rect">
            <a:avLst/>
          </a:prstGeom>
          <a:gradFill flip="none" rotWithShape="1">
            <a:gsLst>
              <a:gs pos="0">
                <a:srgbClr val="2D28CD"/>
              </a:gs>
              <a:gs pos="50000">
                <a:srgbClr val="2D28CD">
                  <a:alpha val="50000"/>
                </a:srgbClr>
              </a:gs>
              <a:gs pos="100000">
                <a:schemeClr val="bg1"/>
              </a:gs>
            </a:gsLst>
            <a:lin ang="0" scaled="1"/>
            <a:tileRect/>
          </a:gradFill>
          <a:ln>
            <a:noFill/>
          </a:ln>
        </p:spPr>
        <p:txBody>
          <a:bodyPr vert="horz" lIns="0" tIns="0" rIns="0" bIns="0" rtlCol="0" anchor="ctr"/>
          <a:lstStyle>
            <a:defPPr>
              <a:defRPr lang="en-US"/>
            </a:defPPr>
            <a:lvl1pPr marL="0" algn="ctr" defTabSz="914400" rtl="0" eaLnBrk="1" latinLnBrk="0" hangingPunct="1">
              <a:defRPr sz="1050" kern="1200">
                <a:solidFill>
                  <a:schemeClr val="bg1"/>
                </a:solidFill>
                <a:latin typeface="Verdana" panose="020B0604030504040204" pitchFamily="34" charset="0"/>
                <a:ea typeface="Verdana" panose="020B0604030504040204" pitchFamily="34" charset="0"/>
                <a:cs typeface="+mn-cs"/>
                <a:sym typeface="Verdana" panose="020B060403050404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dirty="0"/>
              <a:t> Pre-lab task #2: Ubuntu Server</a:t>
            </a:r>
          </a:p>
        </p:txBody>
      </p:sp>
      <p:sp>
        <p:nvSpPr>
          <p:cNvPr id="6" name="TextBox 5">
            <a:extLst>
              <a:ext uri="{FF2B5EF4-FFF2-40B4-BE49-F238E27FC236}">
                <a16:creationId xmlns:a16="http://schemas.microsoft.com/office/drawing/2014/main" id="{9C969DAC-2EBB-2DBC-9A8C-B83F40D2323A}"/>
              </a:ext>
            </a:extLst>
          </p:cNvPr>
          <p:cNvSpPr txBox="1"/>
          <p:nvPr/>
        </p:nvSpPr>
        <p:spPr>
          <a:xfrm>
            <a:off x="123092" y="3045416"/>
            <a:ext cx="11764108" cy="2926379"/>
          </a:xfrm>
          <a:prstGeom prst="rect">
            <a:avLst/>
          </a:prstGeom>
          <a:solidFill>
            <a:schemeClr val="tx1"/>
          </a:solidFill>
        </p:spPr>
        <p:txBody>
          <a:bodyPr wrap="square">
            <a:spAutoFit/>
          </a:bodyPr>
          <a:lstStyle/>
          <a:p>
            <a:pPr marL="0" lvl="1" indent="-97200">
              <a:lnSpc>
                <a:spcPct val="110000"/>
              </a:lnSpc>
            </a:pPr>
            <a:r>
              <a:rPr lang="nb-NO" sz="1050" dirty="0">
                <a:solidFill>
                  <a:schemeClr val="bg1">
                    <a:lumMod val="85000"/>
                  </a:schemeClr>
                </a:solidFill>
                <a:latin typeface="Consolas" panose="020B0609020204030204" pitchFamily="49" charset="0"/>
              </a:rPr>
              <a:t>PS C:\&gt; </a:t>
            </a:r>
            <a:r>
              <a:rPr lang="nb-NO" sz="1050" dirty="0">
                <a:solidFill>
                  <a:schemeClr val="accent3">
                    <a:lumMod val="60000"/>
                    <a:lumOff val="40000"/>
                  </a:schemeClr>
                </a:solidFill>
                <a:latin typeface="Consolas" panose="020B0609020204030204" pitchFamily="49" charset="0"/>
              </a:rPr>
              <a:t>cd</a:t>
            </a:r>
            <a:r>
              <a:rPr lang="nb-NO" sz="1050" dirty="0">
                <a:solidFill>
                  <a:schemeClr val="bg1">
                    <a:lumMod val="65000"/>
                  </a:schemeClr>
                </a:solidFill>
                <a:latin typeface="Consolas" panose="020B0609020204030204" pitchFamily="49" charset="0"/>
              </a:rPr>
              <a:t> </a:t>
            </a:r>
            <a:r>
              <a:rPr lang="nb-NO" sz="1050" dirty="0">
                <a:solidFill>
                  <a:schemeClr val="accent1"/>
                </a:solidFill>
                <a:latin typeface="Consolas" panose="020B0609020204030204" pitchFamily="49" charset="0"/>
              </a:rPr>
              <a:t>'Virtual Machines'</a:t>
            </a:r>
          </a:p>
          <a:p>
            <a:pPr marL="0" lvl="1" indent="-97200">
              <a:lnSpc>
                <a:spcPct val="110000"/>
              </a:lnSpc>
            </a:pPr>
            <a:r>
              <a:rPr lang="nb-NO" sz="1050" dirty="0">
                <a:solidFill>
                  <a:schemeClr val="bg1">
                    <a:lumMod val="85000"/>
                  </a:schemeClr>
                </a:solidFill>
                <a:latin typeface="Consolas" panose="020B0609020204030204" pitchFamily="49" charset="0"/>
              </a:rPr>
              <a:t>PS C:\Virtual Machines&gt; </a:t>
            </a:r>
          </a:p>
          <a:p>
            <a:pPr marL="0" lvl="1" indent="-97200">
              <a:lnSpc>
                <a:spcPct val="110000"/>
              </a:lnSpc>
            </a:pPr>
            <a:r>
              <a:rPr lang="en-US" sz="1050" dirty="0">
                <a:solidFill>
                  <a:schemeClr val="bg1">
                    <a:lumMod val="85000"/>
                  </a:schemeClr>
                </a:solidFill>
                <a:latin typeface="Consolas" panose="020B0609020204030204" pitchFamily="49" charset="0"/>
              </a:rPr>
              <a:t>PS C:\Virtual Machines&gt; </a:t>
            </a:r>
            <a:r>
              <a:rPr lang="en-US" sz="1050" dirty="0" err="1">
                <a:solidFill>
                  <a:schemeClr val="accent3"/>
                </a:solidFill>
                <a:latin typeface="Consolas" panose="020B0609020204030204" pitchFamily="49" charset="0"/>
              </a:rPr>
              <a:t>VBoxManage</a:t>
            </a:r>
            <a:r>
              <a:rPr lang="en-US" sz="1050" dirty="0">
                <a:solidFill>
                  <a:schemeClr val="bg1">
                    <a:lumMod val="65000"/>
                  </a:schemeClr>
                </a:solidFill>
                <a:latin typeface="Consolas" panose="020B0609020204030204" pitchFamily="49" charset="0"/>
              </a:rPr>
              <a:t> </a:t>
            </a:r>
            <a:r>
              <a:rPr lang="en-US" sz="1050" dirty="0" err="1">
                <a:solidFill>
                  <a:schemeClr val="bg1">
                    <a:lumMod val="85000"/>
                  </a:schemeClr>
                </a:solidFill>
                <a:latin typeface="Consolas" panose="020B0609020204030204" pitchFamily="49" charset="0"/>
              </a:rPr>
              <a:t>createvm</a:t>
            </a:r>
            <a:r>
              <a:rPr lang="en-US" sz="1050" dirty="0">
                <a:solidFill>
                  <a:schemeClr val="bg1">
                    <a:lumMod val="65000"/>
                  </a:schemeClr>
                </a:solidFill>
                <a:latin typeface="Consolas" panose="020B0609020204030204" pitchFamily="49" charset="0"/>
              </a:rPr>
              <a:t> </a:t>
            </a:r>
            <a:r>
              <a:rPr lang="en-US" sz="1050" dirty="0">
                <a:solidFill>
                  <a:schemeClr val="bg1">
                    <a:lumMod val="50000"/>
                  </a:schemeClr>
                </a:solidFill>
                <a:latin typeface="Consolas" panose="020B0609020204030204" pitchFamily="49" charset="0"/>
              </a:rPr>
              <a:t>--name </a:t>
            </a:r>
            <a:r>
              <a:rPr lang="en-US" sz="1050" dirty="0">
                <a:solidFill>
                  <a:schemeClr val="accent1"/>
                </a:solidFill>
                <a:latin typeface="Consolas" panose="020B0609020204030204" pitchFamily="49" charset="0"/>
              </a:rPr>
              <a:t>"ubuntu-</a:t>
            </a:r>
            <a:r>
              <a:rPr lang="en-US" sz="1050" dirty="0" err="1">
                <a:solidFill>
                  <a:schemeClr val="accent1"/>
                </a:solidFill>
                <a:latin typeface="Consolas" panose="020B0609020204030204" pitchFamily="49" charset="0"/>
              </a:rPr>
              <a:t>devnet</a:t>
            </a:r>
            <a:r>
              <a:rPr lang="en-US" sz="1050" dirty="0">
                <a:solidFill>
                  <a:schemeClr val="accent1"/>
                </a:solidFill>
                <a:latin typeface="Consolas" panose="020B0609020204030204" pitchFamily="49" charset="0"/>
              </a:rPr>
              <a:t>"</a:t>
            </a:r>
            <a:r>
              <a:rPr lang="en-US" sz="1050" dirty="0">
                <a:solidFill>
                  <a:schemeClr val="bg1">
                    <a:lumMod val="65000"/>
                  </a:schemeClr>
                </a:solidFill>
                <a:latin typeface="Consolas" panose="020B0609020204030204" pitchFamily="49" charset="0"/>
              </a:rPr>
              <a:t> </a:t>
            </a:r>
            <a:r>
              <a:rPr lang="en-US" sz="1050" dirty="0">
                <a:solidFill>
                  <a:schemeClr val="bg1">
                    <a:lumMod val="50000"/>
                  </a:schemeClr>
                </a:solidFill>
                <a:latin typeface="Consolas" panose="020B0609020204030204" pitchFamily="49" charset="0"/>
              </a:rPr>
              <a:t>--</a:t>
            </a:r>
            <a:r>
              <a:rPr lang="en-US" sz="1050" dirty="0" err="1">
                <a:solidFill>
                  <a:schemeClr val="bg1">
                    <a:lumMod val="50000"/>
                  </a:schemeClr>
                </a:solidFill>
                <a:latin typeface="Consolas" panose="020B0609020204030204" pitchFamily="49" charset="0"/>
              </a:rPr>
              <a:t>ostype</a:t>
            </a:r>
            <a:r>
              <a:rPr lang="en-US" sz="1050" dirty="0">
                <a:solidFill>
                  <a:schemeClr val="bg1">
                    <a:lumMod val="50000"/>
                  </a:schemeClr>
                </a:solidFill>
                <a:latin typeface="Consolas" panose="020B0609020204030204" pitchFamily="49" charset="0"/>
              </a:rPr>
              <a:t> </a:t>
            </a:r>
            <a:r>
              <a:rPr lang="en-US" sz="1050" dirty="0" err="1">
                <a:solidFill>
                  <a:schemeClr val="bg1">
                    <a:lumMod val="85000"/>
                  </a:schemeClr>
                </a:solidFill>
                <a:latin typeface="Consolas" panose="020B0609020204030204" pitchFamily="49" charset="0"/>
              </a:rPr>
              <a:t>Ubuntu_64</a:t>
            </a:r>
            <a:r>
              <a:rPr lang="en-US" sz="1050" dirty="0">
                <a:solidFill>
                  <a:schemeClr val="bg1">
                    <a:lumMod val="85000"/>
                  </a:schemeClr>
                </a:solidFill>
                <a:latin typeface="Consolas" panose="020B0609020204030204" pitchFamily="49" charset="0"/>
              </a:rPr>
              <a:t> </a:t>
            </a:r>
            <a:r>
              <a:rPr lang="en-US" sz="1050" dirty="0">
                <a:solidFill>
                  <a:schemeClr val="bg1">
                    <a:lumMod val="50000"/>
                  </a:schemeClr>
                </a:solidFill>
                <a:latin typeface="Consolas" panose="020B0609020204030204" pitchFamily="49" charset="0"/>
              </a:rPr>
              <a:t>--register</a:t>
            </a:r>
          </a:p>
          <a:p>
            <a:pPr marL="0" lvl="1" indent="-97200">
              <a:lnSpc>
                <a:spcPct val="110000"/>
              </a:lnSpc>
            </a:pPr>
            <a:r>
              <a:rPr lang="en-US" sz="1050" dirty="0">
                <a:solidFill>
                  <a:schemeClr val="bg1">
                    <a:lumMod val="85000"/>
                  </a:schemeClr>
                </a:solidFill>
                <a:latin typeface="Consolas" panose="020B0609020204030204" pitchFamily="49" charset="0"/>
              </a:rPr>
              <a:t>PS C:\Virtual Machines&gt; </a:t>
            </a:r>
            <a:r>
              <a:rPr lang="en-US" sz="1050" dirty="0" err="1">
                <a:solidFill>
                  <a:schemeClr val="accent3"/>
                </a:solidFill>
                <a:latin typeface="Consolas" panose="020B0609020204030204" pitchFamily="49" charset="0"/>
              </a:rPr>
              <a:t>VBoxManage</a:t>
            </a:r>
            <a:r>
              <a:rPr lang="en-US" sz="1050" dirty="0">
                <a:solidFill>
                  <a:schemeClr val="bg1">
                    <a:lumMod val="50000"/>
                  </a:schemeClr>
                </a:solidFill>
                <a:latin typeface="Consolas" panose="020B0609020204030204" pitchFamily="49" charset="0"/>
              </a:rPr>
              <a:t> </a:t>
            </a:r>
            <a:r>
              <a:rPr lang="en-US" sz="1050" dirty="0" err="1">
                <a:solidFill>
                  <a:schemeClr val="bg1">
                    <a:lumMod val="65000"/>
                  </a:schemeClr>
                </a:solidFill>
                <a:latin typeface="Consolas" panose="020B0609020204030204" pitchFamily="49" charset="0"/>
              </a:rPr>
              <a:t>modifyvm</a:t>
            </a:r>
            <a:r>
              <a:rPr lang="en-US" sz="1050" dirty="0">
                <a:solidFill>
                  <a:schemeClr val="bg1">
                    <a:lumMod val="50000"/>
                  </a:schemeClr>
                </a:solidFill>
                <a:latin typeface="Consolas" panose="020B0609020204030204" pitchFamily="49" charset="0"/>
              </a:rPr>
              <a:t> </a:t>
            </a:r>
            <a:r>
              <a:rPr lang="en-US" sz="1050" dirty="0">
                <a:solidFill>
                  <a:schemeClr val="accent1"/>
                </a:solidFill>
                <a:latin typeface="Consolas" panose="020B0609020204030204" pitchFamily="49" charset="0"/>
              </a:rPr>
              <a:t>"ubuntu-</a:t>
            </a:r>
            <a:r>
              <a:rPr lang="en-US" sz="1050" dirty="0" err="1">
                <a:solidFill>
                  <a:schemeClr val="accent1"/>
                </a:solidFill>
                <a:latin typeface="Consolas" panose="020B0609020204030204" pitchFamily="49" charset="0"/>
              </a:rPr>
              <a:t>devnet</a:t>
            </a:r>
            <a:r>
              <a:rPr lang="en-US" sz="1050" dirty="0">
                <a:solidFill>
                  <a:schemeClr val="accent1"/>
                </a:solidFill>
                <a:latin typeface="Consolas" panose="020B0609020204030204" pitchFamily="49" charset="0"/>
              </a:rPr>
              <a:t>" </a:t>
            </a:r>
            <a:r>
              <a:rPr lang="en-US" sz="1050" dirty="0">
                <a:solidFill>
                  <a:schemeClr val="bg1">
                    <a:lumMod val="50000"/>
                  </a:schemeClr>
                </a:solidFill>
                <a:latin typeface="Consolas" panose="020B0609020204030204" pitchFamily="49" charset="0"/>
              </a:rPr>
              <a:t>--</a:t>
            </a:r>
            <a:r>
              <a:rPr lang="en-US" sz="1050" dirty="0" err="1">
                <a:solidFill>
                  <a:schemeClr val="bg1">
                    <a:lumMod val="50000"/>
                  </a:schemeClr>
                </a:solidFill>
                <a:latin typeface="Consolas" panose="020B0609020204030204" pitchFamily="49" charset="0"/>
              </a:rPr>
              <a:t>cpus</a:t>
            </a:r>
            <a:r>
              <a:rPr lang="en-US" sz="1050" dirty="0">
                <a:solidFill>
                  <a:schemeClr val="bg1">
                    <a:lumMod val="50000"/>
                  </a:schemeClr>
                </a:solidFill>
                <a:latin typeface="Consolas" panose="020B0609020204030204" pitchFamily="49" charset="0"/>
              </a:rPr>
              <a:t> </a:t>
            </a:r>
            <a:r>
              <a:rPr lang="en-US" sz="1050" dirty="0">
                <a:solidFill>
                  <a:schemeClr val="bg1">
                    <a:lumMod val="85000"/>
                  </a:schemeClr>
                </a:solidFill>
                <a:latin typeface="Consolas" panose="020B0609020204030204" pitchFamily="49" charset="0"/>
              </a:rPr>
              <a:t>1</a:t>
            </a:r>
            <a:r>
              <a:rPr lang="en-US" sz="1050" dirty="0">
                <a:solidFill>
                  <a:schemeClr val="bg1">
                    <a:lumMod val="50000"/>
                  </a:schemeClr>
                </a:solidFill>
                <a:latin typeface="Consolas" panose="020B0609020204030204" pitchFamily="49" charset="0"/>
              </a:rPr>
              <a:t> --memory </a:t>
            </a:r>
            <a:r>
              <a:rPr lang="en-US" sz="1050" dirty="0">
                <a:solidFill>
                  <a:schemeClr val="bg1">
                    <a:lumMod val="85000"/>
                  </a:schemeClr>
                </a:solidFill>
                <a:latin typeface="Consolas" panose="020B0609020204030204" pitchFamily="49" charset="0"/>
              </a:rPr>
              <a:t>4096</a:t>
            </a:r>
            <a:r>
              <a:rPr lang="en-US" sz="1050" dirty="0">
                <a:solidFill>
                  <a:schemeClr val="bg1">
                    <a:lumMod val="50000"/>
                  </a:schemeClr>
                </a:solidFill>
                <a:latin typeface="Consolas" panose="020B0609020204030204" pitchFamily="49" charset="0"/>
              </a:rPr>
              <a:t> --</a:t>
            </a:r>
            <a:r>
              <a:rPr lang="en-US" sz="1050" dirty="0" err="1">
                <a:solidFill>
                  <a:schemeClr val="bg1">
                    <a:lumMod val="50000"/>
                  </a:schemeClr>
                </a:solidFill>
                <a:latin typeface="Consolas" panose="020B0609020204030204" pitchFamily="49" charset="0"/>
              </a:rPr>
              <a:t>vram</a:t>
            </a:r>
            <a:r>
              <a:rPr lang="en-US" sz="1050" dirty="0">
                <a:solidFill>
                  <a:schemeClr val="bg1">
                    <a:lumMod val="50000"/>
                  </a:schemeClr>
                </a:solidFill>
                <a:latin typeface="Consolas" panose="020B0609020204030204" pitchFamily="49" charset="0"/>
              </a:rPr>
              <a:t> </a:t>
            </a:r>
            <a:r>
              <a:rPr lang="en-US" sz="1050" dirty="0">
                <a:solidFill>
                  <a:schemeClr val="bg1">
                    <a:lumMod val="85000"/>
                  </a:schemeClr>
                </a:solidFill>
                <a:latin typeface="Consolas" panose="020B0609020204030204" pitchFamily="49" charset="0"/>
              </a:rPr>
              <a:t>30</a:t>
            </a:r>
            <a:r>
              <a:rPr lang="en-US" sz="1050" dirty="0">
                <a:solidFill>
                  <a:schemeClr val="bg1">
                    <a:lumMod val="50000"/>
                  </a:schemeClr>
                </a:solidFill>
                <a:latin typeface="Consolas" panose="020B0609020204030204" pitchFamily="49" charset="0"/>
              </a:rPr>
              <a:t> --</a:t>
            </a:r>
            <a:r>
              <a:rPr lang="en-US" sz="1050" dirty="0" err="1">
                <a:solidFill>
                  <a:schemeClr val="bg1">
                    <a:lumMod val="50000"/>
                  </a:schemeClr>
                </a:solidFill>
                <a:latin typeface="Consolas" panose="020B0609020204030204" pitchFamily="49" charset="0"/>
              </a:rPr>
              <a:t>graphicscontroller</a:t>
            </a:r>
            <a:r>
              <a:rPr lang="en-US" sz="1050" dirty="0">
                <a:solidFill>
                  <a:schemeClr val="bg1">
                    <a:lumMod val="50000"/>
                  </a:schemeClr>
                </a:solidFill>
                <a:latin typeface="Consolas" panose="020B0609020204030204" pitchFamily="49" charset="0"/>
              </a:rPr>
              <a:t> </a:t>
            </a:r>
            <a:r>
              <a:rPr lang="en-US" sz="1050" dirty="0" err="1">
                <a:solidFill>
                  <a:schemeClr val="bg1">
                    <a:lumMod val="85000"/>
                  </a:schemeClr>
                </a:solidFill>
                <a:latin typeface="Consolas" panose="020B0609020204030204" pitchFamily="49" charset="0"/>
              </a:rPr>
              <a:t>vmsvga</a:t>
            </a:r>
            <a:r>
              <a:rPr lang="en-US" sz="1050" dirty="0">
                <a:solidFill>
                  <a:schemeClr val="bg1">
                    <a:lumMod val="50000"/>
                  </a:schemeClr>
                </a:solidFill>
                <a:latin typeface="Consolas" panose="020B0609020204030204" pitchFamily="49" charset="0"/>
              </a:rPr>
              <a:t> --</a:t>
            </a:r>
            <a:r>
              <a:rPr lang="en-US" sz="1050" dirty="0" err="1">
                <a:solidFill>
                  <a:schemeClr val="bg1">
                    <a:lumMod val="50000"/>
                  </a:schemeClr>
                </a:solidFill>
                <a:latin typeface="Consolas" panose="020B0609020204030204" pitchFamily="49" charset="0"/>
              </a:rPr>
              <a:t>usbohci</a:t>
            </a:r>
            <a:r>
              <a:rPr lang="en-US" sz="1050" dirty="0">
                <a:solidFill>
                  <a:schemeClr val="bg1">
                    <a:lumMod val="50000"/>
                  </a:schemeClr>
                </a:solidFill>
                <a:latin typeface="Consolas" panose="020B0609020204030204" pitchFamily="49" charset="0"/>
              </a:rPr>
              <a:t> </a:t>
            </a:r>
            <a:r>
              <a:rPr lang="en-US" sz="1050" dirty="0">
                <a:solidFill>
                  <a:schemeClr val="bg1">
                    <a:lumMod val="85000"/>
                  </a:schemeClr>
                </a:solidFill>
                <a:latin typeface="Consolas" panose="020B0609020204030204" pitchFamily="49" charset="0"/>
              </a:rPr>
              <a:t>on</a:t>
            </a:r>
            <a:r>
              <a:rPr lang="en-US" sz="1050" dirty="0">
                <a:solidFill>
                  <a:schemeClr val="bg1">
                    <a:lumMod val="50000"/>
                  </a:schemeClr>
                </a:solidFill>
                <a:latin typeface="Consolas" panose="020B0609020204030204" pitchFamily="49" charset="0"/>
              </a:rPr>
              <a:t> --mouse </a:t>
            </a:r>
            <a:r>
              <a:rPr lang="en-US" sz="1050" dirty="0" err="1">
                <a:solidFill>
                  <a:schemeClr val="bg1">
                    <a:lumMod val="85000"/>
                  </a:schemeClr>
                </a:solidFill>
                <a:latin typeface="Consolas" panose="020B0609020204030204" pitchFamily="49" charset="0"/>
              </a:rPr>
              <a:t>usbtablet</a:t>
            </a:r>
            <a:r>
              <a:rPr lang="en-US" sz="1050" dirty="0">
                <a:solidFill>
                  <a:schemeClr val="bg1">
                    <a:lumMod val="50000"/>
                  </a:schemeClr>
                </a:solidFill>
                <a:latin typeface="Consolas" panose="020B0609020204030204" pitchFamily="49" charset="0"/>
              </a:rPr>
              <a:t> --</a:t>
            </a:r>
            <a:r>
              <a:rPr lang="en-US" sz="1050" dirty="0" err="1">
                <a:solidFill>
                  <a:schemeClr val="bg1">
                    <a:lumMod val="50000"/>
                  </a:schemeClr>
                </a:solidFill>
                <a:latin typeface="Consolas" panose="020B0609020204030204" pitchFamily="49" charset="0"/>
              </a:rPr>
              <a:t>pae</a:t>
            </a:r>
            <a:r>
              <a:rPr lang="en-US" sz="1050" dirty="0">
                <a:solidFill>
                  <a:schemeClr val="bg1">
                    <a:lumMod val="50000"/>
                  </a:schemeClr>
                </a:solidFill>
                <a:latin typeface="Consolas" panose="020B0609020204030204" pitchFamily="49" charset="0"/>
              </a:rPr>
              <a:t> </a:t>
            </a:r>
            <a:r>
              <a:rPr lang="en-US" sz="1050" dirty="0">
                <a:solidFill>
                  <a:schemeClr val="bg1">
                    <a:lumMod val="85000"/>
                  </a:schemeClr>
                </a:solidFill>
                <a:latin typeface="Consolas" panose="020B0609020204030204" pitchFamily="49" charset="0"/>
              </a:rPr>
              <a:t>off</a:t>
            </a:r>
            <a:r>
              <a:rPr lang="en-US" sz="1050" dirty="0">
                <a:solidFill>
                  <a:schemeClr val="bg1">
                    <a:lumMod val="50000"/>
                  </a:schemeClr>
                </a:solidFill>
                <a:latin typeface="Consolas" panose="020B0609020204030204" pitchFamily="49" charset="0"/>
              </a:rPr>
              <a:t> --</a:t>
            </a:r>
            <a:r>
              <a:rPr lang="en-US" sz="1050" dirty="0" err="1">
                <a:solidFill>
                  <a:schemeClr val="bg1">
                    <a:lumMod val="50000"/>
                  </a:schemeClr>
                </a:solidFill>
                <a:latin typeface="Consolas" panose="020B0609020204030204" pitchFamily="49" charset="0"/>
              </a:rPr>
              <a:t>boot1</a:t>
            </a:r>
            <a:r>
              <a:rPr lang="en-US" sz="1050" dirty="0">
                <a:solidFill>
                  <a:schemeClr val="bg1">
                    <a:lumMod val="50000"/>
                  </a:schemeClr>
                </a:solidFill>
                <a:latin typeface="Consolas" panose="020B0609020204030204" pitchFamily="49" charset="0"/>
              </a:rPr>
              <a:t> </a:t>
            </a:r>
            <a:r>
              <a:rPr lang="en-US" sz="1050" dirty="0">
                <a:solidFill>
                  <a:schemeClr val="bg1">
                    <a:lumMod val="85000"/>
                  </a:schemeClr>
                </a:solidFill>
                <a:latin typeface="Consolas" panose="020B0609020204030204" pitchFamily="49" charset="0"/>
              </a:rPr>
              <a:t>disk</a:t>
            </a:r>
            <a:r>
              <a:rPr lang="en-US" sz="1050" dirty="0">
                <a:solidFill>
                  <a:schemeClr val="bg1">
                    <a:lumMod val="50000"/>
                  </a:schemeClr>
                </a:solidFill>
                <a:latin typeface="Consolas" panose="020B0609020204030204" pitchFamily="49" charset="0"/>
              </a:rPr>
              <a:t> --</a:t>
            </a:r>
            <a:r>
              <a:rPr lang="en-US" sz="1050" dirty="0" err="1">
                <a:solidFill>
                  <a:schemeClr val="bg1">
                    <a:lumMod val="50000"/>
                  </a:schemeClr>
                </a:solidFill>
                <a:latin typeface="Consolas" panose="020B0609020204030204" pitchFamily="49" charset="0"/>
              </a:rPr>
              <a:t>boot2</a:t>
            </a:r>
            <a:r>
              <a:rPr lang="en-US" sz="1050" dirty="0">
                <a:solidFill>
                  <a:schemeClr val="bg1">
                    <a:lumMod val="50000"/>
                  </a:schemeClr>
                </a:solidFill>
                <a:latin typeface="Consolas" panose="020B0609020204030204" pitchFamily="49" charset="0"/>
              </a:rPr>
              <a:t> </a:t>
            </a:r>
            <a:r>
              <a:rPr lang="en-US" sz="1050" dirty="0" err="1">
                <a:solidFill>
                  <a:schemeClr val="bg1">
                    <a:lumMod val="85000"/>
                  </a:schemeClr>
                </a:solidFill>
                <a:latin typeface="Consolas" panose="020B0609020204030204" pitchFamily="49" charset="0"/>
              </a:rPr>
              <a:t>dvd</a:t>
            </a:r>
            <a:r>
              <a:rPr lang="en-US" sz="1050" dirty="0">
                <a:solidFill>
                  <a:schemeClr val="bg1">
                    <a:lumMod val="50000"/>
                  </a:schemeClr>
                </a:solidFill>
                <a:latin typeface="Consolas" panose="020B0609020204030204" pitchFamily="49" charset="0"/>
              </a:rPr>
              <a:t> --</a:t>
            </a:r>
            <a:r>
              <a:rPr lang="en-US" sz="1050" dirty="0" err="1">
                <a:solidFill>
                  <a:schemeClr val="bg1">
                    <a:lumMod val="50000"/>
                  </a:schemeClr>
                </a:solidFill>
                <a:latin typeface="Consolas" panose="020B0609020204030204" pitchFamily="49" charset="0"/>
              </a:rPr>
              <a:t>boot3</a:t>
            </a:r>
            <a:r>
              <a:rPr lang="en-US" sz="1050" dirty="0">
                <a:solidFill>
                  <a:schemeClr val="bg1">
                    <a:lumMod val="50000"/>
                  </a:schemeClr>
                </a:solidFill>
                <a:latin typeface="Consolas" panose="020B0609020204030204" pitchFamily="49" charset="0"/>
              </a:rPr>
              <a:t> </a:t>
            </a:r>
            <a:r>
              <a:rPr lang="en-US" sz="1050" dirty="0">
                <a:solidFill>
                  <a:schemeClr val="bg1">
                    <a:lumMod val="85000"/>
                  </a:schemeClr>
                </a:solidFill>
                <a:latin typeface="Consolas" panose="020B0609020204030204" pitchFamily="49" charset="0"/>
              </a:rPr>
              <a:t>none</a:t>
            </a:r>
            <a:r>
              <a:rPr lang="en-US" sz="1050" dirty="0">
                <a:solidFill>
                  <a:schemeClr val="bg1">
                    <a:lumMod val="50000"/>
                  </a:schemeClr>
                </a:solidFill>
                <a:latin typeface="Consolas" panose="020B0609020204030204" pitchFamily="49" charset="0"/>
              </a:rPr>
              <a:t> --audio-enabled </a:t>
            </a:r>
            <a:r>
              <a:rPr lang="en-US" sz="1050" dirty="0">
                <a:solidFill>
                  <a:schemeClr val="bg1">
                    <a:lumMod val="85000"/>
                  </a:schemeClr>
                </a:solidFill>
                <a:latin typeface="Consolas" panose="020B0609020204030204" pitchFamily="49" charset="0"/>
              </a:rPr>
              <a:t>off</a:t>
            </a:r>
          </a:p>
          <a:p>
            <a:pPr marL="0" lvl="1" indent="-97200">
              <a:lnSpc>
                <a:spcPct val="110000"/>
              </a:lnSpc>
            </a:pPr>
            <a:r>
              <a:rPr lang="en-US" sz="1050" dirty="0">
                <a:solidFill>
                  <a:schemeClr val="bg1">
                    <a:lumMod val="85000"/>
                  </a:schemeClr>
                </a:solidFill>
                <a:latin typeface="Consolas" panose="020B0609020204030204" pitchFamily="49" charset="0"/>
              </a:rPr>
              <a:t>PS C:\Virtual Machines&gt; </a:t>
            </a:r>
            <a:r>
              <a:rPr lang="en-US" sz="1050" dirty="0" err="1">
                <a:solidFill>
                  <a:schemeClr val="accent3"/>
                </a:solidFill>
                <a:latin typeface="Consolas" panose="020B0609020204030204" pitchFamily="49" charset="0"/>
              </a:rPr>
              <a:t>VBoxManage</a:t>
            </a:r>
            <a:r>
              <a:rPr lang="en-US" sz="1050" dirty="0">
                <a:solidFill>
                  <a:schemeClr val="bg1">
                    <a:lumMod val="85000"/>
                  </a:schemeClr>
                </a:solidFill>
                <a:latin typeface="Consolas" panose="020B0609020204030204" pitchFamily="49" charset="0"/>
              </a:rPr>
              <a:t> </a:t>
            </a:r>
            <a:r>
              <a:rPr lang="en-US" sz="1050" dirty="0" err="1">
                <a:solidFill>
                  <a:schemeClr val="bg1">
                    <a:lumMod val="85000"/>
                  </a:schemeClr>
                </a:solidFill>
                <a:latin typeface="Consolas" panose="020B0609020204030204" pitchFamily="49" charset="0"/>
              </a:rPr>
              <a:t>createhd</a:t>
            </a:r>
            <a:r>
              <a:rPr lang="en-US" sz="1050" dirty="0">
                <a:solidFill>
                  <a:schemeClr val="bg1">
                    <a:lumMod val="85000"/>
                  </a:schemeClr>
                </a:solidFill>
                <a:latin typeface="Consolas" panose="020B0609020204030204" pitchFamily="49" charset="0"/>
              </a:rPr>
              <a:t> </a:t>
            </a:r>
            <a:r>
              <a:rPr lang="en-US" sz="1050" dirty="0">
                <a:solidFill>
                  <a:schemeClr val="bg1">
                    <a:lumMod val="50000"/>
                  </a:schemeClr>
                </a:solidFill>
                <a:latin typeface="Consolas" panose="020B0609020204030204" pitchFamily="49" charset="0"/>
              </a:rPr>
              <a:t>--filename </a:t>
            </a:r>
            <a:r>
              <a:rPr lang="en-US" sz="1050" dirty="0">
                <a:solidFill>
                  <a:schemeClr val="accent1"/>
                </a:solidFill>
                <a:latin typeface="Consolas" panose="020B0609020204030204" pitchFamily="49" charset="0"/>
              </a:rPr>
              <a:t>".\ubuntu-</a:t>
            </a:r>
            <a:r>
              <a:rPr lang="en-US" sz="1050" dirty="0" err="1">
                <a:solidFill>
                  <a:schemeClr val="accent1"/>
                </a:solidFill>
                <a:latin typeface="Consolas" panose="020B0609020204030204" pitchFamily="49" charset="0"/>
              </a:rPr>
              <a:t>devnet</a:t>
            </a:r>
            <a:r>
              <a:rPr lang="en-US" sz="1050" dirty="0">
                <a:solidFill>
                  <a:schemeClr val="accent1"/>
                </a:solidFill>
                <a:latin typeface="Consolas" panose="020B0609020204030204" pitchFamily="49" charset="0"/>
              </a:rPr>
              <a:t>\ubuntu-</a:t>
            </a:r>
            <a:r>
              <a:rPr lang="en-US" sz="1050" dirty="0" err="1">
                <a:solidFill>
                  <a:schemeClr val="accent1"/>
                </a:solidFill>
                <a:latin typeface="Consolas" panose="020B0609020204030204" pitchFamily="49" charset="0"/>
              </a:rPr>
              <a:t>devnet.vdi</a:t>
            </a:r>
            <a:r>
              <a:rPr lang="en-US" sz="1050" dirty="0">
                <a:solidFill>
                  <a:schemeClr val="accent1"/>
                </a:solidFill>
                <a:latin typeface="Consolas" panose="020B0609020204030204" pitchFamily="49" charset="0"/>
              </a:rPr>
              <a:t>"</a:t>
            </a:r>
            <a:r>
              <a:rPr lang="en-US" sz="1050" dirty="0">
                <a:solidFill>
                  <a:schemeClr val="bg1">
                    <a:lumMod val="85000"/>
                  </a:schemeClr>
                </a:solidFill>
                <a:latin typeface="Consolas" panose="020B0609020204030204" pitchFamily="49" charset="0"/>
              </a:rPr>
              <a:t> </a:t>
            </a:r>
            <a:r>
              <a:rPr lang="en-US" sz="1050" dirty="0">
                <a:solidFill>
                  <a:schemeClr val="bg1">
                    <a:lumMod val="50000"/>
                  </a:schemeClr>
                </a:solidFill>
                <a:latin typeface="Consolas" panose="020B0609020204030204" pitchFamily="49" charset="0"/>
              </a:rPr>
              <a:t>--size </a:t>
            </a:r>
            <a:r>
              <a:rPr lang="en-US" sz="1050" dirty="0">
                <a:solidFill>
                  <a:schemeClr val="bg1">
                    <a:lumMod val="85000"/>
                  </a:schemeClr>
                </a:solidFill>
                <a:latin typeface="Consolas" panose="020B0609020204030204" pitchFamily="49" charset="0"/>
              </a:rPr>
              <a:t>40000 </a:t>
            </a:r>
            <a:r>
              <a:rPr lang="en-US" sz="1050" dirty="0">
                <a:solidFill>
                  <a:schemeClr val="bg1">
                    <a:lumMod val="50000"/>
                  </a:schemeClr>
                </a:solidFill>
                <a:latin typeface="Consolas" panose="020B0609020204030204" pitchFamily="49" charset="0"/>
              </a:rPr>
              <a:t>--variant </a:t>
            </a:r>
            <a:r>
              <a:rPr lang="en-US" sz="1050" dirty="0">
                <a:solidFill>
                  <a:schemeClr val="bg1">
                    <a:lumMod val="85000"/>
                  </a:schemeClr>
                </a:solidFill>
                <a:latin typeface="Consolas" panose="020B0609020204030204" pitchFamily="49" charset="0"/>
              </a:rPr>
              <a:t>Standard</a:t>
            </a:r>
          </a:p>
          <a:p>
            <a:pPr marL="0" lvl="1" indent="-97200">
              <a:lnSpc>
                <a:spcPct val="110000"/>
              </a:lnSpc>
            </a:pPr>
            <a:r>
              <a:rPr lang="en-US" sz="1050" dirty="0">
                <a:solidFill>
                  <a:schemeClr val="bg1">
                    <a:lumMod val="85000"/>
                  </a:schemeClr>
                </a:solidFill>
                <a:latin typeface="Consolas" panose="020B0609020204030204" pitchFamily="49" charset="0"/>
              </a:rPr>
              <a:t>PS C:\Virtual Machines&gt; </a:t>
            </a:r>
            <a:r>
              <a:rPr lang="en-US" sz="1050" dirty="0" err="1">
                <a:solidFill>
                  <a:schemeClr val="accent3"/>
                </a:solidFill>
                <a:latin typeface="Consolas" panose="020B0609020204030204" pitchFamily="49" charset="0"/>
              </a:rPr>
              <a:t>VBoxManage</a:t>
            </a:r>
            <a:r>
              <a:rPr lang="en-US" sz="1050" dirty="0">
                <a:solidFill>
                  <a:schemeClr val="bg1">
                    <a:lumMod val="85000"/>
                  </a:schemeClr>
                </a:solidFill>
                <a:latin typeface="Consolas" panose="020B0609020204030204" pitchFamily="49" charset="0"/>
              </a:rPr>
              <a:t> </a:t>
            </a:r>
            <a:r>
              <a:rPr lang="en-US" sz="1050" dirty="0" err="1">
                <a:solidFill>
                  <a:schemeClr val="bg1">
                    <a:lumMod val="85000"/>
                  </a:schemeClr>
                </a:solidFill>
                <a:latin typeface="Consolas" panose="020B0609020204030204" pitchFamily="49" charset="0"/>
              </a:rPr>
              <a:t>storagectl</a:t>
            </a:r>
            <a:r>
              <a:rPr lang="en-US" sz="1050" dirty="0">
                <a:solidFill>
                  <a:schemeClr val="bg1">
                    <a:lumMod val="85000"/>
                  </a:schemeClr>
                </a:solidFill>
                <a:latin typeface="Consolas" panose="020B0609020204030204" pitchFamily="49" charset="0"/>
              </a:rPr>
              <a:t> </a:t>
            </a:r>
            <a:r>
              <a:rPr lang="en-US" sz="1050" dirty="0">
                <a:solidFill>
                  <a:schemeClr val="accent1"/>
                </a:solidFill>
                <a:latin typeface="Consolas" panose="020B0609020204030204" pitchFamily="49" charset="0"/>
              </a:rPr>
              <a:t>"ubuntu-</a:t>
            </a:r>
            <a:r>
              <a:rPr lang="en-US" sz="1050" dirty="0" err="1">
                <a:solidFill>
                  <a:schemeClr val="accent1"/>
                </a:solidFill>
                <a:latin typeface="Consolas" panose="020B0609020204030204" pitchFamily="49" charset="0"/>
              </a:rPr>
              <a:t>devnet</a:t>
            </a:r>
            <a:r>
              <a:rPr lang="en-US" sz="1050" dirty="0">
                <a:solidFill>
                  <a:schemeClr val="accent1"/>
                </a:solidFill>
                <a:latin typeface="Consolas" panose="020B0609020204030204" pitchFamily="49" charset="0"/>
              </a:rPr>
              <a:t>" </a:t>
            </a:r>
            <a:r>
              <a:rPr lang="en-US" sz="1050" dirty="0">
                <a:solidFill>
                  <a:schemeClr val="bg1">
                    <a:lumMod val="50000"/>
                  </a:schemeClr>
                </a:solidFill>
                <a:latin typeface="Consolas" panose="020B0609020204030204" pitchFamily="49" charset="0"/>
              </a:rPr>
              <a:t>--name </a:t>
            </a:r>
            <a:r>
              <a:rPr lang="en-US" sz="1050" dirty="0">
                <a:solidFill>
                  <a:schemeClr val="accent1"/>
                </a:solidFill>
                <a:latin typeface="Consolas" panose="020B0609020204030204" pitchFamily="49" charset="0"/>
              </a:rPr>
              <a:t>"</a:t>
            </a:r>
            <a:r>
              <a:rPr lang="en-US" sz="1050" dirty="0" err="1">
                <a:solidFill>
                  <a:schemeClr val="accent1"/>
                </a:solidFill>
                <a:latin typeface="Consolas" panose="020B0609020204030204" pitchFamily="49" charset="0"/>
              </a:rPr>
              <a:t>SATA</a:t>
            </a:r>
            <a:r>
              <a:rPr lang="en-US" sz="1050" dirty="0">
                <a:solidFill>
                  <a:schemeClr val="accent1"/>
                </a:solidFill>
                <a:latin typeface="Consolas" panose="020B0609020204030204" pitchFamily="49" charset="0"/>
              </a:rPr>
              <a:t> Controller" </a:t>
            </a:r>
            <a:r>
              <a:rPr lang="en-US" sz="1050" dirty="0">
                <a:solidFill>
                  <a:schemeClr val="bg1">
                    <a:lumMod val="50000"/>
                  </a:schemeClr>
                </a:solidFill>
                <a:latin typeface="Consolas" panose="020B0609020204030204" pitchFamily="49" charset="0"/>
              </a:rPr>
              <a:t>--add </a:t>
            </a:r>
            <a:r>
              <a:rPr lang="en-US" sz="1050" dirty="0" err="1">
                <a:solidFill>
                  <a:schemeClr val="bg1">
                    <a:lumMod val="85000"/>
                  </a:schemeClr>
                </a:solidFill>
                <a:latin typeface="Consolas" panose="020B0609020204030204" pitchFamily="49" charset="0"/>
              </a:rPr>
              <a:t>sata</a:t>
            </a:r>
            <a:r>
              <a:rPr lang="en-US" sz="1050" dirty="0">
                <a:solidFill>
                  <a:schemeClr val="bg1">
                    <a:lumMod val="85000"/>
                  </a:schemeClr>
                </a:solidFill>
                <a:latin typeface="Consolas" panose="020B0609020204030204" pitchFamily="49" charset="0"/>
              </a:rPr>
              <a:t> </a:t>
            </a:r>
            <a:r>
              <a:rPr lang="en-US" sz="1050" dirty="0">
                <a:solidFill>
                  <a:schemeClr val="bg1">
                    <a:lumMod val="50000"/>
                  </a:schemeClr>
                </a:solidFill>
                <a:latin typeface="Consolas" panose="020B0609020204030204" pitchFamily="49" charset="0"/>
              </a:rPr>
              <a:t>--bootable </a:t>
            </a:r>
            <a:r>
              <a:rPr lang="en-US" sz="1050" dirty="0">
                <a:solidFill>
                  <a:schemeClr val="bg1">
                    <a:lumMod val="85000"/>
                  </a:schemeClr>
                </a:solidFill>
                <a:latin typeface="Consolas" panose="020B0609020204030204" pitchFamily="49" charset="0"/>
              </a:rPr>
              <a:t>on</a:t>
            </a:r>
          </a:p>
          <a:p>
            <a:pPr marL="0" lvl="1" indent="-97200">
              <a:lnSpc>
                <a:spcPct val="110000"/>
              </a:lnSpc>
            </a:pPr>
            <a:r>
              <a:rPr lang="en-US" sz="1050" dirty="0">
                <a:solidFill>
                  <a:schemeClr val="bg1">
                    <a:lumMod val="85000"/>
                  </a:schemeClr>
                </a:solidFill>
                <a:latin typeface="Consolas" panose="020B0609020204030204" pitchFamily="49" charset="0"/>
              </a:rPr>
              <a:t>PS C:\Virtual Machines&gt; </a:t>
            </a:r>
            <a:r>
              <a:rPr lang="en-US" sz="1050" dirty="0" err="1">
                <a:solidFill>
                  <a:schemeClr val="accent3"/>
                </a:solidFill>
                <a:latin typeface="Consolas" panose="020B0609020204030204" pitchFamily="49" charset="0"/>
              </a:rPr>
              <a:t>VBoxManage</a:t>
            </a:r>
            <a:r>
              <a:rPr lang="en-US" sz="1050" dirty="0">
                <a:solidFill>
                  <a:schemeClr val="bg1">
                    <a:lumMod val="85000"/>
                  </a:schemeClr>
                </a:solidFill>
                <a:latin typeface="Consolas" panose="020B0609020204030204" pitchFamily="49" charset="0"/>
              </a:rPr>
              <a:t> </a:t>
            </a:r>
            <a:r>
              <a:rPr lang="en-US" sz="1050" dirty="0" err="1">
                <a:solidFill>
                  <a:schemeClr val="bg1">
                    <a:lumMod val="85000"/>
                  </a:schemeClr>
                </a:solidFill>
                <a:latin typeface="Consolas" panose="020B0609020204030204" pitchFamily="49" charset="0"/>
              </a:rPr>
              <a:t>storageattach</a:t>
            </a:r>
            <a:r>
              <a:rPr lang="en-US" sz="1050" dirty="0">
                <a:solidFill>
                  <a:schemeClr val="bg1">
                    <a:lumMod val="85000"/>
                  </a:schemeClr>
                </a:solidFill>
                <a:latin typeface="Consolas" panose="020B0609020204030204" pitchFamily="49" charset="0"/>
              </a:rPr>
              <a:t> </a:t>
            </a:r>
            <a:r>
              <a:rPr lang="en-US" sz="1050" dirty="0">
                <a:solidFill>
                  <a:schemeClr val="accent1"/>
                </a:solidFill>
                <a:latin typeface="Consolas" panose="020B0609020204030204" pitchFamily="49" charset="0"/>
              </a:rPr>
              <a:t>"ubuntu-</a:t>
            </a:r>
            <a:r>
              <a:rPr lang="en-US" sz="1050" dirty="0" err="1">
                <a:solidFill>
                  <a:schemeClr val="accent1"/>
                </a:solidFill>
                <a:latin typeface="Consolas" panose="020B0609020204030204" pitchFamily="49" charset="0"/>
              </a:rPr>
              <a:t>devnet</a:t>
            </a:r>
            <a:r>
              <a:rPr lang="en-US" sz="1050" dirty="0">
                <a:solidFill>
                  <a:schemeClr val="accent1"/>
                </a:solidFill>
                <a:latin typeface="Consolas" panose="020B0609020204030204" pitchFamily="49" charset="0"/>
              </a:rPr>
              <a:t>" </a:t>
            </a:r>
            <a:r>
              <a:rPr lang="en-US" sz="1050" dirty="0">
                <a:solidFill>
                  <a:schemeClr val="bg1">
                    <a:lumMod val="50000"/>
                  </a:schemeClr>
                </a:solidFill>
                <a:latin typeface="Consolas" panose="020B0609020204030204" pitchFamily="49" charset="0"/>
              </a:rPr>
              <a:t>--</a:t>
            </a:r>
            <a:r>
              <a:rPr lang="en-US" sz="1050" dirty="0" err="1">
                <a:solidFill>
                  <a:schemeClr val="bg1">
                    <a:lumMod val="50000"/>
                  </a:schemeClr>
                </a:solidFill>
                <a:latin typeface="Consolas" panose="020B0609020204030204" pitchFamily="49" charset="0"/>
              </a:rPr>
              <a:t>storagectl</a:t>
            </a:r>
            <a:r>
              <a:rPr lang="en-US" sz="1050" dirty="0">
                <a:solidFill>
                  <a:schemeClr val="bg1">
                    <a:lumMod val="85000"/>
                  </a:schemeClr>
                </a:solidFill>
                <a:latin typeface="Consolas" panose="020B0609020204030204" pitchFamily="49" charset="0"/>
              </a:rPr>
              <a:t> </a:t>
            </a:r>
            <a:r>
              <a:rPr lang="en-US" sz="1050" dirty="0">
                <a:solidFill>
                  <a:schemeClr val="accent1"/>
                </a:solidFill>
                <a:latin typeface="Consolas" panose="020B0609020204030204" pitchFamily="49" charset="0"/>
              </a:rPr>
              <a:t>"</a:t>
            </a:r>
            <a:r>
              <a:rPr lang="en-US" sz="1050" dirty="0" err="1">
                <a:solidFill>
                  <a:schemeClr val="accent1"/>
                </a:solidFill>
                <a:latin typeface="Consolas" panose="020B0609020204030204" pitchFamily="49" charset="0"/>
              </a:rPr>
              <a:t>SATA</a:t>
            </a:r>
            <a:r>
              <a:rPr lang="en-US" sz="1050" dirty="0">
                <a:solidFill>
                  <a:schemeClr val="accent1"/>
                </a:solidFill>
                <a:latin typeface="Consolas" panose="020B0609020204030204" pitchFamily="49" charset="0"/>
              </a:rPr>
              <a:t> Controller" </a:t>
            </a:r>
            <a:r>
              <a:rPr lang="en-US" sz="1050" dirty="0">
                <a:solidFill>
                  <a:schemeClr val="bg1">
                    <a:lumMod val="50000"/>
                  </a:schemeClr>
                </a:solidFill>
                <a:latin typeface="Consolas" panose="020B0609020204030204" pitchFamily="49" charset="0"/>
              </a:rPr>
              <a:t>--port </a:t>
            </a:r>
            <a:r>
              <a:rPr lang="en-US" sz="1050" dirty="0">
                <a:solidFill>
                  <a:schemeClr val="bg1">
                    <a:lumMod val="85000"/>
                  </a:schemeClr>
                </a:solidFill>
                <a:latin typeface="Consolas" panose="020B0609020204030204" pitchFamily="49" charset="0"/>
              </a:rPr>
              <a:t>0 </a:t>
            </a:r>
            <a:r>
              <a:rPr lang="en-US" sz="1050" dirty="0">
                <a:solidFill>
                  <a:schemeClr val="bg1">
                    <a:lumMod val="50000"/>
                  </a:schemeClr>
                </a:solidFill>
                <a:latin typeface="Consolas" panose="020B0609020204030204" pitchFamily="49" charset="0"/>
              </a:rPr>
              <a:t>--device </a:t>
            </a:r>
            <a:r>
              <a:rPr lang="en-US" sz="1050" dirty="0">
                <a:solidFill>
                  <a:schemeClr val="bg1">
                    <a:lumMod val="85000"/>
                  </a:schemeClr>
                </a:solidFill>
                <a:latin typeface="Consolas" panose="020B0609020204030204" pitchFamily="49" charset="0"/>
              </a:rPr>
              <a:t>0 </a:t>
            </a:r>
            <a:r>
              <a:rPr lang="en-US" sz="1050" dirty="0">
                <a:solidFill>
                  <a:schemeClr val="bg1">
                    <a:lumMod val="50000"/>
                  </a:schemeClr>
                </a:solidFill>
                <a:latin typeface="Consolas" panose="020B0609020204030204" pitchFamily="49" charset="0"/>
              </a:rPr>
              <a:t>--type </a:t>
            </a:r>
            <a:r>
              <a:rPr lang="en-US" sz="1050" dirty="0" err="1">
                <a:solidFill>
                  <a:schemeClr val="bg1">
                    <a:lumMod val="85000"/>
                  </a:schemeClr>
                </a:solidFill>
                <a:latin typeface="Consolas" panose="020B0609020204030204" pitchFamily="49" charset="0"/>
              </a:rPr>
              <a:t>hdd</a:t>
            </a:r>
            <a:r>
              <a:rPr lang="en-US" sz="1050" dirty="0">
                <a:solidFill>
                  <a:schemeClr val="bg1">
                    <a:lumMod val="85000"/>
                  </a:schemeClr>
                </a:solidFill>
                <a:latin typeface="Consolas" panose="020B0609020204030204" pitchFamily="49" charset="0"/>
              </a:rPr>
              <a:t> </a:t>
            </a:r>
            <a:r>
              <a:rPr lang="en-US" sz="1050" dirty="0">
                <a:solidFill>
                  <a:schemeClr val="bg1">
                    <a:lumMod val="50000"/>
                  </a:schemeClr>
                </a:solidFill>
                <a:latin typeface="Consolas" panose="020B0609020204030204" pitchFamily="49" charset="0"/>
              </a:rPr>
              <a:t>--medium</a:t>
            </a:r>
            <a:r>
              <a:rPr lang="en-US" sz="1050" dirty="0">
                <a:solidFill>
                  <a:schemeClr val="bg1">
                    <a:lumMod val="85000"/>
                  </a:schemeClr>
                </a:solidFill>
                <a:latin typeface="Consolas" panose="020B0609020204030204" pitchFamily="49" charset="0"/>
              </a:rPr>
              <a:t> </a:t>
            </a:r>
            <a:r>
              <a:rPr lang="en-US" sz="1050" dirty="0">
                <a:solidFill>
                  <a:schemeClr val="accent1"/>
                </a:solidFill>
                <a:latin typeface="Consolas" panose="020B0609020204030204" pitchFamily="49" charset="0"/>
              </a:rPr>
              <a:t>".\ubuntu-</a:t>
            </a:r>
            <a:r>
              <a:rPr lang="en-US" sz="1050" dirty="0" err="1">
                <a:solidFill>
                  <a:schemeClr val="accent1"/>
                </a:solidFill>
                <a:latin typeface="Consolas" panose="020B0609020204030204" pitchFamily="49" charset="0"/>
              </a:rPr>
              <a:t>devnet</a:t>
            </a:r>
            <a:r>
              <a:rPr lang="en-US" sz="1050" dirty="0">
                <a:solidFill>
                  <a:schemeClr val="accent1"/>
                </a:solidFill>
                <a:latin typeface="Consolas" panose="020B0609020204030204" pitchFamily="49" charset="0"/>
              </a:rPr>
              <a:t>\ubuntu-</a:t>
            </a:r>
            <a:r>
              <a:rPr lang="en-US" sz="1050" dirty="0" err="1">
                <a:solidFill>
                  <a:schemeClr val="accent1"/>
                </a:solidFill>
                <a:latin typeface="Consolas" panose="020B0609020204030204" pitchFamily="49" charset="0"/>
              </a:rPr>
              <a:t>devnet.vdi</a:t>
            </a:r>
            <a:r>
              <a:rPr lang="en-US" sz="1050" dirty="0">
                <a:solidFill>
                  <a:schemeClr val="accent1"/>
                </a:solidFill>
                <a:latin typeface="Consolas" panose="020B0609020204030204" pitchFamily="49" charset="0"/>
              </a:rPr>
              <a:t>"</a:t>
            </a:r>
          </a:p>
          <a:p>
            <a:pPr marL="0" lvl="1" indent="-97200">
              <a:lnSpc>
                <a:spcPct val="110000"/>
              </a:lnSpc>
            </a:pPr>
            <a:r>
              <a:rPr lang="en-US" sz="1050" dirty="0">
                <a:solidFill>
                  <a:schemeClr val="bg1">
                    <a:lumMod val="85000"/>
                  </a:schemeClr>
                </a:solidFill>
                <a:latin typeface="Consolas" panose="020B0609020204030204" pitchFamily="49" charset="0"/>
              </a:rPr>
              <a:t>PS C:\Virtual Machines&gt; </a:t>
            </a:r>
            <a:r>
              <a:rPr lang="en-US" sz="1050" dirty="0" err="1">
                <a:solidFill>
                  <a:schemeClr val="accent3"/>
                </a:solidFill>
                <a:latin typeface="Consolas" panose="020B0609020204030204" pitchFamily="49" charset="0"/>
              </a:rPr>
              <a:t>VBoxManage</a:t>
            </a:r>
            <a:r>
              <a:rPr lang="en-US" sz="1050" dirty="0">
                <a:solidFill>
                  <a:schemeClr val="bg1">
                    <a:lumMod val="85000"/>
                  </a:schemeClr>
                </a:solidFill>
                <a:latin typeface="Consolas" panose="020B0609020204030204" pitchFamily="49" charset="0"/>
              </a:rPr>
              <a:t> </a:t>
            </a:r>
            <a:r>
              <a:rPr lang="en-US" sz="1050" dirty="0" err="1">
                <a:solidFill>
                  <a:schemeClr val="bg1">
                    <a:lumMod val="85000"/>
                  </a:schemeClr>
                </a:solidFill>
                <a:latin typeface="Consolas" panose="020B0609020204030204" pitchFamily="49" charset="0"/>
              </a:rPr>
              <a:t>storagectl</a:t>
            </a:r>
            <a:r>
              <a:rPr lang="en-US" sz="1050" dirty="0">
                <a:solidFill>
                  <a:schemeClr val="bg1">
                    <a:lumMod val="85000"/>
                  </a:schemeClr>
                </a:solidFill>
                <a:latin typeface="Consolas" panose="020B0609020204030204" pitchFamily="49" charset="0"/>
              </a:rPr>
              <a:t> </a:t>
            </a:r>
            <a:r>
              <a:rPr lang="en-US" sz="1050" dirty="0">
                <a:solidFill>
                  <a:schemeClr val="accent1"/>
                </a:solidFill>
                <a:latin typeface="Consolas" panose="020B0609020204030204" pitchFamily="49" charset="0"/>
              </a:rPr>
              <a:t>"ubuntu-</a:t>
            </a:r>
            <a:r>
              <a:rPr lang="en-US" sz="1050" dirty="0" err="1">
                <a:solidFill>
                  <a:schemeClr val="accent1"/>
                </a:solidFill>
                <a:latin typeface="Consolas" panose="020B0609020204030204" pitchFamily="49" charset="0"/>
              </a:rPr>
              <a:t>devnet</a:t>
            </a:r>
            <a:r>
              <a:rPr lang="en-US" sz="1050" dirty="0">
                <a:solidFill>
                  <a:schemeClr val="accent1"/>
                </a:solidFill>
                <a:latin typeface="Consolas" panose="020B0609020204030204" pitchFamily="49" charset="0"/>
              </a:rPr>
              <a:t>" </a:t>
            </a:r>
            <a:r>
              <a:rPr lang="en-US" sz="1050" dirty="0">
                <a:solidFill>
                  <a:schemeClr val="bg1">
                    <a:lumMod val="50000"/>
                  </a:schemeClr>
                </a:solidFill>
                <a:latin typeface="Consolas" panose="020B0609020204030204" pitchFamily="49" charset="0"/>
              </a:rPr>
              <a:t>--name </a:t>
            </a:r>
            <a:r>
              <a:rPr lang="en-US" sz="1050" dirty="0">
                <a:solidFill>
                  <a:schemeClr val="accent1"/>
                </a:solidFill>
                <a:latin typeface="Consolas" panose="020B0609020204030204" pitchFamily="49" charset="0"/>
              </a:rPr>
              <a:t>"IDE Controller" </a:t>
            </a:r>
            <a:r>
              <a:rPr lang="en-US" sz="1050" dirty="0">
                <a:solidFill>
                  <a:schemeClr val="bg1">
                    <a:lumMod val="50000"/>
                  </a:schemeClr>
                </a:solidFill>
                <a:latin typeface="Consolas" panose="020B0609020204030204" pitchFamily="49" charset="0"/>
              </a:rPr>
              <a:t>--add </a:t>
            </a:r>
            <a:r>
              <a:rPr lang="en-US" sz="1050" dirty="0">
                <a:solidFill>
                  <a:schemeClr val="bg1">
                    <a:lumMod val="85000"/>
                  </a:schemeClr>
                </a:solidFill>
                <a:latin typeface="Consolas" panose="020B0609020204030204" pitchFamily="49" charset="0"/>
              </a:rPr>
              <a:t>ide</a:t>
            </a:r>
          </a:p>
          <a:p>
            <a:pPr marL="0" lvl="1" indent="-97200">
              <a:lnSpc>
                <a:spcPct val="110000"/>
              </a:lnSpc>
            </a:pPr>
            <a:r>
              <a:rPr lang="en-US" sz="1050" dirty="0">
                <a:solidFill>
                  <a:schemeClr val="bg1">
                    <a:lumMod val="85000"/>
                  </a:schemeClr>
                </a:solidFill>
                <a:latin typeface="Consolas" panose="020B0609020204030204" pitchFamily="49" charset="0"/>
              </a:rPr>
              <a:t>PS C:\Virtual Machines&gt; </a:t>
            </a:r>
            <a:r>
              <a:rPr lang="en-US" sz="1050" dirty="0" err="1">
                <a:solidFill>
                  <a:schemeClr val="accent3"/>
                </a:solidFill>
                <a:latin typeface="Consolas" panose="020B0609020204030204" pitchFamily="49" charset="0"/>
              </a:rPr>
              <a:t>VBoxManage</a:t>
            </a:r>
            <a:r>
              <a:rPr lang="en-US" sz="1050" dirty="0">
                <a:solidFill>
                  <a:schemeClr val="bg1">
                    <a:lumMod val="85000"/>
                  </a:schemeClr>
                </a:solidFill>
                <a:latin typeface="Consolas" panose="020B0609020204030204" pitchFamily="49" charset="0"/>
              </a:rPr>
              <a:t> </a:t>
            </a:r>
            <a:r>
              <a:rPr lang="en-US" sz="1050" dirty="0" err="1">
                <a:solidFill>
                  <a:schemeClr val="bg1">
                    <a:lumMod val="85000"/>
                  </a:schemeClr>
                </a:solidFill>
                <a:latin typeface="Consolas" panose="020B0609020204030204" pitchFamily="49" charset="0"/>
              </a:rPr>
              <a:t>storageattach</a:t>
            </a:r>
            <a:r>
              <a:rPr lang="en-US" sz="1050" dirty="0">
                <a:solidFill>
                  <a:schemeClr val="bg1">
                    <a:lumMod val="85000"/>
                  </a:schemeClr>
                </a:solidFill>
                <a:latin typeface="Consolas" panose="020B0609020204030204" pitchFamily="49" charset="0"/>
              </a:rPr>
              <a:t> </a:t>
            </a:r>
            <a:r>
              <a:rPr lang="en-US" sz="1050" dirty="0">
                <a:solidFill>
                  <a:schemeClr val="accent1"/>
                </a:solidFill>
                <a:latin typeface="Consolas" panose="020B0609020204030204" pitchFamily="49" charset="0"/>
              </a:rPr>
              <a:t>"ubuntu-</a:t>
            </a:r>
            <a:r>
              <a:rPr lang="en-US" sz="1050" dirty="0" err="1">
                <a:solidFill>
                  <a:schemeClr val="accent1"/>
                </a:solidFill>
                <a:latin typeface="Consolas" panose="020B0609020204030204" pitchFamily="49" charset="0"/>
              </a:rPr>
              <a:t>devnet</a:t>
            </a:r>
            <a:r>
              <a:rPr lang="en-US" sz="1050" dirty="0">
                <a:solidFill>
                  <a:schemeClr val="accent1"/>
                </a:solidFill>
                <a:latin typeface="Consolas" panose="020B0609020204030204" pitchFamily="49" charset="0"/>
              </a:rPr>
              <a:t>" </a:t>
            </a:r>
            <a:r>
              <a:rPr lang="en-US" sz="1050" dirty="0">
                <a:solidFill>
                  <a:schemeClr val="bg1">
                    <a:lumMod val="50000"/>
                  </a:schemeClr>
                </a:solidFill>
                <a:latin typeface="Consolas" panose="020B0609020204030204" pitchFamily="49" charset="0"/>
              </a:rPr>
              <a:t>--</a:t>
            </a:r>
            <a:r>
              <a:rPr lang="en-US" sz="1050" dirty="0" err="1">
                <a:solidFill>
                  <a:schemeClr val="bg1">
                    <a:lumMod val="50000"/>
                  </a:schemeClr>
                </a:solidFill>
                <a:latin typeface="Consolas" panose="020B0609020204030204" pitchFamily="49" charset="0"/>
              </a:rPr>
              <a:t>storagectl</a:t>
            </a:r>
            <a:r>
              <a:rPr lang="en-US" sz="1050" dirty="0">
                <a:solidFill>
                  <a:schemeClr val="bg1">
                    <a:lumMod val="50000"/>
                  </a:schemeClr>
                </a:solidFill>
                <a:latin typeface="Consolas" panose="020B0609020204030204" pitchFamily="49" charset="0"/>
              </a:rPr>
              <a:t> </a:t>
            </a:r>
            <a:r>
              <a:rPr lang="en-US" sz="1050" dirty="0">
                <a:solidFill>
                  <a:schemeClr val="accent1"/>
                </a:solidFill>
                <a:latin typeface="Consolas" panose="020B0609020204030204" pitchFamily="49" charset="0"/>
              </a:rPr>
              <a:t>"IDE Controller" </a:t>
            </a:r>
            <a:r>
              <a:rPr lang="en-US" sz="1050" dirty="0">
                <a:solidFill>
                  <a:schemeClr val="bg1">
                    <a:lumMod val="50000"/>
                  </a:schemeClr>
                </a:solidFill>
                <a:latin typeface="Consolas" panose="020B0609020204030204" pitchFamily="49" charset="0"/>
              </a:rPr>
              <a:t>--port </a:t>
            </a:r>
            <a:r>
              <a:rPr lang="en-US" sz="1050" dirty="0">
                <a:solidFill>
                  <a:schemeClr val="bg1">
                    <a:lumMod val="85000"/>
                  </a:schemeClr>
                </a:solidFill>
                <a:latin typeface="Consolas" panose="020B0609020204030204" pitchFamily="49" charset="0"/>
              </a:rPr>
              <a:t>0 </a:t>
            </a:r>
            <a:r>
              <a:rPr lang="en-US" sz="1050" dirty="0">
                <a:solidFill>
                  <a:schemeClr val="bg1">
                    <a:lumMod val="50000"/>
                  </a:schemeClr>
                </a:solidFill>
                <a:latin typeface="Consolas" panose="020B0609020204030204" pitchFamily="49" charset="0"/>
              </a:rPr>
              <a:t>--device </a:t>
            </a:r>
            <a:r>
              <a:rPr lang="en-US" sz="1050" dirty="0">
                <a:solidFill>
                  <a:schemeClr val="bg1">
                    <a:lumMod val="85000"/>
                  </a:schemeClr>
                </a:solidFill>
                <a:latin typeface="Consolas" panose="020B0609020204030204" pitchFamily="49" charset="0"/>
              </a:rPr>
              <a:t>0 </a:t>
            </a:r>
            <a:r>
              <a:rPr lang="en-US" sz="1050" dirty="0">
                <a:solidFill>
                  <a:schemeClr val="bg1">
                    <a:lumMod val="50000"/>
                  </a:schemeClr>
                </a:solidFill>
                <a:latin typeface="Consolas" panose="020B0609020204030204" pitchFamily="49" charset="0"/>
              </a:rPr>
              <a:t>--type </a:t>
            </a:r>
            <a:r>
              <a:rPr lang="en-US" sz="1050" dirty="0" err="1">
                <a:solidFill>
                  <a:schemeClr val="bg1">
                    <a:lumMod val="85000"/>
                  </a:schemeClr>
                </a:solidFill>
                <a:latin typeface="Consolas" panose="020B0609020204030204" pitchFamily="49" charset="0"/>
              </a:rPr>
              <a:t>dvddrive</a:t>
            </a:r>
            <a:r>
              <a:rPr lang="en-US" sz="1050" dirty="0">
                <a:solidFill>
                  <a:schemeClr val="bg1">
                    <a:lumMod val="85000"/>
                  </a:schemeClr>
                </a:solidFill>
                <a:latin typeface="Consolas" panose="020B0609020204030204" pitchFamily="49" charset="0"/>
              </a:rPr>
              <a:t> </a:t>
            </a:r>
            <a:r>
              <a:rPr lang="en-US" sz="1050" dirty="0">
                <a:solidFill>
                  <a:schemeClr val="bg1">
                    <a:lumMod val="50000"/>
                  </a:schemeClr>
                </a:solidFill>
                <a:latin typeface="Consolas" panose="020B0609020204030204" pitchFamily="49" charset="0"/>
              </a:rPr>
              <a:t>--medium </a:t>
            </a:r>
            <a:r>
              <a:rPr lang="en-US" sz="1050" dirty="0">
                <a:solidFill>
                  <a:schemeClr val="accent1"/>
                </a:solidFill>
                <a:latin typeface="Consolas" panose="020B0609020204030204" pitchFamily="49" charset="0"/>
              </a:rPr>
              <a:t>".\ubuntu-24.04-live-server-</a:t>
            </a:r>
            <a:r>
              <a:rPr lang="en-US" sz="1050" dirty="0" err="1">
                <a:solidFill>
                  <a:schemeClr val="accent1"/>
                </a:solidFill>
                <a:latin typeface="Consolas" panose="020B0609020204030204" pitchFamily="49" charset="0"/>
              </a:rPr>
              <a:t>amd64.iso</a:t>
            </a:r>
            <a:r>
              <a:rPr lang="en-US" sz="1050" dirty="0">
                <a:solidFill>
                  <a:schemeClr val="accent1"/>
                </a:solidFill>
                <a:latin typeface="Consolas" panose="020B0609020204030204" pitchFamily="49" charset="0"/>
              </a:rPr>
              <a:t>"</a:t>
            </a:r>
          </a:p>
          <a:p>
            <a:pPr marL="0" lvl="1" indent="-97200">
              <a:lnSpc>
                <a:spcPct val="110000"/>
              </a:lnSpc>
            </a:pPr>
            <a:r>
              <a:rPr lang="en-US" sz="1050" dirty="0">
                <a:solidFill>
                  <a:schemeClr val="bg1">
                    <a:lumMod val="85000"/>
                  </a:schemeClr>
                </a:solidFill>
                <a:latin typeface="Consolas" panose="020B0609020204030204" pitchFamily="49" charset="0"/>
              </a:rPr>
              <a:t>PS C:\Virtual Machines&gt;</a:t>
            </a:r>
            <a:r>
              <a:rPr lang="en-US" sz="1050" dirty="0">
                <a:solidFill>
                  <a:schemeClr val="accent1"/>
                </a:solidFill>
                <a:latin typeface="Consolas" panose="020B0609020204030204" pitchFamily="49" charset="0"/>
              </a:rPr>
              <a:t> </a:t>
            </a:r>
            <a:r>
              <a:rPr lang="en-US" sz="1050" dirty="0">
                <a:solidFill>
                  <a:schemeClr val="accent3"/>
                </a:solidFill>
                <a:latin typeface="Consolas" panose="020B0609020204030204" pitchFamily="49" charset="0"/>
              </a:rPr>
              <a:t>ipconfig</a:t>
            </a:r>
            <a:r>
              <a:rPr lang="en-US" sz="1050" dirty="0">
                <a:solidFill>
                  <a:schemeClr val="accent1"/>
                </a:solidFill>
                <a:latin typeface="Consolas" panose="020B0609020204030204" pitchFamily="49" charset="0"/>
              </a:rPr>
              <a:t> </a:t>
            </a:r>
            <a:r>
              <a:rPr lang="en-US" sz="1050" dirty="0">
                <a:solidFill>
                  <a:schemeClr val="bg1">
                    <a:lumMod val="85000"/>
                  </a:schemeClr>
                </a:solidFill>
                <a:latin typeface="Consolas" panose="020B0609020204030204" pitchFamily="49" charset="0"/>
              </a:rPr>
              <a:t>/all</a:t>
            </a:r>
          </a:p>
          <a:p>
            <a:pPr marL="0" lvl="1" indent="-97200">
              <a:lnSpc>
                <a:spcPct val="110000"/>
              </a:lnSpc>
            </a:pPr>
            <a:r>
              <a:rPr lang="en-US" sz="1050" dirty="0">
                <a:solidFill>
                  <a:schemeClr val="bg1">
                    <a:lumMod val="85000"/>
                  </a:schemeClr>
                </a:solidFill>
                <a:latin typeface="Consolas" panose="020B0609020204030204" pitchFamily="49" charset="0"/>
              </a:rPr>
              <a:t>&lt;&lt;&lt; Copy the "Description" for the NIC you will use. For me it is "Intel(R) Ethernet Connection (7) </a:t>
            </a:r>
            <a:r>
              <a:rPr lang="en-US" sz="1050" dirty="0" err="1">
                <a:solidFill>
                  <a:schemeClr val="bg1">
                    <a:lumMod val="85000"/>
                  </a:schemeClr>
                </a:solidFill>
                <a:latin typeface="Consolas" panose="020B0609020204030204" pitchFamily="49" charset="0"/>
              </a:rPr>
              <a:t>I219-LM</a:t>
            </a:r>
            <a:r>
              <a:rPr lang="en-US" sz="1050" dirty="0">
                <a:solidFill>
                  <a:schemeClr val="bg1">
                    <a:lumMod val="85000"/>
                  </a:schemeClr>
                </a:solidFill>
                <a:latin typeface="Consolas" panose="020B0609020204030204" pitchFamily="49" charset="0"/>
              </a:rPr>
              <a:t>" &gt;&gt;&gt;</a:t>
            </a:r>
          </a:p>
          <a:p>
            <a:pPr marL="0" lvl="1" indent="-97200">
              <a:lnSpc>
                <a:spcPct val="110000"/>
              </a:lnSpc>
            </a:pPr>
            <a:r>
              <a:rPr lang="en-US" sz="1050" dirty="0">
                <a:solidFill>
                  <a:schemeClr val="bg1">
                    <a:lumMod val="85000"/>
                  </a:schemeClr>
                </a:solidFill>
                <a:latin typeface="Consolas" panose="020B0609020204030204" pitchFamily="49" charset="0"/>
              </a:rPr>
              <a:t>PS C:\ Virtual Machines&gt; </a:t>
            </a:r>
            <a:r>
              <a:rPr lang="en-US" sz="1050" dirty="0" err="1">
                <a:solidFill>
                  <a:schemeClr val="accent3"/>
                </a:solidFill>
                <a:latin typeface="Consolas" panose="020B0609020204030204" pitchFamily="49" charset="0"/>
              </a:rPr>
              <a:t>VBoxManage</a:t>
            </a:r>
            <a:r>
              <a:rPr lang="en-US" sz="1050" dirty="0">
                <a:solidFill>
                  <a:schemeClr val="bg1">
                    <a:lumMod val="85000"/>
                  </a:schemeClr>
                </a:solidFill>
                <a:latin typeface="Consolas" panose="020B0609020204030204" pitchFamily="49" charset="0"/>
              </a:rPr>
              <a:t> </a:t>
            </a:r>
            <a:r>
              <a:rPr lang="en-US" sz="1050" dirty="0" err="1">
                <a:solidFill>
                  <a:schemeClr val="bg1">
                    <a:lumMod val="85000"/>
                  </a:schemeClr>
                </a:solidFill>
                <a:latin typeface="Consolas" panose="020B0609020204030204" pitchFamily="49" charset="0"/>
              </a:rPr>
              <a:t>modifyvm</a:t>
            </a:r>
            <a:r>
              <a:rPr lang="en-US" sz="1050" dirty="0">
                <a:solidFill>
                  <a:schemeClr val="bg1">
                    <a:lumMod val="85000"/>
                  </a:schemeClr>
                </a:solidFill>
                <a:latin typeface="Consolas" panose="020B0609020204030204" pitchFamily="49" charset="0"/>
              </a:rPr>
              <a:t> </a:t>
            </a:r>
            <a:r>
              <a:rPr lang="en-US" sz="1050" dirty="0">
                <a:solidFill>
                  <a:schemeClr val="accent1"/>
                </a:solidFill>
                <a:latin typeface="Consolas" panose="020B0609020204030204" pitchFamily="49" charset="0"/>
              </a:rPr>
              <a:t>"ubuntu-</a:t>
            </a:r>
            <a:r>
              <a:rPr lang="en-US" sz="1050" dirty="0" err="1">
                <a:solidFill>
                  <a:schemeClr val="accent1"/>
                </a:solidFill>
                <a:latin typeface="Consolas" panose="020B0609020204030204" pitchFamily="49" charset="0"/>
              </a:rPr>
              <a:t>devnet</a:t>
            </a:r>
            <a:r>
              <a:rPr lang="en-US" sz="1050" dirty="0">
                <a:solidFill>
                  <a:schemeClr val="accent1"/>
                </a:solidFill>
                <a:latin typeface="Consolas" panose="020B0609020204030204" pitchFamily="49" charset="0"/>
              </a:rPr>
              <a:t>" </a:t>
            </a:r>
            <a:r>
              <a:rPr lang="en-US" sz="1050" dirty="0">
                <a:solidFill>
                  <a:schemeClr val="bg1">
                    <a:lumMod val="50000"/>
                  </a:schemeClr>
                </a:solidFill>
                <a:latin typeface="Consolas" panose="020B0609020204030204" pitchFamily="49" charset="0"/>
              </a:rPr>
              <a:t>--</a:t>
            </a:r>
            <a:r>
              <a:rPr lang="en-US" sz="1050" dirty="0" err="1">
                <a:solidFill>
                  <a:schemeClr val="bg1">
                    <a:lumMod val="50000"/>
                  </a:schemeClr>
                </a:solidFill>
                <a:latin typeface="Consolas" panose="020B0609020204030204" pitchFamily="49" charset="0"/>
              </a:rPr>
              <a:t>nic1</a:t>
            </a:r>
            <a:r>
              <a:rPr lang="en-US" sz="1050" dirty="0">
                <a:solidFill>
                  <a:schemeClr val="bg1">
                    <a:lumMod val="50000"/>
                  </a:schemeClr>
                </a:solidFill>
                <a:latin typeface="Consolas" panose="020B0609020204030204" pitchFamily="49" charset="0"/>
              </a:rPr>
              <a:t> </a:t>
            </a:r>
            <a:r>
              <a:rPr lang="en-US" sz="1050" dirty="0">
                <a:solidFill>
                  <a:schemeClr val="bg1">
                    <a:lumMod val="85000"/>
                  </a:schemeClr>
                </a:solidFill>
                <a:latin typeface="Consolas" panose="020B0609020204030204" pitchFamily="49" charset="0"/>
              </a:rPr>
              <a:t>bridged </a:t>
            </a:r>
            <a:r>
              <a:rPr lang="en-US" sz="1050" dirty="0">
                <a:solidFill>
                  <a:schemeClr val="bg1">
                    <a:lumMod val="50000"/>
                  </a:schemeClr>
                </a:solidFill>
                <a:latin typeface="Consolas" panose="020B0609020204030204" pitchFamily="49" charset="0"/>
              </a:rPr>
              <a:t>--cable-</a:t>
            </a:r>
            <a:r>
              <a:rPr lang="en-US" sz="1050" dirty="0" err="1">
                <a:solidFill>
                  <a:schemeClr val="bg1">
                    <a:lumMod val="50000"/>
                  </a:schemeClr>
                </a:solidFill>
                <a:latin typeface="Consolas" panose="020B0609020204030204" pitchFamily="49" charset="0"/>
              </a:rPr>
              <a:t>connected1</a:t>
            </a:r>
            <a:r>
              <a:rPr lang="en-US" sz="1050" dirty="0">
                <a:solidFill>
                  <a:schemeClr val="bg1">
                    <a:lumMod val="50000"/>
                  </a:schemeClr>
                </a:solidFill>
                <a:latin typeface="Consolas" panose="020B0609020204030204" pitchFamily="49" charset="0"/>
              </a:rPr>
              <a:t> </a:t>
            </a:r>
            <a:r>
              <a:rPr lang="en-US" sz="1050" dirty="0">
                <a:solidFill>
                  <a:schemeClr val="bg1">
                    <a:lumMod val="85000"/>
                  </a:schemeClr>
                </a:solidFill>
                <a:latin typeface="Consolas" panose="020B0609020204030204" pitchFamily="49" charset="0"/>
              </a:rPr>
              <a:t>on </a:t>
            </a:r>
            <a:r>
              <a:rPr lang="en-US" sz="1050" dirty="0">
                <a:solidFill>
                  <a:schemeClr val="bg1">
                    <a:lumMod val="50000"/>
                  </a:schemeClr>
                </a:solidFill>
                <a:latin typeface="Consolas" panose="020B0609020204030204" pitchFamily="49" charset="0"/>
              </a:rPr>
              <a:t>--</a:t>
            </a:r>
            <a:r>
              <a:rPr lang="en-US" sz="1050" dirty="0" err="1">
                <a:solidFill>
                  <a:schemeClr val="bg1">
                    <a:lumMod val="50000"/>
                  </a:schemeClr>
                </a:solidFill>
                <a:latin typeface="Consolas" panose="020B0609020204030204" pitchFamily="49" charset="0"/>
              </a:rPr>
              <a:t>bridgeadapter1</a:t>
            </a:r>
            <a:r>
              <a:rPr lang="en-US" sz="1050" dirty="0">
                <a:solidFill>
                  <a:schemeClr val="bg1">
                    <a:lumMod val="50000"/>
                  </a:schemeClr>
                </a:solidFill>
                <a:latin typeface="Consolas" panose="020B0609020204030204" pitchFamily="49" charset="0"/>
              </a:rPr>
              <a:t> </a:t>
            </a:r>
            <a:r>
              <a:rPr lang="en-US" sz="1050" dirty="0">
                <a:solidFill>
                  <a:schemeClr val="accent1"/>
                </a:solidFill>
                <a:latin typeface="Consolas" panose="020B0609020204030204" pitchFamily="49" charset="0"/>
              </a:rPr>
              <a:t>"Intel(R) Ethernet Connection (7) </a:t>
            </a:r>
            <a:r>
              <a:rPr lang="en-US" sz="1050" dirty="0" err="1">
                <a:solidFill>
                  <a:schemeClr val="accent1"/>
                </a:solidFill>
                <a:latin typeface="Consolas" panose="020B0609020204030204" pitchFamily="49" charset="0"/>
              </a:rPr>
              <a:t>I219-LM</a:t>
            </a:r>
            <a:r>
              <a:rPr lang="en-US" sz="1050" dirty="0">
                <a:solidFill>
                  <a:schemeClr val="accent1"/>
                </a:solidFill>
                <a:latin typeface="Consolas" panose="020B0609020204030204" pitchFamily="49" charset="0"/>
              </a:rPr>
              <a:t>"</a:t>
            </a:r>
          </a:p>
          <a:p>
            <a:pPr marL="0" lvl="1" indent="-97200">
              <a:lnSpc>
                <a:spcPct val="110000"/>
              </a:lnSpc>
            </a:pPr>
            <a:r>
              <a:rPr lang="en-US" sz="1050" dirty="0">
                <a:solidFill>
                  <a:schemeClr val="bg1">
                    <a:lumMod val="85000"/>
                  </a:schemeClr>
                </a:solidFill>
                <a:latin typeface="Consolas" panose="020B0609020204030204" pitchFamily="49" charset="0"/>
              </a:rPr>
              <a:t>PS C:\ Virtual Machines&gt; </a:t>
            </a:r>
            <a:r>
              <a:rPr lang="en-US" sz="1050" dirty="0" err="1">
                <a:solidFill>
                  <a:schemeClr val="accent3"/>
                </a:solidFill>
                <a:latin typeface="Consolas" panose="020B0609020204030204" pitchFamily="49" charset="0"/>
              </a:rPr>
              <a:t>VBoxManage</a:t>
            </a:r>
            <a:r>
              <a:rPr lang="en-US" sz="1050" dirty="0">
                <a:solidFill>
                  <a:schemeClr val="bg1">
                    <a:lumMod val="85000"/>
                  </a:schemeClr>
                </a:solidFill>
                <a:latin typeface="Consolas" panose="020B0609020204030204" pitchFamily="49" charset="0"/>
              </a:rPr>
              <a:t> </a:t>
            </a:r>
            <a:r>
              <a:rPr lang="en-US" sz="1050" dirty="0" err="1">
                <a:solidFill>
                  <a:schemeClr val="bg1">
                    <a:lumMod val="85000"/>
                  </a:schemeClr>
                </a:solidFill>
                <a:latin typeface="Consolas" panose="020B0609020204030204" pitchFamily="49" charset="0"/>
              </a:rPr>
              <a:t>startvm</a:t>
            </a:r>
            <a:r>
              <a:rPr lang="en-US" sz="1050" dirty="0">
                <a:solidFill>
                  <a:schemeClr val="bg1">
                    <a:lumMod val="85000"/>
                  </a:schemeClr>
                </a:solidFill>
                <a:latin typeface="Consolas" panose="020B0609020204030204" pitchFamily="49" charset="0"/>
              </a:rPr>
              <a:t> </a:t>
            </a:r>
            <a:r>
              <a:rPr lang="en-US" sz="1050" dirty="0">
                <a:solidFill>
                  <a:schemeClr val="accent1"/>
                </a:solidFill>
                <a:latin typeface="Consolas" panose="020B0609020204030204" pitchFamily="49" charset="0"/>
              </a:rPr>
              <a:t>"ubuntu-</a:t>
            </a:r>
            <a:r>
              <a:rPr lang="en-US" sz="1050" dirty="0" err="1">
                <a:solidFill>
                  <a:schemeClr val="accent1"/>
                </a:solidFill>
                <a:latin typeface="Consolas" panose="020B0609020204030204" pitchFamily="49" charset="0"/>
              </a:rPr>
              <a:t>devnet</a:t>
            </a:r>
            <a:r>
              <a:rPr lang="en-US" sz="1050" dirty="0">
                <a:solidFill>
                  <a:schemeClr val="accent1"/>
                </a:solidFill>
                <a:latin typeface="Consolas" panose="020B0609020204030204" pitchFamily="49" charset="0"/>
              </a:rPr>
              <a:t>"</a:t>
            </a:r>
            <a:endParaRPr lang="nb-NO" sz="1050" dirty="0">
              <a:solidFill>
                <a:schemeClr val="bg1">
                  <a:lumMod val="50000"/>
                </a:schemeClr>
              </a:solidFill>
              <a:latin typeface="Consolas" panose="020B0609020204030204" pitchFamily="49" charset="0"/>
            </a:endParaRPr>
          </a:p>
        </p:txBody>
      </p:sp>
      <p:cxnSp>
        <p:nvCxnSpPr>
          <p:cNvPr id="7" name="Straight Arrow Connector 6">
            <a:extLst>
              <a:ext uri="{FF2B5EF4-FFF2-40B4-BE49-F238E27FC236}">
                <a16:creationId xmlns:a16="http://schemas.microsoft.com/office/drawing/2014/main" id="{B5825064-216D-4ADC-EAF0-DBB9144907A1}"/>
              </a:ext>
            </a:extLst>
          </p:cNvPr>
          <p:cNvCxnSpPr>
            <a:cxnSpLocks/>
          </p:cNvCxnSpPr>
          <p:nvPr/>
        </p:nvCxnSpPr>
        <p:spPr>
          <a:xfrm flipV="1">
            <a:off x="6094800" y="2415962"/>
            <a:ext cx="2600792" cy="1025489"/>
          </a:xfrm>
          <a:prstGeom prst="straightConnector1">
            <a:avLst/>
          </a:prstGeom>
          <a:ln>
            <a:prstDash val="dash"/>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13024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Slide Number Placeholder 3">
            <a:extLst>
              <a:ext uri="{FF2B5EF4-FFF2-40B4-BE49-F238E27FC236}">
                <a16:creationId xmlns:a16="http://schemas.microsoft.com/office/drawing/2014/main" id="{84E04E4E-021A-44EA-A21F-D749783987DC}"/>
              </a:ext>
            </a:extLst>
          </p:cNvPr>
          <p:cNvSpPr>
            <a:spLocks noGrp="1"/>
          </p:cNvSpPr>
          <p:nvPr>
            <p:ph type="sldNum" sz="quarter" idx="12"/>
          </p:nvPr>
        </p:nvSpPr>
        <p:spPr>
          <a:xfrm>
            <a:off x="540000" y="6247800"/>
            <a:ext cx="900000" cy="450000"/>
          </a:xfrm>
        </p:spPr>
        <p:txBody>
          <a:bodyPr/>
          <a:lstStyle/>
          <a:p>
            <a:pPr>
              <a:spcAft>
                <a:spcPts val="600"/>
              </a:spcAft>
            </a:pPr>
            <a:fld id="{02CEFE82-39F2-4F47-8A0C-D5AB3496FA5C}" type="slidenum">
              <a:rPr lang="en-GB" smtClean="0"/>
              <a:pPr>
                <a:spcAft>
                  <a:spcPts val="600"/>
                </a:spcAft>
              </a:pPr>
              <a:t>23</a:t>
            </a:fld>
            <a:endParaRPr lang="en-GB"/>
          </a:p>
        </p:txBody>
      </p:sp>
      <p:sp>
        <p:nvSpPr>
          <p:cNvPr id="180" name="Text+Image 50:50"/>
          <p:cNvSpPr txBox="1">
            <a:spLocks noGrp="1"/>
          </p:cNvSpPr>
          <p:nvPr>
            <p:ph type="title"/>
          </p:nvPr>
        </p:nvSpPr>
        <p:spPr>
          <a:xfrm>
            <a:off x="540000" y="432000"/>
            <a:ext cx="11109600" cy="540000"/>
          </a:xfrm>
        </p:spPr>
        <p:txBody>
          <a:bodyPr anchor="ctr">
            <a:normAutofit/>
          </a:bodyPr>
          <a:lstStyle/>
          <a:p>
            <a:r>
              <a:rPr lang="en-GB"/>
              <a:t>Ubuntu server install</a:t>
            </a:r>
          </a:p>
        </p:txBody>
      </p:sp>
      <p:sp>
        <p:nvSpPr>
          <p:cNvPr id="2" name="Footer Placeholder 6">
            <a:extLst>
              <a:ext uri="{FF2B5EF4-FFF2-40B4-BE49-F238E27FC236}">
                <a16:creationId xmlns:a16="http://schemas.microsoft.com/office/drawing/2014/main" id="{3AB7FB49-71FE-C662-648D-B83B87BD4C2F}"/>
              </a:ext>
            </a:extLst>
          </p:cNvPr>
          <p:cNvSpPr>
            <a:spLocks noGrp="1"/>
          </p:cNvSpPr>
          <p:nvPr>
            <p:ph type="ftr" sz="quarter" idx="11"/>
          </p:nvPr>
        </p:nvSpPr>
        <p:spPr>
          <a:xfrm>
            <a:off x="0" y="0"/>
            <a:ext cx="1440001" cy="270000"/>
          </a:xfrm>
          <a:solidFill>
            <a:srgbClr val="0C1026"/>
          </a:solidFill>
          <a:ln>
            <a:noFill/>
          </a:ln>
        </p:spPr>
        <p:txBody>
          <a:bodyPr/>
          <a:lstStyle/>
          <a:p>
            <a:pPr algn="l"/>
            <a:r>
              <a:rPr lang="en-US" sz="1100">
                <a:latin typeface="Verdana" panose="020B0604030504040204" pitchFamily="34" charset="0"/>
                <a:ea typeface="Verdana" panose="020B0604030504040204" pitchFamily="34" charset="0"/>
                <a:sym typeface="Verdana" panose="020B0604030504040204" pitchFamily="34" charset="0"/>
              </a:rPr>
              <a:t> Pre-lab exercises</a:t>
            </a:r>
          </a:p>
        </p:txBody>
      </p:sp>
      <p:sp>
        <p:nvSpPr>
          <p:cNvPr id="3" name="Footer Placeholder 6">
            <a:extLst>
              <a:ext uri="{FF2B5EF4-FFF2-40B4-BE49-F238E27FC236}">
                <a16:creationId xmlns:a16="http://schemas.microsoft.com/office/drawing/2014/main" id="{D0EF76BE-09AF-0665-13B3-1F2DA9491824}"/>
              </a:ext>
            </a:extLst>
          </p:cNvPr>
          <p:cNvSpPr txBox="1">
            <a:spLocks/>
          </p:cNvSpPr>
          <p:nvPr/>
        </p:nvSpPr>
        <p:spPr bwMode="gray">
          <a:xfrm>
            <a:off x="1440000" y="0"/>
            <a:ext cx="7900850" cy="270000"/>
          </a:xfrm>
          <a:prstGeom prst="rect">
            <a:avLst/>
          </a:prstGeom>
          <a:gradFill flip="none" rotWithShape="1">
            <a:gsLst>
              <a:gs pos="0">
                <a:srgbClr val="2D28CD"/>
              </a:gs>
              <a:gs pos="50000">
                <a:srgbClr val="2D28CD">
                  <a:alpha val="50000"/>
                </a:srgbClr>
              </a:gs>
              <a:gs pos="100000">
                <a:schemeClr val="bg1"/>
              </a:gs>
            </a:gsLst>
            <a:lin ang="0" scaled="1"/>
            <a:tileRect/>
          </a:gradFill>
          <a:ln>
            <a:noFill/>
          </a:ln>
        </p:spPr>
        <p:txBody>
          <a:bodyPr vert="horz" lIns="0" tIns="0" rIns="0" bIns="0" rtlCol="0" anchor="ctr"/>
          <a:lstStyle>
            <a:defPPr>
              <a:defRPr lang="en-US"/>
            </a:defPPr>
            <a:lvl1pPr marL="0" algn="ctr" defTabSz="914400" rtl="0" eaLnBrk="1" latinLnBrk="0" hangingPunct="1">
              <a:defRPr sz="1050" kern="1200">
                <a:solidFill>
                  <a:schemeClr val="bg1"/>
                </a:solidFill>
                <a:latin typeface="Verdana" panose="020B0604030504040204" pitchFamily="34" charset="0"/>
                <a:ea typeface="Verdana" panose="020B0604030504040204" pitchFamily="34" charset="0"/>
                <a:cs typeface="+mn-cs"/>
                <a:sym typeface="Verdana" panose="020B060403050404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dirty="0"/>
              <a:t> Pre-lab task #2: Ubuntu Server</a:t>
            </a:r>
          </a:p>
        </p:txBody>
      </p:sp>
      <p:pic>
        <p:nvPicPr>
          <p:cNvPr id="5" name="Picture 4">
            <a:extLst>
              <a:ext uri="{FF2B5EF4-FFF2-40B4-BE49-F238E27FC236}">
                <a16:creationId xmlns:a16="http://schemas.microsoft.com/office/drawing/2014/main" id="{88CDBCF7-CE76-CC19-D97F-85FF0F5ED9E9}"/>
              </a:ext>
            </a:extLst>
          </p:cNvPr>
          <p:cNvPicPr>
            <a:picLocks noChangeAspect="1"/>
          </p:cNvPicPr>
          <p:nvPr/>
        </p:nvPicPr>
        <p:blipFill rotWithShape="1">
          <a:blip r:embed="rId3"/>
          <a:srcRect t="15325"/>
          <a:stretch/>
        </p:blipFill>
        <p:spPr>
          <a:xfrm>
            <a:off x="720001" y="1783595"/>
            <a:ext cx="6570485" cy="1232295"/>
          </a:xfrm>
          <a:prstGeom prst="rect">
            <a:avLst/>
          </a:prstGeom>
        </p:spPr>
      </p:pic>
      <p:pic>
        <p:nvPicPr>
          <p:cNvPr id="7" name="Picture 6">
            <a:extLst>
              <a:ext uri="{FF2B5EF4-FFF2-40B4-BE49-F238E27FC236}">
                <a16:creationId xmlns:a16="http://schemas.microsoft.com/office/drawing/2014/main" id="{9D04EA31-D476-F4BE-59B0-3EAD41A93956}"/>
              </a:ext>
            </a:extLst>
          </p:cNvPr>
          <p:cNvPicPr>
            <a:picLocks noChangeAspect="1"/>
          </p:cNvPicPr>
          <p:nvPr/>
        </p:nvPicPr>
        <p:blipFill rotWithShape="1">
          <a:blip r:embed="rId4"/>
          <a:srcRect t="2303"/>
          <a:stretch/>
        </p:blipFill>
        <p:spPr>
          <a:xfrm>
            <a:off x="720000" y="3035831"/>
            <a:ext cx="6570485" cy="1300773"/>
          </a:xfrm>
          <a:prstGeom prst="rect">
            <a:avLst/>
          </a:prstGeom>
        </p:spPr>
      </p:pic>
      <p:pic>
        <p:nvPicPr>
          <p:cNvPr id="9" name="Picture 8">
            <a:extLst>
              <a:ext uri="{FF2B5EF4-FFF2-40B4-BE49-F238E27FC236}">
                <a16:creationId xmlns:a16="http://schemas.microsoft.com/office/drawing/2014/main" id="{BA2C06F2-1081-D9C9-9EA2-D6579744CC52}"/>
              </a:ext>
            </a:extLst>
          </p:cNvPr>
          <p:cNvPicPr>
            <a:picLocks noChangeAspect="1"/>
          </p:cNvPicPr>
          <p:nvPr/>
        </p:nvPicPr>
        <p:blipFill rotWithShape="1">
          <a:blip r:embed="rId5"/>
          <a:srcRect t="3470" b="14696"/>
          <a:stretch/>
        </p:blipFill>
        <p:spPr>
          <a:xfrm>
            <a:off x="720001" y="4367566"/>
            <a:ext cx="6570485" cy="1702600"/>
          </a:xfrm>
          <a:prstGeom prst="rect">
            <a:avLst/>
          </a:prstGeom>
        </p:spPr>
      </p:pic>
      <p:sp>
        <p:nvSpPr>
          <p:cNvPr id="4" name="The distance between the headline and the start of the body copy is always constant.…">
            <a:extLst>
              <a:ext uri="{FF2B5EF4-FFF2-40B4-BE49-F238E27FC236}">
                <a16:creationId xmlns:a16="http://schemas.microsoft.com/office/drawing/2014/main" id="{0461CC05-EE1B-D0DA-0130-68396627D5B1}"/>
              </a:ext>
            </a:extLst>
          </p:cNvPr>
          <p:cNvSpPr txBox="1">
            <a:spLocks noGrp="1"/>
          </p:cNvSpPr>
          <p:nvPr>
            <p:ph idx="1"/>
          </p:nvPr>
        </p:nvSpPr>
        <p:spPr>
          <a:xfrm>
            <a:off x="540000" y="972000"/>
            <a:ext cx="6515708" cy="1011545"/>
          </a:xfrm>
        </p:spPr>
        <p:txBody>
          <a:bodyPr>
            <a:normAutofit fontScale="92500" lnSpcReduction="10000"/>
          </a:bodyPr>
          <a:lstStyle/>
          <a:p>
            <a:pPr>
              <a:lnSpc>
                <a:spcPct val="110000"/>
              </a:lnSpc>
            </a:pPr>
            <a:r>
              <a:rPr lang="nb-NO" sz="1200" dirty="0" err="1"/>
              <a:t>Frequent</a:t>
            </a:r>
            <a:r>
              <a:rPr lang="nb-NO" sz="1200" dirty="0"/>
              <a:t> </a:t>
            </a:r>
            <a:r>
              <a:rPr lang="nb-NO" sz="1200" dirty="0" err="1"/>
              <a:t>updates</a:t>
            </a:r>
            <a:r>
              <a:rPr lang="nb-NO" sz="1200" dirty="0"/>
              <a:t> to </a:t>
            </a:r>
            <a:r>
              <a:rPr lang="nb-NO" sz="1200" dirty="0" err="1"/>
              <a:t>Ubuntu</a:t>
            </a:r>
            <a:r>
              <a:rPr lang="nb-NO" sz="1200" dirty="0"/>
              <a:t> </a:t>
            </a:r>
            <a:r>
              <a:rPr lang="nb-NO" sz="1200" dirty="0" err="1"/>
              <a:t>can</a:t>
            </a:r>
            <a:r>
              <a:rPr lang="nb-NO" sz="1200" dirty="0"/>
              <a:t> make </a:t>
            </a:r>
            <a:r>
              <a:rPr lang="nb-NO" sz="1200" dirty="0" err="1"/>
              <a:t>the</a:t>
            </a:r>
            <a:r>
              <a:rPr lang="nb-NO" sz="1200" dirty="0"/>
              <a:t> </a:t>
            </a:r>
            <a:r>
              <a:rPr lang="nb-NO" sz="1200" dirty="0" err="1"/>
              <a:t>following</a:t>
            </a:r>
            <a:r>
              <a:rPr lang="nb-NO" sz="1200" dirty="0"/>
              <a:t> </a:t>
            </a:r>
            <a:r>
              <a:rPr lang="nb-NO" sz="1200" dirty="0" err="1"/>
              <a:t>pages</a:t>
            </a:r>
            <a:r>
              <a:rPr lang="nb-NO" sz="1200" dirty="0"/>
              <a:t> </a:t>
            </a:r>
            <a:r>
              <a:rPr lang="nb-NO" sz="1200" dirty="0" err="1"/>
              <a:t>somewhat</a:t>
            </a:r>
            <a:r>
              <a:rPr lang="nb-NO" sz="1200" dirty="0"/>
              <a:t> different, </a:t>
            </a:r>
            <a:r>
              <a:rPr lang="nb-NO" sz="1200" dirty="0" err="1"/>
              <a:t>but</a:t>
            </a:r>
            <a:r>
              <a:rPr lang="nb-NO" sz="1200" dirty="0"/>
              <a:t> </a:t>
            </a:r>
            <a:r>
              <a:rPr lang="nb-NO" sz="1200" dirty="0" err="1"/>
              <a:t>the</a:t>
            </a:r>
            <a:r>
              <a:rPr lang="nb-NO" sz="1200" dirty="0"/>
              <a:t> </a:t>
            </a:r>
            <a:r>
              <a:rPr lang="nb-NO" sz="1200" dirty="0" err="1"/>
              <a:t>basics</a:t>
            </a:r>
            <a:r>
              <a:rPr lang="nb-NO" sz="1200" dirty="0"/>
              <a:t> </a:t>
            </a:r>
            <a:r>
              <a:rPr lang="nb-NO" sz="1200" dirty="0" err="1"/>
              <a:t>should</a:t>
            </a:r>
            <a:r>
              <a:rPr lang="nb-NO" sz="1200" dirty="0"/>
              <a:t> be </a:t>
            </a:r>
            <a:r>
              <a:rPr lang="nb-NO" sz="1200" dirty="0" err="1"/>
              <a:t>recognizable</a:t>
            </a:r>
            <a:endParaRPr lang="nb-NO" sz="1200" dirty="0"/>
          </a:p>
          <a:p>
            <a:pPr>
              <a:lnSpc>
                <a:spcPct val="110000"/>
              </a:lnSpc>
            </a:pPr>
            <a:r>
              <a:rPr lang="nb-NO" sz="1200" dirty="0"/>
              <a:t>If </a:t>
            </a:r>
            <a:r>
              <a:rPr lang="nb-NO" sz="1200" dirty="0" err="1"/>
              <a:t>asked</a:t>
            </a:r>
            <a:r>
              <a:rPr lang="nb-NO" sz="1200" dirty="0"/>
              <a:t> to </a:t>
            </a:r>
            <a:r>
              <a:rPr lang="nb-NO" sz="1200" dirty="0" err="1"/>
              <a:t>update</a:t>
            </a:r>
            <a:r>
              <a:rPr lang="nb-NO" sz="1200" dirty="0"/>
              <a:t> </a:t>
            </a:r>
            <a:r>
              <a:rPr lang="nb-NO" sz="1200" dirty="0" err="1"/>
              <a:t>the</a:t>
            </a:r>
            <a:r>
              <a:rPr lang="nb-NO" sz="1200" dirty="0"/>
              <a:t> installer </a:t>
            </a:r>
            <a:r>
              <a:rPr lang="nb-NO" sz="1200" dirty="0" err="1"/>
              <a:t>you</a:t>
            </a:r>
            <a:r>
              <a:rPr lang="nb-NO" sz="1200" dirty="0"/>
              <a:t> </a:t>
            </a:r>
            <a:r>
              <a:rPr lang="nb-NO" sz="1200" dirty="0" err="1"/>
              <a:t>can</a:t>
            </a:r>
            <a:r>
              <a:rPr lang="nb-NO" sz="1200" dirty="0"/>
              <a:t> do </a:t>
            </a:r>
            <a:r>
              <a:rPr lang="nb-NO" sz="1200" dirty="0" err="1"/>
              <a:t>this</a:t>
            </a:r>
            <a:r>
              <a:rPr lang="nb-NO" sz="1200" dirty="0"/>
              <a:t>, it </a:t>
            </a:r>
            <a:r>
              <a:rPr lang="nb-NO" sz="1200" dirty="0" err="1"/>
              <a:t>won’t</a:t>
            </a:r>
            <a:r>
              <a:rPr lang="nb-NO" sz="1200" dirty="0"/>
              <a:t> </a:t>
            </a:r>
            <a:r>
              <a:rPr lang="nb-NO" sz="1200" dirty="0" err="1"/>
              <a:t>really</a:t>
            </a:r>
            <a:r>
              <a:rPr lang="nb-NO" sz="1200" dirty="0"/>
              <a:t> matter </a:t>
            </a:r>
            <a:r>
              <a:rPr lang="nb-NO" sz="1200" dirty="0" err="1"/>
              <a:t>much</a:t>
            </a:r>
            <a:endParaRPr lang="nb-NO" sz="1200" dirty="0"/>
          </a:p>
        </p:txBody>
      </p:sp>
      <p:sp>
        <p:nvSpPr>
          <p:cNvPr id="6" name="The distance between the headline and the start of the body copy is always constant.…">
            <a:extLst>
              <a:ext uri="{FF2B5EF4-FFF2-40B4-BE49-F238E27FC236}">
                <a16:creationId xmlns:a16="http://schemas.microsoft.com/office/drawing/2014/main" id="{A9A4D13A-20B4-BF14-E105-C1B03F7F0673}"/>
              </a:ext>
            </a:extLst>
          </p:cNvPr>
          <p:cNvSpPr txBox="1">
            <a:spLocks/>
          </p:cNvSpPr>
          <p:nvPr/>
        </p:nvSpPr>
        <p:spPr bwMode="gray">
          <a:xfrm>
            <a:off x="7390966" y="3250966"/>
            <a:ext cx="4327421" cy="941206"/>
          </a:xfrm>
          <a:prstGeom prst="rect">
            <a:avLst/>
          </a:prstGeom>
        </p:spPr>
        <p:txBody>
          <a:bodyPr vert="horz" lIns="0" tIns="180000" rIns="0" bIns="180000" rtlCol="0">
            <a:normAutofit fontScale="92500"/>
          </a:bodyPr>
          <a:lstStyle>
            <a:lvl1pPr marL="270000" indent="-270000" algn="l" defTabSz="914400" rtl="0" eaLnBrk="1" latinLnBrk="0" hangingPunct="1">
              <a:lnSpc>
                <a:spcPct val="120000"/>
              </a:lnSpc>
              <a:spcBef>
                <a:spcPts val="0"/>
              </a:spcBef>
              <a:spcAft>
                <a:spcPts val="1000"/>
              </a:spcAft>
              <a:buClr>
                <a:schemeClr val="accent1"/>
              </a:buClr>
              <a:buFont typeface="Arial" panose="020B0604020202020204" pitchFamily="34" charset="0"/>
              <a:buChar char="•"/>
              <a:defRPr lang="en-US" sz="1800" kern="1200" dirty="0" smtClean="0">
                <a:solidFill>
                  <a:schemeClr val="tx1"/>
                </a:solidFill>
                <a:latin typeface="Verdana" panose="020B0604030504040204" pitchFamily="34" charset="0"/>
                <a:ea typeface="Verdana" panose="020B0604030504040204" pitchFamily="34" charset="0"/>
                <a:cs typeface="+mn-cs"/>
                <a:sym typeface="Verdana" panose="020B0604030504040204" pitchFamily="34" charset="0"/>
              </a:defRPr>
            </a:lvl1pPr>
            <a:lvl2pPr marL="720000" indent="-270000" algn="l" defTabSz="914400" rtl="0" eaLnBrk="1" latinLnBrk="0" hangingPunct="1">
              <a:lnSpc>
                <a:spcPct val="120000"/>
              </a:lnSpc>
              <a:spcBef>
                <a:spcPts val="0"/>
              </a:spcBef>
              <a:spcAft>
                <a:spcPts val="1000"/>
              </a:spcAft>
              <a:buFont typeface="Arial" panose="020B0604020202020204" pitchFamily="34" charset="0"/>
              <a:buChar char="–"/>
              <a:defRPr lang="en-US" sz="1600" b="0" i="0" u="none" kern="1200" dirty="0" smtClean="0">
                <a:solidFill>
                  <a:schemeClr val="tx1"/>
                </a:solidFill>
                <a:latin typeface="Verdana" panose="020B0604030504040204" pitchFamily="34" charset="0"/>
                <a:ea typeface="Verdana" panose="020B0604030504040204" pitchFamily="34" charset="0"/>
                <a:cs typeface="+mn-cs"/>
                <a:sym typeface="Verdana" panose="020B0604030504040204" pitchFamily="34" charset="0"/>
              </a:defRPr>
            </a:lvl2pPr>
            <a:lvl3pPr marL="1080000" indent="-270000" algn="l" defTabSz="914400" rtl="0" eaLnBrk="1" latinLnBrk="0" hangingPunct="1">
              <a:lnSpc>
                <a:spcPct val="120000"/>
              </a:lnSpc>
              <a:spcBef>
                <a:spcPts val="0"/>
              </a:spcBef>
              <a:spcAft>
                <a:spcPts val="1000"/>
              </a:spcAft>
              <a:buFont typeface="Arial" panose="020B0604020202020204" pitchFamily="34" charset="0"/>
              <a:buChar char="–"/>
              <a:defRPr lang="en-US" sz="1400" kern="1200" dirty="0" smtClean="0">
                <a:solidFill>
                  <a:schemeClr val="tx1"/>
                </a:solidFill>
                <a:latin typeface="Verdana" panose="020B0604030504040204" pitchFamily="34" charset="0"/>
                <a:ea typeface="Verdana" panose="020B0604030504040204" pitchFamily="34" charset="0"/>
                <a:cs typeface="+mn-cs"/>
                <a:sym typeface="Verdana" panose="020B0604030504040204" pitchFamily="34" charset="0"/>
              </a:defRPr>
            </a:lvl3pPr>
            <a:lvl4pPr marL="1440000" indent="-270000" algn="l" defTabSz="914400" rtl="0" eaLnBrk="1" latinLnBrk="0" hangingPunct="1">
              <a:lnSpc>
                <a:spcPct val="120000"/>
              </a:lnSpc>
              <a:spcBef>
                <a:spcPts val="0"/>
              </a:spcBef>
              <a:spcAft>
                <a:spcPts val="1000"/>
              </a:spcAft>
              <a:buFont typeface="Arial" panose="020B0604020202020204" pitchFamily="34" charset="0"/>
              <a:buChar char="–"/>
              <a:defRPr lang="en-US" sz="1200" kern="1200" dirty="0" smtClean="0">
                <a:solidFill>
                  <a:schemeClr val="tx1"/>
                </a:solidFill>
                <a:latin typeface="Verdana" panose="020B0604030504040204" pitchFamily="34" charset="0"/>
                <a:ea typeface="Verdana" panose="020B0604030504040204" pitchFamily="34" charset="0"/>
                <a:cs typeface="+mn-cs"/>
                <a:sym typeface="Verdana" panose="020B0604030504040204" pitchFamily="34" charset="0"/>
              </a:defRPr>
            </a:lvl4pPr>
            <a:lvl5pPr marL="1800000" indent="-270000" algn="l" defTabSz="914400" rtl="0" eaLnBrk="1" latinLnBrk="0" hangingPunct="1">
              <a:lnSpc>
                <a:spcPct val="120000"/>
              </a:lnSpc>
              <a:spcBef>
                <a:spcPts val="0"/>
              </a:spcBef>
              <a:spcAft>
                <a:spcPts val="1000"/>
              </a:spcAft>
              <a:buFont typeface="Arial" panose="020B0604020202020204" pitchFamily="34" charset="0"/>
              <a:buChar char="–"/>
              <a:defRPr lang="en-US" sz="1200" kern="1200" dirty="0">
                <a:solidFill>
                  <a:schemeClr val="tx1"/>
                </a:solidFill>
                <a:latin typeface="Verdana" panose="020B0604030504040204" pitchFamily="34" charset="0"/>
                <a:ea typeface="Verdana" panose="020B0604030504040204" pitchFamily="34" charset="0"/>
                <a:cs typeface="+mn-cs"/>
                <a:sym typeface="Verdana" panose="020B060403050404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10000"/>
              </a:lnSpc>
            </a:pPr>
            <a:r>
              <a:rPr lang="nb-NO" sz="1200" dirty="0" err="1"/>
              <a:t>Choose</a:t>
            </a:r>
            <a:r>
              <a:rPr lang="nb-NO" sz="1200" dirty="0"/>
              <a:t> </a:t>
            </a:r>
            <a:r>
              <a:rPr lang="nb-NO" sz="1200" dirty="0" err="1"/>
              <a:t>your</a:t>
            </a:r>
            <a:r>
              <a:rPr lang="nb-NO" sz="1200" dirty="0"/>
              <a:t> </a:t>
            </a:r>
            <a:r>
              <a:rPr lang="nb-NO" sz="1200" dirty="0" err="1"/>
              <a:t>own</a:t>
            </a:r>
            <a:r>
              <a:rPr lang="nb-NO" sz="1200" dirty="0"/>
              <a:t> keyboard layout (</a:t>
            </a:r>
            <a:r>
              <a:rPr lang="nb-NO" sz="1200" dirty="0" err="1"/>
              <a:t>unless</a:t>
            </a:r>
            <a:r>
              <a:rPr lang="nb-NO" sz="1200" dirty="0"/>
              <a:t> </a:t>
            </a:r>
            <a:r>
              <a:rPr lang="nb-NO" sz="1200" dirty="0" err="1"/>
              <a:t>you</a:t>
            </a:r>
            <a:r>
              <a:rPr lang="nb-NO" sz="1200" dirty="0"/>
              <a:t> just love </a:t>
            </a:r>
            <a:r>
              <a:rPr lang="nb-NO" sz="1200" dirty="0" err="1"/>
              <a:t>the</a:t>
            </a:r>
            <a:r>
              <a:rPr lang="nb-NO" sz="1200" dirty="0"/>
              <a:t> </a:t>
            </a:r>
            <a:r>
              <a:rPr lang="nb-NO" sz="1200" dirty="0" err="1"/>
              <a:t>norwegian</a:t>
            </a:r>
            <a:r>
              <a:rPr lang="nb-NO" sz="1200" dirty="0"/>
              <a:t> </a:t>
            </a:r>
            <a:r>
              <a:rPr lang="nb-NO" sz="1200" dirty="0" err="1"/>
              <a:t>æøå</a:t>
            </a:r>
            <a:r>
              <a:rPr lang="nb-NO" sz="1200" dirty="0"/>
              <a:t> </a:t>
            </a:r>
            <a:r>
              <a:rPr lang="nb-NO" sz="1200" dirty="0" err="1"/>
              <a:t>characters</a:t>
            </a:r>
            <a:r>
              <a:rPr lang="nb-NO" sz="1200" dirty="0"/>
              <a:t> and funky </a:t>
            </a:r>
            <a:r>
              <a:rPr lang="nb-NO" sz="1200" dirty="0" err="1"/>
              <a:t>placement</a:t>
            </a:r>
            <a:r>
              <a:rPr lang="nb-NO" sz="1200" dirty="0"/>
              <a:t> </a:t>
            </a:r>
            <a:r>
              <a:rPr lang="nb-NO" sz="1200" dirty="0" err="1"/>
              <a:t>of</a:t>
            </a:r>
            <a:r>
              <a:rPr lang="nb-NO" sz="1200" dirty="0"/>
              <a:t> all </a:t>
            </a:r>
            <a:r>
              <a:rPr lang="nb-NO" sz="1200" dirty="0" err="1"/>
              <a:t>the</a:t>
            </a:r>
            <a:r>
              <a:rPr lang="nb-NO" sz="1200" dirty="0"/>
              <a:t> </a:t>
            </a:r>
            <a:r>
              <a:rPr lang="nb-NO" sz="1200" dirty="0" err="1"/>
              <a:t>useful</a:t>
            </a:r>
            <a:r>
              <a:rPr lang="nb-NO" sz="1200" dirty="0"/>
              <a:t> </a:t>
            </a:r>
            <a:r>
              <a:rPr lang="nb-NO" sz="1200" dirty="0" err="1"/>
              <a:t>characters</a:t>
            </a:r>
            <a:r>
              <a:rPr lang="nb-NO" sz="1200" dirty="0"/>
              <a:t> like dash and </a:t>
            </a:r>
            <a:r>
              <a:rPr lang="nb-NO" sz="1200" dirty="0" err="1"/>
              <a:t>slash</a:t>
            </a:r>
            <a:r>
              <a:rPr lang="nb-NO" sz="1200" dirty="0"/>
              <a:t>)</a:t>
            </a:r>
          </a:p>
        </p:txBody>
      </p:sp>
    </p:spTree>
    <p:extLst>
      <p:ext uri="{BB962C8B-B14F-4D97-AF65-F5344CB8AC3E}">
        <p14:creationId xmlns:p14="http://schemas.microsoft.com/office/powerpoint/2010/main" val="891349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Slide Number Placeholder 3">
            <a:extLst>
              <a:ext uri="{FF2B5EF4-FFF2-40B4-BE49-F238E27FC236}">
                <a16:creationId xmlns:a16="http://schemas.microsoft.com/office/drawing/2014/main" id="{84E04E4E-021A-44EA-A21F-D749783987DC}"/>
              </a:ext>
            </a:extLst>
          </p:cNvPr>
          <p:cNvSpPr>
            <a:spLocks noGrp="1"/>
          </p:cNvSpPr>
          <p:nvPr>
            <p:ph type="sldNum" sz="quarter" idx="12"/>
          </p:nvPr>
        </p:nvSpPr>
        <p:spPr>
          <a:xfrm>
            <a:off x="540000" y="6247800"/>
            <a:ext cx="900000" cy="450000"/>
          </a:xfrm>
        </p:spPr>
        <p:txBody>
          <a:bodyPr/>
          <a:lstStyle/>
          <a:p>
            <a:pPr>
              <a:spcAft>
                <a:spcPts val="600"/>
              </a:spcAft>
            </a:pPr>
            <a:fld id="{02CEFE82-39F2-4F47-8A0C-D5AB3496FA5C}" type="slidenum">
              <a:rPr lang="en-GB" smtClean="0"/>
              <a:pPr>
                <a:spcAft>
                  <a:spcPts val="600"/>
                </a:spcAft>
              </a:pPr>
              <a:t>24</a:t>
            </a:fld>
            <a:endParaRPr lang="en-GB"/>
          </a:p>
        </p:txBody>
      </p:sp>
      <p:sp>
        <p:nvSpPr>
          <p:cNvPr id="180" name="Text+Image 50:50"/>
          <p:cNvSpPr txBox="1">
            <a:spLocks noGrp="1"/>
          </p:cNvSpPr>
          <p:nvPr>
            <p:ph type="title"/>
          </p:nvPr>
        </p:nvSpPr>
        <p:spPr>
          <a:xfrm>
            <a:off x="540000" y="432000"/>
            <a:ext cx="11109600" cy="540000"/>
          </a:xfrm>
        </p:spPr>
        <p:txBody>
          <a:bodyPr anchor="ctr">
            <a:normAutofit/>
          </a:bodyPr>
          <a:lstStyle/>
          <a:p>
            <a:r>
              <a:rPr lang="en-GB" dirty="0"/>
              <a:t>Ubuntu server install - Network configuration</a:t>
            </a:r>
          </a:p>
        </p:txBody>
      </p:sp>
      <p:pic>
        <p:nvPicPr>
          <p:cNvPr id="4" name="Picture 3">
            <a:extLst>
              <a:ext uri="{FF2B5EF4-FFF2-40B4-BE49-F238E27FC236}">
                <a16:creationId xmlns:a16="http://schemas.microsoft.com/office/drawing/2014/main" id="{86EF8AC2-1FA4-0668-002B-4B6191EFAA6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65546" y="929936"/>
            <a:ext cx="4555770" cy="1859123"/>
          </a:xfrm>
          <a:prstGeom prst="rect">
            <a:avLst/>
          </a:prstGeom>
        </p:spPr>
      </p:pic>
      <p:sp>
        <p:nvSpPr>
          <p:cNvPr id="2" name="TextBox 1">
            <a:extLst>
              <a:ext uri="{FF2B5EF4-FFF2-40B4-BE49-F238E27FC236}">
                <a16:creationId xmlns:a16="http://schemas.microsoft.com/office/drawing/2014/main" id="{E790474C-3E04-C03F-BF67-0BA659D86857}"/>
              </a:ext>
            </a:extLst>
          </p:cNvPr>
          <p:cNvSpPr txBox="1"/>
          <p:nvPr/>
        </p:nvSpPr>
        <p:spPr>
          <a:xfrm>
            <a:off x="565546" y="4978872"/>
            <a:ext cx="4275177" cy="954107"/>
          </a:xfrm>
          <a:prstGeom prst="rect">
            <a:avLst/>
          </a:prstGeom>
          <a:noFill/>
        </p:spPr>
        <p:txBody>
          <a:bodyPr wrap="square">
            <a:spAutoFit/>
          </a:bodyPr>
          <a:lstStyle/>
          <a:p>
            <a:r>
              <a:rPr lang="nb-NO" sz="1400" dirty="0"/>
              <a:t>For pre-lab </a:t>
            </a:r>
            <a:r>
              <a:rPr lang="nb-NO" sz="1400" dirty="0" err="1"/>
              <a:t>install</a:t>
            </a:r>
            <a:r>
              <a:rPr lang="nb-NO" sz="1400" dirty="0"/>
              <a:t> </a:t>
            </a:r>
            <a:r>
              <a:rPr lang="nb-NO" sz="1400" dirty="0" err="1"/>
              <a:t>you</a:t>
            </a:r>
            <a:r>
              <a:rPr lang="nb-NO" sz="1400" dirty="0"/>
              <a:t> </a:t>
            </a:r>
            <a:r>
              <a:rPr lang="nb-NO" sz="1400" dirty="0" err="1"/>
              <a:t>can</a:t>
            </a:r>
            <a:r>
              <a:rPr lang="nb-NO" sz="1400" dirty="0"/>
              <a:t> </a:t>
            </a:r>
            <a:r>
              <a:rPr lang="nb-NO" sz="1400" dirty="0" err="1"/>
              <a:t>use</a:t>
            </a:r>
            <a:r>
              <a:rPr lang="nb-NO" sz="1400" dirty="0"/>
              <a:t> </a:t>
            </a:r>
            <a:r>
              <a:rPr lang="nb-NO" sz="1400" dirty="0" err="1"/>
              <a:t>DHCP</a:t>
            </a:r>
            <a:r>
              <a:rPr lang="nb-NO" sz="1400" dirty="0"/>
              <a:t> or </a:t>
            </a:r>
            <a:r>
              <a:rPr lang="nb-NO" sz="1400" dirty="0" err="1"/>
              <a:t>static</a:t>
            </a:r>
            <a:r>
              <a:rPr lang="nb-NO" sz="1400" dirty="0"/>
              <a:t> IP in </a:t>
            </a:r>
            <a:r>
              <a:rPr lang="nb-NO" sz="1400" dirty="0" err="1"/>
              <a:t>your</a:t>
            </a:r>
            <a:r>
              <a:rPr lang="nb-NO" sz="1400" dirty="0"/>
              <a:t> </a:t>
            </a:r>
            <a:r>
              <a:rPr lang="nb-NO" sz="1400" dirty="0" err="1"/>
              <a:t>own</a:t>
            </a:r>
            <a:r>
              <a:rPr lang="nb-NO" sz="1400" dirty="0"/>
              <a:t> </a:t>
            </a:r>
            <a:r>
              <a:rPr lang="nb-NO" sz="1400" dirty="0" err="1"/>
              <a:t>environment</a:t>
            </a:r>
            <a:r>
              <a:rPr lang="nb-NO" sz="1400" dirty="0"/>
              <a:t>. </a:t>
            </a:r>
            <a:r>
              <a:rPr lang="nb-NO" sz="1400" dirty="0" err="1"/>
              <a:t>When</a:t>
            </a:r>
            <a:r>
              <a:rPr lang="nb-NO" sz="1400" dirty="0"/>
              <a:t> in </a:t>
            </a:r>
            <a:r>
              <a:rPr lang="nb-NO" sz="1400" dirty="0" err="1"/>
              <a:t>the</a:t>
            </a:r>
            <a:r>
              <a:rPr lang="nb-NO" sz="1400" dirty="0"/>
              <a:t> lab </a:t>
            </a:r>
            <a:r>
              <a:rPr lang="nb-NO" sz="1400" dirty="0" err="1"/>
              <a:t>environment</a:t>
            </a:r>
            <a:r>
              <a:rPr lang="nb-NO" sz="1400" dirty="0"/>
              <a:t>, </a:t>
            </a:r>
            <a:r>
              <a:rPr lang="nb-NO" sz="1400" dirty="0" err="1"/>
              <a:t>you</a:t>
            </a:r>
            <a:r>
              <a:rPr lang="nb-NO" sz="1400" dirty="0"/>
              <a:t> </a:t>
            </a:r>
            <a:r>
              <a:rPr lang="nb-NO" sz="1400" dirty="0" err="1"/>
              <a:t>can</a:t>
            </a:r>
            <a:r>
              <a:rPr lang="nb-NO" sz="1400" dirty="0"/>
              <a:t> </a:t>
            </a:r>
            <a:r>
              <a:rPr lang="nb-NO" sz="1400" dirty="0" err="1"/>
              <a:t>change</a:t>
            </a:r>
            <a:r>
              <a:rPr lang="nb-NO" sz="1400" dirty="0"/>
              <a:t> to (</a:t>
            </a:r>
            <a:r>
              <a:rPr lang="nb-NO" sz="1400" dirty="0" err="1"/>
              <a:t>another</a:t>
            </a:r>
            <a:r>
              <a:rPr lang="nb-NO" sz="1400" dirty="0"/>
              <a:t>) </a:t>
            </a:r>
            <a:r>
              <a:rPr lang="nb-NO" sz="1400" dirty="0" err="1"/>
              <a:t>static</a:t>
            </a:r>
            <a:r>
              <a:rPr lang="nb-NO" sz="1400" dirty="0"/>
              <a:t> IP. See later slide </a:t>
            </a:r>
            <a:r>
              <a:rPr lang="nb-NO" sz="1400" dirty="0" err="1"/>
              <a:t>on</a:t>
            </a:r>
            <a:r>
              <a:rPr lang="nb-NO" sz="1400" dirty="0"/>
              <a:t> </a:t>
            </a:r>
            <a:r>
              <a:rPr lang="nb-NO" sz="1400" dirty="0" err="1"/>
              <a:t>static</a:t>
            </a:r>
            <a:r>
              <a:rPr lang="nb-NO" sz="1400" dirty="0"/>
              <a:t> </a:t>
            </a:r>
            <a:r>
              <a:rPr lang="nb-NO" sz="1400" dirty="0" err="1"/>
              <a:t>vs</a:t>
            </a:r>
            <a:r>
              <a:rPr lang="nb-NO" sz="1400" dirty="0"/>
              <a:t> </a:t>
            </a:r>
            <a:r>
              <a:rPr lang="nb-NO" sz="1400" dirty="0" err="1"/>
              <a:t>DHCP</a:t>
            </a:r>
            <a:r>
              <a:rPr lang="nb-NO" sz="1400" dirty="0"/>
              <a:t>.</a:t>
            </a:r>
          </a:p>
        </p:txBody>
      </p:sp>
      <p:sp>
        <p:nvSpPr>
          <p:cNvPr id="11" name="Footer Placeholder 6">
            <a:extLst>
              <a:ext uri="{FF2B5EF4-FFF2-40B4-BE49-F238E27FC236}">
                <a16:creationId xmlns:a16="http://schemas.microsoft.com/office/drawing/2014/main" id="{4F97F8D0-C9FD-DEEA-8FAF-2FA72AB0D3C6}"/>
              </a:ext>
            </a:extLst>
          </p:cNvPr>
          <p:cNvSpPr>
            <a:spLocks noGrp="1"/>
          </p:cNvSpPr>
          <p:nvPr>
            <p:ph type="ftr" sz="quarter" idx="11"/>
          </p:nvPr>
        </p:nvSpPr>
        <p:spPr>
          <a:xfrm>
            <a:off x="0" y="0"/>
            <a:ext cx="1440001" cy="270000"/>
          </a:xfrm>
          <a:solidFill>
            <a:srgbClr val="0C1026"/>
          </a:solidFill>
          <a:ln>
            <a:noFill/>
          </a:ln>
        </p:spPr>
        <p:txBody>
          <a:bodyPr/>
          <a:lstStyle/>
          <a:p>
            <a:pPr algn="l"/>
            <a:r>
              <a:rPr lang="en-US" sz="1100">
                <a:latin typeface="Verdana" panose="020B0604030504040204" pitchFamily="34" charset="0"/>
                <a:ea typeface="Verdana" panose="020B0604030504040204" pitchFamily="34" charset="0"/>
                <a:sym typeface="Verdana" panose="020B0604030504040204" pitchFamily="34" charset="0"/>
              </a:rPr>
              <a:t> Pre-lab exercises</a:t>
            </a:r>
          </a:p>
        </p:txBody>
      </p:sp>
      <p:sp>
        <p:nvSpPr>
          <p:cNvPr id="12" name="Footer Placeholder 6">
            <a:extLst>
              <a:ext uri="{FF2B5EF4-FFF2-40B4-BE49-F238E27FC236}">
                <a16:creationId xmlns:a16="http://schemas.microsoft.com/office/drawing/2014/main" id="{F1558967-4E8F-A5E3-17A5-DF5F57A5BB0E}"/>
              </a:ext>
            </a:extLst>
          </p:cNvPr>
          <p:cNvSpPr txBox="1">
            <a:spLocks/>
          </p:cNvSpPr>
          <p:nvPr/>
        </p:nvSpPr>
        <p:spPr bwMode="gray">
          <a:xfrm>
            <a:off x="1440000" y="0"/>
            <a:ext cx="7900850" cy="270000"/>
          </a:xfrm>
          <a:prstGeom prst="rect">
            <a:avLst/>
          </a:prstGeom>
          <a:gradFill flip="none" rotWithShape="1">
            <a:gsLst>
              <a:gs pos="0">
                <a:srgbClr val="2D28CD"/>
              </a:gs>
              <a:gs pos="50000">
                <a:srgbClr val="2D28CD">
                  <a:alpha val="50000"/>
                </a:srgbClr>
              </a:gs>
              <a:gs pos="100000">
                <a:schemeClr val="bg1"/>
              </a:gs>
            </a:gsLst>
            <a:lin ang="0" scaled="1"/>
            <a:tileRect/>
          </a:gradFill>
          <a:ln>
            <a:noFill/>
          </a:ln>
        </p:spPr>
        <p:txBody>
          <a:bodyPr vert="horz" lIns="0" tIns="0" rIns="0" bIns="0" rtlCol="0" anchor="ctr"/>
          <a:lstStyle>
            <a:defPPr>
              <a:defRPr lang="en-US"/>
            </a:defPPr>
            <a:lvl1pPr marL="0" algn="ctr" defTabSz="914400" rtl="0" eaLnBrk="1" latinLnBrk="0" hangingPunct="1">
              <a:defRPr sz="1050" kern="1200">
                <a:solidFill>
                  <a:schemeClr val="bg1"/>
                </a:solidFill>
                <a:latin typeface="Verdana" panose="020B0604030504040204" pitchFamily="34" charset="0"/>
                <a:ea typeface="Verdana" panose="020B0604030504040204" pitchFamily="34" charset="0"/>
                <a:cs typeface="+mn-cs"/>
                <a:sym typeface="Verdana" panose="020B060403050404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dirty="0"/>
              <a:t> Pre-lab task #2: Ubuntu Server</a:t>
            </a:r>
          </a:p>
        </p:txBody>
      </p:sp>
      <p:pic>
        <p:nvPicPr>
          <p:cNvPr id="16" name="Picture 15">
            <a:extLst>
              <a:ext uri="{FF2B5EF4-FFF2-40B4-BE49-F238E27FC236}">
                <a16:creationId xmlns:a16="http://schemas.microsoft.com/office/drawing/2014/main" id="{5FE5BFA3-D478-FF3B-7225-42914E811444}"/>
              </a:ext>
            </a:extLst>
          </p:cNvPr>
          <p:cNvPicPr>
            <a:picLocks noChangeAspect="1"/>
          </p:cNvPicPr>
          <p:nvPr/>
        </p:nvPicPr>
        <p:blipFill>
          <a:blip r:embed="rId4"/>
          <a:stretch>
            <a:fillRect/>
          </a:stretch>
        </p:blipFill>
        <p:spPr>
          <a:xfrm>
            <a:off x="565546" y="2994216"/>
            <a:ext cx="4532536" cy="1192773"/>
          </a:xfrm>
          <a:prstGeom prst="rect">
            <a:avLst/>
          </a:prstGeom>
        </p:spPr>
      </p:pic>
      <p:cxnSp>
        <p:nvCxnSpPr>
          <p:cNvPr id="6" name="Straight Arrow Connector 5">
            <a:extLst>
              <a:ext uri="{FF2B5EF4-FFF2-40B4-BE49-F238E27FC236}">
                <a16:creationId xmlns:a16="http://schemas.microsoft.com/office/drawing/2014/main" id="{BDFC12F6-9CA7-A05A-3CB7-614F06B779EE}"/>
              </a:ext>
            </a:extLst>
          </p:cNvPr>
          <p:cNvCxnSpPr>
            <a:cxnSpLocks/>
          </p:cNvCxnSpPr>
          <p:nvPr/>
        </p:nvCxnSpPr>
        <p:spPr>
          <a:xfrm flipV="1">
            <a:off x="2316079" y="3471111"/>
            <a:ext cx="0" cy="150284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a:extLst>
              <a:ext uri="{FF2B5EF4-FFF2-40B4-BE49-F238E27FC236}">
                <a16:creationId xmlns:a16="http://schemas.microsoft.com/office/drawing/2014/main" id="{967DBDA5-232A-E8FA-F88A-112F7CB99F2F}"/>
              </a:ext>
            </a:extLst>
          </p:cNvPr>
          <p:cNvCxnSpPr>
            <a:cxnSpLocks/>
          </p:cNvCxnSpPr>
          <p:nvPr/>
        </p:nvCxnSpPr>
        <p:spPr>
          <a:xfrm flipH="1">
            <a:off x="2703134" y="2298032"/>
            <a:ext cx="1778629" cy="104674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27" name="Picture 26">
            <a:extLst>
              <a:ext uri="{FF2B5EF4-FFF2-40B4-BE49-F238E27FC236}">
                <a16:creationId xmlns:a16="http://schemas.microsoft.com/office/drawing/2014/main" id="{BB08263A-A4D2-82F7-A3E8-60BC13E06829}"/>
              </a:ext>
            </a:extLst>
          </p:cNvPr>
          <p:cNvPicPr>
            <a:picLocks noChangeAspect="1"/>
          </p:cNvPicPr>
          <p:nvPr/>
        </p:nvPicPr>
        <p:blipFill>
          <a:blip r:embed="rId5"/>
          <a:stretch>
            <a:fillRect/>
          </a:stretch>
        </p:blipFill>
        <p:spPr>
          <a:xfrm>
            <a:off x="6685525" y="1134508"/>
            <a:ext cx="5335826" cy="3503234"/>
          </a:xfrm>
          <a:prstGeom prst="rect">
            <a:avLst/>
          </a:prstGeom>
        </p:spPr>
      </p:pic>
      <p:cxnSp>
        <p:nvCxnSpPr>
          <p:cNvPr id="23" name="Straight Arrow Connector 22">
            <a:extLst>
              <a:ext uri="{FF2B5EF4-FFF2-40B4-BE49-F238E27FC236}">
                <a16:creationId xmlns:a16="http://schemas.microsoft.com/office/drawing/2014/main" id="{CB9B8627-84D0-533F-DFA4-278813074870}"/>
              </a:ext>
            </a:extLst>
          </p:cNvPr>
          <p:cNvCxnSpPr>
            <a:cxnSpLocks/>
            <a:endCxn id="27" idx="1"/>
          </p:cNvCxnSpPr>
          <p:nvPr/>
        </p:nvCxnSpPr>
        <p:spPr>
          <a:xfrm>
            <a:off x="4596063" y="2298032"/>
            <a:ext cx="2089462" cy="58809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31" name="Picture 30">
            <a:extLst>
              <a:ext uri="{FF2B5EF4-FFF2-40B4-BE49-F238E27FC236}">
                <a16:creationId xmlns:a16="http://schemas.microsoft.com/office/drawing/2014/main" id="{D1AE537E-320B-1BD4-91B1-B3720163D119}"/>
              </a:ext>
            </a:extLst>
          </p:cNvPr>
          <p:cNvPicPr>
            <a:picLocks noChangeAspect="1"/>
          </p:cNvPicPr>
          <p:nvPr/>
        </p:nvPicPr>
        <p:blipFill>
          <a:blip r:embed="rId6"/>
          <a:stretch>
            <a:fillRect/>
          </a:stretch>
        </p:blipFill>
        <p:spPr>
          <a:xfrm>
            <a:off x="6685524" y="5232698"/>
            <a:ext cx="4335149" cy="731076"/>
          </a:xfrm>
          <a:prstGeom prst="rect">
            <a:avLst/>
          </a:prstGeom>
        </p:spPr>
      </p:pic>
      <p:sp>
        <p:nvSpPr>
          <p:cNvPr id="3" name="TextBox 2">
            <a:extLst>
              <a:ext uri="{FF2B5EF4-FFF2-40B4-BE49-F238E27FC236}">
                <a16:creationId xmlns:a16="http://schemas.microsoft.com/office/drawing/2014/main" id="{C5909773-2969-4EA0-21F3-3E8CB409C41B}"/>
              </a:ext>
            </a:extLst>
          </p:cNvPr>
          <p:cNvSpPr txBox="1"/>
          <p:nvPr/>
        </p:nvSpPr>
        <p:spPr>
          <a:xfrm>
            <a:off x="6685524" y="4856921"/>
            <a:ext cx="4275177" cy="307777"/>
          </a:xfrm>
          <a:prstGeom prst="rect">
            <a:avLst/>
          </a:prstGeom>
          <a:noFill/>
        </p:spPr>
        <p:txBody>
          <a:bodyPr wrap="square">
            <a:spAutoFit/>
          </a:bodyPr>
          <a:lstStyle/>
          <a:p>
            <a:r>
              <a:rPr lang="nb-NO" sz="1400" dirty="0" err="1"/>
              <a:t>Leave</a:t>
            </a:r>
            <a:r>
              <a:rPr lang="nb-NO" sz="1400" dirty="0"/>
              <a:t> </a:t>
            </a:r>
            <a:r>
              <a:rPr lang="nb-NO" sz="1400" dirty="0" err="1"/>
              <a:t>this</a:t>
            </a:r>
            <a:r>
              <a:rPr lang="nb-NO" sz="1400" dirty="0"/>
              <a:t> blank</a:t>
            </a:r>
          </a:p>
        </p:txBody>
      </p:sp>
    </p:spTree>
    <p:extLst>
      <p:ext uri="{BB962C8B-B14F-4D97-AF65-F5344CB8AC3E}">
        <p14:creationId xmlns:p14="http://schemas.microsoft.com/office/powerpoint/2010/main" val="3317680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Slide Number Placeholder 3">
            <a:extLst>
              <a:ext uri="{FF2B5EF4-FFF2-40B4-BE49-F238E27FC236}">
                <a16:creationId xmlns:a16="http://schemas.microsoft.com/office/drawing/2014/main" id="{84E04E4E-021A-44EA-A21F-D749783987DC}"/>
              </a:ext>
            </a:extLst>
          </p:cNvPr>
          <p:cNvSpPr>
            <a:spLocks noGrp="1"/>
          </p:cNvSpPr>
          <p:nvPr>
            <p:ph type="sldNum" sz="quarter" idx="12"/>
          </p:nvPr>
        </p:nvSpPr>
        <p:spPr>
          <a:xfrm>
            <a:off x="540000" y="6247800"/>
            <a:ext cx="900000" cy="450000"/>
          </a:xfrm>
        </p:spPr>
        <p:txBody>
          <a:bodyPr/>
          <a:lstStyle/>
          <a:p>
            <a:pPr>
              <a:spcAft>
                <a:spcPts val="600"/>
              </a:spcAft>
            </a:pPr>
            <a:fld id="{02CEFE82-39F2-4F47-8A0C-D5AB3496FA5C}" type="slidenum">
              <a:rPr lang="en-GB" smtClean="0"/>
              <a:pPr>
                <a:spcAft>
                  <a:spcPts val="600"/>
                </a:spcAft>
              </a:pPr>
              <a:t>25</a:t>
            </a:fld>
            <a:endParaRPr lang="en-GB"/>
          </a:p>
        </p:txBody>
      </p:sp>
      <p:sp>
        <p:nvSpPr>
          <p:cNvPr id="180" name="Text+Image 50:50"/>
          <p:cNvSpPr txBox="1">
            <a:spLocks noGrp="1"/>
          </p:cNvSpPr>
          <p:nvPr>
            <p:ph type="title"/>
          </p:nvPr>
        </p:nvSpPr>
        <p:spPr>
          <a:xfrm>
            <a:off x="540000" y="432000"/>
            <a:ext cx="11109600" cy="540000"/>
          </a:xfrm>
        </p:spPr>
        <p:txBody>
          <a:bodyPr anchor="ctr">
            <a:normAutofit/>
          </a:bodyPr>
          <a:lstStyle/>
          <a:p>
            <a:r>
              <a:rPr lang="en-GB" dirty="0"/>
              <a:t>Ubuntu server install - Disk usage</a:t>
            </a:r>
          </a:p>
        </p:txBody>
      </p:sp>
      <p:sp>
        <p:nvSpPr>
          <p:cNvPr id="2" name="Footer Placeholder 6">
            <a:extLst>
              <a:ext uri="{FF2B5EF4-FFF2-40B4-BE49-F238E27FC236}">
                <a16:creationId xmlns:a16="http://schemas.microsoft.com/office/drawing/2014/main" id="{3AB7FB49-71FE-C662-648D-B83B87BD4C2F}"/>
              </a:ext>
            </a:extLst>
          </p:cNvPr>
          <p:cNvSpPr>
            <a:spLocks noGrp="1"/>
          </p:cNvSpPr>
          <p:nvPr>
            <p:ph type="ftr" sz="quarter" idx="11"/>
          </p:nvPr>
        </p:nvSpPr>
        <p:spPr>
          <a:xfrm>
            <a:off x="0" y="0"/>
            <a:ext cx="1440001" cy="270000"/>
          </a:xfrm>
          <a:solidFill>
            <a:srgbClr val="0C1026"/>
          </a:solidFill>
          <a:ln>
            <a:noFill/>
          </a:ln>
        </p:spPr>
        <p:txBody>
          <a:bodyPr/>
          <a:lstStyle/>
          <a:p>
            <a:pPr algn="l"/>
            <a:r>
              <a:rPr lang="en-US" sz="1100">
                <a:latin typeface="Verdana" panose="020B0604030504040204" pitchFamily="34" charset="0"/>
                <a:ea typeface="Verdana" panose="020B0604030504040204" pitchFamily="34" charset="0"/>
                <a:sym typeface="Verdana" panose="020B0604030504040204" pitchFamily="34" charset="0"/>
              </a:rPr>
              <a:t> Pre-lab exercises</a:t>
            </a:r>
          </a:p>
        </p:txBody>
      </p:sp>
      <p:sp>
        <p:nvSpPr>
          <p:cNvPr id="3" name="Footer Placeholder 6">
            <a:extLst>
              <a:ext uri="{FF2B5EF4-FFF2-40B4-BE49-F238E27FC236}">
                <a16:creationId xmlns:a16="http://schemas.microsoft.com/office/drawing/2014/main" id="{D0EF76BE-09AF-0665-13B3-1F2DA9491824}"/>
              </a:ext>
            </a:extLst>
          </p:cNvPr>
          <p:cNvSpPr txBox="1">
            <a:spLocks/>
          </p:cNvSpPr>
          <p:nvPr/>
        </p:nvSpPr>
        <p:spPr bwMode="gray">
          <a:xfrm>
            <a:off x="1440000" y="0"/>
            <a:ext cx="7900850" cy="270000"/>
          </a:xfrm>
          <a:prstGeom prst="rect">
            <a:avLst/>
          </a:prstGeom>
          <a:gradFill flip="none" rotWithShape="1">
            <a:gsLst>
              <a:gs pos="0">
                <a:srgbClr val="2D28CD"/>
              </a:gs>
              <a:gs pos="50000">
                <a:srgbClr val="2D28CD">
                  <a:alpha val="50000"/>
                </a:srgbClr>
              </a:gs>
              <a:gs pos="100000">
                <a:schemeClr val="bg1"/>
              </a:gs>
            </a:gsLst>
            <a:lin ang="0" scaled="1"/>
            <a:tileRect/>
          </a:gradFill>
          <a:ln>
            <a:noFill/>
          </a:ln>
        </p:spPr>
        <p:txBody>
          <a:bodyPr vert="horz" lIns="0" tIns="0" rIns="0" bIns="0" rtlCol="0" anchor="ctr"/>
          <a:lstStyle>
            <a:defPPr>
              <a:defRPr lang="en-US"/>
            </a:defPPr>
            <a:lvl1pPr marL="0" algn="ctr" defTabSz="914400" rtl="0" eaLnBrk="1" latinLnBrk="0" hangingPunct="1">
              <a:defRPr sz="1050" kern="1200">
                <a:solidFill>
                  <a:schemeClr val="bg1"/>
                </a:solidFill>
                <a:latin typeface="Verdana" panose="020B0604030504040204" pitchFamily="34" charset="0"/>
                <a:ea typeface="Verdana" panose="020B0604030504040204" pitchFamily="34" charset="0"/>
                <a:cs typeface="+mn-cs"/>
                <a:sym typeface="Verdana" panose="020B060403050404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dirty="0"/>
              <a:t> Pre-lab task #2: Ubuntu Server</a:t>
            </a:r>
          </a:p>
        </p:txBody>
      </p:sp>
      <p:sp>
        <p:nvSpPr>
          <p:cNvPr id="4" name="The distance between the headline and the start of the body copy is always constant.…">
            <a:extLst>
              <a:ext uri="{FF2B5EF4-FFF2-40B4-BE49-F238E27FC236}">
                <a16:creationId xmlns:a16="http://schemas.microsoft.com/office/drawing/2014/main" id="{0461CC05-EE1B-D0DA-0130-68396627D5B1}"/>
              </a:ext>
            </a:extLst>
          </p:cNvPr>
          <p:cNvSpPr txBox="1">
            <a:spLocks noGrp="1"/>
          </p:cNvSpPr>
          <p:nvPr>
            <p:ph idx="1"/>
          </p:nvPr>
        </p:nvSpPr>
        <p:spPr>
          <a:xfrm>
            <a:off x="540000" y="972000"/>
            <a:ext cx="7963920" cy="4224840"/>
          </a:xfrm>
        </p:spPr>
        <p:txBody>
          <a:bodyPr>
            <a:normAutofit/>
          </a:bodyPr>
          <a:lstStyle/>
          <a:p>
            <a:pPr>
              <a:lnSpc>
                <a:spcPct val="110000"/>
              </a:lnSpc>
            </a:pPr>
            <a:r>
              <a:rPr lang="nb-NO" sz="1200" dirty="0">
                <a:solidFill>
                  <a:srgbClr val="FF0000"/>
                </a:solidFill>
              </a:rPr>
              <a:t>!!! </a:t>
            </a:r>
            <a:r>
              <a:rPr lang="nb-NO" sz="1200" dirty="0" err="1">
                <a:solidFill>
                  <a:srgbClr val="FF0000"/>
                </a:solidFill>
              </a:rPr>
              <a:t>When</a:t>
            </a:r>
            <a:r>
              <a:rPr lang="nb-NO" sz="1200" dirty="0">
                <a:solidFill>
                  <a:srgbClr val="FF0000"/>
                </a:solidFill>
              </a:rPr>
              <a:t> </a:t>
            </a:r>
            <a:r>
              <a:rPr lang="nb-NO" sz="1200" dirty="0" err="1">
                <a:solidFill>
                  <a:srgbClr val="FF0000"/>
                </a:solidFill>
              </a:rPr>
              <a:t>you</a:t>
            </a:r>
            <a:r>
              <a:rPr lang="nb-NO" sz="1200" dirty="0">
                <a:solidFill>
                  <a:srgbClr val="FF0000"/>
                </a:solidFill>
              </a:rPr>
              <a:t> </a:t>
            </a:r>
            <a:r>
              <a:rPr lang="nb-NO" sz="1200" dirty="0" err="1">
                <a:solidFill>
                  <a:srgbClr val="FF0000"/>
                </a:solidFill>
              </a:rPr>
              <a:t>encounter</a:t>
            </a:r>
            <a:r>
              <a:rPr lang="nb-NO" sz="1200" dirty="0">
                <a:solidFill>
                  <a:srgbClr val="FF0000"/>
                </a:solidFill>
              </a:rPr>
              <a:t> </a:t>
            </a:r>
            <a:r>
              <a:rPr lang="nb-NO" sz="1200" dirty="0" err="1">
                <a:solidFill>
                  <a:srgbClr val="FF0000"/>
                </a:solidFill>
              </a:rPr>
              <a:t>the</a:t>
            </a:r>
            <a:r>
              <a:rPr lang="nb-NO" sz="1200" dirty="0">
                <a:solidFill>
                  <a:srgbClr val="FF0000"/>
                </a:solidFill>
              </a:rPr>
              <a:t> disk </a:t>
            </a:r>
            <a:r>
              <a:rPr lang="nb-NO" sz="1200" dirty="0" err="1">
                <a:solidFill>
                  <a:srgbClr val="FF0000"/>
                </a:solidFill>
              </a:rPr>
              <a:t>usage</a:t>
            </a:r>
            <a:r>
              <a:rPr lang="nb-NO" sz="1200" dirty="0">
                <a:solidFill>
                  <a:srgbClr val="FF0000"/>
                </a:solidFill>
              </a:rPr>
              <a:t> screen, </a:t>
            </a:r>
            <a:r>
              <a:rPr lang="nb-NO" sz="1200" dirty="0" err="1">
                <a:solidFill>
                  <a:srgbClr val="FF0000"/>
                </a:solidFill>
              </a:rPr>
              <a:t>please</a:t>
            </a:r>
            <a:r>
              <a:rPr lang="nb-NO" sz="1200" dirty="0">
                <a:solidFill>
                  <a:srgbClr val="FF0000"/>
                </a:solidFill>
              </a:rPr>
              <a:t> </a:t>
            </a:r>
            <a:r>
              <a:rPr lang="nb-NO" sz="1200" dirty="0" err="1">
                <a:solidFill>
                  <a:srgbClr val="FF0000"/>
                </a:solidFill>
              </a:rPr>
              <a:t>take</a:t>
            </a:r>
            <a:r>
              <a:rPr lang="nb-NO" sz="1200" dirty="0">
                <a:solidFill>
                  <a:srgbClr val="FF0000"/>
                </a:solidFill>
              </a:rPr>
              <a:t> a </a:t>
            </a:r>
            <a:r>
              <a:rPr lang="nb-NO" sz="1200" dirty="0" err="1">
                <a:solidFill>
                  <a:srgbClr val="FF0000"/>
                </a:solidFill>
              </a:rPr>
              <a:t>little</a:t>
            </a:r>
            <a:r>
              <a:rPr lang="nb-NO" sz="1200" dirty="0">
                <a:solidFill>
                  <a:srgbClr val="FF0000"/>
                </a:solidFill>
              </a:rPr>
              <a:t> </a:t>
            </a:r>
            <a:r>
              <a:rPr lang="nb-NO" sz="1200" dirty="0" err="1">
                <a:solidFill>
                  <a:srgbClr val="FF0000"/>
                </a:solidFill>
              </a:rPr>
              <a:t>care</a:t>
            </a:r>
            <a:r>
              <a:rPr lang="nb-NO" sz="1200" dirty="0">
                <a:solidFill>
                  <a:srgbClr val="FF0000"/>
                </a:solidFill>
              </a:rPr>
              <a:t> and </a:t>
            </a:r>
            <a:r>
              <a:rPr lang="nb-NO" sz="1200" dirty="0" err="1">
                <a:solidFill>
                  <a:srgbClr val="FF0000"/>
                </a:solidFill>
              </a:rPr>
              <a:t>follow</a:t>
            </a:r>
            <a:r>
              <a:rPr lang="nb-NO" sz="1200" dirty="0">
                <a:solidFill>
                  <a:srgbClr val="FF0000"/>
                </a:solidFill>
              </a:rPr>
              <a:t> </a:t>
            </a:r>
            <a:r>
              <a:rPr lang="nb-NO" sz="1200" dirty="0" err="1">
                <a:solidFill>
                  <a:srgbClr val="FF0000"/>
                </a:solidFill>
              </a:rPr>
              <a:t>these</a:t>
            </a:r>
            <a:r>
              <a:rPr lang="nb-NO" sz="1200" dirty="0">
                <a:solidFill>
                  <a:srgbClr val="FF0000"/>
                </a:solidFill>
              </a:rPr>
              <a:t> </a:t>
            </a:r>
            <a:r>
              <a:rPr lang="nb-NO" sz="1200" dirty="0" err="1">
                <a:solidFill>
                  <a:srgbClr val="FF0000"/>
                </a:solidFill>
              </a:rPr>
              <a:t>steps</a:t>
            </a:r>
            <a:r>
              <a:rPr lang="nb-NO" sz="1200" dirty="0">
                <a:solidFill>
                  <a:srgbClr val="FF0000"/>
                </a:solidFill>
              </a:rPr>
              <a:t> !!!</a:t>
            </a:r>
          </a:p>
          <a:p>
            <a:pPr>
              <a:lnSpc>
                <a:spcPct val="110000"/>
              </a:lnSpc>
            </a:pPr>
            <a:r>
              <a:rPr lang="nb-NO" sz="1200" dirty="0"/>
              <a:t>If not, </a:t>
            </a:r>
            <a:r>
              <a:rPr lang="nb-NO" sz="1200" dirty="0" err="1"/>
              <a:t>you</a:t>
            </a:r>
            <a:r>
              <a:rPr lang="nb-NO" sz="1200" dirty="0"/>
              <a:t> </a:t>
            </a:r>
            <a:r>
              <a:rPr lang="nb-NO" sz="1200" dirty="0" err="1"/>
              <a:t>will</a:t>
            </a:r>
            <a:r>
              <a:rPr lang="nb-NO" sz="1200" dirty="0"/>
              <a:t> </a:t>
            </a:r>
            <a:r>
              <a:rPr lang="nb-NO" sz="1200" dirty="0" err="1"/>
              <a:t>only</a:t>
            </a:r>
            <a:r>
              <a:rPr lang="nb-NO" sz="1200" dirty="0"/>
              <a:t> </a:t>
            </a:r>
            <a:r>
              <a:rPr lang="nb-NO" sz="1200" dirty="0" err="1"/>
              <a:t>use</a:t>
            </a:r>
            <a:r>
              <a:rPr lang="nb-NO" sz="1200" dirty="0"/>
              <a:t> </a:t>
            </a:r>
            <a:r>
              <a:rPr lang="nb-NO" sz="1200" dirty="0" err="1"/>
              <a:t>about</a:t>
            </a:r>
            <a:r>
              <a:rPr lang="nb-NO" sz="1200" dirty="0"/>
              <a:t> 50% </a:t>
            </a:r>
            <a:r>
              <a:rPr lang="nb-NO" sz="1200" dirty="0" err="1"/>
              <a:t>of</a:t>
            </a:r>
            <a:r>
              <a:rPr lang="nb-NO" sz="1200" dirty="0"/>
              <a:t> </a:t>
            </a:r>
            <a:r>
              <a:rPr lang="nb-NO" sz="1200" dirty="0" err="1"/>
              <a:t>the</a:t>
            </a:r>
            <a:r>
              <a:rPr lang="nb-NO" sz="1200" dirty="0"/>
              <a:t> </a:t>
            </a:r>
            <a:r>
              <a:rPr lang="nb-NO" sz="1200" dirty="0" err="1"/>
              <a:t>allocated</a:t>
            </a:r>
            <a:r>
              <a:rPr lang="nb-NO" sz="1200" dirty="0"/>
              <a:t> disk</a:t>
            </a:r>
          </a:p>
          <a:p>
            <a:pPr>
              <a:lnSpc>
                <a:spcPct val="110000"/>
              </a:lnSpc>
            </a:pPr>
            <a:r>
              <a:rPr lang="nb-NO" sz="1200" dirty="0"/>
              <a:t>In </a:t>
            </a:r>
            <a:r>
              <a:rPr lang="nb-NO" sz="1200" dirty="0" err="1"/>
              <a:t>the</a:t>
            </a:r>
            <a:r>
              <a:rPr lang="nb-NO" sz="1200" dirty="0"/>
              <a:t> first screen, </a:t>
            </a:r>
            <a:r>
              <a:rPr lang="nb-NO" sz="1200" dirty="0" err="1"/>
              <a:t>choose</a:t>
            </a:r>
            <a:r>
              <a:rPr lang="nb-NO" sz="1200" dirty="0"/>
              <a:t> "</a:t>
            </a:r>
            <a:r>
              <a:rPr lang="nb-NO" sz="1200" dirty="0" err="1"/>
              <a:t>Use</a:t>
            </a:r>
            <a:r>
              <a:rPr lang="nb-NO" sz="1200" dirty="0"/>
              <a:t> an </a:t>
            </a:r>
            <a:r>
              <a:rPr lang="nb-NO" sz="1200" dirty="0" err="1"/>
              <a:t>entire</a:t>
            </a:r>
            <a:r>
              <a:rPr lang="nb-NO" sz="1200" dirty="0"/>
              <a:t> disk" (</a:t>
            </a:r>
            <a:r>
              <a:rPr lang="nb-NO" sz="1200" dirty="0" err="1"/>
              <a:t>default</a:t>
            </a:r>
            <a:r>
              <a:rPr lang="nb-NO" sz="1200" dirty="0"/>
              <a:t>)</a:t>
            </a:r>
          </a:p>
          <a:p>
            <a:pPr>
              <a:lnSpc>
                <a:spcPct val="110000"/>
              </a:lnSpc>
            </a:pPr>
            <a:endParaRPr lang="nb-NO" sz="1200" dirty="0"/>
          </a:p>
          <a:p>
            <a:pPr>
              <a:lnSpc>
                <a:spcPct val="110000"/>
              </a:lnSpc>
            </a:pPr>
            <a:endParaRPr lang="nb-NO" sz="1200" dirty="0"/>
          </a:p>
          <a:p>
            <a:pPr>
              <a:lnSpc>
                <a:spcPct val="110000"/>
              </a:lnSpc>
            </a:pPr>
            <a:endParaRPr lang="nb-NO" sz="1200" dirty="0"/>
          </a:p>
          <a:p>
            <a:pPr>
              <a:lnSpc>
                <a:spcPct val="110000"/>
              </a:lnSpc>
            </a:pPr>
            <a:r>
              <a:rPr lang="nb-NO" sz="1200" dirty="0"/>
              <a:t>At </a:t>
            </a:r>
            <a:r>
              <a:rPr lang="nb-NO" sz="1200" dirty="0" err="1"/>
              <a:t>the</a:t>
            </a:r>
            <a:r>
              <a:rPr lang="nb-NO" sz="1200" dirty="0"/>
              <a:t> </a:t>
            </a:r>
            <a:r>
              <a:rPr lang="nb-NO" sz="1200" dirty="0" err="1"/>
              <a:t>next</a:t>
            </a:r>
            <a:r>
              <a:rPr lang="nb-NO" sz="1200" dirty="0"/>
              <a:t> screen, </a:t>
            </a:r>
            <a:r>
              <a:rPr lang="nb-NO" sz="1200" dirty="0" err="1"/>
              <a:t>select</a:t>
            </a:r>
            <a:r>
              <a:rPr lang="nb-NO" sz="1200" dirty="0"/>
              <a:t> </a:t>
            </a:r>
            <a:r>
              <a:rPr lang="nb-NO" sz="1200" dirty="0" err="1"/>
              <a:t>the</a:t>
            </a:r>
            <a:r>
              <a:rPr lang="nb-NO" sz="1200" dirty="0"/>
              <a:t> "</a:t>
            </a:r>
            <a:r>
              <a:rPr lang="nb-NO" sz="1200" dirty="0" err="1"/>
              <a:t>ubuntu</a:t>
            </a:r>
            <a:r>
              <a:rPr lang="nb-NO" sz="1200" dirty="0"/>
              <a:t>-lv" </a:t>
            </a:r>
            <a:r>
              <a:rPr lang="nb-NO" sz="1200" dirty="0" err="1"/>
              <a:t>option</a:t>
            </a:r>
            <a:endParaRPr lang="nb-NO" sz="1200" dirty="0"/>
          </a:p>
          <a:p>
            <a:pPr>
              <a:lnSpc>
                <a:spcPct val="110000"/>
              </a:lnSpc>
            </a:pPr>
            <a:r>
              <a:rPr lang="nb-NO" sz="1200" dirty="0"/>
              <a:t>Press Enter, </a:t>
            </a:r>
            <a:r>
              <a:rPr lang="nb-NO" sz="1200" dirty="0" err="1"/>
              <a:t>select</a:t>
            </a:r>
            <a:r>
              <a:rPr lang="nb-NO" sz="1200" dirty="0"/>
              <a:t> Edit</a:t>
            </a:r>
          </a:p>
          <a:p>
            <a:pPr>
              <a:lnSpc>
                <a:spcPct val="110000"/>
              </a:lnSpc>
            </a:pPr>
            <a:r>
              <a:rPr lang="nb-NO" sz="1200" dirty="0" err="1"/>
              <a:t>Change</a:t>
            </a:r>
            <a:r>
              <a:rPr lang="nb-NO" sz="1200" dirty="0"/>
              <a:t> </a:t>
            </a:r>
            <a:r>
              <a:rPr lang="nb-NO" sz="1200" dirty="0" err="1"/>
              <a:t>the</a:t>
            </a:r>
            <a:r>
              <a:rPr lang="nb-NO" sz="1200" dirty="0"/>
              <a:t> "</a:t>
            </a:r>
            <a:r>
              <a:rPr lang="nb-NO" sz="1200" dirty="0" err="1"/>
              <a:t>Size</a:t>
            </a:r>
            <a:r>
              <a:rPr lang="nb-NO" sz="1200" dirty="0"/>
              <a:t>" to </a:t>
            </a:r>
            <a:r>
              <a:rPr lang="nb-NO" sz="1200" dirty="0" err="1"/>
              <a:t>the</a:t>
            </a:r>
            <a:r>
              <a:rPr lang="nb-NO" sz="1200" dirty="0"/>
              <a:t> </a:t>
            </a:r>
            <a:r>
              <a:rPr lang="nb-NO" sz="1200" dirty="0" err="1"/>
              <a:t>max</a:t>
            </a:r>
            <a:r>
              <a:rPr lang="nb-NO" sz="1200" dirty="0"/>
              <a:t> </a:t>
            </a:r>
            <a:r>
              <a:rPr lang="nb-NO" sz="1200" dirty="0" err="1"/>
              <a:t>value</a:t>
            </a:r>
            <a:r>
              <a:rPr lang="nb-NO" sz="1200" dirty="0"/>
              <a:t> and save</a:t>
            </a:r>
          </a:p>
          <a:p>
            <a:pPr>
              <a:lnSpc>
                <a:spcPct val="110000"/>
              </a:lnSpc>
            </a:pPr>
            <a:endParaRPr lang="nb-NO" sz="1200" dirty="0"/>
          </a:p>
          <a:p>
            <a:pPr>
              <a:lnSpc>
                <a:spcPct val="110000"/>
              </a:lnSpc>
            </a:pPr>
            <a:r>
              <a:rPr lang="nb-NO" sz="1200" dirty="0"/>
              <a:t>(</a:t>
            </a:r>
            <a:r>
              <a:rPr lang="nb-NO" sz="1200" dirty="0" err="1"/>
              <a:t>optional</a:t>
            </a:r>
            <a:r>
              <a:rPr lang="nb-NO" sz="1200" dirty="0"/>
              <a:t>) IF </a:t>
            </a:r>
            <a:r>
              <a:rPr lang="nb-NO" sz="1200" dirty="0" err="1"/>
              <a:t>you</a:t>
            </a:r>
            <a:r>
              <a:rPr lang="nb-NO" sz="1200" dirty="0"/>
              <a:t> have </a:t>
            </a:r>
            <a:r>
              <a:rPr lang="nb-NO" sz="1200" dirty="0" err="1"/>
              <a:t>forgotten</a:t>
            </a:r>
            <a:r>
              <a:rPr lang="nb-NO" sz="1200" dirty="0"/>
              <a:t> </a:t>
            </a:r>
            <a:r>
              <a:rPr lang="nb-NO" sz="1200" dirty="0" err="1"/>
              <a:t>this</a:t>
            </a:r>
            <a:r>
              <a:rPr lang="nb-NO" sz="1200" dirty="0"/>
              <a:t>, </a:t>
            </a:r>
            <a:br>
              <a:rPr lang="nb-NO" sz="1200" dirty="0"/>
            </a:br>
            <a:r>
              <a:rPr lang="nb-NO" sz="1200" dirty="0" err="1"/>
              <a:t>here</a:t>
            </a:r>
            <a:r>
              <a:rPr lang="nb-NO" sz="1200" dirty="0"/>
              <a:t> </a:t>
            </a:r>
            <a:r>
              <a:rPr lang="nb-NO" sz="1200" dirty="0" err="1"/>
              <a:t>are</a:t>
            </a:r>
            <a:r>
              <a:rPr lang="nb-NO" sz="1200" dirty="0"/>
              <a:t> </a:t>
            </a:r>
            <a:r>
              <a:rPr lang="nb-NO" sz="1200" dirty="0" err="1"/>
              <a:t>the</a:t>
            </a:r>
            <a:r>
              <a:rPr lang="nb-NO" sz="1200" dirty="0"/>
              <a:t> </a:t>
            </a:r>
            <a:r>
              <a:rPr lang="nb-NO" sz="1200" dirty="0" err="1"/>
              <a:t>commands</a:t>
            </a:r>
            <a:r>
              <a:rPr lang="nb-NO" sz="1200" dirty="0"/>
              <a:t> to </a:t>
            </a:r>
            <a:r>
              <a:rPr lang="nb-NO" sz="1200" dirty="0" err="1"/>
              <a:t>extend</a:t>
            </a:r>
            <a:r>
              <a:rPr lang="nb-NO" sz="1200" dirty="0"/>
              <a:t> </a:t>
            </a:r>
            <a:r>
              <a:rPr lang="nb-NO" sz="1200" dirty="0" err="1"/>
              <a:t>the</a:t>
            </a:r>
            <a:r>
              <a:rPr lang="nb-NO" sz="1200" dirty="0"/>
              <a:t> </a:t>
            </a:r>
            <a:r>
              <a:rPr lang="nb-NO" sz="1200" dirty="0" err="1"/>
              <a:t>size</a:t>
            </a:r>
            <a:r>
              <a:rPr lang="nb-NO" sz="1200" dirty="0"/>
              <a:t> later</a:t>
            </a:r>
          </a:p>
        </p:txBody>
      </p:sp>
      <p:pic>
        <p:nvPicPr>
          <p:cNvPr id="8" name="Picture 7">
            <a:extLst>
              <a:ext uri="{FF2B5EF4-FFF2-40B4-BE49-F238E27FC236}">
                <a16:creationId xmlns:a16="http://schemas.microsoft.com/office/drawing/2014/main" id="{2615BA7F-A177-D572-BD09-69ADBFDCE4DB}"/>
              </a:ext>
            </a:extLst>
          </p:cNvPr>
          <p:cNvPicPr>
            <a:picLocks noChangeAspect="1"/>
          </p:cNvPicPr>
          <p:nvPr/>
        </p:nvPicPr>
        <p:blipFill rotWithShape="1">
          <a:blip r:embed="rId3"/>
          <a:srcRect r="48794" b="59864"/>
          <a:stretch/>
        </p:blipFill>
        <p:spPr>
          <a:xfrm>
            <a:off x="799080" y="2018100"/>
            <a:ext cx="4054861" cy="1060380"/>
          </a:xfrm>
          <a:prstGeom prst="rect">
            <a:avLst/>
          </a:prstGeom>
        </p:spPr>
      </p:pic>
      <p:pic>
        <p:nvPicPr>
          <p:cNvPr id="11" name="Picture 10">
            <a:extLst>
              <a:ext uri="{FF2B5EF4-FFF2-40B4-BE49-F238E27FC236}">
                <a16:creationId xmlns:a16="http://schemas.microsoft.com/office/drawing/2014/main" id="{55C5C263-C6A3-B09B-8E4A-81700FC58373}"/>
              </a:ext>
            </a:extLst>
          </p:cNvPr>
          <p:cNvPicPr>
            <a:picLocks noChangeAspect="1"/>
          </p:cNvPicPr>
          <p:nvPr/>
        </p:nvPicPr>
        <p:blipFill rotWithShape="1">
          <a:blip r:embed="rId4"/>
          <a:srcRect l="1239" r="2892"/>
          <a:stretch/>
        </p:blipFill>
        <p:spPr>
          <a:xfrm>
            <a:off x="5288280" y="1423770"/>
            <a:ext cx="4221480" cy="3309420"/>
          </a:xfrm>
          <a:prstGeom prst="rect">
            <a:avLst/>
          </a:prstGeom>
        </p:spPr>
      </p:pic>
      <p:cxnSp>
        <p:nvCxnSpPr>
          <p:cNvPr id="12" name="Straight Arrow Connector 11">
            <a:extLst>
              <a:ext uri="{FF2B5EF4-FFF2-40B4-BE49-F238E27FC236}">
                <a16:creationId xmlns:a16="http://schemas.microsoft.com/office/drawing/2014/main" id="{42685A84-39A4-986F-E50A-4704E812B3B4}"/>
              </a:ext>
            </a:extLst>
          </p:cNvPr>
          <p:cNvCxnSpPr>
            <a:cxnSpLocks/>
          </p:cNvCxnSpPr>
          <p:nvPr/>
        </p:nvCxnSpPr>
        <p:spPr>
          <a:xfrm>
            <a:off x="4596063" y="3217770"/>
            <a:ext cx="783657" cy="82083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16" name="Picture 15">
            <a:extLst>
              <a:ext uri="{FF2B5EF4-FFF2-40B4-BE49-F238E27FC236}">
                <a16:creationId xmlns:a16="http://schemas.microsoft.com/office/drawing/2014/main" id="{20B74042-1D1A-3AC5-183C-278338089801}"/>
              </a:ext>
            </a:extLst>
          </p:cNvPr>
          <p:cNvPicPr>
            <a:picLocks noChangeAspect="1"/>
          </p:cNvPicPr>
          <p:nvPr/>
        </p:nvPicPr>
        <p:blipFill>
          <a:blip r:embed="rId5"/>
          <a:stretch>
            <a:fillRect/>
          </a:stretch>
        </p:blipFill>
        <p:spPr>
          <a:xfrm>
            <a:off x="10297188" y="3278972"/>
            <a:ext cx="882255" cy="540001"/>
          </a:xfrm>
          <a:prstGeom prst="rect">
            <a:avLst/>
          </a:prstGeom>
        </p:spPr>
      </p:pic>
      <p:cxnSp>
        <p:nvCxnSpPr>
          <p:cNvPr id="17" name="Straight Arrow Connector 16">
            <a:extLst>
              <a:ext uri="{FF2B5EF4-FFF2-40B4-BE49-F238E27FC236}">
                <a16:creationId xmlns:a16="http://schemas.microsoft.com/office/drawing/2014/main" id="{AB556406-A79D-B080-8512-4892CB160F0B}"/>
              </a:ext>
            </a:extLst>
          </p:cNvPr>
          <p:cNvCxnSpPr>
            <a:cxnSpLocks/>
            <a:endCxn id="16" idx="1"/>
          </p:cNvCxnSpPr>
          <p:nvPr/>
        </p:nvCxnSpPr>
        <p:spPr>
          <a:xfrm flipV="1">
            <a:off x="9403080" y="3548973"/>
            <a:ext cx="894108" cy="47438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20" name="Picture 19">
            <a:extLst>
              <a:ext uri="{FF2B5EF4-FFF2-40B4-BE49-F238E27FC236}">
                <a16:creationId xmlns:a16="http://schemas.microsoft.com/office/drawing/2014/main" id="{2B4752D6-5D7C-C503-D732-3E0F8F9E712D}"/>
              </a:ext>
            </a:extLst>
          </p:cNvPr>
          <p:cNvPicPr>
            <a:picLocks noChangeAspect="1"/>
          </p:cNvPicPr>
          <p:nvPr/>
        </p:nvPicPr>
        <p:blipFill rotWithShape="1">
          <a:blip r:embed="rId6"/>
          <a:srcRect l="3151" r="31039"/>
          <a:stretch/>
        </p:blipFill>
        <p:spPr>
          <a:xfrm>
            <a:off x="9595753" y="4183285"/>
            <a:ext cx="2484120" cy="1814658"/>
          </a:xfrm>
          <a:prstGeom prst="rect">
            <a:avLst/>
          </a:prstGeom>
        </p:spPr>
      </p:pic>
      <p:cxnSp>
        <p:nvCxnSpPr>
          <p:cNvPr id="22" name="Straight Arrow Connector 21">
            <a:extLst>
              <a:ext uri="{FF2B5EF4-FFF2-40B4-BE49-F238E27FC236}">
                <a16:creationId xmlns:a16="http://schemas.microsoft.com/office/drawing/2014/main" id="{D2EC9232-B38C-6BF2-C2B8-9885316CD3CB}"/>
              </a:ext>
            </a:extLst>
          </p:cNvPr>
          <p:cNvCxnSpPr>
            <a:cxnSpLocks/>
            <a:stCxn id="31" idx="3"/>
            <a:endCxn id="20" idx="0"/>
          </p:cNvCxnSpPr>
          <p:nvPr/>
        </p:nvCxnSpPr>
        <p:spPr>
          <a:xfrm flipH="1">
            <a:off x="10837813" y="3539490"/>
            <a:ext cx="246803" cy="64379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0" name="Rectangle: Rounded Corners 29">
            <a:extLst>
              <a:ext uri="{FF2B5EF4-FFF2-40B4-BE49-F238E27FC236}">
                <a16:creationId xmlns:a16="http://schemas.microsoft.com/office/drawing/2014/main" id="{71A1D1C1-A975-31F9-6E8C-70C72A0EBFAF}"/>
              </a:ext>
            </a:extLst>
          </p:cNvPr>
          <p:cNvSpPr/>
          <p:nvPr/>
        </p:nvSpPr>
        <p:spPr>
          <a:xfrm>
            <a:off x="5379720" y="3971289"/>
            <a:ext cx="4023360" cy="120651"/>
          </a:xfrm>
          <a:prstGeom prst="roundRect">
            <a:avLst/>
          </a:prstGeom>
          <a:noFill/>
          <a:ln/>
        </p:spPr>
        <p:style>
          <a:lnRef idx="2">
            <a:schemeClr val="accent1"/>
          </a:lnRef>
          <a:fillRef idx="1">
            <a:schemeClr val="lt1"/>
          </a:fillRef>
          <a:effectRef idx="0">
            <a:schemeClr val="accent1"/>
          </a:effectRef>
          <a:fontRef idx="minor">
            <a:schemeClr val="dk1"/>
          </a:fontRef>
        </p:style>
        <p:txBody>
          <a:bodyPr lIns="36000" tIns="36000" rIns="36000" bIns="36000" rtlCol="0" anchor="ctr"/>
          <a:lstStyle/>
          <a:p>
            <a:pPr algn="ctr">
              <a:lnSpc>
                <a:spcPct val="90000"/>
              </a:lnSpc>
              <a:spcAft>
                <a:spcPts val="1000"/>
              </a:spcAft>
            </a:pPr>
            <a:endParaRPr lang="nb-NO" err="1"/>
          </a:p>
        </p:txBody>
      </p:sp>
      <p:sp>
        <p:nvSpPr>
          <p:cNvPr id="31" name="Rectangle: Rounded Corners 30">
            <a:extLst>
              <a:ext uri="{FF2B5EF4-FFF2-40B4-BE49-F238E27FC236}">
                <a16:creationId xmlns:a16="http://schemas.microsoft.com/office/drawing/2014/main" id="{5DB3398F-2F3A-A624-E531-E27F66759EBE}"/>
              </a:ext>
            </a:extLst>
          </p:cNvPr>
          <p:cNvSpPr/>
          <p:nvPr/>
        </p:nvSpPr>
        <p:spPr>
          <a:xfrm>
            <a:off x="10323265" y="3474719"/>
            <a:ext cx="761351" cy="129541"/>
          </a:xfrm>
          <a:prstGeom prst="roundRect">
            <a:avLst/>
          </a:prstGeom>
          <a:noFill/>
          <a:ln/>
        </p:spPr>
        <p:style>
          <a:lnRef idx="2">
            <a:schemeClr val="accent1"/>
          </a:lnRef>
          <a:fillRef idx="1">
            <a:schemeClr val="lt1"/>
          </a:fillRef>
          <a:effectRef idx="0">
            <a:schemeClr val="accent1"/>
          </a:effectRef>
          <a:fontRef idx="minor">
            <a:schemeClr val="dk1"/>
          </a:fontRef>
        </p:style>
        <p:txBody>
          <a:bodyPr lIns="36000" tIns="36000" rIns="36000" bIns="36000" rtlCol="0" anchor="ctr"/>
          <a:lstStyle/>
          <a:p>
            <a:pPr algn="ctr">
              <a:lnSpc>
                <a:spcPct val="90000"/>
              </a:lnSpc>
              <a:spcAft>
                <a:spcPts val="1000"/>
              </a:spcAft>
            </a:pPr>
            <a:endParaRPr lang="nb-NO" err="1"/>
          </a:p>
        </p:txBody>
      </p:sp>
      <p:sp>
        <p:nvSpPr>
          <p:cNvPr id="35" name="Rectangle: Rounded Corners 34">
            <a:extLst>
              <a:ext uri="{FF2B5EF4-FFF2-40B4-BE49-F238E27FC236}">
                <a16:creationId xmlns:a16="http://schemas.microsoft.com/office/drawing/2014/main" id="{429A7F21-11A6-1F73-1D42-3C4BE8A00878}"/>
              </a:ext>
            </a:extLst>
          </p:cNvPr>
          <p:cNvSpPr/>
          <p:nvPr/>
        </p:nvSpPr>
        <p:spPr>
          <a:xfrm>
            <a:off x="10643305" y="4669151"/>
            <a:ext cx="761351" cy="129541"/>
          </a:xfrm>
          <a:prstGeom prst="roundRect">
            <a:avLst/>
          </a:prstGeom>
          <a:noFill/>
          <a:ln/>
        </p:spPr>
        <p:style>
          <a:lnRef idx="2">
            <a:schemeClr val="accent1"/>
          </a:lnRef>
          <a:fillRef idx="1">
            <a:schemeClr val="lt1"/>
          </a:fillRef>
          <a:effectRef idx="0">
            <a:schemeClr val="accent1"/>
          </a:effectRef>
          <a:fontRef idx="minor">
            <a:schemeClr val="dk1"/>
          </a:fontRef>
        </p:style>
        <p:txBody>
          <a:bodyPr lIns="36000" tIns="36000" rIns="36000" bIns="36000" rtlCol="0" anchor="ctr"/>
          <a:lstStyle/>
          <a:p>
            <a:pPr algn="ctr">
              <a:lnSpc>
                <a:spcPct val="90000"/>
              </a:lnSpc>
              <a:spcAft>
                <a:spcPts val="1000"/>
              </a:spcAft>
            </a:pPr>
            <a:endParaRPr lang="nb-NO" err="1"/>
          </a:p>
        </p:txBody>
      </p:sp>
      <p:sp>
        <p:nvSpPr>
          <p:cNvPr id="36" name="TextBox 35">
            <a:extLst>
              <a:ext uri="{FF2B5EF4-FFF2-40B4-BE49-F238E27FC236}">
                <a16:creationId xmlns:a16="http://schemas.microsoft.com/office/drawing/2014/main" id="{474D9E1B-7A1F-F4D2-07E8-0419D82E08F6}"/>
              </a:ext>
            </a:extLst>
          </p:cNvPr>
          <p:cNvSpPr txBox="1"/>
          <p:nvPr/>
        </p:nvSpPr>
        <p:spPr>
          <a:xfrm>
            <a:off x="540000" y="4892230"/>
            <a:ext cx="6684208" cy="1142620"/>
          </a:xfrm>
          <a:prstGeom prst="rect">
            <a:avLst/>
          </a:prstGeom>
          <a:solidFill>
            <a:srgbClr val="002B36"/>
          </a:solidFill>
        </p:spPr>
        <p:txBody>
          <a:bodyPr wrap="square">
            <a:spAutoFit/>
          </a:bodyPr>
          <a:lstStyle>
            <a:defPPr>
              <a:defRPr lang="en-US"/>
            </a:defPPr>
            <a:lvl2pPr marL="0" lvl="1" indent="-97200">
              <a:lnSpc>
                <a:spcPct val="110000"/>
              </a:lnSpc>
              <a:defRPr sz="1200">
                <a:solidFill>
                  <a:srgbClr val="EEE8D5"/>
                </a:solidFill>
                <a:latin typeface="Consolas" panose="020B0609020204030204" pitchFamily="49" charset="0"/>
              </a:defRPr>
            </a:lvl2pPr>
          </a:lstStyle>
          <a:p>
            <a:pPr lvl="1"/>
            <a:r>
              <a:rPr lang="en-US" sz="1050" dirty="0" err="1">
                <a:solidFill>
                  <a:srgbClr val="6D6D6D"/>
                </a:solidFill>
                <a:latin typeface="Consolas" panose="020B0609020204030204" pitchFamily="49" charset="0"/>
                <a:ea typeface="+mn-ea"/>
              </a:rPr>
              <a:t>devnet-adm@ubuntu-devnet</a:t>
            </a:r>
            <a:r>
              <a:rPr lang="en-US" sz="1050" dirty="0">
                <a:solidFill>
                  <a:srgbClr val="6D6D6D"/>
                </a:solidFill>
                <a:latin typeface="Consolas" panose="020B0609020204030204" pitchFamily="49" charset="0"/>
                <a:ea typeface="+mn-ea"/>
              </a:rPr>
              <a:t>:~</a:t>
            </a:r>
            <a:r>
              <a:rPr lang="en-US" sz="1050" dirty="0">
                <a:solidFill>
                  <a:srgbClr val="EEE8D5"/>
                </a:solidFill>
                <a:latin typeface="Consolas" panose="020B0609020204030204" pitchFamily="49" charset="0"/>
              </a:rPr>
              <a:t>$</a:t>
            </a:r>
            <a:r>
              <a:rPr lang="en-US" sz="1050" dirty="0">
                <a:solidFill>
                  <a:srgbClr val="6D6D6D"/>
                </a:solidFill>
                <a:latin typeface="Consolas" panose="020B0609020204030204" pitchFamily="49" charset="0"/>
                <a:ea typeface="+mn-ea"/>
              </a:rPr>
              <a:t> </a:t>
            </a:r>
            <a:r>
              <a:rPr lang="en-US" sz="1050" dirty="0" err="1"/>
              <a:t>sudo</a:t>
            </a:r>
            <a:r>
              <a:rPr lang="en-US" sz="1050" dirty="0"/>
              <a:t> </a:t>
            </a:r>
            <a:r>
              <a:rPr lang="en-US" sz="1050" dirty="0" err="1"/>
              <a:t>lvdisplay</a:t>
            </a:r>
            <a:r>
              <a:rPr lang="en-US" sz="1050" dirty="0"/>
              <a:t> | grep "LV Path"</a:t>
            </a:r>
          </a:p>
          <a:p>
            <a:pPr lvl="1"/>
            <a:r>
              <a:rPr lang="en-US" sz="1050" dirty="0"/>
              <a:t> LV Path                /dev/ubuntu-vg/ubuntu-lv</a:t>
            </a:r>
          </a:p>
          <a:p>
            <a:pPr lvl="1"/>
            <a:r>
              <a:rPr lang="en-US" sz="1050" dirty="0" err="1">
                <a:solidFill>
                  <a:srgbClr val="6D6D6D"/>
                </a:solidFill>
                <a:latin typeface="Consolas" panose="020B0609020204030204" pitchFamily="49" charset="0"/>
                <a:ea typeface="+mn-ea"/>
              </a:rPr>
              <a:t>devnet-adm@ubuntu-devnet</a:t>
            </a:r>
            <a:r>
              <a:rPr lang="en-US" sz="1050" dirty="0">
                <a:solidFill>
                  <a:srgbClr val="6D6D6D"/>
                </a:solidFill>
                <a:latin typeface="Consolas" panose="020B0609020204030204" pitchFamily="49" charset="0"/>
                <a:ea typeface="+mn-ea"/>
              </a:rPr>
              <a:t>:~</a:t>
            </a:r>
            <a:r>
              <a:rPr lang="en-US" sz="1050" dirty="0">
                <a:solidFill>
                  <a:srgbClr val="EEE8D5"/>
                </a:solidFill>
                <a:latin typeface="Consolas" panose="020B0609020204030204" pitchFamily="49" charset="0"/>
              </a:rPr>
              <a:t>$ </a:t>
            </a:r>
            <a:r>
              <a:rPr lang="en-US" sz="1050" dirty="0" err="1">
                <a:solidFill>
                  <a:srgbClr val="EEE8D5"/>
                </a:solidFill>
                <a:latin typeface="Consolas" panose="020B0609020204030204" pitchFamily="49" charset="0"/>
              </a:rPr>
              <a:t>sudo</a:t>
            </a:r>
            <a:r>
              <a:rPr lang="en-US" sz="1050" dirty="0">
                <a:solidFill>
                  <a:srgbClr val="EEE8D5"/>
                </a:solidFill>
                <a:latin typeface="Consolas" panose="020B0609020204030204" pitchFamily="49" charset="0"/>
              </a:rPr>
              <a:t> </a:t>
            </a:r>
            <a:r>
              <a:rPr lang="en-US" sz="1050" dirty="0" err="1">
                <a:solidFill>
                  <a:srgbClr val="EEE8D5"/>
                </a:solidFill>
                <a:latin typeface="Consolas" panose="020B0609020204030204" pitchFamily="49" charset="0"/>
              </a:rPr>
              <a:t>lvextend</a:t>
            </a:r>
            <a:r>
              <a:rPr lang="en-US" sz="1050" dirty="0">
                <a:solidFill>
                  <a:srgbClr val="EEE8D5"/>
                </a:solidFill>
                <a:latin typeface="Consolas" panose="020B0609020204030204" pitchFamily="49" charset="0"/>
              </a:rPr>
              <a:t> -l +</a:t>
            </a:r>
            <a:r>
              <a:rPr lang="en-US" sz="1050" dirty="0" err="1">
                <a:solidFill>
                  <a:srgbClr val="EEE8D5"/>
                </a:solidFill>
                <a:latin typeface="Consolas" panose="020B0609020204030204" pitchFamily="49" charset="0"/>
              </a:rPr>
              <a:t>100%FREE</a:t>
            </a:r>
            <a:r>
              <a:rPr lang="en-US" sz="1050" dirty="0">
                <a:solidFill>
                  <a:srgbClr val="EEE8D5"/>
                </a:solidFill>
                <a:latin typeface="Consolas" panose="020B0609020204030204" pitchFamily="49" charset="0"/>
              </a:rPr>
              <a:t> /dev/ubuntu-vg/ubuntu-lv</a:t>
            </a:r>
          </a:p>
          <a:p>
            <a:pPr lvl="1"/>
            <a:r>
              <a:rPr lang="en-US" sz="1050" dirty="0" err="1">
                <a:solidFill>
                  <a:srgbClr val="6D6D6D"/>
                </a:solidFill>
                <a:latin typeface="Consolas" panose="020B0609020204030204" pitchFamily="49" charset="0"/>
                <a:ea typeface="+mn-ea"/>
              </a:rPr>
              <a:t>devnet-adm@ubuntu-devnet</a:t>
            </a:r>
            <a:r>
              <a:rPr lang="en-US" sz="1050" dirty="0">
                <a:solidFill>
                  <a:srgbClr val="6D6D6D"/>
                </a:solidFill>
                <a:latin typeface="Consolas" panose="020B0609020204030204" pitchFamily="49" charset="0"/>
                <a:ea typeface="+mn-ea"/>
              </a:rPr>
              <a:t>:~</a:t>
            </a:r>
            <a:r>
              <a:rPr lang="en-US" sz="1050" dirty="0">
                <a:solidFill>
                  <a:srgbClr val="EEE8D5"/>
                </a:solidFill>
                <a:latin typeface="Consolas" panose="020B0609020204030204" pitchFamily="49" charset="0"/>
              </a:rPr>
              <a:t>$</a:t>
            </a:r>
            <a:r>
              <a:rPr lang="en-US" sz="1050" dirty="0">
                <a:solidFill>
                  <a:srgbClr val="6D6D6D"/>
                </a:solidFill>
                <a:latin typeface="Consolas" panose="020B0609020204030204" pitchFamily="49" charset="0"/>
                <a:ea typeface="+mn-ea"/>
              </a:rPr>
              <a:t> </a:t>
            </a:r>
            <a:r>
              <a:rPr lang="en-US" sz="1050" dirty="0" err="1"/>
              <a:t>df</a:t>
            </a:r>
            <a:r>
              <a:rPr lang="en-US" sz="1050" dirty="0"/>
              <a:t> -h | grep "lv"</a:t>
            </a:r>
          </a:p>
          <a:p>
            <a:pPr lvl="1"/>
            <a:r>
              <a:rPr lang="en-US" sz="1050" dirty="0"/>
              <a:t>/dev/mapper/ubuntu--vg-ubuntu--lv   </a:t>
            </a:r>
            <a:r>
              <a:rPr lang="en-US" sz="1050" dirty="0" err="1"/>
              <a:t>37G</a:t>
            </a:r>
            <a:r>
              <a:rPr lang="en-US" sz="1050" dirty="0"/>
              <a:t>   </a:t>
            </a:r>
            <a:r>
              <a:rPr lang="en-US" sz="1050" dirty="0" err="1"/>
              <a:t>14G</a:t>
            </a:r>
            <a:r>
              <a:rPr lang="en-US" sz="1050" dirty="0"/>
              <a:t>   </a:t>
            </a:r>
            <a:r>
              <a:rPr lang="en-US" sz="1050" dirty="0" err="1"/>
              <a:t>22G</a:t>
            </a:r>
            <a:r>
              <a:rPr lang="en-US" sz="1050" dirty="0"/>
              <a:t>  39% /</a:t>
            </a:r>
          </a:p>
          <a:p>
            <a:r>
              <a:rPr lang="en-US" sz="1050" dirty="0" err="1">
                <a:solidFill>
                  <a:srgbClr val="6D6D6D"/>
                </a:solidFill>
                <a:latin typeface="Consolas" panose="020B0609020204030204" pitchFamily="49" charset="0"/>
                <a:ea typeface="+mn-ea"/>
              </a:rPr>
              <a:t>devnet-adm@ubuntu-devnet</a:t>
            </a:r>
            <a:r>
              <a:rPr lang="en-US" sz="1050" dirty="0">
                <a:solidFill>
                  <a:srgbClr val="6D6D6D"/>
                </a:solidFill>
                <a:latin typeface="Consolas" panose="020B0609020204030204" pitchFamily="49" charset="0"/>
                <a:ea typeface="+mn-ea"/>
              </a:rPr>
              <a:t>:~</a:t>
            </a:r>
            <a:r>
              <a:rPr lang="en-US" sz="1050" dirty="0">
                <a:solidFill>
                  <a:srgbClr val="EEE8D5"/>
                </a:solidFill>
                <a:latin typeface="Consolas" panose="020B0609020204030204" pitchFamily="49" charset="0"/>
              </a:rPr>
              <a:t>$ </a:t>
            </a:r>
            <a:r>
              <a:rPr lang="en-US" sz="1050" dirty="0" err="1">
                <a:solidFill>
                  <a:srgbClr val="EEE8D5"/>
                </a:solidFill>
                <a:latin typeface="Consolas" panose="020B0609020204030204" pitchFamily="49" charset="0"/>
              </a:rPr>
              <a:t>sudo</a:t>
            </a:r>
            <a:r>
              <a:rPr lang="en-US" sz="1050" dirty="0">
                <a:solidFill>
                  <a:srgbClr val="EEE8D5"/>
                </a:solidFill>
                <a:latin typeface="Consolas" panose="020B0609020204030204" pitchFamily="49" charset="0"/>
              </a:rPr>
              <a:t> </a:t>
            </a:r>
            <a:r>
              <a:rPr lang="en-US" sz="1050" dirty="0" err="1">
                <a:solidFill>
                  <a:srgbClr val="EEE8D5"/>
                </a:solidFill>
                <a:latin typeface="Consolas" panose="020B0609020204030204" pitchFamily="49" charset="0"/>
              </a:rPr>
              <a:t>resize2fs</a:t>
            </a:r>
            <a:r>
              <a:rPr lang="en-US" sz="1050" dirty="0">
                <a:solidFill>
                  <a:srgbClr val="EEE8D5"/>
                </a:solidFill>
                <a:latin typeface="Consolas" panose="020B0609020204030204" pitchFamily="49" charset="0"/>
              </a:rPr>
              <a:t> /dev/mapper/ubuntu--vg-ubuntu--lv</a:t>
            </a:r>
          </a:p>
        </p:txBody>
      </p:sp>
      <p:sp>
        <p:nvSpPr>
          <p:cNvPr id="37" name="Rectangle: Rounded Corners 36">
            <a:extLst>
              <a:ext uri="{FF2B5EF4-FFF2-40B4-BE49-F238E27FC236}">
                <a16:creationId xmlns:a16="http://schemas.microsoft.com/office/drawing/2014/main" id="{09783345-DA76-EE80-6AE9-231AE42C3247}"/>
              </a:ext>
            </a:extLst>
          </p:cNvPr>
          <p:cNvSpPr/>
          <p:nvPr/>
        </p:nvSpPr>
        <p:spPr>
          <a:xfrm>
            <a:off x="2354356" y="5107098"/>
            <a:ext cx="1806164" cy="181182"/>
          </a:xfrm>
          <a:prstGeom prst="roundRect">
            <a:avLst/>
          </a:prstGeom>
          <a:noFill/>
          <a:ln/>
        </p:spPr>
        <p:style>
          <a:lnRef idx="2">
            <a:schemeClr val="accent1"/>
          </a:lnRef>
          <a:fillRef idx="1">
            <a:schemeClr val="lt1"/>
          </a:fillRef>
          <a:effectRef idx="0">
            <a:schemeClr val="accent1"/>
          </a:effectRef>
          <a:fontRef idx="minor">
            <a:schemeClr val="dk1"/>
          </a:fontRef>
        </p:style>
        <p:txBody>
          <a:bodyPr lIns="36000" tIns="36000" rIns="36000" bIns="36000" rtlCol="0" anchor="ctr"/>
          <a:lstStyle/>
          <a:p>
            <a:pPr algn="ctr">
              <a:lnSpc>
                <a:spcPct val="90000"/>
              </a:lnSpc>
              <a:spcAft>
                <a:spcPts val="1000"/>
              </a:spcAft>
            </a:pPr>
            <a:endParaRPr lang="nb-NO" err="1"/>
          </a:p>
        </p:txBody>
      </p:sp>
      <p:cxnSp>
        <p:nvCxnSpPr>
          <p:cNvPr id="38" name="Straight Arrow Connector 37">
            <a:extLst>
              <a:ext uri="{FF2B5EF4-FFF2-40B4-BE49-F238E27FC236}">
                <a16:creationId xmlns:a16="http://schemas.microsoft.com/office/drawing/2014/main" id="{D8C34D5C-C626-733E-92EE-7068E73EED01}"/>
              </a:ext>
            </a:extLst>
          </p:cNvPr>
          <p:cNvCxnSpPr>
            <a:cxnSpLocks/>
          </p:cNvCxnSpPr>
          <p:nvPr/>
        </p:nvCxnSpPr>
        <p:spPr>
          <a:xfrm>
            <a:off x="4160520" y="5207577"/>
            <a:ext cx="490051" cy="9936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0" name="Rectangle: Rounded Corners 39">
            <a:extLst>
              <a:ext uri="{FF2B5EF4-FFF2-40B4-BE49-F238E27FC236}">
                <a16:creationId xmlns:a16="http://schemas.microsoft.com/office/drawing/2014/main" id="{9BC6C4D8-4AD9-A4FD-8D2E-D60F0F15C2CE}"/>
              </a:ext>
            </a:extLst>
          </p:cNvPr>
          <p:cNvSpPr/>
          <p:nvPr/>
        </p:nvSpPr>
        <p:spPr>
          <a:xfrm>
            <a:off x="624616" y="5638629"/>
            <a:ext cx="2453864" cy="181182"/>
          </a:xfrm>
          <a:prstGeom prst="roundRect">
            <a:avLst/>
          </a:prstGeom>
          <a:noFill/>
          <a:ln/>
        </p:spPr>
        <p:style>
          <a:lnRef idx="2">
            <a:schemeClr val="accent1"/>
          </a:lnRef>
          <a:fillRef idx="1">
            <a:schemeClr val="lt1"/>
          </a:fillRef>
          <a:effectRef idx="0">
            <a:schemeClr val="accent1"/>
          </a:effectRef>
          <a:fontRef idx="minor">
            <a:schemeClr val="dk1"/>
          </a:fontRef>
        </p:style>
        <p:txBody>
          <a:bodyPr lIns="36000" tIns="36000" rIns="36000" bIns="36000" rtlCol="0" anchor="ctr"/>
          <a:lstStyle/>
          <a:p>
            <a:pPr algn="ctr">
              <a:lnSpc>
                <a:spcPct val="90000"/>
              </a:lnSpc>
              <a:spcAft>
                <a:spcPts val="1000"/>
              </a:spcAft>
            </a:pPr>
            <a:endParaRPr lang="nb-NO" err="1"/>
          </a:p>
        </p:txBody>
      </p:sp>
      <p:cxnSp>
        <p:nvCxnSpPr>
          <p:cNvPr id="41" name="Straight Arrow Connector 40">
            <a:extLst>
              <a:ext uri="{FF2B5EF4-FFF2-40B4-BE49-F238E27FC236}">
                <a16:creationId xmlns:a16="http://schemas.microsoft.com/office/drawing/2014/main" id="{48BB386C-33F0-EC18-5DCB-AC4EB7B45B32}"/>
              </a:ext>
            </a:extLst>
          </p:cNvPr>
          <p:cNvCxnSpPr>
            <a:cxnSpLocks/>
          </p:cNvCxnSpPr>
          <p:nvPr/>
        </p:nvCxnSpPr>
        <p:spPr>
          <a:xfrm>
            <a:off x="3078480" y="5746728"/>
            <a:ext cx="701040" cy="7308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0088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Slide Number Placeholder 3">
            <a:extLst>
              <a:ext uri="{FF2B5EF4-FFF2-40B4-BE49-F238E27FC236}">
                <a16:creationId xmlns:a16="http://schemas.microsoft.com/office/drawing/2014/main" id="{84E04E4E-021A-44EA-A21F-D749783987DC}"/>
              </a:ext>
            </a:extLst>
          </p:cNvPr>
          <p:cNvSpPr>
            <a:spLocks noGrp="1"/>
          </p:cNvSpPr>
          <p:nvPr>
            <p:ph type="sldNum" sz="quarter" idx="12"/>
          </p:nvPr>
        </p:nvSpPr>
        <p:spPr>
          <a:xfrm>
            <a:off x="540000" y="6247800"/>
            <a:ext cx="900000" cy="450000"/>
          </a:xfrm>
        </p:spPr>
        <p:txBody>
          <a:bodyPr/>
          <a:lstStyle/>
          <a:p>
            <a:pPr>
              <a:spcAft>
                <a:spcPts val="600"/>
              </a:spcAft>
            </a:pPr>
            <a:fld id="{02CEFE82-39F2-4F47-8A0C-D5AB3496FA5C}" type="slidenum">
              <a:rPr lang="en-GB" smtClean="0"/>
              <a:pPr>
                <a:spcAft>
                  <a:spcPts val="600"/>
                </a:spcAft>
              </a:pPr>
              <a:t>26</a:t>
            </a:fld>
            <a:endParaRPr lang="en-GB"/>
          </a:p>
        </p:txBody>
      </p:sp>
      <p:sp>
        <p:nvSpPr>
          <p:cNvPr id="180" name="Text+Image 50:50"/>
          <p:cNvSpPr txBox="1">
            <a:spLocks noGrp="1"/>
          </p:cNvSpPr>
          <p:nvPr>
            <p:ph type="title"/>
          </p:nvPr>
        </p:nvSpPr>
        <p:spPr>
          <a:xfrm>
            <a:off x="540000" y="432000"/>
            <a:ext cx="11109600" cy="540000"/>
          </a:xfrm>
        </p:spPr>
        <p:txBody>
          <a:bodyPr anchor="ctr">
            <a:normAutofit/>
          </a:bodyPr>
          <a:lstStyle/>
          <a:p>
            <a:r>
              <a:rPr lang="en-GB"/>
              <a:t>Ubuntu server install</a:t>
            </a:r>
          </a:p>
        </p:txBody>
      </p:sp>
      <p:pic>
        <p:nvPicPr>
          <p:cNvPr id="2" name="Picture 1" descr="A screenshot of a computer&#10;&#10;Description automatically generated">
            <a:extLst>
              <a:ext uri="{FF2B5EF4-FFF2-40B4-BE49-F238E27FC236}">
                <a16:creationId xmlns:a16="http://schemas.microsoft.com/office/drawing/2014/main" id="{D26656AB-9CD0-5850-14CB-D5DF02DE4DBC}"/>
              </a:ext>
            </a:extLst>
          </p:cNvPr>
          <p:cNvPicPr>
            <a:picLocks noChangeAspect="1"/>
          </p:cNvPicPr>
          <p:nvPr/>
        </p:nvPicPr>
        <p:blipFill rotWithShape="1">
          <a:blip r:embed="rId3"/>
          <a:srcRect r="13376" b="17020"/>
          <a:stretch/>
        </p:blipFill>
        <p:spPr>
          <a:xfrm>
            <a:off x="497889" y="4278101"/>
            <a:ext cx="4471153" cy="1757222"/>
          </a:xfrm>
          <a:prstGeom prst="rect">
            <a:avLst/>
          </a:prstGeom>
        </p:spPr>
      </p:pic>
      <p:pic>
        <p:nvPicPr>
          <p:cNvPr id="3" name="Picture 2" descr="A screenshot of a computer&#10;&#10;Description automatically generated">
            <a:extLst>
              <a:ext uri="{FF2B5EF4-FFF2-40B4-BE49-F238E27FC236}">
                <a16:creationId xmlns:a16="http://schemas.microsoft.com/office/drawing/2014/main" id="{8F622C48-5133-7EAD-E05C-F85C1A5CF491}"/>
              </a:ext>
            </a:extLst>
          </p:cNvPr>
          <p:cNvPicPr>
            <a:picLocks noChangeAspect="1"/>
          </p:cNvPicPr>
          <p:nvPr/>
        </p:nvPicPr>
        <p:blipFill rotWithShape="1">
          <a:blip r:embed="rId4"/>
          <a:srcRect b="34130"/>
          <a:stretch/>
        </p:blipFill>
        <p:spPr>
          <a:xfrm>
            <a:off x="6094800" y="426489"/>
            <a:ext cx="5760720" cy="2766877"/>
          </a:xfrm>
          <a:prstGeom prst="rect">
            <a:avLst/>
          </a:prstGeom>
        </p:spPr>
      </p:pic>
      <p:sp>
        <p:nvSpPr>
          <p:cNvPr id="4" name="Footer Placeholder 6">
            <a:extLst>
              <a:ext uri="{FF2B5EF4-FFF2-40B4-BE49-F238E27FC236}">
                <a16:creationId xmlns:a16="http://schemas.microsoft.com/office/drawing/2014/main" id="{A58682F4-4B56-74F7-AAB1-BFAA25487457}"/>
              </a:ext>
            </a:extLst>
          </p:cNvPr>
          <p:cNvSpPr>
            <a:spLocks noGrp="1"/>
          </p:cNvSpPr>
          <p:nvPr>
            <p:ph type="ftr" sz="quarter" idx="11"/>
          </p:nvPr>
        </p:nvSpPr>
        <p:spPr>
          <a:xfrm>
            <a:off x="0" y="0"/>
            <a:ext cx="1440001" cy="270000"/>
          </a:xfrm>
          <a:solidFill>
            <a:srgbClr val="0C1026"/>
          </a:solidFill>
          <a:ln>
            <a:noFill/>
          </a:ln>
        </p:spPr>
        <p:txBody>
          <a:bodyPr/>
          <a:lstStyle/>
          <a:p>
            <a:pPr algn="l"/>
            <a:r>
              <a:rPr lang="en-US" sz="1100">
                <a:latin typeface="Verdana" panose="020B0604030504040204" pitchFamily="34" charset="0"/>
                <a:ea typeface="Verdana" panose="020B0604030504040204" pitchFamily="34" charset="0"/>
                <a:sym typeface="Verdana" panose="020B0604030504040204" pitchFamily="34" charset="0"/>
              </a:rPr>
              <a:t> Pre-lab exercises</a:t>
            </a:r>
          </a:p>
        </p:txBody>
      </p:sp>
      <p:sp>
        <p:nvSpPr>
          <p:cNvPr id="5" name="Footer Placeholder 6">
            <a:extLst>
              <a:ext uri="{FF2B5EF4-FFF2-40B4-BE49-F238E27FC236}">
                <a16:creationId xmlns:a16="http://schemas.microsoft.com/office/drawing/2014/main" id="{4E339DD2-A12E-A0D1-41B4-089F9F222ED1}"/>
              </a:ext>
            </a:extLst>
          </p:cNvPr>
          <p:cNvSpPr txBox="1">
            <a:spLocks/>
          </p:cNvSpPr>
          <p:nvPr/>
        </p:nvSpPr>
        <p:spPr bwMode="gray">
          <a:xfrm>
            <a:off x="1440000" y="0"/>
            <a:ext cx="7900850" cy="270000"/>
          </a:xfrm>
          <a:prstGeom prst="rect">
            <a:avLst/>
          </a:prstGeom>
          <a:gradFill flip="none" rotWithShape="1">
            <a:gsLst>
              <a:gs pos="0">
                <a:srgbClr val="2D28CD"/>
              </a:gs>
              <a:gs pos="50000">
                <a:srgbClr val="2D28CD">
                  <a:alpha val="50000"/>
                </a:srgbClr>
              </a:gs>
              <a:gs pos="100000">
                <a:schemeClr val="bg1"/>
              </a:gs>
            </a:gsLst>
            <a:lin ang="0" scaled="1"/>
            <a:tileRect/>
          </a:gradFill>
          <a:ln>
            <a:noFill/>
          </a:ln>
        </p:spPr>
        <p:txBody>
          <a:bodyPr vert="horz" lIns="0" tIns="0" rIns="0" bIns="0" rtlCol="0" anchor="ctr"/>
          <a:lstStyle>
            <a:defPPr>
              <a:defRPr lang="en-US"/>
            </a:defPPr>
            <a:lvl1pPr marL="0" algn="ctr" defTabSz="914400" rtl="0" eaLnBrk="1" latinLnBrk="0" hangingPunct="1">
              <a:defRPr sz="1050" kern="1200">
                <a:solidFill>
                  <a:schemeClr val="bg1"/>
                </a:solidFill>
                <a:latin typeface="Verdana" panose="020B0604030504040204" pitchFamily="34" charset="0"/>
                <a:ea typeface="Verdana" panose="020B0604030504040204" pitchFamily="34" charset="0"/>
                <a:cs typeface="+mn-cs"/>
                <a:sym typeface="Verdana" panose="020B060403050404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dirty="0"/>
              <a:t> Pre-lab task #2: Ubuntu Server</a:t>
            </a:r>
          </a:p>
        </p:txBody>
      </p:sp>
      <p:pic>
        <p:nvPicPr>
          <p:cNvPr id="9" name="Picture 8">
            <a:extLst>
              <a:ext uri="{FF2B5EF4-FFF2-40B4-BE49-F238E27FC236}">
                <a16:creationId xmlns:a16="http://schemas.microsoft.com/office/drawing/2014/main" id="{3ECBF583-91C0-AB3A-CE19-5A3DEFBD8BFD}"/>
              </a:ext>
            </a:extLst>
          </p:cNvPr>
          <p:cNvPicPr>
            <a:picLocks noChangeAspect="1"/>
          </p:cNvPicPr>
          <p:nvPr/>
        </p:nvPicPr>
        <p:blipFill rotWithShape="1">
          <a:blip r:embed="rId5">
            <a:extLst>
              <a:ext uri="{28A0092B-C50C-407E-A947-70E740481C1C}">
                <a14:useLocalDpi xmlns:a14="http://schemas.microsoft.com/office/drawing/2010/main" val="0"/>
              </a:ext>
            </a:extLst>
          </a:blip>
          <a:srcRect r="34044"/>
          <a:stretch/>
        </p:blipFill>
        <p:spPr>
          <a:xfrm>
            <a:off x="497889" y="1656029"/>
            <a:ext cx="4471153" cy="2543113"/>
          </a:xfrm>
          <a:prstGeom prst="rect">
            <a:avLst/>
          </a:prstGeom>
        </p:spPr>
      </p:pic>
      <p:sp>
        <p:nvSpPr>
          <p:cNvPr id="6" name="TextBox 5">
            <a:extLst>
              <a:ext uri="{FF2B5EF4-FFF2-40B4-BE49-F238E27FC236}">
                <a16:creationId xmlns:a16="http://schemas.microsoft.com/office/drawing/2014/main" id="{DF6AF9BA-D021-2593-9B15-F59780140F48}"/>
              </a:ext>
            </a:extLst>
          </p:cNvPr>
          <p:cNvSpPr txBox="1"/>
          <p:nvPr/>
        </p:nvSpPr>
        <p:spPr>
          <a:xfrm>
            <a:off x="3146258" y="3492210"/>
            <a:ext cx="2101362" cy="386862"/>
          </a:xfrm>
          <a:prstGeom prst="rect">
            <a:avLst/>
          </a:prstGeom>
          <a:noFill/>
        </p:spPr>
        <p:txBody>
          <a:bodyPr wrap="none" lIns="90000" tIns="46800" rIns="90000" bIns="46800" rtlCol="0">
            <a:noAutofit/>
          </a:bodyPr>
          <a:lstStyle/>
          <a:p>
            <a:pPr algn="l"/>
            <a:r>
              <a:rPr lang="nb-NO" sz="1000" dirty="0" err="1">
                <a:solidFill>
                  <a:schemeClr val="bg2">
                    <a:lumMod val="50000"/>
                  </a:schemeClr>
                </a:solidFill>
                <a:latin typeface="Consolas" panose="020B0609020204030204" pitchFamily="49" charset="0"/>
              </a:rPr>
              <a:t>ChangeMe2024</a:t>
            </a:r>
            <a:r>
              <a:rPr lang="nb-NO" sz="1000" dirty="0">
                <a:solidFill>
                  <a:schemeClr val="bg2">
                    <a:lumMod val="50000"/>
                  </a:schemeClr>
                </a:solidFill>
                <a:latin typeface="Consolas" panose="020B0609020204030204" pitchFamily="49" charset="0"/>
              </a:rPr>
              <a:t>!</a:t>
            </a:r>
          </a:p>
        </p:txBody>
      </p:sp>
      <p:sp>
        <p:nvSpPr>
          <p:cNvPr id="7" name="TextBox 6">
            <a:extLst>
              <a:ext uri="{FF2B5EF4-FFF2-40B4-BE49-F238E27FC236}">
                <a16:creationId xmlns:a16="http://schemas.microsoft.com/office/drawing/2014/main" id="{A93C14AF-201C-9DAB-F707-24F7BABE9B1C}"/>
              </a:ext>
            </a:extLst>
          </p:cNvPr>
          <p:cNvSpPr txBox="1"/>
          <p:nvPr/>
        </p:nvSpPr>
        <p:spPr>
          <a:xfrm>
            <a:off x="3146258" y="3891239"/>
            <a:ext cx="2101362" cy="386862"/>
          </a:xfrm>
          <a:prstGeom prst="rect">
            <a:avLst/>
          </a:prstGeom>
          <a:noFill/>
        </p:spPr>
        <p:txBody>
          <a:bodyPr wrap="none" lIns="90000" tIns="46800" rIns="90000" bIns="46800" rtlCol="0">
            <a:noAutofit/>
          </a:bodyPr>
          <a:lstStyle/>
          <a:p>
            <a:pPr algn="l"/>
            <a:r>
              <a:rPr lang="nb-NO" sz="1000" dirty="0" err="1">
                <a:solidFill>
                  <a:schemeClr val="bg2">
                    <a:lumMod val="50000"/>
                  </a:schemeClr>
                </a:solidFill>
                <a:latin typeface="Consolas" panose="020B0609020204030204" pitchFamily="49" charset="0"/>
              </a:rPr>
              <a:t>ChangeMe2024</a:t>
            </a:r>
            <a:r>
              <a:rPr lang="nb-NO" sz="1000" dirty="0">
                <a:solidFill>
                  <a:schemeClr val="bg2">
                    <a:lumMod val="50000"/>
                  </a:schemeClr>
                </a:solidFill>
                <a:latin typeface="Consolas" panose="020B0609020204030204" pitchFamily="49" charset="0"/>
              </a:rPr>
              <a:t>!</a:t>
            </a:r>
          </a:p>
        </p:txBody>
      </p:sp>
      <p:sp>
        <p:nvSpPr>
          <p:cNvPr id="8" name="TextBox 7">
            <a:extLst>
              <a:ext uri="{FF2B5EF4-FFF2-40B4-BE49-F238E27FC236}">
                <a16:creationId xmlns:a16="http://schemas.microsoft.com/office/drawing/2014/main" id="{CD73DDD1-F7AF-E568-35FE-06A7F6192D34}"/>
              </a:ext>
            </a:extLst>
          </p:cNvPr>
          <p:cNvSpPr txBox="1"/>
          <p:nvPr/>
        </p:nvSpPr>
        <p:spPr>
          <a:xfrm>
            <a:off x="439214" y="993861"/>
            <a:ext cx="4529828" cy="523220"/>
          </a:xfrm>
          <a:prstGeom prst="rect">
            <a:avLst/>
          </a:prstGeom>
          <a:noFill/>
        </p:spPr>
        <p:txBody>
          <a:bodyPr wrap="square">
            <a:spAutoFit/>
          </a:bodyPr>
          <a:lstStyle/>
          <a:p>
            <a:r>
              <a:rPr lang="nb-NO" sz="1400" dirty="0"/>
              <a:t>On </a:t>
            </a:r>
            <a:r>
              <a:rPr lang="nb-NO" sz="1400" dirty="0" err="1"/>
              <a:t>the</a:t>
            </a:r>
            <a:r>
              <a:rPr lang="nb-NO" sz="1400" dirty="0"/>
              <a:t> </a:t>
            </a:r>
            <a:r>
              <a:rPr lang="nb-NO" sz="1400" dirty="0" err="1"/>
              <a:t>next</a:t>
            </a:r>
            <a:r>
              <a:rPr lang="nb-NO" sz="1400" dirty="0"/>
              <a:t> </a:t>
            </a:r>
            <a:r>
              <a:rPr lang="nb-NO" sz="1400" dirty="0" err="1"/>
              <a:t>pages</a:t>
            </a:r>
            <a:r>
              <a:rPr lang="nb-NO" sz="1400" dirty="0"/>
              <a:t>, just </a:t>
            </a:r>
            <a:r>
              <a:rPr lang="nb-NO" sz="1400" dirty="0" err="1"/>
              <a:t>keep</a:t>
            </a:r>
            <a:r>
              <a:rPr lang="nb-NO" sz="1400" dirty="0"/>
              <a:t> </a:t>
            </a:r>
            <a:r>
              <a:rPr lang="nb-NO" sz="1400" dirty="0" err="1"/>
              <a:t>the</a:t>
            </a:r>
            <a:r>
              <a:rPr lang="nb-NO" sz="1400" dirty="0"/>
              <a:t> </a:t>
            </a:r>
            <a:r>
              <a:rPr lang="nb-NO" sz="1400" dirty="0" err="1"/>
              <a:t>defaults</a:t>
            </a:r>
            <a:r>
              <a:rPr lang="nb-NO" sz="1400" dirty="0"/>
              <a:t> and </a:t>
            </a:r>
            <a:r>
              <a:rPr lang="nb-NO" sz="1400" dirty="0" err="1"/>
              <a:t>move</a:t>
            </a:r>
            <a:r>
              <a:rPr lang="nb-NO" sz="1400" dirty="0"/>
              <a:t> </a:t>
            </a:r>
            <a:r>
              <a:rPr lang="nb-NO" sz="1400" dirty="0" err="1"/>
              <a:t>on</a:t>
            </a:r>
            <a:r>
              <a:rPr lang="nb-NO" sz="1400" dirty="0"/>
              <a:t>, </a:t>
            </a:r>
            <a:r>
              <a:rPr lang="nb-NO" sz="1400" dirty="0" err="1"/>
              <a:t>until</a:t>
            </a:r>
            <a:r>
              <a:rPr lang="nb-NO" sz="1400" dirty="0"/>
              <a:t> </a:t>
            </a:r>
            <a:r>
              <a:rPr lang="nb-NO" sz="1400" dirty="0" err="1"/>
              <a:t>you</a:t>
            </a:r>
            <a:r>
              <a:rPr lang="nb-NO" sz="1400" dirty="0"/>
              <a:t> </a:t>
            </a:r>
            <a:r>
              <a:rPr lang="nb-NO" sz="1400" dirty="0" err="1"/>
              <a:t>reach</a:t>
            </a:r>
            <a:r>
              <a:rPr lang="nb-NO" sz="1400" dirty="0"/>
              <a:t> </a:t>
            </a:r>
            <a:r>
              <a:rPr lang="nb-NO" sz="1400" dirty="0" err="1"/>
              <a:t>this</a:t>
            </a:r>
            <a:r>
              <a:rPr lang="nb-NO" sz="1400" dirty="0"/>
              <a:t> </a:t>
            </a:r>
            <a:r>
              <a:rPr lang="nb-NO" sz="1400" dirty="0" err="1"/>
              <a:t>page</a:t>
            </a:r>
            <a:endParaRPr lang="nb-NO" sz="1400" dirty="0"/>
          </a:p>
        </p:txBody>
      </p:sp>
      <p:sp>
        <p:nvSpPr>
          <p:cNvPr id="10" name="TextBox 9">
            <a:extLst>
              <a:ext uri="{FF2B5EF4-FFF2-40B4-BE49-F238E27FC236}">
                <a16:creationId xmlns:a16="http://schemas.microsoft.com/office/drawing/2014/main" id="{288BF209-7D31-6CAE-076D-36044D59A535}"/>
              </a:ext>
            </a:extLst>
          </p:cNvPr>
          <p:cNvSpPr txBox="1"/>
          <p:nvPr/>
        </p:nvSpPr>
        <p:spPr>
          <a:xfrm>
            <a:off x="6094800" y="3349855"/>
            <a:ext cx="5597724" cy="523220"/>
          </a:xfrm>
          <a:prstGeom prst="rect">
            <a:avLst/>
          </a:prstGeom>
          <a:noFill/>
        </p:spPr>
        <p:txBody>
          <a:bodyPr wrap="square">
            <a:spAutoFit/>
          </a:bodyPr>
          <a:lstStyle/>
          <a:p>
            <a:r>
              <a:rPr lang="nb-NO" sz="1400" dirty="0" err="1"/>
              <a:t>After</a:t>
            </a:r>
            <a:r>
              <a:rPr lang="nb-NO" sz="1400" dirty="0"/>
              <a:t> «Installation </a:t>
            </a:r>
            <a:r>
              <a:rPr lang="nb-NO" sz="1400" dirty="0" err="1"/>
              <a:t>complete</a:t>
            </a:r>
            <a:r>
              <a:rPr lang="nb-NO" sz="1400" dirty="0"/>
              <a:t>» and «</a:t>
            </a:r>
            <a:r>
              <a:rPr lang="nb-NO" sz="1400" dirty="0" err="1"/>
              <a:t>Reboot</a:t>
            </a:r>
            <a:r>
              <a:rPr lang="nb-NO" sz="1400" dirty="0"/>
              <a:t> </a:t>
            </a:r>
            <a:r>
              <a:rPr lang="nb-NO" sz="1400" dirty="0" err="1"/>
              <a:t>Now</a:t>
            </a:r>
            <a:r>
              <a:rPr lang="nb-NO" sz="1400" dirty="0"/>
              <a:t>» </a:t>
            </a:r>
            <a:r>
              <a:rPr lang="nb-NO" sz="1400" dirty="0" err="1"/>
              <a:t>you</a:t>
            </a:r>
            <a:r>
              <a:rPr lang="nb-NO" sz="1400" dirty="0"/>
              <a:t> </a:t>
            </a:r>
            <a:r>
              <a:rPr lang="nb-NO" sz="1400" dirty="0" err="1"/>
              <a:t>will</a:t>
            </a:r>
            <a:r>
              <a:rPr lang="nb-NO" sz="1400" dirty="0"/>
              <a:t> </a:t>
            </a:r>
            <a:r>
              <a:rPr lang="nb-NO" sz="1400" dirty="0" err="1"/>
              <a:t>get</a:t>
            </a:r>
            <a:r>
              <a:rPr lang="nb-NO" sz="1400" dirty="0"/>
              <a:t> </a:t>
            </a:r>
            <a:r>
              <a:rPr lang="nb-NO" sz="1400" dirty="0" err="1"/>
              <a:t>this</a:t>
            </a:r>
            <a:r>
              <a:rPr lang="nb-NO" sz="1400" dirty="0"/>
              <a:t> screen. </a:t>
            </a:r>
            <a:r>
              <a:rPr lang="nb-NO" sz="1400" dirty="0" err="1"/>
              <a:t>You</a:t>
            </a:r>
            <a:r>
              <a:rPr lang="nb-NO" sz="1400" dirty="0"/>
              <a:t> </a:t>
            </a:r>
            <a:r>
              <a:rPr lang="nb-NO" sz="1400" dirty="0" err="1"/>
              <a:t>should</a:t>
            </a:r>
            <a:r>
              <a:rPr lang="nb-NO" sz="1400" dirty="0"/>
              <a:t> </a:t>
            </a:r>
            <a:r>
              <a:rPr lang="nb-NO" sz="1400" dirty="0" err="1"/>
              <a:t>continue</a:t>
            </a:r>
            <a:r>
              <a:rPr lang="nb-NO" sz="1400" dirty="0"/>
              <a:t> by just pressing Enter</a:t>
            </a:r>
          </a:p>
        </p:txBody>
      </p:sp>
      <p:pic>
        <p:nvPicPr>
          <p:cNvPr id="12" name="Picture 11">
            <a:extLst>
              <a:ext uri="{FF2B5EF4-FFF2-40B4-BE49-F238E27FC236}">
                <a16:creationId xmlns:a16="http://schemas.microsoft.com/office/drawing/2014/main" id="{7F4EDFB9-B7AC-B0F2-06A9-7AD8BEA686F4}"/>
              </a:ext>
            </a:extLst>
          </p:cNvPr>
          <p:cNvPicPr>
            <a:picLocks noChangeAspect="1"/>
          </p:cNvPicPr>
          <p:nvPr/>
        </p:nvPicPr>
        <p:blipFill>
          <a:blip r:embed="rId6"/>
          <a:stretch>
            <a:fillRect/>
          </a:stretch>
        </p:blipFill>
        <p:spPr>
          <a:xfrm>
            <a:off x="6094801" y="3921021"/>
            <a:ext cx="4069108" cy="332987"/>
          </a:xfrm>
          <a:prstGeom prst="rect">
            <a:avLst/>
          </a:prstGeom>
        </p:spPr>
      </p:pic>
    </p:spTree>
    <p:extLst>
      <p:ext uri="{BB962C8B-B14F-4D97-AF65-F5344CB8AC3E}">
        <p14:creationId xmlns:p14="http://schemas.microsoft.com/office/powerpoint/2010/main" val="1973887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BC04B7-455E-9267-B111-A220DB4D9432}"/>
            </a:ext>
          </a:extLst>
        </p:cNvPr>
        <p:cNvGrpSpPr/>
        <p:nvPr/>
      </p:nvGrpSpPr>
      <p:grpSpPr>
        <a:xfrm>
          <a:off x="0" y="0"/>
          <a:ext cx="0" cy="0"/>
          <a:chOff x="0" y="0"/>
          <a:chExt cx="0" cy="0"/>
        </a:xfrm>
      </p:grpSpPr>
      <p:sp>
        <p:nvSpPr>
          <p:cNvPr id="124" name="Slide Number Placeholder 3">
            <a:extLst>
              <a:ext uri="{FF2B5EF4-FFF2-40B4-BE49-F238E27FC236}">
                <a16:creationId xmlns:a16="http://schemas.microsoft.com/office/drawing/2014/main" id="{5DF772E3-31B3-1EF9-839A-04558B873CFB}"/>
              </a:ext>
            </a:extLst>
          </p:cNvPr>
          <p:cNvSpPr>
            <a:spLocks noGrp="1"/>
          </p:cNvSpPr>
          <p:nvPr>
            <p:ph type="sldNum" sz="quarter" idx="12"/>
          </p:nvPr>
        </p:nvSpPr>
        <p:spPr>
          <a:xfrm>
            <a:off x="540000" y="6247800"/>
            <a:ext cx="900000" cy="450000"/>
          </a:xfrm>
        </p:spPr>
        <p:txBody>
          <a:bodyPr/>
          <a:lstStyle/>
          <a:p>
            <a:pPr>
              <a:spcAft>
                <a:spcPts val="600"/>
              </a:spcAft>
            </a:pPr>
            <a:fld id="{02CEFE82-39F2-4F47-8A0C-D5AB3496FA5C}" type="slidenum">
              <a:rPr lang="en-GB" smtClean="0"/>
              <a:pPr>
                <a:spcAft>
                  <a:spcPts val="600"/>
                </a:spcAft>
              </a:pPr>
              <a:t>27</a:t>
            </a:fld>
            <a:endParaRPr lang="en-GB"/>
          </a:p>
        </p:txBody>
      </p:sp>
      <p:sp>
        <p:nvSpPr>
          <p:cNvPr id="180" name="Text+Image 50:50">
            <a:extLst>
              <a:ext uri="{FF2B5EF4-FFF2-40B4-BE49-F238E27FC236}">
                <a16:creationId xmlns:a16="http://schemas.microsoft.com/office/drawing/2014/main" id="{1891DE32-0AB5-A3C5-52E7-3A8D7DDA4683}"/>
              </a:ext>
            </a:extLst>
          </p:cNvPr>
          <p:cNvSpPr txBox="1">
            <a:spLocks noGrp="1"/>
          </p:cNvSpPr>
          <p:nvPr>
            <p:ph type="title"/>
          </p:nvPr>
        </p:nvSpPr>
        <p:spPr>
          <a:xfrm>
            <a:off x="540000" y="432000"/>
            <a:ext cx="11109600" cy="540000"/>
          </a:xfrm>
        </p:spPr>
        <p:txBody>
          <a:bodyPr anchor="ctr">
            <a:normAutofit/>
          </a:bodyPr>
          <a:lstStyle/>
          <a:p>
            <a:r>
              <a:rPr lang="en-GB"/>
              <a:t>Ubuntu server install</a:t>
            </a:r>
          </a:p>
        </p:txBody>
      </p:sp>
      <p:sp>
        <p:nvSpPr>
          <p:cNvPr id="2" name="Footer Placeholder 6">
            <a:extLst>
              <a:ext uri="{FF2B5EF4-FFF2-40B4-BE49-F238E27FC236}">
                <a16:creationId xmlns:a16="http://schemas.microsoft.com/office/drawing/2014/main" id="{0D3E814F-9E49-1BBA-32AD-3A1FFCA3858E}"/>
              </a:ext>
            </a:extLst>
          </p:cNvPr>
          <p:cNvSpPr>
            <a:spLocks noGrp="1"/>
          </p:cNvSpPr>
          <p:nvPr>
            <p:ph type="ftr" sz="quarter" idx="11"/>
          </p:nvPr>
        </p:nvSpPr>
        <p:spPr>
          <a:xfrm>
            <a:off x="0" y="0"/>
            <a:ext cx="1440001" cy="270000"/>
          </a:xfrm>
          <a:solidFill>
            <a:srgbClr val="0C1026"/>
          </a:solidFill>
          <a:ln>
            <a:noFill/>
          </a:ln>
        </p:spPr>
        <p:txBody>
          <a:bodyPr/>
          <a:lstStyle/>
          <a:p>
            <a:pPr algn="l"/>
            <a:r>
              <a:rPr lang="en-US" sz="1100">
                <a:latin typeface="Verdana" panose="020B0604030504040204" pitchFamily="34" charset="0"/>
                <a:ea typeface="Verdana" panose="020B0604030504040204" pitchFamily="34" charset="0"/>
                <a:sym typeface="Verdana" panose="020B0604030504040204" pitchFamily="34" charset="0"/>
              </a:rPr>
              <a:t> Pre-lab exercises</a:t>
            </a:r>
          </a:p>
        </p:txBody>
      </p:sp>
      <p:sp>
        <p:nvSpPr>
          <p:cNvPr id="3" name="Footer Placeholder 6">
            <a:extLst>
              <a:ext uri="{FF2B5EF4-FFF2-40B4-BE49-F238E27FC236}">
                <a16:creationId xmlns:a16="http://schemas.microsoft.com/office/drawing/2014/main" id="{D51B2049-628D-9035-C000-5C6F966B9944}"/>
              </a:ext>
            </a:extLst>
          </p:cNvPr>
          <p:cNvSpPr txBox="1">
            <a:spLocks/>
          </p:cNvSpPr>
          <p:nvPr/>
        </p:nvSpPr>
        <p:spPr bwMode="gray">
          <a:xfrm>
            <a:off x="1440000" y="0"/>
            <a:ext cx="7900850" cy="270000"/>
          </a:xfrm>
          <a:prstGeom prst="rect">
            <a:avLst/>
          </a:prstGeom>
          <a:gradFill flip="none" rotWithShape="1">
            <a:gsLst>
              <a:gs pos="0">
                <a:srgbClr val="2D28CD"/>
              </a:gs>
              <a:gs pos="50000">
                <a:srgbClr val="2D28CD">
                  <a:alpha val="50000"/>
                </a:srgbClr>
              </a:gs>
              <a:gs pos="100000">
                <a:schemeClr val="bg1"/>
              </a:gs>
            </a:gsLst>
            <a:lin ang="0" scaled="1"/>
            <a:tileRect/>
          </a:gradFill>
          <a:ln>
            <a:noFill/>
          </a:ln>
        </p:spPr>
        <p:txBody>
          <a:bodyPr vert="horz" lIns="0" tIns="0" rIns="0" bIns="0" rtlCol="0" anchor="ctr"/>
          <a:lstStyle>
            <a:defPPr>
              <a:defRPr lang="en-US"/>
            </a:defPPr>
            <a:lvl1pPr marL="0" algn="ctr" defTabSz="914400" rtl="0" eaLnBrk="1" latinLnBrk="0" hangingPunct="1">
              <a:defRPr sz="1050" kern="1200">
                <a:solidFill>
                  <a:schemeClr val="bg1"/>
                </a:solidFill>
                <a:latin typeface="Verdana" panose="020B0604030504040204" pitchFamily="34" charset="0"/>
                <a:ea typeface="Verdana" panose="020B0604030504040204" pitchFamily="34" charset="0"/>
                <a:cs typeface="+mn-cs"/>
                <a:sym typeface="Verdana" panose="020B060403050404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dirty="0"/>
              <a:t> Pre-lab task #2: Ubuntu Server</a:t>
            </a:r>
          </a:p>
        </p:txBody>
      </p:sp>
      <p:pic>
        <p:nvPicPr>
          <p:cNvPr id="5" name="Picture 4">
            <a:extLst>
              <a:ext uri="{FF2B5EF4-FFF2-40B4-BE49-F238E27FC236}">
                <a16:creationId xmlns:a16="http://schemas.microsoft.com/office/drawing/2014/main" id="{F8A115C8-868B-5A69-F64C-E43508F21DE1}"/>
              </a:ext>
            </a:extLst>
          </p:cNvPr>
          <p:cNvPicPr>
            <a:picLocks noChangeAspect="1"/>
          </p:cNvPicPr>
          <p:nvPr/>
        </p:nvPicPr>
        <p:blipFill rotWithShape="1">
          <a:blip r:embed="rId3">
            <a:extLst>
              <a:ext uri="{28A0092B-C50C-407E-A947-70E740481C1C}">
                <a14:useLocalDpi xmlns:a14="http://schemas.microsoft.com/office/drawing/2010/main" val="0"/>
              </a:ext>
            </a:extLst>
          </a:blip>
          <a:srcRect t="27" b="27"/>
          <a:stretch/>
        </p:blipFill>
        <p:spPr>
          <a:xfrm>
            <a:off x="486213" y="1260531"/>
            <a:ext cx="4801974" cy="3916681"/>
          </a:xfrm>
          <a:prstGeom prst="rect">
            <a:avLst/>
          </a:prstGeom>
        </p:spPr>
      </p:pic>
      <p:sp>
        <p:nvSpPr>
          <p:cNvPr id="4" name="TextBox 3">
            <a:extLst>
              <a:ext uri="{FF2B5EF4-FFF2-40B4-BE49-F238E27FC236}">
                <a16:creationId xmlns:a16="http://schemas.microsoft.com/office/drawing/2014/main" id="{97BC605F-D37F-2460-5177-8642F587998D}"/>
              </a:ext>
            </a:extLst>
          </p:cNvPr>
          <p:cNvSpPr txBox="1"/>
          <p:nvPr/>
        </p:nvSpPr>
        <p:spPr>
          <a:xfrm>
            <a:off x="486212" y="5584615"/>
            <a:ext cx="9687449" cy="431657"/>
          </a:xfrm>
          <a:prstGeom prst="rect">
            <a:avLst/>
          </a:prstGeom>
          <a:solidFill>
            <a:srgbClr val="002B36"/>
          </a:solidFill>
        </p:spPr>
        <p:txBody>
          <a:bodyPr wrap="square">
            <a:spAutoFit/>
          </a:bodyPr>
          <a:lstStyle>
            <a:defPPr>
              <a:defRPr lang="en-US"/>
            </a:defPPr>
            <a:lvl2pPr marL="0" lvl="1" indent="-97200">
              <a:lnSpc>
                <a:spcPct val="110000"/>
              </a:lnSpc>
              <a:defRPr sz="1200">
                <a:solidFill>
                  <a:srgbClr val="EEE8D5"/>
                </a:solidFill>
                <a:latin typeface="Consolas" panose="020B0609020204030204" pitchFamily="49" charset="0"/>
              </a:defRPr>
            </a:lvl2pPr>
          </a:lstStyle>
          <a:p>
            <a:pPr lvl="1"/>
            <a:r>
              <a:rPr lang="en-US" sz="1050" err="1">
                <a:solidFill>
                  <a:srgbClr val="6D6D6D"/>
                </a:solidFill>
                <a:latin typeface="Consolas" panose="020B0609020204030204" pitchFamily="49" charset="0"/>
                <a:ea typeface="+mn-ea"/>
              </a:rPr>
              <a:t>devnet-adm@ubuntu-devnet</a:t>
            </a:r>
            <a:r>
              <a:rPr lang="en-US" sz="1050">
                <a:solidFill>
                  <a:srgbClr val="6D6D6D"/>
                </a:solidFill>
                <a:latin typeface="Consolas" panose="020B0609020204030204" pitchFamily="49" charset="0"/>
                <a:ea typeface="+mn-ea"/>
              </a:rPr>
              <a:t>:~</a:t>
            </a:r>
            <a:r>
              <a:rPr lang="en-US" sz="1050">
                <a:solidFill>
                  <a:srgbClr val="EEE8D5"/>
                </a:solidFill>
                <a:latin typeface="Consolas" panose="020B0609020204030204" pitchFamily="49" charset="0"/>
              </a:rPr>
              <a:t>$</a:t>
            </a:r>
            <a:r>
              <a:rPr lang="en-US" sz="1050">
                <a:solidFill>
                  <a:srgbClr val="6D6D6D"/>
                </a:solidFill>
                <a:latin typeface="Consolas" panose="020B0609020204030204" pitchFamily="49" charset="0"/>
                <a:ea typeface="+mn-ea"/>
              </a:rPr>
              <a:t> </a:t>
            </a:r>
            <a:r>
              <a:rPr lang="en-US" sz="1050" err="1"/>
              <a:t>sudo</a:t>
            </a:r>
            <a:r>
              <a:rPr lang="en-US" sz="1050"/>
              <a:t> apt update</a:t>
            </a:r>
          </a:p>
          <a:p>
            <a:r>
              <a:rPr lang="en-US" sz="1050" err="1">
                <a:solidFill>
                  <a:srgbClr val="6D6D6D"/>
                </a:solidFill>
                <a:latin typeface="Consolas" panose="020B0609020204030204" pitchFamily="49" charset="0"/>
                <a:ea typeface="+mn-ea"/>
              </a:rPr>
              <a:t>devnet-adm@ubuntu-devnet</a:t>
            </a:r>
            <a:r>
              <a:rPr lang="en-US" sz="1050">
                <a:solidFill>
                  <a:srgbClr val="6D6D6D"/>
                </a:solidFill>
                <a:latin typeface="Consolas" panose="020B0609020204030204" pitchFamily="49" charset="0"/>
                <a:ea typeface="+mn-ea"/>
              </a:rPr>
              <a:t>:~</a:t>
            </a:r>
            <a:r>
              <a:rPr lang="en-US" sz="1050">
                <a:solidFill>
                  <a:srgbClr val="EEE8D5"/>
                </a:solidFill>
                <a:latin typeface="Consolas" panose="020B0609020204030204" pitchFamily="49" charset="0"/>
              </a:rPr>
              <a:t>$ </a:t>
            </a:r>
            <a:r>
              <a:rPr lang="en-US" sz="1050" err="1">
                <a:solidFill>
                  <a:srgbClr val="EEE8D5"/>
                </a:solidFill>
                <a:latin typeface="Consolas" panose="020B0609020204030204" pitchFamily="49" charset="0"/>
              </a:rPr>
              <a:t>sudo</a:t>
            </a:r>
            <a:r>
              <a:rPr lang="en-US" sz="1050">
                <a:solidFill>
                  <a:srgbClr val="EEE8D5"/>
                </a:solidFill>
                <a:latin typeface="Consolas" panose="020B0609020204030204" pitchFamily="49" charset="0"/>
              </a:rPr>
              <a:t> apt upgrade</a:t>
            </a:r>
          </a:p>
        </p:txBody>
      </p:sp>
      <p:sp>
        <p:nvSpPr>
          <p:cNvPr id="6" name="The distance between the headline and the start of the body copy is always constant.…">
            <a:extLst>
              <a:ext uri="{FF2B5EF4-FFF2-40B4-BE49-F238E27FC236}">
                <a16:creationId xmlns:a16="http://schemas.microsoft.com/office/drawing/2014/main" id="{D19D093D-B21B-C175-6448-9BBE8F04E759}"/>
              </a:ext>
            </a:extLst>
          </p:cNvPr>
          <p:cNvSpPr txBox="1">
            <a:spLocks noGrp="1"/>
          </p:cNvSpPr>
          <p:nvPr>
            <p:ph idx="1"/>
          </p:nvPr>
        </p:nvSpPr>
        <p:spPr>
          <a:xfrm>
            <a:off x="540000" y="841729"/>
            <a:ext cx="6515708" cy="537674"/>
          </a:xfrm>
        </p:spPr>
        <p:txBody>
          <a:bodyPr>
            <a:normAutofit fontScale="92500"/>
          </a:bodyPr>
          <a:lstStyle/>
          <a:p>
            <a:pPr>
              <a:lnSpc>
                <a:spcPct val="110000"/>
              </a:lnSpc>
            </a:pPr>
            <a:r>
              <a:rPr lang="nb-NO" sz="1200" dirty="0"/>
              <a:t>At first </a:t>
            </a:r>
            <a:r>
              <a:rPr lang="nb-NO" sz="1200" dirty="0" err="1"/>
              <a:t>boot</a:t>
            </a:r>
            <a:r>
              <a:rPr lang="nb-NO" sz="1200" dirty="0"/>
              <a:t> it </a:t>
            </a:r>
            <a:r>
              <a:rPr lang="nb-NO" sz="1200" dirty="0" err="1"/>
              <a:t>will</a:t>
            </a:r>
            <a:r>
              <a:rPr lang="nb-NO" sz="1200" dirty="0"/>
              <a:t> </a:t>
            </a:r>
            <a:r>
              <a:rPr lang="nb-NO" sz="1200" dirty="0" err="1"/>
              <a:t>look</a:t>
            </a:r>
            <a:r>
              <a:rPr lang="nb-NO" sz="1200" dirty="0"/>
              <a:t> like </a:t>
            </a:r>
            <a:r>
              <a:rPr lang="nb-NO" sz="1200" dirty="0" err="1"/>
              <a:t>this</a:t>
            </a:r>
            <a:endParaRPr lang="nb-NO" sz="1200" dirty="0"/>
          </a:p>
        </p:txBody>
      </p:sp>
      <p:sp>
        <p:nvSpPr>
          <p:cNvPr id="7" name="The distance between the headline and the start of the body copy is always constant.…">
            <a:extLst>
              <a:ext uri="{FF2B5EF4-FFF2-40B4-BE49-F238E27FC236}">
                <a16:creationId xmlns:a16="http://schemas.microsoft.com/office/drawing/2014/main" id="{3F17BF68-7238-4611-42FD-67D95E63DDFE}"/>
              </a:ext>
            </a:extLst>
          </p:cNvPr>
          <p:cNvSpPr txBox="1">
            <a:spLocks/>
          </p:cNvSpPr>
          <p:nvPr/>
        </p:nvSpPr>
        <p:spPr bwMode="gray">
          <a:xfrm>
            <a:off x="540000" y="5139903"/>
            <a:ext cx="6515708" cy="537674"/>
          </a:xfrm>
          <a:prstGeom prst="rect">
            <a:avLst/>
          </a:prstGeom>
        </p:spPr>
        <p:txBody>
          <a:bodyPr vert="horz" lIns="0" tIns="180000" rIns="0" bIns="180000" rtlCol="0">
            <a:normAutofit fontScale="92500"/>
          </a:bodyPr>
          <a:lstStyle>
            <a:lvl1pPr marL="270000" indent="-270000" algn="l" defTabSz="914400" rtl="0" eaLnBrk="1" latinLnBrk="0" hangingPunct="1">
              <a:lnSpc>
                <a:spcPct val="120000"/>
              </a:lnSpc>
              <a:spcBef>
                <a:spcPts val="0"/>
              </a:spcBef>
              <a:spcAft>
                <a:spcPts val="1000"/>
              </a:spcAft>
              <a:buClr>
                <a:schemeClr val="accent1"/>
              </a:buClr>
              <a:buFont typeface="Arial" panose="020B0604020202020204" pitchFamily="34" charset="0"/>
              <a:buChar char="•"/>
              <a:defRPr lang="en-US" sz="1800" kern="1200" dirty="0" smtClean="0">
                <a:solidFill>
                  <a:schemeClr val="tx1"/>
                </a:solidFill>
                <a:latin typeface="Verdana" panose="020B0604030504040204" pitchFamily="34" charset="0"/>
                <a:ea typeface="Verdana" panose="020B0604030504040204" pitchFamily="34" charset="0"/>
                <a:cs typeface="+mn-cs"/>
                <a:sym typeface="Verdana" panose="020B0604030504040204" pitchFamily="34" charset="0"/>
              </a:defRPr>
            </a:lvl1pPr>
            <a:lvl2pPr marL="720000" indent="-270000" algn="l" defTabSz="914400" rtl="0" eaLnBrk="1" latinLnBrk="0" hangingPunct="1">
              <a:lnSpc>
                <a:spcPct val="120000"/>
              </a:lnSpc>
              <a:spcBef>
                <a:spcPts val="0"/>
              </a:spcBef>
              <a:spcAft>
                <a:spcPts val="1000"/>
              </a:spcAft>
              <a:buFont typeface="Arial" panose="020B0604020202020204" pitchFamily="34" charset="0"/>
              <a:buChar char="–"/>
              <a:defRPr lang="en-US" sz="1600" b="0" i="0" u="none" kern="1200" dirty="0" smtClean="0">
                <a:solidFill>
                  <a:schemeClr val="tx1"/>
                </a:solidFill>
                <a:latin typeface="Verdana" panose="020B0604030504040204" pitchFamily="34" charset="0"/>
                <a:ea typeface="Verdana" panose="020B0604030504040204" pitchFamily="34" charset="0"/>
                <a:cs typeface="+mn-cs"/>
                <a:sym typeface="Verdana" panose="020B0604030504040204" pitchFamily="34" charset="0"/>
              </a:defRPr>
            </a:lvl2pPr>
            <a:lvl3pPr marL="1080000" indent="-270000" algn="l" defTabSz="914400" rtl="0" eaLnBrk="1" latinLnBrk="0" hangingPunct="1">
              <a:lnSpc>
                <a:spcPct val="120000"/>
              </a:lnSpc>
              <a:spcBef>
                <a:spcPts val="0"/>
              </a:spcBef>
              <a:spcAft>
                <a:spcPts val="1000"/>
              </a:spcAft>
              <a:buFont typeface="Arial" panose="020B0604020202020204" pitchFamily="34" charset="0"/>
              <a:buChar char="–"/>
              <a:defRPr lang="en-US" sz="1400" kern="1200" dirty="0" smtClean="0">
                <a:solidFill>
                  <a:schemeClr val="tx1"/>
                </a:solidFill>
                <a:latin typeface="Verdana" panose="020B0604030504040204" pitchFamily="34" charset="0"/>
                <a:ea typeface="Verdana" panose="020B0604030504040204" pitchFamily="34" charset="0"/>
                <a:cs typeface="+mn-cs"/>
                <a:sym typeface="Verdana" panose="020B0604030504040204" pitchFamily="34" charset="0"/>
              </a:defRPr>
            </a:lvl3pPr>
            <a:lvl4pPr marL="1440000" indent="-270000" algn="l" defTabSz="914400" rtl="0" eaLnBrk="1" latinLnBrk="0" hangingPunct="1">
              <a:lnSpc>
                <a:spcPct val="120000"/>
              </a:lnSpc>
              <a:spcBef>
                <a:spcPts val="0"/>
              </a:spcBef>
              <a:spcAft>
                <a:spcPts val="1000"/>
              </a:spcAft>
              <a:buFont typeface="Arial" panose="020B0604020202020204" pitchFamily="34" charset="0"/>
              <a:buChar char="–"/>
              <a:defRPr lang="en-US" sz="1200" kern="1200" dirty="0" smtClean="0">
                <a:solidFill>
                  <a:schemeClr val="tx1"/>
                </a:solidFill>
                <a:latin typeface="Verdana" panose="020B0604030504040204" pitchFamily="34" charset="0"/>
                <a:ea typeface="Verdana" panose="020B0604030504040204" pitchFamily="34" charset="0"/>
                <a:cs typeface="+mn-cs"/>
                <a:sym typeface="Verdana" panose="020B0604030504040204" pitchFamily="34" charset="0"/>
              </a:defRPr>
            </a:lvl4pPr>
            <a:lvl5pPr marL="1800000" indent="-270000" algn="l" defTabSz="914400" rtl="0" eaLnBrk="1" latinLnBrk="0" hangingPunct="1">
              <a:lnSpc>
                <a:spcPct val="120000"/>
              </a:lnSpc>
              <a:spcBef>
                <a:spcPts val="0"/>
              </a:spcBef>
              <a:spcAft>
                <a:spcPts val="1000"/>
              </a:spcAft>
              <a:buFont typeface="Arial" panose="020B0604020202020204" pitchFamily="34" charset="0"/>
              <a:buChar char="–"/>
              <a:defRPr lang="en-US" sz="1200" kern="1200" dirty="0">
                <a:solidFill>
                  <a:schemeClr val="tx1"/>
                </a:solidFill>
                <a:latin typeface="Verdana" panose="020B0604030504040204" pitchFamily="34" charset="0"/>
                <a:ea typeface="Verdana" panose="020B0604030504040204" pitchFamily="34" charset="0"/>
                <a:cs typeface="+mn-cs"/>
                <a:sym typeface="Verdana" panose="020B060403050404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lnSpc>
                <a:spcPct val="110000"/>
              </a:lnSpc>
            </a:pPr>
            <a:r>
              <a:rPr lang="nb-NO" sz="1200" dirty="0"/>
              <a:t>Run </a:t>
            </a:r>
            <a:r>
              <a:rPr lang="nb-NO" sz="1200" dirty="0" err="1"/>
              <a:t>these</a:t>
            </a:r>
            <a:r>
              <a:rPr lang="nb-NO" sz="1200" dirty="0"/>
              <a:t> </a:t>
            </a:r>
            <a:r>
              <a:rPr lang="nb-NO" sz="1200" dirty="0" err="1"/>
              <a:t>commands</a:t>
            </a:r>
            <a:r>
              <a:rPr lang="nb-NO" sz="1200" dirty="0"/>
              <a:t> to </a:t>
            </a:r>
            <a:r>
              <a:rPr lang="nb-NO" sz="1200" dirty="0" err="1"/>
              <a:t>upgrade</a:t>
            </a:r>
            <a:r>
              <a:rPr lang="nb-NO" sz="1200" dirty="0"/>
              <a:t> all </a:t>
            </a:r>
            <a:r>
              <a:rPr lang="nb-NO" sz="1200" dirty="0" err="1"/>
              <a:t>packages</a:t>
            </a:r>
            <a:r>
              <a:rPr lang="nb-NO" sz="1200" dirty="0"/>
              <a:t> to </a:t>
            </a:r>
            <a:r>
              <a:rPr lang="nb-NO" sz="1200" dirty="0" err="1"/>
              <a:t>the</a:t>
            </a:r>
            <a:r>
              <a:rPr lang="nb-NO" sz="1200" dirty="0"/>
              <a:t> latest </a:t>
            </a:r>
            <a:r>
              <a:rPr lang="nb-NO" sz="1200" dirty="0" err="1"/>
              <a:t>version</a:t>
            </a:r>
            <a:endParaRPr lang="nb-NO" sz="1200" dirty="0"/>
          </a:p>
        </p:txBody>
      </p:sp>
    </p:spTree>
    <p:extLst>
      <p:ext uri="{BB962C8B-B14F-4D97-AF65-F5344CB8AC3E}">
        <p14:creationId xmlns:p14="http://schemas.microsoft.com/office/powerpoint/2010/main" val="3505595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BC04B7-455E-9267-B111-A220DB4D9432}"/>
            </a:ext>
          </a:extLst>
        </p:cNvPr>
        <p:cNvGrpSpPr/>
        <p:nvPr/>
      </p:nvGrpSpPr>
      <p:grpSpPr>
        <a:xfrm>
          <a:off x="0" y="0"/>
          <a:ext cx="0" cy="0"/>
          <a:chOff x="0" y="0"/>
          <a:chExt cx="0" cy="0"/>
        </a:xfrm>
      </p:grpSpPr>
      <p:sp>
        <p:nvSpPr>
          <p:cNvPr id="124" name="Slide Number Placeholder 3">
            <a:extLst>
              <a:ext uri="{FF2B5EF4-FFF2-40B4-BE49-F238E27FC236}">
                <a16:creationId xmlns:a16="http://schemas.microsoft.com/office/drawing/2014/main" id="{5DF772E3-31B3-1EF9-839A-04558B873CFB}"/>
              </a:ext>
            </a:extLst>
          </p:cNvPr>
          <p:cNvSpPr>
            <a:spLocks noGrp="1"/>
          </p:cNvSpPr>
          <p:nvPr>
            <p:ph type="sldNum" sz="quarter" idx="12"/>
          </p:nvPr>
        </p:nvSpPr>
        <p:spPr>
          <a:xfrm>
            <a:off x="540000" y="6247800"/>
            <a:ext cx="900000" cy="450000"/>
          </a:xfrm>
        </p:spPr>
        <p:txBody>
          <a:bodyPr/>
          <a:lstStyle/>
          <a:p>
            <a:pPr>
              <a:spcAft>
                <a:spcPts val="600"/>
              </a:spcAft>
            </a:pPr>
            <a:fld id="{02CEFE82-39F2-4F47-8A0C-D5AB3496FA5C}" type="slidenum">
              <a:rPr lang="en-GB" smtClean="0"/>
              <a:pPr>
                <a:spcAft>
                  <a:spcPts val="600"/>
                </a:spcAft>
              </a:pPr>
              <a:t>28</a:t>
            </a:fld>
            <a:endParaRPr lang="en-GB"/>
          </a:p>
        </p:txBody>
      </p:sp>
      <p:sp>
        <p:nvSpPr>
          <p:cNvPr id="180" name="Text+Image 50:50">
            <a:extLst>
              <a:ext uri="{FF2B5EF4-FFF2-40B4-BE49-F238E27FC236}">
                <a16:creationId xmlns:a16="http://schemas.microsoft.com/office/drawing/2014/main" id="{1891DE32-0AB5-A3C5-52E7-3A8D7DDA4683}"/>
              </a:ext>
            </a:extLst>
          </p:cNvPr>
          <p:cNvSpPr txBox="1">
            <a:spLocks noGrp="1"/>
          </p:cNvSpPr>
          <p:nvPr>
            <p:ph type="title"/>
          </p:nvPr>
        </p:nvSpPr>
        <p:spPr>
          <a:xfrm>
            <a:off x="540000" y="432000"/>
            <a:ext cx="11109600" cy="540000"/>
          </a:xfrm>
        </p:spPr>
        <p:txBody>
          <a:bodyPr anchor="ctr">
            <a:normAutofit/>
          </a:bodyPr>
          <a:lstStyle/>
          <a:p>
            <a:r>
              <a:rPr lang="en-GB" dirty="0"/>
              <a:t>Connecting to the server using SSH</a:t>
            </a:r>
          </a:p>
        </p:txBody>
      </p:sp>
      <p:sp>
        <p:nvSpPr>
          <p:cNvPr id="2" name="Footer Placeholder 6">
            <a:extLst>
              <a:ext uri="{FF2B5EF4-FFF2-40B4-BE49-F238E27FC236}">
                <a16:creationId xmlns:a16="http://schemas.microsoft.com/office/drawing/2014/main" id="{0D3E814F-9E49-1BBA-32AD-3A1FFCA3858E}"/>
              </a:ext>
            </a:extLst>
          </p:cNvPr>
          <p:cNvSpPr>
            <a:spLocks noGrp="1"/>
          </p:cNvSpPr>
          <p:nvPr>
            <p:ph type="ftr" sz="quarter" idx="11"/>
          </p:nvPr>
        </p:nvSpPr>
        <p:spPr>
          <a:xfrm>
            <a:off x="0" y="0"/>
            <a:ext cx="1440001" cy="270000"/>
          </a:xfrm>
          <a:solidFill>
            <a:srgbClr val="0C1026"/>
          </a:solidFill>
          <a:ln>
            <a:noFill/>
          </a:ln>
        </p:spPr>
        <p:txBody>
          <a:bodyPr/>
          <a:lstStyle/>
          <a:p>
            <a:pPr algn="l"/>
            <a:r>
              <a:rPr lang="en-US" sz="1100">
                <a:latin typeface="Verdana" panose="020B0604030504040204" pitchFamily="34" charset="0"/>
                <a:ea typeface="Verdana" panose="020B0604030504040204" pitchFamily="34" charset="0"/>
                <a:sym typeface="Verdana" panose="020B0604030504040204" pitchFamily="34" charset="0"/>
              </a:rPr>
              <a:t> Pre-lab exercises</a:t>
            </a:r>
          </a:p>
        </p:txBody>
      </p:sp>
      <p:sp>
        <p:nvSpPr>
          <p:cNvPr id="3" name="Footer Placeholder 6">
            <a:extLst>
              <a:ext uri="{FF2B5EF4-FFF2-40B4-BE49-F238E27FC236}">
                <a16:creationId xmlns:a16="http://schemas.microsoft.com/office/drawing/2014/main" id="{D51B2049-628D-9035-C000-5C6F966B9944}"/>
              </a:ext>
            </a:extLst>
          </p:cNvPr>
          <p:cNvSpPr txBox="1">
            <a:spLocks/>
          </p:cNvSpPr>
          <p:nvPr/>
        </p:nvSpPr>
        <p:spPr bwMode="gray">
          <a:xfrm>
            <a:off x="1440000" y="0"/>
            <a:ext cx="7900850" cy="270000"/>
          </a:xfrm>
          <a:prstGeom prst="rect">
            <a:avLst/>
          </a:prstGeom>
          <a:gradFill flip="none" rotWithShape="1">
            <a:gsLst>
              <a:gs pos="0">
                <a:srgbClr val="2D28CD"/>
              </a:gs>
              <a:gs pos="50000">
                <a:srgbClr val="2D28CD">
                  <a:alpha val="50000"/>
                </a:srgbClr>
              </a:gs>
              <a:gs pos="100000">
                <a:schemeClr val="bg1"/>
              </a:gs>
            </a:gsLst>
            <a:lin ang="0" scaled="1"/>
            <a:tileRect/>
          </a:gradFill>
          <a:ln>
            <a:noFill/>
          </a:ln>
        </p:spPr>
        <p:txBody>
          <a:bodyPr vert="horz" lIns="0" tIns="0" rIns="0" bIns="0" rtlCol="0" anchor="ctr"/>
          <a:lstStyle>
            <a:defPPr>
              <a:defRPr lang="en-US"/>
            </a:defPPr>
            <a:lvl1pPr marL="0" algn="ctr" defTabSz="914400" rtl="0" eaLnBrk="1" latinLnBrk="0" hangingPunct="1">
              <a:defRPr sz="1050" kern="1200">
                <a:solidFill>
                  <a:schemeClr val="bg1"/>
                </a:solidFill>
                <a:latin typeface="Verdana" panose="020B0604030504040204" pitchFamily="34" charset="0"/>
                <a:ea typeface="Verdana" panose="020B0604030504040204" pitchFamily="34" charset="0"/>
                <a:cs typeface="+mn-cs"/>
                <a:sym typeface="Verdana" panose="020B060403050404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dirty="0"/>
              <a:t> Pre-lab task #2: Ubuntu Server</a:t>
            </a:r>
          </a:p>
        </p:txBody>
      </p:sp>
      <p:sp>
        <p:nvSpPr>
          <p:cNvPr id="6" name="The distance between the headline and the start of the body copy is always constant.…">
            <a:extLst>
              <a:ext uri="{FF2B5EF4-FFF2-40B4-BE49-F238E27FC236}">
                <a16:creationId xmlns:a16="http://schemas.microsoft.com/office/drawing/2014/main" id="{557A0DCB-E113-3738-BD52-2AC3813F6BF2}"/>
              </a:ext>
            </a:extLst>
          </p:cNvPr>
          <p:cNvSpPr txBox="1">
            <a:spLocks noGrp="1"/>
          </p:cNvSpPr>
          <p:nvPr>
            <p:ph idx="1"/>
          </p:nvPr>
        </p:nvSpPr>
        <p:spPr>
          <a:xfrm>
            <a:off x="546700" y="886916"/>
            <a:ext cx="9687449" cy="5360883"/>
          </a:xfrm>
        </p:spPr>
        <p:txBody>
          <a:bodyPr>
            <a:normAutofit/>
          </a:bodyPr>
          <a:lstStyle/>
          <a:p>
            <a:pPr>
              <a:lnSpc>
                <a:spcPct val="110000"/>
              </a:lnSpc>
            </a:pPr>
            <a:r>
              <a:rPr lang="nb-NO" sz="1600" noProof="1"/>
              <a:t>Now would be a great time to connect to the Ubuntu server using your favourite SSH client. Like MobaXterm, SecureCRT, PuTTY, etc. You can also use the ssh CLI tool in your preferred shell</a:t>
            </a:r>
          </a:p>
          <a:p>
            <a:pPr>
              <a:lnSpc>
                <a:spcPct val="110000"/>
              </a:lnSpc>
            </a:pPr>
            <a:r>
              <a:rPr lang="nb-NO" sz="1600" noProof="1"/>
              <a:t>The main reason for this is copy-paste, which you will use during these pre-lab tasks, and much more in the deep dive itself </a:t>
            </a:r>
            <a:r>
              <a:rPr lang="nb-NO" sz="1600" noProof="1">
                <a:sym typeface="Wingdings" panose="05000000000000000000" pitchFamily="2" charset="2"/>
              </a:rPr>
              <a:t> It might be possible to get good copy-paste behavior in the VirtualBox console, but the eventual instructions for that is still "to-be"</a:t>
            </a:r>
          </a:p>
          <a:p>
            <a:pPr>
              <a:lnSpc>
                <a:spcPct val="110000"/>
              </a:lnSpc>
            </a:pPr>
            <a:r>
              <a:rPr lang="nb-NO" sz="1600" noProof="1">
                <a:sym typeface="Wingdings" panose="05000000000000000000" pitchFamily="2" charset="2"/>
              </a:rPr>
              <a:t>If you have static IP and SSH up and running, the next time you reboot your Ubuntu Server, you could use "Headless Start" to prevent the console window pop-up.</a:t>
            </a:r>
          </a:p>
          <a:p>
            <a:pPr>
              <a:lnSpc>
                <a:spcPct val="110000"/>
              </a:lnSpc>
            </a:pPr>
            <a:endParaRPr lang="nb-NO" sz="1600" noProof="1">
              <a:sym typeface="Wingdings" panose="05000000000000000000" pitchFamily="2" charset="2"/>
            </a:endParaRPr>
          </a:p>
          <a:p>
            <a:pPr>
              <a:lnSpc>
                <a:spcPct val="110000"/>
              </a:lnSpc>
            </a:pPr>
            <a:endParaRPr lang="nb-NO" sz="1600" noProof="1">
              <a:sym typeface="Wingdings" panose="05000000000000000000" pitchFamily="2" charset="2"/>
            </a:endParaRPr>
          </a:p>
          <a:p>
            <a:pPr>
              <a:lnSpc>
                <a:spcPct val="110000"/>
              </a:lnSpc>
            </a:pPr>
            <a:r>
              <a:rPr lang="nb-NO" sz="1600" noProof="1">
                <a:sym typeface="Wingdings" panose="05000000000000000000" pitchFamily="2" charset="2"/>
              </a:rPr>
              <a:t>If you need the console when started headless, just use the "Show" button found where the Start button usually is before the VM is started</a:t>
            </a:r>
            <a:endParaRPr lang="nb-NO" sz="1600" noProof="1"/>
          </a:p>
        </p:txBody>
      </p:sp>
      <p:pic>
        <p:nvPicPr>
          <p:cNvPr id="8" name="Picture 7">
            <a:extLst>
              <a:ext uri="{FF2B5EF4-FFF2-40B4-BE49-F238E27FC236}">
                <a16:creationId xmlns:a16="http://schemas.microsoft.com/office/drawing/2014/main" id="{17091843-8D45-1DD1-FADF-AA7FBADEF3D7}"/>
              </a:ext>
            </a:extLst>
          </p:cNvPr>
          <p:cNvPicPr>
            <a:picLocks noChangeAspect="1"/>
          </p:cNvPicPr>
          <p:nvPr/>
        </p:nvPicPr>
        <p:blipFill>
          <a:blip r:embed="rId3"/>
          <a:stretch>
            <a:fillRect/>
          </a:stretch>
        </p:blipFill>
        <p:spPr>
          <a:xfrm>
            <a:off x="788887" y="3485681"/>
            <a:ext cx="1246121" cy="833005"/>
          </a:xfrm>
          <a:prstGeom prst="rect">
            <a:avLst/>
          </a:prstGeom>
        </p:spPr>
      </p:pic>
      <p:pic>
        <p:nvPicPr>
          <p:cNvPr id="10" name="Picture 9">
            <a:extLst>
              <a:ext uri="{FF2B5EF4-FFF2-40B4-BE49-F238E27FC236}">
                <a16:creationId xmlns:a16="http://schemas.microsoft.com/office/drawing/2014/main" id="{486ED9DA-DC70-6234-D0BE-E2D8A524EB3A}"/>
              </a:ext>
            </a:extLst>
          </p:cNvPr>
          <p:cNvPicPr>
            <a:picLocks noChangeAspect="1"/>
          </p:cNvPicPr>
          <p:nvPr/>
        </p:nvPicPr>
        <p:blipFill>
          <a:blip r:embed="rId4"/>
          <a:stretch>
            <a:fillRect/>
          </a:stretch>
        </p:blipFill>
        <p:spPr>
          <a:xfrm>
            <a:off x="788888" y="4898010"/>
            <a:ext cx="554328" cy="489536"/>
          </a:xfrm>
          <a:prstGeom prst="rect">
            <a:avLst/>
          </a:prstGeom>
        </p:spPr>
      </p:pic>
    </p:spTree>
    <p:extLst>
      <p:ext uri="{BB962C8B-B14F-4D97-AF65-F5344CB8AC3E}">
        <p14:creationId xmlns:p14="http://schemas.microsoft.com/office/powerpoint/2010/main" val="37353953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BC04B7-455E-9267-B111-A220DB4D9432}"/>
            </a:ext>
          </a:extLst>
        </p:cNvPr>
        <p:cNvGrpSpPr/>
        <p:nvPr/>
      </p:nvGrpSpPr>
      <p:grpSpPr>
        <a:xfrm>
          <a:off x="0" y="0"/>
          <a:ext cx="0" cy="0"/>
          <a:chOff x="0" y="0"/>
          <a:chExt cx="0" cy="0"/>
        </a:xfrm>
      </p:grpSpPr>
      <p:sp>
        <p:nvSpPr>
          <p:cNvPr id="124" name="Slide Number Placeholder 3">
            <a:extLst>
              <a:ext uri="{FF2B5EF4-FFF2-40B4-BE49-F238E27FC236}">
                <a16:creationId xmlns:a16="http://schemas.microsoft.com/office/drawing/2014/main" id="{5DF772E3-31B3-1EF9-839A-04558B873CFB}"/>
              </a:ext>
            </a:extLst>
          </p:cNvPr>
          <p:cNvSpPr>
            <a:spLocks noGrp="1"/>
          </p:cNvSpPr>
          <p:nvPr>
            <p:ph type="sldNum" sz="quarter" idx="12"/>
          </p:nvPr>
        </p:nvSpPr>
        <p:spPr>
          <a:xfrm>
            <a:off x="540000" y="6247800"/>
            <a:ext cx="900000" cy="450000"/>
          </a:xfrm>
        </p:spPr>
        <p:txBody>
          <a:bodyPr/>
          <a:lstStyle/>
          <a:p>
            <a:pPr>
              <a:spcAft>
                <a:spcPts val="600"/>
              </a:spcAft>
            </a:pPr>
            <a:fld id="{02CEFE82-39F2-4F47-8A0C-D5AB3496FA5C}" type="slidenum">
              <a:rPr lang="en-GB" smtClean="0"/>
              <a:pPr>
                <a:spcAft>
                  <a:spcPts val="600"/>
                </a:spcAft>
              </a:pPr>
              <a:t>29</a:t>
            </a:fld>
            <a:endParaRPr lang="en-GB"/>
          </a:p>
        </p:txBody>
      </p:sp>
      <p:sp>
        <p:nvSpPr>
          <p:cNvPr id="180" name="Text+Image 50:50">
            <a:extLst>
              <a:ext uri="{FF2B5EF4-FFF2-40B4-BE49-F238E27FC236}">
                <a16:creationId xmlns:a16="http://schemas.microsoft.com/office/drawing/2014/main" id="{1891DE32-0AB5-A3C5-52E7-3A8D7DDA4683}"/>
              </a:ext>
            </a:extLst>
          </p:cNvPr>
          <p:cNvSpPr txBox="1">
            <a:spLocks noGrp="1"/>
          </p:cNvSpPr>
          <p:nvPr>
            <p:ph type="title"/>
          </p:nvPr>
        </p:nvSpPr>
        <p:spPr>
          <a:xfrm>
            <a:off x="540000" y="432000"/>
            <a:ext cx="11109600" cy="540000"/>
          </a:xfrm>
        </p:spPr>
        <p:txBody>
          <a:bodyPr anchor="ctr">
            <a:normAutofit/>
          </a:bodyPr>
          <a:lstStyle/>
          <a:p>
            <a:r>
              <a:rPr lang="en-GB"/>
              <a:t>VirtualBox Guest Additions</a:t>
            </a:r>
          </a:p>
        </p:txBody>
      </p:sp>
      <p:sp>
        <p:nvSpPr>
          <p:cNvPr id="2" name="Footer Placeholder 6">
            <a:extLst>
              <a:ext uri="{FF2B5EF4-FFF2-40B4-BE49-F238E27FC236}">
                <a16:creationId xmlns:a16="http://schemas.microsoft.com/office/drawing/2014/main" id="{0D3E814F-9E49-1BBA-32AD-3A1FFCA3858E}"/>
              </a:ext>
            </a:extLst>
          </p:cNvPr>
          <p:cNvSpPr>
            <a:spLocks noGrp="1"/>
          </p:cNvSpPr>
          <p:nvPr>
            <p:ph type="ftr" sz="quarter" idx="11"/>
          </p:nvPr>
        </p:nvSpPr>
        <p:spPr>
          <a:xfrm>
            <a:off x="0" y="0"/>
            <a:ext cx="1440001" cy="270000"/>
          </a:xfrm>
          <a:solidFill>
            <a:srgbClr val="0C1026"/>
          </a:solidFill>
          <a:ln>
            <a:noFill/>
          </a:ln>
        </p:spPr>
        <p:txBody>
          <a:bodyPr/>
          <a:lstStyle/>
          <a:p>
            <a:pPr algn="l"/>
            <a:r>
              <a:rPr lang="en-US" sz="1100">
                <a:latin typeface="Verdana" panose="020B0604030504040204" pitchFamily="34" charset="0"/>
                <a:ea typeface="Verdana" panose="020B0604030504040204" pitchFamily="34" charset="0"/>
                <a:sym typeface="Verdana" panose="020B0604030504040204" pitchFamily="34" charset="0"/>
              </a:rPr>
              <a:t> Pre-lab exercises</a:t>
            </a:r>
          </a:p>
        </p:txBody>
      </p:sp>
      <p:sp>
        <p:nvSpPr>
          <p:cNvPr id="3" name="Footer Placeholder 6">
            <a:extLst>
              <a:ext uri="{FF2B5EF4-FFF2-40B4-BE49-F238E27FC236}">
                <a16:creationId xmlns:a16="http://schemas.microsoft.com/office/drawing/2014/main" id="{D51B2049-628D-9035-C000-5C6F966B9944}"/>
              </a:ext>
            </a:extLst>
          </p:cNvPr>
          <p:cNvSpPr txBox="1">
            <a:spLocks/>
          </p:cNvSpPr>
          <p:nvPr/>
        </p:nvSpPr>
        <p:spPr bwMode="gray">
          <a:xfrm>
            <a:off x="1440000" y="0"/>
            <a:ext cx="7900850" cy="270000"/>
          </a:xfrm>
          <a:prstGeom prst="rect">
            <a:avLst/>
          </a:prstGeom>
          <a:gradFill flip="none" rotWithShape="1">
            <a:gsLst>
              <a:gs pos="0">
                <a:srgbClr val="2D28CD"/>
              </a:gs>
              <a:gs pos="50000">
                <a:srgbClr val="2D28CD">
                  <a:alpha val="50000"/>
                </a:srgbClr>
              </a:gs>
              <a:gs pos="100000">
                <a:schemeClr val="bg1"/>
              </a:gs>
            </a:gsLst>
            <a:lin ang="0" scaled="1"/>
            <a:tileRect/>
          </a:gradFill>
          <a:ln>
            <a:noFill/>
          </a:ln>
        </p:spPr>
        <p:txBody>
          <a:bodyPr vert="horz" lIns="0" tIns="0" rIns="0" bIns="0" rtlCol="0" anchor="ctr"/>
          <a:lstStyle>
            <a:defPPr>
              <a:defRPr lang="en-US"/>
            </a:defPPr>
            <a:lvl1pPr marL="0" algn="ctr" defTabSz="914400" rtl="0" eaLnBrk="1" latinLnBrk="0" hangingPunct="1">
              <a:defRPr sz="1050" kern="1200">
                <a:solidFill>
                  <a:schemeClr val="bg1"/>
                </a:solidFill>
                <a:latin typeface="Verdana" panose="020B0604030504040204" pitchFamily="34" charset="0"/>
                <a:ea typeface="Verdana" panose="020B0604030504040204" pitchFamily="34" charset="0"/>
                <a:cs typeface="+mn-cs"/>
                <a:sym typeface="Verdana" panose="020B060403050404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dirty="0"/>
              <a:t> Pre-lab task #2: Ubuntu Server</a:t>
            </a:r>
          </a:p>
        </p:txBody>
      </p:sp>
      <p:pic>
        <p:nvPicPr>
          <p:cNvPr id="6" name="Picture 5">
            <a:extLst>
              <a:ext uri="{FF2B5EF4-FFF2-40B4-BE49-F238E27FC236}">
                <a16:creationId xmlns:a16="http://schemas.microsoft.com/office/drawing/2014/main" id="{6B37C0EF-EF3C-04EE-4B05-5DF774AB1FF5}"/>
              </a:ext>
            </a:extLst>
          </p:cNvPr>
          <p:cNvPicPr>
            <a:picLocks noChangeAspect="1"/>
          </p:cNvPicPr>
          <p:nvPr/>
        </p:nvPicPr>
        <p:blipFill>
          <a:blip r:embed="rId3"/>
          <a:stretch>
            <a:fillRect/>
          </a:stretch>
        </p:blipFill>
        <p:spPr>
          <a:xfrm>
            <a:off x="540000" y="972000"/>
            <a:ext cx="5263425" cy="855841"/>
          </a:xfrm>
          <a:prstGeom prst="rect">
            <a:avLst/>
          </a:prstGeom>
        </p:spPr>
      </p:pic>
      <p:pic>
        <p:nvPicPr>
          <p:cNvPr id="10" name="Picture 9">
            <a:extLst>
              <a:ext uri="{FF2B5EF4-FFF2-40B4-BE49-F238E27FC236}">
                <a16:creationId xmlns:a16="http://schemas.microsoft.com/office/drawing/2014/main" id="{B3BDA3A7-4C1A-E4EB-3B86-6FEF83547FFC}"/>
              </a:ext>
            </a:extLst>
          </p:cNvPr>
          <p:cNvPicPr>
            <a:picLocks noChangeAspect="1"/>
          </p:cNvPicPr>
          <p:nvPr/>
        </p:nvPicPr>
        <p:blipFill rotWithShape="1">
          <a:blip r:embed="rId4"/>
          <a:srcRect b="81797"/>
          <a:stretch/>
        </p:blipFill>
        <p:spPr>
          <a:xfrm>
            <a:off x="6623384" y="558831"/>
            <a:ext cx="5263424" cy="324613"/>
          </a:xfrm>
          <a:prstGeom prst="rect">
            <a:avLst/>
          </a:prstGeom>
        </p:spPr>
      </p:pic>
      <p:cxnSp>
        <p:nvCxnSpPr>
          <p:cNvPr id="11" name="Straight Arrow Connector 10">
            <a:extLst>
              <a:ext uri="{FF2B5EF4-FFF2-40B4-BE49-F238E27FC236}">
                <a16:creationId xmlns:a16="http://schemas.microsoft.com/office/drawing/2014/main" id="{90CC9BD9-543D-C5DD-FF04-3093A243D69B}"/>
              </a:ext>
            </a:extLst>
          </p:cNvPr>
          <p:cNvCxnSpPr>
            <a:cxnSpLocks/>
          </p:cNvCxnSpPr>
          <p:nvPr/>
        </p:nvCxnSpPr>
        <p:spPr>
          <a:xfrm flipV="1">
            <a:off x="4060657" y="755411"/>
            <a:ext cx="3098132" cy="84417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19" name="Picture 18">
            <a:extLst>
              <a:ext uri="{FF2B5EF4-FFF2-40B4-BE49-F238E27FC236}">
                <a16:creationId xmlns:a16="http://schemas.microsoft.com/office/drawing/2014/main" id="{E0DCE25A-C310-E786-19F5-02344C6DC920}"/>
              </a:ext>
            </a:extLst>
          </p:cNvPr>
          <p:cNvPicPr>
            <a:picLocks noChangeAspect="1"/>
          </p:cNvPicPr>
          <p:nvPr/>
        </p:nvPicPr>
        <p:blipFill>
          <a:blip r:embed="rId5"/>
          <a:stretch>
            <a:fillRect/>
          </a:stretch>
        </p:blipFill>
        <p:spPr>
          <a:xfrm>
            <a:off x="540000" y="4195924"/>
            <a:ext cx="5811061" cy="1428949"/>
          </a:xfrm>
          <a:prstGeom prst="rect">
            <a:avLst/>
          </a:prstGeom>
        </p:spPr>
      </p:pic>
      <p:pic>
        <p:nvPicPr>
          <p:cNvPr id="21" name="Picture 20">
            <a:extLst>
              <a:ext uri="{FF2B5EF4-FFF2-40B4-BE49-F238E27FC236}">
                <a16:creationId xmlns:a16="http://schemas.microsoft.com/office/drawing/2014/main" id="{C768D469-190C-89EC-2C1D-1171E9FCE25C}"/>
              </a:ext>
            </a:extLst>
          </p:cNvPr>
          <p:cNvPicPr>
            <a:picLocks noChangeAspect="1"/>
          </p:cNvPicPr>
          <p:nvPr/>
        </p:nvPicPr>
        <p:blipFill rotWithShape="1">
          <a:blip r:embed="rId6"/>
          <a:srcRect l="805" t="6545" r="7168" b="-1"/>
          <a:stretch/>
        </p:blipFill>
        <p:spPr>
          <a:xfrm>
            <a:off x="6576980" y="4463289"/>
            <a:ext cx="4883098" cy="1584711"/>
          </a:xfrm>
          <a:prstGeom prst="rect">
            <a:avLst/>
          </a:prstGeom>
        </p:spPr>
      </p:pic>
      <p:sp>
        <p:nvSpPr>
          <p:cNvPr id="22" name="Rectangle: Rounded Corners 21">
            <a:extLst>
              <a:ext uri="{FF2B5EF4-FFF2-40B4-BE49-F238E27FC236}">
                <a16:creationId xmlns:a16="http://schemas.microsoft.com/office/drawing/2014/main" id="{BAAC0D3C-29BC-6D26-91CD-5BF465D7AD97}"/>
              </a:ext>
            </a:extLst>
          </p:cNvPr>
          <p:cNvSpPr/>
          <p:nvPr/>
        </p:nvSpPr>
        <p:spPr>
          <a:xfrm>
            <a:off x="8993605" y="5871127"/>
            <a:ext cx="2001570" cy="222868"/>
          </a:xfrm>
          <a:prstGeom prst="roundRect">
            <a:avLst/>
          </a:prstGeom>
          <a:noFill/>
          <a:ln/>
        </p:spPr>
        <p:style>
          <a:lnRef idx="2">
            <a:schemeClr val="accent1"/>
          </a:lnRef>
          <a:fillRef idx="1">
            <a:schemeClr val="lt1"/>
          </a:fillRef>
          <a:effectRef idx="0">
            <a:schemeClr val="accent1"/>
          </a:effectRef>
          <a:fontRef idx="minor">
            <a:schemeClr val="dk1"/>
          </a:fontRef>
        </p:style>
        <p:txBody>
          <a:bodyPr lIns="36000" tIns="36000" rIns="36000" bIns="36000" rtlCol="0" anchor="ctr"/>
          <a:lstStyle/>
          <a:p>
            <a:pPr algn="ctr">
              <a:lnSpc>
                <a:spcPct val="90000"/>
              </a:lnSpc>
              <a:spcAft>
                <a:spcPts val="1000"/>
              </a:spcAft>
            </a:pPr>
            <a:endParaRPr lang="nb-NO" err="1"/>
          </a:p>
        </p:txBody>
      </p:sp>
      <p:cxnSp>
        <p:nvCxnSpPr>
          <p:cNvPr id="23" name="Straight Arrow Connector 22">
            <a:extLst>
              <a:ext uri="{FF2B5EF4-FFF2-40B4-BE49-F238E27FC236}">
                <a16:creationId xmlns:a16="http://schemas.microsoft.com/office/drawing/2014/main" id="{FB00F752-4816-F1AE-20ED-E698CE49FF4F}"/>
              </a:ext>
            </a:extLst>
          </p:cNvPr>
          <p:cNvCxnSpPr>
            <a:cxnSpLocks/>
          </p:cNvCxnSpPr>
          <p:nvPr/>
        </p:nvCxnSpPr>
        <p:spPr>
          <a:xfrm>
            <a:off x="4349416" y="5763126"/>
            <a:ext cx="4627897" cy="21143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 name="TextBox 3">
            <a:extLst>
              <a:ext uri="{FF2B5EF4-FFF2-40B4-BE49-F238E27FC236}">
                <a16:creationId xmlns:a16="http://schemas.microsoft.com/office/drawing/2014/main" id="{845B3FF3-F67D-1657-26DA-E47D58C6F45F}"/>
              </a:ext>
            </a:extLst>
          </p:cNvPr>
          <p:cNvSpPr txBox="1"/>
          <p:nvPr/>
        </p:nvSpPr>
        <p:spPr>
          <a:xfrm>
            <a:off x="486212" y="2883863"/>
            <a:ext cx="9687449" cy="1239570"/>
          </a:xfrm>
          <a:prstGeom prst="rect">
            <a:avLst/>
          </a:prstGeom>
          <a:solidFill>
            <a:srgbClr val="002B36"/>
          </a:solidFill>
        </p:spPr>
        <p:txBody>
          <a:bodyPr wrap="square" lIns="91440" tIns="45720" rIns="91440" bIns="45720" anchor="t">
            <a:spAutoFit/>
          </a:bodyPr>
          <a:lstStyle>
            <a:defPPr>
              <a:defRPr lang="en-US"/>
            </a:defPPr>
            <a:lvl2pPr marL="0" lvl="1" indent="-97200">
              <a:lnSpc>
                <a:spcPct val="110000"/>
              </a:lnSpc>
              <a:defRPr sz="1200">
                <a:solidFill>
                  <a:srgbClr val="EEE8D5"/>
                </a:solidFill>
                <a:latin typeface="Consolas" panose="020B0609020204030204" pitchFamily="49" charset="0"/>
              </a:defRPr>
            </a:lvl2pPr>
          </a:lstStyle>
          <a:p>
            <a:pPr marL="0" lvl="1" indent="-97200">
              <a:lnSpc>
                <a:spcPct val="110000"/>
              </a:lnSpc>
            </a:pPr>
            <a:r>
              <a:rPr lang="en-US" sz="1050" dirty="0" err="1">
                <a:solidFill>
                  <a:srgbClr val="6D6D6D"/>
                </a:solidFill>
                <a:latin typeface="Consolas" panose="020B0609020204030204" pitchFamily="49" charset="0"/>
                <a:ea typeface="+mn-ea"/>
              </a:rPr>
              <a:t>devnet-adm@ubuntu-devnet</a:t>
            </a:r>
            <a:r>
              <a:rPr lang="en-US" sz="1050" dirty="0">
                <a:solidFill>
                  <a:srgbClr val="6D6D6D"/>
                </a:solidFill>
                <a:latin typeface="Consolas" panose="020B0609020204030204" pitchFamily="49" charset="0"/>
                <a:ea typeface="+mn-ea"/>
              </a:rPr>
              <a:t>:~</a:t>
            </a:r>
            <a:r>
              <a:rPr lang="en-US" sz="1050" dirty="0">
                <a:solidFill>
                  <a:srgbClr val="EEE8D5"/>
                </a:solidFill>
                <a:latin typeface="Consolas" panose="020B0609020204030204" pitchFamily="49" charset="0"/>
              </a:rPr>
              <a:t>$</a:t>
            </a:r>
            <a:r>
              <a:rPr lang="en-US" sz="1050" dirty="0">
                <a:solidFill>
                  <a:srgbClr val="6D6D6D"/>
                </a:solidFill>
                <a:latin typeface="Consolas" panose="020B0609020204030204" pitchFamily="49" charset="0"/>
                <a:ea typeface="+mn-ea"/>
              </a:rPr>
              <a:t> </a:t>
            </a:r>
            <a:r>
              <a:rPr lang="en-US" sz="1050" dirty="0" err="1">
                <a:solidFill>
                  <a:srgbClr val="EEE8D5"/>
                </a:solidFill>
                <a:latin typeface="Consolas" panose="020B0609020204030204" pitchFamily="49" charset="0"/>
                <a:ea typeface="+mn-ea"/>
              </a:rPr>
              <a:t>sudo</a:t>
            </a:r>
            <a:r>
              <a:rPr lang="en-US" sz="1050" dirty="0">
                <a:solidFill>
                  <a:srgbClr val="EEE8D5"/>
                </a:solidFill>
                <a:latin typeface="Consolas" panose="020B0609020204030204" pitchFamily="49" charset="0"/>
                <a:ea typeface="+mn-ea"/>
              </a:rPr>
              <a:t> apt install build-essential dkms </a:t>
            </a:r>
            <a:r>
              <a:rPr lang="en-US" sz="1050" dirty="0" err="1">
                <a:solidFill>
                  <a:srgbClr val="EEE8D5"/>
                </a:solidFill>
                <a:latin typeface="Consolas" panose="020B0609020204030204" pitchFamily="49" charset="0"/>
                <a:ea typeface="+mn-ea"/>
              </a:rPr>
              <a:t>linux</a:t>
            </a:r>
            <a:r>
              <a:rPr lang="en-US" sz="1050" dirty="0">
                <a:solidFill>
                  <a:srgbClr val="EEE8D5"/>
                </a:solidFill>
                <a:latin typeface="Consolas" panose="020B0609020204030204" pitchFamily="49" charset="0"/>
                <a:ea typeface="+mn-ea"/>
              </a:rPr>
              <a:t>-headers-$(</a:t>
            </a:r>
            <a:r>
              <a:rPr lang="en-US" sz="1050" dirty="0" err="1">
                <a:solidFill>
                  <a:srgbClr val="EEE8D5"/>
                </a:solidFill>
                <a:latin typeface="Consolas" panose="020B0609020204030204" pitchFamily="49" charset="0"/>
                <a:ea typeface="+mn-ea"/>
              </a:rPr>
              <a:t>uname</a:t>
            </a:r>
            <a:r>
              <a:rPr lang="en-US" sz="1050" dirty="0">
                <a:solidFill>
                  <a:srgbClr val="EEE8D5"/>
                </a:solidFill>
                <a:latin typeface="Consolas" panose="020B0609020204030204" pitchFamily="49" charset="0"/>
                <a:ea typeface="+mn-ea"/>
              </a:rPr>
              <a:t> -r)</a:t>
            </a:r>
          </a:p>
          <a:p>
            <a:r>
              <a:rPr lang="en-US" sz="1050" dirty="0" err="1">
                <a:solidFill>
                  <a:srgbClr val="6D6D6D"/>
                </a:solidFill>
                <a:latin typeface="Consolas" panose="020B0609020204030204" pitchFamily="49" charset="0"/>
                <a:ea typeface="+mn-ea"/>
              </a:rPr>
              <a:t>devnet-adm@ubuntu-devnet</a:t>
            </a:r>
            <a:r>
              <a:rPr lang="en-US" sz="1050" dirty="0">
                <a:solidFill>
                  <a:srgbClr val="6D6D6D"/>
                </a:solidFill>
                <a:latin typeface="Consolas" panose="020B0609020204030204" pitchFamily="49" charset="0"/>
                <a:ea typeface="+mn-ea"/>
              </a:rPr>
              <a:t>:~</a:t>
            </a:r>
            <a:r>
              <a:rPr lang="en-US" sz="1050" dirty="0">
                <a:solidFill>
                  <a:srgbClr val="EEE8D5"/>
                </a:solidFill>
                <a:latin typeface="Consolas" panose="020B0609020204030204" pitchFamily="49" charset="0"/>
              </a:rPr>
              <a:t>$ </a:t>
            </a:r>
            <a:r>
              <a:rPr lang="en-US" sz="1050" dirty="0" err="1">
                <a:solidFill>
                  <a:srgbClr val="EEE8D5"/>
                </a:solidFill>
                <a:latin typeface="Consolas" panose="020B0609020204030204" pitchFamily="49" charset="0"/>
                <a:ea typeface="+mn-ea"/>
              </a:rPr>
              <a:t>sudo</a:t>
            </a:r>
            <a:r>
              <a:rPr lang="en-US" sz="1050" dirty="0">
                <a:solidFill>
                  <a:srgbClr val="EEE8D5"/>
                </a:solidFill>
                <a:latin typeface="Consolas" panose="020B0609020204030204" pitchFamily="49" charset="0"/>
                <a:ea typeface="+mn-ea"/>
              </a:rPr>
              <a:t> </a:t>
            </a:r>
            <a:r>
              <a:rPr lang="en-US" sz="1050" dirty="0" err="1">
                <a:solidFill>
                  <a:srgbClr val="EEE8D5"/>
                </a:solidFill>
                <a:latin typeface="Consolas" panose="020B0609020204030204" pitchFamily="49" charset="0"/>
                <a:ea typeface="+mn-ea"/>
              </a:rPr>
              <a:t>mkdir</a:t>
            </a:r>
            <a:r>
              <a:rPr lang="en-US" sz="1050" dirty="0">
                <a:solidFill>
                  <a:srgbClr val="EEE8D5"/>
                </a:solidFill>
                <a:latin typeface="Consolas" panose="020B0609020204030204" pitchFamily="49" charset="0"/>
                <a:ea typeface="+mn-ea"/>
              </a:rPr>
              <a:t> -p /</a:t>
            </a:r>
            <a:r>
              <a:rPr lang="en-US" sz="1050" dirty="0" err="1">
                <a:solidFill>
                  <a:srgbClr val="EEE8D5"/>
                </a:solidFill>
                <a:latin typeface="Consolas" panose="020B0609020204030204" pitchFamily="49" charset="0"/>
                <a:ea typeface="+mn-ea"/>
              </a:rPr>
              <a:t>mnt</a:t>
            </a:r>
            <a:r>
              <a:rPr lang="en-US" sz="1050" dirty="0">
                <a:solidFill>
                  <a:srgbClr val="EEE8D5"/>
                </a:solidFill>
                <a:latin typeface="Consolas" panose="020B0609020204030204" pitchFamily="49" charset="0"/>
                <a:ea typeface="+mn-ea"/>
              </a:rPr>
              <a:t>/</a:t>
            </a:r>
            <a:r>
              <a:rPr lang="en-US" sz="1050" dirty="0" err="1">
                <a:solidFill>
                  <a:srgbClr val="EEE8D5"/>
                </a:solidFill>
                <a:latin typeface="Consolas" panose="020B0609020204030204" pitchFamily="49" charset="0"/>
                <a:ea typeface="+mn-ea"/>
              </a:rPr>
              <a:t>cdrom</a:t>
            </a:r>
            <a:endParaRPr lang="en-US" sz="1050" dirty="0">
              <a:solidFill>
                <a:srgbClr val="EEE8D5"/>
              </a:solidFill>
              <a:latin typeface="Consolas" panose="020B0609020204030204" pitchFamily="49" charset="0"/>
              <a:ea typeface="+mn-ea"/>
            </a:endParaRPr>
          </a:p>
          <a:p>
            <a:r>
              <a:rPr lang="en-US" sz="1050" dirty="0" err="1">
                <a:solidFill>
                  <a:srgbClr val="6D6D6D"/>
                </a:solidFill>
                <a:latin typeface="Consolas"/>
              </a:rPr>
              <a:t>devnet-adm@ubuntu-devnet</a:t>
            </a:r>
            <a:r>
              <a:rPr lang="en-US" sz="1050" dirty="0">
                <a:solidFill>
                  <a:srgbClr val="6D6D6D"/>
                </a:solidFill>
                <a:latin typeface="Consolas"/>
              </a:rPr>
              <a:t>:~</a:t>
            </a:r>
            <a:r>
              <a:rPr lang="en-US" sz="1050" dirty="0">
                <a:solidFill>
                  <a:srgbClr val="EEE8D5"/>
                </a:solidFill>
                <a:latin typeface="Consolas"/>
              </a:rPr>
              <a:t>$ </a:t>
            </a:r>
            <a:r>
              <a:rPr lang="en-US" sz="1050" dirty="0" err="1">
                <a:solidFill>
                  <a:srgbClr val="EEE8D5"/>
                </a:solidFill>
                <a:latin typeface="Consolas"/>
              </a:rPr>
              <a:t>sudo</a:t>
            </a:r>
            <a:r>
              <a:rPr lang="en-US" sz="1050" dirty="0">
                <a:solidFill>
                  <a:srgbClr val="EEE8D5"/>
                </a:solidFill>
                <a:latin typeface="Consolas"/>
              </a:rPr>
              <a:t> mount /dev/</a:t>
            </a:r>
            <a:r>
              <a:rPr lang="en-US" sz="1050" dirty="0" err="1">
                <a:solidFill>
                  <a:srgbClr val="EEE8D5"/>
                </a:solidFill>
                <a:latin typeface="Consolas"/>
              </a:rPr>
              <a:t>cdrom</a:t>
            </a:r>
            <a:r>
              <a:rPr lang="en-US" sz="1050" dirty="0">
                <a:solidFill>
                  <a:srgbClr val="EEE8D5"/>
                </a:solidFill>
                <a:latin typeface="Consolas"/>
              </a:rPr>
              <a:t> /</a:t>
            </a:r>
            <a:r>
              <a:rPr lang="en-US" sz="1050" dirty="0" err="1">
                <a:solidFill>
                  <a:srgbClr val="EEE8D5"/>
                </a:solidFill>
                <a:latin typeface="Consolas"/>
              </a:rPr>
              <a:t>mnt</a:t>
            </a:r>
            <a:r>
              <a:rPr lang="en-US" sz="1050" dirty="0">
                <a:solidFill>
                  <a:srgbClr val="EEE8D5"/>
                </a:solidFill>
                <a:latin typeface="Consolas"/>
              </a:rPr>
              <a:t>/</a:t>
            </a:r>
            <a:r>
              <a:rPr lang="en-US" sz="1050" dirty="0" err="1">
                <a:solidFill>
                  <a:srgbClr val="EEE8D5"/>
                </a:solidFill>
                <a:latin typeface="Consolas"/>
              </a:rPr>
              <a:t>cdrom</a:t>
            </a:r>
            <a:endParaRPr lang="en-US" sz="1050" dirty="0">
              <a:solidFill>
                <a:srgbClr val="EEE8D5"/>
              </a:solidFill>
              <a:latin typeface="Consolas"/>
            </a:endParaRPr>
          </a:p>
          <a:p>
            <a:r>
              <a:rPr lang="en-US" sz="1050" dirty="0">
                <a:solidFill>
                  <a:srgbClr val="EEE8D5"/>
                </a:solidFill>
                <a:latin typeface="Consolas" panose="020B0609020204030204" pitchFamily="49" charset="0"/>
              </a:rPr>
              <a:t>mount: /</a:t>
            </a:r>
            <a:r>
              <a:rPr lang="en-US" sz="1050" dirty="0" err="1">
                <a:solidFill>
                  <a:srgbClr val="EEE8D5"/>
                </a:solidFill>
                <a:latin typeface="Consolas" panose="020B0609020204030204" pitchFamily="49" charset="0"/>
              </a:rPr>
              <a:t>mnt</a:t>
            </a:r>
            <a:r>
              <a:rPr lang="en-US" sz="1050" dirty="0">
                <a:solidFill>
                  <a:srgbClr val="EEE8D5"/>
                </a:solidFill>
                <a:latin typeface="Consolas" panose="020B0609020204030204" pitchFamily="49" charset="0"/>
              </a:rPr>
              <a:t>/</a:t>
            </a:r>
            <a:r>
              <a:rPr lang="en-US" sz="1050" dirty="0" err="1">
                <a:solidFill>
                  <a:srgbClr val="EEE8D5"/>
                </a:solidFill>
                <a:latin typeface="Consolas" panose="020B0609020204030204" pitchFamily="49" charset="0"/>
              </a:rPr>
              <a:t>cdrom</a:t>
            </a:r>
            <a:r>
              <a:rPr lang="en-US" sz="1050" dirty="0">
                <a:solidFill>
                  <a:srgbClr val="EEE8D5"/>
                </a:solidFill>
                <a:latin typeface="Consolas" panose="020B0609020204030204" pitchFamily="49" charset="0"/>
              </a:rPr>
              <a:t>: WARNING: source write-protected, mounted read-only.</a:t>
            </a:r>
          </a:p>
          <a:p>
            <a:r>
              <a:rPr lang="en-US" sz="1050" dirty="0" err="1">
                <a:solidFill>
                  <a:srgbClr val="6D6D6D"/>
                </a:solidFill>
                <a:latin typeface="Consolas" panose="020B0609020204030204" pitchFamily="49" charset="0"/>
                <a:ea typeface="+mn-ea"/>
              </a:rPr>
              <a:t>devnet-adm@ubuntu-devnet</a:t>
            </a:r>
            <a:r>
              <a:rPr lang="en-US" sz="1050" dirty="0">
                <a:solidFill>
                  <a:srgbClr val="6D6D6D"/>
                </a:solidFill>
                <a:latin typeface="Consolas" panose="020B0609020204030204" pitchFamily="49" charset="0"/>
                <a:ea typeface="+mn-ea"/>
              </a:rPr>
              <a:t>:~</a:t>
            </a:r>
            <a:r>
              <a:rPr lang="en-US" sz="1050" dirty="0">
                <a:solidFill>
                  <a:srgbClr val="EEE8D5"/>
                </a:solidFill>
                <a:latin typeface="Consolas" panose="020B0609020204030204" pitchFamily="49" charset="0"/>
              </a:rPr>
              <a:t>$ </a:t>
            </a:r>
            <a:r>
              <a:rPr lang="en-US" sz="1050" dirty="0">
                <a:solidFill>
                  <a:srgbClr val="EEE8D5"/>
                </a:solidFill>
                <a:latin typeface="Consolas" panose="020B0609020204030204" pitchFamily="49" charset="0"/>
                <a:ea typeface="+mn-ea"/>
              </a:rPr>
              <a:t>cd /</a:t>
            </a:r>
            <a:r>
              <a:rPr lang="en-US" sz="1050" dirty="0" err="1">
                <a:solidFill>
                  <a:srgbClr val="EEE8D5"/>
                </a:solidFill>
                <a:latin typeface="Consolas" panose="020B0609020204030204" pitchFamily="49" charset="0"/>
                <a:ea typeface="+mn-ea"/>
              </a:rPr>
              <a:t>mnt</a:t>
            </a:r>
            <a:r>
              <a:rPr lang="en-US" sz="1050" dirty="0">
                <a:solidFill>
                  <a:srgbClr val="EEE8D5"/>
                </a:solidFill>
                <a:latin typeface="Consolas" panose="020B0609020204030204" pitchFamily="49" charset="0"/>
                <a:ea typeface="+mn-ea"/>
              </a:rPr>
              <a:t>/</a:t>
            </a:r>
            <a:r>
              <a:rPr lang="en-US" sz="1050" dirty="0" err="1">
                <a:solidFill>
                  <a:srgbClr val="EEE8D5"/>
                </a:solidFill>
                <a:latin typeface="Consolas" panose="020B0609020204030204" pitchFamily="49" charset="0"/>
                <a:ea typeface="+mn-ea"/>
              </a:rPr>
              <a:t>cdrom</a:t>
            </a:r>
            <a:endParaRPr lang="en-US" sz="1050" dirty="0">
              <a:solidFill>
                <a:srgbClr val="EEE8D5"/>
              </a:solidFill>
              <a:latin typeface="Consolas" panose="020B0609020204030204" pitchFamily="49" charset="0"/>
            </a:endParaRPr>
          </a:p>
          <a:p>
            <a:r>
              <a:rPr lang="en-US" sz="1050" dirty="0" err="1">
                <a:solidFill>
                  <a:srgbClr val="6D6D6D"/>
                </a:solidFill>
                <a:latin typeface="Consolas" panose="020B0609020204030204" pitchFamily="49" charset="0"/>
                <a:ea typeface="+mn-ea"/>
              </a:rPr>
              <a:t>devnet-adm@ubuntu-devnet</a:t>
            </a:r>
            <a:r>
              <a:rPr lang="en-US" sz="1050" dirty="0">
                <a:solidFill>
                  <a:srgbClr val="6D6D6D"/>
                </a:solidFill>
                <a:latin typeface="Consolas" panose="020B0609020204030204" pitchFamily="49" charset="0"/>
                <a:ea typeface="+mn-ea"/>
              </a:rPr>
              <a:t>:~</a:t>
            </a:r>
            <a:r>
              <a:rPr lang="en-US" sz="1050" dirty="0">
                <a:solidFill>
                  <a:srgbClr val="EEE8D5"/>
                </a:solidFill>
                <a:latin typeface="Consolas" panose="020B0609020204030204" pitchFamily="49" charset="0"/>
              </a:rPr>
              <a:t>$ </a:t>
            </a:r>
            <a:r>
              <a:rPr lang="en-US" sz="1050" dirty="0" err="1">
                <a:solidFill>
                  <a:srgbClr val="EEE8D5"/>
                </a:solidFill>
                <a:latin typeface="Consolas" panose="020B0609020204030204" pitchFamily="49" charset="0"/>
                <a:ea typeface="+mn-ea"/>
              </a:rPr>
              <a:t>sudo</a:t>
            </a:r>
            <a:r>
              <a:rPr lang="en-US" sz="1050" dirty="0">
                <a:solidFill>
                  <a:srgbClr val="EEE8D5"/>
                </a:solidFill>
                <a:latin typeface="Consolas" panose="020B0609020204030204" pitchFamily="49" charset="0"/>
                <a:ea typeface="+mn-ea"/>
              </a:rPr>
              <a:t> ./</a:t>
            </a:r>
            <a:r>
              <a:rPr lang="en-US" sz="1050" dirty="0" err="1">
                <a:solidFill>
                  <a:srgbClr val="EEE8D5"/>
                </a:solidFill>
                <a:latin typeface="Consolas" panose="020B0609020204030204" pitchFamily="49" charset="0"/>
                <a:ea typeface="+mn-ea"/>
              </a:rPr>
              <a:t>VBoxLinuxAdditions.run</a:t>
            </a:r>
            <a:endParaRPr lang="en-US" sz="1050" dirty="0">
              <a:solidFill>
                <a:srgbClr val="EEE8D5"/>
              </a:solidFill>
              <a:latin typeface="Consolas" panose="020B0609020204030204" pitchFamily="49" charset="0"/>
            </a:endParaRPr>
          </a:p>
          <a:p>
            <a:r>
              <a:rPr lang="en-US" sz="1050" dirty="0" err="1">
                <a:solidFill>
                  <a:srgbClr val="6D6D6D"/>
                </a:solidFill>
                <a:latin typeface="Consolas" panose="020B0609020204030204" pitchFamily="49" charset="0"/>
                <a:ea typeface="+mn-ea"/>
              </a:rPr>
              <a:t>devnet-adm@ubuntu-devnet</a:t>
            </a:r>
            <a:r>
              <a:rPr lang="en-US" sz="1050" dirty="0">
                <a:solidFill>
                  <a:srgbClr val="6D6D6D"/>
                </a:solidFill>
                <a:latin typeface="Consolas" panose="020B0609020204030204" pitchFamily="49" charset="0"/>
                <a:ea typeface="+mn-ea"/>
              </a:rPr>
              <a:t>:~</a:t>
            </a:r>
            <a:r>
              <a:rPr lang="en-US" sz="1050" dirty="0">
                <a:solidFill>
                  <a:srgbClr val="EEE8D5"/>
                </a:solidFill>
                <a:latin typeface="Consolas" panose="020B0609020204030204" pitchFamily="49" charset="0"/>
              </a:rPr>
              <a:t>$ </a:t>
            </a:r>
            <a:r>
              <a:rPr lang="en-US" sz="1050" dirty="0" err="1">
                <a:solidFill>
                  <a:srgbClr val="EEE8D5"/>
                </a:solidFill>
                <a:latin typeface="Consolas" panose="020B0609020204030204" pitchFamily="49" charset="0"/>
                <a:ea typeface="+mn-ea"/>
              </a:rPr>
              <a:t>sudo</a:t>
            </a:r>
            <a:r>
              <a:rPr lang="en-US" sz="1050" dirty="0">
                <a:solidFill>
                  <a:srgbClr val="EEE8D5"/>
                </a:solidFill>
                <a:latin typeface="Consolas" panose="020B0609020204030204" pitchFamily="49" charset="0"/>
                <a:ea typeface="+mn-ea"/>
              </a:rPr>
              <a:t> reboot</a:t>
            </a:r>
            <a:endParaRPr lang="en-US" sz="1050" dirty="0">
              <a:solidFill>
                <a:srgbClr val="EEE8D5"/>
              </a:solidFill>
              <a:latin typeface="Consolas" panose="020B0609020204030204" pitchFamily="49" charset="0"/>
            </a:endParaRPr>
          </a:p>
        </p:txBody>
      </p:sp>
      <p:sp>
        <p:nvSpPr>
          <p:cNvPr id="8" name="The distance between the headline and the start of the body copy is always constant.…">
            <a:extLst>
              <a:ext uri="{FF2B5EF4-FFF2-40B4-BE49-F238E27FC236}">
                <a16:creationId xmlns:a16="http://schemas.microsoft.com/office/drawing/2014/main" id="{7C56618E-9C0A-6D42-FB8F-76763D0DA63A}"/>
              </a:ext>
            </a:extLst>
          </p:cNvPr>
          <p:cNvSpPr txBox="1">
            <a:spLocks noGrp="1"/>
          </p:cNvSpPr>
          <p:nvPr>
            <p:ph idx="1"/>
          </p:nvPr>
        </p:nvSpPr>
        <p:spPr>
          <a:xfrm>
            <a:off x="540000" y="1850758"/>
            <a:ext cx="6116448" cy="1048669"/>
          </a:xfrm>
        </p:spPr>
        <p:txBody>
          <a:bodyPr>
            <a:normAutofit/>
          </a:bodyPr>
          <a:lstStyle/>
          <a:p>
            <a:pPr>
              <a:lnSpc>
                <a:spcPct val="110000"/>
              </a:lnSpc>
            </a:pPr>
            <a:r>
              <a:rPr lang="nb-NO" sz="1600" dirty="0" err="1"/>
              <a:t>RightCtrl</a:t>
            </a:r>
            <a:r>
              <a:rPr lang="nb-NO" sz="1600" dirty="0"/>
              <a:t> + F </a:t>
            </a:r>
            <a:r>
              <a:rPr lang="nb-NO" sz="1600" dirty="0" err="1"/>
              <a:t>switches</a:t>
            </a:r>
            <a:r>
              <a:rPr lang="nb-NO" sz="1600" dirty="0"/>
              <a:t> </a:t>
            </a:r>
            <a:r>
              <a:rPr lang="nb-NO" sz="1600" dirty="0" err="1"/>
              <a:t>between</a:t>
            </a:r>
            <a:r>
              <a:rPr lang="nb-NO" sz="1600" dirty="0"/>
              <a:t> full-screen and </a:t>
            </a:r>
            <a:r>
              <a:rPr lang="nb-NO" sz="1600" dirty="0" err="1"/>
              <a:t>window</a:t>
            </a:r>
            <a:endParaRPr lang="nb-NO" sz="1600" dirty="0"/>
          </a:p>
          <a:p>
            <a:pPr>
              <a:lnSpc>
                <a:spcPct val="110000"/>
              </a:lnSpc>
            </a:pPr>
            <a:r>
              <a:rPr lang="nb-NO" sz="1600" dirty="0"/>
              <a:t>Tap </a:t>
            </a:r>
            <a:r>
              <a:rPr lang="nb-NO" sz="1600" dirty="0" err="1"/>
              <a:t>RightCtrl</a:t>
            </a:r>
            <a:r>
              <a:rPr lang="nb-NO" sz="1600" dirty="0"/>
              <a:t> to "</a:t>
            </a:r>
            <a:r>
              <a:rPr lang="nb-NO" sz="1600" dirty="0" err="1"/>
              <a:t>free</a:t>
            </a:r>
            <a:r>
              <a:rPr lang="nb-NO" sz="1600" dirty="0"/>
              <a:t>" input from </a:t>
            </a:r>
            <a:r>
              <a:rPr lang="nb-NO" sz="1600" dirty="0" err="1"/>
              <a:t>guest</a:t>
            </a:r>
            <a:endParaRPr lang="nb-NO" sz="1600" dirty="0"/>
          </a:p>
        </p:txBody>
      </p:sp>
      <p:pic>
        <p:nvPicPr>
          <p:cNvPr id="5" name="Picture 4">
            <a:extLst>
              <a:ext uri="{FF2B5EF4-FFF2-40B4-BE49-F238E27FC236}">
                <a16:creationId xmlns:a16="http://schemas.microsoft.com/office/drawing/2014/main" id="{82260023-6005-C665-638B-5A33ADC8ECF6}"/>
              </a:ext>
            </a:extLst>
          </p:cNvPr>
          <p:cNvPicPr>
            <a:picLocks noChangeAspect="1"/>
          </p:cNvPicPr>
          <p:nvPr/>
        </p:nvPicPr>
        <p:blipFill rotWithShape="1">
          <a:blip r:embed="rId4"/>
          <a:srcRect t="75334" b="9375"/>
          <a:stretch/>
        </p:blipFill>
        <p:spPr>
          <a:xfrm>
            <a:off x="6521312" y="1010275"/>
            <a:ext cx="5263424" cy="272684"/>
          </a:xfrm>
          <a:prstGeom prst="rect">
            <a:avLst/>
          </a:prstGeom>
        </p:spPr>
      </p:pic>
      <p:cxnSp>
        <p:nvCxnSpPr>
          <p:cNvPr id="13" name="Straight Arrow Connector 12">
            <a:extLst>
              <a:ext uri="{FF2B5EF4-FFF2-40B4-BE49-F238E27FC236}">
                <a16:creationId xmlns:a16="http://schemas.microsoft.com/office/drawing/2014/main" id="{8327EECB-AE95-6FAD-62B4-3E7D42CFBD43}"/>
              </a:ext>
            </a:extLst>
          </p:cNvPr>
          <p:cNvCxnSpPr>
            <a:cxnSpLocks/>
          </p:cNvCxnSpPr>
          <p:nvPr/>
        </p:nvCxnSpPr>
        <p:spPr>
          <a:xfrm flipH="1">
            <a:off x="8257101" y="810000"/>
            <a:ext cx="1668952" cy="30025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108299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3A8999BD-7883-48D2-AD00-B0DA1E0DB10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416" imgH="415" progId="TCLayout.ActiveDocument.1">
                  <p:embed/>
                </p:oleObj>
              </mc:Choice>
              <mc:Fallback>
                <p:oleObj name="think-cell Slide" r:id="rId5" imgW="416" imgH="415" progId="TCLayout.ActiveDocument.1">
                  <p:embed/>
                  <p:pic>
                    <p:nvPicPr>
                      <p:cNvPr id="6" name="Object 5" hidden="1">
                        <a:extLst>
                          <a:ext uri="{FF2B5EF4-FFF2-40B4-BE49-F238E27FC236}">
                            <a16:creationId xmlns:a16="http://schemas.microsoft.com/office/drawing/2014/main" id="{3A8999BD-7883-48D2-AD00-B0DA1E0DB10C}"/>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EDAA4DFB-2C18-40AA-A1F9-820088D88D52}"/>
              </a:ext>
            </a:extLst>
          </p:cNvPr>
          <p:cNvSpPr/>
          <p:nvPr>
            <p:custDataLst>
              <p:tags r:id="rId2"/>
            </p:custDataLst>
          </p:nvPr>
        </p:nvSpPr>
        <p:spPr>
          <a:xfrm>
            <a:off x="0" y="0"/>
            <a:ext cx="158750" cy="158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en-GB" sz="3200" err="1">
              <a:latin typeface="Verdana" panose="020B0604030504040204" pitchFamily="34" charset="0"/>
              <a:ea typeface="Verdana" panose="020B0604030504040204" pitchFamily="34" charset="0"/>
              <a:cs typeface="+mj-cs"/>
              <a:sym typeface="Verdana" panose="020B0604030504040204" pitchFamily="34" charset="0"/>
            </a:endParaRPr>
          </a:p>
        </p:txBody>
      </p:sp>
      <p:sp>
        <p:nvSpPr>
          <p:cNvPr id="8" name="Tittel 7">
            <a:extLst>
              <a:ext uri="{FF2B5EF4-FFF2-40B4-BE49-F238E27FC236}">
                <a16:creationId xmlns:a16="http://schemas.microsoft.com/office/drawing/2014/main" id="{F6664A8B-FDC6-48AB-8C23-E58136970003}"/>
              </a:ext>
            </a:extLst>
          </p:cNvPr>
          <p:cNvSpPr>
            <a:spLocks noGrp="1"/>
          </p:cNvSpPr>
          <p:nvPr>
            <p:ph type="title"/>
          </p:nvPr>
        </p:nvSpPr>
        <p:spPr/>
        <p:txBody>
          <a:bodyPr/>
          <a:lstStyle/>
          <a:p>
            <a:r>
              <a:rPr lang="en-GB" sz="3200">
                <a:latin typeface="Verdana" panose="020B0604030504040204" pitchFamily="34" charset="0"/>
                <a:ea typeface="Verdana" panose="020B0604030504040204" pitchFamily="34" charset="0"/>
                <a:sym typeface="Verdana" panose="020B0604030504040204" pitchFamily="34" charset="0"/>
              </a:rPr>
              <a:t>Copyright</a:t>
            </a:r>
          </a:p>
        </p:txBody>
      </p:sp>
      <p:sp>
        <p:nvSpPr>
          <p:cNvPr id="5" name="Plassholder for lysbildenummer 4">
            <a:extLst>
              <a:ext uri="{FF2B5EF4-FFF2-40B4-BE49-F238E27FC236}">
                <a16:creationId xmlns:a16="http://schemas.microsoft.com/office/drawing/2014/main" id="{995A8400-D1CD-4C88-9866-BD40E4865289}"/>
              </a:ext>
            </a:extLst>
          </p:cNvPr>
          <p:cNvSpPr>
            <a:spLocks noGrp="1"/>
          </p:cNvSpPr>
          <p:nvPr>
            <p:ph type="sldNum" sz="quarter" idx="12"/>
          </p:nvPr>
        </p:nvSpPr>
        <p:spPr/>
        <p:txBody>
          <a:bodyPr/>
          <a:lstStyle/>
          <a:p>
            <a:fld id="{02CEFE82-39F2-4F47-8A0C-D5AB3496FA5C}" type="slidenum">
              <a:rPr lang="en-US" sz="1100" smtClean="0">
                <a:latin typeface="Verdana" panose="020B0604030504040204" pitchFamily="34" charset="0"/>
                <a:ea typeface="Verdana" panose="020B0604030504040204" pitchFamily="34" charset="0"/>
                <a:sym typeface="Verdana" panose="020B0604030504040204" pitchFamily="34" charset="0"/>
              </a:rPr>
              <a:pPr/>
              <a:t>3</a:t>
            </a:fld>
            <a:endParaRPr lang="en-US" sz="1100">
              <a:latin typeface="Verdana" panose="020B0604030504040204" pitchFamily="34" charset="0"/>
              <a:ea typeface="Verdana" panose="020B0604030504040204" pitchFamily="34" charset="0"/>
              <a:sym typeface="Verdana" panose="020B0604030504040204" pitchFamily="34" charset="0"/>
            </a:endParaRPr>
          </a:p>
        </p:txBody>
      </p:sp>
      <p:sp>
        <p:nvSpPr>
          <p:cNvPr id="9" name="TextBox 8">
            <a:extLst>
              <a:ext uri="{FF2B5EF4-FFF2-40B4-BE49-F238E27FC236}">
                <a16:creationId xmlns:a16="http://schemas.microsoft.com/office/drawing/2014/main" id="{D85862BA-0BD7-3D66-8C45-40921FA8DDEE}"/>
              </a:ext>
            </a:extLst>
          </p:cNvPr>
          <p:cNvSpPr txBox="1"/>
          <p:nvPr/>
        </p:nvSpPr>
        <p:spPr>
          <a:xfrm>
            <a:off x="478255" y="1336648"/>
            <a:ext cx="6093994" cy="2862322"/>
          </a:xfrm>
          <a:prstGeom prst="rect">
            <a:avLst/>
          </a:prstGeom>
          <a:noFill/>
        </p:spPr>
        <p:txBody>
          <a:bodyPr wrap="square">
            <a:spAutoFit/>
          </a:bodyPr>
          <a:lstStyle/>
          <a:p>
            <a:r>
              <a:rPr lang="en-US" dirty="0"/>
              <a:t>© Andreas Koksrud 2024. All rights reserved. This presentation is provided for educational and informational purposes only. You may distribute and learn from this presentation, but commercial use or any form of monetization is strictly prohibited without prior written consent.</a:t>
            </a:r>
          </a:p>
          <a:p>
            <a:endParaRPr lang="en-US" dirty="0"/>
          </a:p>
          <a:p>
            <a:r>
              <a:rPr lang="en-US" dirty="0"/>
              <a:t>Any slides marked Kjetil Teigen Hansen or the </a:t>
            </a:r>
            <a:r>
              <a:rPr lang="en-US" dirty="0" err="1"/>
              <a:t>Conscia</a:t>
            </a:r>
            <a:r>
              <a:rPr lang="en-US" dirty="0"/>
              <a:t> logo will also have full or co-ownership by Kjetil.</a:t>
            </a:r>
          </a:p>
        </p:txBody>
      </p:sp>
      <p:sp>
        <p:nvSpPr>
          <p:cNvPr id="12" name="Footer Placeholder 6">
            <a:extLst>
              <a:ext uri="{FF2B5EF4-FFF2-40B4-BE49-F238E27FC236}">
                <a16:creationId xmlns:a16="http://schemas.microsoft.com/office/drawing/2014/main" id="{1F8D2083-F5C2-184E-E92C-EAFB1AD854A6}"/>
              </a:ext>
            </a:extLst>
          </p:cNvPr>
          <p:cNvSpPr>
            <a:spLocks noGrp="1"/>
          </p:cNvSpPr>
          <p:nvPr>
            <p:ph type="ftr" sz="quarter" idx="11"/>
          </p:nvPr>
        </p:nvSpPr>
        <p:spPr>
          <a:xfrm>
            <a:off x="0" y="0"/>
            <a:ext cx="1440001" cy="270000"/>
          </a:xfrm>
          <a:solidFill>
            <a:srgbClr val="0C1026"/>
          </a:solidFill>
          <a:ln>
            <a:noFill/>
          </a:ln>
        </p:spPr>
        <p:txBody>
          <a:bodyPr/>
          <a:lstStyle/>
          <a:p>
            <a:pPr algn="l"/>
            <a:r>
              <a:rPr lang="en-US" sz="1100">
                <a:latin typeface="Verdana" panose="020B0604030504040204" pitchFamily="34" charset="0"/>
                <a:ea typeface="Verdana" panose="020B0604030504040204" pitchFamily="34" charset="0"/>
                <a:sym typeface="Verdana" panose="020B0604030504040204" pitchFamily="34" charset="0"/>
              </a:rPr>
              <a:t> Prequel</a:t>
            </a:r>
          </a:p>
        </p:txBody>
      </p:sp>
      <p:sp>
        <p:nvSpPr>
          <p:cNvPr id="13" name="Footer Placeholder 6">
            <a:extLst>
              <a:ext uri="{FF2B5EF4-FFF2-40B4-BE49-F238E27FC236}">
                <a16:creationId xmlns:a16="http://schemas.microsoft.com/office/drawing/2014/main" id="{786F22B3-FE13-B1BE-B6B7-43E9EFCFFB2A}"/>
              </a:ext>
            </a:extLst>
          </p:cNvPr>
          <p:cNvSpPr txBox="1">
            <a:spLocks/>
          </p:cNvSpPr>
          <p:nvPr/>
        </p:nvSpPr>
        <p:spPr bwMode="gray">
          <a:xfrm>
            <a:off x="1440000" y="0"/>
            <a:ext cx="7900850" cy="270000"/>
          </a:xfrm>
          <a:prstGeom prst="rect">
            <a:avLst/>
          </a:prstGeom>
          <a:gradFill flip="none" rotWithShape="1">
            <a:gsLst>
              <a:gs pos="0">
                <a:srgbClr val="2D28CD"/>
              </a:gs>
              <a:gs pos="50000">
                <a:srgbClr val="2D28CD">
                  <a:alpha val="50000"/>
                </a:srgbClr>
              </a:gs>
              <a:gs pos="100000">
                <a:schemeClr val="bg1"/>
              </a:gs>
            </a:gsLst>
            <a:lin ang="0" scaled="1"/>
            <a:tileRect/>
          </a:gradFill>
          <a:ln>
            <a:noFill/>
          </a:ln>
        </p:spPr>
        <p:txBody>
          <a:bodyPr vert="horz" lIns="0" tIns="0" rIns="0" bIns="0" rtlCol="0" anchor="ctr"/>
          <a:lstStyle>
            <a:defPPr>
              <a:defRPr lang="en-US"/>
            </a:defPPr>
            <a:lvl1pPr marL="0" algn="ctr" defTabSz="914400" rtl="0" eaLnBrk="1" latinLnBrk="0" hangingPunct="1">
              <a:defRPr sz="1050" kern="1200">
                <a:solidFill>
                  <a:schemeClr val="bg1"/>
                </a:solidFill>
                <a:latin typeface="Verdana" panose="020B0604030504040204" pitchFamily="34" charset="0"/>
                <a:ea typeface="Verdana" panose="020B0604030504040204" pitchFamily="34" charset="0"/>
                <a:cs typeface="+mn-cs"/>
                <a:sym typeface="Verdana" panose="020B060403050404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a:t> Copyright</a:t>
            </a:r>
          </a:p>
        </p:txBody>
      </p:sp>
    </p:spTree>
    <p:extLst>
      <p:ext uri="{BB962C8B-B14F-4D97-AF65-F5344CB8AC3E}">
        <p14:creationId xmlns:p14="http://schemas.microsoft.com/office/powerpoint/2010/main" val="1864432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Slide Number Placeholder 3">
            <a:extLst>
              <a:ext uri="{FF2B5EF4-FFF2-40B4-BE49-F238E27FC236}">
                <a16:creationId xmlns:a16="http://schemas.microsoft.com/office/drawing/2014/main" id="{84E04E4E-021A-44EA-A21F-D749783987DC}"/>
              </a:ext>
            </a:extLst>
          </p:cNvPr>
          <p:cNvSpPr>
            <a:spLocks noGrp="1"/>
          </p:cNvSpPr>
          <p:nvPr>
            <p:ph type="sldNum" sz="quarter" idx="12"/>
          </p:nvPr>
        </p:nvSpPr>
        <p:spPr>
          <a:xfrm>
            <a:off x="540000" y="6247800"/>
            <a:ext cx="900000" cy="450000"/>
          </a:xfrm>
        </p:spPr>
        <p:txBody>
          <a:bodyPr/>
          <a:lstStyle/>
          <a:p>
            <a:pPr>
              <a:spcAft>
                <a:spcPts val="600"/>
              </a:spcAft>
            </a:pPr>
            <a:fld id="{02CEFE82-39F2-4F47-8A0C-D5AB3496FA5C}" type="slidenum">
              <a:rPr lang="en-GB" smtClean="0"/>
              <a:pPr>
                <a:spcAft>
                  <a:spcPts val="600"/>
                </a:spcAft>
              </a:pPr>
              <a:t>30</a:t>
            </a:fld>
            <a:endParaRPr lang="en-GB"/>
          </a:p>
        </p:txBody>
      </p:sp>
      <p:sp>
        <p:nvSpPr>
          <p:cNvPr id="2" name="Text+Image 50:50">
            <a:extLst>
              <a:ext uri="{FF2B5EF4-FFF2-40B4-BE49-F238E27FC236}">
                <a16:creationId xmlns:a16="http://schemas.microsoft.com/office/drawing/2014/main" id="{092F375E-88F1-2491-C4B4-4FFB2575B3FC}"/>
              </a:ext>
            </a:extLst>
          </p:cNvPr>
          <p:cNvSpPr txBox="1">
            <a:spLocks/>
          </p:cNvSpPr>
          <p:nvPr/>
        </p:nvSpPr>
        <p:spPr bwMode="gray">
          <a:xfrm>
            <a:off x="540000" y="479005"/>
            <a:ext cx="9837340" cy="540000"/>
          </a:xfrm>
          <a:prstGeom prst="rect">
            <a:avLst/>
          </a:prstGeom>
        </p:spPr>
        <p:txBody>
          <a:bodyPr vert="horz" lIns="0" tIns="0" rIns="0" bIns="0" rtlCol="0" anchor="ctr">
            <a:normAutofit/>
          </a:bodyPr>
          <a:lstStyle>
            <a:lvl1pPr algn="l" defTabSz="914400" rtl="0" eaLnBrk="1" latinLnBrk="0" hangingPunct="1">
              <a:lnSpc>
                <a:spcPct val="90000"/>
              </a:lnSpc>
              <a:spcBef>
                <a:spcPct val="0"/>
              </a:spcBef>
              <a:buNone/>
              <a:defRPr sz="2800" b="0" i="0" u="none" kern="1200">
                <a:solidFill>
                  <a:schemeClr val="tx1"/>
                </a:solidFill>
                <a:latin typeface="Verdana" panose="020B0604030504040204" pitchFamily="34" charset="0"/>
                <a:ea typeface="Verdana" panose="020B0604030504040204" pitchFamily="34" charset="0"/>
                <a:cs typeface="+mj-cs"/>
                <a:sym typeface="Verdana" panose="020B0604030504040204" pitchFamily="34" charset="0"/>
              </a:defRPr>
            </a:lvl1pPr>
          </a:lstStyle>
          <a:p>
            <a:r>
              <a:rPr lang="en-GB" dirty="0"/>
              <a:t>Static IP vs DHCP</a:t>
            </a:r>
          </a:p>
        </p:txBody>
      </p:sp>
      <p:pic>
        <p:nvPicPr>
          <p:cNvPr id="34" name="Picture 33">
            <a:extLst>
              <a:ext uri="{FF2B5EF4-FFF2-40B4-BE49-F238E27FC236}">
                <a16:creationId xmlns:a16="http://schemas.microsoft.com/office/drawing/2014/main" id="{A2F951E7-CAE4-6880-14FD-E358DE19C974}"/>
              </a:ext>
            </a:extLst>
          </p:cNvPr>
          <p:cNvPicPr>
            <a:picLocks noChangeAspect="1"/>
          </p:cNvPicPr>
          <p:nvPr/>
        </p:nvPicPr>
        <p:blipFill>
          <a:blip r:embed="rId3"/>
          <a:stretch>
            <a:fillRect/>
          </a:stretch>
        </p:blipFill>
        <p:spPr>
          <a:xfrm>
            <a:off x="9261910" y="4066147"/>
            <a:ext cx="2772162" cy="2010056"/>
          </a:xfrm>
          <a:prstGeom prst="rect">
            <a:avLst/>
          </a:prstGeom>
        </p:spPr>
      </p:pic>
      <p:pic>
        <p:nvPicPr>
          <p:cNvPr id="36" name="Picture 35">
            <a:extLst>
              <a:ext uri="{FF2B5EF4-FFF2-40B4-BE49-F238E27FC236}">
                <a16:creationId xmlns:a16="http://schemas.microsoft.com/office/drawing/2014/main" id="{DEFE8EC0-B755-072C-D4C0-686A131808ED}"/>
              </a:ext>
            </a:extLst>
          </p:cNvPr>
          <p:cNvPicPr>
            <a:picLocks noChangeAspect="1"/>
          </p:cNvPicPr>
          <p:nvPr/>
        </p:nvPicPr>
        <p:blipFill>
          <a:blip r:embed="rId4"/>
          <a:stretch>
            <a:fillRect/>
          </a:stretch>
        </p:blipFill>
        <p:spPr>
          <a:xfrm>
            <a:off x="9261910" y="1743414"/>
            <a:ext cx="2829320" cy="2000529"/>
          </a:xfrm>
          <a:prstGeom prst="rect">
            <a:avLst/>
          </a:prstGeom>
        </p:spPr>
      </p:pic>
      <p:sp>
        <p:nvSpPr>
          <p:cNvPr id="37" name="TextBox 36">
            <a:extLst>
              <a:ext uri="{FF2B5EF4-FFF2-40B4-BE49-F238E27FC236}">
                <a16:creationId xmlns:a16="http://schemas.microsoft.com/office/drawing/2014/main" id="{95B27A29-FE90-9A04-68D9-F0B8445DA3A2}"/>
              </a:ext>
            </a:extLst>
          </p:cNvPr>
          <p:cNvSpPr txBox="1"/>
          <p:nvPr/>
        </p:nvSpPr>
        <p:spPr>
          <a:xfrm>
            <a:off x="9856718" y="296996"/>
            <a:ext cx="2234512" cy="1092607"/>
          </a:xfrm>
          <a:prstGeom prst="rect">
            <a:avLst/>
          </a:prstGeom>
          <a:noFill/>
        </p:spPr>
        <p:txBody>
          <a:bodyPr wrap="square">
            <a:spAutoFit/>
          </a:bodyPr>
          <a:lstStyle/>
          <a:p>
            <a:r>
              <a:rPr lang="nb-NO" sz="500" dirty="0" err="1">
                <a:latin typeface="Consolas" panose="020B0609020204030204" pitchFamily="49" charset="0"/>
              </a:rPr>
              <a:t>network</a:t>
            </a:r>
            <a:r>
              <a:rPr lang="nb-NO" sz="500" dirty="0">
                <a:latin typeface="Consolas" panose="020B0609020204030204" pitchFamily="49" charset="0"/>
              </a:rPr>
              <a:t>:</a:t>
            </a:r>
          </a:p>
          <a:p>
            <a:r>
              <a:rPr lang="nb-NO" sz="500" dirty="0">
                <a:latin typeface="Consolas" panose="020B0609020204030204" pitchFamily="49" charset="0"/>
              </a:rPr>
              <a:t>  </a:t>
            </a:r>
            <a:r>
              <a:rPr lang="nb-NO" sz="500" dirty="0" err="1">
                <a:latin typeface="Consolas" panose="020B0609020204030204" pitchFamily="49" charset="0"/>
              </a:rPr>
              <a:t>version</a:t>
            </a:r>
            <a:r>
              <a:rPr lang="nb-NO" sz="500" dirty="0">
                <a:latin typeface="Consolas" panose="020B0609020204030204" pitchFamily="49" charset="0"/>
              </a:rPr>
              <a:t>: 2</a:t>
            </a:r>
          </a:p>
          <a:p>
            <a:r>
              <a:rPr lang="nb-NO" sz="500" dirty="0">
                <a:latin typeface="Consolas" panose="020B0609020204030204" pitchFamily="49" charset="0"/>
              </a:rPr>
              <a:t>  </a:t>
            </a:r>
            <a:r>
              <a:rPr lang="nb-NO" sz="500" dirty="0" err="1">
                <a:latin typeface="Consolas" panose="020B0609020204030204" pitchFamily="49" charset="0"/>
              </a:rPr>
              <a:t>ethernets</a:t>
            </a:r>
            <a:r>
              <a:rPr lang="nb-NO" sz="500" dirty="0">
                <a:latin typeface="Consolas" panose="020B0609020204030204" pitchFamily="49" charset="0"/>
              </a:rPr>
              <a:t>:</a:t>
            </a:r>
          </a:p>
          <a:p>
            <a:r>
              <a:rPr lang="nb-NO" sz="500" dirty="0">
                <a:latin typeface="Consolas" panose="020B0609020204030204" pitchFamily="49" charset="0"/>
              </a:rPr>
              <a:t>    </a:t>
            </a:r>
            <a:r>
              <a:rPr lang="nb-NO" sz="500" dirty="0" err="1">
                <a:latin typeface="Consolas" panose="020B0609020204030204" pitchFamily="49" charset="0"/>
              </a:rPr>
              <a:t>enp0s3</a:t>
            </a:r>
            <a:r>
              <a:rPr lang="nb-NO" sz="500" dirty="0">
                <a:latin typeface="Consolas" panose="020B0609020204030204" pitchFamily="49" charset="0"/>
              </a:rPr>
              <a:t>:</a:t>
            </a:r>
          </a:p>
          <a:p>
            <a:r>
              <a:rPr lang="nb-NO" sz="500" dirty="0">
                <a:latin typeface="Consolas" panose="020B0609020204030204" pitchFamily="49" charset="0"/>
              </a:rPr>
              <a:t>      </a:t>
            </a:r>
            <a:r>
              <a:rPr lang="nb-NO" sz="500" dirty="0" err="1">
                <a:latin typeface="Consolas" panose="020B0609020204030204" pitchFamily="49" charset="0"/>
              </a:rPr>
              <a:t>dhcp4</a:t>
            </a:r>
            <a:r>
              <a:rPr lang="nb-NO" sz="500" dirty="0">
                <a:latin typeface="Consolas" panose="020B0609020204030204" pitchFamily="49" charset="0"/>
              </a:rPr>
              <a:t>: true</a:t>
            </a:r>
          </a:p>
          <a:p>
            <a:r>
              <a:rPr lang="nb-NO" sz="500" dirty="0">
                <a:latin typeface="Consolas" panose="020B0609020204030204" pitchFamily="49" charset="0"/>
              </a:rPr>
              <a:t>#      </a:t>
            </a:r>
            <a:r>
              <a:rPr lang="nb-NO" sz="500" dirty="0" err="1">
                <a:latin typeface="Consolas" panose="020B0609020204030204" pitchFamily="49" charset="0"/>
              </a:rPr>
              <a:t>dhcp4</a:t>
            </a:r>
            <a:r>
              <a:rPr lang="nb-NO" sz="500" dirty="0">
                <a:latin typeface="Consolas" panose="020B0609020204030204" pitchFamily="49" charset="0"/>
              </a:rPr>
              <a:t>: false</a:t>
            </a:r>
          </a:p>
          <a:p>
            <a:r>
              <a:rPr lang="nb-NO" sz="500" dirty="0">
                <a:latin typeface="Consolas" panose="020B0609020204030204" pitchFamily="49" charset="0"/>
              </a:rPr>
              <a:t>#      </a:t>
            </a:r>
            <a:r>
              <a:rPr lang="nb-NO" sz="500" dirty="0" err="1">
                <a:latin typeface="Consolas" panose="020B0609020204030204" pitchFamily="49" charset="0"/>
              </a:rPr>
              <a:t>addresses</a:t>
            </a:r>
            <a:r>
              <a:rPr lang="nb-NO" sz="500" dirty="0">
                <a:latin typeface="Consolas" panose="020B0609020204030204" pitchFamily="49" charset="0"/>
              </a:rPr>
              <a:t>:</a:t>
            </a:r>
          </a:p>
          <a:p>
            <a:r>
              <a:rPr lang="nb-NO" sz="500" dirty="0">
                <a:latin typeface="Consolas" panose="020B0609020204030204" pitchFamily="49" charset="0"/>
              </a:rPr>
              <a:t>#      - 192.168.10.{YOUR_POD_IP}/24</a:t>
            </a:r>
          </a:p>
          <a:p>
            <a:r>
              <a:rPr lang="nb-NO" sz="500" dirty="0">
                <a:latin typeface="Consolas" panose="020B0609020204030204" pitchFamily="49" charset="0"/>
              </a:rPr>
              <a:t>#      </a:t>
            </a:r>
            <a:r>
              <a:rPr lang="nb-NO" sz="500" dirty="0" err="1">
                <a:latin typeface="Consolas" panose="020B0609020204030204" pitchFamily="49" charset="0"/>
              </a:rPr>
              <a:t>routes</a:t>
            </a:r>
            <a:r>
              <a:rPr lang="nb-NO" sz="500" dirty="0">
                <a:latin typeface="Consolas" panose="020B0609020204030204" pitchFamily="49" charset="0"/>
              </a:rPr>
              <a:t>:</a:t>
            </a:r>
          </a:p>
          <a:p>
            <a:r>
              <a:rPr lang="nb-NO" sz="500" dirty="0">
                <a:latin typeface="Consolas" panose="020B0609020204030204" pitchFamily="49" charset="0"/>
              </a:rPr>
              <a:t>#      - to: </a:t>
            </a:r>
            <a:r>
              <a:rPr lang="nb-NO" sz="500" dirty="0" err="1">
                <a:latin typeface="Consolas" panose="020B0609020204030204" pitchFamily="49" charset="0"/>
              </a:rPr>
              <a:t>default</a:t>
            </a:r>
            <a:endParaRPr lang="nb-NO" sz="500" dirty="0">
              <a:latin typeface="Consolas" panose="020B0609020204030204" pitchFamily="49" charset="0"/>
            </a:endParaRPr>
          </a:p>
          <a:p>
            <a:r>
              <a:rPr lang="nb-NO" sz="500" dirty="0">
                <a:latin typeface="Consolas" panose="020B0609020204030204" pitchFamily="49" charset="0"/>
              </a:rPr>
              <a:t>#        via: 192.168.10.1</a:t>
            </a:r>
          </a:p>
          <a:p>
            <a:r>
              <a:rPr lang="nb-NO" sz="500" dirty="0">
                <a:latin typeface="Consolas" panose="020B0609020204030204" pitchFamily="49" charset="0"/>
              </a:rPr>
              <a:t>#      </a:t>
            </a:r>
            <a:r>
              <a:rPr lang="nb-NO" sz="500" dirty="0" err="1">
                <a:latin typeface="Consolas" panose="020B0609020204030204" pitchFamily="49" charset="0"/>
              </a:rPr>
              <a:t>nameservers</a:t>
            </a:r>
            <a:r>
              <a:rPr lang="nb-NO" sz="500" dirty="0">
                <a:latin typeface="Consolas" panose="020B0609020204030204" pitchFamily="49" charset="0"/>
              </a:rPr>
              <a:t>:</a:t>
            </a:r>
          </a:p>
          <a:p>
            <a:r>
              <a:rPr lang="nb-NO" sz="500" dirty="0">
                <a:latin typeface="Consolas" panose="020B0609020204030204" pitchFamily="49" charset="0"/>
              </a:rPr>
              <a:t>#        </a:t>
            </a:r>
            <a:r>
              <a:rPr lang="nb-NO" sz="500" dirty="0" err="1">
                <a:latin typeface="Consolas" panose="020B0609020204030204" pitchFamily="49" charset="0"/>
              </a:rPr>
              <a:t>addresses</a:t>
            </a:r>
            <a:r>
              <a:rPr lang="nb-NO" sz="500" dirty="0">
                <a:latin typeface="Consolas" panose="020B0609020204030204" pitchFamily="49" charset="0"/>
              </a:rPr>
              <a:t>: [1.1.1.1,8.8.8.8]</a:t>
            </a:r>
          </a:p>
        </p:txBody>
      </p:sp>
      <p:sp>
        <p:nvSpPr>
          <p:cNvPr id="38" name="TextBox 37">
            <a:extLst>
              <a:ext uri="{FF2B5EF4-FFF2-40B4-BE49-F238E27FC236}">
                <a16:creationId xmlns:a16="http://schemas.microsoft.com/office/drawing/2014/main" id="{441691CC-9FA7-3018-1713-2E8E242F570C}"/>
              </a:ext>
            </a:extLst>
          </p:cNvPr>
          <p:cNvSpPr txBox="1"/>
          <p:nvPr/>
        </p:nvSpPr>
        <p:spPr>
          <a:xfrm>
            <a:off x="9822211" y="91472"/>
            <a:ext cx="2289221" cy="246221"/>
          </a:xfrm>
          <a:prstGeom prst="rect">
            <a:avLst/>
          </a:prstGeom>
          <a:noFill/>
        </p:spPr>
        <p:txBody>
          <a:bodyPr wrap="square">
            <a:spAutoFit/>
          </a:bodyPr>
          <a:lstStyle/>
          <a:p>
            <a:r>
              <a:rPr lang="nb-NO" sz="1000" u="sng" err="1">
                <a:latin typeface="Consolas" panose="020B0609020204030204" pitchFamily="49" charset="0"/>
              </a:rPr>
              <a:t>99_config.yaml</a:t>
            </a:r>
            <a:endParaRPr lang="nb-NO" sz="1000" u="sng">
              <a:latin typeface="Consolas" panose="020B0609020204030204" pitchFamily="49" charset="0"/>
            </a:endParaRPr>
          </a:p>
        </p:txBody>
      </p:sp>
      <p:pic>
        <p:nvPicPr>
          <p:cNvPr id="41" name="Picture 40">
            <a:extLst>
              <a:ext uri="{FF2B5EF4-FFF2-40B4-BE49-F238E27FC236}">
                <a16:creationId xmlns:a16="http://schemas.microsoft.com/office/drawing/2014/main" id="{997F2965-D0D8-838D-B577-BC557588CDB0}"/>
              </a:ext>
            </a:extLst>
          </p:cNvPr>
          <p:cNvPicPr>
            <a:picLocks noChangeAspect="1"/>
          </p:cNvPicPr>
          <p:nvPr/>
        </p:nvPicPr>
        <p:blipFill rotWithShape="1">
          <a:blip r:embed="rId5"/>
          <a:srcRect l="1017" r="513"/>
          <a:stretch/>
        </p:blipFill>
        <p:spPr>
          <a:xfrm>
            <a:off x="457201" y="1827897"/>
            <a:ext cx="4652764" cy="2229161"/>
          </a:xfrm>
          <a:prstGeom prst="rect">
            <a:avLst/>
          </a:prstGeom>
        </p:spPr>
      </p:pic>
      <p:cxnSp>
        <p:nvCxnSpPr>
          <p:cNvPr id="39" name="Straight Arrow Connector 38">
            <a:extLst>
              <a:ext uri="{FF2B5EF4-FFF2-40B4-BE49-F238E27FC236}">
                <a16:creationId xmlns:a16="http://schemas.microsoft.com/office/drawing/2014/main" id="{6815ECF9-4EC7-69AF-79A8-251036CC0710}"/>
              </a:ext>
            </a:extLst>
          </p:cNvPr>
          <p:cNvCxnSpPr>
            <a:cxnSpLocks/>
            <a:endCxn id="24" idx="3"/>
          </p:cNvCxnSpPr>
          <p:nvPr/>
        </p:nvCxnSpPr>
        <p:spPr>
          <a:xfrm flipH="1">
            <a:off x="7623856" y="2292178"/>
            <a:ext cx="1897025" cy="16144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46" name="Footer Placeholder 6">
            <a:extLst>
              <a:ext uri="{FF2B5EF4-FFF2-40B4-BE49-F238E27FC236}">
                <a16:creationId xmlns:a16="http://schemas.microsoft.com/office/drawing/2014/main" id="{4E062DF5-099B-D535-7830-ECF433AE23F5}"/>
              </a:ext>
            </a:extLst>
          </p:cNvPr>
          <p:cNvSpPr>
            <a:spLocks noGrp="1"/>
          </p:cNvSpPr>
          <p:nvPr>
            <p:ph type="ftr" sz="quarter" idx="11"/>
          </p:nvPr>
        </p:nvSpPr>
        <p:spPr>
          <a:xfrm>
            <a:off x="0" y="0"/>
            <a:ext cx="1440001" cy="270000"/>
          </a:xfrm>
          <a:solidFill>
            <a:srgbClr val="0C1026"/>
          </a:solidFill>
          <a:ln>
            <a:noFill/>
          </a:ln>
        </p:spPr>
        <p:txBody>
          <a:bodyPr/>
          <a:lstStyle/>
          <a:p>
            <a:pPr algn="l"/>
            <a:r>
              <a:rPr lang="en-US" sz="1100">
                <a:latin typeface="Verdana" panose="020B0604030504040204" pitchFamily="34" charset="0"/>
                <a:ea typeface="Verdana" panose="020B0604030504040204" pitchFamily="34" charset="0"/>
                <a:sym typeface="Verdana" panose="020B0604030504040204" pitchFamily="34" charset="0"/>
              </a:rPr>
              <a:t> Pre-lab exercises</a:t>
            </a:r>
          </a:p>
        </p:txBody>
      </p:sp>
      <p:sp>
        <p:nvSpPr>
          <p:cNvPr id="47" name="Footer Placeholder 6">
            <a:extLst>
              <a:ext uri="{FF2B5EF4-FFF2-40B4-BE49-F238E27FC236}">
                <a16:creationId xmlns:a16="http://schemas.microsoft.com/office/drawing/2014/main" id="{713F7C4B-5CF6-CD54-CC64-EEF0747F9838}"/>
              </a:ext>
            </a:extLst>
          </p:cNvPr>
          <p:cNvSpPr txBox="1">
            <a:spLocks/>
          </p:cNvSpPr>
          <p:nvPr/>
        </p:nvSpPr>
        <p:spPr bwMode="gray">
          <a:xfrm>
            <a:off x="1440000" y="0"/>
            <a:ext cx="7900850" cy="270000"/>
          </a:xfrm>
          <a:prstGeom prst="rect">
            <a:avLst/>
          </a:prstGeom>
          <a:gradFill flip="none" rotWithShape="1">
            <a:gsLst>
              <a:gs pos="0">
                <a:srgbClr val="2D28CD"/>
              </a:gs>
              <a:gs pos="50000">
                <a:srgbClr val="2D28CD">
                  <a:alpha val="50000"/>
                </a:srgbClr>
              </a:gs>
              <a:gs pos="100000">
                <a:schemeClr val="bg1"/>
              </a:gs>
            </a:gsLst>
            <a:lin ang="0" scaled="1"/>
            <a:tileRect/>
          </a:gradFill>
          <a:ln>
            <a:noFill/>
          </a:ln>
        </p:spPr>
        <p:txBody>
          <a:bodyPr vert="horz" lIns="0" tIns="0" rIns="0" bIns="0" rtlCol="0" anchor="ctr"/>
          <a:lstStyle>
            <a:defPPr>
              <a:defRPr lang="en-US"/>
            </a:defPPr>
            <a:lvl1pPr marL="0" algn="ctr" defTabSz="914400" rtl="0" eaLnBrk="1" latinLnBrk="0" hangingPunct="1">
              <a:defRPr sz="1050" kern="1200">
                <a:solidFill>
                  <a:schemeClr val="bg1"/>
                </a:solidFill>
                <a:latin typeface="Verdana" panose="020B0604030504040204" pitchFamily="34" charset="0"/>
                <a:ea typeface="Verdana" panose="020B0604030504040204" pitchFamily="34" charset="0"/>
                <a:cs typeface="+mn-cs"/>
                <a:sym typeface="Verdana" panose="020B060403050404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dirty="0"/>
              <a:t> Pre-lab task #2: Ubuntu Server</a:t>
            </a:r>
          </a:p>
        </p:txBody>
      </p:sp>
      <p:sp>
        <p:nvSpPr>
          <p:cNvPr id="4" name="TextBox 3">
            <a:extLst>
              <a:ext uri="{FF2B5EF4-FFF2-40B4-BE49-F238E27FC236}">
                <a16:creationId xmlns:a16="http://schemas.microsoft.com/office/drawing/2014/main" id="{8404ECDC-CA8F-CF03-541A-F191CC9A3ABD}"/>
              </a:ext>
            </a:extLst>
          </p:cNvPr>
          <p:cNvSpPr txBox="1"/>
          <p:nvPr/>
        </p:nvSpPr>
        <p:spPr>
          <a:xfrm>
            <a:off x="9167319" y="1538170"/>
            <a:ext cx="2057399" cy="261610"/>
          </a:xfrm>
          <a:prstGeom prst="rect">
            <a:avLst/>
          </a:prstGeom>
          <a:noFill/>
        </p:spPr>
        <p:txBody>
          <a:bodyPr wrap="square">
            <a:spAutoFit/>
          </a:bodyPr>
          <a:lstStyle/>
          <a:p>
            <a:r>
              <a:rPr lang="nb-NO" sz="1050"/>
              <a:t>(</a:t>
            </a:r>
            <a:r>
              <a:rPr lang="nb-NO" sz="1050" err="1"/>
              <a:t>example</a:t>
            </a:r>
            <a:r>
              <a:rPr lang="nb-NO" sz="1050"/>
              <a:t> </a:t>
            </a:r>
            <a:r>
              <a:rPr lang="nb-NO" sz="1050" err="1"/>
              <a:t>with</a:t>
            </a:r>
            <a:r>
              <a:rPr lang="nb-NO" sz="1050"/>
              <a:t> </a:t>
            </a:r>
            <a:r>
              <a:rPr lang="nb-NO" sz="1050" err="1"/>
              <a:t>DHCP</a:t>
            </a:r>
            <a:r>
              <a:rPr lang="nb-NO" sz="1050"/>
              <a:t>)</a:t>
            </a:r>
          </a:p>
        </p:txBody>
      </p:sp>
      <p:sp>
        <p:nvSpPr>
          <p:cNvPr id="5" name="TextBox 4">
            <a:extLst>
              <a:ext uri="{FF2B5EF4-FFF2-40B4-BE49-F238E27FC236}">
                <a16:creationId xmlns:a16="http://schemas.microsoft.com/office/drawing/2014/main" id="{A9096DD0-6AF2-620C-D74F-665FE2D6FDA2}"/>
              </a:ext>
            </a:extLst>
          </p:cNvPr>
          <p:cNvSpPr txBox="1"/>
          <p:nvPr/>
        </p:nvSpPr>
        <p:spPr>
          <a:xfrm>
            <a:off x="9167319" y="3835969"/>
            <a:ext cx="2057399" cy="261610"/>
          </a:xfrm>
          <a:prstGeom prst="rect">
            <a:avLst/>
          </a:prstGeom>
          <a:noFill/>
        </p:spPr>
        <p:txBody>
          <a:bodyPr wrap="square">
            <a:spAutoFit/>
          </a:bodyPr>
          <a:lstStyle/>
          <a:p>
            <a:r>
              <a:rPr lang="nb-NO" sz="1050"/>
              <a:t>(</a:t>
            </a:r>
            <a:r>
              <a:rPr lang="nb-NO" sz="1050" err="1"/>
              <a:t>example</a:t>
            </a:r>
            <a:r>
              <a:rPr lang="nb-NO" sz="1050"/>
              <a:t> </a:t>
            </a:r>
            <a:r>
              <a:rPr lang="nb-NO" sz="1050" err="1"/>
              <a:t>with</a:t>
            </a:r>
            <a:r>
              <a:rPr lang="nb-NO" sz="1050"/>
              <a:t> </a:t>
            </a:r>
            <a:r>
              <a:rPr lang="nb-NO" sz="1050" err="1"/>
              <a:t>static</a:t>
            </a:r>
            <a:r>
              <a:rPr lang="nb-NO" sz="1050"/>
              <a:t> IP)</a:t>
            </a:r>
          </a:p>
        </p:txBody>
      </p:sp>
      <p:sp>
        <p:nvSpPr>
          <p:cNvPr id="7" name="TextBox 6">
            <a:extLst>
              <a:ext uri="{FF2B5EF4-FFF2-40B4-BE49-F238E27FC236}">
                <a16:creationId xmlns:a16="http://schemas.microsoft.com/office/drawing/2014/main" id="{984B71DD-DAC2-9079-2ED2-D4F963DB3342}"/>
              </a:ext>
            </a:extLst>
          </p:cNvPr>
          <p:cNvSpPr txBox="1"/>
          <p:nvPr/>
        </p:nvSpPr>
        <p:spPr>
          <a:xfrm>
            <a:off x="390564" y="985449"/>
            <a:ext cx="6757820" cy="830997"/>
          </a:xfrm>
          <a:prstGeom prst="rect">
            <a:avLst/>
          </a:prstGeom>
          <a:noFill/>
        </p:spPr>
        <p:txBody>
          <a:bodyPr wrap="square">
            <a:spAutoFit/>
          </a:bodyPr>
          <a:lstStyle/>
          <a:p>
            <a:pPr marL="171450" indent="-171450">
              <a:buFont typeface="Arial" panose="020B0604020202020204" pitchFamily="34" charset="0"/>
              <a:buChar char="•"/>
            </a:pPr>
            <a:r>
              <a:rPr lang="nb-NO" sz="1200" noProof="1"/>
              <a:t>One method to change between DHCP and static IP, is to edit the YAML files in /etc/netplan/</a:t>
            </a:r>
          </a:p>
          <a:p>
            <a:pPr marL="171450" indent="-171450">
              <a:buFont typeface="Arial" panose="020B0604020202020204" pitchFamily="34" charset="0"/>
              <a:buChar char="•"/>
            </a:pPr>
            <a:r>
              <a:rPr lang="nb-NO" sz="1200" noProof="1"/>
              <a:t>We just create a new file called 99_config.yaml, and when we run "netplan apply" it will use that file for config. We delete the auto-created "50-cloud-init.yaml"</a:t>
            </a:r>
          </a:p>
        </p:txBody>
      </p:sp>
      <p:sp>
        <p:nvSpPr>
          <p:cNvPr id="8" name="TextBox 7">
            <a:extLst>
              <a:ext uri="{FF2B5EF4-FFF2-40B4-BE49-F238E27FC236}">
                <a16:creationId xmlns:a16="http://schemas.microsoft.com/office/drawing/2014/main" id="{224B5BE0-C81F-3F7C-FE56-835028BB97D7}"/>
              </a:ext>
            </a:extLst>
          </p:cNvPr>
          <p:cNvSpPr txBox="1"/>
          <p:nvPr/>
        </p:nvSpPr>
        <p:spPr>
          <a:xfrm>
            <a:off x="6480596" y="3517340"/>
            <a:ext cx="2397734" cy="1384995"/>
          </a:xfrm>
          <a:prstGeom prst="rect">
            <a:avLst/>
          </a:prstGeom>
          <a:noFill/>
        </p:spPr>
        <p:txBody>
          <a:bodyPr wrap="square">
            <a:spAutoFit/>
          </a:bodyPr>
          <a:lstStyle/>
          <a:p>
            <a:r>
              <a:rPr lang="nb-NO" sz="1050" noProof="1"/>
              <a:t>For simplicity, I usually just comment out the parts that I don't use. </a:t>
            </a:r>
          </a:p>
          <a:p>
            <a:pPr marL="171450" indent="-171450">
              <a:buFontTx/>
              <a:buChar char="-"/>
            </a:pPr>
            <a:r>
              <a:rPr lang="nb-NO" sz="1050" noProof="1"/>
              <a:t>For DHCP I comment out the lines related to static </a:t>
            </a:r>
          </a:p>
          <a:p>
            <a:pPr marL="171450" indent="-171450">
              <a:buFontTx/>
              <a:buChar char="-"/>
            </a:pPr>
            <a:r>
              <a:rPr lang="nb-NO" sz="1050" noProof="1"/>
              <a:t>For static config I comment the line "dhcp4: true" and uncomment the rest</a:t>
            </a:r>
          </a:p>
        </p:txBody>
      </p:sp>
      <p:cxnSp>
        <p:nvCxnSpPr>
          <p:cNvPr id="9" name="Straight Arrow Connector 8">
            <a:extLst>
              <a:ext uri="{FF2B5EF4-FFF2-40B4-BE49-F238E27FC236}">
                <a16:creationId xmlns:a16="http://schemas.microsoft.com/office/drawing/2014/main" id="{B923A6A0-2BA8-491A-4B0B-1AC1DBEA62DB}"/>
              </a:ext>
            </a:extLst>
          </p:cNvPr>
          <p:cNvCxnSpPr>
            <a:cxnSpLocks/>
          </p:cNvCxnSpPr>
          <p:nvPr/>
        </p:nvCxnSpPr>
        <p:spPr>
          <a:xfrm flipV="1">
            <a:off x="8563232" y="3278525"/>
            <a:ext cx="604087" cy="76430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19ACFC8E-616F-4AAF-D59E-1334ED49F776}"/>
              </a:ext>
            </a:extLst>
          </p:cNvPr>
          <p:cNvCxnSpPr>
            <a:cxnSpLocks/>
          </p:cNvCxnSpPr>
          <p:nvPr/>
        </p:nvCxnSpPr>
        <p:spPr>
          <a:xfrm>
            <a:off x="8563232" y="4595644"/>
            <a:ext cx="604087" cy="9730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4" name="TextBox 23">
            <a:extLst>
              <a:ext uri="{FF2B5EF4-FFF2-40B4-BE49-F238E27FC236}">
                <a16:creationId xmlns:a16="http://schemas.microsoft.com/office/drawing/2014/main" id="{E9584691-637F-18D6-F28F-E88887FA02E2}"/>
              </a:ext>
            </a:extLst>
          </p:cNvPr>
          <p:cNvSpPr txBox="1"/>
          <p:nvPr/>
        </p:nvSpPr>
        <p:spPr>
          <a:xfrm>
            <a:off x="6363467" y="2165080"/>
            <a:ext cx="1260389" cy="577081"/>
          </a:xfrm>
          <a:prstGeom prst="rect">
            <a:avLst/>
          </a:prstGeom>
          <a:noFill/>
          <a:ln>
            <a:solidFill>
              <a:schemeClr val="tx1"/>
            </a:solidFill>
          </a:ln>
        </p:spPr>
        <p:txBody>
          <a:bodyPr wrap="square">
            <a:spAutoFit/>
          </a:bodyPr>
          <a:lstStyle/>
          <a:p>
            <a:r>
              <a:rPr lang="nb-NO" sz="1050" noProof="1"/>
              <a:t>Change this to whatever name you have here</a:t>
            </a:r>
          </a:p>
        </p:txBody>
      </p:sp>
      <p:cxnSp>
        <p:nvCxnSpPr>
          <p:cNvPr id="26" name="Straight Arrow Connector 25">
            <a:extLst>
              <a:ext uri="{FF2B5EF4-FFF2-40B4-BE49-F238E27FC236}">
                <a16:creationId xmlns:a16="http://schemas.microsoft.com/office/drawing/2014/main" id="{685759E2-B5AD-DC06-9DCF-977A1A0DCAAA}"/>
              </a:ext>
            </a:extLst>
          </p:cNvPr>
          <p:cNvCxnSpPr>
            <a:cxnSpLocks/>
            <a:stCxn id="24" idx="1"/>
          </p:cNvCxnSpPr>
          <p:nvPr/>
        </p:nvCxnSpPr>
        <p:spPr>
          <a:xfrm flipH="1">
            <a:off x="3769474" y="2453621"/>
            <a:ext cx="2593993" cy="98508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9" name="TextBox 28">
            <a:extLst>
              <a:ext uri="{FF2B5EF4-FFF2-40B4-BE49-F238E27FC236}">
                <a16:creationId xmlns:a16="http://schemas.microsoft.com/office/drawing/2014/main" id="{187027E3-E3EF-46DC-0535-2E55652981AF}"/>
              </a:ext>
            </a:extLst>
          </p:cNvPr>
          <p:cNvSpPr txBox="1"/>
          <p:nvPr/>
        </p:nvSpPr>
        <p:spPr>
          <a:xfrm>
            <a:off x="457201" y="4200937"/>
            <a:ext cx="5579075" cy="1740476"/>
          </a:xfrm>
          <a:prstGeom prst="rect">
            <a:avLst/>
          </a:prstGeom>
          <a:solidFill>
            <a:srgbClr val="002B36"/>
          </a:solidFill>
        </p:spPr>
        <p:txBody>
          <a:bodyPr wrap="square" lIns="91440" tIns="45720" rIns="91440" bIns="45720" anchor="t">
            <a:spAutoFit/>
          </a:bodyPr>
          <a:lstStyle>
            <a:defPPr>
              <a:defRPr lang="en-US"/>
            </a:defPPr>
            <a:lvl2pPr marL="0" lvl="1" indent="-97200">
              <a:lnSpc>
                <a:spcPct val="110000"/>
              </a:lnSpc>
              <a:defRPr sz="1200">
                <a:solidFill>
                  <a:srgbClr val="EEE8D5"/>
                </a:solidFill>
                <a:latin typeface="Consolas" panose="020B0609020204030204" pitchFamily="49" charset="0"/>
              </a:defRPr>
            </a:lvl2pPr>
          </a:lstStyle>
          <a:p>
            <a:pPr marL="0" lvl="1" indent="-97200">
              <a:lnSpc>
                <a:spcPct val="110000"/>
              </a:lnSpc>
            </a:pPr>
            <a:r>
              <a:rPr lang="en-US" sz="1050" dirty="0" err="1">
                <a:solidFill>
                  <a:srgbClr val="6D6D6D"/>
                </a:solidFill>
                <a:latin typeface="Consolas" panose="020B0609020204030204" pitchFamily="49" charset="0"/>
                <a:ea typeface="+mn-ea"/>
              </a:rPr>
              <a:t>devnet-adm@ubuntu-devnet</a:t>
            </a:r>
            <a:r>
              <a:rPr lang="en-US" sz="1050" dirty="0">
                <a:solidFill>
                  <a:srgbClr val="6D6D6D"/>
                </a:solidFill>
                <a:latin typeface="Consolas" panose="020B0609020204030204" pitchFamily="49" charset="0"/>
                <a:ea typeface="+mn-ea"/>
              </a:rPr>
              <a:t>:~</a:t>
            </a:r>
            <a:r>
              <a:rPr lang="en-US" sz="1050" dirty="0">
                <a:solidFill>
                  <a:srgbClr val="EEE8D5"/>
                </a:solidFill>
                <a:latin typeface="Consolas" panose="020B0609020204030204" pitchFamily="49" charset="0"/>
              </a:rPr>
              <a:t>$</a:t>
            </a:r>
            <a:r>
              <a:rPr lang="en-US" sz="1050" dirty="0">
                <a:solidFill>
                  <a:srgbClr val="6D6D6D"/>
                </a:solidFill>
                <a:latin typeface="Consolas" panose="020B0609020204030204" pitchFamily="49" charset="0"/>
                <a:ea typeface="+mn-ea"/>
              </a:rPr>
              <a:t> </a:t>
            </a:r>
            <a:r>
              <a:rPr lang="en-US" sz="1050" dirty="0" err="1">
                <a:solidFill>
                  <a:srgbClr val="EEE8D5"/>
                </a:solidFill>
                <a:latin typeface="Consolas" panose="020B0609020204030204" pitchFamily="49" charset="0"/>
                <a:ea typeface="+mn-ea"/>
              </a:rPr>
              <a:t>sudo</a:t>
            </a:r>
            <a:r>
              <a:rPr lang="en-US" sz="1050" dirty="0">
                <a:solidFill>
                  <a:srgbClr val="EEE8D5"/>
                </a:solidFill>
                <a:latin typeface="Consolas" panose="020B0609020204030204" pitchFamily="49" charset="0"/>
                <a:ea typeface="+mn-ea"/>
              </a:rPr>
              <a:t> nano /</a:t>
            </a:r>
            <a:r>
              <a:rPr lang="en-US" sz="1050" dirty="0" err="1">
                <a:solidFill>
                  <a:srgbClr val="EEE8D5"/>
                </a:solidFill>
                <a:latin typeface="Consolas" panose="020B0609020204030204" pitchFamily="49" charset="0"/>
                <a:ea typeface="+mn-ea"/>
              </a:rPr>
              <a:t>etc</a:t>
            </a:r>
            <a:r>
              <a:rPr lang="en-US" sz="1050" dirty="0">
                <a:solidFill>
                  <a:srgbClr val="EEE8D5"/>
                </a:solidFill>
                <a:latin typeface="Consolas" panose="020B0609020204030204" pitchFamily="49" charset="0"/>
                <a:ea typeface="+mn-ea"/>
              </a:rPr>
              <a:t>/</a:t>
            </a:r>
            <a:r>
              <a:rPr lang="en-US" sz="1050" dirty="0" err="1">
                <a:solidFill>
                  <a:srgbClr val="EEE8D5"/>
                </a:solidFill>
                <a:latin typeface="Consolas" panose="020B0609020204030204" pitchFamily="49" charset="0"/>
                <a:ea typeface="+mn-ea"/>
              </a:rPr>
              <a:t>netplan</a:t>
            </a:r>
            <a:r>
              <a:rPr lang="en-US" sz="1050" dirty="0">
                <a:solidFill>
                  <a:srgbClr val="EEE8D5"/>
                </a:solidFill>
                <a:latin typeface="Consolas" panose="020B0609020204030204" pitchFamily="49" charset="0"/>
                <a:ea typeface="+mn-ea"/>
              </a:rPr>
              <a:t>/</a:t>
            </a:r>
            <a:r>
              <a:rPr lang="en-US" sz="1050" dirty="0" err="1">
                <a:solidFill>
                  <a:srgbClr val="EEE8D5"/>
                </a:solidFill>
                <a:latin typeface="Consolas" panose="020B0609020204030204" pitchFamily="49" charset="0"/>
                <a:ea typeface="+mn-ea"/>
              </a:rPr>
              <a:t>99_config.yaml</a:t>
            </a:r>
            <a:endParaRPr lang="en-US" sz="1050" dirty="0">
              <a:solidFill>
                <a:srgbClr val="EEE8D5"/>
              </a:solidFill>
              <a:latin typeface="Consolas" panose="020B0609020204030204" pitchFamily="49" charset="0"/>
              <a:ea typeface="+mn-ea"/>
            </a:endParaRPr>
          </a:p>
          <a:p>
            <a:pPr marL="0" lvl="1" indent="-97200">
              <a:lnSpc>
                <a:spcPct val="110000"/>
              </a:lnSpc>
            </a:pPr>
            <a:r>
              <a:rPr lang="en-US" sz="1050" dirty="0"/>
              <a:t>(copy-paste from the example in the top right corner, then save and quit)</a:t>
            </a:r>
            <a:endParaRPr lang="en-US" sz="1050" dirty="0">
              <a:solidFill>
                <a:srgbClr val="EEE8D5"/>
              </a:solidFill>
              <a:latin typeface="Consolas" panose="020B0609020204030204" pitchFamily="49" charset="0"/>
              <a:ea typeface="+mn-ea"/>
            </a:endParaRPr>
          </a:p>
          <a:p>
            <a:r>
              <a:rPr lang="en-US" sz="1050" dirty="0" err="1">
                <a:solidFill>
                  <a:srgbClr val="6D6D6D"/>
                </a:solidFill>
                <a:latin typeface="Consolas" panose="020B0609020204030204" pitchFamily="49" charset="0"/>
                <a:ea typeface="+mn-ea"/>
              </a:rPr>
              <a:t>devnet-adm@ubuntu-devnet</a:t>
            </a:r>
            <a:r>
              <a:rPr lang="en-US" sz="1050" dirty="0">
                <a:solidFill>
                  <a:srgbClr val="6D6D6D"/>
                </a:solidFill>
                <a:latin typeface="Consolas" panose="020B0609020204030204" pitchFamily="49" charset="0"/>
                <a:ea typeface="+mn-ea"/>
              </a:rPr>
              <a:t>:~</a:t>
            </a:r>
            <a:r>
              <a:rPr lang="en-US" sz="1050" dirty="0">
                <a:solidFill>
                  <a:srgbClr val="EEE8D5"/>
                </a:solidFill>
                <a:latin typeface="Consolas" panose="020B0609020204030204" pitchFamily="49" charset="0"/>
              </a:rPr>
              <a:t>$ </a:t>
            </a:r>
            <a:r>
              <a:rPr lang="en-US" sz="1050" dirty="0" err="1">
                <a:solidFill>
                  <a:srgbClr val="EEE8D5"/>
                </a:solidFill>
                <a:latin typeface="Consolas" panose="020B0609020204030204" pitchFamily="49" charset="0"/>
                <a:ea typeface="+mn-ea"/>
              </a:rPr>
              <a:t>sudo</a:t>
            </a:r>
            <a:r>
              <a:rPr lang="en-US" sz="1050" dirty="0">
                <a:solidFill>
                  <a:srgbClr val="EEE8D5"/>
                </a:solidFill>
                <a:latin typeface="Consolas" panose="020B0609020204030204" pitchFamily="49" charset="0"/>
                <a:ea typeface="+mn-ea"/>
              </a:rPr>
              <a:t> </a:t>
            </a:r>
            <a:r>
              <a:rPr lang="en-US" sz="1050" dirty="0" err="1">
                <a:solidFill>
                  <a:srgbClr val="EEE8D5"/>
                </a:solidFill>
                <a:latin typeface="Consolas" panose="020B0609020204030204" pitchFamily="49" charset="0"/>
              </a:rPr>
              <a:t>chmod</a:t>
            </a:r>
            <a:r>
              <a:rPr lang="en-US" sz="1050" dirty="0">
                <a:solidFill>
                  <a:srgbClr val="EEE8D5"/>
                </a:solidFill>
                <a:latin typeface="Consolas" panose="020B0609020204030204" pitchFamily="49" charset="0"/>
              </a:rPr>
              <a:t> 600 /</a:t>
            </a:r>
            <a:r>
              <a:rPr lang="en-US" sz="1050" dirty="0" err="1">
                <a:solidFill>
                  <a:srgbClr val="EEE8D5"/>
                </a:solidFill>
                <a:latin typeface="Consolas" panose="020B0609020204030204" pitchFamily="49" charset="0"/>
              </a:rPr>
              <a:t>etc</a:t>
            </a:r>
            <a:r>
              <a:rPr lang="en-US" sz="1050" dirty="0">
                <a:solidFill>
                  <a:srgbClr val="EEE8D5"/>
                </a:solidFill>
                <a:latin typeface="Consolas" panose="020B0609020204030204" pitchFamily="49" charset="0"/>
              </a:rPr>
              <a:t>/</a:t>
            </a:r>
            <a:r>
              <a:rPr lang="en-US" sz="1050" dirty="0" err="1">
                <a:solidFill>
                  <a:srgbClr val="EEE8D5"/>
                </a:solidFill>
                <a:latin typeface="Consolas" panose="020B0609020204030204" pitchFamily="49" charset="0"/>
              </a:rPr>
              <a:t>netplan</a:t>
            </a:r>
            <a:r>
              <a:rPr lang="en-US" sz="1050" dirty="0">
                <a:solidFill>
                  <a:srgbClr val="EEE8D5"/>
                </a:solidFill>
                <a:latin typeface="Consolas" panose="020B0609020204030204" pitchFamily="49" charset="0"/>
              </a:rPr>
              <a:t>/</a:t>
            </a:r>
            <a:r>
              <a:rPr lang="en-US" sz="1050" dirty="0" err="1">
                <a:solidFill>
                  <a:srgbClr val="EEE8D5"/>
                </a:solidFill>
                <a:latin typeface="Consolas" panose="020B0609020204030204" pitchFamily="49" charset="0"/>
              </a:rPr>
              <a:t>99_config.yaml</a:t>
            </a:r>
            <a:endParaRPr lang="en-US" sz="1050" dirty="0">
              <a:solidFill>
                <a:srgbClr val="EEE8D5"/>
              </a:solidFill>
              <a:latin typeface="Consolas" panose="020B0609020204030204" pitchFamily="49" charset="0"/>
              <a:ea typeface="+mn-ea"/>
            </a:endParaRPr>
          </a:p>
          <a:p>
            <a:r>
              <a:rPr lang="en-US" sz="1050" dirty="0" err="1">
                <a:solidFill>
                  <a:srgbClr val="6D6D6D"/>
                </a:solidFill>
                <a:latin typeface="Consolas"/>
              </a:rPr>
              <a:t>devnet-adm@ubuntu-devnet</a:t>
            </a:r>
            <a:r>
              <a:rPr lang="en-US" sz="1050" dirty="0">
                <a:solidFill>
                  <a:srgbClr val="6D6D6D"/>
                </a:solidFill>
                <a:latin typeface="Consolas"/>
              </a:rPr>
              <a:t>:~</a:t>
            </a:r>
            <a:r>
              <a:rPr lang="en-US" sz="1050" dirty="0">
                <a:solidFill>
                  <a:srgbClr val="EEE8D5"/>
                </a:solidFill>
                <a:latin typeface="Consolas"/>
              </a:rPr>
              <a:t>$ ls -l /</a:t>
            </a:r>
            <a:r>
              <a:rPr lang="en-US" sz="1050" dirty="0" err="1">
                <a:solidFill>
                  <a:srgbClr val="EEE8D5"/>
                </a:solidFill>
                <a:latin typeface="Consolas"/>
              </a:rPr>
              <a:t>etc</a:t>
            </a:r>
            <a:r>
              <a:rPr lang="en-US" sz="1050" dirty="0">
                <a:solidFill>
                  <a:srgbClr val="EEE8D5"/>
                </a:solidFill>
                <a:latin typeface="Consolas"/>
              </a:rPr>
              <a:t>/</a:t>
            </a:r>
            <a:r>
              <a:rPr lang="en-US" sz="1050" dirty="0" err="1">
                <a:solidFill>
                  <a:srgbClr val="EEE8D5"/>
                </a:solidFill>
                <a:latin typeface="Consolas"/>
              </a:rPr>
              <a:t>netplan</a:t>
            </a:r>
            <a:r>
              <a:rPr lang="en-US" sz="1050" dirty="0">
                <a:solidFill>
                  <a:srgbClr val="EEE8D5"/>
                </a:solidFill>
                <a:latin typeface="Consolas"/>
              </a:rPr>
              <a:t>/</a:t>
            </a:r>
          </a:p>
          <a:p>
            <a:r>
              <a:rPr lang="en-US" sz="1050" dirty="0">
                <a:solidFill>
                  <a:srgbClr val="EEE8D5"/>
                </a:solidFill>
                <a:latin typeface="Consolas" panose="020B0609020204030204" pitchFamily="49" charset="0"/>
              </a:rPr>
              <a:t>total 8</a:t>
            </a:r>
          </a:p>
          <a:p>
            <a:r>
              <a:rPr lang="en-US" sz="1050" dirty="0">
                <a:solidFill>
                  <a:srgbClr val="EEE8D5"/>
                </a:solidFill>
                <a:latin typeface="Consolas" panose="020B0609020204030204" pitchFamily="49" charset="0"/>
              </a:rPr>
              <a:t>-</a:t>
            </a:r>
            <a:r>
              <a:rPr lang="en-US" sz="1050" dirty="0" err="1">
                <a:solidFill>
                  <a:srgbClr val="EEE8D5"/>
                </a:solidFill>
                <a:latin typeface="Consolas" panose="020B0609020204030204" pitchFamily="49" charset="0"/>
              </a:rPr>
              <a:t>rw</a:t>
            </a:r>
            <a:r>
              <a:rPr lang="en-US" sz="1050" dirty="0">
                <a:solidFill>
                  <a:srgbClr val="EEE8D5"/>
                </a:solidFill>
                <a:latin typeface="Consolas" panose="020B0609020204030204" pitchFamily="49" charset="0"/>
              </a:rPr>
              <a:t>------ 1 root </a:t>
            </a:r>
            <a:r>
              <a:rPr lang="en-US" sz="1050" dirty="0" err="1">
                <a:solidFill>
                  <a:srgbClr val="EEE8D5"/>
                </a:solidFill>
                <a:latin typeface="Consolas" panose="020B0609020204030204" pitchFamily="49" charset="0"/>
              </a:rPr>
              <a:t>root</a:t>
            </a:r>
            <a:r>
              <a:rPr lang="en-US" sz="1050" dirty="0">
                <a:solidFill>
                  <a:srgbClr val="EEE8D5"/>
                </a:solidFill>
                <a:latin typeface="Consolas" panose="020B0609020204030204" pitchFamily="49" charset="0"/>
              </a:rPr>
              <a:t> 593 Sep 04 13:35 50-cloud-</a:t>
            </a:r>
            <a:r>
              <a:rPr lang="en-US" sz="1050" dirty="0" err="1">
                <a:solidFill>
                  <a:srgbClr val="EEE8D5"/>
                </a:solidFill>
                <a:latin typeface="Consolas" panose="020B0609020204030204" pitchFamily="49" charset="0"/>
              </a:rPr>
              <a:t>init</a:t>
            </a:r>
            <a:r>
              <a:rPr lang="en-US" sz="1050" dirty="0">
                <a:solidFill>
                  <a:srgbClr val="EEE8D5"/>
                </a:solidFill>
                <a:latin typeface="Consolas" panose="020B0609020204030204" pitchFamily="49" charset="0"/>
              </a:rPr>
              <a:t>-</a:t>
            </a:r>
            <a:r>
              <a:rPr lang="en-US" sz="1050" dirty="0" err="1">
                <a:solidFill>
                  <a:srgbClr val="EEE8D5"/>
                </a:solidFill>
                <a:latin typeface="Consolas" panose="020B0609020204030204" pitchFamily="49" charset="0"/>
              </a:rPr>
              <a:t>yaml</a:t>
            </a:r>
            <a:endParaRPr lang="en-US" sz="1050" dirty="0">
              <a:solidFill>
                <a:srgbClr val="EEE8D5"/>
              </a:solidFill>
              <a:latin typeface="Consolas" panose="020B0609020204030204" pitchFamily="49" charset="0"/>
            </a:endParaRPr>
          </a:p>
          <a:p>
            <a:r>
              <a:rPr lang="en-US" sz="1050" dirty="0">
                <a:solidFill>
                  <a:srgbClr val="EEE8D5"/>
                </a:solidFill>
                <a:latin typeface="Consolas" panose="020B0609020204030204" pitchFamily="49" charset="0"/>
              </a:rPr>
              <a:t>-</a:t>
            </a:r>
            <a:r>
              <a:rPr lang="en-US" sz="1050" dirty="0" err="1">
                <a:solidFill>
                  <a:srgbClr val="EEE8D5"/>
                </a:solidFill>
                <a:latin typeface="Consolas" panose="020B0609020204030204" pitchFamily="49" charset="0"/>
              </a:rPr>
              <a:t>rw</a:t>
            </a:r>
            <a:r>
              <a:rPr lang="en-US" sz="1050" dirty="0">
                <a:solidFill>
                  <a:srgbClr val="EEE8D5"/>
                </a:solidFill>
                <a:latin typeface="Consolas" panose="020B0609020204030204" pitchFamily="49" charset="0"/>
              </a:rPr>
              <a:t>------ 1 root </a:t>
            </a:r>
            <a:r>
              <a:rPr lang="en-US" sz="1050" dirty="0" err="1">
                <a:solidFill>
                  <a:srgbClr val="EEE8D5"/>
                </a:solidFill>
                <a:latin typeface="Consolas" panose="020B0609020204030204" pitchFamily="49" charset="0"/>
              </a:rPr>
              <a:t>root</a:t>
            </a:r>
            <a:r>
              <a:rPr lang="en-US" sz="1050" dirty="0">
                <a:solidFill>
                  <a:srgbClr val="EEE8D5"/>
                </a:solidFill>
                <a:latin typeface="Consolas" panose="020B0609020204030204" pitchFamily="49" charset="0"/>
              </a:rPr>
              <a:t> 85  Sep 08 15:46 </a:t>
            </a:r>
            <a:r>
              <a:rPr lang="en-US" sz="1050" dirty="0" err="1">
                <a:solidFill>
                  <a:srgbClr val="EEE8D5"/>
                </a:solidFill>
                <a:latin typeface="Consolas" panose="020B0609020204030204" pitchFamily="49" charset="0"/>
              </a:rPr>
              <a:t>99_config.yaml</a:t>
            </a:r>
            <a:endParaRPr lang="en-US" sz="1050" dirty="0">
              <a:solidFill>
                <a:srgbClr val="EEE8D5"/>
              </a:solidFill>
              <a:latin typeface="Consolas" panose="020B0609020204030204" pitchFamily="49" charset="0"/>
            </a:endParaRPr>
          </a:p>
          <a:p>
            <a:r>
              <a:rPr lang="en-US" sz="1050" dirty="0">
                <a:solidFill>
                  <a:srgbClr val="EEE8D5"/>
                </a:solidFill>
                <a:latin typeface="Consolas" panose="020B0609020204030204" pitchFamily="49" charset="0"/>
              </a:rPr>
              <a:t>(... cut for brevity ...)</a:t>
            </a:r>
          </a:p>
          <a:p>
            <a:r>
              <a:rPr lang="en-US" sz="1050" dirty="0" err="1">
                <a:solidFill>
                  <a:srgbClr val="6D6D6D"/>
                </a:solidFill>
                <a:latin typeface="Consolas" panose="020B0609020204030204" pitchFamily="49" charset="0"/>
                <a:ea typeface="+mn-ea"/>
              </a:rPr>
              <a:t>devnet-adm@ubuntu-devnet</a:t>
            </a:r>
            <a:r>
              <a:rPr lang="en-US" sz="1050" dirty="0">
                <a:solidFill>
                  <a:srgbClr val="6D6D6D"/>
                </a:solidFill>
                <a:latin typeface="Consolas" panose="020B0609020204030204" pitchFamily="49" charset="0"/>
                <a:ea typeface="+mn-ea"/>
              </a:rPr>
              <a:t>:~</a:t>
            </a:r>
            <a:r>
              <a:rPr lang="en-US" sz="1050" dirty="0">
                <a:solidFill>
                  <a:srgbClr val="EEE8D5"/>
                </a:solidFill>
                <a:latin typeface="Consolas" panose="020B0609020204030204" pitchFamily="49" charset="0"/>
              </a:rPr>
              <a:t>$ </a:t>
            </a:r>
            <a:r>
              <a:rPr lang="en-US" sz="1050" dirty="0" err="1">
                <a:solidFill>
                  <a:srgbClr val="EEE8D5"/>
                </a:solidFill>
                <a:latin typeface="Consolas" panose="020B0609020204030204" pitchFamily="49" charset="0"/>
              </a:rPr>
              <a:t>sudo</a:t>
            </a:r>
            <a:r>
              <a:rPr lang="en-US" sz="1050" dirty="0">
                <a:solidFill>
                  <a:srgbClr val="EEE8D5"/>
                </a:solidFill>
                <a:latin typeface="Consolas" panose="020B0609020204030204" pitchFamily="49" charset="0"/>
              </a:rPr>
              <a:t> rm /</a:t>
            </a:r>
            <a:r>
              <a:rPr lang="en-US" sz="1050" dirty="0" err="1">
                <a:solidFill>
                  <a:srgbClr val="EEE8D5"/>
                </a:solidFill>
                <a:latin typeface="Consolas" panose="020B0609020204030204" pitchFamily="49" charset="0"/>
              </a:rPr>
              <a:t>etc</a:t>
            </a:r>
            <a:r>
              <a:rPr lang="en-US" sz="1050" dirty="0">
                <a:solidFill>
                  <a:srgbClr val="EEE8D5"/>
                </a:solidFill>
                <a:latin typeface="Consolas" panose="020B0609020204030204" pitchFamily="49" charset="0"/>
              </a:rPr>
              <a:t>/</a:t>
            </a:r>
            <a:r>
              <a:rPr lang="en-US" sz="1050" dirty="0" err="1">
                <a:solidFill>
                  <a:srgbClr val="EEE8D5"/>
                </a:solidFill>
                <a:latin typeface="Consolas" panose="020B0609020204030204" pitchFamily="49" charset="0"/>
              </a:rPr>
              <a:t>netplan</a:t>
            </a:r>
            <a:r>
              <a:rPr lang="en-US" sz="1050" dirty="0">
                <a:solidFill>
                  <a:srgbClr val="EEE8D5"/>
                </a:solidFill>
                <a:latin typeface="Consolas" panose="020B0609020204030204" pitchFamily="49" charset="0"/>
              </a:rPr>
              <a:t>/50-cloud-</a:t>
            </a:r>
            <a:r>
              <a:rPr lang="en-US" sz="1050" dirty="0" err="1">
                <a:solidFill>
                  <a:srgbClr val="EEE8D5"/>
                </a:solidFill>
                <a:latin typeface="Consolas" panose="020B0609020204030204" pitchFamily="49" charset="0"/>
              </a:rPr>
              <a:t>init.yaml</a:t>
            </a:r>
            <a:endParaRPr lang="en-US" sz="1050" dirty="0">
              <a:solidFill>
                <a:srgbClr val="EEE8D5"/>
              </a:solidFill>
              <a:latin typeface="Consolas" panose="020B0609020204030204" pitchFamily="49" charset="0"/>
            </a:endParaRPr>
          </a:p>
          <a:p>
            <a:r>
              <a:rPr lang="en-US" sz="1050" dirty="0" err="1">
                <a:solidFill>
                  <a:srgbClr val="6D6D6D"/>
                </a:solidFill>
                <a:latin typeface="Consolas" panose="020B0609020204030204" pitchFamily="49" charset="0"/>
                <a:ea typeface="+mn-ea"/>
              </a:rPr>
              <a:t>devnet-adm@ubuntu-devnet</a:t>
            </a:r>
            <a:r>
              <a:rPr lang="en-US" sz="1050" dirty="0">
                <a:solidFill>
                  <a:srgbClr val="6D6D6D"/>
                </a:solidFill>
                <a:latin typeface="Consolas" panose="020B0609020204030204" pitchFamily="49" charset="0"/>
                <a:ea typeface="+mn-ea"/>
              </a:rPr>
              <a:t>:~</a:t>
            </a:r>
            <a:r>
              <a:rPr lang="en-US" sz="1050" dirty="0">
                <a:solidFill>
                  <a:srgbClr val="EEE8D5"/>
                </a:solidFill>
                <a:latin typeface="Consolas" panose="020B0609020204030204" pitchFamily="49" charset="0"/>
              </a:rPr>
              <a:t>$ </a:t>
            </a:r>
            <a:r>
              <a:rPr lang="en-US" sz="1050" dirty="0" err="1">
                <a:solidFill>
                  <a:srgbClr val="EEE8D5"/>
                </a:solidFill>
                <a:latin typeface="Consolas" panose="020B0609020204030204" pitchFamily="49" charset="0"/>
                <a:ea typeface="+mn-ea"/>
              </a:rPr>
              <a:t>sudo</a:t>
            </a:r>
            <a:r>
              <a:rPr lang="en-US" sz="1050" dirty="0">
                <a:solidFill>
                  <a:srgbClr val="EEE8D5"/>
                </a:solidFill>
                <a:latin typeface="Consolas" panose="020B0609020204030204" pitchFamily="49" charset="0"/>
                <a:ea typeface="+mn-ea"/>
              </a:rPr>
              <a:t> </a:t>
            </a:r>
            <a:r>
              <a:rPr lang="en-US" sz="1050" dirty="0" err="1">
                <a:solidFill>
                  <a:srgbClr val="EEE8D5"/>
                </a:solidFill>
                <a:latin typeface="Consolas" panose="020B0609020204030204" pitchFamily="49" charset="0"/>
              </a:rPr>
              <a:t>netplan</a:t>
            </a:r>
            <a:r>
              <a:rPr lang="en-US" sz="1050" dirty="0">
                <a:solidFill>
                  <a:srgbClr val="EEE8D5"/>
                </a:solidFill>
                <a:latin typeface="Consolas" panose="020B0609020204030204" pitchFamily="49" charset="0"/>
              </a:rPr>
              <a:t> apply</a:t>
            </a:r>
          </a:p>
        </p:txBody>
      </p:sp>
      <p:sp>
        <p:nvSpPr>
          <p:cNvPr id="3" name="TextBox 2">
            <a:extLst>
              <a:ext uri="{FF2B5EF4-FFF2-40B4-BE49-F238E27FC236}">
                <a16:creationId xmlns:a16="http://schemas.microsoft.com/office/drawing/2014/main" id="{4C4357B2-B993-913A-6695-13585153B7DD}"/>
              </a:ext>
            </a:extLst>
          </p:cNvPr>
          <p:cNvSpPr txBox="1"/>
          <p:nvPr/>
        </p:nvSpPr>
        <p:spPr>
          <a:xfrm>
            <a:off x="6613931" y="317369"/>
            <a:ext cx="1829349" cy="415498"/>
          </a:xfrm>
          <a:prstGeom prst="rect">
            <a:avLst/>
          </a:prstGeom>
          <a:noFill/>
          <a:ln w="28575">
            <a:solidFill>
              <a:srgbClr val="FF0000"/>
            </a:solidFill>
          </a:ln>
        </p:spPr>
        <p:txBody>
          <a:bodyPr wrap="square">
            <a:spAutoFit/>
          </a:bodyPr>
          <a:lstStyle/>
          <a:p>
            <a:r>
              <a:rPr lang="nb-NO" sz="1050" noProof="1"/>
              <a:t>!!! In YAML, indentation is REALLY important !!!</a:t>
            </a:r>
          </a:p>
        </p:txBody>
      </p:sp>
      <p:cxnSp>
        <p:nvCxnSpPr>
          <p:cNvPr id="6" name="Straight Arrow Connector 5">
            <a:extLst>
              <a:ext uri="{FF2B5EF4-FFF2-40B4-BE49-F238E27FC236}">
                <a16:creationId xmlns:a16="http://schemas.microsoft.com/office/drawing/2014/main" id="{E1349BC6-159C-7178-0390-41635CE8A07B}"/>
              </a:ext>
            </a:extLst>
          </p:cNvPr>
          <p:cNvCxnSpPr>
            <a:cxnSpLocks/>
          </p:cNvCxnSpPr>
          <p:nvPr/>
        </p:nvCxnSpPr>
        <p:spPr>
          <a:xfrm>
            <a:off x="8219853" y="745954"/>
            <a:ext cx="446854" cy="492991"/>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91081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The distance between the headline and the start of the body copy is always constant.…"/>
          <p:cNvSpPr txBox="1">
            <a:spLocks noGrp="1"/>
          </p:cNvSpPr>
          <p:nvPr>
            <p:ph idx="1"/>
          </p:nvPr>
        </p:nvSpPr>
        <p:spPr>
          <a:xfrm>
            <a:off x="540000" y="972000"/>
            <a:ext cx="11109600" cy="5131088"/>
          </a:xfrm>
        </p:spPr>
        <p:txBody>
          <a:bodyPr>
            <a:normAutofit fontScale="85000" lnSpcReduction="20000"/>
          </a:bodyPr>
          <a:lstStyle/>
          <a:p>
            <a:pPr>
              <a:lnSpc>
                <a:spcPct val="110000"/>
              </a:lnSpc>
            </a:pPr>
            <a:r>
              <a:rPr lang="nb-NO" sz="1600" dirty="0"/>
              <a:t>Start by </a:t>
            </a:r>
            <a:r>
              <a:rPr lang="nb-NO" sz="1600" dirty="0" err="1"/>
              <a:t>opening</a:t>
            </a:r>
            <a:r>
              <a:rPr lang="nb-NO" sz="1600" dirty="0"/>
              <a:t> </a:t>
            </a:r>
            <a:r>
              <a:rPr lang="nb-NO" sz="1600" dirty="0" err="1"/>
              <a:t>Powershell</a:t>
            </a:r>
            <a:r>
              <a:rPr lang="nb-NO" sz="1600" dirty="0"/>
              <a:t> (not </a:t>
            </a:r>
            <a:r>
              <a:rPr lang="nb-NO" sz="1600" dirty="0" err="1"/>
              <a:t>CMD</a:t>
            </a:r>
            <a:r>
              <a:rPr lang="nb-NO" sz="1600" dirty="0"/>
              <a:t> for </a:t>
            </a:r>
            <a:r>
              <a:rPr lang="nb-NO" sz="1600" dirty="0" err="1"/>
              <a:t>this</a:t>
            </a:r>
            <a:r>
              <a:rPr lang="nb-NO" sz="1600" dirty="0"/>
              <a:t> </a:t>
            </a:r>
            <a:r>
              <a:rPr lang="nb-NO" sz="1600" dirty="0" err="1"/>
              <a:t>task</a:t>
            </a:r>
            <a:r>
              <a:rPr lang="nb-NO" sz="1600" dirty="0"/>
              <a:t>)</a:t>
            </a:r>
          </a:p>
          <a:p>
            <a:pPr>
              <a:lnSpc>
                <a:spcPct val="110000"/>
              </a:lnSpc>
            </a:pPr>
            <a:r>
              <a:rPr lang="nb-NO" sz="1600" dirty="0" err="1"/>
              <a:t>Then</a:t>
            </a:r>
            <a:r>
              <a:rPr lang="nb-NO" sz="1600" dirty="0"/>
              <a:t>, logging in to </a:t>
            </a:r>
            <a:r>
              <a:rPr lang="nb-NO" sz="1600" dirty="0" err="1"/>
              <a:t>your</a:t>
            </a:r>
            <a:r>
              <a:rPr lang="nb-NO" sz="1600" dirty="0"/>
              <a:t> </a:t>
            </a:r>
            <a:r>
              <a:rPr lang="nb-NO" sz="1600" dirty="0" err="1"/>
              <a:t>Ubuntu</a:t>
            </a:r>
            <a:r>
              <a:rPr lang="nb-NO" sz="1600" dirty="0"/>
              <a:t> Server </a:t>
            </a:r>
            <a:r>
              <a:rPr lang="nb-NO" sz="1600" dirty="0" err="1"/>
              <a:t>using</a:t>
            </a:r>
            <a:r>
              <a:rPr lang="nb-NO" sz="1600" dirty="0"/>
              <a:t> SSH</a:t>
            </a:r>
          </a:p>
          <a:p>
            <a:pPr>
              <a:lnSpc>
                <a:spcPct val="110000"/>
              </a:lnSpc>
            </a:pPr>
            <a:endParaRPr lang="nb-NO" sz="1600" dirty="0"/>
          </a:p>
          <a:p>
            <a:pPr>
              <a:lnSpc>
                <a:spcPct val="110000"/>
              </a:lnSpc>
            </a:pPr>
            <a:r>
              <a:rPr lang="nb-NO" sz="1600" dirty="0" err="1"/>
              <a:t>Create</a:t>
            </a:r>
            <a:r>
              <a:rPr lang="nb-NO" sz="1600" dirty="0"/>
              <a:t> SSH </a:t>
            </a:r>
            <a:r>
              <a:rPr lang="nb-NO" sz="1600" dirty="0" err="1"/>
              <a:t>key</a:t>
            </a:r>
            <a:r>
              <a:rPr lang="nb-NO" sz="1600" dirty="0"/>
              <a:t> for </a:t>
            </a:r>
            <a:r>
              <a:rPr lang="nb-NO" sz="1600" dirty="0" err="1"/>
              <a:t>your</a:t>
            </a:r>
            <a:r>
              <a:rPr lang="nb-NO" sz="1600" dirty="0"/>
              <a:t> </a:t>
            </a:r>
            <a:r>
              <a:rPr lang="nb-NO" sz="1600" dirty="0" err="1"/>
              <a:t>user</a:t>
            </a:r>
            <a:endParaRPr lang="nb-NO" sz="1600" dirty="0"/>
          </a:p>
          <a:p>
            <a:pPr>
              <a:lnSpc>
                <a:spcPct val="110000"/>
              </a:lnSpc>
            </a:pPr>
            <a:endParaRPr lang="nb-NO" sz="1600" dirty="0"/>
          </a:p>
          <a:p>
            <a:pPr>
              <a:lnSpc>
                <a:spcPct val="110000"/>
              </a:lnSpc>
            </a:pPr>
            <a:r>
              <a:rPr lang="nb-NO" sz="1600" dirty="0" err="1"/>
              <a:t>Copy</a:t>
            </a:r>
            <a:r>
              <a:rPr lang="nb-NO" sz="1600" dirty="0"/>
              <a:t> </a:t>
            </a:r>
            <a:r>
              <a:rPr lang="nb-NO" sz="1600" dirty="0" err="1"/>
              <a:t>the</a:t>
            </a:r>
            <a:r>
              <a:rPr lang="nb-NO" sz="1600" dirty="0"/>
              <a:t> </a:t>
            </a:r>
            <a:r>
              <a:rPr lang="nb-NO" sz="1600" dirty="0" err="1"/>
              <a:t>public</a:t>
            </a:r>
            <a:r>
              <a:rPr lang="nb-NO" sz="1600" dirty="0"/>
              <a:t> part </a:t>
            </a:r>
            <a:r>
              <a:rPr lang="nb-NO" sz="1600" dirty="0" err="1"/>
              <a:t>of</a:t>
            </a:r>
            <a:r>
              <a:rPr lang="nb-NO" sz="1600" dirty="0"/>
              <a:t> </a:t>
            </a:r>
            <a:r>
              <a:rPr lang="nb-NO" sz="1600" dirty="0" err="1"/>
              <a:t>your</a:t>
            </a:r>
            <a:r>
              <a:rPr lang="nb-NO" sz="1600" dirty="0"/>
              <a:t> </a:t>
            </a:r>
            <a:r>
              <a:rPr lang="nb-NO" sz="1600" dirty="0" err="1"/>
              <a:t>key</a:t>
            </a:r>
            <a:r>
              <a:rPr lang="nb-NO" sz="1600" dirty="0"/>
              <a:t> to </a:t>
            </a:r>
            <a:r>
              <a:rPr lang="nb-NO" sz="1600" dirty="0" err="1"/>
              <a:t>Ubuntu</a:t>
            </a:r>
            <a:endParaRPr lang="nb-NO" sz="1600" dirty="0"/>
          </a:p>
          <a:p>
            <a:pPr>
              <a:lnSpc>
                <a:spcPct val="110000"/>
              </a:lnSpc>
            </a:pPr>
            <a:endParaRPr lang="nb-NO" sz="1600" dirty="0"/>
          </a:p>
          <a:p>
            <a:pPr>
              <a:lnSpc>
                <a:spcPct val="110000"/>
              </a:lnSpc>
            </a:pPr>
            <a:endParaRPr lang="nb-NO" sz="1600" dirty="0"/>
          </a:p>
          <a:p>
            <a:pPr>
              <a:lnSpc>
                <a:spcPct val="110000"/>
              </a:lnSpc>
            </a:pPr>
            <a:endParaRPr lang="nb-NO" sz="1600" dirty="0"/>
          </a:p>
          <a:p>
            <a:pPr>
              <a:lnSpc>
                <a:spcPct val="110000"/>
              </a:lnSpc>
            </a:pPr>
            <a:endParaRPr lang="nb-NO" sz="1600" dirty="0"/>
          </a:p>
          <a:p>
            <a:pPr>
              <a:lnSpc>
                <a:spcPct val="110000"/>
              </a:lnSpc>
            </a:pPr>
            <a:endParaRPr lang="nb-NO" sz="1600" dirty="0"/>
          </a:p>
          <a:p>
            <a:pPr>
              <a:lnSpc>
                <a:spcPct val="110000"/>
              </a:lnSpc>
            </a:pPr>
            <a:endParaRPr lang="nb-NO" sz="1600" dirty="0"/>
          </a:p>
          <a:p>
            <a:pPr>
              <a:lnSpc>
                <a:spcPct val="110000"/>
              </a:lnSpc>
            </a:pPr>
            <a:endParaRPr lang="nb-NO" sz="1600" dirty="0"/>
          </a:p>
          <a:p>
            <a:pPr>
              <a:lnSpc>
                <a:spcPct val="110000"/>
              </a:lnSpc>
            </a:pPr>
            <a:endParaRPr lang="nb-NO" sz="1600" dirty="0"/>
          </a:p>
          <a:p>
            <a:pPr>
              <a:lnSpc>
                <a:spcPct val="110000"/>
              </a:lnSpc>
            </a:pPr>
            <a:r>
              <a:rPr lang="nb-NO" sz="1600" dirty="0"/>
              <a:t>Reference: </a:t>
            </a:r>
            <a:r>
              <a:rPr lang="nb-NO" sz="1600" dirty="0" err="1">
                <a:hlinkClick r:id="rId3"/>
              </a:rPr>
              <a:t>https</a:t>
            </a:r>
            <a:r>
              <a:rPr lang="nb-NO" sz="1600" dirty="0">
                <a:hlinkClick r:id="rId3"/>
              </a:rPr>
              <a:t>://</a:t>
            </a:r>
            <a:r>
              <a:rPr lang="nb-NO" sz="1600" dirty="0" err="1">
                <a:hlinkClick r:id="rId3"/>
              </a:rPr>
              <a:t>code.visualstudio.com</a:t>
            </a:r>
            <a:r>
              <a:rPr lang="nb-NO" sz="1600" dirty="0">
                <a:hlinkClick r:id="rId3"/>
              </a:rPr>
              <a:t>/</a:t>
            </a:r>
            <a:r>
              <a:rPr lang="nb-NO" sz="1600" dirty="0" err="1">
                <a:hlinkClick r:id="rId3"/>
              </a:rPr>
              <a:t>docs</a:t>
            </a:r>
            <a:r>
              <a:rPr lang="nb-NO" sz="1600" dirty="0">
                <a:hlinkClick r:id="rId3"/>
              </a:rPr>
              <a:t>/</a:t>
            </a:r>
            <a:r>
              <a:rPr lang="nb-NO" sz="1600" dirty="0" err="1">
                <a:hlinkClick r:id="rId3"/>
              </a:rPr>
              <a:t>remote</a:t>
            </a:r>
            <a:r>
              <a:rPr lang="nb-NO" sz="1600" dirty="0">
                <a:hlinkClick r:id="rId3"/>
              </a:rPr>
              <a:t>/</a:t>
            </a:r>
            <a:r>
              <a:rPr lang="nb-NO" sz="1600" dirty="0" err="1">
                <a:hlinkClick r:id="rId3"/>
              </a:rPr>
              <a:t>ssh-tutorial</a:t>
            </a:r>
            <a:endParaRPr lang="nb-NO" sz="1600" dirty="0"/>
          </a:p>
        </p:txBody>
      </p:sp>
      <p:sp>
        <p:nvSpPr>
          <p:cNvPr id="124" name="Slide Number Placeholder 3">
            <a:extLst>
              <a:ext uri="{FF2B5EF4-FFF2-40B4-BE49-F238E27FC236}">
                <a16:creationId xmlns:a16="http://schemas.microsoft.com/office/drawing/2014/main" id="{84E04E4E-021A-44EA-A21F-D749783987DC}"/>
              </a:ext>
            </a:extLst>
          </p:cNvPr>
          <p:cNvSpPr>
            <a:spLocks noGrp="1"/>
          </p:cNvSpPr>
          <p:nvPr>
            <p:ph type="sldNum" sz="quarter" idx="12"/>
          </p:nvPr>
        </p:nvSpPr>
        <p:spPr>
          <a:xfrm>
            <a:off x="540000" y="6247800"/>
            <a:ext cx="900000" cy="450000"/>
          </a:xfrm>
        </p:spPr>
        <p:txBody>
          <a:bodyPr/>
          <a:lstStyle/>
          <a:p>
            <a:pPr>
              <a:spcAft>
                <a:spcPts val="600"/>
              </a:spcAft>
            </a:pPr>
            <a:fld id="{02CEFE82-39F2-4F47-8A0C-D5AB3496FA5C}" type="slidenum">
              <a:rPr lang="en-GB" smtClean="0"/>
              <a:pPr>
                <a:spcAft>
                  <a:spcPts val="600"/>
                </a:spcAft>
              </a:pPr>
              <a:t>31</a:t>
            </a:fld>
            <a:endParaRPr lang="en-GB"/>
          </a:p>
        </p:txBody>
      </p:sp>
      <p:sp>
        <p:nvSpPr>
          <p:cNvPr id="180" name="Text+Image 50:50"/>
          <p:cNvSpPr txBox="1">
            <a:spLocks noGrp="1"/>
          </p:cNvSpPr>
          <p:nvPr>
            <p:ph type="title"/>
          </p:nvPr>
        </p:nvSpPr>
        <p:spPr>
          <a:xfrm>
            <a:off x="540000" y="432000"/>
            <a:ext cx="11109600" cy="540000"/>
          </a:xfrm>
        </p:spPr>
        <p:txBody>
          <a:bodyPr anchor="ctr">
            <a:normAutofit/>
          </a:bodyPr>
          <a:lstStyle/>
          <a:p>
            <a:r>
              <a:rPr lang="en-GB"/>
              <a:t>Create an SSH key -&gt; Import to Ubuntu keystore</a:t>
            </a:r>
          </a:p>
        </p:txBody>
      </p:sp>
      <p:pic>
        <p:nvPicPr>
          <p:cNvPr id="7" name="Picture 6">
            <a:extLst>
              <a:ext uri="{FF2B5EF4-FFF2-40B4-BE49-F238E27FC236}">
                <a16:creationId xmlns:a16="http://schemas.microsoft.com/office/drawing/2014/main" id="{20DA3B42-7D79-4A47-C780-29C37E46A4F0}"/>
              </a:ext>
            </a:extLst>
          </p:cNvPr>
          <p:cNvPicPr>
            <a:picLocks noChangeAspect="1"/>
          </p:cNvPicPr>
          <p:nvPr/>
        </p:nvPicPr>
        <p:blipFill rotWithShape="1">
          <a:blip r:embed="rId4">
            <a:extLst>
              <a:ext uri="{28A0092B-C50C-407E-A947-70E740481C1C}">
                <a14:useLocalDpi xmlns:a14="http://schemas.microsoft.com/office/drawing/2010/main" val="0"/>
              </a:ext>
            </a:extLst>
          </a:blip>
          <a:srcRect t="12981"/>
          <a:stretch/>
        </p:blipFill>
        <p:spPr>
          <a:xfrm>
            <a:off x="810332" y="3345396"/>
            <a:ext cx="7491718" cy="957831"/>
          </a:xfrm>
          <a:prstGeom prst="rect">
            <a:avLst/>
          </a:prstGeom>
        </p:spPr>
      </p:pic>
      <p:sp>
        <p:nvSpPr>
          <p:cNvPr id="3" name="Footer Placeholder 6">
            <a:extLst>
              <a:ext uri="{FF2B5EF4-FFF2-40B4-BE49-F238E27FC236}">
                <a16:creationId xmlns:a16="http://schemas.microsoft.com/office/drawing/2014/main" id="{5CEC595F-C6A3-731D-D0B9-B63CD8F566E5}"/>
              </a:ext>
            </a:extLst>
          </p:cNvPr>
          <p:cNvSpPr>
            <a:spLocks noGrp="1"/>
          </p:cNvSpPr>
          <p:nvPr>
            <p:ph type="ftr" sz="quarter" idx="11"/>
          </p:nvPr>
        </p:nvSpPr>
        <p:spPr>
          <a:xfrm>
            <a:off x="0" y="0"/>
            <a:ext cx="1440001" cy="270000"/>
          </a:xfrm>
          <a:solidFill>
            <a:srgbClr val="0C1026"/>
          </a:solidFill>
          <a:ln>
            <a:noFill/>
          </a:ln>
        </p:spPr>
        <p:txBody>
          <a:bodyPr/>
          <a:lstStyle/>
          <a:p>
            <a:pPr algn="l"/>
            <a:r>
              <a:rPr lang="en-US" sz="1100">
                <a:latin typeface="Verdana" panose="020B0604030504040204" pitchFamily="34" charset="0"/>
                <a:ea typeface="Verdana" panose="020B0604030504040204" pitchFamily="34" charset="0"/>
                <a:sym typeface="Verdana" panose="020B0604030504040204" pitchFamily="34" charset="0"/>
              </a:rPr>
              <a:t> Pre-lab exercises</a:t>
            </a:r>
          </a:p>
        </p:txBody>
      </p:sp>
      <p:sp>
        <p:nvSpPr>
          <p:cNvPr id="4" name="Footer Placeholder 6">
            <a:extLst>
              <a:ext uri="{FF2B5EF4-FFF2-40B4-BE49-F238E27FC236}">
                <a16:creationId xmlns:a16="http://schemas.microsoft.com/office/drawing/2014/main" id="{50517D77-3A64-BCFB-F79F-68CCDB48A57D}"/>
              </a:ext>
            </a:extLst>
          </p:cNvPr>
          <p:cNvSpPr txBox="1">
            <a:spLocks/>
          </p:cNvSpPr>
          <p:nvPr/>
        </p:nvSpPr>
        <p:spPr bwMode="gray">
          <a:xfrm>
            <a:off x="1440000" y="0"/>
            <a:ext cx="7900850" cy="270000"/>
          </a:xfrm>
          <a:prstGeom prst="rect">
            <a:avLst/>
          </a:prstGeom>
          <a:gradFill flip="none" rotWithShape="1">
            <a:gsLst>
              <a:gs pos="0">
                <a:srgbClr val="2D28CD"/>
              </a:gs>
              <a:gs pos="50000">
                <a:srgbClr val="2D28CD">
                  <a:alpha val="50000"/>
                </a:srgbClr>
              </a:gs>
              <a:gs pos="100000">
                <a:schemeClr val="bg1"/>
              </a:gs>
            </a:gsLst>
            <a:lin ang="0" scaled="1"/>
            <a:tileRect/>
          </a:gradFill>
          <a:ln>
            <a:noFill/>
          </a:ln>
        </p:spPr>
        <p:txBody>
          <a:bodyPr vert="horz" lIns="0" tIns="0" rIns="0" bIns="0" rtlCol="0" anchor="ctr"/>
          <a:lstStyle>
            <a:defPPr>
              <a:defRPr lang="en-US"/>
            </a:defPPr>
            <a:lvl1pPr marL="0" algn="ctr" defTabSz="914400" rtl="0" eaLnBrk="1" latinLnBrk="0" hangingPunct="1">
              <a:defRPr sz="1050" kern="1200">
                <a:solidFill>
                  <a:schemeClr val="bg1"/>
                </a:solidFill>
                <a:latin typeface="Verdana" panose="020B0604030504040204" pitchFamily="34" charset="0"/>
                <a:ea typeface="Verdana" panose="020B0604030504040204" pitchFamily="34" charset="0"/>
                <a:cs typeface="+mn-cs"/>
                <a:sym typeface="Verdana" panose="020B060403050404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dirty="0"/>
              <a:t> Pre-lab task #2: Ubuntu Server</a:t>
            </a:r>
          </a:p>
        </p:txBody>
      </p:sp>
      <p:sp>
        <p:nvSpPr>
          <p:cNvPr id="2" name="TextBox 1">
            <a:extLst>
              <a:ext uri="{FF2B5EF4-FFF2-40B4-BE49-F238E27FC236}">
                <a16:creationId xmlns:a16="http://schemas.microsoft.com/office/drawing/2014/main" id="{E315A8C5-A2D8-8BA1-7ACE-221F2DCCF336}"/>
              </a:ext>
            </a:extLst>
          </p:cNvPr>
          <p:cNvSpPr txBox="1"/>
          <p:nvPr/>
        </p:nvSpPr>
        <p:spPr>
          <a:xfrm>
            <a:off x="790575" y="1663748"/>
            <a:ext cx="3292327" cy="438005"/>
          </a:xfrm>
          <a:prstGeom prst="rect">
            <a:avLst/>
          </a:prstGeom>
          <a:solidFill>
            <a:schemeClr val="tx1"/>
          </a:solidFill>
        </p:spPr>
        <p:txBody>
          <a:bodyPr wrap="square">
            <a:spAutoFit/>
          </a:bodyPr>
          <a:lstStyle/>
          <a:p>
            <a:pPr marL="0" lvl="1" indent="-97200">
              <a:lnSpc>
                <a:spcPct val="110000"/>
              </a:lnSpc>
            </a:pPr>
            <a:r>
              <a:rPr lang="nb-NO" sz="1050" dirty="0">
                <a:solidFill>
                  <a:schemeClr val="bg1">
                    <a:lumMod val="85000"/>
                  </a:schemeClr>
                </a:solidFill>
                <a:latin typeface="Consolas" panose="020B0609020204030204" pitchFamily="49" charset="0"/>
              </a:rPr>
              <a:t>PS C:\&gt; </a:t>
            </a:r>
            <a:r>
              <a:rPr lang="en-US" sz="1050" dirty="0">
                <a:solidFill>
                  <a:schemeClr val="accent3"/>
                </a:solidFill>
                <a:latin typeface="Consolas" panose="020B0609020204030204" pitchFamily="49" charset="0"/>
              </a:rPr>
              <a:t>ssh </a:t>
            </a:r>
            <a:r>
              <a:rPr lang="en-US" sz="1050" dirty="0">
                <a:solidFill>
                  <a:srgbClr val="6D6D6D"/>
                </a:solidFill>
                <a:latin typeface="Consolas" panose="020B0609020204030204" pitchFamily="49" charset="0"/>
              </a:rPr>
              <a:t>-l </a:t>
            </a:r>
            <a:r>
              <a:rPr lang="en-US" sz="1050" dirty="0" err="1">
                <a:solidFill>
                  <a:schemeClr val="bg1">
                    <a:lumMod val="85000"/>
                  </a:schemeClr>
                </a:solidFill>
                <a:latin typeface="Consolas" panose="020B0609020204030204" pitchFamily="49" charset="0"/>
              </a:rPr>
              <a:t>devnet-adm</a:t>
            </a:r>
            <a:r>
              <a:rPr lang="en-US" sz="1050" dirty="0">
                <a:solidFill>
                  <a:schemeClr val="bg1">
                    <a:lumMod val="85000"/>
                  </a:schemeClr>
                </a:solidFill>
                <a:latin typeface="Consolas" panose="020B0609020204030204" pitchFamily="49" charset="0"/>
              </a:rPr>
              <a:t> 192.168.10.7</a:t>
            </a:r>
          </a:p>
          <a:p>
            <a:pPr marL="0" lvl="1" indent="-97200">
              <a:lnSpc>
                <a:spcPct val="110000"/>
              </a:lnSpc>
            </a:pPr>
            <a:r>
              <a:rPr lang="nb-NO" sz="1050" dirty="0" err="1">
                <a:solidFill>
                  <a:schemeClr val="accent2">
                    <a:lumMod val="50000"/>
                  </a:schemeClr>
                </a:solidFill>
                <a:latin typeface="Consolas" panose="020B0609020204030204" pitchFamily="49" charset="0"/>
              </a:rPr>
              <a:t>devnet-adm@ubuntu-13</a:t>
            </a:r>
            <a:r>
              <a:rPr lang="nb-NO" sz="1050" dirty="0">
                <a:solidFill>
                  <a:schemeClr val="accent2">
                    <a:lumMod val="50000"/>
                  </a:schemeClr>
                </a:solidFill>
                <a:latin typeface="Consolas" panose="020B0609020204030204" pitchFamily="49" charset="0"/>
              </a:rPr>
              <a:t>:</a:t>
            </a:r>
            <a:r>
              <a:rPr lang="nb-NO" sz="1050" dirty="0">
                <a:solidFill>
                  <a:srgbClr val="00B0F0"/>
                </a:solidFill>
                <a:latin typeface="Consolas" panose="020B0609020204030204" pitchFamily="49" charset="0"/>
              </a:rPr>
              <a:t>~</a:t>
            </a:r>
            <a:r>
              <a:rPr lang="nb-NO" sz="1050" dirty="0">
                <a:solidFill>
                  <a:schemeClr val="bg1">
                    <a:lumMod val="85000"/>
                  </a:schemeClr>
                </a:solidFill>
                <a:latin typeface="Consolas" panose="020B0609020204030204" pitchFamily="49" charset="0"/>
              </a:rPr>
              <a:t>$ exit</a:t>
            </a:r>
          </a:p>
        </p:txBody>
      </p:sp>
      <p:sp>
        <p:nvSpPr>
          <p:cNvPr id="5" name="TextBox 4">
            <a:extLst>
              <a:ext uri="{FF2B5EF4-FFF2-40B4-BE49-F238E27FC236}">
                <a16:creationId xmlns:a16="http://schemas.microsoft.com/office/drawing/2014/main" id="{9F47259F-08A8-ED91-1804-FF43494DA128}"/>
              </a:ext>
            </a:extLst>
          </p:cNvPr>
          <p:cNvSpPr txBox="1"/>
          <p:nvPr/>
        </p:nvSpPr>
        <p:spPr>
          <a:xfrm>
            <a:off x="790575" y="2981143"/>
            <a:ext cx="9915526" cy="260264"/>
          </a:xfrm>
          <a:prstGeom prst="rect">
            <a:avLst/>
          </a:prstGeom>
          <a:solidFill>
            <a:schemeClr val="tx1"/>
          </a:solidFill>
        </p:spPr>
        <p:txBody>
          <a:bodyPr wrap="square">
            <a:spAutoFit/>
          </a:bodyPr>
          <a:lstStyle/>
          <a:p>
            <a:pPr marL="0" lvl="1" indent="-97200">
              <a:lnSpc>
                <a:spcPct val="110000"/>
              </a:lnSpc>
            </a:pPr>
            <a:r>
              <a:rPr lang="nb-NO" sz="1050" dirty="0">
                <a:solidFill>
                  <a:schemeClr val="bg1">
                    <a:lumMod val="85000"/>
                  </a:schemeClr>
                </a:solidFill>
                <a:latin typeface="Consolas" panose="020B0609020204030204" pitchFamily="49" charset="0"/>
              </a:rPr>
              <a:t>PS C:\&gt; </a:t>
            </a:r>
            <a:r>
              <a:rPr lang="en-US" sz="1050" dirty="0">
                <a:solidFill>
                  <a:schemeClr val="accent3"/>
                </a:solidFill>
                <a:latin typeface="Consolas" panose="020B0609020204030204" pitchFamily="49" charset="0"/>
              </a:rPr>
              <a:t>type </a:t>
            </a:r>
            <a:r>
              <a:rPr lang="en-US" sz="1050" dirty="0">
                <a:solidFill>
                  <a:schemeClr val="bg1">
                    <a:lumMod val="85000"/>
                  </a:schemeClr>
                </a:solidFill>
                <a:latin typeface="Consolas" panose="020B0609020204030204" pitchFamily="49" charset="0"/>
              </a:rPr>
              <a:t>~\.ssh\</a:t>
            </a:r>
            <a:r>
              <a:rPr lang="en-US" sz="1050" dirty="0" err="1">
                <a:solidFill>
                  <a:schemeClr val="bg1">
                    <a:lumMod val="85000"/>
                  </a:schemeClr>
                </a:solidFill>
                <a:latin typeface="Consolas" panose="020B0609020204030204" pitchFamily="49" charset="0"/>
              </a:rPr>
              <a:t>id_ed25519.pub</a:t>
            </a:r>
            <a:r>
              <a:rPr lang="en-US" sz="1050" dirty="0">
                <a:solidFill>
                  <a:schemeClr val="bg1">
                    <a:lumMod val="85000"/>
                  </a:schemeClr>
                </a:solidFill>
                <a:latin typeface="Consolas" panose="020B0609020204030204" pitchFamily="49" charset="0"/>
              </a:rPr>
              <a:t> | </a:t>
            </a:r>
            <a:r>
              <a:rPr lang="en-US" sz="1050" dirty="0">
                <a:solidFill>
                  <a:schemeClr val="accent3"/>
                </a:solidFill>
                <a:latin typeface="Consolas" panose="020B0609020204030204" pitchFamily="49" charset="0"/>
              </a:rPr>
              <a:t>ssh </a:t>
            </a:r>
            <a:r>
              <a:rPr lang="en-US" sz="1050" dirty="0">
                <a:solidFill>
                  <a:srgbClr val="6D6D6D"/>
                </a:solidFill>
                <a:latin typeface="Consolas" panose="020B0609020204030204" pitchFamily="49" charset="0"/>
              </a:rPr>
              <a:t>-l</a:t>
            </a:r>
            <a:r>
              <a:rPr lang="en-US" sz="1050" dirty="0">
                <a:solidFill>
                  <a:schemeClr val="accent3"/>
                </a:solidFill>
                <a:latin typeface="Consolas" panose="020B0609020204030204" pitchFamily="49" charset="0"/>
              </a:rPr>
              <a:t> </a:t>
            </a:r>
            <a:r>
              <a:rPr lang="en-US" sz="1050" dirty="0" err="1">
                <a:solidFill>
                  <a:schemeClr val="bg1">
                    <a:lumMod val="85000"/>
                  </a:schemeClr>
                </a:solidFill>
                <a:latin typeface="Consolas" panose="020B0609020204030204" pitchFamily="49" charset="0"/>
              </a:rPr>
              <a:t>devnet-adm</a:t>
            </a:r>
            <a:r>
              <a:rPr lang="en-US" sz="1050" dirty="0">
                <a:solidFill>
                  <a:schemeClr val="bg1">
                    <a:lumMod val="85000"/>
                  </a:schemeClr>
                </a:solidFill>
                <a:latin typeface="Consolas" panose="020B0609020204030204" pitchFamily="49" charset="0"/>
              </a:rPr>
              <a:t> 192.168.10.7 </a:t>
            </a:r>
            <a:r>
              <a:rPr lang="en-US" sz="1050" dirty="0">
                <a:solidFill>
                  <a:srgbClr val="00B0F0"/>
                </a:solidFill>
                <a:latin typeface="Consolas" panose="020B0609020204030204" pitchFamily="49" charset="0"/>
              </a:rPr>
              <a:t>"cat &gt;&gt; .ssh/</a:t>
            </a:r>
            <a:r>
              <a:rPr lang="en-US" sz="1050" dirty="0" err="1">
                <a:solidFill>
                  <a:srgbClr val="00B0F0"/>
                </a:solidFill>
                <a:latin typeface="Consolas" panose="020B0609020204030204" pitchFamily="49" charset="0"/>
              </a:rPr>
              <a:t>authorized_keys</a:t>
            </a:r>
            <a:r>
              <a:rPr lang="en-US" sz="1050" dirty="0">
                <a:solidFill>
                  <a:srgbClr val="00B0F0"/>
                </a:solidFill>
                <a:latin typeface="Consolas" panose="020B0609020204030204" pitchFamily="49" charset="0"/>
              </a:rPr>
              <a:t>"</a:t>
            </a:r>
            <a:endParaRPr lang="nb-NO" sz="1050" dirty="0">
              <a:solidFill>
                <a:srgbClr val="00B0F0"/>
              </a:solidFill>
              <a:latin typeface="Consolas" panose="020B0609020204030204" pitchFamily="49" charset="0"/>
            </a:endParaRPr>
          </a:p>
        </p:txBody>
      </p:sp>
      <p:pic>
        <p:nvPicPr>
          <p:cNvPr id="8" name="Picture 7">
            <a:extLst>
              <a:ext uri="{FF2B5EF4-FFF2-40B4-BE49-F238E27FC236}">
                <a16:creationId xmlns:a16="http://schemas.microsoft.com/office/drawing/2014/main" id="{89082960-D913-3B1F-5E70-CCC478E4D392}"/>
              </a:ext>
            </a:extLst>
          </p:cNvPr>
          <p:cNvPicPr>
            <a:picLocks noChangeAspect="1"/>
          </p:cNvPicPr>
          <p:nvPr/>
        </p:nvPicPr>
        <p:blipFill rotWithShape="1">
          <a:blip r:embed="rId5"/>
          <a:srcRect t="1" b="47824"/>
          <a:stretch/>
        </p:blipFill>
        <p:spPr>
          <a:xfrm>
            <a:off x="810332" y="4428182"/>
            <a:ext cx="6852770" cy="1150364"/>
          </a:xfrm>
          <a:prstGeom prst="rect">
            <a:avLst/>
          </a:prstGeom>
        </p:spPr>
      </p:pic>
      <p:sp>
        <p:nvSpPr>
          <p:cNvPr id="6" name="TextBox 5">
            <a:extLst>
              <a:ext uri="{FF2B5EF4-FFF2-40B4-BE49-F238E27FC236}">
                <a16:creationId xmlns:a16="http://schemas.microsoft.com/office/drawing/2014/main" id="{229AD454-6D23-8DDF-3448-AAB35AD3CEDE}"/>
              </a:ext>
            </a:extLst>
          </p:cNvPr>
          <p:cNvSpPr txBox="1"/>
          <p:nvPr/>
        </p:nvSpPr>
        <p:spPr>
          <a:xfrm>
            <a:off x="8063720" y="2103813"/>
            <a:ext cx="2057399" cy="523220"/>
          </a:xfrm>
          <a:prstGeom prst="rect">
            <a:avLst/>
          </a:prstGeom>
          <a:noFill/>
          <a:ln>
            <a:solidFill>
              <a:srgbClr val="19AAF8"/>
            </a:solidFill>
          </a:ln>
        </p:spPr>
        <p:txBody>
          <a:bodyPr wrap="square">
            <a:spAutoFit/>
          </a:bodyPr>
          <a:lstStyle/>
          <a:p>
            <a:r>
              <a:rPr lang="nb-NO" sz="1400" dirty="0" err="1"/>
              <a:t>Change</a:t>
            </a:r>
            <a:r>
              <a:rPr lang="nb-NO" sz="1400" dirty="0"/>
              <a:t> to </a:t>
            </a:r>
            <a:r>
              <a:rPr lang="nb-NO" sz="1400" dirty="0" err="1"/>
              <a:t>your</a:t>
            </a:r>
            <a:endParaRPr lang="nb-NO" sz="1400" dirty="0"/>
          </a:p>
          <a:p>
            <a:r>
              <a:rPr lang="nb-NO" sz="1400" dirty="0" err="1"/>
              <a:t>server's</a:t>
            </a:r>
            <a:r>
              <a:rPr lang="nb-NO" sz="1400" dirty="0"/>
              <a:t> IP</a:t>
            </a:r>
          </a:p>
        </p:txBody>
      </p:sp>
      <p:cxnSp>
        <p:nvCxnSpPr>
          <p:cNvPr id="9" name="Straight Arrow Connector 8">
            <a:extLst>
              <a:ext uri="{FF2B5EF4-FFF2-40B4-BE49-F238E27FC236}">
                <a16:creationId xmlns:a16="http://schemas.microsoft.com/office/drawing/2014/main" id="{91BAD381-F93D-ADAD-777A-AA1C54AC7706}"/>
              </a:ext>
            </a:extLst>
          </p:cNvPr>
          <p:cNvCxnSpPr>
            <a:cxnSpLocks/>
          </p:cNvCxnSpPr>
          <p:nvPr/>
        </p:nvCxnSpPr>
        <p:spPr>
          <a:xfrm flipH="1">
            <a:off x="5784850" y="2567415"/>
            <a:ext cx="2300056" cy="54385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0" name="Rectangle: Rounded Corners 9">
            <a:extLst>
              <a:ext uri="{FF2B5EF4-FFF2-40B4-BE49-F238E27FC236}">
                <a16:creationId xmlns:a16="http://schemas.microsoft.com/office/drawing/2014/main" id="{1E65EB2D-33A5-DD93-8199-47B5A1192213}"/>
              </a:ext>
            </a:extLst>
          </p:cNvPr>
          <p:cNvSpPr/>
          <p:nvPr/>
        </p:nvSpPr>
        <p:spPr>
          <a:xfrm>
            <a:off x="4857093" y="2961638"/>
            <a:ext cx="927757" cy="299273"/>
          </a:xfrm>
          <a:prstGeom prst="roundRect">
            <a:avLst/>
          </a:prstGeom>
          <a:noFill/>
          <a:ln w="1905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lIns="36000" tIns="36000" rIns="36000" bIns="36000" rtlCol="0" anchor="ctr"/>
          <a:lstStyle/>
          <a:p>
            <a:pPr algn="ctr">
              <a:lnSpc>
                <a:spcPct val="90000"/>
              </a:lnSpc>
              <a:spcAft>
                <a:spcPts val="1000"/>
              </a:spcAft>
            </a:pPr>
            <a:endParaRPr lang="nb-NO" err="1"/>
          </a:p>
        </p:txBody>
      </p:sp>
      <p:sp>
        <p:nvSpPr>
          <p:cNvPr id="11" name="Rectangle: Rounded Corners 10">
            <a:extLst>
              <a:ext uri="{FF2B5EF4-FFF2-40B4-BE49-F238E27FC236}">
                <a16:creationId xmlns:a16="http://schemas.microsoft.com/office/drawing/2014/main" id="{5B89C1CF-0BA3-589B-3522-CE257DE67E20}"/>
              </a:ext>
            </a:extLst>
          </p:cNvPr>
          <p:cNvSpPr/>
          <p:nvPr/>
        </p:nvSpPr>
        <p:spPr>
          <a:xfrm>
            <a:off x="2825093" y="4357459"/>
            <a:ext cx="984907" cy="299273"/>
          </a:xfrm>
          <a:prstGeom prst="roundRect">
            <a:avLst/>
          </a:prstGeom>
          <a:noFill/>
          <a:ln w="1905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lIns="36000" tIns="36000" rIns="36000" bIns="36000" rtlCol="0" anchor="ctr"/>
          <a:lstStyle/>
          <a:p>
            <a:pPr algn="ctr">
              <a:lnSpc>
                <a:spcPct val="90000"/>
              </a:lnSpc>
              <a:spcAft>
                <a:spcPts val="1000"/>
              </a:spcAft>
            </a:pPr>
            <a:endParaRPr lang="nb-NO" err="1"/>
          </a:p>
        </p:txBody>
      </p:sp>
      <p:cxnSp>
        <p:nvCxnSpPr>
          <p:cNvPr id="13" name="Straight Arrow Connector 12">
            <a:extLst>
              <a:ext uri="{FF2B5EF4-FFF2-40B4-BE49-F238E27FC236}">
                <a16:creationId xmlns:a16="http://schemas.microsoft.com/office/drawing/2014/main" id="{C9DAF261-AB42-114F-3A91-71D69C1F497D}"/>
              </a:ext>
            </a:extLst>
          </p:cNvPr>
          <p:cNvCxnSpPr>
            <a:cxnSpLocks/>
          </p:cNvCxnSpPr>
          <p:nvPr/>
        </p:nvCxnSpPr>
        <p:spPr>
          <a:xfrm flipH="1">
            <a:off x="3810000" y="2646750"/>
            <a:ext cx="4943192" cy="186034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2" name="TextBox 11">
            <a:extLst>
              <a:ext uri="{FF2B5EF4-FFF2-40B4-BE49-F238E27FC236}">
                <a16:creationId xmlns:a16="http://schemas.microsoft.com/office/drawing/2014/main" id="{228D6720-F865-9CEB-3B4B-E474D42D0B46}"/>
              </a:ext>
            </a:extLst>
          </p:cNvPr>
          <p:cNvSpPr txBox="1"/>
          <p:nvPr/>
        </p:nvSpPr>
        <p:spPr>
          <a:xfrm>
            <a:off x="813181" y="2379164"/>
            <a:ext cx="3292327" cy="260264"/>
          </a:xfrm>
          <a:prstGeom prst="rect">
            <a:avLst/>
          </a:prstGeom>
          <a:solidFill>
            <a:schemeClr val="tx1"/>
          </a:solidFill>
        </p:spPr>
        <p:txBody>
          <a:bodyPr wrap="square">
            <a:spAutoFit/>
          </a:bodyPr>
          <a:lstStyle/>
          <a:p>
            <a:pPr marL="0" lvl="1" indent="-97200">
              <a:lnSpc>
                <a:spcPct val="110000"/>
              </a:lnSpc>
            </a:pPr>
            <a:r>
              <a:rPr lang="nb-NO" sz="1050" dirty="0">
                <a:solidFill>
                  <a:schemeClr val="bg1">
                    <a:lumMod val="85000"/>
                  </a:schemeClr>
                </a:solidFill>
                <a:latin typeface="Consolas" panose="020B0609020204030204" pitchFamily="49" charset="0"/>
              </a:rPr>
              <a:t>PS C:\&gt; </a:t>
            </a:r>
            <a:r>
              <a:rPr lang="en-US" sz="1050" dirty="0">
                <a:solidFill>
                  <a:schemeClr val="accent3"/>
                </a:solidFill>
                <a:latin typeface="Consolas" panose="020B0609020204030204" pitchFamily="49" charset="0"/>
              </a:rPr>
              <a:t>ssh-keygen </a:t>
            </a:r>
            <a:r>
              <a:rPr lang="en-US" sz="1050" dirty="0" err="1">
                <a:solidFill>
                  <a:srgbClr val="6D6D6D"/>
                </a:solidFill>
                <a:latin typeface="Consolas" panose="020B0609020204030204" pitchFamily="49" charset="0"/>
              </a:rPr>
              <a:t>-t</a:t>
            </a:r>
            <a:r>
              <a:rPr lang="en-US" sz="1050" dirty="0">
                <a:solidFill>
                  <a:srgbClr val="6D6D6D"/>
                </a:solidFill>
                <a:latin typeface="Consolas" panose="020B0609020204030204" pitchFamily="49" charset="0"/>
              </a:rPr>
              <a:t> </a:t>
            </a:r>
            <a:r>
              <a:rPr lang="en-US" sz="1050" dirty="0" err="1">
                <a:solidFill>
                  <a:schemeClr val="bg1">
                    <a:lumMod val="85000"/>
                  </a:schemeClr>
                </a:solidFill>
                <a:latin typeface="Consolas" panose="020B0609020204030204" pitchFamily="49" charset="0"/>
              </a:rPr>
              <a:t>ed25519</a:t>
            </a:r>
            <a:endParaRPr lang="nb-NO" sz="1050" dirty="0">
              <a:solidFill>
                <a:schemeClr val="bg1">
                  <a:lumMod val="85000"/>
                </a:schemeClr>
              </a:solidFill>
              <a:latin typeface="Consolas" panose="020B0609020204030204" pitchFamily="49" charset="0"/>
            </a:endParaRPr>
          </a:p>
        </p:txBody>
      </p:sp>
      <p:sp>
        <p:nvSpPr>
          <p:cNvPr id="14" name="Rectangle: Rounded Corners 13">
            <a:extLst>
              <a:ext uri="{FF2B5EF4-FFF2-40B4-BE49-F238E27FC236}">
                <a16:creationId xmlns:a16="http://schemas.microsoft.com/office/drawing/2014/main" id="{BAABAAF7-23D0-3028-6554-71A54C50BC6A}"/>
              </a:ext>
            </a:extLst>
          </p:cNvPr>
          <p:cNvSpPr/>
          <p:nvPr/>
        </p:nvSpPr>
        <p:spPr>
          <a:xfrm>
            <a:off x="2758981" y="1618463"/>
            <a:ext cx="927757" cy="299273"/>
          </a:xfrm>
          <a:prstGeom prst="roundRect">
            <a:avLst/>
          </a:prstGeom>
          <a:noFill/>
          <a:ln w="1905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lIns="36000" tIns="36000" rIns="36000" bIns="36000" rtlCol="0" anchor="ctr"/>
          <a:lstStyle/>
          <a:p>
            <a:pPr algn="ctr">
              <a:lnSpc>
                <a:spcPct val="90000"/>
              </a:lnSpc>
              <a:spcAft>
                <a:spcPts val="1000"/>
              </a:spcAft>
            </a:pPr>
            <a:endParaRPr lang="nb-NO" err="1"/>
          </a:p>
        </p:txBody>
      </p:sp>
      <p:cxnSp>
        <p:nvCxnSpPr>
          <p:cNvPr id="17" name="Straight Arrow Connector 16">
            <a:extLst>
              <a:ext uri="{FF2B5EF4-FFF2-40B4-BE49-F238E27FC236}">
                <a16:creationId xmlns:a16="http://schemas.microsoft.com/office/drawing/2014/main" id="{CB89EA76-5B65-2C9F-942B-7E33E6CD2FB8}"/>
              </a:ext>
            </a:extLst>
          </p:cNvPr>
          <p:cNvCxnSpPr>
            <a:cxnSpLocks/>
            <a:stCxn id="6" idx="1"/>
            <a:endCxn id="14" idx="3"/>
          </p:cNvCxnSpPr>
          <p:nvPr/>
        </p:nvCxnSpPr>
        <p:spPr>
          <a:xfrm flipH="1" flipV="1">
            <a:off x="3686738" y="1768100"/>
            <a:ext cx="4376982" cy="59732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5" name="Rectangle: Rounded Corners 14">
            <a:extLst>
              <a:ext uri="{FF2B5EF4-FFF2-40B4-BE49-F238E27FC236}">
                <a16:creationId xmlns:a16="http://schemas.microsoft.com/office/drawing/2014/main" id="{C21E708F-78FF-7A4B-31C7-0128CD901BD5}"/>
              </a:ext>
            </a:extLst>
          </p:cNvPr>
          <p:cNvSpPr/>
          <p:nvPr/>
        </p:nvSpPr>
        <p:spPr>
          <a:xfrm>
            <a:off x="2335428" y="1093128"/>
            <a:ext cx="1019432" cy="299273"/>
          </a:xfrm>
          <a:prstGeom prst="roundRect">
            <a:avLst/>
          </a:prstGeom>
          <a:noFill/>
          <a:ln w="28575" cap="flat" cmpd="sng" algn="ctr">
            <a:solidFill>
              <a:srgbClr val="FF0000"/>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lIns="36000" tIns="36000" rIns="36000" bIns="36000" rtlCol="0" anchor="ctr"/>
          <a:lstStyle/>
          <a:p>
            <a:pPr algn="ctr">
              <a:lnSpc>
                <a:spcPct val="90000"/>
              </a:lnSpc>
              <a:spcAft>
                <a:spcPts val="1000"/>
              </a:spcAft>
            </a:pPr>
            <a:endParaRPr lang="nb-NO" err="1"/>
          </a:p>
        </p:txBody>
      </p:sp>
    </p:spTree>
    <p:extLst>
      <p:ext uri="{BB962C8B-B14F-4D97-AF65-F5344CB8AC3E}">
        <p14:creationId xmlns:p14="http://schemas.microsoft.com/office/powerpoint/2010/main" val="28854958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Slide Number Placeholder 3">
            <a:extLst>
              <a:ext uri="{FF2B5EF4-FFF2-40B4-BE49-F238E27FC236}">
                <a16:creationId xmlns:a16="http://schemas.microsoft.com/office/drawing/2014/main" id="{84E04E4E-021A-44EA-A21F-D749783987DC}"/>
              </a:ext>
            </a:extLst>
          </p:cNvPr>
          <p:cNvSpPr>
            <a:spLocks noGrp="1"/>
          </p:cNvSpPr>
          <p:nvPr>
            <p:ph type="sldNum" sz="quarter" idx="12"/>
          </p:nvPr>
        </p:nvSpPr>
        <p:spPr>
          <a:xfrm>
            <a:off x="540000" y="6247800"/>
            <a:ext cx="900000" cy="450000"/>
          </a:xfrm>
        </p:spPr>
        <p:txBody>
          <a:bodyPr/>
          <a:lstStyle/>
          <a:p>
            <a:pPr>
              <a:spcAft>
                <a:spcPts val="600"/>
              </a:spcAft>
            </a:pPr>
            <a:fld id="{02CEFE82-39F2-4F47-8A0C-D5AB3496FA5C}" type="slidenum">
              <a:rPr lang="en-GB" smtClean="0"/>
              <a:pPr>
                <a:spcAft>
                  <a:spcPts val="600"/>
                </a:spcAft>
              </a:pPr>
              <a:t>32</a:t>
            </a:fld>
            <a:endParaRPr lang="en-GB"/>
          </a:p>
        </p:txBody>
      </p:sp>
      <p:sp>
        <p:nvSpPr>
          <p:cNvPr id="2" name="Text+Image 50:50">
            <a:extLst>
              <a:ext uri="{FF2B5EF4-FFF2-40B4-BE49-F238E27FC236}">
                <a16:creationId xmlns:a16="http://schemas.microsoft.com/office/drawing/2014/main" id="{092F375E-88F1-2491-C4B4-4FFB2575B3FC}"/>
              </a:ext>
            </a:extLst>
          </p:cNvPr>
          <p:cNvSpPr txBox="1">
            <a:spLocks/>
          </p:cNvSpPr>
          <p:nvPr/>
        </p:nvSpPr>
        <p:spPr bwMode="gray">
          <a:xfrm>
            <a:off x="540000" y="479005"/>
            <a:ext cx="9837340" cy="540000"/>
          </a:xfrm>
          <a:prstGeom prst="rect">
            <a:avLst/>
          </a:prstGeom>
        </p:spPr>
        <p:txBody>
          <a:bodyPr vert="horz" lIns="0" tIns="0" rIns="0" bIns="0" rtlCol="0" anchor="ctr">
            <a:normAutofit/>
          </a:bodyPr>
          <a:lstStyle>
            <a:lvl1pPr algn="l" defTabSz="914400" rtl="0" eaLnBrk="1" latinLnBrk="0" hangingPunct="1">
              <a:lnSpc>
                <a:spcPct val="90000"/>
              </a:lnSpc>
              <a:spcBef>
                <a:spcPct val="0"/>
              </a:spcBef>
              <a:buNone/>
              <a:defRPr sz="2800" b="0" i="0" u="none" kern="1200">
                <a:solidFill>
                  <a:schemeClr val="tx1"/>
                </a:solidFill>
                <a:latin typeface="Verdana" panose="020B0604030504040204" pitchFamily="34" charset="0"/>
                <a:ea typeface="Verdana" panose="020B0604030504040204" pitchFamily="34" charset="0"/>
                <a:cs typeface="+mj-cs"/>
                <a:sym typeface="Verdana" panose="020B0604030504040204" pitchFamily="34" charset="0"/>
              </a:defRPr>
            </a:lvl1pPr>
          </a:lstStyle>
          <a:p>
            <a:r>
              <a:rPr lang="en-GB"/>
              <a:t>Git clone the example files</a:t>
            </a:r>
          </a:p>
        </p:txBody>
      </p:sp>
      <p:sp>
        <p:nvSpPr>
          <p:cNvPr id="46" name="Footer Placeholder 6">
            <a:extLst>
              <a:ext uri="{FF2B5EF4-FFF2-40B4-BE49-F238E27FC236}">
                <a16:creationId xmlns:a16="http://schemas.microsoft.com/office/drawing/2014/main" id="{4E062DF5-099B-D535-7830-ECF433AE23F5}"/>
              </a:ext>
            </a:extLst>
          </p:cNvPr>
          <p:cNvSpPr>
            <a:spLocks noGrp="1"/>
          </p:cNvSpPr>
          <p:nvPr>
            <p:ph type="ftr" sz="quarter" idx="11"/>
          </p:nvPr>
        </p:nvSpPr>
        <p:spPr>
          <a:xfrm>
            <a:off x="0" y="0"/>
            <a:ext cx="1440001" cy="270000"/>
          </a:xfrm>
          <a:solidFill>
            <a:srgbClr val="0C1026"/>
          </a:solidFill>
          <a:ln>
            <a:noFill/>
          </a:ln>
        </p:spPr>
        <p:txBody>
          <a:bodyPr/>
          <a:lstStyle/>
          <a:p>
            <a:pPr algn="l"/>
            <a:r>
              <a:rPr lang="en-US" sz="1100">
                <a:latin typeface="Verdana" panose="020B0604030504040204" pitchFamily="34" charset="0"/>
                <a:ea typeface="Verdana" panose="020B0604030504040204" pitchFamily="34" charset="0"/>
                <a:sym typeface="Verdana" panose="020B0604030504040204" pitchFamily="34" charset="0"/>
              </a:rPr>
              <a:t> Pre-lab exercises</a:t>
            </a:r>
          </a:p>
        </p:txBody>
      </p:sp>
      <p:sp>
        <p:nvSpPr>
          <p:cNvPr id="47" name="Footer Placeholder 6">
            <a:extLst>
              <a:ext uri="{FF2B5EF4-FFF2-40B4-BE49-F238E27FC236}">
                <a16:creationId xmlns:a16="http://schemas.microsoft.com/office/drawing/2014/main" id="{713F7C4B-5CF6-CD54-CC64-EEF0747F9838}"/>
              </a:ext>
            </a:extLst>
          </p:cNvPr>
          <p:cNvSpPr txBox="1">
            <a:spLocks/>
          </p:cNvSpPr>
          <p:nvPr/>
        </p:nvSpPr>
        <p:spPr bwMode="gray">
          <a:xfrm>
            <a:off x="1440000" y="0"/>
            <a:ext cx="7900850" cy="270000"/>
          </a:xfrm>
          <a:prstGeom prst="rect">
            <a:avLst/>
          </a:prstGeom>
          <a:gradFill flip="none" rotWithShape="1">
            <a:gsLst>
              <a:gs pos="0">
                <a:srgbClr val="2D28CD"/>
              </a:gs>
              <a:gs pos="50000">
                <a:srgbClr val="2D28CD">
                  <a:alpha val="50000"/>
                </a:srgbClr>
              </a:gs>
              <a:gs pos="100000">
                <a:schemeClr val="bg1"/>
              </a:gs>
            </a:gsLst>
            <a:lin ang="0" scaled="1"/>
            <a:tileRect/>
          </a:gradFill>
          <a:ln>
            <a:noFill/>
          </a:ln>
        </p:spPr>
        <p:txBody>
          <a:bodyPr vert="horz" lIns="0" tIns="0" rIns="0" bIns="0" rtlCol="0" anchor="ctr"/>
          <a:lstStyle>
            <a:defPPr>
              <a:defRPr lang="en-US"/>
            </a:defPPr>
            <a:lvl1pPr marL="0" algn="ctr" defTabSz="914400" rtl="0" eaLnBrk="1" latinLnBrk="0" hangingPunct="1">
              <a:defRPr sz="1050" kern="1200">
                <a:solidFill>
                  <a:schemeClr val="bg1"/>
                </a:solidFill>
                <a:latin typeface="Verdana" panose="020B0604030504040204" pitchFamily="34" charset="0"/>
                <a:ea typeface="Verdana" panose="020B0604030504040204" pitchFamily="34" charset="0"/>
                <a:cs typeface="+mn-cs"/>
                <a:sym typeface="Verdana" panose="020B060403050404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dirty="0"/>
              <a:t> Pre-lab task #2: Ubuntu Server</a:t>
            </a:r>
          </a:p>
        </p:txBody>
      </p:sp>
      <p:sp>
        <p:nvSpPr>
          <p:cNvPr id="3" name="TextBox 2">
            <a:extLst>
              <a:ext uri="{FF2B5EF4-FFF2-40B4-BE49-F238E27FC236}">
                <a16:creationId xmlns:a16="http://schemas.microsoft.com/office/drawing/2014/main" id="{0AB21190-EB15-A051-46E9-CEBD6C7A1F13}"/>
              </a:ext>
            </a:extLst>
          </p:cNvPr>
          <p:cNvSpPr txBox="1"/>
          <p:nvPr/>
        </p:nvSpPr>
        <p:spPr>
          <a:xfrm>
            <a:off x="540000" y="1098670"/>
            <a:ext cx="9687449" cy="3281860"/>
          </a:xfrm>
          <a:prstGeom prst="rect">
            <a:avLst/>
          </a:prstGeom>
          <a:solidFill>
            <a:srgbClr val="002B36"/>
          </a:solidFill>
        </p:spPr>
        <p:txBody>
          <a:bodyPr wrap="square">
            <a:spAutoFit/>
          </a:bodyPr>
          <a:lstStyle>
            <a:defPPr>
              <a:defRPr lang="en-US"/>
            </a:defPPr>
            <a:lvl2pPr marL="0" lvl="1" indent="-97200">
              <a:lnSpc>
                <a:spcPct val="110000"/>
              </a:lnSpc>
              <a:defRPr sz="1200">
                <a:solidFill>
                  <a:srgbClr val="EEE8D5"/>
                </a:solidFill>
                <a:latin typeface="Consolas" panose="020B0609020204030204" pitchFamily="49" charset="0"/>
              </a:defRPr>
            </a:lvl2pPr>
          </a:lstStyle>
          <a:p>
            <a:pPr lvl="1"/>
            <a:r>
              <a:rPr lang="en-US" sz="1050" noProof="1">
                <a:solidFill>
                  <a:srgbClr val="6D6D6D"/>
                </a:solidFill>
                <a:latin typeface="Consolas" panose="020B0609020204030204" pitchFamily="49" charset="0"/>
                <a:ea typeface="+mn-ea"/>
              </a:rPr>
              <a:t>devnet-adm@ubuntu-devnet:~</a:t>
            </a:r>
            <a:r>
              <a:rPr lang="en-US" sz="1050" noProof="1">
                <a:solidFill>
                  <a:srgbClr val="EEE8D5"/>
                </a:solidFill>
                <a:latin typeface="Consolas" panose="020B0609020204030204" pitchFamily="49" charset="0"/>
              </a:rPr>
              <a:t>$ cd ~</a:t>
            </a:r>
            <a:endParaRPr lang="en-US" sz="1050" noProof="1">
              <a:solidFill>
                <a:srgbClr val="6D6D6D"/>
              </a:solidFill>
              <a:latin typeface="Consolas" panose="020B0609020204030204" pitchFamily="49" charset="0"/>
              <a:ea typeface="+mn-ea"/>
            </a:endParaRPr>
          </a:p>
          <a:p>
            <a:pPr lvl="1"/>
            <a:r>
              <a:rPr lang="en-US" sz="1050" noProof="1">
                <a:solidFill>
                  <a:srgbClr val="6D6D6D"/>
                </a:solidFill>
                <a:latin typeface="Consolas" panose="020B0609020204030204" pitchFamily="49" charset="0"/>
                <a:ea typeface="+mn-ea"/>
              </a:rPr>
              <a:t>devnet-adm@ubuntu-devnet:~</a:t>
            </a:r>
            <a:r>
              <a:rPr lang="en-US" sz="1050" noProof="1">
                <a:solidFill>
                  <a:srgbClr val="EEE8D5"/>
                </a:solidFill>
                <a:latin typeface="Consolas" panose="020B0609020204030204" pitchFamily="49" charset="0"/>
              </a:rPr>
              <a:t>$ git clone </a:t>
            </a:r>
            <a:r>
              <a:rPr lang="en-US" sz="1050" noProof="1">
                <a:solidFill>
                  <a:srgbClr val="EEE8D5"/>
                </a:solidFill>
                <a:latin typeface="Consolas" panose="020B0609020204030204" pitchFamily="49" charset="0"/>
                <a:hlinkClick r:id="rId3"/>
              </a:rPr>
              <a:t>https://github.com/akoksrud/wifi-automation</a:t>
            </a:r>
            <a:endParaRPr lang="en-US" sz="1050" noProof="1">
              <a:solidFill>
                <a:srgbClr val="EEE8D5"/>
              </a:solidFill>
              <a:latin typeface="Consolas" panose="020B0609020204030204" pitchFamily="49" charset="0"/>
            </a:endParaRPr>
          </a:p>
          <a:p>
            <a:pPr lvl="1"/>
            <a:r>
              <a:rPr lang="en-US" sz="1050" noProof="1"/>
              <a:t>Cloning into 'wifi-automation'...</a:t>
            </a:r>
          </a:p>
          <a:p>
            <a:pPr lvl="1"/>
            <a:r>
              <a:rPr lang="en-US" sz="1050" noProof="1"/>
              <a:t>remote: Enumerating objects: 20, done.</a:t>
            </a:r>
          </a:p>
          <a:p>
            <a:pPr lvl="1"/>
            <a:r>
              <a:rPr lang="en-US" sz="1050" noProof="1"/>
              <a:t>remote: Counting objects: 100% (20/20), done.</a:t>
            </a:r>
          </a:p>
          <a:p>
            <a:pPr lvl="1"/>
            <a:r>
              <a:rPr lang="en-US" sz="1050" noProof="1"/>
              <a:t>remote: Compressing objects: 100% (15/15), done.</a:t>
            </a:r>
          </a:p>
          <a:p>
            <a:pPr lvl="1"/>
            <a:r>
              <a:rPr lang="en-US" sz="1050" noProof="1"/>
              <a:t>remote: Total 20 (delta 2), reused 15 (delta 1), pack-reused 0</a:t>
            </a:r>
          </a:p>
          <a:p>
            <a:pPr lvl="1"/>
            <a:r>
              <a:rPr lang="en-US" sz="1050" noProof="1"/>
              <a:t>Receiving objects: 100% (20/20), 15.61 KiB | 841.00 KiB/s, done.</a:t>
            </a:r>
          </a:p>
          <a:p>
            <a:pPr lvl="1"/>
            <a:r>
              <a:rPr lang="en-US" sz="1050" noProof="1"/>
              <a:t>Resolving deltas: 100% (2/2), done.</a:t>
            </a:r>
          </a:p>
          <a:p>
            <a:pPr lvl="1"/>
            <a:r>
              <a:rPr lang="en-US" sz="1050" noProof="1">
                <a:solidFill>
                  <a:srgbClr val="6D6D6D"/>
                </a:solidFill>
                <a:latin typeface="Consolas" panose="020B0609020204030204" pitchFamily="49" charset="0"/>
                <a:ea typeface="+mn-ea"/>
              </a:rPr>
              <a:t>devnet-adm@ubuntu-devnet:~</a:t>
            </a:r>
            <a:r>
              <a:rPr lang="en-US" sz="1050" noProof="1">
                <a:solidFill>
                  <a:srgbClr val="EEE8D5"/>
                </a:solidFill>
                <a:latin typeface="Consolas" panose="020B0609020204030204" pitchFamily="49" charset="0"/>
              </a:rPr>
              <a:t>$ cd wifi-automation</a:t>
            </a:r>
          </a:p>
          <a:p>
            <a:pPr lvl="1"/>
            <a:r>
              <a:rPr lang="en-US" sz="1050" noProof="1">
                <a:solidFill>
                  <a:srgbClr val="6D6D6D"/>
                </a:solidFill>
                <a:latin typeface="Consolas" panose="020B0609020204030204" pitchFamily="49" charset="0"/>
                <a:ea typeface="+mn-ea"/>
              </a:rPr>
              <a:t>devnet-adm@ubuntu-devnet:~</a:t>
            </a:r>
            <a:r>
              <a:rPr lang="en-US" sz="1050" noProof="1">
                <a:solidFill>
                  <a:srgbClr val="EEE8D5"/>
                </a:solidFill>
                <a:latin typeface="Consolas" panose="020B0609020204030204" pitchFamily="49" charset="0"/>
              </a:rPr>
              <a:t>$</a:t>
            </a:r>
            <a:r>
              <a:rPr lang="en-US" sz="1050" noProof="1"/>
              <a:t> ls -l</a:t>
            </a:r>
          </a:p>
          <a:p>
            <a:pPr lvl="1"/>
            <a:r>
              <a:rPr lang="en-US" sz="1050" noProof="1"/>
              <a:t>total 52</a:t>
            </a:r>
          </a:p>
          <a:p>
            <a:pPr lvl="1"/>
            <a:r>
              <a:rPr lang="en-US" sz="1050" noProof="1"/>
              <a:t>drwxrwxr-x 2 devnet-adm devnet-adm  4096 Jul  1 18:38 examples</a:t>
            </a:r>
          </a:p>
          <a:p>
            <a:pPr lvl="1"/>
            <a:r>
              <a:rPr lang="en-US" sz="1050" noProof="1"/>
              <a:t>-rw-rw-r-- 1 devnet-adm devnet-adm 35149 Jul  1 18:38 LICENSE</a:t>
            </a:r>
          </a:p>
          <a:p>
            <a:pPr lvl="1"/>
            <a:r>
              <a:rPr lang="en-US" sz="1050" noProof="1"/>
              <a:t>drwxrwxr-x 2 devnet-adm devnet-adm  4096 Jul  1 18:38 presentation</a:t>
            </a:r>
          </a:p>
          <a:p>
            <a:pPr lvl="1"/>
            <a:r>
              <a:rPr lang="en-US" sz="1050" noProof="1"/>
              <a:t>-rw-rw-r-- 1 devnet-adm devnet-adm    63 Jul  1 18:38 README.md</a:t>
            </a:r>
          </a:p>
          <a:p>
            <a:pPr lvl="1"/>
            <a:r>
              <a:rPr lang="en-US" sz="1050" noProof="1"/>
              <a:t>drwxrwxr-x 2 devnet-adm devnet-adm  4096 Jul  1 18:38 solutions</a:t>
            </a:r>
          </a:p>
          <a:p>
            <a:pPr lvl="1"/>
            <a:r>
              <a:rPr lang="en-US" sz="1050" noProof="1">
                <a:solidFill>
                  <a:srgbClr val="6D6D6D"/>
                </a:solidFill>
                <a:latin typeface="Consolas" panose="020B0609020204030204" pitchFamily="49" charset="0"/>
                <a:ea typeface="+mn-ea"/>
              </a:rPr>
              <a:t>devnet-adm@ubuntu-devnet:~</a:t>
            </a:r>
            <a:r>
              <a:rPr lang="en-US" sz="1050" noProof="1">
                <a:solidFill>
                  <a:srgbClr val="EEE8D5"/>
                </a:solidFill>
                <a:latin typeface="Consolas" panose="020B0609020204030204" pitchFamily="49" charset="0"/>
              </a:rPr>
              <a:t>$ </a:t>
            </a:r>
            <a:endParaRPr lang="en-US" sz="1050" noProof="1"/>
          </a:p>
        </p:txBody>
      </p:sp>
      <p:sp>
        <p:nvSpPr>
          <p:cNvPr id="4" name="The distance between the headline and the start of the body copy is always constant.…">
            <a:extLst>
              <a:ext uri="{FF2B5EF4-FFF2-40B4-BE49-F238E27FC236}">
                <a16:creationId xmlns:a16="http://schemas.microsoft.com/office/drawing/2014/main" id="{7345CD42-B411-4D2A-D01B-8D68EE7AF675}"/>
              </a:ext>
            </a:extLst>
          </p:cNvPr>
          <p:cNvSpPr txBox="1">
            <a:spLocks noGrp="1"/>
          </p:cNvSpPr>
          <p:nvPr>
            <p:ph idx="1"/>
          </p:nvPr>
        </p:nvSpPr>
        <p:spPr>
          <a:xfrm>
            <a:off x="540000" y="4369664"/>
            <a:ext cx="9687449" cy="1607611"/>
          </a:xfrm>
        </p:spPr>
        <p:txBody>
          <a:bodyPr>
            <a:normAutofit/>
          </a:bodyPr>
          <a:lstStyle/>
          <a:p>
            <a:pPr>
              <a:lnSpc>
                <a:spcPct val="110000"/>
              </a:lnSpc>
            </a:pPr>
            <a:r>
              <a:rPr lang="nb-NO" sz="1600" noProof="1"/>
              <a:t>Git will not be used for version control or backup in this lab, but it is highly recommended to use when building your own projects</a:t>
            </a:r>
          </a:p>
          <a:p>
            <a:pPr>
              <a:lnSpc>
                <a:spcPct val="110000"/>
              </a:lnSpc>
            </a:pPr>
            <a:r>
              <a:rPr lang="nb-NO" sz="1600" noProof="1"/>
              <a:t>To update the contents of the cloned repository, do a git pull like this</a:t>
            </a:r>
          </a:p>
          <a:p>
            <a:pPr>
              <a:lnSpc>
                <a:spcPct val="110000"/>
              </a:lnSpc>
            </a:pPr>
            <a:endParaRPr lang="nb-NO" sz="1600" noProof="1"/>
          </a:p>
          <a:p>
            <a:pPr marL="0" indent="0">
              <a:lnSpc>
                <a:spcPct val="110000"/>
              </a:lnSpc>
              <a:buNone/>
            </a:pPr>
            <a:endParaRPr lang="nb-NO" sz="1600" noProof="1"/>
          </a:p>
        </p:txBody>
      </p:sp>
      <p:sp>
        <p:nvSpPr>
          <p:cNvPr id="6" name="TextBox 5">
            <a:extLst>
              <a:ext uri="{FF2B5EF4-FFF2-40B4-BE49-F238E27FC236}">
                <a16:creationId xmlns:a16="http://schemas.microsoft.com/office/drawing/2014/main" id="{E8FFD234-A156-F602-ED83-79FBC0FA766B}"/>
              </a:ext>
            </a:extLst>
          </p:cNvPr>
          <p:cNvSpPr txBox="1"/>
          <p:nvPr/>
        </p:nvSpPr>
        <p:spPr>
          <a:xfrm>
            <a:off x="539999" y="5629198"/>
            <a:ext cx="9687449" cy="260264"/>
          </a:xfrm>
          <a:prstGeom prst="rect">
            <a:avLst/>
          </a:prstGeom>
          <a:solidFill>
            <a:srgbClr val="002B36"/>
          </a:solidFill>
        </p:spPr>
        <p:txBody>
          <a:bodyPr wrap="square">
            <a:spAutoFit/>
          </a:bodyPr>
          <a:lstStyle>
            <a:defPPr>
              <a:defRPr lang="en-US"/>
            </a:defPPr>
            <a:lvl2pPr marL="0" lvl="1" indent="-97200">
              <a:lnSpc>
                <a:spcPct val="110000"/>
              </a:lnSpc>
              <a:defRPr sz="1200">
                <a:solidFill>
                  <a:srgbClr val="EEE8D5"/>
                </a:solidFill>
                <a:latin typeface="Consolas" panose="020B0609020204030204" pitchFamily="49" charset="0"/>
              </a:defRPr>
            </a:lvl2pPr>
          </a:lstStyle>
          <a:p>
            <a:pPr lvl="1"/>
            <a:r>
              <a:rPr lang="en-US" sz="1050" noProof="1">
                <a:solidFill>
                  <a:srgbClr val="6D6D6D"/>
                </a:solidFill>
                <a:latin typeface="Consolas" panose="020B0609020204030204" pitchFamily="49" charset="0"/>
                <a:ea typeface="+mn-ea"/>
              </a:rPr>
              <a:t>devnet-adm@ubuntu-devnet:~</a:t>
            </a:r>
            <a:r>
              <a:rPr lang="en-US" sz="1050" noProof="1">
                <a:solidFill>
                  <a:srgbClr val="EEE8D5"/>
                </a:solidFill>
                <a:latin typeface="Consolas" panose="020B0609020204030204" pitchFamily="49" charset="0"/>
              </a:rPr>
              <a:t>$ </a:t>
            </a:r>
            <a:r>
              <a:rPr lang="en-US" sz="1050" noProof="1"/>
              <a:t>git pull origin main</a:t>
            </a:r>
            <a:endParaRPr lang="en-US" sz="1050" noProof="1">
              <a:solidFill>
                <a:srgbClr val="6D6D6D"/>
              </a:solidFill>
              <a:latin typeface="Consolas" panose="020B0609020204030204" pitchFamily="49" charset="0"/>
              <a:ea typeface="+mn-ea"/>
            </a:endParaRPr>
          </a:p>
        </p:txBody>
      </p:sp>
    </p:spTree>
    <p:extLst>
      <p:ext uri="{BB962C8B-B14F-4D97-AF65-F5344CB8AC3E}">
        <p14:creationId xmlns:p14="http://schemas.microsoft.com/office/powerpoint/2010/main" val="10906923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The distance between the headline and the start of the body copy is always constant.…"/>
          <p:cNvSpPr txBox="1">
            <a:spLocks noGrp="1"/>
          </p:cNvSpPr>
          <p:nvPr>
            <p:ph idx="1"/>
          </p:nvPr>
        </p:nvSpPr>
        <p:spPr>
          <a:xfrm>
            <a:off x="540000" y="972000"/>
            <a:ext cx="11109600" cy="4838400"/>
          </a:xfrm>
        </p:spPr>
        <p:txBody>
          <a:bodyPr>
            <a:normAutofit/>
          </a:bodyPr>
          <a:lstStyle/>
          <a:p>
            <a:pPr>
              <a:lnSpc>
                <a:spcPct val="110000"/>
              </a:lnSpc>
            </a:pPr>
            <a:r>
              <a:rPr lang="nb-NO" sz="1600" err="1"/>
              <a:t>Installing</a:t>
            </a:r>
            <a:r>
              <a:rPr lang="nb-NO" sz="1600"/>
              <a:t> </a:t>
            </a:r>
            <a:r>
              <a:rPr lang="nb-NO" sz="1600" err="1"/>
              <a:t>Docker</a:t>
            </a:r>
            <a:r>
              <a:rPr lang="nb-NO" sz="1600"/>
              <a:t> </a:t>
            </a:r>
            <a:r>
              <a:rPr lang="nb-NO" sz="1600" err="1"/>
              <a:t>on</a:t>
            </a:r>
            <a:r>
              <a:rPr lang="nb-NO" sz="1600"/>
              <a:t> </a:t>
            </a:r>
            <a:r>
              <a:rPr lang="nb-NO" sz="1600" err="1"/>
              <a:t>Ubuntu</a:t>
            </a:r>
            <a:r>
              <a:rPr lang="nb-NO" sz="1600"/>
              <a:t> Server</a:t>
            </a:r>
          </a:p>
          <a:p>
            <a:pPr>
              <a:lnSpc>
                <a:spcPct val="110000"/>
              </a:lnSpc>
            </a:pPr>
            <a:r>
              <a:rPr lang="nb-NO" sz="1600" err="1"/>
              <a:t>Docker</a:t>
            </a:r>
            <a:r>
              <a:rPr lang="nb-NO" sz="1600"/>
              <a:t> is a </a:t>
            </a:r>
            <a:r>
              <a:rPr lang="nb-NO" sz="1600" err="1"/>
              <a:t>platform</a:t>
            </a:r>
            <a:r>
              <a:rPr lang="nb-NO" sz="1600"/>
              <a:t> for </a:t>
            </a:r>
            <a:r>
              <a:rPr lang="nb-NO" sz="1600" err="1"/>
              <a:t>running</a:t>
            </a:r>
            <a:r>
              <a:rPr lang="nb-NO" sz="1600"/>
              <a:t> containers (</a:t>
            </a:r>
            <a:r>
              <a:rPr lang="nb-NO" sz="1600" err="1"/>
              <a:t>isolated</a:t>
            </a:r>
            <a:r>
              <a:rPr lang="nb-NO" sz="1600"/>
              <a:t>/</a:t>
            </a:r>
            <a:r>
              <a:rPr lang="nb-NO" sz="1600" err="1"/>
              <a:t>controlled</a:t>
            </a:r>
            <a:r>
              <a:rPr lang="nb-NO" sz="1600"/>
              <a:t> </a:t>
            </a:r>
            <a:r>
              <a:rPr lang="nb-NO" sz="1600" err="1"/>
              <a:t>environments</a:t>
            </a:r>
            <a:r>
              <a:rPr lang="nb-NO" sz="1600"/>
              <a:t>)</a:t>
            </a:r>
          </a:p>
          <a:p>
            <a:pPr>
              <a:lnSpc>
                <a:spcPct val="110000"/>
              </a:lnSpc>
            </a:pPr>
            <a:r>
              <a:rPr lang="nb-NO" sz="1600"/>
              <a:t>As </a:t>
            </a:r>
            <a:r>
              <a:rPr lang="nb-NO" sz="1600" err="1"/>
              <a:t>Docker</a:t>
            </a:r>
            <a:r>
              <a:rPr lang="nb-NO" sz="1600"/>
              <a:t> containers </a:t>
            </a:r>
            <a:r>
              <a:rPr lang="nb-NO" sz="1600" err="1"/>
              <a:t>we</a:t>
            </a:r>
            <a:r>
              <a:rPr lang="nb-NO" sz="1600"/>
              <a:t> </a:t>
            </a:r>
            <a:r>
              <a:rPr lang="nb-NO" sz="1600" err="1"/>
              <a:t>will</a:t>
            </a:r>
            <a:r>
              <a:rPr lang="nb-NO" sz="1600"/>
              <a:t> run</a:t>
            </a:r>
          </a:p>
          <a:p>
            <a:pPr lvl="1">
              <a:lnSpc>
                <a:spcPct val="110000"/>
              </a:lnSpc>
            </a:pPr>
            <a:r>
              <a:rPr lang="nb-NO" sz="1400" err="1"/>
              <a:t>YANG</a:t>
            </a:r>
            <a:r>
              <a:rPr lang="nb-NO" sz="1400"/>
              <a:t>-Suite to </a:t>
            </a:r>
            <a:r>
              <a:rPr lang="nb-NO" sz="1400" err="1"/>
              <a:t>explore</a:t>
            </a:r>
            <a:r>
              <a:rPr lang="nb-NO" sz="1400"/>
              <a:t> IOS-</a:t>
            </a:r>
            <a:r>
              <a:rPr lang="nb-NO" sz="1400" err="1"/>
              <a:t>XE</a:t>
            </a:r>
            <a:r>
              <a:rPr lang="nb-NO" sz="1400"/>
              <a:t> </a:t>
            </a:r>
            <a:r>
              <a:rPr lang="nb-NO" sz="1400" err="1"/>
              <a:t>YANG</a:t>
            </a:r>
            <a:r>
              <a:rPr lang="nb-NO" sz="1400"/>
              <a:t> </a:t>
            </a:r>
            <a:r>
              <a:rPr lang="nb-NO" sz="1400" err="1"/>
              <a:t>models</a:t>
            </a:r>
            <a:endParaRPr lang="nb-NO" sz="1400"/>
          </a:p>
          <a:p>
            <a:pPr lvl="1">
              <a:lnSpc>
                <a:spcPct val="110000"/>
              </a:lnSpc>
            </a:pPr>
            <a:r>
              <a:rPr lang="nb-NO" sz="1400"/>
              <a:t>Telegraf, </a:t>
            </a:r>
            <a:r>
              <a:rPr lang="nb-NO" sz="1400" err="1"/>
              <a:t>InfluxDB</a:t>
            </a:r>
            <a:r>
              <a:rPr lang="nb-NO" sz="1400"/>
              <a:t> and </a:t>
            </a:r>
            <a:r>
              <a:rPr lang="nb-NO" sz="1400" err="1"/>
              <a:t>Grafana</a:t>
            </a:r>
            <a:r>
              <a:rPr lang="nb-NO" sz="1400"/>
              <a:t> to </a:t>
            </a:r>
            <a:r>
              <a:rPr lang="nb-NO" sz="1400" err="1"/>
              <a:t>visualize</a:t>
            </a:r>
            <a:r>
              <a:rPr lang="nb-NO" sz="1400"/>
              <a:t> </a:t>
            </a:r>
            <a:r>
              <a:rPr lang="nb-NO" sz="1400" err="1"/>
              <a:t>Telemetry</a:t>
            </a:r>
            <a:r>
              <a:rPr lang="nb-NO" sz="1400"/>
              <a:t> data from IOS-</a:t>
            </a:r>
            <a:r>
              <a:rPr lang="nb-NO" sz="1400" err="1"/>
              <a:t>XE</a:t>
            </a:r>
            <a:endParaRPr lang="nb-NO" sz="1400"/>
          </a:p>
          <a:p>
            <a:pPr>
              <a:lnSpc>
                <a:spcPct val="110000"/>
              </a:lnSpc>
            </a:pPr>
            <a:r>
              <a:rPr lang="nb-NO" sz="1600" err="1"/>
              <a:t>We</a:t>
            </a:r>
            <a:r>
              <a:rPr lang="nb-NO" sz="1600"/>
              <a:t> </a:t>
            </a:r>
            <a:r>
              <a:rPr lang="nb-NO" sz="1600" err="1"/>
              <a:t>will</a:t>
            </a:r>
            <a:r>
              <a:rPr lang="nb-NO" sz="1600"/>
              <a:t> </a:t>
            </a:r>
            <a:r>
              <a:rPr lang="nb-NO" sz="1600" err="1"/>
              <a:t>use</a:t>
            </a:r>
            <a:r>
              <a:rPr lang="nb-NO" sz="1600"/>
              <a:t> "</a:t>
            </a:r>
            <a:r>
              <a:rPr lang="nb-NO" sz="1600" err="1"/>
              <a:t>docker-compose</a:t>
            </a:r>
            <a:r>
              <a:rPr lang="nb-NO" sz="1600"/>
              <a:t>" for </a:t>
            </a:r>
            <a:r>
              <a:rPr lang="nb-NO" sz="1600" err="1"/>
              <a:t>our</a:t>
            </a:r>
            <a:r>
              <a:rPr lang="nb-NO" sz="1600"/>
              <a:t> container </a:t>
            </a:r>
            <a:r>
              <a:rPr lang="nb-NO" sz="1600" err="1"/>
              <a:t>setups</a:t>
            </a:r>
            <a:endParaRPr lang="nb-NO" sz="1600"/>
          </a:p>
          <a:p>
            <a:pPr lvl="1">
              <a:lnSpc>
                <a:spcPct val="110000"/>
              </a:lnSpc>
            </a:pPr>
            <a:r>
              <a:rPr lang="nb-NO" sz="1400"/>
              <a:t>All settings for a container </a:t>
            </a:r>
            <a:r>
              <a:rPr lang="nb-NO" sz="1400" err="1"/>
              <a:t>specified</a:t>
            </a:r>
            <a:r>
              <a:rPr lang="nb-NO" sz="1400"/>
              <a:t> in a </a:t>
            </a:r>
            <a:r>
              <a:rPr lang="nb-NO" sz="1400" err="1"/>
              <a:t>YAML</a:t>
            </a:r>
            <a:r>
              <a:rPr lang="nb-NO" sz="1400"/>
              <a:t> file</a:t>
            </a:r>
          </a:p>
          <a:p>
            <a:pPr>
              <a:lnSpc>
                <a:spcPct val="110000"/>
              </a:lnSpc>
            </a:pPr>
            <a:r>
              <a:rPr lang="nb-NO" sz="1600"/>
              <a:t>To test </a:t>
            </a:r>
            <a:r>
              <a:rPr lang="nb-NO" sz="1600" err="1"/>
              <a:t>the</a:t>
            </a:r>
            <a:r>
              <a:rPr lang="nb-NO" sz="1600"/>
              <a:t> </a:t>
            </a:r>
            <a:r>
              <a:rPr lang="nb-NO" sz="1600" err="1"/>
              <a:t>Docker</a:t>
            </a:r>
            <a:r>
              <a:rPr lang="nb-NO" sz="1600"/>
              <a:t> </a:t>
            </a:r>
            <a:r>
              <a:rPr lang="nb-NO" sz="1600" err="1"/>
              <a:t>installation</a:t>
            </a:r>
            <a:r>
              <a:rPr lang="nb-NO" sz="1600"/>
              <a:t>, </a:t>
            </a:r>
            <a:r>
              <a:rPr lang="nb-NO" sz="1600" err="1"/>
              <a:t>we</a:t>
            </a:r>
            <a:r>
              <a:rPr lang="nb-NO" sz="1600"/>
              <a:t> </a:t>
            </a:r>
            <a:r>
              <a:rPr lang="nb-NO" sz="1600" err="1"/>
              <a:t>will</a:t>
            </a:r>
            <a:r>
              <a:rPr lang="nb-NO" sz="1600"/>
              <a:t> run</a:t>
            </a:r>
          </a:p>
          <a:p>
            <a:pPr lvl="1">
              <a:lnSpc>
                <a:spcPct val="110000"/>
              </a:lnSpc>
            </a:pPr>
            <a:r>
              <a:rPr lang="nb-NO" sz="1400" err="1"/>
              <a:t>hello-world</a:t>
            </a:r>
            <a:r>
              <a:rPr lang="nb-NO" sz="1400"/>
              <a:t>, a </a:t>
            </a:r>
            <a:r>
              <a:rPr lang="nb-NO" sz="1400" err="1"/>
              <a:t>very</a:t>
            </a:r>
            <a:r>
              <a:rPr lang="nb-NO" sz="1400"/>
              <a:t> </a:t>
            </a:r>
            <a:r>
              <a:rPr lang="nb-NO" sz="1400" err="1"/>
              <a:t>small</a:t>
            </a:r>
            <a:r>
              <a:rPr lang="nb-NO" sz="1400"/>
              <a:t> container </a:t>
            </a:r>
            <a:r>
              <a:rPr lang="nb-NO" sz="1400" err="1"/>
              <a:t>that</a:t>
            </a:r>
            <a:r>
              <a:rPr lang="nb-NO" sz="1400"/>
              <a:t> outputs "</a:t>
            </a:r>
            <a:r>
              <a:rPr lang="nb-NO" sz="1400" err="1"/>
              <a:t>Hello</a:t>
            </a:r>
            <a:r>
              <a:rPr lang="nb-NO" sz="1400"/>
              <a:t> from </a:t>
            </a:r>
            <a:r>
              <a:rPr lang="nb-NO" sz="1400" err="1"/>
              <a:t>Docker</a:t>
            </a:r>
            <a:r>
              <a:rPr lang="nb-NO" sz="1400"/>
              <a:t>!" </a:t>
            </a:r>
            <a:r>
              <a:rPr lang="nb-NO" sz="1400" err="1"/>
              <a:t>if</a:t>
            </a:r>
            <a:r>
              <a:rPr lang="nb-NO" sz="1400"/>
              <a:t> </a:t>
            </a:r>
            <a:r>
              <a:rPr lang="nb-NO" sz="1400" err="1"/>
              <a:t>Docker</a:t>
            </a:r>
            <a:r>
              <a:rPr lang="nb-NO" sz="1400"/>
              <a:t> is </a:t>
            </a:r>
            <a:r>
              <a:rPr lang="nb-NO" sz="1400" err="1"/>
              <a:t>correctly</a:t>
            </a:r>
            <a:r>
              <a:rPr lang="nb-NO" sz="1400"/>
              <a:t> </a:t>
            </a:r>
            <a:r>
              <a:rPr lang="nb-NO" sz="1400" err="1"/>
              <a:t>installed</a:t>
            </a:r>
            <a:endParaRPr lang="nb-NO" sz="1400"/>
          </a:p>
          <a:p>
            <a:pPr lvl="1">
              <a:lnSpc>
                <a:spcPct val="110000"/>
              </a:lnSpc>
            </a:pPr>
            <a:r>
              <a:rPr lang="nb-NO" sz="1400"/>
              <a:t>alpine, a </a:t>
            </a:r>
            <a:r>
              <a:rPr lang="nb-NO" sz="1400" err="1"/>
              <a:t>very</a:t>
            </a:r>
            <a:r>
              <a:rPr lang="nb-NO" sz="1400"/>
              <a:t> </a:t>
            </a:r>
            <a:r>
              <a:rPr lang="nb-NO" sz="1400" err="1"/>
              <a:t>small</a:t>
            </a:r>
            <a:r>
              <a:rPr lang="nb-NO" sz="1400"/>
              <a:t> </a:t>
            </a:r>
            <a:r>
              <a:rPr lang="nb-NO" sz="1400" err="1"/>
              <a:t>footprint</a:t>
            </a:r>
            <a:r>
              <a:rPr lang="nb-NO" sz="1400"/>
              <a:t> </a:t>
            </a:r>
            <a:r>
              <a:rPr lang="nb-NO" sz="1400" err="1"/>
              <a:t>linux</a:t>
            </a:r>
            <a:r>
              <a:rPr lang="nb-NO" sz="1400"/>
              <a:t> container</a:t>
            </a:r>
          </a:p>
          <a:p>
            <a:pPr>
              <a:lnSpc>
                <a:spcPct val="110000"/>
              </a:lnSpc>
            </a:pPr>
            <a:endParaRPr lang="nb-NO" sz="1600"/>
          </a:p>
          <a:p>
            <a:pPr>
              <a:lnSpc>
                <a:spcPct val="110000"/>
              </a:lnSpc>
            </a:pPr>
            <a:endParaRPr lang="nb-NO" sz="1600"/>
          </a:p>
          <a:p>
            <a:pPr>
              <a:lnSpc>
                <a:spcPct val="110000"/>
              </a:lnSpc>
            </a:pPr>
            <a:endParaRPr lang="nb-NO" sz="1600"/>
          </a:p>
          <a:p>
            <a:pPr marL="0" indent="0">
              <a:lnSpc>
                <a:spcPct val="110000"/>
              </a:lnSpc>
              <a:buNone/>
            </a:pPr>
            <a:endParaRPr lang="nb-NO" sz="1600"/>
          </a:p>
        </p:txBody>
      </p:sp>
      <p:sp>
        <p:nvSpPr>
          <p:cNvPr id="124" name="Slide Number Placeholder 3">
            <a:extLst>
              <a:ext uri="{FF2B5EF4-FFF2-40B4-BE49-F238E27FC236}">
                <a16:creationId xmlns:a16="http://schemas.microsoft.com/office/drawing/2014/main" id="{84E04E4E-021A-44EA-A21F-D749783987DC}"/>
              </a:ext>
            </a:extLst>
          </p:cNvPr>
          <p:cNvSpPr>
            <a:spLocks noGrp="1"/>
          </p:cNvSpPr>
          <p:nvPr>
            <p:ph type="sldNum" sz="quarter" idx="12"/>
          </p:nvPr>
        </p:nvSpPr>
        <p:spPr>
          <a:xfrm>
            <a:off x="540000" y="6247800"/>
            <a:ext cx="900000" cy="450000"/>
          </a:xfrm>
        </p:spPr>
        <p:txBody>
          <a:bodyPr/>
          <a:lstStyle/>
          <a:p>
            <a:pPr>
              <a:spcAft>
                <a:spcPts val="600"/>
              </a:spcAft>
            </a:pPr>
            <a:fld id="{02CEFE82-39F2-4F47-8A0C-D5AB3496FA5C}" type="slidenum">
              <a:rPr lang="en-GB" smtClean="0"/>
              <a:pPr>
                <a:spcAft>
                  <a:spcPts val="600"/>
                </a:spcAft>
              </a:pPr>
              <a:t>33</a:t>
            </a:fld>
            <a:endParaRPr lang="en-GB"/>
          </a:p>
        </p:txBody>
      </p:sp>
      <p:sp>
        <p:nvSpPr>
          <p:cNvPr id="180" name="Text+Image 50:50"/>
          <p:cNvSpPr txBox="1">
            <a:spLocks noGrp="1"/>
          </p:cNvSpPr>
          <p:nvPr>
            <p:ph type="title"/>
          </p:nvPr>
        </p:nvSpPr>
        <p:spPr>
          <a:xfrm>
            <a:off x="540000" y="432000"/>
            <a:ext cx="11109600" cy="540000"/>
          </a:xfrm>
        </p:spPr>
        <p:txBody>
          <a:bodyPr anchor="ctr">
            <a:normAutofit/>
          </a:bodyPr>
          <a:lstStyle/>
          <a:p>
            <a:r>
              <a:rPr lang="en-GB" dirty="0"/>
              <a:t>Pre-lab task #3: Install Docker on the Ubuntu Server</a:t>
            </a:r>
          </a:p>
        </p:txBody>
      </p:sp>
      <p:sp>
        <p:nvSpPr>
          <p:cNvPr id="3" name="Footer Placeholder 6">
            <a:extLst>
              <a:ext uri="{FF2B5EF4-FFF2-40B4-BE49-F238E27FC236}">
                <a16:creationId xmlns:a16="http://schemas.microsoft.com/office/drawing/2014/main" id="{DE195669-58C7-6809-ADBB-87302C17F5B3}"/>
              </a:ext>
            </a:extLst>
          </p:cNvPr>
          <p:cNvSpPr>
            <a:spLocks noGrp="1"/>
          </p:cNvSpPr>
          <p:nvPr>
            <p:ph type="ftr" sz="quarter" idx="11"/>
          </p:nvPr>
        </p:nvSpPr>
        <p:spPr>
          <a:xfrm>
            <a:off x="0" y="0"/>
            <a:ext cx="1440001" cy="270000"/>
          </a:xfrm>
          <a:solidFill>
            <a:srgbClr val="0C1026"/>
          </a:solidFill>
          <a:ln>
            <a:noFill/>
          </a:ln>
        </p:spPr>
        <p:txBody>
          <a:bodyPr/>
          <a:lstStyle/>
          <a:p>
            <a:pPr algn="l"/>
            <a:r>
              <a:rPr lang="en-US" sz="1100">
                <a:latin typeface="Verdana" panose="020B0604030504040204" pitchFamily="34" charset="0"/>
                <a:ea typeface="Verdana" panose="020B0604030504040204" pitchFamily="34" charset="0"/>
                <a:sym typeface="Verdana" panose="020B0604030504040204" pitchFamily="34" charset="0"/>
              </a:rPr>
              <a:t> Pre-lab exercises</a:t>
            </a:r>
          </a:p>
        </p:txBody>
      </p:sp>
      <p:sp>
        <p:nvSpPr>
          <p:cNvPr id="4" name="Footer Placeholder 6">
            <a:extLst>
              <a:ext uri="{FF2B5EF4-FFF2-40B4-BE49-F238E27FC236}">
                <a16:creationId xmlns:a16="http://schemas.microsoft.com/office/drawing/2014/main" id="{14230EE4-A9B6-BD86-C62A-2BFAE71A2822}"/>
              </a:ext>
            </a:extLst>
          </p:cNvPr>
          <p:cNvSpPr txBox="1">
            <a:spLocks/>
          </p:cNvSpPr>
          <p:nvPr/>
        </p:nvSpPr>
        <p:spPr bwMode="gray">
          <a:xfrm>
            <a:off x="1440000" y="0"/>
            <a:ext cx="7900850" cy="270000"/>
          </a:xfrm>
          <a:prstGeom prst="rect">
            <a:avLst/>
          </a:prstGeom>
          <a:gradFill flip="none" rotWithShape="1">
            <a:gsLst>
              <a:gs pos="0">
                <a:srgbClr val="2D28CD"/>
              </a:gs>
              <a:gs pos="50000">
                <a:srgbClr val="2D28CD">
                  <a:alpha val="50000"/>
                </a:srgbClr>
              </a:gs>
              <a:gs pos="100000">
                <a:schemeClr val="bg1"/>
              </a:gs>
            </a:gsLst>
            <a:lin ang="0" scaled="1"/>
            <a:tileRect/>
          </a:gradFill>
          <a:ln>
            <a:noFill/>
          </a:ln>
        </p:spPr>
        <p:txBody>
          <a:bodyPr vert="horz" lIns="0" tIns="0" rIns="0" bIns="0" rtlCol="0" anchor="ctr"/>
          <a:lstStyle>
            <a:defPPr>
              <a:defRPr lang="en-US"/>
            </a:defPPr>
            <a:lvl1pPr marL="0" algn="ctr" defTabSz="914400" rtl="0" eaLnBrk="1" latinLnBrk="0" hangingPunct="1">
              <a:defRPr sz="1050" kern="1200">
                <a:solidFill>
                  <a:schemeClr val="bg1"/>
                </a:solidFill>
                <a:latin typeface="Verdana" panose="020B0604030504040204" pitchFamily="34" charset="0"/>
                <a:ea typeface="Verdana" panose="020B0604030504040204" pitchFamily="34" charset="0"/>
                <a:cs typeface="+mn-cs"/>
                <a:sym typeface="Verdana" panose="020B060403050404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dirty="0"/>
              <a:t> Pre-lab task #3: Docker</a:t>
            </a:r>
          </a:p>
        </p:txBody>
      </p:sp>
      <p:pic>
        <p:nvPicPr>
          <p:cNvPr id="2050" name="Picture 2" descr="Docker">
            <a:extLst>
              <a:ext uri="{FF2B5EF4-FFF2-40B4-BE49-F238E27FC236}">
                <a16:creationId xmlns:a16="http://schemas.microsoft.com/office/drawing/2014/main" id="{4D1C5D00-C5E4-7749-7197-C9B4664568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52076" y="1047600"/>
            <a:ext cx="3197524" cy="26459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8186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Slide Number Placeholder 3">
            <a:extLst>
              <a:ext uri="{FF2B5EF4-FFF2-40B4-BE49-F238E27FC236}">
                <a16:creationId xmlns:a16="http://schemas.microsoft.com/office/drawing/2014/main" id="{84E04E4E-021A-44EA-A21F-D749783987DC}"/>
              </a:ext>
            </a:extLst>
          </p:cNvPr>
          <p:cNvSpPr>
            <a:spLocks noGrp="1"/>
          </p:cNvSpPr>
          <p:nvPr>
            <p:ph type="sldNum" sz="quarter" idx="12"/>
          </p:nvPr>
        </p:nvSpPr>
        <p:spPr>
          <a:xfrm>
            <a:off x="540000" y="6247800"/>
            <a:ext cx="900000" cy="450000"/>
          </a:xfrm>
        </p:spPr>
        <p:txBody>
          <a:bodyPr/>
          <a:lstStyle/>
          <a:p>
            <a:pPr>
              <a:spcAft>
                <a:spcPts val="600"/>
              </a:spcAft>
            </a:pPr>
            <a:fld id="{02CEFE82-39F2-4F47-8A0C-D5AB3496FA5C}" type="slidenum">
              <a:rPr lang="en-GB" smtClean="0"/>
              <a:pPr>
                <a:spcAft>
                  <a:spcPts val="600"/>
                </a:spcAft>
              </a:pPr>
              <a:t>34</a:t>
            </a:fld>
            <a:endParaRPr lang="en-GB"/>
          </a:p>
        </p:txBody>
      </p:sp>
      <p:sp>
        <p:nvSpPr>
          <p:cNvPr id="180" name="Text+Image 50:50"/>
          <p:cNvSpPr txBox="1">
            <a:spLocks noGrp="1"/>
          </p:cNvSpPr>
          <p:nvPr>
            <p:ph type="title"/>
          </p:nvPr>
        </p:nvSpPr>
        <p:spPr>
          <a:xfrm>
            <a:off x="540000" y="432000"/>
            <a:ext cx="11109600" cy="540000"/>
          </a:xfrm>
        </p:spPr>
        <p:txBody>
          <a:bodyPr anchor="ctr">
            <a:normAutofit/>
          </a:bodyPr>
          <a:lstStyle/>
          <a:p>
            <a:r>
              <a:rPr lang="en-GB"/>
              <a:t>Installing docker</a:t>
            </a:r>
          </a:p>
        </p:txBody>
      </p:sp>
      <p:sp>
        <p:nvSpPr>
          <p:cNvPr id="2" name="TextBox 1">
            <a:extLst>
              <a:ext uri="{FF2B5EF4-FFF2-40B4-BE49-F238E27FC236}">
                <a16:creationId xmlns:a16="http://schemas.microsoft.com/office/drawing/2014/main" id="{9DFEA761-9758-CCB6-454F-76D77B537567}"/>
              </a:ext>
            </a:extLst>
          </p:cNvPr>
          <p:cNvSpPr txBox="1"/>
          <p:nvPr/>
        </p:nvSpPr>
        <p:spPr>
          <a:xfrm>
            <a:off x="540000" y="1806081"/>
            <a:ext cx="9687449" cy="3637791"/>
          </a:xfrm>
          <a:prstGeom prst="rect">
            <a:avLst/>
          </a:prstGeom>
          <a:solidFill>
            <a:srgbClr val="002B36"/>
          </a:solidFill>
        </p:spPr>
        <p:txBody>
          <a:bodyPr wrap="square">
            <a:spAutoFit/>
          </a:bodyPr>
          <a:lstStyle/>
          <a:p>
            <a:pPr marL="0" lvl="1" indent="-97200">
              <a:lnSpc>
                <a:spcPct val="110000"/>
              </a:lnSpc>
              <a:spcAft>
                <a:spcPts val="0"/>
              </a:spcAft>
              <a:buNone/>
            </a:pPr>
            <a:r>
              <a:rPr lang="en-US" sz="1000" dirty="0">
                <a:solidFill>
                  <a:srgbClr val="EEE8D5"/>
                </a:solidFill>
                <a:latin typeface="Consolas" panose="020B0609020204030204" pitchFamily="49" charset="0"/>
              </a:rPr>
              <a:t># Add Docker's official </a:t>
            </a:r>
            <a:r>
              <a:rPr lang="en-US" sz="1000" dirty="0" err="1">
                <a:solidFill>
                  <a:srgbClr val="EEE8D5"/>
                </a:solidFill>
                <a:latin typeface="Consolas" panose="020B0609020204030204" pitchFamily="49" charset="0"/>
              </a:rPr>
              <a:t>GPG</a:t>
            </a:r>
            <a:r>
              <a:rPr lang="en-US" sz="1000" dirty="0">
                <a:solidFill>
                  <a:srgbClr val="EEE8D5"/>
                </a:solidFill>
                <a:latin typeface="Consolas" panose="020B0609020204030204" pitchFamily="49" charset="0"/>
              </a:rPr>
              <a:t> key:</a:t>
            </a:r>
          </a:p>
          <a:p>
            <a:pPr marL="0" lvl="1" indent="-97200">
              <a:lnSpc>
                <a:spcPct val="110000"/>
              </a:lnSpc>
              <a:spcAft>
                <a:spcPts val="0"/>
              </a:spcAft>
              <a:buNone/>
            </a:pPr>
            <a:r>
              <a:rPr lang="en-US" sz="1000" dirty="0" err="1">
                <a:solidFill>
                  <a:srgbClr val="EEE8D5"/>
                </a:solidFill>
                <a:latin typeface="Consolas" panose="020B0609020204030204" pitchFamily="49" charset="0"/>
              </a:rPr>
              <a:t>sudo</a:t>
            </a:r>
            <a:r>
              <a:rPr lang="en-US" sz="1000" dirty="0">
                <a:solidFill>
                  <a:srgbClr val="EEE8D5"/>
                </a:solidFill>
                <a:latin typeface="Consolas" panose="020B0609020204030204" pitchFamily="49" charset="0"/>
              </a:rPr>
              <a:t> apt update</a:t>
            </a:r>
          </a:p>
          <a:p>
            <a:pPr marL="0" lvl="1" indent="-97200">
              <a:lnSpc>
                <a:spcPct val="110000"/>
              </a:lnSpc>
              <a:spcAft>
                <a:spcPts val="0"/>
              </a:spcAft>
              <a:buNone/>
            </a:pPr>
            <a:r>
              <a:rPr lang="en-US" sz="1000" dirty="0" err="1">
                <a:solidFill>
                  <a:srgbClr val="EEE8D5"/>
                </a:solidFill>
                <a:latin typeface="Consolas" panose="020B0609020204030204" pitchFamily="49" charset="0"/>
              </a:rPr>
              <a:t>sudo</a:t>
            </a:r>
            <a:r>
              <a:rPr lang="en-US" sz="1000" dirty="0">
                <a:solidFill>
                  <a:srgbClr val="EEE8D5"/>
                </a:solidFill>
                <a:latin typeface="Consolas" panose="020B0609020204030204" pitchFamily="49" charset="0"/>
              </a:rPr>
              <a:t> apt install ca-certificates curl </a:t>
            </a:r>
            <a:r>
              <a:rPr lang="en-US" sz="1000" dirty="0" err="1">
                <a:solidFill>
                  <a:srgbClr val="EEE8D5"/>
                </a:solidFill>
                <a:latin typeface="Consolas" panose="020B0609020204030204" pitchFamily="49" charset="0"/>
              </a:rPr>
              <a:t>gnupg</a:t>
            </a:r>
            <a:endParaRPr lang="en-US" sz="1000" dirty="0">
              <a:solidFill>
                <a:srgbClr val="EEE8D5"/>
              </a:solidFill>
              <a:latin typeface="Consolas" panose="020B0609020204030204" pitchFamily="49" charset="0"/>
            </a:endParaRPr>
          </a:p>
          <a:p>
            <a:pPr marL="0" lvl="1" indent="-97200">
              <a:lnSpc>
                <a:spcPct val="110000"/>
              </a:lnSpc>
              <a:spcAft>
                <a:spcPts val="0"/>
              </a:spcAft>
              <a:buNone/>
            </a:pPr>
            <a:r>
              <a:rPr lang="en-US" sz="1000" dirty="0" err="1">
                <a:solidFill>
                  <a:srgbClr val="EEE8D5"/>
                </a:solidFill>
                <a:latin typeface="Consolas" panose="020B0609020204030204" pitchFamily="49" charset="0"/>
              </a:rPr>
              <a:t>sudo</a:t>
            </a:r>
            <a:r>
              <a:rPr lang="en-US" sz="1000" dirty="0">
                <a:solidFill>
                  <a:srgbClr val="EEE8D5"/>
                </a:solidFill>
                <a:latin typeface="Consolas" panose="020B0609020204030204" pitchFamily="49" charset="0"/>
              </a:rPr>
              <a:t> install -m 0755 -d /</a:t>
            </a:r>
            <a:r>
              <a:rPr lang="en-US" sz="1000" dirty="0" err="1">
                <a:solidFill>
                  <a:srgbClr val="EEE8D5"/>
                </a:solidFill>
                <a:latin typeface="Consolas" panose="020B0609020204030204" pitchFamily="49" charset="0"/>
              </a:rPr>
              <a:t>etc</a:t>
            </a:r>
            <a:r>
              <a:rPr lang="en-US" sz="1000" dirty="0">
                <a:solidFill>
                  <a:srgbClr val="EEE8D5"/>
                </a:solidFill>
                <a:latin typeface="Consolas" panose="020B0609020204030204" pitchFamily="49" charset="0"/>
              </a:rPr>
              <a:t>/apt/keyrings</a:t>
            </a:r>
          </a:p>
          <a:p>
            <a:pPr marL="0" lvl="1" indent="-97200">
              <a:lnSpc>
                <a:spcPct val="110000"/>
              </a:lnSpc>
              <a:spcAft>
                <a:spcPts val="0"/>
              </a:spcAft>
              <a:buNone/>
            </a:pPr>
            <a:r>
              <a:rPr lang="en-US" sz="1000" dirty="0">
                <a:solidFill>
                  <a:srgbClr val="EEE8D5"/>
                </a:solidFill>
                <a:latin typeface="Consolas" panose="020B0609020204030204" pitchFamily="49" charset="0"/>
              </a:rPr>
              <a:t>curl -</a:t>
            </a:r>
            <a:r>
              <a:rPr lang="en-US" sz="1000" dirty="0" err="1">
                <a:solidFill>
                  <a:srgbClr val="EEE8D5"/>
                </a:solidFill>
                <a:latin typeface="Consolas" panose="020B0609020204030204" pitchFamily="49" charset="0"/>
              </a:rPr>
              <a:t>fsSL</a:t>
            </a:r>
            <a:r>
              <a:rPr lang="en-US" sz="1000" dirty="0">
                <a:solidFill>
                  <a:srgbClr val="EEE8D5"/>
                </a:solidFill>
                <a:latin typeface="Consolas" panose="020B0609020204030204" pitchFamily="49" charset="0"/>
              </a:rPr>
              <a:t> https://</a:t>
            </a:r>
            <a:r>
              <a:rPr lang="en-US" sz="1000" dirty="0" err="1">
                <a:solidFill>
                  <a:srgbClr val="EEE8D5"/>
                </a:solidFill>
                <a:latin typeface="Consolas" panose="020B0609020204030204" pitchFamily="49" charset="0"/>
              </a:rPr>
              <a:t>download.docker.com</a:t>
            </a:r>
            <a:r>
              <a:rPr lang="en-US" sz="1000" dirty="0">
                <a:solidFill>
                  <a:srgbClr val="EEE8D5"/>
                </a:solidFill>
                <a:latin typeface="Consolas" panose="020B0609020204030204" pitchFamily="49" charset="0"/>
              </a:rPr>
              <a:t>/</a:t>
            </a:r>
            <a:r>
              <a:rPr lang="en-US" sz="1000" dirty="0" err="1">
                <a:solidFill>
                  <a:srgbClr val="EEE8D5"/>
                </a:solidFill>
                <a:latin typeface="Consolas" panose="020B0609020204030204" pitchFamily="49" charset="0"/>
              </a:rPr>
              <a:t>linux</a:t>
            </a:r>
            <a:r>
              <a:rPr lang="en-US" sz="1000" dirty="0">
                <a:solidFill>
                  <a:srgbClr val="EEE8D5"/>
                </a:solidFill>
                <a:latin typeface="Consolas" panose="020B0609020204030204" pitchFamily="49" charset="0"/>
              </a:rPr>
              <a:t>/ubuntu/</a:t>
            </a:r>
            <a:r>
              <a:rPr lang="en-US" sz="1000" dirty="0" err="1">
                <a:solidFill>
                  <a:srgbClr val="EEE8D5"/>
                </a:solidFill>
                <a:latin typeface="Consolas" panose="020B0609020204030204" pitchFamily="49" charset="0"/>
              </a:rPr>
              <a:t>gpg</a:t>
            </a:r>
            <a:r>
              <a:rPr lang="en-US" sz="1000" dirty="0">
                <a:solidFill>
                  <a:srgbClr val="EEE8D5"/>
                </a:solidFill>
                <a:latin typeface="Consolas" panose="020B0609020204030204" pitchFamily="49" charset="0"/>
              </a:rPr>
              <a:t> | </a:t>
            </a:r>
            <a:r>
              <a:rPr lang="en-US" sz="1000" dirty="0" err="1">
                <a:solidFill>
                  <a:srgbClr val="EEE8D5"/>
                </a:solidFill>
                <a:latin typeface="Consolas" panose="020B0609020204030204" pitchFamily="49" charset="0"/>
              </a:rPr>
              <a:t>sudo</a:t>
            </a:r>
            <a:r>
              <a:rPr lang="en-US" sz="1000" dirty="0">
                <a:solidFill>
                  <a:srgbClr val="EEE8D5"/>
                </a:solidFill>
                <a:latin typeface="Consolas" panose="020B0609020204030204" pitchFamily="49" charset="0"/>
              </a:rPr>
              <a:t> </a:t>
            </a:r>
            <a:r>
              <a:rPr lang="en-US" sz="1000" dirty="0" err="1">
                <a:solidFill>
                  <a:srgbClr val="EEE8D5"/>
                </a:solidFill>
                <a:latin typeface="Consolas" panose="020B0609020204030204" pitchFamily="49" charset="0"/>
              </a:rPr>
              <a:t>gpg</a:t>
            </a:r>
            <a:r>
              <a:rPr lang="en-US" sz="1000" dirty="0">
                <a:solidFill>
                  <a:srgbClr val="EEE8D5"/>
                </a:solidFill>
                <a:latin typeface="Consolas" panose="020B0609020204030204" pitchFamily="49" charset="0"/>
              </a:rPr>
              <a:t> --</a:t>
            </a:r>
            <a:r>
              <a:rPr lang="en-US" sz="1000" dirty="0" err="1">
                <a:solidFill>
                  <a:srgbClr val="EEE8D5"/>
                </a:solidFill>
                <a:latin typeface="Consolas" panose="020B0609020204030204" pitchFamily="49" charset="0"/>
              </a:rPr>
              <a:t>dearmor</a:t>
            </a:r>
            <a:r>
              <a:rPr lang="en-US" sz="1000" dirty="0">
                <a:solidFill>
                  <a:srgbClr val="EEE8D5"/>
                </a:solidFill>
                <a:latin typeface="Consolas" panose="020B0609020204030204" pitchFamily="49" charset="0"/>
              </a:rPr>
              <a:t> -o /</a:t>
            </a:r>
            <a:r>
              <a:rPr lang="en-US" sz="1000" dirty="0" err="1">
                <a:solidFill>
                  <a:srgbClr val="EEE8D5"/>
                </a:solidFill>
                <a:latin typeface="Consolas" panose="020B0609020204030204" pitchFamily="49" charset="0"/>
              </a:rPr>
              <a:t>etc</a:t>
            </a:r>
            <a:r>
              <a:rPr lang="en-US" sz="1000" dirty="0">
                <a:solidFill>
                  <a:srgbClr val="EEE8D5"/>
                </a:solidFill>
                <a:latin typeface="Consolas" panose="020B0609020204030204" pitchFamily="49" charset="0"/>
              </a:rPr>
              <a:t>/apt/keyrings/</a:t>
            </a:r>
            <a:r>
              <a:rPr lang="en-US" sz="1000" dirty="0" err="1">
                <a:solidFill>
                  <a:srgbClr val="EEE8D5"/>
                </a:solidFill>
                <a:latin typeface="Consolas" panose="020B0609020204030204" pitchFamily="49" charset="0"/>
              </a:rPr>
              <a:t>docker.gpg</a:t>
            </a:r>
            <a:endParaRPr lang="en-US" sz="1000" dirty="0">
              <a:solidFill>
                <a:srgbClr val="EEE8D5"/>
              </a:solidFill>
              <a:latin typeface="Consolas" panose="020B0609020204030204" pitchFamily="49" charset="0"/>
            </a:endParaRPr>
          </a:p>
          <a:p>
            <a:pPr marL="0" lvl="1" indent="-97200">
              <a:lnSpc>
                <a:spcPct val="110000"/>
              </a:lnSpc>
              <a:spcAft>
                <a:spcPts val="0"/>
              </a:spcAft>
              <a:buNone/>
            </a:pPr>
            <a:r>
              <a:rPr lang="en-US" sz="1000" dirty="0" err="1">
                <a:solidFill>
                  <a:srgbClr val="EEE8D5"/>
                </a:solidFill>
                <a:latin typeface="Consolas" panose="020B0609020204030204" pitchFamily="49" charset="0"/>
              </a:rPr>
              <a:t>sudo</a:t>
            </a:r>
            <a:r>
              <a:rPr lang="en-US" sz="1000" dirty="0">
                <a:solidFill>
                  <a:srgbClr val="EEE8D5"/>
                </a:solidFill>
                <a:latin typeface="Consolas" panose="020B0609020204030204" pitchFamily="49" charset="0"/>
              </a:rPr>
              <a:t> </a:t>
            </a:r>
            <a:r>
              <a:rPr lang="en-US" sz="1000" dirty="0" err="1">
                <a:solidFill>
                  <a:srgbClr val="EEE8D5"/>
                </a:solidFill>
                <a:latin typeface="Consolas" panose="020B0609020204030204" pitchFamily="49" charset="0"/>
              </a:rPr>
              <a:t>chmod</a:t>
            </a:r>
            <a:r>
              <a:rPr lang="en-US" sz="1000" dirty="0">
                <a:solidFill>
                  <a:srgbClr val="EEE8D5"/>
                </a:solidFill>
                <a:latin typeface="Consolas" panose="020B0609020204030204" pitchFamily="49" charset="0"/>
              </a:rPr>
              <a:t> </a:t>
            </a:r>
            <a:r>
              <a:rPr lang="en-US" sz="1000" dirty="0" err="1">
                <a:solidFill>
                  <a:srgbClr val="EEE8D5"/>
                </a:solidFill>
                <a:latin typeface="Consolas" panose="020B0609020204030204" pitchFamily="49" charset="0"/>
              </a:rPr>
              <a:t>a+r</a:t>
            </a:r>
            <a:r>
              <a:rPr lang="en-US" sz="1000" dirty="0">
                <a:solidFill>
                  <a:srgbClr val="EEE8D5"/>
                </a:solidFill>
                <a:latin typeface="Consolas" panose="020B0609020204030204" pitchFamily="49" charset="0"/>
              </a:rPr>
              <a:t> /</a:t>
            </a:r>
            <a:r>
              <a:rPr lang="en-US" sz="1000" dirty="0" err="1">
                <a:solidFill>
                  <a:srgbClr val="EEE8D5"/>
                </a:solidFill>
                <a:latin typeface="Consolas" panose="020B0609020204030204" pitchFamily="49" charset="0"/>
              </a:rPr>
              <a:t>etc</a:t>
            </a:r>
            <a:r>
              <a:rPr lang="en-US" sz="1000" dirty="0">
                <a:solidFill>
                  <a:srgbClr val="EEE8D5"/>
                </a:solidFill>
                <a:latin typeface="Consolas" panose="020B0609020204030204" pitchFamily="49" charset="0"/>
              </a:rPr>
              <a:t>/apt/keyrings/</a:t>
            </a:r>
            <a:r>
              <a:rPr lang="en-US" sz="1000" dirty="0" err="1">
                <a:solidFill>
                  <a:srgbClr val="EEE8D5"/>
                </a:solidFill>
                <a:latin typeface="Consolas" panose="020B0609020204030204" pitchFamily="49" charset="0"/>
              </a:rPr>
              <a:t>docker.gpg</a:t>
            </a:r>
            <a:endParaRPr lang="en-US" sz="1000" dirty="0">
              <a:solidFill>
                <a:srgbClr val="EEE8D5"/>
              </a:solidFill>
              <a:latin typeface="Consolas" panose="020B0609020204030204" pitchFamily="49" charset="0"/>
            </a:endParaRPr>
          </a:p>
          <a:p>
            <a:pPr marL="0" lvl="1" indent="-97200">
              <a:lnSpc>
                <a:spcPct val="110000"/>
              </a:lnSpc>
              <a:spcAft>
                <a:spcPts val="0"/>
              </a:spcAft>
              <a:buNone/>
            </a:pPr>
            <a:endParaRPr lang="en-US" sz="1000" dirty="0">
              <a:solidFill>
                <a:srgbClr val="EEE8D5"/>
              </a:solidFill>
              <a:latin typeface="Consolas" panose="020B0609020204030204" pitchFamily="49" charset="0"/>
            </a:endParaRPr>
          </a:p>
          <a:p>
            <a:pPr marL="0" lvl="1" indent="-97200">
              <a:lnSpc>
                <a:spcPct val="110000"/>
              </a:lnSpc>
              <a:spcAft>
                <a:spcPts val="0"/>
              </a:spcAft>
              <a:buNone/>
            </a:pPr>
            <a:r>
              <a:rPr lang="en-US" sz="1000" dirty="0">
                <a:solidFill>
                  <a:srgbClr val="EEE8D5"/>
                </a:solidFill>
                <a:latin typeface="Consolas" panose="020B0609020204030204" pitchFamily="49" charset="0"/>
              </a:rPr>
              <a:t># Add the repository to Apt sources:</a:t>
            </a:r>
          </a:p>
          <a:p>
            <a:pPr marL="0" lvl="1" indent="-97200">
              <a:lnSpc>
                <a:spcPct val="110000"/>
              </a:lnSpc>
              <a:spcAft>
                <a:spcPts val="0"/>
              </a:spcAft>
              <a:buNone/>
            </a:pPr>
            <a:r>
              <a:rPr lang="en-US" sz="1000" dirty="0">
                <a:solidFill>
                  <a:srgbClr val="EEE8D5"/>
                </a:solidFill>
                <a:latin typeface="Consolas" panose="020B0609020204030204" pitchFamily="49" charset="0"/>
              </a:rPr>
              <a:t>echo \</a:t>
            </a:r>
          </a:p>
          <a:p>
            <a:pPr marL="0" lvl="1" indent="-97200">
              <a:lnSpc>
                <a:spcPct val="110000"/>
              </a:lnSpc>
              <a:spcAft>
                <a:spcPts val="0"/>
              </a:spcAft>
              <a:buNone/>
            </a:pPr>
            <a:r>
              <a:rPr lang="en-US" sz="1000" dirty="0">
                <a:solidFill>
                  <a:srgbClr val="EEE8D5"/>
                </a:solidFill>
                <a:latin typeface="Consolas" panose="020B0609020204030204" pitchFamily="49" charset="0"/>
              </a:rPr>
              <a:t>  "deb [arch="$(</a:t>
            </a:r>
            <a:r>
              <a:rPr lang="en-US" sz="1000" dirty="0" err="1">
                <a:solidFill>
                  <a:srgbClr val="EEE8D5"/>
                </a:solidFill>
                <a:latin typeface="Consolas" panose="020B0609020204030204" pitchFamily="49" charset="0"/>
              </a:rPr>
              <a:t>dpkg</a:t>
            </a:r>
            <a:r>
              <a:rPr lang="en-US" sz="1000" dirty="0">
                <a:solidFill>
                  <a:srgbClr val="EEE8D5"/>
                </a:solidFill>
                <a:latin typeface="Consolas" panose="020B0609020204030204" pitchFamily="49" charset="0"/>
              </a:rPr>
              <a:t> --print-architecture)" signed-by=/</a:t>
            </a:r>
            <a:r>
              <a:rPr lang="en-US" sz="1000" dirty="0" err="1">
                <a:solidFill>
                  <a:srgbClr val="EEE8D5"/>
                </a:solidFill>
                <a:latin typeface="Consolas" panose="020B0609020204030204" pitchFamily="49" charset="0"/>
              </a:rPr>
              <a:t>etc</a:t>
            </a:r>
            <a:r>
              <a:rPr lang="en-US" sz="1000" dirty="0">
                <a:solidFill>
                  <a:srgbClr val="EEE8D5"/>
                </a:solidFill>
                <a:latin typeface="Consolas" panose="020B0609020204030204" pitchFamily="49" charset="0"/>
              </a:rPr>
              <a:t>/apt/keyrings/</a:t>
            </a:r>
            <a:r>
              <a:rPr lang="en-US" sz="1000" dirty="0" err="1">
                <a:solidFill>
                  <a:srgbClr val="EEE8D5"/>
                </a:solidFill>
                <a:latin typeface="Consolas" panose="020B0609020204030204" pitchFamily="49" charset="0"/>
              </a:rPr>
              <a:t>docker.gpg</a:t>
            </a:r>
            <a:r>
              <a:rPr lang="en-US" sz="1000" dirty="0">
                <a:solidFill>
                  <a:srgbClr val="EEE8D5"/>
                </a:solidFill>
                <a:latin typeface="Consolas" panose="020B0609020204030204" pitchFamily="49" charset="0"/>
              </a:rPr>
              <a:t>] https://</a:t>
            </a:r>
            <a:r>
              <a:rPr lang="en-US" sz="1000" dirty="0" err="1">
                <a:solidFill>
                  <a:srgbClr val="EEE8D5"/>
                </a:solidFill>
                <a:latin typeface="Consolas" panose="020B0609020204030204" pitchFamily="49" charset="0"/>
              </a:rPr>
              <a:t>download.docker.com</a:t>
            </a:r>
            <a:r>
              <a:rPr lang="en-US" sz="1000" dirty="0">
                <a:solidFill>
                  <a:srgbClr val="EEE8D5"/>
                </a:solidFill>
                <a:latin typeface="Consolas" panose="020B0609020204030204" pitchFamily="49" charset="0"/>
              </a:rPr>
              <a:t>/</a:t>
            </a:r>
            <a:r>
              <a:rPr lang="en-US" sz="1000" dirty="0" err="1">
                <a:solidFill>
                  <a:srgbClr val="EEE8D5"/>
                </a:solidFill>
                <a:latin typeface="Consolas" panose="020B0609020204030204" pitchFamily="49" charset="0"/>
              </a:rPr>
              <a:t>linux</a:t>
            </a:r>
            <a:r>
              <a:rPr lang="en-US" sz="1000" dirty="0">
                <a:solidFill>
                  <a:srgbClr val="EEE8D5"/>
                </a:solidFill>
                <a:latin typeface="Consolas" panose="020B0609020204030204" pitchFamily="49" charset="0"/>
              </a:rPr>
              <a:t>/ubuntu \</a:t>
            </a:r>
          </a:p>
          <a:p>
            <a:pPr marL="0" lvl="1" indent="-97200">
              <a:lnSpc>
                <a:spcPct val="110000"/>
              </a:lnSpc>
              <a:spcAft>
                <a:spcPts val="0"/>
              </a:spcAft>
              <a:buNone/>
            </a:pPr>
            <a:r>
              <a:rPr lang="en-US" sz="1000" dirty="0">
                <a:solidFill>
                  <a:srgbClr val="EEE8D5"/>
                </a:solidFill>
                <a:latin typeface="Consolas" panose="020B0609020204030204" pitchFamily="49" charset="0"/>
              </a:rPr>
              <a:t>  "$(. /</a:t>
            </a:r>
            <a:r>
              <a:rPr lang="en-US" sz="1000" dirty="0" err="1">
                <a:solidFill>
                  <a:srgbClr val="EEE8D5"/>
                </a:solidFill>
                <a:latin typeface="Consolas" panose="020B0609020204030204" pitchFamily="49" charset="0"/>
              </a:rPr>
              <a:t>etc</a:t>
            </a:r>
            <a:r>
              <a:rPr lang="en-US" sz="1000" dirty="0">
                <a:solidFill>
                  <a:srgbClr val="EEE8D5"/>
                </a:solidFill>
                <a:latin typeface="Consolas" panose="020B0609020204030204" pitchFamily="49" charset="0"/>
              </a:rPr>
              <a:t>/</a:t>
            </a:r>
            <a:r>
              <a:rPr lang="en-US" sz="1000" dirty="0" err="1">
                <a:solidFill>
                  <a:srgbClr val="EEE8D5"/>
                </a:solidFill>
                <a:latin typeface="Consolas" panose="020B0609020204030204" pitchFamily="49" charset="0"/>
              </a:rPr>
              <a:t>os</a:t>
            </a:r>
            <a:r>
              <a:rPr lang="en-US" sz="1000" dirty="0">
                <a:solidFill>
                  <a:srgbClr val="EEE8D5"/>
                </a:solidFill>
                <a:latin typeface="Consolas" panose="020B0609020204030204" pitchFamily="49" charset="0"/>
              </a:rPr>
              <a:t>-release &amp;&amp; echo "$</a:t>
            </a:r>
            <a:r>
              <a:rPr lang="en-US" sz="1000" dirty="0" err="1">
                <a:solidFill>
                  <a:srgbClr val="EEE8D5"/>
                </a:solidFill>
                <a:latin typeface="Consolas" panose="020B0609020204030204" pitchFamily="49" charset="0"/>
              </a:rPr>
              <a:t>VERSION_CODENAME</a:t>
            </a:r>
            <a:r>
              <a:rPr lang="en-US" sz="1000" dirty="0">
                <a:solidFill>
                  <a:srgbClr val="EEE8D5"/>
                </a:solidFill>
                <a:latin typeface="Consolas" panose="020B0609020204030204" pitchFamily="49" charset="0"/>
              </a:rPr>
              <a:t>")" stable" | \</a:t>
            </a:r>
          </a:p>
          <a:p>
            <a:pPr marL="0" lvl="1" indent="-97200">
              <a:lnSpc>
                <a:spcPct val="110000"/>
              </a:lnSpc>
              <a:spcAft>
                <a:spcPts val="0"/>
              </a:spcAft>
              <a:buNone/>
            </a:pPr>
            <a:r>
              <a:rPr lang="en-US" sz="1000" dirty="0">
                <a:solidFill>
                  <a:srgbClr val="EEE8D5"/>
                </a:solidFill>
                <a:latin typeface="Consolas" panose="020B0609020204030204" pitchFamily="49" charset="0"/>
              </a:rPr>
              <a:t>  </a:t>
            </a:r>
            <a:r>
              <a:rPr lang="en-US" sz="1000" dirty="0" err="1">
                <a:solidFill>
                  <a:srgbClr val="EEE8D5"/>
                </a:solidFill>
                <a:latin typeface="Consolas" panose="020B0609020204030204" pitchFamily="49" charset="0"/>
              </a:rPr>
              <a:t>sudo</a:t>
            </a:r>
            <a:r>
              <a:rPr lang="en-US" sz="1000" dirty="0">
                <a:solidFill>
                  <a:srgbClr val="EEE8D5"/>
                </a:solidFill>
                <a:latin typeface="Consolas" panose="020B0609020204030204" pitchFamily="49" charset="0"/>
              </a:rPr>
              <a:t> tee /</a:t>
            </a:r>
            <a:r>
              <a:rPr lang="en-US" sz="1000" dirty="0" err="1">
                <a:solidFill>
                  <a:srgbClr val="EEE8D5"/>
                </a:solidFill>
                <a:latin typeface="Consolas" panose="020B0609020204030204" pitchFamily="49" charset="0"/>
              </a:rPr>
              <a:t>etc</a:t>
            </a:r>
            <a:r>
              <a:rPr lang="en-US" sz="1000" dirty="0">
                <a:solidFill>
                  <a:srgbClr val="EEE8D5"/>
                </a:solidFill>
                <a:latin typeface="Consolas" panose="020B0609020204030204" pitchFamily="49" charset="0"/>
              </a:rPr>
              <a:t>/apt/</a:t>
            </a:r>
            <a:r>
              <a:rPr lang="en-US" sz="1000" dirty="0" err="1">
                <a:solidFill>
                  <a:srgbClr val="EEE8D5"/>
                </a:solidFill>
                <a:latin typeface="Consolas" panose="020B0609020204030204" pitchFamily="49" charset="0"/>
              </a:rPr>
              <a:t>sources.list.d</a:t>
            </a:r>
            <a:r>
              <a:rPr lang="en-US" sz="1000" dirty="0">
                <a:solidFill>
                  <a:srgbClr val="EEE8D5"/>
                </a:solidFill>
                <a:latin typeface="Consolas" panose="020B0609020204030204" pitchFamily="49" charset="0"/>
              </a:rPr>
              <a:t>/</a:t>
            </a:r>
            <a:r>
              <a:rPr lang="en-US" sz="1000" dirty="0" err="1">
                <a:solidFill>
                  <a:srgbClr val="EEE8D5"/>
                </a:solidFill>
                <a:latin typeface="Consolas" panose="020B0609020204030204" pitchFamily="49" charset="0"/>
              </a:rPr>
              <a:t>docker.list</a:t>
            </a:r>
            <a:r>
              <a:rPr lang="en-US" sz="1000" dirty="0">
                <a:solidFill>
                  <a:srgbClr val="EEE8D5"/>
                </a:solidFill>
                <a:latin typeface="Consolas" panose="020B0609020204030204" pitchFamily="49" charset="0"/>
              </a:rPr>
              <a:t> &gt; /dev/null</a:t>
            </a:r>
          </a:p>
          <a:p>
            <a:pPr marL="0" lvl="1" indent="-97200">
              <a:lnSpc>
                <a:spcPct val="110000"/>
              </a:lnSpc>
              <a:spcAft>
                <a:spcPts val="0"/>
              </a:spcAft>
              <a:buNone/>
            </a:pPr>
            <a:r>
              <a:rPr lang="en-US" sz="1000" dirty="0" err="1">
                <a:solidFill>
                  <a:srgbClr val="EEE8D5"/>
                </a:solidFill>
                <a:latin typeface="Consolas" panose="020B0609020204030204" pitchFamily="49" charset="0"/>
              </a:rPr>
              <a:t>sudo</a:t>
            </a:r>
            <a:r>
              <a:rPr lang="en-US" sz="1000" dirty="0">
                <a:solidFill>
                  <a:srgbClr val="EEE8D5"/>
                </a:solidFill>
                <a:latin typeface="Consolas" panose="020B0609020204030204" pitchFamily="49" charset="0"/>
              </a:rPr>
              <a:t> apt update</a:t>
            </a:r>
          </a:p>
          <a:p>
            <a:pPr marL="0" lvl="1" indent="-97200">
              <a:lnSpc>
                <a:spcPct val="110000"/>
              </a:lnSpc>
              <a:spcAft>
                <a:spcPts val="0"/>
              </a:spcAft>
              <a:buNone/>
            </a:pPr>
            <a:endParaRPr lang="en-US" sz="1000" dirty="0">
              <a:solidFill>
                <a:srgbClr val="EEE8D5"/>
              </a:solidFill>
              <a:latin typeface="Consolas" panose="020B0609020204030204" pitchFamily="49" charset="0"/>
            </a:endParaRPr>
          </a:p>
          <a:p>
            <a:pPr marL="0" lvl="1" indent="-97200">
              <a:lnSpc>
                <a:spcPct val="110000"/>
              </a:lnSpc>
              <a:spcAft>
                <a:spcPts val="0"/>
              </a:spcAft>
              <a:buNone/>
            </a:pPr>
            <a:r>
              <a:rPr lang="en-US" sz="1000" dirty="0">
                <a:solidFill>
                  <a:srgbClr val="EEE8D5"/>
                </a:solidFill>
                <a:latin typeface="Consolas" panose="020B0609020204030204" pitchFamily="49" charset="0"/>
              </a:rPr>
              <a:t># Install Docker:</a:t>
            </a:r>
          </a:p>
          <a:p>
            <a:pPr marL="0" lvl="1" indent="-97200">
              <a:lnSpc>
                <a:spcPct val="110000"/>
              </a:lnSpc>
              <a:spcAft>
                <a:spcPts val="0"/>
              </a:spcAft>
              <a:buNone/>
            </a:pPr>
            <a:r>
              <a:rPr lang="en-US" sz="1000" dirty="0" err="1">
                <a:solidFill>
                  <a:srgbClr val="EEE8D5"/>
                </a:solidFill>
                <a:latin typeface="Consolas" panose="020B0609020204030204" pitchFamily="49" charset="0"/>
              </a:rPr>
              <a:t>sudo</a:t>
            </a:r>
            <a:r>
              <a:rPr lang="en-US" sz="1000" dirty="0">
                <a:solidFill>
                  <a:srgbClr val="EEE8D5"/>
                </a:solidFill>
                <a:latin typeface="Consolas" panose="020B0609020204030204" pitchFamily="49" charset="0"/>
              </a:rPr>
              <a:t> apt-get install docker-</a:t>
            </a:r>
            <a:r>
              <a:rPr lang="en-US" sz="1000" dirty="0" err="1">
                <a:solidFill>
                  <a:srgbClr val="EEE8D5"/>
                </a:solidFill>
                <a:latin typeface="Consolas" panose="020B0609020204030204" pitchFamily="49" charset="0"/>
              </a:rPr>
              <a:t>ce</a:t>
            </a:r>
            <a:r>
              <a:rPr lang="en-US" sz="1000" dirty="0">
                <a:solidFill>
                  <a:srgbClr val="EEE8D5"/>
                </a:solidFill>
                <a:latin typeface="Consolas" panose="020B0609020204030204" pitchFamily="49" charset="0"/>
              </a:rPr>
              <a:t> docker-</a:t>
            </a:r>
            <a:r>
              <a:rPr lang="en-US" sz="1000" dirty="0" err="1">
                <a:solidFill>
                  <a:srgbClr val="EEE8D5"/>
                </a:solidFill>
                <a:latin typeface="Consolas" panose="020B0609020204030204" pitchFamily="49" charset="0"/>
              </a:rPr>
              <a:t>ce</a:t>
            </a:r>
            <a:r>
              <a:rPr lang="en-US" sz="1000" dirty="0">
                <a:solidFill>
                  <a:srgbClr val="EEE8D5"/>
                </a:solidFill>
                <a:latin typeface="Consolas" panose="020B0609020204030204" pitchFamily="49" charset="0"/>
              </a:rPr>
              <a:t>-cli </a:t>
            </a:r>
            <a:r>
              <a:rPr lang="en-US" sz="1000" dirty="0" err="1">
                <a:solidFill>
                  <a:srgbClr val="EEE8D5"/>
                </a:solidFill>
                <a:latin typeface="Consolas" panose="020B0609020204030204" pitchFamily="49" charset="0"/>
              </a:rPr>
              <a:t>containerd.io</a:t>
            </a:r>
            <a:r>
              <a:rPr lang="en-US" sz="1000" dirty="0">
                <a:solidFill>
                  <a:srgbClr val="EEE8D5"/>
                </a:solidFill>
                <a:latin typeface="Consolas" panose="020B0609020204030204" pitchFamily="49" charset="0"/>
              </a:rPr>
              <a:t> docker-</a:t>
            </a:r>
            <a:r>
              <a:rPr lang="en-US" sz="1000" dirty="0" err="1">
                <a:solidFill>
                  <a:srgbClr val="EEE8D5"/>
                </a:solidFill>
                <a:latin typeface="Consolas" panose="020B0609020204030204" pitchFamily="49" charset="0"/>
              </a:rPr>
              <a:t>buildx</a:t>
            </a:r>
            <a:r>
              <a:rPr lang="en-US" sz="1000" dirty="0">
                <a:solidFill>
                  <a:srgbClr val="EEE8D5"/>
                </a:solidFill>
                <a:latin typeface="Consolas" panose="020B0609020204030204" pitchFamily="49" charset="0"/>
              </a:rPr>
              <a:t>-plugin docker-compose-plugin</a:t>
            </a:r>
          </a:p>
          <a:p>
            <a:pPr marL="0" lvl="1" indent="-97200">
              <a:lnSpc>
                <a:spcPct val="110000"/>
              </a:lnSpc>
              <a:spcAft>
                <a:spcPts val="0"/>
              </a:spcAft>
              <a:buNone/>
            </a:pPr>
            <a:endParaRPr lang="en-US" sz="1000" dirty="0">
              <a:solidFill>
                <a:srgbClr val="EEE8D5"/>
              </a:solidFill>
              <a:latin typeface="Consolas" panose="020B0609020204030204" pitchFamily="49" charset="0"/>
            </a:endParaRPr>
          </a:p>
          <a:p>
            <a:pPr marL="0" lvl="1" indent="-97200">
              <a:lnSpc>
                <a:spcPct val="110000"/>
              </a:lnSpc>
              <a:spcAft>
                <a:spcPts val="0"/>
              </a:spcAft>
              <a:buNone/>
            </a:pPr>
            <a:r>
              <a:rPr lang="en-US" sz="1000" dirty="0">
                <a:solidFill>
                  <a:srgbClr val="EEE8D5"/>
                </a:solidFill>
                <a:latin typeface="Consolas" panose="020B0609020204030204" pitchFamily="49" charset="0"/>
              </a:rPr>
              <a:t># Add current user to docker group, to be able to run containers without </a:t>
            </a:r>
            <a:r>
              <a:rPr lang="en-US" sz="1000" dirty="0" err="1">
                <a:solidFill>
                  <a:srgbClr val="EEE8D5"/>
                </a:solidFill>
                <a:latin typeface="Consolas" panose="020B0609020204030204" pitchFamily="49" charset="0"/>
              </a:rPr>
              <a:t>sudo</a:t>
            </a:r>
            <a:endParaRPr lang="en-US" sz="1000" dirty="0">
              <a:solidFill>
                <a:srgbClr val="EEE8D5"/>
              </a:solidFill>
              <a:latin typeface="Consolas" panose="020B0609020204030204" pitchFamily="49" charset="0"/>
            </a:endParaRPr>
          </a:p>
          <a:p>
            <a:pPr marL="0" lvl="1" indent="-97200">
              <a:lnSpc>
                <a:spcPct val="110000"/>
              </a:lnSpc>
              <a:spcAft>
                <a:spcPts val="0"/>
              </a:spcAft>
              <a:buNone/>
            </a:pPr>
            <a:r>
              <a:rPr lang="en-US" sz="1000" dirty="0" err="1">
                <a:solidFill>
                  <a:srgbClr val="EEE8D5"/>
                </a:solidFill>
                <a:latin typeface="Consolas" panose="020B0609020204030204" pitchFamily="49" charset="0"/>
              </a:rPr>
              <a:t>sudo</a:t>
            </a:r>
            <a:r>
              <a:rPr lang="en-US" sz="1000" dirty="0">
                <a:solidFill>
                  <a:srgbClr val="EEE8D5"/>
                </a:solidFill>
                <a:latin typeface="Consolas" panose="020B0609020204030204" pitchFamily="49" charset="0"/>
              </a:rPr>
              <a:t> </a:t>
            </a:r>
            <a:r>
              <a:rPr lang="en-US" sz="1000" dirty="0" err="1">
                <a:solidFill>
                  <a:srgbClr val="EEE8D5"/>
                </a:solidFill>
                <a:latin typeface="Consolas" panose="020B0609020204030204" pitchFamily="49" charset="0"/>
              </a:rPr>
              <a:t>groupadd</a:t>
            </a:r>
            <a:r>
              <a:rPr lang="en-US" sz="1000" dirty="0">
                <a:solidFill>
                  <a:srgbClr val="EEE8D5"/>
                </a:solidFill>
                <a:latin typeface="Consolas" panose="020B0609020204030204" pitchFamily="49" charset="0"/>
              </a:rPr>
              <a:t> docker</a:t>
            </a:r>
          </a:p>
          <a:p>
            <a:pPr marL="0" lvl="1" indent="-97200">
              <a:lnSpc>
                <a:spcPct val="110000"/>
              </a:lnSpc>
              <a:spcAft>
                <a:spcPts val="0"/>
              </a:spcAft>
              <a:buNone/>
            </a:pPr>
            <a:r>
              <a:rPr lang="en-US" sz="1000" dirty="0" err="1">
                <a:solidFill>
                  <a:srgbClr val="EEE8D5"/>
                </a:solidFill>
                <a:latin typeface="Consolas" panose="020B0609020204030204" pitchFamily="49" charset="0"/>
              </a:rPr>
              <a:t>sudo</a:t>
            </a:r>
            <a:r>
              <a:rPr lang="en-US" sz="1000" dirty="0">
                <a:solidFill>
                  <a:srgbClr val="EEE8D5"/>
                </a:solidFill>
                <a:latin typeface="Consolas" panose="020B0609020204030204" pitchFamily="49" charset="0"/>
              </a:rPr>
              <a:t> </a:t>
            </a:r>
            <a:r>
              <a:rPr lang="en-US" sz="1000" dirty="0" err="1">
                <a:solidFill>
                  <a:srgbClr val="EEE8D5"/>
                </a:solidFill>
                <a:latin typeface="Consolas" panose="020B0609020204030204" pitchFamily="49" charset="0"/>
              </a:rPr>
              <a:t>usermod</a:t>
            </a:r>
            <a:r>
              <a:rPr lang="en-US" sz="1000" dirty="0">
                <a:solidFill>
                  <a:srgbClr val="EEE8D5"/>
                </a:solidFill>
                <a:latin typeface="Consolas" panose="020B0609020204030204" pitchFamily="49" charset="0"/>
              </a:rPr>
              <a:t> -</a:t>
            </a:r>
            <a:r>
              <a:rPr lang="en-US" sz="1000" dirty="0" err="1">
                <a:solidFill>
                  <a:srgbClr val="EEE8D5"/>
                </a:solidFill>
                <a:latin typeface="Consolas" panose="020B0609020204030204" pitchFamily="49" charset="0"/>
              </a:rPr>
              <a:t>aG</a:t>
            </a:r>
            <a:r>
              <a:rPr lang="en-US" sz="1000" dirty="0">
                <a:solidFill>
                  <a:srgbClr val="EEE8D5"/>
                </a:solidFill>
                <a:latin typeface="Consolas" panose="020B0609020204030204" pitchFamily="49" charset="0"/>
              </a:rPr>
              <a:t> docker $USER</a:t>
            </a:r>
          </a:p>
          <a:p>
            <a:pPr marL="0" lvl="1" indent="-97200">
              <a:lnSpc>
                <a:spcPct val="110000"/>
              </a:lnSpc>
              <a:spcAft>
                <a:spcPts val="0"/>
              </a:spcAft>
              <a:buNone/>
            </a:pPr>
            <a:r>
              <a:rPr lang="en-US" sz="1000" dirty="0" err="1">
                <a:solidFill>
                  <a:srgbClr val="EEE8D5"/>
                </a:solidFill>
                <a:latin typeface="Consolas" panose="020B0609020204030204" pitchFamily="49" charset="0"/>
              </a:rPr>
              <a:t>sudo</a:t>
            </a:r>
            <a:r>
              <a:rPr lang="en-US" sz="1000" dirty="0">
                <a:solidFill>
                  <a:srgbClr val="EEE8D5"/>
                </a:solidFill>
                <a:latin typeface="Consolas" panose="020B0609020204030204" pitchFamily="49" charset="0"/>
              </a:rPr>
              <a:t> reboot</a:t>
            </a:r>
          </a:p>
        </p:txBody>
      </p:sp>
      <p:sp>
        <p:nvSpPr>
          <p:cNvPr id="3" name="Footer Placeholder 6">
            <a:extLst>
              <a:ext uri="{FF2B5EF4-FFF2-40B4-BE49-F238E27FC236}">
                <a16:creationId xmlns:a16="http://schemas.microsoft.com/office/drawing/2014/main" id="{33FADA52-EBEB-C29C-496C-53DF122E58B4}"/>
              </a:ext>
            </a:extLst>
          </p:cNvPr>
          <p:cNvSpPr>
            <a:spLocks noGrp="1"/>
          </p:cNvSpPr>
          <p:nvPr>
            <p:ph type="ftr" sz="quarter" idx="11"/>
          </p:nvPr>
        </p:nvSpPr>
        <p:spPr>
          <a:xfrm>
            <a:off x="0" y="0"/>
            <a:ext cx="1440001" cy="270000"/>
          </a:xfrm>
          <a:solidFill>
            <a:srgbClr val="0C1026"/>
          </a:solidFill>
          <a:ln>
            <a:noFill/>
          </a:ln>
        </p:spPr>
        <p:txBody>
          <a:bodyPr/>
          <a:lstStyle/>
          <a:p>
            <a:pPr algn="l"/>
            <a:r>
              <a:rPr lang="en-US" sz="1100">
                <a:latin typeface="Verdana" panose="020B0604030504040204" pitchFamily="34" charset="0"/>
                <a:ea typeface="Verdana" panose="020B0604030504040204" pitchFamily="34" charset="0"/>
                <a:sym typeface="Verdana" panose="020B0604030504040204" pitchFamily="34" charset="0"/>
              </a:rPr>
              <a:t> Pre-lab exercises</a:t>
            </a:r>
          </a:p>
        </p:txBody>
      </p:sp>
      <p:sp>
        <p:nvSpPr>
          <p:cNvPr id="4" name="Footer Placeholder 6">
            <a:extLst>
              <a:ext uri="{FF2B5EF4-FFF2-40B4-BE49-F238E27FC236}">
                <a16:creationId xmlns:a16="http://schemas.microsoft.com/office/drawing/2014/main" id="{F9DB0C90-B6D8-52E7-390C-D3D22D279FEE}"/>
              </a:ext>
            </a:extLst>
          </p:cNvPr>
          <p:cNvSpPr txBox="1">
            <a:spLocks/>
          </p:cNvSpPr>
          <p:nvPr/>
        </p:nvSpPr>
        <p:spPr bwMode="gray">
          <a:xfrm>
            <a:off x="1440000" y="0"/>
            <a:ext cx="7900850" cy="270000"/>
          </a:xfrm>
          <a:prstGeom prst="rect">
            <a:avLst/>
          </a:prstGeom>
          <a:gradFill flip="none" rotWithShape="1">
            <a:gsLst>
              <a:gs pos="0">
                <a:srgbClr val="2D28CD"/>
              </a:gs>
              <a:gs pos="50000">
                <a:srgbClr val="2D28CD">
                  <a:alpha val="50000"/>
                </a:srgbClr>
              </a:gs>
              <a:gs pos="100000">
                <a:schemeClr val="bg1"/>
              </a:gs>
            </a:gsLst>
            <a:lin ang="0" scaled="1"/>
            <a:tileRect/>
          </a:gradFill>
          <a:ln>
            <a:noFill/>
          </a:ln>
        </p:spPr>
        <p:txBody>
          <a:bodyPr vert="horz" lIns="0" tIns="0" rIns="0" bIns="0" rtlCol="0" anchor="ctr"/>
          <a:lstStyle>
            <a:defPPr>
              <a:defRPr lang="en-US"/>
            </a:defPPr>
            <a:lvl1pPr marL="0" algn="ctr" defTabSz="914400" rtl="0" eaLnBrk="1" latinLnBrk="0" hangingPunct="1">
              <a:defRPr sz="1050" kern="1200">
                <a:solidFill>
                  <a:schemeClr val="bg1"/>
                </a:solidFill>
                <a:latin typeface="Verdana" panose="020B0604030504040204" pitchFamily="34" charset="0"/>
                <a:ea typeface="Verdana" panose="020B0604030504040204" pitchFamily="34" charset="0"/>
                <a:cs typeface="+mn-cs"/>
                <a:sym typeface="Verdana" panose="020B060403050404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dirty="0"/>
              <a:t> Pre-lab task #3: Docker</a:t>
            </a:r>
          </a:p>
        </p:txBody>
      </p:sp>
      <p:sp>
        <p:nvSpPr>
          <p:cNvPr id="5" name="The distance between the headline and the start of the body copy is always constant.…">
            <a:extLst>
              <a:ext uri="{FF2B5EF4-FFF2-40B4-BE49-F238E27FC236}">
                <a16:creationId xmlns:a16="http://schemas.microsoft.com/office/drawing/2014/main" id="{ACD218F2-C5F3-6EB5-6690-50ACE541A539}"/>
              </a:ext>
            </a:extLst>
          </p:cNvPr>
          <p:cNvSpPr txBox="1">
            <a:spLocks noGrp="1"/>
          </p:cNvSpPr>
          <p:nvPr>
            <p:ph idx="1"/>
          </p:nvPr>
        </p:nvSpPr>
        <p:spPr>
          <a:xfrm>
            <a:off x="540000" y="920811"/>
            <a:ext cx="8733746" cy="885270"/>
          </a:xfrm>
        </p:spPr>
        <p:txBody>
          <a:bodyPr>
            <a:normAutofit/>
          </a:bodyPr>
          <a:lstStyle/>
          <a:p>
            <a:pPr>
              <a:lnSpc>
                <a:spcPct val="110000"/>
              </a:lnSpc>
            </a:pPr>
            <a:r>
              <a:rPr lang="nb-NO" sz="1400" dirty="0" err="1"/>
              <a:t>Copy-paste</a:t>
            </a:r>
            <a:r>
              <a:rPr lang="nb-NO" sz="1400" dirty="0"/>
              <a:t> </a:t>
            </a:r>
            <a:r>
              <a:rPr lang="nb-NO" sz="1400" dirty="0" err="1"/>
              <a:t>should</a:t>
            </a:r>
            <a:r>
              <a:rPr lang="nb-NO" sz="1400" dirty="0"/>
              <a:t> be OK from </a:t>
            </a:r>
            <a:r>
              <a:rPr lang="nb-NO" sz="1400" dirty="0" err="1"/>
              <a:t>this</a:t>
            </a:r>
            <a:r>
              <a:rPr lang="nb-NO" sz="1400" dirty="0"/>
              <a:t> slide, </a:t>
            </a:r>
            <a:r>
              <a:rPr lang="nb-NO" sz="1400" dirty="0" err="1"/>
              <a:t>but</a:t>
            </a:r>
            <a:r>
              <a:rPr lang="nb-NO" sz="1400" dirty="0"/>
              <a:t> it </a:t>
            </a:r>
            <a:r>
              <a:rPr lang="nb-NO" sz="1400" dirty="0" err="1"/>
              <a:t>doesn't</a:t>
            </a:r>
            <a:r>
              <a:rPr lang="nb-NO" sz="1400" dirty="0"/>
              <a:t> </a:t>
            </a:r>
            <a:r>
              <a:rPr lang="nb-NO" sz="1400" dirty="0" err="1"/>
              <a:t>always</a:t>
            </a:r>
            <a:r>
              <a:rPr lang="nb-NO" sz="1400" dirty="0"/>
              <a:t> like </a:t>
            </a:r>
            <a:r>
              <a:rPr lang="nb-NO" sz="1400" dirty="0" err="1"/>
              <a:t>if</a:t>
            </a:r>
            <a:r>
              <a:rPr lang="nb-NO" sz="1400" dirty="0"/>
              <a:t> </a:t>
            </a:r>
            <a:r>
              <a:rPr lang="nb-NO" sz="1400" dirty="0" err="1"/>
              <a:t>you</a:t>
            </a:r>
            <a:r>
              <a:rPr lang="nb-NO" sz="1400" dirty="0"/>
              <a:t> </a:t>
            </a:r>
            <a:r>
              <a:rPr lang="nb-NO" sz="1400" dirty="0" err="1"/>
              <a:t>copy-paste</a:t>
            </a:r>
            <a:r>
              <a:rPr lang="nb-NO" sz="1400" dirty="0"/>
              <a:t> </a:t>
            </a:r>
            <a:r>
              <a:rPr lang="nb-NO" sz="1400" dirty="0" err="1"/>
              <a:t>the</a:t>
            </a:r>
            <a:r>
              <a:rPr lang="nb-NO" sz="1400" dirty="0"/>
              <a:t> full </a:t>
            </a:r>
            <a:r>
              <a:rPr lang="nb-NO" sz="1400" dirty="0" err="1"/>
              <a:t>content</a:t>
            </a:r>
            <a:r>
              <a:rPr lang="nb-NO" sz="1400" dirty="0"/>
              <a:t> at </a:t>
            </a:r>
            <a:r>
              <a:rPr lang="nb-NO" sz="1400" dirty="0" err="1"/>
              <a:t>once</a:t>
            </a:r>
            <a:r>
              <a:rPr lang="nb-NO" sz="1400" dirty="0"/>
              <a:t>, so just do it in </a:t>
            </a:r>
            <a:r>
              <a:rPr lang="nb-NO" sz="1400" dirty="0" err="1"/>
              <a:t>some</a:t>
            </a:r>
            <a:r>
              <a:rPr lang="nb-NO" sz="1400" dirty="0"/>
              <a:t> separate </a:t>
            </a:r>
            <a:r>
              <a:rPr lang="nb-NO" sz="1400" dirty="0" err="1"/>
              <a:t>chunks</a:t>
            </a:r>
            <a:endParaRPr lang="nb-NO" sz="1400" dirty="0"/>
          </a:p>
        </p:txBody>
      </p:sp>
    </p:spTree>
    <p:extLst>
      <p:ext uri="{BB962C8B-B14F-4D97-AF65-F5344CB8AC3E}">
        <p14:creationId xmlns:p14="http://schemas.microsoft.com/office/powerpoint/2010/main" val="267941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8498C9-270D-82E1-910B-2ABBE8B5B9B3}"/>
            </a:ext>
          </a:extLst>
        </p:cNvPr>
        <p:cNvGrpSpPr/>
        <p:nvPr/>
      </p:nvGrpSpPr>
      <p:grpSpPr>
        <a:xfrm>
          <a:off x="0" y="0"/>
          <a:ext cx="0" cy="0"/>
          <a:chOff x="0" y="0"/>
          <a:chExt cx="0" cy="0"/>
        </a:xfrm>
      </p:grpSpPr>
      <p:sp>
        <p:nvSpPr>
          <p:cNvPr id="124" name="Slide Number Placeholder 3">
            <a:extLst>
              <a:ext uri="{FF2B5EF4-FFF2-40B4-BE49-F238E27FC236}">
                <a16:creationId xmlns:a16="http://schemas.microsoft.com/office/drawing/2014/main" id="{EF16F70E-AF8F-2A19-6183-88E7B43783D6}"/>
              </a:ext>
            </a:extLst>
          </p:cNvPr>
          <p:cNvSpPr>
            <a:spLocks noGrp="1"/>
          </p:cNvSpPr>
          <p:nvPr>
            <p:ph type="sldNum" sz="quarter" idx="12"/>
          </p:nvPr>
        </p:nvSpPr>
        <p:spPr>
          <a:xfrm>
            <a:off x="540000" y="6247800"/>
            <a:ext cx="900000" cy="450000"/>
          </a:xfrm>
        </p:spPr>
        <p:txBody>
          <a:bodyPr/>
          <a:lstStyle/>
          <a:p>
            <a:pPr>
              <a:spcAft>
                <a:spcPts val="600"/>
              </a:spcAft>
            </a:pPr>
            <a:fld id="{02CEFE82-39F2-4F47-8A0C-D5AB3496FA5C}" type="slidenum">
              <a:rPr lang="en-GB" smtClean="0"/>
              <a:pPr>
                <a:spcAft>
                  <a:spcPts val="600"/>
                </a:spcAft>
              </a:pPr>
              <a:t>35</a:t>
            </a:fld>
            <a:endParaRPr lang="en-GB"/>
          </a:p>
        </p:txBody>
      </p:sp>
      <p:sp>
        <p:nvSpPr>
          <p:cNvPr id="180" name="Text+Image 50:50">
            <a:extLst>
              <a:ext uri="{FF2B5EF4-FFF2-40B4-BE49-F238E27FC236}">
                <a16:creationId xmlns:a16="http://schemas.microsoft.com/office/drawing/2014/main" id="{F7147F2C-4A6A-27CF-97F0-BB84E5B79A27}"/>
              </a:ext>
            </a:extLst>
          </p:cNvPr>
          <p:cNvSpPr txBox="1">
            <a:spLocks noGrp="1"/>
          </p:cNvSpPr>
          <p:nvPr>
            <p:ph type="title"/>
          </p:nvPr>
        </p:nvSpPr>
        <p:spPr>
          <a:xfrm>
            <a:off x="540000" y="432000"/>
            <a:ext cx="11109600" cy="540000"/>
          </a:xfrm>
        </p:spPr>
        <p:txBody>
          <a:bodyPr anchor="ctr">
            <a:normAutofit/>
          </a:bodyPr>
          <a:lstStyle/>
          <a:p>
            <a:r>
              <a:rPr lang="en-GB"/>
              <a:t>Docker first run</a:t>
            </a:r>
          </a:p>
        </p:txBody>
      </p:sp>
      <p:sp>
        <p:nvSpPr>
          <p:cNvPr id="2" name="Footer Placeholder 6">
            <a:extLst>
              <a:ext uri="{FF2B5EF4-FFF2-40B4-BE49-F238E27FC236}">
                <a16:creationId xmlns:a16="http://schemas.microsoft.com/office/drawing/2014/main" id="{6DF7EEC5-F5E6-533D-9C40-91D60E2E674F}"/>
              </a:ext>
            </a:extLst>
          </p:cNvPr>
          <p:cNvSpPr>
            <a:spLocks noGrp="1"/>
          </p:cNvSpPr>
          <p:nvPr>
            <p:ph type="ftr" sz="quarter" idx="11"/>
          </p:nvPr>
        </p:nvSpPr>
        <p:spPr>
          <a:xfrm>
            <a:off x="0" y="0"/>
            <a:ext cx="1440001" cy="270000"/>
          </a:xfrm>
          <a:solidFill>
            <a:srgbClr val="0C1026"/>
          </a:solidFill>
          <a:ln>
            <a:noFill/>
          </a:ln>
        </p:spPr>
        <p:txBody>
          <a:bodyPr/>
          <a:lstStyle/>
          <a:p>
            <a:pPr algn="l"/>
            <a:r>
              <a:rPr lang="en-US" sz="1100">
                <a:latin typeface="Verdana" panose="020B0604030504040204" pitchFamily="34" charset="0"/>
                <a:ea typeface="Verdana" panose="020B0604030504040204" pitchFamily="34" charset="0"/>
                <a:sym typeface="Verdana" panose="020B0604030504040204" pitchFamily="34" charset="0"/>
              </a:rPr>
              <a:t> Pre-lab exercises</a:t>
            </a:r>
          </a:p>
        </p:txBody>
      </p:sp>
      <p:sp>
        <p:nvSpPr>
          <p:cNvPr id="3" name="Footer Placeholder 6">
            <a:extLst>
              <a:ext uri="{FF2B5EF4-FFF2-40B4-BE49-F238E27FC236}">
                <a16:creationId xmlns:a16="http://schemas.microsoft.com/office/drawing/2014/main" id="{02FDFBF1-BB30-908D-8469-B581AD113FAA}"/>
              </a:ext>
            </a:extLst>
          </p:cNvPr>
          <p:cNvSpPr txBox="1">
            <a:spLocks/>
          </p:cNvSpPr>
          <p:nvPr/>
        </p:nvSpPr>
        <p:spPr bwMode="gray">
          <a:xfrm>
            <a:off x="1440000" y="0"/>
            <a:ext cx="7900850" cy="270000"/>
          </a:xfrm>
          <a:prstGeom prst="rect">
            <a:avLst/>
          </a:prstGeom>
          <a:gradFill flip="none" rotWithShape="1">
            <a:gsLst>
              <a:gs pos="0">
                <a:srgbClr val="2D28CD"/>
              </a:gs>
              <a:gs pos="50000">
                <a:srgbClr val="2D28CD">
                  <a:alpha val="50000"/>
                </a:srgbClr>
              </a:gs>
              <a:gs pos="100000">
                <a:schemeClr val="bg1"/>
              </a:gs>
            </a:gsLst>
            <a:lin ang="0" scaled="1"/>
            <a:tileRect/>
          </a:gradFill>
          <a:ln>
            <a:noFill/>
          </a:ln>
        </p:spPr>
        <p:txBody>
          <a:bodyPr vert="horz" lIns="0" tIns="0" rIns="0" bIns="0" rtlCol="0" anchor="ctr"/>
          <a:lstStyle>
            <a:defPPr>
              <a:defRPr lang="en-US"/>
            </a:defPPr>
            <a:lvl1pPr marL="0" algn="ctr" defTabSz="914400" rtl="0" eaLnBrk="1" latinLnBrk="0" hangingPunct="1">
              <a:defRPr sz="1050" kern="1200">
                <a:solidFill>
                  <a:schemeClr val="bg1"/>
                </a:solidFill>
                <a:latin typeface="Verdana" panose="020B0604030504040204" pitchFamily="34" charset="0"/>
                <a:ea typeface="Verdana" panose="020B0604030504040204" pitchFamily="34" charset="0"/>
                <a:cs typeface="+mn-cs"/>
                <a:sym typeface="Verdana" panose="020B060403050404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dirty="0"/>
              <a:t> Pre-lab task #3: Docker</a:t>
            </a:r>
          </a:p>
        </p:txBody>
      </p:sp>
      <p:sp>
        <p:nvSpPr>
          <p:cNvPr id="4" name="TextBox 3">
            <a:extLst>
              <a:ext uri="{FF2B5EF4-FFF2-40B4-BE49-F238E27FC236}">
                <a16:creationId xmlns:a16="http://schemas.microsoft.com/office/drawing/2014/main" id="{A825D71F-DAB7-A57C-2314-A0F9411E9F6D}"/>
              </a:ext>
            </a:extLst>
          </p:cNvPr>
          <p:cNvSpPr txBox="1"/>
          <p:nvPr/>
        </p:nvSpPr>
        <p:spPr>
          <a:xfrm>
            <a:off x="540000" y="931056"/>
            <a:ext cx="5841749" cy="1562735"/>
          </a:xfrm>
          <a:prstGeom prst="rect">
            <a:avLst/>
          </a:prstGeom>
          <a:solidFill>
            <a:srgbClr val="002B36"/>
          </a:solidFill>
        </p:spPr>
        <p:txBody>
          <a:bodyPr wrap="square">
            <a:spAutoFit/>
          </a:bodyPr>
          <a:lstStyle>
            <a:defPPr>
              <a:defRPr lang="en-US"/>
            </a:defPPr>
            <a:lvl2pPr marL="0" lvl="1" indent="-97200">
              <a:lnSpc>
                <a:spcPct val="110000"/>
              </a:lnSpc>
              <a:defRPr sz="1200">
                <a:solidFill>
                  <a:srgbClr val="EEE8D5"/>
                </a:solidFill>
                <a:latin typeface="Consolas" panose="020B0609020204030204" pitchFamily="49" charset="0"/>
              </a:defRPr>
            </a:lvl2pPr>
          </a:lstStyle>
          <a:p>
            <a:pPr lvl="1"/>
            <a:r>
              <a:rPr lang="en-US" sz="1050" err="1">
                <a:solidFill>
                  <a:srgbClr val="6D6D6D"/>
                </a:solidFill>
                <a:latin typeface="Consolas" panose="020B0609020204030204" pitchFamily="49" charset="0"/>
                <a:ea typeface="+mn-ea"/>
              </a:rPr>
              <a:t>devnet-adm@ubuntu-devnet</a:t>
            </a:r>
            <a:r>
              <a:rPr lang="en-US" sz="1050">
                <a:solidFill>
                  <a:srgbClr val="6D6D6D"/>
                </a:solidFill>
                <a:latin typeface="Consolas" panose="020B0609020204030204" pitchFamily="49" charset="0"/>
                <a:ea typeface="+mn-ea"/>
              </a:rPr>
              <a:t>:~</a:t>
            </a:r>
            <a:r>
              <a:rPr lang="en-US" sz="1050">
                <a:solidFill>
                  <a:srgbClr val="EEE8D5"/>
                </a:solidFill>
                <a:latin typeface="Consolas" panose="020B0609020204030204" pitchFamily="49" charset="0"/>
              </a:rPr>
              <a:t>$</a:t>
            </a:r>
            <a:r>
              <a:rPr lang="en-US" sz="1050">
                <a:solidFill>
                  <a:srgbClr val="6D6D6D"/>
                </a:solidFill>
                <a:latin typeface="Consolas" panose="020B0609020204030204" pitchFamily="49" charset="0"/>
                <a:ea typeface="+mn-ea"/>
              </a:rPr>
              <a:t> </a:t>
            </a:r>
            <a:r>
              <a:rPr lang="en-US" sz="1050"/>
              <a:t>docker run hello-world</a:t>
            </a:r>
          </a:p>
          <a:p>
            <a:endParaRPr lang="en-US" sz="1050">
              <a:solidFill>
                <a:srgbClr val="EEE8D5"/>
              </a:solidFill>
              <a:latin typeface="Consolas" panose="020B0609020204030204" pitchFamily="49" charset="0"/>
            </a:endParaRPr>
          </a:p>
          <a:p>
            <a:r>
              <a:rPr lang="en-US" sz="1050">
                <a:solidFill>
                  <a:srgbClr val="EEE8D5"/>
                </a:solidFill>
                <a:latin typeface="Consolas" panose="020B0609020204030204" pitchFamily="49" charset="0"/>
              </a:rPr>
              <a:t>Hello from Docker!</a:t>
            </a:r>
          </a:p>
          <a:p>
            <a:r>
              <a:rPr lang="en-US" sz="1050">
                <a:solidFill>
                  <a:srgbClr val="EEE8D5"/>
                </a:solidFill>
                <a:latin typeface="Consolas" panose="020B0609020204030204" pitchFamily="49" charset="0"/>
              </a:rPr>
              <a:t>This message shows that your installation appears to be working correctly.</a:t>
            </a:r>
          </a:p>
          <a:p>
            <a:r>
              <a:rPr lang="en-US" sz="1050">
                <a:solidFill>
                  <a:srgbClr val="EEE8D5"/>
                </a:solidFill>
                <a:latin typeface="Consolas" panose="020B0609020204030204" pitchFamily="49" charset="0"/>
              </a:rPr>
              <a:t>(... cut for brevity ...)</a:t>
            </a:r>
          </a:p>
          <a:p>
            <a:r>
              <a:rPr lang="en-US" sz="1050">
                <a:solidFill>
                  <a:srgbClr val="EEE8D5"/>
                </a:solidFill>
                <a:latin typeface="Consolas" panose="020B0609020204030204" pitchFamily="49" charset="0"/>
              </a:rPr>
              <a:t>For more examples and ideas, visit:</a:t>
            </a:r>
          </a:p>
          <a:p>
            <a:r>
              <a:rPr lang="en-US" sz="1050">
                <a:solidFill>
                  <a:srgbClr val="EEE8D5"/>
                </a:solidFill>
                <a:latin typeface="Consolas" panose="020B0609020204030204" pitchFamily="49" charset="0"/>
              </a:rPr>
              <a:t> https://</a:t>
            </a:r>
            <a:r>
              <a:rPr lang="en-US" sz="1050" err="1">
                <a:solidFill>
                  <a:srgbClr val="EEE8D5"/>
                </a:solidFill>
                <a:latin typeface="Consolas" panose="020B0609020204030204" pitchFamily="49" charset="0"/>
              </a:rPr>
              <a:t>docs.docker.com</a:t>
            </a:r>
            <a:r>
              <a:rPr lang="en-US" sz="1050">
                <a:solidFill>
                  <a:srgbClr val="EEE8D5"/>
                </a:solidFill>
                <a:latin typeface="Consolas" panose="020B0609020204030204" pitchFamily="49" charset="0"/>
              </a:rPr>
              <a:t>/get-started/</a:t>
            </a:r>
          </a:p>
          <a:p>
            <a:endParaRPr lang="en-US" sz="1050">
              <a:solidFill>
                <a:srgbClr val="6D6D6D"/>
              </a:solidFill>
              <a:latin typeface="Consolas" panose="020B0609020204030204" pitchFamily="49" charset="0"/>
              <a:ea typeface="+mn-ea"/>
            </a:endParaRPr>
          </a:p>
          <a:p>
            <a:r>
              <a:rPr lang="en-US" sz="1050" err="1">
                <a:solidFill>
                  <a:srgbClr val="6D6D6D"/>
                </a:solidFill>
                <a:latin typeface="Consolas" panose="020B0609020204030204" pitchFamily="49" charset="0"/>
                <a:ea typeface="+mn-ea"/>
              </a:rPr>
              <a:t>devnet-adm@ubuntu-devnet</a:t>
            </a:r>
            <a:r>
              <a:rPr lang="en-US" sz="1050">
                <a:solidFill>
                  <a:srgbClr val="6D6D6D"/>
                </a:solidFill>
                <a:latin typeface="Consolas" panose="020B0609020204030204" pitchFamily="49" charset="0"/>
                <a:ea typeface="+mn-ea"/>
              </a:rPr>
              <a:t>:~</a:t>
            </a:r>
            <a:r>
              <a:rPr lang="en-US" sz="1050">
                <a:solidFill>
                  <a:srgbClr val="EEE8D5"/>
                </a:solidFill>
                <a:latin typeface="Consolas" panose="020B0609020204030204" pitchFamily="49" charset="0"/>
              </a:rPr>
              <a:t>$</a:t>
            </a:r>
          </a:p>
        </p:txBody>
      </p:sp>
      <p:sp>
        <p:nvSpPr>
          <p:cNvPr id="5" name="TextBox 4">
            <a:extLst>
              <a:ext uri="{FF2B5EF4-FFF2-40B4-BE49-F238E27FC236}">
                <a16:creationId xmlns:a16="http://schemas.microsoft.com/office/drawing/2014/main" id="{4504FF40-DACF-678D-9A2C-5A99C4CFC8B3}"/>
              </a:ext>
            </a:extLst>
          </p:cNvPr>
          <p:cNvSpPr txBox="1"/>
          <p:nvPr/>
        </p:nvSpPr>
        <p:spPr>
          <a:xfrm>
            <a:off x="540000" y="2544328"/>
            <a:ext cx="5841749" cy="1437188"/>
          </a:xfrm>
          <a:prstGeom prst="rect">
            <a:avLst/>
          </a:prstGeom>
          <a:solidFill>
            <a:srgbClr val="002B36"/>
          </a:solidFill>
        </p:spPr>
        <p:txBody>
          <a:bodyPr wrap="square">
            <a:spAutoFit/>
          </a:bodyPr>
          <a:lstStyle/>
          <a:p>
            <a:pPr marL="0" lvl="1" indent="-97200">
              <a:lnSpc>
                <a:spcPct val="110000"/>
              </a:lnSpc>
            </a:pPr>
            <a:r>
              <a:rPr lang="en-US" sz="1000" dirty="0" err="1">
                <a:solidFill>
                  <a:srgbClr val="6D6D6D"/>
                </a:solidFill>
                <a:latin typeface="Consolas" panose="020B0609020204030204" pitchFamily="49" charset="0"/>
                <a:ea typeface="+mn-ea"/>
              </a:rPr>
              <a:t>devnet-adm@ubuntu-devnet</a:t>
            </a:r>
            <a:r>
              <a:rPr lang="en-US" sz="1000" dirty="0">
                <a:solidFill>
                  <a:srgbClr val="6D6D6D"/>
                </a:solidFill>
                <a:latin typeface="Consolas" panose="020B0609020204030204" pitchFamily="49" charset="0"/>
                <a:ea typeface="+mn-ea"/>
              </a:rPr>
              <a:t>:~</a:t>
            </a:r>
            <a:r>
              <a:rPr lang="en-US" sz="1000" dirty="0">
                <a:solidFill>
                  <a:srgbClr val="EEE8D5"/>
                </a:solidFill>
                <a:latin typeface="Consolas" panose="020B0609020204030204" pitchFamily="49" charset="0"/>
              </a:rPr>
              <a:t>$</a:t>
            </a:r>
            <a:r>
              <a:rPr lang="en-US" sz="1000" dirty="0">
                <a:solidFill>
                  <a:srgbClr val="6D6D6D"/>
                </a:solidFill>
                <a:latin typeface="Consolas" panose="020B0609020204030204" pitchFamily="49" charset="0"/>
                <a:ea typeface="+mn-ea"/>
              </a:rPr>
              <a:t> </a:t>
            </a:r>
            <a:r>
              <a:rPr lang="en-US" sz="1000" dirty="0">
                <a:solidFill>
                  <a:srgbClr val="EEE8D5"/>
                </a:solidFill>
                <a:latin typeface="Consolas" panose="020B0609020204030204" pitchFamily="49" charset="0"/>
                <a:ea typeface="+mn-ea"/>
              </a:rPr>
              <a:t>docker pull alpine</a:t>
            </a:r>
          </a:p>
          <a:p>
            <a:pPr marL="0" lvl="1" indent="-97200">
              <a:lnSpc>
                <a:spcPct val="110000"/>
              </a:lnSpc>
            </a:pPr>
            <a:r>
              <a:rPr lang="en-US" sz="1000" dirty="0">
                <a:solidFill>
                  <a:srgbClr val="EEE8D5"/>
                </a:solidFill>
                <a:latin typeface="Consolas" panose="020B0609020204030204" pitchFamily="49" charset="0"/>
                <a:ea typeface="+mn-ea"/>
              </a:rPr>
              <a:t>Using default tag: latest</a:t>
            </a:r>
          </a:p>
          <a:p>
            <a:pPr marL="0" lvl="1" indent="-97200">
              <a:lnSpc>
                <a:spcPct val="110000"/>
              </a:lnSpc>
            </a:pPr>
            <a:r>
              <a:rPr lang="en-US" sz="1000" dirty="0">
                <a:solidFill>
                  <a:srgbClr val="EEE8D5"/>
                </a:solidFill>
                <a:latin typeface="Consolas" panose="020B0609020204030204" pitchFamily="49" charset="0"/>
                <a:ea typeface="+mn-ea"/>
              </a:rPr>
              <a:t>latest: Pulling from library/alpine</a:t>
            </a:r>
          </a:p>
          <a:p>
            <a:pPr marL="0" lvl="1" indent="-97200">
              <a:lnSpc>
                <a:spcPct val="110000"/>
              </a:lnSpc>
            </a:pPr>
            <a:r>
              <a:rPr lang="en-US" sz="1000" dirty="0" err="1">
                <a:solidFill>
                  <a:srgbClr val="EEE8D5"/>
                </a:solidFill>
                <a:latin typeface="Consolas" panose="020B0609020204030204" pitchFamily="49" charset="0"/>
                <a:ea typeface="+mn-ea"/>
              </a:rPr>
              <a:t>ec99f8b99825</a:t>
            </a:r>
            <a:r>
              <a:rPr lang="en-US" sz="1000" dirty="0">
                <a:solidFill>
                  <a:srgbClr val="EEE8D5"/>
                </a:solidFill>
                <a:latin typeface="Consolas" panose="020B0609020204030204" pitchFamily="49" charset="0"/>
                <a:ea typeface="+mn-ea"/>
              </a:rPr>
              <a:t>: Pull complete</a:t>
            </a:r>
          </a:p>
          <a:p>
            <a:pPr marL="0" lvl="1" indent="-97200">
              <a:lnSpc>
                <a:spcPct val="110000"/>
              </a:lnSpc>
            </a:pPr>
            <a:r>
              <a:rPr lang="en-US" sz="1000" dirty="0">
                <a:solidFill>
                  <a:srgbClr val="EEE8D5"/>
                </a:solidFill>
                <a:latin typeface="Consolas" panose="020B0609020204030204" pitchFamily="49" charset="0"/>
                <a:ea typeface="+mn-ea"/>
              </a:rPr>
              <a:t>Digest: sha256:b89d9c93e9ed3597455c90a0b88a8bbb5cb7188438f70953fede212a0c4394e0</a:t>
            </a:r>
          </a:p>
          <a:p>
            <a:pPr marL="0" lvl="1" indent="-97200">
              <a:lnSpc>
                <a:spcPct val="110000"/>
              </a:lnSpc>
            </a:pPr>
            <a:r>
              <a:rPr lang="en-US" sz="1000" dirty="0">
                <a:solidFill>
                  <a:srgbClr val="EEE8D5"/>
                </a:solidFill>
                <a:latin typeface="Consolas" panose="020B0609020204030204" pitchFamily="49" charset="0"/>
                <a:ea typeface="+mn-ea"/>
              </a:rPr>
              <a:t>Status: Downloaded newer image for </a:t>
            </a:r>
            <a:r>
              <a:rPr lang="en-US" sz="1000" dirty="0" err="1">
                <a:solidFill>
                  <a:srgbClr val="EEE8D5"/>
                </a:solidFill>
                <a:latin typeface="Consolas" panose="020B0609020204030204" pitchFamily="49" charset="0"/>
                <a:ea typeface="+mn-ea"/>
              </a:rPr>
              <a:t>alpine:latest</a:t>
            </a:r>
            <a:endParaRPr lang="en-US" sz="1000" dirty="0">
              <a:solidFill>
                <a:srgbClr val="EEE8D5"/>
              </a:solidFill>
              <a:latin typeface="Consolas" panose="020B0609020204030204" pitchFamily="49" charset="0"/>
              <a:ea typeface="+mn-ea"/>
            </a:endParaRPr>
          </a:p>
          <a:p>
            <a:pPr marL="0" lvl="1" indent="-97200">
              <a:lnSpc>
                <a:spcPct val="110000"/>
              </a:lnSpc>
            </a:pPr>
            <a:r>
              <a:rPr lang="en-US" sz="1000" dirty="0" err="1">
                <a:solidFill>
                  <a:srgbClr val="EEE8D5"/>
                </a:solidFill>
                <a:latin typeface="Consolas" panose="020B0609020204030204" pitchFamily="49" charset="0"/>
                <a:ea typeface="+mn-ea"/>
              </a:rPr>
              <a:t>docker.io</a:t>
            </a:r>
            <a:r>
              <a:rPr lang="en-US" sz="1000" dirty="0">
                <a:solidFill>
                  <a:srgbClr val="EEE8D5"/>
                </a:solidFill>
                <a:latin typeface="Consolas" panose="020B0609020204030204" pitchFamily="49" charset="0"/>
                <a:ea typeface="+mn-ea"/>
              </a:rPr>
              <a:t>/library/</a:t>
            </a:r>
            <a:r>
              <a:rPr lang="en-US" sz="1000" dirty="0" err="1">
                <a:solidFill>
                  <a:srgbClr val="EEE8D5"/>
                </a:solidFill>
                <a:latin typeface="Consolas" panose="020B0609020204030204" pitchFamily="49" charset="0"/>
                <a:ea typeface="+mn-ea"/>
              </a:rPr>
              <a:t>alpine:latest</a:t>
            </a:r>
            <a:endParaRPr lang="en-US" sz="1000" dirty="0">
              <a:solidFill>
                <a:srgbClr val="EEE8D5"/>
              </a:solidFill>
              <a:latin typeface="Consolas" panose="020B0609020204030204" pitchFamily="49" charset="0"/>
              <a:ea typeface="+mn-ea"/>
            </a:endParaRPr>
          </a:p>
          <a:p>
            <a:pPr marL="0" lvl="1" indent="-97200">
              <a:lnSpc>
                <a:spcPct val="110000"/>
              </a:lnSpc>
            </a:pPr>
            <a:r>
              <a:rPr lang="en-US" sz="1000" dirty="0" err="1">
                <a:solidFill>
                  <a:srgbClr val="6D6D6D"/>
                </a:solidFill>
                <a:latin typeface="Consolas" panose="020B0609020204030204" pitchFamily="49" charset="0"/>
                <a:ea typeface="+mn-ea"/>
              </a:rPr>
              <a:t>devnet-adm@ubuntu-devnet</a:t>
            </a:r>
            <a:r>
              <a:rPr lang="en-US" sz="1000" dirty="0">
                <a:solidFill>
                  <a:srgbClr val="6D6D6D"/>
                </a:solidFill>
                <a:latin typeface="Consolas" panose="020B0609020204030204" pitchFamily="49" charset="0"/>
                <a:ea typeface="+mn-ea"/>
              </a:rPr>
              <a:t>:~</a:t>
            </a:r>
            <a:r>
              <a:rPr lang="en-US" sz="1000" dirty="0">
                <a:solidFill>
                  <a:srgbClr val="EEE8D5"/>
                </a:solidFill>
                <a:latin typeface="Consolas" panose="020B0609020204030204" pitchFamily="49" charset="0"/>
              </a:rPr>
              <a:t>$ docker run -it alpine</a:t>
            </a:r>
            <a:endParaRPr lang="en-US" sz="1000" dirty="0">
              <a:solidFill>
                <a:srgbClr val="EEE8D5"/>
              </a:solidFill>
              <a:latin typeface="Consolas" panose="020B0609020204030204" pitchFamily="49" charset="0"/>
              <a:ea typeface="+mn-ea"/>
            </a:endParaRPr>
          </a:p>
        </p:txBody>
      </p:sp>
      <p:sp>
        <p:nvSpPr>
          <p:cNvPr id="7" name="TextBox 6">
            <a:extLst>
              <a:ext uri="{FF2B5EF4-FFF2-40B4-BE49-F238E27FC236}">
                <a16:creationId xmlns:a16="http://schemas.microsoft.com/office/drawing/2014/main" id="{33D62527-3A40-24B7-F593-4328242B2F2C}"/>
              </a:ext>
            </a:extLst>
          </p:cNvPr>
          <p:cNvSpPr txBox="1"/>
          <p:nvPr/>
        </p:nvSpPr>
        <p:spPr>
          <a:xfrm>
            <a:off x="540000" y="4032053"/>
            <a:ext cx="5841749" cy="1945020"/>
          </a:xfrm>
          <a:prstGeom prst="rect">
            <a:avLst/>
          </a:prstGeom>
          <a:solidFill>
            <a:srgbClr val="002B36"/>
          </a:solidFill>
        </p:spPr>
        <p:txBody>
          <a:bodyPr wrap="square">
            <a:spAutoFit/>
          </a:bodyPr>
          <a:lstStyle/>
          <a:p>
            <a:pPr marL="0" lvl="1" indent="-97200">
              <a:lnSpc>
                <a:spcPct val="110000"/>
              </a:lnSpc>
            </a:pPr>
            <a:r>
              <a:rPr lang="en-US" sz="1000">
                <a:solidFill>
                  <a:srgbClr val="EEE8D5"/>
                </a:solidFill>
                <a:latin typeface="Consolas" panose="020B0609020204030204" pitchFamily="49" charset="0"/>
                <a:ea typeface="+mn-ea"/>
              </a:rPr>
              <a:t>/ # cat /</a:t>
            </a:r>
            <a:r>
              <a:rPr lang="en-US" sz="1000" err="1">
                <a:solidFill>
                  <a:srgbClr val="EEE8D5"/>
                </a:solidFill>
                <a:latin typeface="Consolas" panose="020B0609020204030204" pitchFamily="49" charset="0"/>
                <a:ea typeface="+mn-ea"/>
              </a:rPr>
              <a:t>etc</a:t>
            </a:r>
            <a:r>
              <a:rPr lang="en-US" sz="1000">
                <a:solidFill>
                  <a:srgbClr val="EEE8D5"/>
                </a:solidFill>
                <a:latin typeface="Consolas" panose="020B0609020204030204" pitchFamily="49" charset="0"/>
                <a:ea typeface="+mn-ea"/>
              </a:rPr>
              <a:t>/</a:t>
            </a:r>
            <a:r>
              <a:rPr lang="en-US" sz="1000" err="1">
                <a:solidFill>
                  <a:srgbClr val="EEE8D5"/>
                </a:solidFill>
                <a:latin typeface="Consolas" panose="020B0609020204030204" pitchFamily="49" charset="0"/>
                <a:ea typeface="+mn-ea"/>
              </a:rPr>
              <a:t>os</a:t>
            </a:r>
            <a:r>
              <a:rPr lang="en-US" sz="1000">
                <a:solidFill>
                  <a:srgbClr val="EEE8D5"/>
                </a:solidFill>
                <a:latin typeface="Consolas" panose="020B0609020204030204" pitchFamily="49" charset="0"/>
                <a:ea typeface="+mn-ea"/>
              </a:rPr>
              <a:t>-release</a:t>
            </a:r>
          </a:p>
          <a:p>
            <a:pPr marL="0" lvl="1" indent="-97200">
              <a:lnSpc>
                <a:spcPct val="110000"/>
              </a:lnSpc>
            </a:pPr>
            <a:r>
              <a:rPr lang="en-US" sz="1000">
                <a:solidFill>
                  <a:srgbClr val="EEE8D5"/>
                </a:solidFill>
                <a:latin typeface="Consolas" panose="020B0609020204030204" pitchFamily="49" charset="0"/>
                <a:ea typeface="+mn-ea"/>
              </a:rPr>
              <a:t>NAME="Alpine Linux"</a:t>
            </a:r>
          </a:p>
          <a:p>
            <a:pPr marL="0" lvl="1" indent="-97200">
              <a:lnSpc>
                <a:spcPct val="110000"/>
              </a:lnSpc>
            </a:pPr>
            <a:r>
              <a:rPr lang="en-US" sz="1000">
                <a:solidFill>
                  <a:srgbClr val="EEE8D5"/>
                </a:solidFill>
                <a:latin typeface="Consolas" panose="020B0609020204030204" pitchFamily="49" charset="0"/>
                <a:ea typeface="+mn-ea"/>
              </a:rPr>
              <a:t>ID=alpine</a:t>
            </a:r>
          </a:p>
          <a:p>
            <a:pPr marL="0" lvl="1" indent="-97200">
              <a:lnSpc>
                <a:spcPct val="110000"/>
              </a:lnSpc>
            </a:pPr>
            <a:r>
              <a:rPr lang="en-US" sz="1000" err="1">
                <a:solidFill>
                  <a:srgbClr val="EEE8D5"/>
                </a:solidFill>
                <a:latin typeface="Consolas" panose="020B0609020204030204" pitchFamily="49" charset="0"/>
                <a:ea typeface="+mn-ea"/>
              </a:rPr>
              <a:t>VERSION_ID</a:t>
            </a:r>
            <a:r>
              <a:rPr lang="en-US" sz="1000">
                <a:solidFill>
                  <a:srgbClr val="EEE8D5"/>
                </a:solidFill>
                <a:latin typeface="Consolas" panose="020B0609020204030204" pitchFamily="49" charset="0"/>
                <a:ea typeface="+mn-ea"/>
              </a:rPr>
              <a:t>=3.20.1</a:t>
            </a:r>
          </a:p>
          <a:p>
            <a:pPr marL="0" lvl="1" indent="-97200">
              <a:lnSpc>
                <a:spcPct val="110000"/>
              </a:lnSpc>
            </a:pPr>
            <a:r>
              <a:rPr lang="en-US" sz="1000" err="1">
                <a:solidFill>
                  <a:srgbClr val="EEE8D5"/>
                </a:solidFill>
                <a:latin typeface="Consolas" panose="020B0609020204030204" pitchFamily="49" charset="0"/>
                <a:ea typeface="+mn-ea"/>
              </a:rPr>
              <a:t>PRETTY_NAME</a:t>
            </a:r>
            <a:r>
              <a:rPr lang="en-US" sz="1000">
                <a:solidFill>
                  <a:srgbClr val="EEE8D5"/>
                </a:solidFill>
                <a:latin typeface="Consolas" panose="020B0609020204030204" pitchFamily="49" charset="0"/>
                <a:ea typeface="+mn-ea"/>
              </a:rPr>
              <a:t>="Alpine Linux </a:t>
            </a:r>
            <a:r>
              <a:rPr lang="en-US" sz="1000" err="1">
                <a:solidFill>
                  <a:srgbClr val="EEE8D5"/>
                </a:solidFill>
                <a:latin typeface="Consolas" panose="020B0609020204030204" pitchFamily="49" charset="0"/>
                <a:ea typeface="+mn-ea"/>
              </a:rPr>
              <a:t>v3.20</a:t>
            </a:r>
            <a:r>
              <a:rPr lang="en-US" sz="1000">
                <a:solidFill>
                  <a:srgbClr val="EEE8D5"/>
                </a:solidFill>
                <a:latin typeface="Consolas" panose="020B0609020204030204" pitchFamily="49" charset="0"/>
                <a:ea typeface="+mn-ea"/>
              </a:rPr>
              <a:t>"</a:t>
            </a:r>
          </a:p>
          <a:p>
            <a:pPr marL="0" lvl="1" indent="-97200">
              <a:lnSpc>
                <a:spcPct val="110000"/>
              </a:lnSpc>
            </a:pPr>
            <a:r>
              <a:rPr lang="en-US" sz="1000" err="1">
                <a:solidFill>
                  <a:srgbClr val="EEE8D5"/>
                </a:solidFill>
                <a:latin typeface="Consolas" panose="020B0609020204030204" pitchFamily="49" charset="0"/>
                <a:ea typeface="+mn-ea"/>
              </a:rPr>
              <a:t>HOME_URL</a:t>
            </a:r>
            <a:r>
              <a:rPr lang="en-US" sz="1000">
                <a:solidFill>
                  <a:srgbClr val="EEE8D5"/>
                </a:solidFill>
                <a:latin typeface="Consolas" panose="020B0609020204030204" pitchFamily="49" charset="0"/>
                <a:ea typeface="+mn-ea"/>
              </a:rPr>
              <a:t>="https://</a:t>
            </a:r>
            <a:r>
              <a:rPr lang="en-US" sz="1000" err="1">
                <a:solidFill>
                  <a:srgbClr val="EEE8D5"/>
                </a:solidFill>
                <a:latin typeface="Consolas" panose="020B0609020204030204" pitchFamily="49" charset="0"/>
                <a:ea typeface="+mn-ea"/>
              </a:rPr>
              <a:t>alpinelinux.org</a:t>
            </a:r>
            <a:r>
              <a:rPr lang="en-US" sz="1000">
                <a:solidFill>
                  <a:srgbClr val="EEE8D5"/>
                </a:solidFill>
                <a:latin typeface="Consolas" panose="020B0609020204030204" pitchFamily="49" charset="0"/>
                <a:ea typeface="+mn-ea"/>
              </a:rPr>
              <a:t>/"</a:t>
            </a:r>
          </a:p>
          <a:p>
            <a:pPr marL="0" lvl="1" indent="-97200">
              <a:lnSpc>
                <a:spcPct val="110000"/>
              </a:lnSpc>
            </a:pPr>
            <a:r>
              <a:rPr lang="en-US" sz="1000" err="1">
                <a:solidFill>
                  <a:srgbClr val="EEE8D5"/>
                </a:solidFill>
                <a:latin typeface="Consolas" panose="020B0609020204030204" pitchFamily="49" charset="0"/>
                <a:ea typeface="+mn-ea"/>
              </a:rPr>
              <a:t>BUG_REPORT_URL</a:t>
            </a:r>
            <a:r>
              <a:rPr lang="en-US" sz="1000">
                <a:solidFill>
                  <a:srgbClr val="EEE8D5"/>
                </a:solidFill>
                <a:latin typeface="Consolas" panose="020B0609020204030204" pitchFamily="49" charset="0"/>
                <a:ea typeface="+mn-ea"/>
              </a:rPr>
              <a:t>="https://</a:t>
            </a:r>
            <a:r>
              <a:rPr lang="en-US" sz="1000" err="1">
                <a:solidFill>
                  <a:srgbClr val="EEE8D5"/>
                </a:solidFill>
                <a:latin typeface="Consolas" panose="020B0609020204030204" pitchFamily="49" charset="0"/>
                <a:ea typeface="+mn-ea"/>
              </a:rPr>
              <a:t>gitlab.alpinelinux.org</a:t>
            </a:r>
            <a:r>
              <a:rPr lang="en-US" sz="1000">
                <a:solidFill>
                  <a:srgbClr val="EEE8D5"/>
                </a:solidFill>
                <a:latin typeface="Consolas" panose="020B0609020204030204" pitchFamily="49" charset="0"/>
                <a:ea typeface="+mn-ea"/>
              </a:rPr>
              <a:t>/alpine/</a:t>
            </a:r>
            <a:r>
              <a:rPr lang="en-US" sz="1000" err="1">
                <a:solidFill>
                  <a:srgbClr val="EEE8D5"/>
                </a:solidFill>
                <a:latin typeface="Consolas" panose="020B0609020204030204" pitchFamily="49" charset="0"/>
                <a:ea typeface="+mn-ea"/>
              </a:rPr>
              <a:t>aports</a:t>
            </a:r>
            <a:r>
              <a:rPr lang="en-US" sz="1000">
                <a:solidFill>
                  <a:srgbClr val="EEE8D5"/>
                </a:solidFill>
                <a:latin typeface="Consolas" panose="020B0609020204030204" pitchFamily="49" charset="0"/>
                <a:ea typeface="+mn-ea"/>
              </a:rPr>
              <a:t>/-/issues"</a:t>
            </a:r>
          </a:p>
          <a:p>
            <a:pPr marL="0" lvl="1" indent="-97200">
              <a:lnSpc>
                <a:spcPct val="110000"/>
              </a:lnSpc>
            </a:pPr>
            <a:r>
              <a:rPr lang="en-US" sz="1000">
                <a:solidFill>
                  <a:srgbClr val="EEE8D5"/>
                </a:solidFill>
                <a:latin typeface="Consolas" panose="020B0609020204030204" pitchFamily="49" charset="0"/>
                <a:ea typeface="+mn-ea"/>
              </a:rPr>
              <a:t>/ # </a:t>
            </a:r>
            <a:r>
              <a:rPr lang="en-US" sz="1000" err="1">
                <a:solidFill>
                  <a:srgbClr val="EEE8D5"/>
                </a:solidFill>
                <a:latin typeface="Consolas" panose="020B0609020204030204" pitchFamily="49" charset="0"/>
                <a:ea typeface="+mn-ea"/>
              </a:rPr>
              <a:t>apk</a:t>
            </a:r>
            <a:r>
              <a:rPr lang="en-US" sz="1000">
                <a:solidFill>
                  <a:srgbClr val="EEE8D5"/>
                </a:solidFill>
                <a:latin typeface="Consolas" panose="020B0609020204030204" pitchFamily="49" charset="0"/>
                <a:ea typeface="+mn-ea"/>
              </a:rPr>
              <a:t> add nano</a:t>
            </a:r>
          </a:p>
          <a:p>
            <a:pPr marL="0" lvl="1" indent="-97200">
              <a:lnSpc>
                <a:spcPct val="110000"/>
              </a:lnSpc>
            </a:pPr>
            <a:r>
              <a:rPr lang="en-US" sz="1000">
                <a:solidFill>
                  <a:srgbClr val="EEE8D5"/>
                </a:solidFill>
                <a:latin typeface="Consolas" panose="020B0609020204030204" pitchFamily="49" charset="0"/>
              </a:rPr>
              <a:t>(... cut for brevity ...)</a:t>
            </a:r>
            <a:endParaRPr lang="en-US" sz="1000">
              <a:solidFill>
                <a:srgbClr val="EEE8D5"/>
              </a:solidFill>
              <a:latin typeface="Consolas" panose="020B0609020204030204" pitchFamily="49" charset="0"/>
              <a:ea typeface="+mn-ea"/>
            </a:endParaRPr>
          </a:p>
          <a:p>
            <a:pPr marL="0" lvl="1" indent="-97200">
              <a:lnSpc>
                <a:spcPct val="110000"/>
              </a:lnSpc>
            </a:pPr>
            <a:r>
              <a:rPr lang="en-US" sz="1000">
                <a:solidFill>
                  <a:srgbClr val="EEE8D5"/>
                </a:solidFill>
                <a:latin typeface="Consolas" panose="020B0609020204030204" pitchFamily="49" charset="0"/>
                <a:ea typeface="+mn-ea"/>
              </a:rPr>
              <a:t>/ # nano /</a:t>
            </a:r>
            <a:r>
              <a:rPr lang="en-US" sz="1000" err="1">
                <a:solidFill>
                  <a:srgbClr val="EEE8D5"/>
                </a:solidFill>
                <a:latin typeface="Consolas" panose="020B0609020204030204" pitchFamily="49" charset="0"/>
                <a:ea typeface="+mn-ea"/>
              </a:rPr>
              <a:t>tmp</a:t>
            </a:r>
            <a:r>
              <a:rPr lang="en-US" sz="1000">
                <a:solidFill>
                  <a:srgbClr val="EEE8D5"/>
                </a:solidFill>
                <a:latin typeface="Consolas" panose="020B0609020204030204" pitchFamily="49" charset="0"/>
                <a:ea typeface="+mn-ea"/>
              </a:rPr>
              <a:t>/</a:t>
            </a:r>
            <a:r>
              <a:rPr lang="en-US" sz="1000" err="1">
                <a:solidFill>
                  <a:srgbClr val="EEE8D5"/>
                </a:solidFill>
                <a:latin typeface="Consolas" panose="020B0609020204030204" pitchFamily="49" charset="0"/>
                <a:ea typeface="+mn-ea"/>
              </a:rPr>
              <a:t>test.txt</a:t>
            </a:r>
            <a:endParaRPr lang="en-US" sz="1000">
              <a:solidFill>
                <a:srgbClr val="EEE8D5"/>
              </a:solidFill>
              <a:latin typeface="Consolas" panose="020B0609020204030204" pitchFamily="49" charset="0"/>
              <a:ea typeface="+mn-ea"/>
            </a:endParaRPr>
          </a:p>
          <a:p>
            <a:pPr marL="0" lvl="1" indent="-97200">
              <a:lnSpc>
                <a:spcPct val="110000"/>
              </a:lnSpc>
            </a:pPr>
            <a:r>
              <a:rPr lang="en-US" sz="1000">
                <a:solidFill>
                  <a:srgbClr val="EEE8D5"/>
                </a:solidFill>
                <a:latin typeface="Consolas" panose="020B0609020204030204" pitchFamily="49" charset="0"/>
              </a:rPr>
              <a:t>/ # exit</a:t>
            </a:r>
            <a:endParaRPr lang="en-US" sz="1000">
              <a:solidFill>
                <a:srgbClr val="EEE8D5"/>
              </a:solidFill>
              <a:latin typeface="Consolas" panose="020B0609020204030204" pitchFamily="49" charset="0"/>
              <a:ea typeface="+mn-ea"/>
            </a:endParaRPr>
          </a:p>
        </p:txBody>
      </p:sp>
      <p:sp>
        <p:nvSpPr>
          <p:cNvPr id="6" name="The distance between the headline and the start of the body copy is always constant.…">
            <a:extLst>
              <a:ext uri="{FF2B5EF4-FFF2-40B4-BE49-F238E27FC236}">
                <a16:creationId xmlns:a16="http://schemas.microsoft.com/office/drawing/2014/main" id="{0B248B04-6F93-C05C-C0A9-BB72C4F1D8A3}"/>
              </a:ext>
            </a:extLst>
          </p:cNvPr>
          <p:cNvSpPr txBox="1">
            <a:spLocks noGrp="1"/>
          </p:cNvSpPr>
          <p:nvPr>
            <p:ph idx="1"/>
          </p:nvPr>
        </p:nvSpPr>
        <p:spPr>
          <a:xfrm>
            <a:off x="6464300" y="854166"/>
            <a:ext cx="4607699" cy="5237207"/>
          </a:xfrm>
        </p:spPr>
        <p:txBody>
          <a:bodyPr>
            <a:normAutofit lnSpcReduction="10000"/>
          </a:bodyPr>
          <a:lstStyle/>
          <a:p>
            <a:pPr>
              <a:lnSpc>
                <a:spcPct val="110000"/>
              </a:lnSpc>
            </a:pPr>
            <a:r>
              <a:rPr lang="nb-NO" sz="1400" dirty="0"/>
              <a:t>The </a:t>
            </a:r>
            <a:r>
              <a:rPr lang="nb-NO" sz="1400" dirty="0" err="1"/>
              <a:t>hello-world</a:t>
            </a:r>
            <a:r>
              <a:rPr lang="nb-NO" sz="1400" dirty="0"/>
              <a:t> container is a </a:t>
            </a:r>
            <a:r>
              <a:rPr lang="nb-NO" sz="1400" dirty="0" err="1"/>
              <a:t>small</a:t>
            </a:r>
            <a:r>
              <a:rPr lang="nb-NO" sz="1400" dirty="0"/>
              <a:t> container, </a:t>
            </a:r>
            <a:r>
              <a:rPr lang="nb-NO" sz="1400" dirty="0" err="1"/>
              <a:t>that</a:t>
            </a:r>
            <a:r>
              <a:rPr lang="nb-NO" sz="1400" dirty="0"/>
              <a:t> just </a:t>
            </a:r>
            <a:r>
              <a:rPr lang="nb-NO" sz="1400" dirty="0" err="1"/>
              <a:t>helps</a:t>
            </a:r>
            <a:r>
              <a:rPr lang="nb-NO" sz="1400" dirty="0"/>
              <a:t> </a:t>
            </a:r>
            <a:r>
              <a:rPr lang="nb-NO" sz="1400" dirty="0" err="1"/>
              <a:t>you</a:t>
            </a:r>
            <a:r>
              <a:rPr lang="nb-NO" sz="1400" dirty="0"/>
              <a:t> </a:t>
            </a:r>
            <a:r>
              <a:rPr lang="nb-NO" sz="1400" dirty="0" err="1"/>
              <a:t>check</a:t>
            </a:r>
            <a:r>
              <a:rPr lang="nb-NO" sz="1400" dirty="0"/>
              <a:t> </a:t>
            </a:r>
            <a:r>
              <a:rPr lang="nb-NO" sz="1400" dirty="0" err="1"/>
              <a:t>if</a:t>
            </a:r>
            <a:r>
              <a:rPr lang="nb-NO" sz="1400" dirty="0"/>
              <a:t> </a:t>
            </a:r>
            <a:r>
              <a:rPr lang="nb-NO" sz="1400" dirty="0" err="1"/>
              <a:t>your</a:t>
            </a:r>
            <a:r>
              <a:rPr lang="nb-NO" sz="1400" dirty="0"/>
              <a:t> </a:t>
            </a:r>
            <a:r>
              <a:rPr lang="nb-NO" sz="1400" dirty="0" err="1"/>
              <a:t>Docker</a:t>
            </a:r>
            <a:r>
              <a:rPr lang="nb-NO" sz="1400" dirty="0"/>
              <a:t> </a:t>
            </a:r>
            <a:r>
              <a:rPr lang="nb-NO" sz="1400" dirty="0" err="1"/>
              <a:t>installation</a:t>
            </a:r>
            <a:r>
              <a:rPr lang="nb-NO" sz="1400" dirty="0"/>
              <a:t> is </a:t>
            </a:r>
            <a:r>
              <a:rPr lang="nb-NO" sz="1400" dirty="0" err="1"/>
              <a:t>working</a:t>
            </a:r>
            <a:endParaRPr lang="nb-NO" sz="1400" dirty="0"/>
          </a:p>
          <a:p>
            <a:pPr>
              <a:lnSpc>
                <a:spcPct val="110000"/>
              </a:lnSpc>
            </a:pPr>
            <a:endParaRPr lang="nb-NO" sz="1400" dirty="0"/>
          </a:p>
          <a:p>
            <a:pPr>
              <a:lnSpc>
                <a:spcPct val="110000"/>
              </a:lnSpc>
            </a:pPr>
            <a:endParaRPr lang="nb-NO" sz="1400" dirty="0"/>
          </a:p>
          <a:p>
            <a:pPr>
              <a:lnSpc>
                <a:spcPct val="110000"/>
              </a:lnSpc>
            </a:pPr>
            <a:r>
              <a:rPr lang="nb-NO" sz="1400" dirty="0"/>
              <a:t>Alpine is a </a:t>
            </a:r>
            <a:r>
              <a:rPr lang="nb-NO" sz="1400" dirty="0" err="1"/>
              <a:t>very</a:t>
            </a:r>
            <a:r>
              <a:rPr lang="nb-NO" sz="1400" dirty="0"/>
              <a:t> slim Linux </a:t>
            </a:r>
            <a:r>
              <a:rPr lang="nb-NO" sz="1400" dirty="0" err="1"/>
              <a:t>distro</a:t>
            </a:r>
            <a:r>
              <a:rPr lang="nb-NO" sz="1400" dirty="0"/>
              <a:t>. As an </a:t>
            </a:r>
            <a:r>
              <a:rPr lang="nb-NO" sz="1400" dirty="0" err="1"/>
              <a:t>empty</a:t>
            </a:r>
            <a:r>
              <a:rPr lang="nb-NO" sz="1400" dirty="0"/>
              <a:t> container, it </a:t>
            </a:r>
            <a:r>
              <a:rPr lang="nb-NO" sz="1400" dirty="0" err="1"/>
              <a:t>requires</a:t>
            </a:r>
            <a:r>
              <a:rPr lang="nb-NO" sz="1400" dirty="0"/>
              <a:t> </a:t>
            </a:r>
            <a:r>
              <a:rPr lang="nb-NO" sz="1400" dirty="0" err="1"/>
              <a:t>about</a:t>
            </a:r>
            <a:r>
              <a:rPr lang="nb-NO" sz="1400" dirty="0"/>
              <a:t> </a:t>
            </a:r>
            <a:r>
              <a:rPr lang="nb-NO" sz="1400" dirty="0" err="1"/>
              <a:t>8MB</a:t>
            </a:r>
            <a:r>
              <a:rPr lang="nb-NO" sz="1400" dirty="0"/>
              <a:t> disk </a:t>
            </a:r>
            <a:r>
              <a:rPr lang="nb-NO" sz="1400" dirty="0" err="1"/>
              <a:t>space</a:t>
            </a:r>
            <a:r>
              <a:rPr lang="nb-NO" sz="1400" dirty="0"/>
              <a:t>. A lot </a:t>
            </a:r>
            <a:r>
              <a:rPr lang="nb-NO" sz="1400" dirty="0" err="1"/>
              <a:t>of</a:t>
            </a:r>
            <a:r>
              <a:rPr lang="nb-NO" sz="1400" dirty="0"/>
              <a:t> pre-</a:t>
            </a:r>
            <a:r>
              <a:rPr lang="nb-NO" sz="1400" dirty="0" err="1"/>
              <a:t>built</a:t>
            </a:r>
            <a:r>
              <a:rPr lang="nb-NO" sz="1400" dirty="0"/>
              <a:t> containers (like </a:t>
            </a:r>
            <a:r>
              <a:rPr lang="nb-NO" sz="1400" dirty="0" err="1"/>
              <a:t>we</a:t>
            </a:r>
            <a:r>
              <a:rPr lang="nb-NO" sz="1400" dirty="0"/>
              <a:t> </a:t>
            </a:r>
            <a:r>
              <a:rPr lang="nb-NO" sz="1400" dirty="0" err="1"/>
              <a:t>will</a:t>
            </a:r>
            <a:r>
              <a:rPr lang="nb-NO" sz="1400" dirty="0"/>
              <a:t> </a:t>
            </a:r>
            <a:r>
              <a:rPr lang="nb-NO" sz="1400" dirty="0" err="1"/>
              <a:t>use</a:t>
            </a:r>
            <a:r>
              <a:rPr lang="nb-NO" sz="1400" dirty="0"/>
              <a:t> later) </a:t>
            </a:r>
            <a:r>
              <a:rPr lang="nb-NO" sz="1400" dirty="0" err="1"/>
              <a:t>are</a:t>
            </a:r>
            <a:r>
              <a:rPr lang="nb-NO" sz="1400" dirty="0"/>
              <a:t> </a:t>
            </a:r>
            <a:r>
              <a:rPr lang="nb-NO" sz="1400" dirty="0" err="1"/>
              <a:t>based</a:t>
            </a:r>
            <a:r>
              <a:rPr lang="nb-NO" sz="1400" dirty="0"/>
              <a:t> </a:t>
            </a:r>
            <a:r>
              <a:rPr lang="nb-NO" sz="1400" dirty="0" err="1"/>
              <a:t>on</a:t>
            </a:r>
            <a:r>
              <a:rPr lang="nb-NO" sz="1400" dirty="0"/>
              <a:t> </a:t>
            </a:r>
            <a:r>
              <a:rPr lang="nb-NO" sz="1400" dirty="0" err="1"/>
              <a:t>the</a:t>
            </a:r>
            <a:r>
              <a:rPr lang="nb-NO" sz="1400" dirty="0"/>
              <a:t> alpine image.</a:t>
            </a:r>
          </a:p>
          <a:p>
            <a:pPr>
              <a:lnSpc>
                <a:spcPct val="110000"/>
              </a:lnSpc>
            </a:pPr>
            <a:r>
              <a:rPr lang="nb-NO" sz="1400" dirty="0" err="1"/>
              <a:t>We</a:t>
            </a:r>
            <a:r>
              <a:rPr lang="nb-NO" sz="1400" dirty="0"/>
              <a:t> </a:t>
            </a:r>
            <a:r>
              <a:rPr lang="nb-NO" sz="1400" dirty="0" err="1"/>
              <a:t>will</a:t>
            </a:r>
            <a:r>
              <a:rPr lang="nb-NO" sz="1400" dirty="0"/>
              <a:t> first pull Alpine, </a:t>
            </a:r>
            <a:r>
              <a:rPr lang="nb-NO" sz="1400" dirty="0" err="1"/>
              <a:t>then</a:t>
            </a:r>
            <a:r>
              <a:rPr lang="nb-NO" sz="1400" dirty="0"/>
              <a:t> run it and </a:t>
            </a:r>
            <a:r>
              <a:rPr lang="nb-NO" sz="1400" dirty="0" err="1"/>
              <a:t>connect</a:t>
            </a:r>
            <a:r>
              <a:rPr lang="nb-NO" sz="1400" dirty="0"/>
              <a:t> to </a:t>
            </a:r>
            <a:r>
              <a:rPr lang="nb-NO" sz="1400" dirty="0" err="1"/>
              <a:t>its</a:t>
            </a:r>
            <a:r>
              <a:rPr lang="nb-NO" sz="1400" dirty="0"/>
              <a:t> terminal </a:t>
            </a:r>
            <a:r>
              <a:rPr lang="nb-NO" sz="1400" dirty="0" err="1"/>
              <a:t>using</a:t>
            </a:r>
            <a:r>
              <a:rPr lang="nb-NO" sz="1400" dirty="0"/>
              <a:t> </a:t>
            </a:r>
            <a:r>
              <a:rPr lang="nb-NO" sz="1400" dirty="0" err="1"/>
              <a:t>the</a:t>
            </a:r>
            <a:r>
              <a:rPr lang="nb-NO" sz="1400" dirty="0"/>
              <a:t> "-it" </a:t>
            </a:r>
            <a:r>
              <a:rPr lang="nb-NO" sz="1400" dirty="0" err="1"/>
              <a:t>option</a:t>
            </a:r>
            <a:endParaRPr lang="nb-NO" sz="1400" dirty="0"/>
          </a:p>
          <a:p>
            <a:pPr>
              <a:lnSpc>
                <a:spcPct val="110000"/>
              </a:lnSpc>
            </a:pPr>
            <a:r>
              <a:rPr lang="nb-NO" sz="1400" dirty="0" err="1"/>
              <a:t>When</a:t>
            </a:r>
            <a:r>
              <a:rPr lang="nb-NO" sz="1400" dirty="0"/>
              <a:t> </a:t>
            </a:r>
            <a:r>
              <a:rPr lang="nb-NO" sz="1400" dirty="0" err="1"/>
              <a:t>connected</a:t>
            </a:r>
            <a:r>
              <a:rPr lang="nb-NO" sz="1400" dirty="0"/>
              <a:t> to </a:t>
            </a:r>
            <a:r>
              <a:rPr lang="nb-NO" sz="1400" dirty="0" err="1"/>
              <a:t>the</a:t>
            </a:r>
            <a:r>
              <a:rPr lang="nb-NO" sz="1400" dirty="0"/>
              <a:t> Alpine container, </a:t>
            </a:r>
            <a:r>
              <a:rPr lang="nb-NO" sz="1400" dirty="0" err="1"/>
              <a:t>we</a:t>
            </a:r>
            <a:r>
              <a:rPr lang="nb-NO" sz="1400" dirty="0"/>
              <a:t> </a:t>
            </a:r>
            <a:r>
              <a:rPr lang="nb-NO" sz="1400" dirty="0" err="1"/>
              <a:t>can</a:t>
            </a:r>
            <a:r>
              <a:rPr lang="nb-NO" sz="1400" dirty="0"/>
              <a:t> do </a:t>
            </a:r>
            <a:r>
              <a:rPr lang="nb-NO" sz="1400" dirty="0" err="1"/>
              <a:t>regular</a:t>
            </a:r>
            <a:r>
              <a:rPr lang="nb-NO" sz="1400" dirty="0"/>
              <a:t> Linux </a:t>
            </a:r>
            <a:r>
              <a:rPr lang="nb-NO" sz="1400" dirty="0" err="1"/>
              <a:t>stuff</a:t>
            </a:r>
            <a:r>
              <a:rPr lang="nb-NO" sz="1400" dirty="0"/>
              <a:t>, and </a:t>
            </a:r>
            <a:r>
              <a:rPr lang="nb-NO" sz="1400" dirty="0" err="1"/>
              <a:t>also</a:t>
            </a:r>
            <a:r>
              <a:rPr lang="nb-NO" sz="1400" dirty="0"/>
              <a:t> </a:t>
            </a:r>
            <a:r>
              <a:rPr lang="nb-NO" sz="1400" dirty="0" err="1"/>
              <a:t>install</a:t>
            </a:r>
            <a:r>
              <a:rPr lang="nb-NO" sz="1400" dirty="0"/>
              <a:t> apps </a:t>
            </a:r>
            <a:r>
              <a:rPr lang="nb-NO" sz="1400" dirty="0" err="1"/>
              <a:t>using</a:t>
            </a:r>
            <a:r>
              <a:rPr lang="nb-NO" sz="1400" dirty="0"/>
              <a:t> </a:t>
            </a:r>
            <a:r>
              <a:rPr lang="nb-NO" sz="1400" dirty="0" err="1"/>
              <a:t>apk</a:t>
            </a:r>
            <a:r>
              <a:rPr lang="nb-NO" sz="1400" dirty="0"/>
              <a:t>. As an </a:t>
            </a:r>
            <a:r>
              <a:rPr lang="nb-NO" sz="1400" dirty="0" err="1"/>
              <a:t>example</a:t>
            </a:r>
            <a:r>
              <a:rPr lang="nb-NO" sz="1400" dirty="0"/>
              <a:t> </a:t>
            </a:r>
            <a:r>
              <a:rPr lang="nb-NO" sz="1400" dirty="0" err="1"/>
              <a:t>we</a:t>
            </a:r>
            <a:r>
              <a:rPr lang="nb-NO" sz="1400" dirty="0"/>
              <a:t> </a:t>
            </a:r>
            <a:r>
              <a:rPr lang="nb-NO" sz="1400" dirty="0" err="1"/>
              <a:t>will</a:t>
            </a:r>
            <a:r>
              <a:rPr lang="nb-NO" sz="1400" dirty="0"/>
              <a:t> </a:t>
            </a:r>
            <a:r>
              <a:rPr lang="nb-NO" sz="1400" dirty="0" err="1"/>
              <a:t>install</a:t>
            </a:r>
            <a:r>
              <a:rPr lang="nb-NO" sz="1400" dirty="0"/>
              <a:t> </a:t>
            </a:r>
            <a:r>
              <a:rPr lang="nb-NO" sz="1400" dirty="0" err="1"/>
              <a:t>nano</a:t>
            </a:r>
            <a:r>
              <a:rPr lang="nb-NO" sz="1400" dirty="0"/>
              <a:t>, </a:t>
            </a:r>
            <a:r>
              <a:rPr lang="nb-NO" sz="1400" dirty="0" err="1"/>
              <a:t>edit</a:t>
            </a:r>
            <a:r>
              <a:rPr lang="nb-NO" sz="1400" dirty="0"/>
              <a:t> a </a:t>
            </a:r>
            <a:r>
              <a:rPr lang="nb-NO" sz="1400" dirty="0" err="1"/>
              <a:t>text</a:t>
            </a:r>
            <a:r>
              <a:rPr lang="nb-NO" sz="1400" dirty="0"/>
              <a:t> file, and exit </a:t>
            </a:r>
            <a:r>
              <a:rPr lang="nb-NO" sz="1400" dirty="0" err="1"/>
              <a:t>the</a:t>
            </a:r>
            <a:r>
              <a:rPr lang="nb-NO" sz="1400" dirty="0"/>
              <a:t> container</a:t>
            </a:r>
          </a:p>
          <a:p>
            <a:pPr>
              <a:lnSpc>
                <a:spcPct val="110000"/>
              </a:lnSpc>
            </a:pPr>
            <a:r>
              <a:rPr lang="nb-NO" sz="1400" dirty="0"/>
              <a:t>Containers </a:t>
            </a:r>
            <a:r>
              <a:rPr lang="nb-NO" sz="1400" dirty="0" err="1"/>
              <a:t>are</a:t>
            </a:r>
            <a:r>
              <a:rPr lang="nb-NO" sz="1400" dirty="0"/>
              <a:t> </a:t>
            </a:r>
            <a:r>
              <a:rPr lang="nb-NO" sz="1400" dirty="0" err="1"/>
              <a:t>deleted</a:t>
            </a:r>
            <a:r>
              <a:rPr lang="nb-NO" sz="1400" dirty="0"/>
              <a:t> </a:t>
            </a:r>
            <a:r>
              <a:rPr lang="nb-NO" sz="1400" dirty="0" err="1"/>
              <a:t>after</a:t>
            </a:r>
            <a:r>
              <a:rPr lang="nb-NO" sz="1400" dirty="0"/>
              <a:t> </a:t>
            </a:r>
            <a:r>
              <a:rPr lang="nb-NO" sz="1400" dirty="0" err="1"/>
              <a:t>exiting</a:t>
            </a:r>
            <a:r>
              <a:rPr lang="nb-NO" sz="1400" dirty="0"/>
              <a:t>, </a:t>
            </a:r>
            <a:r>
              <a:rPr lang="nb-NO" sz="1400" dirty="0" err="1"/>
              <a:t>unless</a:t>
            </a:r>
            <a:r>
              <a:rPr lang="nb-NO" sz="1400" dirty="0"/>
              <a:t> permanent files </a:t>
            </a:r>
            <a:r>
              <a:rPr lang="nb-NO" sz="1400" dirty="0" err="1"/>
              <a:t>are</a:t>
            </a:r>
            <a:r>
              <a:rPr lang="nb-NO" sz="1400" dirty="0"/>
              <a:t> </a:t>
            </a:r>
            <a:r>
              <a:rPr lang="nb-NO" sz="1400" dirty="0" err="1"/>
              <a:t>specified</a:t>
            </a:r>
            <a:r>
              <a:rPr lang="nb-NO" sz="1400" dirty="0"/>
              <a:t> (</a:t>
            </a:r>
            <a:r>
              <a:rPr lang="nb-NO" sz="1400" dirty="0" err="1"/>
              <a:t>we</a:t>
            </a:r>
            <a:r>
              <a:rPr lang="nb-NO" sz="1400" dirty="0"/>
              <a:t> </a:t>
            </a:r>
            <a:r>
              <a:rPr lang="nb-NO" sz="1400" dirty="0" err="1"/>
              <a:t>will</a:t>
            </a:r>
            <a:r>
              <a:rPr lang="nb-NO" sz="1400" dirty="0"/>
              <a:t> </a:t>
            </a:r>
            <a:r>
              <a:rPr lang="nb-NO" sz="1400" dirty="0" err="1"/>
              <a:t>use</a:t>
            </a:r>
            <a:r>
              <a:rPr lang="nb-NO" sz="1400" dirty="0"/>
              <a:t> </a:t>
            </a:r>
            <a:r>
              <a:rPr lang="nb-NO" sz="1400" dirty="0" err="1"/>
              <a:t>that</a:t>
            </a:r>
            <a:r>
              <a:rPr lang="nb-NO" sz="1400" dirty="0"/>
              <a:t> later)</a:t>
            </a:r>
          </a:p>
          <a:p>
            <a:pPr>
              <a:lnSpc>
                <a:spcPct val="110000"/>
              </a:lnSpc>
            </a:pPr>
            <a:endParaRPr lang="nb-NO" sz="1400" dirty="0"/>
          </a:p>
        </p:txBody>
      </p:sp>
    </p:spTree>
    <p:extLst>
      <p:ext uri="{BB962C8B-B14F-4D97-AF65-F5344CB8AC3E}">
        <p14:creationId xmlns:p14="http://schemas.microsoft.com/office/powerpoint/2010/main" val="1761133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The distance between the headline and the start of the body copy is always constant.…"/>
          <p:cNvSpPr txBox="1">
            <a:spLocks noGrp="1"/>
          </p:cNvSpPr>
          <p:nvPr>
            <p:ph idx="1"/>
          </p:nvPr>
        </p:nvSpPr>
        <p:spPr>
          <a:xfrm>
            <a:off x="540000" y="972000"/>
            <a:ext cx="11109600" cy="4838400"/>
          </a:xfrm>
        </p:spPr>
        <p:txBody>
          <a:bodyPr>
            <a:normAutofit/>
          </a:bodyPr>
          <a:lstStyle/>
          <a:p>
            <a:pPr>
              <a:lnSpc>
                <a:spcPct val="110000"/>
              </a:lnSpc>
            </a:pPr>
            <a:r>
              <a:rPr lang="nb-NO" sz="1600" dirty="0" err="1"/>
              <a:t>Download</a:t>
            </a:r>
            <a:r>
              <a:rPr lang="nb-NO" sz="1600" dirty="0"/>
              <a:t> and </a:t>
            </a:r>
            <a:r>
              <a:rPr lang="nb-NO" sz="1600" dirty="0" err="1"/>
              <a:t>follow</a:t>
            </a:r>
            <a:r>
              <a:rPr lang="nb-NO" sz="1600" dirty="0"/>
              <a:t> </a:t>
            </a:r>
            <a:r>
              <a:rPr lang="nb-NO" sz="1600" dirty="0" err="1"/>
              <a:t>the</a:t>
            </a:r>
            <a:r>
              <a:rPr lang="nb-NO" sz="1600" dirty="0"/>
              <a:t> </a:t>
            </a:r>
            <a:r>
              <a:rPr lang="nb-NO" sz="1600" dirty="0" err="1"/>
              <a:t>instructions</a:t>
            </a:r>
            <a:r>
              <a:rPr lang="nb-NO" sz="1600" dirty="0"/>
              <a:t> </a:t>
            </a:r>
            <a:r>
              <a:rPr lang="nb-NO" sz="1600" dirty="0" err="1"/>
              <a:t>on</a:t>
            </a:r>
            <a:endParaRPr lang="nb-NO" sz="1600" dirty="0"/>
          </a:p>
          <a:p>
            <a:pPr lvl="1">
              <a:lnSpc>
                <a:spcPct val="110000"/>
              </a:lnSpc>
            </a:pPr>
            <a:r>
              <a:rPr lang="nb-NO" sz="1400" dirty="0">
                <a:hlinkClick r:id="rId3"/>
              </a:rPr>
              <a:t>https://www.postman.com/downloads/</a:t>
            </a:r>
            <a:endParaRPr lang="nb-NO" sz="1400" dirty="0"/>
          </a:p>
          <a:p>
            <a:pPr>
              <a:lnSpc>
                <a:spcPct val="110000"/>
              </a:lnSpc>
            </a:pPr>
            <a:endParaRPr lang="nb-NO" sz="1600" dirty="0"/>
          </a:p>
          <a:p>
            <a:pPr>
              <a:lnSpc>
                <a:spcPct val="110000"/>
              </a:lnSpc>
            </a:pPr>
            <a:endParaRPr lang="nb-NO" sz="1600" dirty="0"/>
          </a:p>
          <a:p>
            <a:pPr marL="0" indent="0">
              <a:lnSpc>
                <a:spcPct val="110000"/>
              </a:lnSpc>
              <a:buNone/>
            </a:pPr>
            <a:endParaRPr lang="nb-NO" sz="1600" dirty="0"/>
          </a:p>
        </p:txBody>
      </p:sp>
      <p:sp>
        <p:nvSpPr>
          <p:cNvPr id="124" name="Slide Number Placeholder 3">
            <a:extLst>
              <a:ext uri="{FF2B5EF4-FFF2-40B4-BE49-F238E27FC236}">
                <a16:creationId xmlns:a16="http://schemas.microsoft.com/office/drawing/2014/main" id="{84E04E4E-021A-44EA-A21F-D749783987DC}"/>
              </a:ext>
            </a:extLst>
          </p:cNvPr>
          <p:cNvSpPr>
            <a:spLocks noGrp="1"/>
          </p:cNvSpPr>
          <p:nvPr>
            <p:ph type="sldNum" sz="quarter" idx="12"/>
          </p:nvPr>
        </p:nvSpPr>
        <p:spPr>
          <a:xfrm>
            <a:off x="540000" y="6247800"/>
            <a:ext cx="900000" cy="450000"/>
          </a:xfrm>
        </p:spPr>
        <p:txBody>
          <a:bodyPr/>
          <a:lstStyle/>
          <a:p>
            <a:pPr>
              <a:spcAft>
                <a:spcPts val="600"/>
              </a:spcAft>
            </a:pPr>
            <a:fld id="{02CEFE82-39F2-4F47-8A0C-D5AB3496FA5C}" type="slidenum">
              <a:rPr lang="en-GB" smtClean="0"/>
              <a:pPr>
                <a:spcAft>
                  <a:spcPts val="600"/>
                </a:spcAft>
              </a:pPr>
              <a:t>36</a:t>
            </a:fld>
            <a:endParaRPr lang="en-GB"/>
          </a:p>
        </p:txBody>
      </p:sp>
      <p:sp>
        <p:nvSpPr>
          <p:cNvPr id="180" name="Text+Image 50:50"/>
          <p:cNvSpPr txBox="1">
            <a:spLocks noGrp="1"/>
          </p:cNvSpPr>
          <p:nvPr>
            <p:ph type="title"/>
          </p:nvPr>
        </p:nvSpPr>
        <p:spPr>
          <a:xfrm>
            <a:off x="540000" y="432000"/>
            <a:ext cx="11109600" cy="540000"/>
          </a:xfrm>
        </p:spPr>
        <p:txBody>
          <a:bodyPr anchor="ctr">
            <a:normAutofit/>
          </a:bodyPr>
          <a:lstStyle/>
          <a:p>
            <a:r>
              <a:rPr lang="en-GB" dirty="0"/>
              <a:t>Pre-lab task #4: Install Postman on your laptop</a:t>
            </a:r>
          </a:p>
        </p:txBody>
      </p:sp>
      <p:sp>
        <p:nvSpPr>
          <p:cNvPr id="4" name="Footer Placeholder 6">
            <a:extLst>
              <a:ext uri="{FF2B5EF4-FFF2-40B4-BE49-F238E27FC236}">
                <a16:creationId xmlns:a16="http://schemas.microsoft.com/office/drawing/2014/main" id="{DE31E3CE-1F59-7A8C-281A-D17BCA8237EA}"/>
              </a:ext>
            </a:extLst>
          </p:cNvPr>
          <p:cNvSpPr>
            <a:spLocks noGrp="1"/>
          </p:cNvSpPr>
          <p:nvPr>
            <p:ph type="ftr" sz="quarter" idx="11"/>
          </p:nvPr>
        </p:nvSpPr>
        <p:spPr>
          <a:xfrm>
            <a:off x="0" y="0"/>
            <a:ext cx="1440001" cy="270000"/>
          </a:xfrm>
          <a:solidFill>
            <a:srgbClr val="0C1026"/>
          </a:solidFill>
          <a:ln>
            <a:noFill/>
          </a:ln>
        </p:spPr>
        <p:txBody>
          <a:bodyPr/>
          <a:lstStyle/>
          <a:p>
            <a:pPr algn="l"/>
            <a:r>
              <a:rPr lang="en-US" sz="1100">
                <a:latin typeface="Verdana" panose="020B0604030504040204" pitchFamily="34" charset="0"/>
                <a:ea typeface="Verdana" panose="020B0604030504040204" pitchFamily="34" charset="0"/>
                <a:sym typeface="Verdana" panose="020B0604030504040204" pitchFamily="34" charset="0"/>
              </a:rPr>
              <a:t> Pre-lab exercises</a:t>
            </a:r>
          </a:p>
        </p:txBody>
      </p:sp>
      <p:sp>
        <p:nvSpPr>
          <p:cNvPr id="5" name="Footer Placeholder 6">
            <a:extLst>
              <a:ext uri="{FF2B5EF4-FFF2-40B4-BE49-F238E27FC236}">
                <a16:creationId xmlns:a16="http://schemas.microsoft.com/office/drawing/2014/main" id="{F8C53B93-A4D2-5C78-E224-F1F4C6AB4C84}"/>
              </a:ext>
            </a:extLst>
          </p:cNvPr>
          <p:cNvSpPr txBox="1">
            <a:spLocks/>
          </p:cNvSpPr>
          <p:nvPr/>
        </p:nvSpPr>
        <p:spPr bwMode="gray">
          <a:xfrm>
            <a:off x="1440000" y="0"/>
            <a:ext cx="7900850" cy="270000"/>
          </a:xfrm>
          <a:prstGeom prst="rect">
            <a:avLst/>
          </a:prstGeom>
          <a:gradFill flip="none" rotWithShape="1">
            <a:gsLst>
              <a:gs pos="0">
                <a:srgbClr val="2D28CD"/>
              </a:gs>
              <a:gs pos="50000">
                <a:srgbClr val="2D28CD">
                  <a:alpha val="50000"/>
                </a:srgbClr>
              </a:gs>
              <a:gs pos="100000">
                <a:schemeClr val="bg1"/>
              </a:gs>
            </a:gsLst>
            <a:lin ang="0" scaled="1"/>
            <a:tileRect/>
          </a:gradFill>
          <a:ln>
            <a:noFill/>
          </a:ln>
        </p:spPr>
        <p:txBody>
          <a:bodyPr vert="horz" lIns="0" tIns="0" rIns="0" bIns="0" rtlCol="0" anchor="ctr"/>
          <a:lstStyle>
            <a:defPPr>
              <a:defRPr lang="en-US"/>
            </a:defPPr>
            <a:lvl1pPr marL="0" algn="ctr" defTabSz="914400" rtl="0" eaLnBrk="1" latinLnBrk="0" hangingPunct="1">
              <a:defRPr sz="1050" kern="1200">
                <a:solidFill>
                  <a:schemeClr val="bg1"/>
                </a:solidFill>
                <a:latin typeface="Verdana" panose="020B0604030504040204" pitchFamily="34" charset="0"/>
                <a:ea typeface="Verdana" panose="020B0604030504040204" pitchFamily="34" charset="0"/>
                <a:cs typeface="+mn-cs"/>
                <a:sym typeface="Verdana" panose="020B060403050404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dirty="0"/>
              <a:t> Pre-lab task #4: Postman</a:t>
            </a:r>
          </a:p>
        </p:txBody>
      </p:sp>
      <p:pic>
        <p:nvPicPr>
          <p:cNvPr id="6" name="Picture 5">
            <a:extLst>
              <a:ext uri="{FF2B5EF4-FFF2-40B4-BE49-F238E27FC236}">
                <a16:creationId xmlns:a16="http://schemas.microsoft.com/office/drawing/2014/main" id="{C4B9405E-09BB-FE31-021E-77CB22C502A7}"/>
              </a:ext>
            </a:extLst>
          </p:cNvPr>
          <p:cNvPicPr>
            <a:picLocks noChangeAspect="1"/>
          </p:cNvPicPr>
          <p:nvPr/>
        </p:nvPicPr>
        <p:blipFill rotWithShape="1">
          <a:blip r:embed="rId4"/>
          <a:srcRect b="3976"/>
          <a:stretch/>
        </p:blipFill>
        <p:spPr>
          <a:xfrm>
            <a:off x="720000" y="1861250"/>
            <a:ext cx="8423631" cy="4115571"/>
          </a:xfrm>
          <a:prstGeom prst="rect">
            <a:avLst/>
          </a:prstGeom>
        </p:spPr>
      </p:pic>
    </p:spTree>
    <p:extLst>
      <p:ext uri="{BB962C8B-B14F-4D97-AF65-F5344CB8AC3E}">
        <p14:creationId xmlns:p14="http://schemas.microsoft.com/office/powerpoint/2010/main" val="3624130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The distance between the headline and the start of the body copy is always constant.…"/>
          <p:cNvSpPr txBox="1">
            <a:spLocks noGrp="1"/>
          </p:cNvSpPr>
          <p:nvPr>
            <p:ph idx="1"/>
          </p:nvPr>
        </p:nvSpPr>
        <p:spPr>
          <a:xfrm>
            <a:off x="540000" y="972000"/>
            <a:ext cx="5408363" cy="4838400"/>
          </a:xfrm>
        </p:spPr>
        <p:txBody>
          <a:bodyPr>
            <a:normAutofit/>
          </a:bodyPr>
          <a:lstStyle/>
          <a:p>
            <a:pPr>
              <a:lnSpc>
                <a:spcPct val="110000"/>
              </a:lnSpc>
            </a:pPr>
            <a:r>
              <a:rPr lang="nb-NO" sz="1600" err="1"/>
              <a:t>Create</a:t>
            </a:r>
            <a:r>
              <a:rPr lang="nb-NO" sz="1600"/>
              <a:t> a Postman </a:t>
            </a:r>
            <a:r>
              <a:rPr lang="nb-NO" sz="1600" err="1"/>
              <a:t>account</a:t>
            </a:r>
            <a:endParaRPr lang="nb-NO" sz="1600"/>
          </a:p>
          <a:p>
            <a:pPr>
              <a:lnSpc>
                <a:spcPct val="110000"/>
              </a:lnSpc>
            </a:pPr>
            <a:endParaRPr lang="nb-NO" sz="1600"/>
          </a:p>
          <a:p>
            <a:pPr>
              <a:lnSpc>
                <a:spcPct val="110000"/>
              </a:lnSpc>
            </a:pPr>
            <a:r>
              <a:rPr lang="nb-NO" sz="1600" err="1"/>
              <a:t>After</a:t>
            </a:r>
            <a:r>
              <a:rPr lang="nb-NO" sz="1600"/>
              <a:t> </a:t>
            </a:r>
            <a:r>
              <a:rPr lang="nb-NO" sz="1600" err="1"/>
              <a:t>creating</a:t>
            </a:r>
            <a:r>
              <a:rPr lang="nb-NO" sz="1600"/>
              <a:t> </a:t>
            </a:r>
            <a:r>
              <a:rPr lang="nb-NO" sz="1600" err="1"/>
              <a:t>the</a:t>
            </a:r>
            <a:r>
              <a:rPr lang="nb-NO" sz="1600"/>
              <a:t> </a:t>
            </a:r>
            <a:r>
              <a:rPr lang="nb-NO" sz="1600" err="1"/>
              <a:t>account</a:t>
            </a:r>
            <a:r>
              <a:rPr lang="nb-NO" sz="1600"/>
              <a:t>, I </a:t>
            </a:r>
            <a:r>
              <a:rPr lang="nb-NO" sz="1600" err="1"/>
              <a:t>would</a:t>
            </a:r>
            <a:r>
              <a:rPr lang="nb-NO" sz="1600"/>
              <a:t> </a:t>
            </a:r>
            <a:r>
              <a:rPr lang="nb-NO" sz="1600" err="1"/>
              <a:t>always</a:t>
            </a:r>
            <a:r>
              <a:rPr lang="nb-NO" sz="1600"/>
              <a:t> </a:t>
            </a:r>
            <a:r>
              <a:rPr lang="nb-NO" sz="1600" err="1"/>
              <a:t>recommend</a:t>
            </a:r>
            <a:r>
              <a:rPr lang="nb-NO" sz="1600"/>
              <a:t> to </a:t>
            </a:r>
            <a:r>
              <a:rPr lang="nb-NO" sz="1600" err="1"/>
              <a:t>enable</a:t>
            </a:r>
            <a:r>
              <a:rPr lang="nb-NO" sz="1600"/>
              <a:t> </a:t>
            </a:r>
            <a:r>
              <a:rPr lang="nb-NO" sz="1600" err="1"/>
              <a:t>2FA</a:t>
            </a:r>
            <a:endParaRPr lang="nb-NO" sz="1600"/>
          </a:p>
          <a:p>
            <a:pPr>
              <a:lnSpc>
                <a:spcPct val="110000"/>
              </a:lnSpc>
            </a:pPr>
            <a:endParaRPr lang="nb-NO" sz="1600"/>
          </a:p>
          <a:p>
            <a:pPr>
              <a:lnSpc>
                <a:spcPct val="110000"/>
              </a:lnSpc>
            </a:pPr>
            <a:endParaRPr lang="nb-NO" sz="1600"/>
          </a:p>
          <a:p>
            <a:pPr>
              <a:lnSpc>
                <a:spcPct val="110000"/>
              </a:lnSpc>
            </a:pPr>
            <a:r>
              <a:rPr lang="nb-NO" sz="1600"/>
              <a:t>Log in to </a:t>
            </a:r>
            <a:r>
              <a:rPr lang="nb-NO" sz="1600" err="1"/>
              <a:t>the</a:t>
            </a:r>
            <a:r>
              <a:rPr lang="nb-NO" sz="1600"/>
              <a:t> Postman app </a:t>
            </a:r>
            <a:r>
              <a:rPr lang="nb-NO" sz="1600" err="1"/>
              <a:t>using</a:t>
            </a:r>
            <a:r>
              <a:rPr lang="nb-NO" sz="1600"/>
              <a:t> </a:t>
            </a:r>
            <a:r>
              <a:rPr lang="nb-NO" sz="1600" err="1"/>
              <a:t>your</a:t>
            </a:r>
            <a:r>
              <a:rPr lang="nb-NO" sz="1600"/>
              <a:t> </a:t>
            </a:r>
            <a:r>
              <a:rPr lang="nb-NO" sz="1600" err="1"/>
              <a:t>account</a:t>
            </a:r>
            <a:endParaRPr lang="nb-NO" sz="1600"/>
          </a:p>
        </p:txBody>
      </p:sp>
      <p:sp>
        <p:nvSpPr>
          <p:cNvPr id="124" name="Slide Number Placeholder 3">
            <a:extLst>
              <a:ext uri="{FF2B5EF4-FFF2-40B4-BE49-F238E27FC236}">
                <a16:creationId xmlns:a16="http://schemas.microsoft.com/office/drawing/2014/main" id="{84E04E4E-021A-44EA-A21F-D749783987DC}"/>
              </a:ext>
            </a:extLst>
          </p:cNvPr>
          <p:cNvSpPr>
            <a:spLocks noGrp="1"/>
          </p:cNvSpPr>
          <p:nvPr>
            <p:ph type="sldNum" sz="quarter" idx="12"/>
          </p:nvPr>
        </p:nvSpPr>
        <p:spPr>
          <a:xfrm>
            <a:off x="540000" y="6247800"/>
            <a:ext cx="900000" cy="450000"/>
          </a:xfrm>
        </p:spPr>
        <p:txBody>
          <a:bodyPr/>
          <a:lstStyle/>
          <a:p>
            <a:pPr>
              <a:spcAft>
                <a:spcPts val="600"/>
              </a:spcAft>
            </a:pPr>
            <a:fld id="{02CEFE82-39F2-4F47-8A0C-D5AB3496FA5C}" type="slidenum">
              <a:rPr lang="en-GB" smtClean="0"/>
              <a:pPr>
                <a:spcAft>
                  <a:spcPts val="600"/>
                </a:spcAft>
              </a:pPr>
              <a:t>37</a:t>
            </a:fld>
            <a:endParaRPr lang="en-GB"/>
          </a:p>
        </p:txBody>
      </p:sp>
      <p:sp>
        <p:nvSpPr>
          <p:cNvPr id="180" name="Text+Image 50:50"/>
          <p:cNvSpPr txBox="1">
            <a:spLocks noGrp="1"/>
          </p:cNvSpPr>
          <p:nvPr>
            <p:ph type="title"/>
          </p:nvPr>
        </p:nvSpPr>
        <p:spPr>
          <a:xfrm>
            <a:off x="540000" y="432000"/>
            <a:ext cx="11109600" cy="540000"/>
          </a:xfrm>
        </p:spPr>
        <p:txBody>
          <a:bodyPr anchor="ctr">
            <a:normAutofit/>
          </a:bodyPr>
          <a:lstStyle/>
          <a:p>
            <a:r>
              <a:rPr lang="en-GB"/>
              <a:t>Create a Postman account</a:t>
            </a:r>
          </a:p>
        </p:txBody>
      </p:sp>
      <p:sp>
        <p:nvSpPr>
          <p:cNvPr id="4" name="Footer Placeholder 6">
            <a:extLst>
              <a:ext uri="{FF2B5EF4-FFF2-40B4-BE49-F238E27FC236}">
                <a16:creationId xmlns:a16="http://schemas.microsoft.com/office/drawing/2014/main" id="{DE31E3CE-1F59-7A8C-281A-D17BCA8237EA}"/>
              </a:ext>
            </a:extLst>
          </p:cNvPr>
          <p:cNvSpPr>
            <a:spLocks noGrp="1"/>
          </p:cNvSpPr>
          <p:nvPr>
            <p:ph type="ftr" sz="quarter" idx="11"/>
          </p:nvPr>
        </p:nvSpPr>
        <p:spPr>
          <a:xfrm>
            <a:off x="0" y="0"/>
            <a:ext cx="1440001" cy="270000"/>
          </a:xfrm>
          <a:solidFill>
            <a:srgbClr val="0C1026"/>
          </a:solidFill>
          <a:ln>
            <a:noFill/>
          </a:ln>
        </p:spPr>
        <p:txBody>
          <a:bodyPr/>
          <a:lstStyle/>
          <a:p>
            <a:pPr algn="l"/>
            <a:r>
              <a:rPr lang="en-US" sz="1100">
                <a:latin typeface="Verdana" panose="020B0604030504040204" pitchFamily="34" charset="0"/>
                <a:ea typeface="Verdana" panose="020B0604030504040204" pitchFamily="34" charset="0"/>
                <a:sym typeface="Verdana" panose="020B0604030504040204" pitchFamily="34" charset="0"/>
              </a:rPr>
              <a:t> Pre-lab exercises</a:t>
            </a:r>
          </a:p>
        </p:txBody>
      </p:sp>
      <p:sp>
        <p:nvSpPr>
          <p:cNvPr id="5" name="Footer Placeholder 6">
            <a:extLst>
              <a:ext uri="{FF2B5EF4-FFF2-40B4-BE49-F238E27FC236}">
                <a16:creationId xmlns:a16="http://schemas.microsoft.com/office/drawing/2014/main" id="{F8C53B93-A4D2-5C78-E224-F1F4C6AB4C84}"/>
              </a:ext>
            </a:extLst>
          </p:cNvPr>
          <p:cNvSpPr txBox="1">
            <a:spLocks/>
          </p:cNvSpPr>
          <p:nvPr/>
        </p:nvSpPr>
        <p:spPr bwMode="gray">
          <a:xfrm>
            <a:off x="1440000" y="0"/>
            <a:ext cx="7900850" cy="270000"/>
          </a:xfrm>
          <a:prstGeom prst="rect">
            <a:avLst/>
          </a:prstGeom>
          <a:gradFill flip="none" rotWithShape="1">
            <a:gsLst>
              <a:gs pos="0">
                <a:srgbClr val="2D28CD"/>
              </a:gs>
              <a:gs pos="50000">
                <a:srgbClr val="2D28CD">
                  <a:alpha val="50000"/>
                </a:srgbClr>
              </a:gs>
              <a:gs pos="100000">
                <a:schemeClr val="bg1"/>
              </a:gs>
            </a:gsLst>
            <a:lin ang="0" scaled="1"/>
            <a:tileRect/>
          </a:gradFill>
          <a:ln>
            <a:noFill/>
          </a:ln>
        </p:spPr>
        <p:txBody>
          <a:bodyPr vert="horz" lIns="0" tIns="0" rIns="0" bIns="0" rtlCol="0" anchor="ctr"/>
          <a:lstStyle>
            <a:defPPr>
              <a:defRPr lang="en-US"/>
            </a:defPPr>
            <a:lvl1pPr marL="0" algn="ctr" defTabSz="914400" rtl="0" eaLnBrk="1" latinLnBrk="0" hangingPunct="1">
              <a:defRPr sz="1050" kern="1200">
                <a:solidFill>
                  <a:schemeClr val="bg1"/>
                </a:solidFill>
                <a:latin typeface="Verdana" panose="020B0604030504040204" pitchFamily="34" charset="0"/>
                <a:ea typeface="Verdana" panose="020B0604030504040204" pitchFamily="34" charset="0"/>
                <a:cs typeface="+mn-cs"/>
                <a:sym typeface="Verdana" panose="020B060403050404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dirty="0"/>
              <a:t> Pre-lab task #4: Postman</a:t>
            </a:r>
          </a:p>
        </p:txBody>
      </p:sp>
      <p:pic>
        <p:nvPicPr>
          <p:cNvPr id="3" name="Picture 2">
            <a:extLst>
              <a:ext uri="{FF2B5EF4-FFF2-40B4-BE49-F238E27FC236}">
                <a16:creationId xmlns:a16="http://schemas.microsoft.com/office/drawing/2014/main" id="{198C04C1-8E93-4B23-AA79-819BF6410C4F}"/>
              </a:ext>
            </a:extLst>
          </p:cNvPr>
          <p:cNvPicPr>
            <a:picLocks noChangeAspect="1"/>
          </p:cNvPicPr>
          <p:nvPr/>
        </p:nvPicPr>
        <p:blipFill rotWithShape="1">
          <a:blip r:embed="rId3"/>
          <a:srcRect b="13650"/>
          <a:stretch/>
        </p:blipFill>
        <p:spPr>
          <a:xfrm>
            <a:off x="3921824" y="1254789"/>
            <a:ext cx="1362265" cy="444203"/>
          </a:xfrm>
          <a:prstGeom prst="rect">
            <a:avLst/>
          </a:prstGeom>
        </p:spPr>
      </p:pic>
      <p:pic>
        <p:nvPicPr>
          <p:cNvPr id="8" name="Picture 7">
            <a:extLst>
              <a:ext uri="{FF2B5EF4-FFF2-40B4-BE49-F238E27FC236}">
                <a16:creationId xmlns:a16="http://schemas.microsoft.com/office/drawing/2014/main" id="{C8803D27-2102-99C8-28BF-493A3C3B3EB1}"/>
              </a:ext>
            </a:extLst>
          </p:cNvPr>
          <p:cNvPicPr>
            <a:picLocks noChangeAspect="1"/>
          </p:cNvPicPr>
          <p:nvPr/>
        </p:nvPicPr>
        <p:blipFill>
          <a:blip r:embed="rId4"/>
          <a:stretch>
            <a:fillRect/>
          </a:stretch>
        </p:blipFill>
        <p:spPr>
          <a:xfrm>
            <a:off x="5789411" y="460942"/>
            <a:ext cx="4961167" cy="2585693"/>
          </a:xfrm>
          <a:prstGeom prst="rect">
            <a:avLst/>
          </a:prstGeom>
        </p:spPr>
      </p:pic>
      <p:pic>
        <p:nvPicPr>
          <p:cNvPr id="10" name="Picture 9">
            <a:extLst>
              <a:ext uri="{FF2B5EF4-FFF2-40B4-BE49-F238E27FC236}">
                <a16:creationId xmlns:a16="http://schemas.microsoft.com/office/drawing/2014/main" id="{A97E6B27-B6B8-A18E-78E9-1976758119CB}"/>
              </a:ext>
            </a:extLst>
          </p:cNvPr>
          <p:cNvPicPr>
            <a:picLocks noChangeAspect="1"/>
          </p:cNvPicPr>
          <p:nvPr/>
        </p:nvPicPr>
        <p:blipFill>
          <a:blip r:embed="rId5"/>
          <a:stretch>
            <a:fillRect/>
          </a:stretch>
        </p:blipFill>
        <p:spPr>
          <a:xfrm>
            <a:off x="720000" y="3811366"/>
            <a:ext cx="7319963" cy="2130669"/>
          </a:xfrm>
          <a:prstGeom prst="rect">
            <a:avLst/>
          </a:prstGeom>
        </p:spPr>
      </p:pic>
      <p:sp>
        <p:nvSpPr>
          <p:cNvPr id="11" name="Rectangle: Rounded Corners 10">
            <a:extLst>
              <a:ext uri="{FF2B5EF4-FFF2-40B4-BE49-F238E27FC236}">
                <a16:creationId xmlns:a16="http://schemas.microsoft.com/office/drawing/2014/main" id="{300E147C-2030-BFD9-7F12-184D132BFA01}"/>
              </a:ext>
            </a:extLst>
          </p:cNvPr>
          <p:cNvSpPr/>
          <p:nvPr/>
        </p:nvSpPr>
        <p:spPr>
          <a:xfrm>
            <a:off x="6242050" y="3752850"/>
            <a:ext cx="1111250" cy="336550"/>
          </a:xfrm>
          <a:prstGeom prst="roundRect">
            <a:avLst/>
          </a:prstGeom>
          <a:noFill/>
          <a:ln/>
        </p:spPr>
        <p:style>
          <a:lnRef idx="2">
            <a:schemeClr val="accent1"/>
          </a:lnRef>
          <a:fillRef idx="1">
            <a:schemeClr val="lt1"/>
          </a:fillRef>
          <a:effectRef idx="0">
            <a:schemeClr val="accent1"/>
          </a:effectRef>
          <a:fontRef idx="minor">
            <a:schemeClr val="dk1"/>
          </a:fontRef>
        </p:style>
        <p:txBody>
          <a:bodyPr lIns="36000" tIns="36000" rIns="36000" bIns="36000" rtlCol="0" anchor="ctr"/>
          <a:lstStyle/>
          <a:p>
            <a:pPr algn="ctr">
              <a:lnSpc>
                <a:spcPct val="90000"/>
              </a:lnSpc>
              <a:spcAft>
                <a:spcPts val="1000"/>
              </a:spcAft>
            </a:pPr>
            <a:endParaRPr lang="nb-NO" err="1"/>
          </a:p>
        </p:txBody>
      </p:sp>
      <p:pic>
        <p:nvPicPr>
          <p:cNvPr id="13" name="Picture 12">
            <a:extLst>
              <a:ext uri="{FF2B5EF4-FFF2-40B4-BE49-F238E27FC236}">
                <a16:creationId xmlns:a16="http://schemas.microsoft.com/office/drawing/2014/main" id="{36CA4CDE-19E9-BCDD-9213-05DDCAEBB818}"/>
              </a:ext>
            </a:extLst>
          </p:cNvPr>
          <p:cNvPicPr>
            <a:picLocks noChangeAspect="1"/>
          </p:cNvPicPr>
          <p:nvPr/>
        </p:nvPicPr>
        <p:blipFill>
          <a:blip r:embed="rId6"/>
          <a:stretch>
            <a:fillRect/>
          </a:stretch>
        </p:blipFill>
        <p:spPr>
          <a:xfrm>
            <a:off x="1249765" y="2485121"/>
            <a:ext cx="3130216" cy="540116"/>
          </a:xfrm>
          <a:prstGeom prst="rect">
            <a:avLst/>
          </a:prstGeom>
        </p:spPr>
      </p:pic>
    </p:spTree>
    <p:extLst>
      <p:ext uri="{BB962C8B-B14F-4D97-AF65-F5344CB8AC3E}">
        <p14:creationId xmlns:p14="http://schemas.microsoft.com/office/powerpoint/2010/main" val="2305951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The distance between the headline and the start of the body copy is always constant.…"/>
          <p:cNvSpPr txBox="1">
            <a:spLocks noGrp="1"/>
          </p:cNvSpPr>
          <p:nvPr>
            <p:ph idx="1"/>
          </p:nvPr>
        </p:nvSpPr>
        <p:spPr>
          <a:xfrm>
            <a:off x="540000" y="972000"/>
            <a:ext cx="11109600" cy="4838400"/>
          </a:xfrm>
        </p:spPr>
        <p:txBody>
          <a:bodyPr>
            <a:normAutofit/>
          </a:bodyPr>
          <a:lstStyle/>
          <a:p>
            <a:pPr>
              <a:lnSpc>
                <a:spcPct val="110000"/>
              </a:lnSpc>
            </a:pPr>
            <a:r>
              <a:rPr lang="nb-NO" sz="1600" dirty="0" err="1"/>
              <a:t>Download</a:t>
            </a:r>
            <a:r>
              <a:rPr lang="nb-NO" sz="1600" dirty="0"/>
              <a:t> from </a:t>
            </a:r>
            <a:r>
              <a:rPr lang="nb-NO" sz="1600" dirty="0" err="1">
                <a:hlinkClick r:id="rId3"/>
              </a:rPr>
              <a:t>https</a:t>
            </a:r>
            <a:r>
              <a:rPr lang="nb-NO" sz="1600" dirty="0">
                <a:hlinkClick r:id="rId3"/>
              </a:rPr>
              <a:t>://</a:t>
            </a:r>
            <a:r>
              <a:rPr lang="nb-NO" sz="1600" dirty="0" err="1">
                <a:hlinkClick r:id="rId3"/>
              </a:rPr>
              <a:t>code.visualstudio.com</a:t>
            </a:r>
            <a:r>
              <a:rPr lang="nb-NO" sz="1600" dirty="0">
                <a:hlinkClick r:id="rId3"/>
              </a:rPr>
              <a:t>/</a:t>
            </a:r>
            <a:endParaRPr lang="nb-NO" sz="1600" dirty="0"/>
          </a:p>
          <a:p>
            <a:pPr>
              <a:lnSpc>
                <a:spcPct val="110000"/>
              </a:lnSpc>
            </a:pPr>
            <a:r>
              <a:rPr lang="nb-NO" sz="1600" dirty="0" err="1"/>
              <a:t>Some</a:t>
            </a:r>
            <a:r>
              <a:rPr lang="nb-NO" sz="1600" dirty="0"/>
              <a:t> </a:t>
            </a:r>
            <a:r>
              <a:rPr lang="nb-NO" sz="1600" dirty="0" err="1"/>
              <a:t>recommended</a:t>
            </a:r>
            <a:r>
              <a:rPr lang="nb-NO" sz="1600" dirty="0"/>
              <a:t> </a:t>
            </a:r>
            <a:r>
              <a:rPr lang="nb-NO" sz="1600" dirty="0" err="1"/>
              <a:t>extensions</a:t>
            </a:r>
            <a:endParaRPr lang="nb-NO" sz="1600" dirty="0"/>
          </a:p>
          <a:p>
            <a:pPr lvl="1">
              <a:lnSpc>
                <a:spcPct val="110000"/>
              </a:lnSpc>
            </a:pPr>
            <a:r>
              <a:rPr lang="nb-NO" sz="1100" dirty="0" err="1"/>
              <a:t>Ansible</a:t>
            </a:r>
            <a:endParaRPr lang="nb-NO" sz="1100" dirty="0"/>
          </a:p>
          <a:p>
            <a:pPr lvl="1">
              <a:lnSpc>
                <a:spcPct val="110000"/>
              </a:lnSpc>
            </a:pPr>
            <a:r>
              <a:rPr lang="nb-NO" sz="1100" dirty="0"/>
              <a:t>Python</a:t>
            </a:r>
          </a:p>
          <a:p>
            <a:pPr lvl="1">
              <a:lnSpc>
                <a:spcPct val="110000"/>
              </a:lnSpc>
            </a:pPr>
            <a:r>
              <a:rPr lang="nb-NO" sz="1100" dirty="0"/>
              <a:t>Remote - SSH</a:t>
            </a:r>
          </a:p>
          <a:p>
            <a:pPr lvl="1">
              <a:lnSpc>
                <a:spcPct val="110000"/>
              </a:lnSpc>
            </a:pPr>
            <a:r>
              <a:rPr lang="nb-NO" sz="1100" dirty="0" err="1"/>
              <a:t>Codeium</a:t>
            </a:r>
            <a:r>
              <a:rPr lang="nb-NO" sz="1100" dirty="0"/>
              <a:t> </a:t>
            </a:r>
          </a:p>
          <a:p>
            <a:pPr>
              <a:lnSpc>
                <a:spcPct val="110000"/>
              </a:lnSpc>
            </a:pPr>
            <a:r>
              <a:rPr lang="nb-NO" sz="1600" dirty="0"/>
              <a:t>A </a:t>
            </a:r>
            <a:r>
              <a:rPr lang="nb-NO" sz="1600" dirty="0" err="1"/>
              <a:t>word</a:t>
            </a:r>
            <a:r>
              <a:rPr lang="nb-NO" sz="1600" dirty="0"/>
              <a:t> </a:t>
            </a:r>
            <a:r>
              <a:rPr lang="nb-NO" sz="1600" dirty="0" err="1"/>
              <a:t>of</a:t>
            </a:r>
            <a:r>
              <a:rPr lang="nb-NO" sz="1600" dirty="0"/>
              <a:t> </a:t>
            </a:r>
            <a:r>
              <a:rPr lang="nb-NO" sz="1600" dirty="0" err="1"/>
              <a:t>caution</a:t>
            </a:r>
            <a:r>
              <a:rPr lang="nb-NO" sz="1600" dirty="0"/>
              <a:t> - </a:t>
            </a:r>
            <a:r>
              <a:rPr lang="nb-NO" sz="1600" dirty="0" err="1"/>
              <a:t>beware</a:t>
            </a:r>
            <a:r>
              <a:rPr lang="nb-NO" sz="1600" dirty="0"/>
              <a:t> </a:t>
            </a:r>
            <a:r>
              <a:rPr lang="nb-NO" sz="1600" dirty="0" err="1"/>
              <a:t>of</a:t>
            </a:r>
            <a:r>
              <a:rPr lang="nb-NO" sz="1600" dirty="0"/>
              <a:t> </a:t>
            </a:r>
            <a:r>
              <a:rPr lang="nb-NO" sz="1600" dirty="0" err="1"/>
              <a:t>fake</a:t>
            </a:r>
            <a:r>
              <a:rPr lang="nb-NO" sz="1600" dirty="0"/>
              <a:t> </a:t>
            </a:r>
            <a:r>
              <a:rPr lang="nb-NO" sz="1600" dirty="0" err="1"/>
              <a:t>plugins</a:t>
            </a:r>
            <a:r>
              <a:rPr lang="nb-NO" sz="1600" dirty="0"/>
              <a:t>/</a:t>
            </a:r>
            <a:r>
              <a:rPr lang="nb-NO" sz="1600" dirty="0" err="1"/>
              <a:t>extensions</a:t>
            </a:r>
            <a:endParaRPr lang="nb-NO" sz="1600" dirty="0"/>
          </a:p>
          <a:p>
            <a:pPr lvl="1">
              <a:lnSpc>
                <a:spcPct val="110000"/>
              </a:lnSpc>
            </a:pPr>
            <a:r>
              <a:rPr lang="nb-NO" sz="1100" dirty="0" err="1">
                <a:hlinkClick r:id="rId4"/>
              </a:rPr>
              <a:t>https</a:t>
            </a:r>
            <a:r>
              <a:rPr lang="nb-NO" sz="1100" dirty="0">
                <a:hlinkClick r:id="rId4"/>
              </a:rPr>
              <a:t>://</a:t>
            </a:r>
            <a:r>
              <a:rPr lang="nb-NO" sz="1100" dirty="0" err="1">
                <a:hlinkClick r:id="rId4"/>
              </a:rPr>
              <a:t>www.bleepingcomputer.com</a:t>
            </a:r>
            <a:r>
              <a:rPr lang="nb-NO" sz="1100" dirty="0">
                <a:hlinkClick r:id="rId4"/>
              </a:rPr>
              <a:t>/</a:t>
            </a:r>
            <a:r>
              <a:rPr lang="nb-NO" sz="1100" dirty="0" err="1">
                <a:hlinkClick r:id="rId4"/>
              </a:rPr>
              <a:t>news</a:t>
            </a:r>
            <a:r>
              <a:rPr lang="nb-NO" sz="1100" dirty="0">
                <a:hlinkClick r:id="rId4"/>
              </a:rPr>
              <a:t>/</a:t>
            </a:r>
            <a:r>
              <a:rPr lang="nb-NO" sz="1100" dirty="0" err="1">
                <a:hlinkClick r:id="rId4"/>
              </a:rPr>
              <a:t>security</a:t>
            </a:r>
            <a:r>
              <a:rPr lang="nb-NO" sz="1100" dirty="0">
                <a:hlinkClick r:id="rId4"/>
              </a:rPr>
              <a:t>/malicious-vscode-extensions-with-millions-of-installs-discovered/</a:t>
            </a:r>
            <a:endParaRPr lang="nb-NO" sz="1100" dirty="0"/>
          </a:p>
        </p:txBody>
      </p:sp>
      <p:sp>
        <p:nvSpPr>
          <p:cNvPr id="124" name="Slide Number Placeholder 3">
            <a:extLst>
              <a:ext uri="{FF2B5EF4-FFF2-40B4-BE49-F238E27FC236}">
                <a16:creationId xmlns:a16="http://schemas.microsoft.com/office/drawing/2014/main" id="{84E04E4E-021A-44EA-A21F-D749783987DC}"/>
              </a:ext>
            </a:extLst>
          </p:cNvPr>
          <p:cNvSpPr>
            <a:spLocks noGrp="1"/>
          </p:cNvSpPr>
          <p:nvPr>
            <p:ph type="sldNum" sz="quarter" idx="12"/>
          </p:nvPr>
        </p:nvSpPr>
        <p:spPr>
          <a:xfrm>
            <a:off x="540000" y="6247800"/>
            <a:ext cx="900000" cy="450000"/>
          </a:xfrm>
        </p:spPr>
        <p:txBody>
          <a:bodyPr/>
          <a:lstStyle/>
          <a:p>
            <a:pPr>
              <a:spcAft>
                <a:spcPts val="600"/>
              </a:spcAft>
            </a:pPr>
            <a:fld id="{02CEFE82-39F2-4F47-8A0C-D5AB3496FA5C}" type="slidenum">
              <a:rPr lang="en-GB" smtClean="0"/>
              <a:pPr>
                <a:spcAft>
                  <a:spcPts val="600"/>
                </a:spcAft>
              </a:pPr>
              <a:t>38</a:t>
            </a:fld>
            <a:endParaRPr lang="en-GB"/>
          </a:p>
        </p:txBody>
      </p:sp>
      <p:sp>
        <p:nvSpPr>
          <p:cNvPr id="180" name="Text+Image 50:50"/>
          <p:cNvSpPr txBox="1">
            <a:spLocks noGrp="1"/>
          </p:cNvSpPr>
          <p:nvPr>
            <p:ph type="title"/>
          </p:nvPr>
        </p:nvSpPr>
        <p:spPr>
          <a:xfrm>
            <a:off x="540000" y="432000"/>
            <a:ext cx="11109600" cy="540000"/>
          </a:xfrm>
        </p:spPr>
        <p:txBody>
          <a:bodyPr anchor="ctr">
            <a:normAutofit/>
          </a:bodyPr>
          <a:lstStyle/>
          <a:p>
            <a:r>
              <a:rPr lang="en-GB" dirty="0"/>
              <a:t>Pre-lab task #5: Install VS Code on your laptop</a:t>
            </a:r>
          </a:p>
        </p:txBody>
      </p:sp>
      <p:sp>
        <p:nvSpPr>
          <p:cNvPr id="3" name="Footer Placeholder 6">
            <a:extLst>
              <a:ext uri="{FF2B5EF4-FFF2-40B4-BE49-F238E27FC236}">
                <a16:creationId xmlns:a16="http://schemas.microsoft.com/office/drawing/2014/main" id="{B79B450D-8DFD-EF2D-F0F8-4BB41A055BDC}"/>
              </a:ext>
            </a:extLst>
          </p:cNvPr>
          <p:cNvSpPr>
            <a:spLocks noGrp="1"/>
          </p:cNvSpPr>
          <p:nvPr>
            <p:ph type="ftr" sz="quarter" idx="11"/>
          </p:nvPr>
        </p:nvSpPr>
        <p:spPr>
          <a:xfrm>
            <a:off x="0" y="0"/>
            <a:ext cx="1440001" cy="270000"/>
          </a:xfrm>
          <a:solidFill>
            <a:srgbClr val="0C1026"/>
          </a:solidFill>
          <a:ln>
            <a:noFill/>
          </a:ln>
        </p:spPr>
        <p:txBody>
          <a:bodyPr/>
          <a:lstStyle/>
          <a:p>
            <a:pPr algn="l"/>
            <a:r>
              <a:rPr lang="en-US" sz="1100">
                <a:latin typeface="Verdana" panose="020B0604030504040204" pitchFamily="34" charset="0"/>
                <a:ea typeface="Verdana" panose="020B0604030504040204" pitchFamily="34" charset="0"/>
                <a:sym typeface="Verdana" panose="020B0604030504040204" pitchFamily="34" charset="0"/>
              </a:rPr>
              <a:t> Pre-lab exercises</a:t>
            </a:r>
          </a:p>
        </p:txBody>
      </p:sp>
      <p:sp>
        <p:nvSpPr>
          <p:cNvPr id="4" name="Footer Placeholder 6">
            <a:extLst>
              <a:ext uri="{FF2B5EF4-FFF2-40B4-BE49-F238E27FC236}">
                <a16:creationId xmlns:a16="http://schemas.microsoft.com/office/drawing/2014/main" id="{AC1EBB48-0581-2CD1-8294-9EAA10B2195B}"/>
              </a:ext>
            </a:extLst>
          </p:cNvPr>
          <p:cNvSpPr txBox="1">
            <a:spLocks/>
          </p:cNvSpPr>
          <p:nvPr/>
        </p:nvSpPr>
        <p:spPr bwMode="gray">
          <a:xfrm>
            <a:off x="1440000" y="0"/>
            <a:ext cx="7900850" cy="270000"/>
          </a:xfrm>
          <a:prstGeom prst="rect">
            <a:avLst/>
          </a:prstGeom>
          <a:gradFill flip="none" rotWithShape="1">
            <a:gsLst>
              <a:gs pos="0">
                <a:srgbClr val="2D28CD"/>
              </a:gs>
              <a:gs pos="50000">
                <a:srgbClr val="2D28CD">
                  <a:alpha val="50000"/>
                </a:srgbClr>
              </a:gs>
              <a:gs pos="100000">
                <a:schemeClr val="bg1"/>
              </a:gs>
            </a:gsLst>
            <a:lin ang="0" scaled="1"/>
            <a:tileRect/>
          </a:gradFill>
          <a:ln>
            <a:noFill/>
          </a:ln>
        </p:spPr>
        <p:txBody>
          <a:bodyPr vert="horz" lIns="0" tIns="0" rIns="0" bIns="0" rtlCol="0" anchor="ctr"/>
          <a:lstStyle>
            <a:defPPr>
              <a:defRPr lang="en-US"/>
            </a:defPPr>
            <a:lvl1pPr marL="0" algn="ctr" defTabSz="914400" rtl="0" eaLnBrk="1" latinLnBrk="0" hangingPunct="1">
              <a:defRPr sz="1050" kern="1200">
                <a:solidFill>
                  <a:schemeClr val="bg1"/>
                </a:solidFill>
                <a:latin typeface="Verdana" panose="020B0604030504040204" pitchFamily="34" charset="0"/>
                <a:ea typeface="Verdana" panose="020B0604030504040204" pitchFamily="34" charset="0"/>
                <a:cs typeface="+mn-cs"/>
                <a:sym typeface="Verdana" panose="020B060403050404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dirty="0"/>
              <a:t> Pre-lab task #5: VS Code</a:t>
            </a:r>
          </a:p>
        </p:txBody>
      </p:sp>
    </p:spTree>
    <p:extLst>
      <p:ext uri="{BB962C8B-B14F-4D97-AF65-F5344CB8AC3E}">
        <p14:creationId xmlns:p14="http://schemas.microsoft.com/office/powerpoint/2010/main" val="16950579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Slide Number Placeholder 3">
            <a:extLst>
              <a:ext uri="{FF2B5EF4-FFF2-40B4-BE49-F238E27FC236}">
                <a16:creationId xmlns:a16="http://schemas.microsoft.com/office/drawing/2014/main" id="{84E04E4E-021A-44EA-A21F-D749783987DC}"/>
              </a:ext>
            </a:extLst>
          </p:cNvPr>
          <p:cNvSpPr>
            <a:spLocks noGrp="1"/>
          </p:cNvSpPr>
          <p:nvPr>
            <p:ph type="sldNum" sz="quarter" idx="12"/>
          </p:nvPr>
        </p:nvSpPr>
        <p:spPr>
          <a:xfrm>
            <a:off x="540000" y="6247800"/>
            <a:ext cx="900000" cy="450000"/>
          </a:xfrm>
        </p:spPr>
        <p:txBody>
          <a:bodyPr/>
          <a:lstStyle/>
          <a:p>
            <a:pPr>
              <a:spcAft>
                <a:spcPts val="600"/>
              </a:spcAft>
            </a:pPr>
            <a:fld id="{02CEFE82-39F2-4F47-8A0C-D5AB3496FA5C}" type="slidenum">
              <a:rPr lang="en-GB" smtClean="0"/>
              <a:pPr>
                <a:spcAft>
                  <a:spcPts val="600"/>
                </a:spcAft>
              </a:pPr>
              <a:t>39</a:t>
            </a:fld>
            <a:endParaRPr lang="en-GB"/>
          </a:p>
        </p:txBody>
      </p:sp>
      <p:sp>
        <p:nvSpPr>
          <p:cNvPr id="180" name="Text+Image 50:50"/>
          <p:cNvSpPr txBox="1">
            <a:spLocks noGrp="1"/>
          </p:cNvSpPr>
          <p:nvPr>
            <p:ph type="title"/>
          </p:nvPr>
        </p:nvSpPr>
        <p:spPr>
          <a:xfrm>
            <a:off x="540000" y="432000"/>
            <a:ext cx="11109600" cy="540000"/>
          </a:xfrm>
        </p:spPr>
        <p:txBody>
          <a:bodyPr anchor="ctr">
            <a:normAutofit/>
          </a:bodyPr>
          <a:lstStyle/>
          <a:p>
            <a:r>
              <a:rPr lang="en-GB"/>
              <a:t>VS Code</a:t>
            </a:r>
          </a:p>
        </p:txBody>
      </p:sp>
      <p:sp>
        <p:nvSpPr>
          <p:cNvPr id="10" name="The distance between the headline and the start of the body copy is always constant.…">
            <a:extLst>
              <a:ext uri="{FF2B5EF4-FFF2-40B4-BE49-F238E27FC236}">
                <a16:creationId xmlns:a16="http://schemas.microsoft.com/office/drawing/2014/main" id="{54FB830F-DBF4-1B20-3C76-0E40DC07965B}"/>
              </a:ext>
            </a:extLst>
          </p:cNvPr>
          <p:cNvSpPr txBox="1">
            <a:spLocks/>
          </p:cNvSpPr>
          <p:nvPr/>
        </p:nvSpPr>
        <p:spPr bwMode="gray">
          <a:xfrm>
            <a:off x="615801" y="3459523"/>
            <a:ext cx="2821449" cy="2687963"/>
          </a:xfrm>
          <a:prstGeom prst="rect">
            <a:avLst/>
          </a:prstGeom>
        </p:spPr>
        <p:txBody>
          <a:bodyPr vert="horz" lIns="0" tIns="180000" rIns="0" bIns="180000" rtlCol="0">
            <a:normAutofit lnSpcReduction="10000"/>
          </a:bodyPr>
          <a:lstStyle>
            <a:lvl1pPr marL="270000" indent="-270000" algn="l" defTabSz="914400" rtl="0" eaLnBrk="1" latinLnBrk="0" hangingPunct="1">
              <a:lnSpc>
                <a:spcPct val="120000"/>
              </a:lnSpc>
              <a:spcBef>
                <a:spcPts val="0"/>
              </a:spcBef>
              <a:spcAft>
                <a:spcPts val="1000"/>
              </a:spcAft>
              <a:buClr>
                <a:schemeClr val="accent1"/>
              </a:buClr>
              <a:buFont typeface="Arial" panose="020B0604020202020204" pitchFamily="34" charset="0"/>
              <a:buChar char="•"/>
              <a:defRPr lang="en-US" sz="1800" kern="1200" dirty="0" smtClean="0">
                <a:solidFill>
                  <a:schemeClr val="tx1"/>
                </a:solidFill>
                <a:latin typeface="Verdana" panose="020B0604030504040204" pitchFamily="34" charset="0"/>
                <a:ea typeface="Verdana" panose="020B0604030504040204" pitchFamily="34" charset="0"/>
                <a:cs typeface="+mn-cs"/>
                <a:sym typeface="Verdana" panose="020B0604030504040204" pitchFamily="34" charset="0"/>
              </a:defRPr>
            </a:lvl1pPr>
            <a:lvl2pPr marL="720000" indent="-270000" algn="l" defTabSz="914400" rtl="0" eaLnBrk="1" latinLnBrk="0" hangingPunct="1">
              <a:lnSpc>
                <a:spcPct val="120000"/>
              </a:lnSpc>
              <a:spcBef>
                <a:spcPts val="0"/>
              </a:spcBef>
              <a:spcAft>
                <a:spcPts val="1000"/>
              </a:spcAft>
              <a:buFont typeface="Arial" panose="020B0604020202020204" pitchFamily="34" charset="0"/>
              <a:buChar char="–"/>
              <a:defRPr lang="en-US" sz="1600" b="0" i="0" u="none" kern="1200" dirty="0" smtClean="0">
                <a:solidFill>
                  <a:schemeClr val="tx1"/>
                </a:solidFill>
                <a:latin typeface="Verdana" panose="020B0604030504040204" pitchFamily="34" charset="0"/>
                <a:ea typeface="Verdana" panose="020B0604030504040204" pitchFamily="34" charset="0"/>
                <a:cs typeface="+mn-cs"/>
                <a:sym typeface="Verdana" panose="020B0604030504040204" pitchFamily="34" charset="0"/>
              </a:defRPr>
            </a:lvl2pPr>
            <a:lvl3pPr marL="1080000" indent="-270000" algn="l" defTabSz="914400" rtl="0" eaLnBrk="1" latinLnBrk="0" hangingPunct="1">
              <a:lnSpc>
                <a:spcPct val="120000"/>
              </a:lnSpc>
              <a:spcBef>
                <a:spcPts val="0"/>
              </a:spcBef>
              <a:spcAft>
                <a:spcPts val="1000"/>
              </a:spcAft>
              <a:buFont typeface="Arial" panose="020B0604020202020204" pitchFamily="34" charset="0"/>
              <a:buChar char="–"/>
              <a:defRPr lang="en-US" sz="1400" kern="1200" dirty="0" smtClean="0">
                <a:solidFill>
                  <a:schemeClr val="tx1"/>
                </a:solidFill>
                <a:latin typeface="Verdana" panose="020B0604030504040204" pitchFamily="34" charset="0"/>
                <a:ea typeface="Verdana" panose="020B0604030504040204" pitchFamily="34" charset="0"/>
                <a:cs typeface="+mn-cs"/>
                <a:sym typeface="Verdana" panose="020B0604030504040204" pitchFamily="34" charset="0"/>
              </a:defRPr>
            </a:lvl3pPr>
            <a:lvl4pPr marL="1440000" indent="-270000" algn="l" defTabSz="914400" rtl="0" eaLnBrk="1" latinLnBrk="0" hangingPunct="1">
              <a:lnSpc>
                <a:spcPct val="120000"/>
              </a:lnSpc>
              <a:spcBef>
                <a:spcPts val="0"/>
              </a:spcBef>
              <a:spcAft>
                <a:spcPts val="1000"/>
              </a:spcAft>
              <a:buFont typeface="Arial" panose="020B0604020202020204" pitchFamily="34" charset="0"/>
              <a:buChar char="–"/>
              <a:defRPr lang="en-US" sz="1200" kern="1200" dirty="0" smtClean="0">
                <a:solidFill>
                  <a:schemeClr val="tx1"/>
                </a:solidFill>
                <a:latin typeface="Verdana" panose="020B0604030504040204" pitchFamily="34" charset="0"/>
                <a:ea typeface="Verdana" panose="020B0604030504040204" pitchFamily="34" charset="0"/>
                <a:cs typeface="+mn-cs"/>
                <a:sym typeface="Verdana" panose="020B0604030504040204" pitchFamily="34" charset="0"/>
              </a:defRPr>
            </a:lvl4pPr>
            <a:lvl5pPr marL="1800000" indent="-270000" algn="l" defTabSz="914400" rtl="0" eaLnBrk="1" latinLnBrk="0" hangingPunct="1">
              <a:lnSpc>
                <a:spcPct val="120000"/>
              </a:lnSpc>
              <a:spcBef>
                <a:spcPts val="0"/>
              </a:spcBef>
              <a:spcAft>
                <a:spcPts val="1000"/>
              </a:spcAft>
              <a:buFont typeface="Arial" panose="020B0604020202020204" pitchFamily="34" charset="0"/>
              <a:buChar char="–"/>
              <a:defRPr lang="en-US" sz="1200" kern="1200" dirty="0">
                <a:solidFill>
                  <a:schemeClr val="tx1"/>
                </a:solidFill>
                <a:latin typeface="Verdana" panose="020B0604030504040204" pitchFamily="34" charset="0"/>
                <a:ea typeface="Verdana" panose="020B0604030504040204" pitchFamily="34" charset="0"/>
                <a:cs typeface="+mn-cs"/>
                <a:sym typeface="Verdana" panose="020B060403050404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10000"/>
              </a:lnSpc>
              <a:buNone/>
            </a:pPr>
            <a:r>
              <a:rPr lang="nb-NO" sz="1400" dirty="0"/>
              <a:t>Extensions:</a:t>
            </a:r>
          </a:p>
          <a:p>
            <a:pPr>
              <a:lnSpc>
                <a:spcPct val="110000"/>
              </a:lnSpc>
            </a:pPr>
            <a:endParaRPr lang="nb-NO" sz="1400" dirty="0"/>
          </a:p>
          <a:p>
            <a:pPr>
              <a:lnSpc>
                <a:spcPct val="110000"/>
              </a:lnSpc>
            </a:pPr>
            <a:r>
              <a:rPr lang="nb-NO" sz="1400" dirty="0"/>
              <a:t>Python</a:t>
            </a:r>
          </a:p>
          <a:p>
            <a:pPr>
              <a:lnSpc>
                <a:spcPct val="110000"/>
              </a:lnSpc>
            </a:pPr>
            <a:endParaRPr lang="nb-NO" sz="1400" dirty="0"/>
          </a:p>
          <a:p>
            <a:pPr>
              <a:lnSpc>
                <a:spcPct val="110000"/>
              </a:lnSpc>
            </a:pPr>
            <a:r>
              <a:rPr lang="nb-NO" sz="1400" dirty="0" err="1"/>
              <a:t>Ansible</a:t>
            </a:r>
            <a:endParaRPr lang="nb-NO" sz="1400" dirty="0"/>
          </a:p>
          <a:p>
            <a:pPr>
              <a:lnSpc>
                <a:spcPct val="110000"/>
              </a:lnSpc>
            </a:pPr>
            <a:endParaRPr lang="nb-NO" sz="1400" dirty="0"/>
          </a:p>
          <a:p>
            <a:pPr>
              <a:lnSpc>
                <a:spcPct val="110000"/>
              </a:lnSpc>
            </a:pPr>
            <a:r>
              <a:rPr lang="nb-NO" sz="1400" dirty="0"/>
              <a:t>Remote - SSH</a:t>
            </a:r>
          </a:p>
        </p:txBody>
      </p:sp>
      <p:sp>
        <p:nvSpPr>
          <p:cNvPr id="13" name="The distance between the headline and the start of the body copy is always constant.…">
            <a:extLst>
              <a:ext uri="{FF2B5EF4-FFF2-40B4-BE49-F238E27FC236}">
                <a16:creationId xmlns:a16="http://schemas.microsoft.com/office/drawing/2014/main" id="{252FE080-F115-3517-B2CA-BD200A8AADA8}"/>
              </a:ext>
            </a:extLst>
          </p:cNvPr>
          <p:cNvSpPr txBox="1">
            <a:spLocks/>
          </p:cNvSpPr>
          <p:nvPr/>
        </p:nvSpPr>
        <p:spPr bwMode="gray">
          <a:xfrm>
            <a:off x="540001" y="1511999"/>
            <a:ext cx="3649562" cy="2053451"/>
          </a:xfrm>
          <a:prstGeom prst="rect">
            <a:avLst/>
          </a:prstGeom>
        </p:spPr>
        <p:txBody>
          <a:bodyPr vert="horz" lIns="0" tIns="180000" rIns="0" bIns="180000" rtlCol="0">
            <a:normAutofit/>
          </a:bodyPr>
          <a:lstStyle>
            <a:lvl1pPr marL="270000" indent="-270000" algn="l" defTabSz="914400" rtl="0" eaLnBrk="1" latinLnBrk="0" hangingPunct="1">
              <a:lnSpc>
                <a:spcPct val="120000"/>
              </a:lnSpc>
              <a:spcBef>
                <a:spcPts val="0"/>
              </a:spcBef>
              <a:spcAft>
                <a:spcPts val="1000"/>
              </a:spcAft>
              <a:buClr>
                <a:schemeClr val="accent1"/>
              </a:buClr>
              <a:buFont typeface="Arial" panose="020B0604020202020204" pitchFamily="34" charset="0"/>
              <a:buChar char="•"/>
              <a:defRPr lang="en-US" sz="1800" kern="1200" dirty="0" smtClean="0">
                <a:solidFill>
                  <a:schemeClr val="tx1"/>
                </a:solidFill>
                <a:latin typeface="Verdana" panose="020B0604030504040204" pitchFamily="34" charset="0"/>
                <a:ea typeface="Verdana" panose="020B0604030504040204" pitchFamily="34" charset="0"/>
                <a:cs typeface="+mn-cs"/>
                <a:sym typeface="Verdana" panose="020B0604030504040204" pitchFamily="34" charset="0"/>
              </a:defRPr>
            </a:lvl1pPr>
            <a:lvl2pPr marL="720000" indent="-270000" algn="l" defTabSz="914400" rtl="0" eaLnBrk="1" latinLnBrk="0" hangingPunct="1">
              <a:lnSpc>
                <a:spcPct val="120000"/>
              </a:lnSpc>
              <a:spcBef>
                <a:spcPts val="0"/>
              </a:spcBef>
              <a:spcAft>
                <a:spcPts val="1000"/>
              </a:spcAft>
              <a:buFont typeface="Arial" panose="020B0604020202020204" pitchFamily="34" charset="0"/>
              <a:buChar char="–"/>
              <a:defRPr lang="en-US" sz="1600" b="0" i="0" u="none" kern="1200" dirty="0" smtClean="0">
                <a:solidFill>
                  <a:schemeClr val="tx1"/>
                </a:solidFill>
                <a:latin typeface="Verdana" panose="020B0604030504040204" pitchFamily="34" charset="0"/>
                <a:ea typeface="Verdana" panose="020B0604030504040204" pitchFamily="34" charset="0"/>
                <a:cs typeface="+mn-cs"/>
                <a:sym typeface="Verdana" panose="020B0604030504040204" pitchFamily="34" charset="0"/>
              </a:defRPr>
            </a:lvl2pPr>
            <a:lvl3pPr marL="1080000" indent="-270000" algn="l" defTabSz="914400" rtl="0" eaLnBrk="1" latinLnBrk="0" hangingPunct="1">
              <a:lnSpc>
                <a:spcPct val="120000"/>
              </a:lnSpc>
              <a:spcBef>
                <a:spcPts val="0"/>
              </a:spcBef>
              <a:spcAft>
                <a:spcPts val="1000"/>
              </a:spcAft>
              <a:buFont typeface="Arial" panose="020B0604020202020204" pitchFamily="34" charset="0"/>
              <a:buChar char="–"/>
              <a:defRPr lang="en-US" sz="1400" kern="1200" dirty="0" smtClean="0">
                <a:solidFill>
                  <a:schemeClr val="tx1"/>
                </a:solidFill>
                <a:latin typeface="Verdana" panose="020B0604030504040204" pitchFamily="34" charset="0"/>
                <a:ea typeface="Verdana" panose="020B0604030504040204" pitchFamily="34" charset="0"/>
                <a:cs typeface="+mn-cs"/>
                <a:sym typeface="Verdana" panose="020B0604030504040204" pitchFamily="34" charset="0"/>
              </a:defRPr>
            </a:lvl3pPr>
            <a:lvl4pPr marL="1440000" indent="-270000" algn="l" defTabSz="914400" rtl="0" eaLnBrk="1" latinLnBrk="0" hangingPunct="1">
              <a:lnSpc>
                <a:spcPct val="120000"/>
              </a:lnSpc>
              <a:spcBef>
                <a:spcPts val="0"/>
              </a:spcBef>
              <a:spcAft>
                <a:spcPts val="1000"/>
              </a:spcAft>
              <a:buFont typeface="Arial" panose="020B0604020202020204" pitchFamily="34" charset="0"/>
              <a:buChar char="–"/>
              <a:defRPr lang="en-US" sz="1200" kern="1200" dirty="0" smtClean="0">
                <a:solidFill>
                  <a:schemeClr val="tx1"/>
                </a:solidFill>
                <a:latin typeface="Verdana" panose="020B0604030504040204" pitchFamily="34" charset="0"/>
                <a:ea typeface="Verdana" panose="020B0604030504040204" pitchFamily="34" charset="0"/>
                <a:cs typeface="+mn-cs"/>
                <a:sym typeface="Verdana" panose="020B0604030504040204" pitchFamily="34" charset="0"/>
              </a:defRPr>
            </a:lvl4pPr>
            <a:lvl5pPr marL="1800000" indent="-270000" algn="l" defTabSz="914400" rtl="0" eaLnBrk="1" latinLnBrk="0" hangingPunct="1">
              <a:lnSpc>
                <a:spcPct val="120000"/>
              </a:lnSpc>
              <a:spcBef>
                <a:spcPts val="0"/>
              </a:spcBef>
              <a:spcAft>
                <a:spcPts val="1000"/>
              </a:spcAft>
              <a:buFont typeface="Arial" panose="020B0604020202020204" pitchFamily="34" charset="0"/>
              <a:buChar char="–"/>
              <a:defRPr lang="en-US" sz="1200" kern="1200" dirty="0">
                <a:solidFill>
                  <a:schemeClr val="tx1"/>
                </a:solidFill>
                <a:latin typeface="Verdana" panose="020B0604030504040204" pitchFamily="34" charset="0"/>
                <a:ea typeface="Verdana" panose="020B0604030504040204" pitchFamily="34" charset="0"/>
                <a:cs typeface="+mn-cs"/>
                <a:sym typeface="Verdana" panose="020B060403050404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10000"/>
              </a:lnSpc>
              <a:buNone/>
            </a:pPr>
            <a:r>
              <a:rPr lang="nb-NO" sz="1400" dirty="0"/>
              <a:t>Source </a:t>
            </a:r>
            <a:r>
              <a:rPr lang="nb-NO" sz="1400" dirty="0" err="1"/>
              <a:t>control</a:t>
            </a:r>
            <a:r>
              <a:rPr lang="nb-NO" sz="1400" dirty="0"/>
              <a:t> (</a:t>
            </a:r>
            <a:r>
              <a:rPr lang="nb-NO" sz="1400" dirty="0" err="1"/>
              <a:t>Git</a:t>
            </a:r>
            <a:r>
              <a:rPr lang="nb-NO" sz="1400" dirty="0"/>
              <a:t>):</a:t>
            </a:r>
          </a:p>
          <a:p>
            <a:pPr>
              <a:lnSpc>
                <a:spcPct val="110000"/>
              </a:lnSpc>
            </a:pPr>
            <a:r>
              <a:rPr lang="nb-NO" sz="1400" dirty="0"/>
              <a:t>If </a:t>
            </a:r>
            <a:r>
              <a:rPr lang="nb-NO" sz="1400" dirty="0" err="1"/>
              <a:t>you</a:t>
            </a:r>
            <a:r>
              <a:rPr lang="nb-NO" sz="1400" dirty="0"/>
              <a:t> press </a:t>
            </a:r>
            <a:r>
              <a:rPr lang="nb-NO" sz="1400" dirty="0" err="1"/>
              <a:t>here</a:t>
            </a:r>
            <a:r>
              <a:rPr lang="nb-NO" sz="1400" dirty="0"/>
              <a:t> </a:t>
            </a:r>
            <a:r>
              <a:rPr lang="nb-NO" sz="1400" dirty="0" err="1"/>
              <a:t>you</a:t>
            </a:r>
            <a:r>
              <a:rPr lang="nb-NO" sz="1400" dirty="0"/>
              <a:t> </a:t>
            </a:r>
            <a:r>
              <a:rPr lang="nb-NO" sz="1400" dirty="0" err="1"/>
              <a:t>are</a:t>
            </a:r>
            <a:r>
              <a:rPr lang="nb-NO" sz="1400" dirty="0"/>
              <a:t> </a:t>
            </a:r>
            <a:r>
              <a:rPr lang="nb-NO" sz="1400" dirty="0" err="1"/>
              <a:t>asked</a:t>
            </a:r>
            <a:r>
              <a:rPr lang="nb-NO" sz="1400" dirty="0"/>
              <a:t> to log in etc. </a:t>
            </a:r>
            <a:r>
              <a:rPr lang="nb-NO" sz="1400" dirty="0" err="1"/>
              <a:t>You</a:t>
            </a:r>
            <a:r>
              <a:rPr lang="nb-NO" sz="1400" dirty="0"/>
              <a:t> </a:t>
            </a:r>
            <a:r>
              <a:rPr lang="nb-NO" sz="1400" dirty="0" err="1"/>
              <a:t>don't</a:t>
            </a:r>
            <a:r>
              <a:rPr lang="nb-NO" sz="1400" dirty="0"/>
              <a:t> have to do </a:t>
            </a:r>
            <a:r>
              <a:rPr lang="nb-NO" sz="1400" dirty="0" err="1"/>
              <a:t>this</a:t>
            </a:r>
            <a:r>
              <a:rPr lang="nb-NO" sz="1400" dirty="0"/>
              <a:t> to </a:t>
            </a:r>
            <a:r>
              <a:rPr lang="nb-NO" sz="1400" dirty="0" err="1"/>
              <a:t>complete</a:t>
            </a:r>
            <a:r>
              <a:rPr lang="nb-NO" sz="1400" dirty="0"/>
              <a:t> </a:t>
            </a:r>
            <a:r>
              <a:rPr lang="nb-NO" sz="1400" dirty="0" err="1"/>
              <a:t>the</a:t>
            </a:r>
            <a:r>
              <a:rPr lang="nb-NO" sz="1400" dirty="0"/>
              <a:t> lab, it </a:t>
            </a:r>
            <a:r>
              <a:rPr lang="nb-NO" sz="1400" dirty="0" err="1"/>
              <a:t>will</a:t>
            </a:r>
            <a:r>
              <a:rPr lang="nb-NO" sz="1400" dirty="0"/>
              <a:t> not be used.</a:t>
            </a:r>
          </a:p>
        </p:txBody>
      </p:sp>
      <p:sp>
        <p:nvSpPr>
          <p:cNvPr id="18" name="The distance between the headline and the start of the body copy is always constant.…">
            <a:extLst>
              <a:ext uri="{FF2B5EF4-FFF2-40B4-BE49-F238E27FC236}">
                <a16:creationId xmlns:a16="http://schemas.microsoft.com/office/drawing/2014/main" id="{689B3815-DD1B-BFC6-4AC3-949A67D41B7D}"/>
              </a:ext>
            </a:extLst>
          </p:cNvPr>
          <p:cNvSpPr txBox="1">
            <a:spLocks/>
          </p:cNvSpPr>
          <p:nvPr/>
        </p:nvSpPr>
        <p:spPr bwMode="gray">
          <a:xfrm>
            <a:off x="6610865" y="5388619"/>
            <a:ext cx="2320367" cy="579695"/>
          </a:xfrm>
          <a:prstGeom prst="rect">
            <a:avLst/>
          </a:prstGeom>
        </p:spPr>
        <p:txBody>
          <a:bodyPr vert="horz" lIns="0" tIns="180000" rIns="0" bIns="180000" rtlCol="0">
            <a:normAutofit/>
          </a:bodyPr>
          <a:lstStyle>
            <a:lvl1pPr marL="270000" indent="-270000" algn="l" defTabSz="914400" rtl="0" eaLnBrk="1" latinLnBrk="0" hangingPunct="1">
              <a:lnSpc>
                <a:spcPct val="120000"/>
              </a:lnSpc>
              <a:spcBef>
                <a:spcPts val="0"/>
              </a:spcBef>
              <a:spcAft>
                <a:spcPts val="1000"/>
              </a:spcAft>
              <a:buClr>
                <a:schemeClr val="accent1"/>
              </a:buClr>
              <a:buFont typeface="Arial" panose="020B0604020202020204" pitchFamily="34" charset="0"/>
              <a:buChar char="•"/>
              <a:defRPr lang="en-US" sz="1800" kern="1200" dirty="0" smtClean="0">
                <a:solidFill>
                  <a:schemeClr val="tx1"/>
                </a:solidFill>
                <a:latin typeface="Verdana" panose="020B0604030504040204" pitchFamily="34" charset="0"/>
                <a:ea typeface="Verdana" panose="020B0604030504040204" pitchFamily="34" charset="0"/>
                <a:cs typeface="+mn-cs"/>
                <a:sym typeface="Verdana" panose="020B0604030504040204" pitchFamily="34" charset="0"/>
              </a:defRPr>
            </a:lvl1pPr>
            <a:lvl2pPr marL="720000" indent="-270000" algn="l" defTabSz="914400" rtl="0" eaLnBrk="1" latinLnBrk="0" hangingPunct="1">
              <a:lnSpc>
                <a:spcPct val="120000"/>
              </a:lnSpc>
              <a:spcBef>
                <a:spcPts val="0"/>
              </a:spcBef>
              <a:spcAft>
                <a:spcPts val="1000"/>
              </a:spcAft>
              <a:buFont typeface="Arial" panose="020B0604020202020204" pitchFamily="34" charset="0"/>
              <a:buChar char="–"/>
              <a:defRPr lang="en-US" sz="1600" b="0" i="0" u="none" kern="1200" dirty="0" smtClean="0">
                <a:solidFill>
                  <a:schemeClr val="tx1"/>
                </a:solidFill>
                <a:latin typeface="Verdana" panose="020B0604030504040204" pitchFamily="34" charset="0"/>
                <a:ea typeface="Verdana" panose="020B0604030504040204" pitchFamily="34" charset="0"/>
                <a:cs typeface="+mn-cs"/>
                <a:sym typeface="Verdana" panose="020B0604030504040204" pitchFamily="34" charset="0"/>
              </a:defRPr>
            </a:lvl2pPr>
            <a:lvl3pPr marL="1080000" indent="-270000" algn="l" defTabSz="914400" rtl="0" eaLnBrk="1" latinLnBrk="0" hangingPunct="1">
              <a:lnSpc>
                <a:spcPct val="120000"/>
              </a:lnSpc>
              <a:spcBef>
                <a:spcPts val="0"/>
              </a:spcBef>
              <a:spcAft>
                <a:spcPts val="1000"/>
              </a:spcAft>
              <a:buFont typeface="Arial" panose="020B0604020202020204" pitchFamily="34" charset="0"/>
              <a:buChar char="–"/>
              <a:defRPr lang="en-US" sz="1400" kern="1200" dirty="0" smtClean="0">
                <a:solidFill>
                  <a:schemeClr val="tx1"/>
                </a:solidFill>
                <a:latin typeface="Verdana" panose="020B0604030504040204" pitchFamily="34" charset="0"/>
                <a:ea typeface="Verdana" panose="020B0604030504040204" pitchFamily="34" charset="0"/>
                <a:cs typeface="+mn-cs"/>
                <a:sym typeface="Verdana" panose="020B0604030504040204" pitchFamily="34" charset="0"/>
              </a:defRPr>
            </a:lvl3pPr>
            <a:lvl4pPr marL="1440000" indent="-270000" algn="l" defTabSz="914400" rtl="0" eaLnBrk="1" latinLnBrk="0" hangingPunct="1">
              <a:lnSpc>
                <a:spcPct val="120000"/>
              </a:lnSpc>
              <a:spcBef>
                <a:spcPts val="0"/>
              </a:spcBef>
              <a:spcAft>
                <a:spcPts val="1000"/>
              </a:spcAft>
              <a:buFont typeface="Arial" panose="020B0604020202020204" pitchFamily="34" charset="0"/>
              <a:buChar char="–"/>
              <a:defRPr lang="en-US" sz="1200" kern="1200" dirty="0" smtClean="0">
                <a:solidFill>
                  <a:schemeClr val="tx1"/>
                </a:solidFill>
                <a:latin typeface="Verdana" panose="020B0604030504040204" pitchFamily="34" charset="0"/>
                <a:ea typeface="Verdana" panose="020B0604030504040204" pitchFamily="34" charset="0"/>
                <a:cs typeface="+mn-cs"/>
                <a:sym typeface="Verdana" panose="020B0604030504040204" pitchFamily="34" charset="0"/>
              </a:defRPr>
            </a:lvl4pPr>
            <a:lvl5pPr marL="1800000" indent="-270000" algn="l" defTabSz="914400" rtl="0" eaLnBrk="1" latinLnBrk="0" hangingPunct="1">
              <a:lnSpc>
                <a:spcPct val="120000"/>
              </a:lnSpc>
              <a:spcBef>
                <a:spcPts val="0"/>
              </a:spcBef>
              <a:spcAft>
                <a:spcPts val="1000"/>
              </a:spcAft>
              <a:buFont typeface="Arial" panose="020B0604020202020204" pitchFamily="34" charset="0"/>
              <a:buChar char="–"/>
              <a:defRPr lang="en-US" sz="1200" kern="1200" dirty="0">
                <a:solidFill>
                  <a:schemeClr val="tx1"/>
                </a:solidFill>
                <a:latin typeface="Verdana" panose="020B0604030504040204" pitchFamily="34" charset="0"/>
                <a:ea typeface="Verdana" panose="020B0604030504040204" pitchFamily="34" charset="0"/>
                <a:cs typeface="+mn-cs"/>
                <a:sym typeface="Verdana" panose="020B060403050404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10000"/>
              </a:lnSpc>
              <a:buNone/>
            </a:pPr>
            <a:r>
              <a:rPr lang="nb-NO" sz="1000" dirty="0"/>
              <a:t>Language (Python/</a:t>
            </a:r>
            <a:r>
              <a:rPr lang="nb-NO" sz="1000" dirty="0" err="1"/>
              <a:t>Ansible</a:t>
            </a:r>
            <a:r>
              <a:rPr lang="nb-NO" sz="1000" dirty="0"/>
              <a:t>/</a:t>
            </a:r>
            <a:r>
              <a:rPr lang="nb-NO" sz="1000" dirty="0" err="1"/>
              <a:t>etc</a:t>
            </a:r>
            <a:r>
              <a:rPr lang="nb-NO" sz="1000" dirty="0"/>
              <a:t>)</a:t>
            </a:r>
          </a:p>
        </p:txBody>
      </p:sp>
      <p:sp>
        <p:nvSpPr>
          <p:cNvPr id="3" name="Footer Placeholder 6">
            <a:extLst>
              <a:ext uri="{FF2B5EF4-FFF2-40B4-BE49-F238E27FC236}">
                <a16:creationId xmlns:a16="http://schemas.microsoft.com/office/drawing/2014/main" id="{269C7226-9C95-711E-F117-7A0505174A1A}"/>
              </a:ext>
            </a:extLst>
          </p:cNvPr>
          <p:cNvSpPr>
            <a:spLocks noGrp="1"/>
          </p:cNvSpPr>
          <p:nvPr>
            <p:ph type="ftr" sz="quarter" idx="11"/>
          </p:nvPr>
        </p:nvSpPr>
        <p:spPr>
          <a:xfrm>
            <a:off x="0" y="0"/>
            <a:ext cx="1440001" cy="270000"/>
          </a:xfrm>
          <a:solidFill>
            <a:srgbClr val="0C1026"/>
          </a:solidFill>
          <a:ln>
            <a:noFill/>
          </a:ln>
        </p:spPr>
        <p:txBody>
          <a:bodyPr/>
          <a:lstStyle/>
          <a:p>
            <a:pPr algn="l"/>
            <a:r>
              <a:rPr lang="en-US" sz="1100">
                <a:latin typeface="Verdana" panose="020B0604030504040204" pitchFamily="34" charset="0"/>
                <a:ea typeface="Verdana" panose="020B0604030504040204" pitchFamily="34" charset="0"/>
                <a:sym typeface="Verdana" panose="020B0604030504040204" pitchFamily="34" charset="0"/>
              </a:rPr>
              <a:t> Pre-lab exercises</a:t>
            </a:r>
          </a:p>
        </p:txBody>
      </p:sp>
      <p:sp>
        <p:nvSpPr>
          <p:cNvPr id="4" name="Footer Placeholder 6">
            <a:extLst>
              <a:ext uri="{FF2B5EF4-FFF2-40B4-BE49-F238E27FC236}">
                <a16:creationId xmlns:a16="http://schemas.microsoft.com/office/drawing/2014/main" id="{C072B529-5ED9-019E-B0F2-6ACB07EBF7C4}"/>
              </a:ext>
            </a:extLst>
          </p:cNvPr>
          <p:cNvSpPr txBox="1">
            <a:spLocks/>
          </p:cNvSpPr>
          <p:nvPr/>
        </p:nvSpPr>
        <p:spPr bwMode="gray">
          <a:xfrm>
            <a:off x="1440000" y="0"/>
            <a:ext cx="7900850" cy="270000"/>
          </a:xfrm>
          <a:prstGeom prst="rect">
            <a:avLst/>
          </a:prstGeom>
          <a:gradFill flip="none" rotWithShape="1">
            <a:gsLst>
              <a:gs pos="0">
                <a:srgbClr val="2D28CD"/>
              </a:gs>
              <a:gs pos="50000">
                <a:srgbClr val="2D28CD">
                  <a:alpha val="50000"/>
                </a:srgbClr>
              </a:gs>
              <a:gs pos="100000">
                <a:schemeClr val="bg1"/>
              </a:gs>
            </a:gsLst>
            <a:lin ang="0" scaled="1"/>
            <a:tileRect/>
          </a:gradFill>
          <a:ln>
            <a:noFill/>
          </a:ln>
        </p:spPr>
        <p:txBody>
          <a:bodyPr vert="horz" lIns="0" tIns="0" rIns="0" bIns="0" rtlCol="0" anchor="ctr"/>
          <a:lstStyle>
            <a:defPPr>
              <a:defRPr lang="en-US"/>
            </a:defPPr>
            <a:lvl1pPr marL="0" algn="ctr" defTabSz="914400" rtl="0" eaLnBrk="1" latinLnBrk="0" hangingPunct="1">
              <a:defRPr sz="1050" kern="1200">
                <a:solidFill>
                  <a:schemeClr val="bg1"/>
                </a:solidFill>
                <a:latin typeface="Verdana" panose="020B0604030504040204" pitchFamily="34" charset="0"/>
                <a:ea typeface="Verdana" panose="020B0604030504040204" pitchFamily="34" charset="0"/>
                <a:cs typeface="+mn-cs"/>
                <a:sym typeface="Verdana" panose="020B060403050404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dirty="0"/>
              <a:t> Pre-lab task #5: VS Code</a:t>
            </a:r>
          </a:p>
        </p:txBody>
      </p:sp>
      <p:pic>
        <p:nvPicPr>
          <p:cNvPr id="6" name="Picture 5">
            <a:extLst>
              <a:ext uri="{FF2B5EF4-FFF2-40B4-BE49-F238E27FC236}">
                <a16:creationId xmlns:a16="http://schemas.microsoft.com/office/drawing/2014/main" id="{4F0B5288-C520-F5EB-09DB-31AADDCB5F2B}"/>
              </a:ext>
            </a:extLst>
          </p:cNvPr>
          <p:cNvPicPr>
            <a:picLocks noChangeAspect="1"/>
          </p:cNvPicPr>
          <p:nvPr/>
        </p:nvPicPr>
        <p:blipFill rotWithShape="1">
          <a:blip r:embed="rId3"/>
          <a:srcRect b="8198"/>
          <a:stretch/>
        </p:blipFill>
        <p:spPr>
          <a:xfrm>
            <a:off x="615801" y="3863049"/>
            <a:ext cx="2400542" cy="443281"/>
          </a:xfrm>
          <a:prstGeom prst="rect">
            <a:avLst/>
          </a:prstGeom>
        </p:spPr>
      </p:pic>
      <p:pic>
        <p:nvPicPr>
          <p:cNvPr id="11" name="Picture 10">
            <a:extLst>
              <a:ext uri="{FF2B5EF4-FFF2-40B4-BE49-F238E27FC236}">
                <a16:creationId xmlns:a16="http://schemas.microsoft.com/office/drawing/2014/main" id="{8C5B102A-1798-4B49-C450-25DC46172EF1}"/>
              </a:ext>
            </a:extLst>
          </p:cNvPr>
          <p:cNvPicPr>
            <a:picLocks noChangeAspect="1"/>
          </p:cNvPicPr>
          <p:nvPr/>
        </p:nvPicPr>
        <p:blipFill>
          <a:blip r:embed="rId4"/>
          <a:stretch>
            <a:fillRect/>
          </a:stretch>
        </p:blipFill>
        <p:spPr>
          <a:xfrm>
            <a:off x="1776403" y="4351725"/>
            <a:ext cx="1547876" cy="336495"/>
          </a:xfrm>
          <a:prstGeom prst="rect">
            <a:avLst/>
          </a:prstGeom>
        </p:spPr>
      </p:pic>
      <p:pic>
        <p:nvPicPr>
          <p:cNvPr id="16" name="Picture 15">
            <a:extLst>
              <a:ext uri="{FF2B5EF4-FFF2-40B4-BE49-F238E27FC236}">
                <a16:creationId xmlns:a16="http://schemas.microsoft.com/office/drawing/2014/main" id="{0FEC7BA6-3ADA-CCDF-3675-B09518CB91EA}"/>
              </a:ext>
            </a:extLst>
          </p:cNvPr>
          <p:cNvPicPr>
            <a:picLocks noChangeAspect="1"/>
          </p:cNvPicPr>
          <p:nvPr/>
        </p:nvPicPr>
        <p:blipFill>
          <a:blip r:embed="rId5"/>
          <a:stretch>
            <a:fillRect/>
          </a:stretch>
        </p:blipFill>
        <p:spPr>
          <a:xfrm>
            <a:off x="1776403" y="4946210"/>
            <a:ext cx="1124517" cy="356912"/>
          </a:xfrm>
          <a:prstGeom prst="rect">
            <a:avLst/>
          </a:prstGeom>
        </p:spPr>
      </p:pic>
      <p:pic>
        <p:nvPicPr>
          <p:cNvPr id="20" name="Picture 19">
            <a:extLst>
              <a:ext uri="{FF2B5EF4-FFF2-40B4-BE49-F238E27FC236}">
                <a16:creationId xmlns:a16="http://schemas.microsoft.com/office/drawing/2014/main" id="{9FAFEB48-408F-E43C-AD2A-C384E7141406}"/>
              </a:ext>
            </a:extLst>
          </p:cNvPr>
          <p:cNvPicPr>
            <a:picLocks noChangeAspect="1"/>
          </p:cNvPicPr>
          <p:nvPr/>
        </p:nvPicPr>
        <p:blipFill>
          <a:blip r:embed="rId6"/>
          <a:stretch>
            <a:fillRect/>
          </a:stretch>
        </p:blipFill>
        <p:spPr>
          <a:xfrm>
            <a:off x="2285662" y="5567150"/>
            <a:ext cx="1353308" cy="330809"/>
          </a:xfrm>
          <a:prstGeom prst="rect">
            <a:avLst/>
          </a:prstGeom>
        </p:spPr>
      </p:pic>
      <p:pic>
        <p:nvPicPr>
          <p:cNvPr id="7" name="Picture 6">
            <a:extLst>
              <a:ext uri="{FF2B5EF4-FFF2-40B4-BE49-F238E27FC236}">
                <a16:creationId xmlns:a16="http://schemas.microsoft.com/office/drawing/2014/main" id="{D2070FFE-A97C-C2EA-B98E-DE9DC5F905AF}"/>
              </a:ext>
            </a:extLst>
          </p:cNvPr>
          <p:cNvPicPr>
            <a:picLocks noChangeAspect="1"/>
          </p:cNvPicPr>
          <p:nvPr/>
        </p:nvPicPr>
        <p:blipFill>
          <a:blip r:embed="rId7"/>
          <a:stretch>
            <a:fillRect/>
          </a:stretch>
        </p:blipFill>
        <p:spPr>
          <a:xfrm>
            <a:off x="4510100" y="1269299"/>
            <a:ext cx="4735857" cy="3822021"/>
          </a:xfrm>
          <a:prstGeom prst="rect">
            <a:avLst/>
          </a:prstGeom>
        </p:spPr>
      </p:pic>
      <p:cxnSp>
        <p:nvCxnSpPr>
          <p:cNvPr id="15" name="Straight Arrow Connector 14">
            <a:extLst>
              <a:ext uri="{FF2B5EF4-FFF2-40B4-BE49-F238E27FC236}">
                <a16:creationId xmlns:a16="http://schemas.microsoft.com/office/drawing/2014/main" id="{142F3A7E-55EC-8A05-9B51-D90B69B6CEFF}"/>
              </a:ext>
            </a:extLst>
          </p:cNvPr>
          <p:cNvCxnSpPr>
            <a:cxnSpLocks/>
          </p:cNvCxnSpPr>
          <p:nvPr/>
        </p:nvCxnSpPr>
        <p:spPr>
          <a:xfrm>
            <a:off x="7037172" y="5076748"/>
            <a:ext cx="0" cy="42450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1" name="The distance between the headline and the start of the body copy is always constant.…">
            <a:extLst>
              <a:ext uri="{FF2B5EF4-FFF2-40B4-BE49-F238E27FC236}">
                <a16:creationId xmlns:a16="http://schemas.microsoft.com/office/drawing/2014/main" id="{BE89DB98-9E61-AEF9-550C-85214280EBE2}"/>
              </a:ext>
            </a:extLst>
          </p:cNvPr>
          <p:cNvSpPr txBox="1">
            <a:spLocks/>
          </p:cNvSpPr>
          <p:nvPr/>
        </p:nvSpPr>
        <p:spPr bwMode="gray">
          <a:xfrm>
            <a:off x="8404061" y="5106022"/>
            <a:ext cx="2320367" cy="579695"/>
          </a:xfrm>
          <a:prstGeom prst="rect">
            <a:avLst/>
          </a:prstGeom>
        </p:spPr>
        <p:txBody>
          <a:bodyPr vert="horz" lIns="0" tIns="180000" rIns="0" bIns="180000" rtlCol="0">
            <a:normAutofit/>
          </a:bodyPr>
          <a:lstStyle>
            <a:lvl1pPr marL="270000" indent="-270000" algn="l" defTabSz="914400" rtl="0" eaLnBrk="1" latinLnBrk="0" hangingPunct="1">
              <a:lnSpc>
                <a:spcPct val="120000"/>
              </a:lnSpc>
              <a:spcBef>
                <a:spcPts val="0"/>
              </a:spcBef>
              <a:spcAft>
                <a:spcPts val="1000"/>
              </a:spcAft>
              <a:buClr>
                <a:schemeClr val="accent1"/>
              </a:buClr>
              <a:buFont typeface="Arial" panose="020B0604020202020204" pitchFamily="34" charset="0"/>
              <a:buChar char="•"/>
              <a:defRPr lang="en-US" sz="1800" kern="1200" dirty="0" smtClean="0">
                <a:solidFill>
                  <a:schemeClr val="tx1"/>
                </a:solidFill>
                <a:latin typeface="Verdana" panose="020B0604030504040204" pitchFamily="34" charset="0"/>
                <a:ea typeface="Verdana" panose="020B0604030504040204" pitchFamily="34" charset="0"/>
                <a:cs typeface="+mn-cs"/>
                <a:sym typeface="Verdana" panose="020B0604030504040204" pitchFamily="34" charset="0"/>
              </a:defRPr>
            </a:lvl1pPr>
            <a:lvl2pPr marL="720000" indent="-270000" algn="l" defTabSz="914400" rtl="0" eaLnBrk="1" latinLnBrk="0" hangingPunct="1">
              <a:lnSpc>
                <a:spcPct val="120000"/>
              </a:lnSpc>
              <a:spcBef>
                <a:spcPts val="0"/>
              </a:spcBef>
              <a:spcAft>
                <a:spcPts val="1000"/>
              </a:spcAft>
              <a:buFont typeface="Arial" panose="020B0604020202020204" pitchFamily="34" charset="0"/>
              <a:buChar char="–"/>
              <a:defRPr lang="en-US" sz="1600" b="0" i="0" u="none" kern="1200" dirty="0" smtClean="0">
                <a:solidFill>
                  <a:schemeClr val="tx1"/>
                </a:solidFill>
                <a:latin typeface="Verdana" panose="020B0604030504040204" pitchFamily="34" charset="0"/>
                <a:ea typeface="Verdana" panose="020B0604030504040204" pitchFamily="34" charset="0"/>
                <a:cs typeface="+mn-cs"/>
                <a:sym typeface="Verdana" panose="020B0604030504040204" pitchFamily="34" charset="0"/>
              </a:defRPr>
            </a:lvl2pPr>
            <a:lvl3pPr marL="1080000" indent="-270000" algn="l" defTabSz="914400" rtl="0" eaLnBrk="1" latinLnBrk="0" hangingPunct="1">
              <a:lnSpc>
                <a:spcPct val="120000"/>
              </a:lnSpc>
              <a:spcBef>
                <a:spcPts val="0"/>
              </a:spcBef>
              <a:spcAft>
                <a:spcPts val="1000"/>
              </a:spcAft>
              <a:buFont typeface="Arial" panose="020B0604020202020204" pitchFamily="34" charset="0"/>
              <a:buChar char="–"/>
              <a:defRPr lang="en-US" sz="1400" kern="1200" dirty="0" smtClean="0">
                <a:solidFill>
                  <a:schemeClr val="tx1"/>
                </a:solidFill>
                <a:latin typeface="Verdana" panose="020B0604030504040204" pitchFamily="34" charset="0"/>
                <a:ea typeface="Verdana" panose="020B0604030504040204" pitchFamily="34" charset="0"/>
                <a:cs typeface="+mn-cs"/>
                <a:sym typeface="Verdana" panose="020B0604030504040204" pitchFamily="34" charset="0"/>
              </a:defRPr>
            </a:lvl3pPr>
            <a:lvl4pPr marL="1440000" indent="-270000" algn="l" defTabSz="914400" rtl="0" eaLnBrk="1" latinLnBrk="0" hangingPunct="1">
              <a:lnSpc>
                <a:spcPct val="120000"/>
              </a:lnSpc>
              <a:spcBef>
                <a:spcPts val="0"/>
              </a:spcBef>
              <a:spcAft>
                <a:spcPts val="1000"/>
              </a:spcAft>
              <a:buFont typeface="Arial" panose="020B0604020202020204" pitchFamily="34" charset="0"/>
              <a:buChar char="–"/>
              <a:defRPr lang="en-US" sz="1200" kern="1200" dirty="0" smtClean="0">
                <a:solidFill>
                  <a:schemeClr val="tx1"/>
                </a:solidFill>
                <a:latin typeface="Verdana" panose="020B0604030504040204" pitchFamily="34" charset="0"/>
                <a:ea typeface="Verdana" panose="020B0604030504040204" pitchFamily="34" charset="0"/>
                <a:cs typeface="+mn-cs"/>
                <a:sym typeface="Verdana" panose="020B0604030504040204" pitchFamily="34" charset="0"/>
              </a:defRPr>
            </a:lvl4pPr>
            <a:lvl5pPr marL="1800000" indent="-270000" algn="l" defTabSz="914400" rtl="0" eaLnBrk="1" latinLnBrk="0" hangingPunct="1">
              <a:lnSpc>
                <a:spcPct val="120000"/>
              </a:lnSpc>
              <a:spcBef>
                <a:spcPts val="0"/>
              </a:spcBef>
              <a:spcAft>
                <a:spcPts val="1000"/>
              </a:spcAft>
              <a:buFont typeface="Arial" panose="020B0604020202020204" pitchFamily="34" charset="0"/>
              <a:buChar char="–"/>
              <a:defRPr lang="en-US" sz="1200" kern="1200" dirty="0">
                <a:solidFill>
                  <a:schemeClr val="tx1"/>
                </a:solidFill>
                <a:latin typeface="Verdana" panose="020B0604030504040204" pitchFamily="34" charset="0"/>
                <a:ea typeface="Verdana" panose="020B0604030504040204" pitchFamily="34" charset="0"/>
                <a:cs typeface="+mn-cs"/>
                <a:sym typeface="Verdana" panose="020B060403050404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10000"/>
              </a:lnSpc>
              <a:buNone/>
            </a:pPr>
            <a:r>
              <a:rPr lang="nb-NO" sz="1000" dirty="0"/>
              <a:t>Python </a:t>
            </a:r>
            <a:r>
              <a:rPr lang="nb-NO" sz="1000" dirty="0" err="1"/>
              <a:t>environment</a:t>
            </a:r>
            <a:endParaRPr lang="nb-NO" sz="1000" dirty="0"/>
          </a:p>
        </p:txBody>
      </p:sp>
      <p:cxnSp>
        <p:nvCxnSpPr>
          <p:cNvPr id="22" name="Straight Arrow Connector 21">
            <a:extLst>
              <a:ext uri="{FF2B5EF4-FFF2-40B4-BE49-F238E27FC236}">
                <a16:creationId xmlns:a16="http://schemas.microsoft.com/office/drawing/2014/main" id="{AE0D7DD3-1CB1-96BC-A02E-16AB14708256}"/>
              </a:ext>
            </a:extLst>
          </p:cNvPr>
          <p:cNvCxnSpPr>
            <a:cxnSpLocks/>
          </p:cNvCxnSpPr>
          <p:nvPr/>
        </p:nvCxnSpPr>
        <p:spPr>
          <a:xfrm>
            <a:off x="8044249" y="5076748"/>
            <a:ext cx="359812" cy="21225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9C699369-623A-3E79-0C3E-04851F5A9734}"/>
              </a:ext>
            </a:extLst>
          </p:cNvPr>
          <p:cNvCxnSpPr>
            <a:cxnSpLocks/>
          </p:cNvCxnSpPr>
          <p:nvPr/>
        </p:nvCxnSpPr>
        <p:spPr>
          <a:xfrm flipV="1">
            <a:off x="8931232" y="4404022"/>
            <a:ext cx="966530" cy="57483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6" name="The distance between the headline and the start of the body copy is always constant.…">
            <a:extLst>
              <a:ext uri="{FF2B5EF4-FFF2-40B4-BE49-F238E27FC236}">
                <a16:creationId xmlns:a16="http://schemas.microsoft.com/office/drawing/2014/main" id="{6BB89C41-56FD-CAFA-508D-962D11BEE700}"/>
              </a:ext>
            </a:extLst>
          </p:cNvPr>
          <p:cNvSpPr txBox="1">
            <a:spLocks/>
          </p:cNvSpPr>
          <p:nvPr/>
        </p:nvSpPr>
        <p:spPr bwMode="gray">
          <a:xfrm>
            <a:off x="9870046" y="4053705"/>
            <a:ext cx="2320367" cy="1023043"/>
          </a:xfrm>
          <a:prstGeom prst="rect">
            <a:avLst/>
          </a:prstGeom>
        </p:spPr>
        <p:txBody>
          <a:bodyPr vert="horz" lIns="0" tIns="180000" rIns="0" bIns="180000" rtlCol="0">
            <a:normAutofit/>
          </a:bodyPr>
          <a:lstStyle>
            <a:lvl1pPr marL="270000" indent="-270000" algn="l" defTabSz="914400" rtl="0" eaLnBrk="1" latinLnBrk="0" hangingPunct="1">
              <a:lnSpc>
                <a:spcPct val="120000"/>
              </a:lnSpc>
              <a:spcBef>
                <a:spcPts val="0"/>
              </a:spcBef>
              <a:spcAft>
                <a:spcPts val="1000"/>
              </a:spcAft>
              <a:buClr>
                <a:schemeClr val="accent1"/>
              </a:buClr>
              <a:buFont typeface="Arial" panose="020B0604020202020204" pitchFamily="34" charset="0"/>
              <a:buChar char="•"/>
              <a:defRPr lang="en-US" sz="1800" kern="1200" dirty="0" smtClean="0">
                <a:solidFill>
                  <a:schemeClr val="tx1"/>
                </a:solidFill>
                <a:latin typeface="Verdana" panose="020B0604030504040204" pitchFamily="34" charset="0"/>
                <a:ea typeface="Verdana" panose="020B0604030504040204" pitchFamily="34" charset="0"/>
                <a:cs typeface="+mn-cs"/>
                <a:sym typeface="Verdana" panose="020B0604030504040204" pitchFamily="34" charset="0"/>
              </a:defRPr>
            </a:lvl1pPr>
            <a:lvl2pPr marL="720000" indent="-270000" algn="l" defTabSz="914400" rtl="0" eaLnBrk="1" latinLnBrk="0" hangingPunct="1">
              <a:lnSpc>
                <a:spcPct val="120000"/>
              </a:lnSpc>
              <a:spcBef>
                <a:spcPts val="0"/>
              </a:spcBef>
              <a:spcAft>
                <a:spcPts val="1000"/>
              </a:spcAft>
              <a:buFont typeface="Arial" panose="020B0604020202020204" pitchFamily="34" charset="0"/>
              <a:buChar char="–"/>
              <a:defRPr lang="en-US" sz="1600" b="0" i="0" u="none" kern="1200" dirty="0" smtClean="0">
                <a:solidFill>
                  <a:schemeClr val="tx1"/>
                </a:solidFill>
                <a:latin typeface="Verdana" panose="020B0604030504040204" pitchFamily="34" charset="0"/>
                <a:ea typeface="Verdana" panose="020B0604030504040204" pitchFamily="34" charset="0"/>
                <a:cs typeface="+mn-cs"/>
                <a:sym typeface="Verdana" panose="020B0604030504040204" pitchFamily="34" charset="0"/>
              </a:defRPr>
            </a:lvl2pPr>
            <a:lvl3pPr marL="1080000" indent="-270000" algn="l" defTabSz="914400" rtl="0" eaLnBrk="1" latinLnBrk="0" hangingPunct="1">
              <a:lnSpc>
                <a:spcPct val="120000"/>
              </a:lnSpc>
              <a:spcBef>
                <a:spcPts val="0"/>
              </a:spcBef>
              <a:spcAft>
                <a:spcPts val="1000"/>
              </a:spcAft>
              <a:buFont typeface="Arial" panose="020B0604020202020204" pitchFamily="34" charset="0"/>
              <a:buChar char="–"/>
              <a:defRPr lang="en-US" sz="1400" kern="1200" dirty="0" smtClean="0">
                <a:solidFill>
                  <a:schemeClr val="tx1"/>
                </a:solidFill>
                <a:latin typeface="Verdana" panose="020B0604030504040204" pitchFamily="34" charset="0"/>
                <a:ea typeface="Verdana" panose="020B0604030504040204" pitchFamily="34" charset="0"/>
                <a:cs typeface="+mn-cs"/>
                <a:sym typeface="Verdana" panose="020B0604030504040204" pitchFamily="34" charset="0"/>
              </a:defRPr>
            </a:lvl3pPr>
            <a:lvl4pPr marL="1440000" indent="-270000" algn="l" defTabSz="914400" rtl="0" eaLnBrk="1" latinLnBrk="0" hangingPunct="1">
              <a:lnSpc>
                <a:spcPct val="120000"/>
              </a:lnSpc>
              <a:spcBef>
                <a:spcPts val="0"/>
              </a:spcBef>
              <a:spcAft>
                <a:spcPts val="1000"/>
              </a:spcAft>
              <a:buFont typeface="Arial" panose="020B0604020202020204" pitchFamily="34" charset="0"/>
              <a:buChar char="–"/>
              <a:defRPr lang="en-US" sz="1200" kern="1200" dirty="0" smtClean="0">
                <a:solidFill>
                  <a:schemeClr val="tx1"/>
                </a:solidFill>
                <a:latin typeface="Verdana" panose="020B0604030504040204" pitchFamily="34" charset="0"/>
                <a:ea typeface="Verdana" panose="020B0604030504040204" pitchFamily="34" charset="0"/>
                <a:cs typeface="+mn-cs"/>
                <a:sym typeface="Verdana" panose="020B0604030504040204" pitchFamily="34" charset="0"/>
              </a:defRPr>
            </a:lvl4pPr>
            <a:lvl5pPr marL="1800000" indent="-270000" algn="l" defTabSz="914400" rtl="0" eaLnBrk="1" latinLnBrk="0" hangingPunct="1">
              <a:lnSpc>
                <a:spcPct val="120000"/>
              </a:lnSpc>
              <a:spcBef>
                <a:spcPts val="0"/>
              </a:spcBef>
              <a:spcAft>
                <a:spcPts val="1000"/>
              </a:spcAft>
              <a:buFont typeface="Arial" panose="020B0604020202020204" pitchFamily="34" charset="0"/>
              <a:buChar char="–"/>
              <a:defRPr lang="en-US" sz="1200" kern="1200" dirty="0">
                <a:solidFill>
                  <a:schemeClr val="tx1"/>
                </a:solidFill>
                <a:latin typeface="Verdana" panose="020B0604030504040204" pitchFamily="34" charset="0"/>
                <a:ea typeface="Verdana" panose="020B0604030504040204" pitchFamily="34" charset="0"/>
                <a:cs typeface="+mn-cs"/>
                <a:sym typeface="Verdana" panose="020B060403050404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10000"/>
              </a:lnSpc>
              <a:buNone/>
            </a:pPr>
            <a:r>
              <a:rPr lang="nb-NO" sz="1000" dirty="0" err="1"/>
              <a:t>Some</a:t>
            </a:r>
            <a:r>
              <a:rPr lang="nb-NO" sz="1000" dirty="0"/>
              <a:t> </a:t>
            </a:r>
            <a:r>
              <a:rPr lang="nb-NO" sz="1000" dirty="0" err="1"/>
              <a:t>active</a:t>
            </a:r>
            <a:r>
              <a:rPr lang="nb-NO" sz="1000" dirty="0"/>
              <a:t> </a:t>
            </a:r>
            <a:r>
              <a:rPr lang="nb-NO" sz="1000" dirty="0" err="1"/>
              <a:t>extension</a:t>
            </a:r>
            <a:endParaRPr lang="nb-NO" sz="1000" dirty="0"/>
          </a:p>
          <a:p>
            <a:pPr marL="0" indent="0">
              <a:lnSpc>
                <a:spcPct val="110000"/>
              </a:lnSpc>
              <a:buNone/>
            </a:pPr>
            <a:r>
              <a:rPr lang="nb-NO" sz="1000" dirty="0"/>
              <a:t>(</a:t>
            </a:r>
            <a:r>
              <a:rPr lang="nb-NO" sz="1000" dirty="0" err="1"/>
              <a:t>Codeium</a:t>
            </a:r>
            <a:r>
              <a:rPr lang="nb-NO" sz="1000" dirty="0"/>
              <a:t>, GitHub </a:t>
            </a:r>
            <a:r>
              <a:rPr lang="nb-NO" sz="1000" dirty="0" err="1"/>
              <a:t>Copliot</a:t>
            </a:r>
            <a:r>
              <a:rPr lang="nb-NO" sz="1000" dirty="0"/>
              <a:t>, </a:t>
            </a:r>
            <a:r>
              <a:rPr lang="nb-NO" sz="1000" dirty="0" err="1"/>
              <a:t>etc</a:t>
            </a:r>
            <a:r>
              <a:rPr lang="nb-NO" sz="1000" dirty="0"/>
              <a:t>)</a:t>
            </a:r>
          </a:p>
        </p:txBody>
      </p:sp>
      <p:cxnSp>
        <p:nvCxnSpPr>
          <p:cNvPr id="12" name="Straight Arrow Connector 11">
            <a:extLst>
              <a:ext uri="{FF2B5EF4-FFF2-40B4-BE49-F238E27FC236}">
                <a16:creationId xmlns:a16="http://schemas.microsoft.com/office/drawing/2014/main" id="{9B6E8DAF-67C9-ED70-3B04-3C8637A4A1DF}"/>
              </a:ext>
            </a:extLst>
          </p:cNvPr>
          <p:cNvCxnSpPr>
            <a:cxnSpLocks/>
          </p:cNvCxnSpPr>
          <p:nvPr/>
        </p:nvCxnSpPr>
        <p:spPr>
          <a:xfrm flipH="1">
            <a:off x="1956391" y="2749378"/>
            <a:ext cx="2597074" cy="98744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DBF7F714-869C-033E-BBE2-33225E14A83C}"/>
              </a:ext>
            </a:extLst>
          </p:cNvPr>
          <p:cNvCxnSpPr>
            <a:cxnSpLocks/>
          </p:cNvCxnSpPr>
          <p:nvPr/>
        </p:nvCxnSpPr>
        <p:spPr>
          <a:xfrm flipH="1" flipV="1">
            <a:off x="2411515" y="1820149"/>
            <a:ext cx="2141950" cy="32992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0" name="The distance between the headline and the start of the body copy is always constant.…">
            <a:extLst>
              <a:ext uri="{FF2B5EF4-FFF2-40B4-BE49-F238E27FC236}">
                <a16:creationId xmlns:a16="http://schemas.microsoft.com/office/drawing/2014/main" id="{F31C3277-E02E-9352-F5E6-165BC51406C5}"/>
              </a:ext>
            </a:extLst>
          </p:cNvPr>
          <p:cNvSpPr txBox="1">
            <a:spLocks/>
          </p:cNvSpPr>
          <p:nvPr/>
        </p:nvSpPr>
        <p:spPr bwMode="gray">
          <a:xfrm>
            <a:off x="4600198" y="459401"/>
            <a:ext cx="3444051" cy="710279"/>
          </a:xfrm>
          <a:prstGeom prst="rect">
            <a:avLst/>
          </a:prstGeom>
        </p:spPr>
        <p:txBody>
          <a:bodyPr vert="horz" lIns="0" tIns="180000" rIns="0" bIns="180000" rtlCol="0">
            <a:normAutofit/>
          </a:bodyPr>
          <a:lstStyle>
            <a:lvl1pPr marL="270000" indent="-270000" algn="l" defTabSz="914400" rtl="0" eaLnBrk="1" latinLnBrk="0" hangingPunct="1">
              <a:lnSpc>
                <a:spcPct val="120000"/>
              </a:lnSpc>
              <a:spcBef>
                <a:spcPts val="0"/>
              </a:spcBef>
              <a:spcAft>
                <a:spcPts val="1000"/>
              </a:spcAft>
              <a:buClr>
                <a:schemeClr val="accent1"/>
              </a:buClr>
              <a:buFont typeface="Arial" panose="020B0604020202020204" pitchFamily="34" charset="0"/>
              <a:buChar char="•"/>
              <a:defRPr lang="en-US" sz="1800" kern="1200" dirty="0" smtClean="0">
                <a:solidFill>
                  <a:schemeClr val="tx1"/>
                </a:solidFill>
                <a:latin typeface="Verdana" panose="020B0604030504040204" pitchFamily="34" charset="0"/>
                <a:ea typeface="Verdana" panose="020B0604030504040204" pitchFamily="34" charset="0"/>
                <a:cs typeface="+mn-cs"/>
                <a:sym typeface="Verdana" panose="020B0604030504040204" pitchFamily="34" charset="0"/>
              </a:defRPr>
            </a:lvl1pPr>
            <a:lvl2pPr marL="720000" indent="-270000" algn="l" defTabSz="914400" rtl="0" eaLnBrk="1" latinLnBrk="0" hangingPunct="1">
              <a:lnSpc>
                <a:spcPct val="120000"/>
              </a:lnSpc>
              <a:spcBef>
                <a:spcPts val="0"/>
              </a:spcBef>
              <a:spcAft>
                <a:spcPts val="1000"/>
              </a:spcAft>
              <a:buFont typeface="Arial" panose="020B0604020202020204" pitchFamily="34" charset="0"/>
              <a:buChar char="–"/>
              <a:defRPr lang="en-US" sz="1600" b="0" i="0" u="none" kern="1200" dirty="0" smtClean="0">
                <a:solidFill>
                  <a:schemeClr val="tx1"/>
                </a:solidFill>
                <a:latin typeface="Verdana" panose="020B0604030504040204" pitchFamily="34" charset="0"/>
                <a:ea typeface="Verdana" panose="020B0604030504040204" pitchFamily="34" charset="0"/>
                <a:cs typeface="+mn-cs"/>
                <a:sym typeface="Verdana" panose="020B0604030504040204" pitchFamily="34" charset="0"/>
              </a:defRPr>
            </a:lvl2pPr>
            <a:lvl3pPr marL="1080000" indent="-270000" algn="l" defTabSz="914400" rtl="0" eaLnBrk="1" latinLnBrk="0" hangingPunct="1">
              <a:lnSpc>
                <a:spcPct val="120000"/>
              </a:lnSpc>
              <a:spcBef>
                <a:spcPts val="0"/>
              </a:spcBef>
              <a:spcAft>
                <a:spcPts val="1000"/>
              </a:spcAft>
              <a:buFont typeface="Arial" panose="020B0604020202020204" pitchFamily="34" charset="0"/>
              <a:buChar char="–"/>
              <a:defRPr lang="en-US" sz="1400" kern="1200" dirty="0" smtClean="0">
                <a:solidFill>
                  <a:schemeClr val="tx1"/>
                </a:solidFill>
                <a:latin typeface="Verdana" panose="020B0604030504040204" pitchFamily="34" charset="0"/>
                <a:ea typeface="Verdana" panose="020B0604030504040204" pitchFamily="34" charset="0"/>
                <a:cs typeface="+mn-cs"/>
                <a:sym typeface="Verdana" panose="020B0604030504040204" pitchFamily="34" charset="0"/>
              </a:defRPr>
            </a:lvl3pPr>
            <a:lvl4pPr marL="1440000" indent="-270000" algn="l" defTabSz="914400" rtl="0" eaLnBrk="1" latinLnBrk="0" hangingPunct="1">
              <a:lnSpc>
                <a:spcPct val="120000"/>
              </a:lnSpc>
              <a:spcBef>
                <a:spcPts val="0"/>
              </a:spcBef>
              <a:spcAft>
                <a:spcPts val="1000"/>
              </a:spcAft>
              <a:buFont typeface="Arial" panose="020B0604020202020204" pitchFamily="34" charset="0"/>
              <a:buChar char="–"/>
              <a:defRPr lang="en-US" sz="1200" kern="1200" dirty="0" smtClean="0">
                <a:solidFill>
                  <a:schemeClr val="tx1"/>
                </a:solidFill>
                <a:latin typeface="Verdana" panose="020B0604030504040204" pitchFamily="34" charset="0"/>
                <a:ea typeface="Verdana" panose="020B0604030504040204" pitchFamily="34" charset="0"/>
                <a:cs typeface="+mn-cs"/>
                <a:sym typeface="Verdana" panose="020B0604030504040204" pitchFamily="34" charset="0"/>
              </a:defRPr>
            </a:lvl4pPr>
            <a:lvl5pPr marL="1800000" indent="-270000" algn="l" defTabSz="914400" rtl="0" eaLnBrk="1" latinLnBrk="0" hangingPunct="1">
              <a:lnSpc>
                <a:spcPct val="120000"/>
              </a:lnSpc>
              <a:spcBef>
                <a:spcPts val="0"/>
              </a:spcBef>
              <a:spcAft>
                <a:spcPts val="1000"/>
              </a:spcAft>
              <a:buFont typeface="Arial" panose="020B0604020202020204" pitchFamily="34" charset="0"/>
              <a:buChar char="–"/>
              <a:defRPr lang="en-US" sz="1200" kern="1200" dirty="0">
                <a:solidFill>
                  <a:schemeClr val="tx1"/>
                </a:solidFill>
                <a:latin typeface="Verdana" panose="020B0604030504040204" pitchFamily="34" charset="0"/>
                <a:ea typeface="Verdana" panose="020B0604030504040204" pitchFamily="34" charset="0"/>
                <a:cs typeface="+mn-cs"/>
                <a:sym typeface="Verdana" panose="020B060403050404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10000"/>
              </a:lnSpc>
              <a:buNone/>
            </a:pPr>
            <a:r>
              <a:rPr lang="nb-NO" sz="1400" dirty="0"/>
              <a:t>Explorer (files </a:t>
            </a:r>
            <a:r>
              <a:rPr lang="nb-NO" sz="1400" dirty="0" err="1"/>
              <a:t>etc</a:t>
            </a:r>
            <a:r>
              <a:rPr lang="nb-NO" sz="1400" dirty="0"/>
              <a:t>)</a:t>
            </a:r>
          </a:p>
        </p:txBody>
      </p:sp>
      <p:cxnSp>
        <p:nvCxnSpPr>
          <p:cNvPr id="31" name="Straight Arrow Connector 30">
            <a:extLst>
              <a:ext uri="{FF2B5EF4-FFF2-40B4-BE49-F238E27FC236}">
                <a16:creationId xmlns:a16="http://schemas.microsoft.com/office/drawing/2014/main" id="{F2D754E9-F647-3D60-3420-D097D5260970}"/>
              </a:ext>
            </a:extLst>
          </p:cNvPr>
          <p:cNvCxnSpPr>
            <a:cxnSpLocks/>
          </p:cNvCxnSpPr>
          <p:nvPr/>
        </p:nvCxnSpPr>
        <p:spPr>
          <a:xfrm flipV="1">
            <a:off x="4740272" y="885547"/>
            <a:ext cx="417444" cy="60457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4" name="The distance between the headline and the start of the body copy is always constant.…">
            <a:extLst>
              <a:ext uri="{FF2B5EF4-FFF2-40B4-BE49-F238E27FC236}">
                <a16:creationId xmlns:a16="http://schemas.microsoft.com/office/drawing/2014/main" id="{22185700-C3E7-4896-6D5E-1A20E91C3814}"/>
              </a:ext>
            </a:extLst>
          </p:cNvPr>
          <p:cNvSpPr txBox="1">
            <a:spLocks/>
          </p:cNvSpPr>
          <p:nvPr/>
        </p:nvSpPr>
        <p:spPr bwMode="gray">
          <a:xfrm>
            <a:off x="7618824" y="434201"/>
            <a:ext cx="3444051" cy="710279"/>
          </a:xfrm>
          <a:prstGeom prst="rect">
            <a:avLst/>
          </a:prstGeom>
        </p:spPr>
        <p:txBody>
          <a:bodyPr vert="horz" lIns="0" tIns="180000" rIns="0" bIns="180000" rtlCol="0">
            <a:normAutofit/>
          </a:bodyPr>
          <a:lstStyle>
            <a:lvl1pPr marL="270000" indent="-270000" algn="l" defTabSz="914400" rtl="0" eaLnBrk="1" latinLnBrk="0" hangingPunct="1">
              <a:lnSpc>
                <a:spcPct val="120000"/>
              </a:lnSpc>
              <a:spcBef>
                <a:spcPts val="0"/>
              </a:spcBef>
              <a:spcAft>
                <a:spcPts val="1000"/>
              </a:spcAft>
              <a:buClr>
                <a:schemeClr val="accent1"/>
              </a:buClr>
              <a:buFont typeface="Arial" panose="020B0604020202020204" pitchFamily="34" charset="0"/>
              <a:buChar char="•"/>
              <a:defRPr lang="en-US" sz="1800" kern="1200" dirty="0" smtClean="0">
                <a:solidFill>
                  <a:schemeClr val="tx1"/>
                </a:solidFill>
                <a:latin typeface="Verdana" panose="020B0604030504040204" pitchFamily="34" charset="0"/>
                <a:ea typeface="Verdana" panose="020B0604030504040204" pitchFamily="34" charset="0"/>
                <a:cs typeface="+mn-cs"/>
                <a:sym typeface="Verdana" panose="020B0604030504040204" pitchFamily="34" charset="0"/>
              </a:defRPr>
            </a:lvl1pPr>
            <a:lvl2pPr marL="720000" indent="-270000" algn="l" defTabSz="914400" rtl="0" eaLnBrk="1" latinLnBrk="0" hangingPunct="1">
              <a:lnSpc>
                <a:spcPct val="120000"/>
              </a:lnSpc>
              <a:spcBef>
                <a:spcPts val="0"/>
              </a:spcBef>
              <a:spcAft>
                <a:spcPts val="1000"/>
              </a:spcAft>
              <a:buFont typeface="Arial" panose="020B0604020202020204" pitchFamily="34" charset="0"/>
              <a:buChar char="–"/>
              <a:defRPr lang="en-US" sz="1600" b="0" i="0" u="none" kern="1200" dirty="0" smtClean="0">
                <a:solidFill>
                  <a:schemeClr val="tx1"/>
                </a:solidFill>
                <a:latin typeface="Verdana" panose="020B0604030504040204" pitchFamily="34" charset="0"/>
                <a:ea typeface="Verdana" panose="020B0604030504040204" pitchFamily="34" charset="0"/>
                <a:cs typeface="+mn-cs"/>
                <a:sym typeface="Verdana" panose="020B0604030504040204" pitchFamily="34" charset="0"/>
              </a:defRPr>
            </a:lvl2pPr>
            <a:lvl3pPr marL="1080000" indent="-270000" algn="l" defTabSz="914400" rtl="0" eaLnBrk="1" latinLnBrk="0" hangingPunct="1">
              <a:lnSpc>
                <a:spcPct val="120000"/>
              </a:lnSpc>
              <a:spcBef>
                <a:spcPts val="0"/>
              </a:spcBef>
              <a:spcAft>
                <a:spcPts val="1000"/>
              </a:spcAft>
              <a:buFont typeface="Arial" panose="020B0604020202020204" pitchFamily="34" charset="0"/>
              <a:buChar char="–"/>
              <a:defRPr lang="en-US" sz="1400" kern="1200" dirty="0" smtClean="0">
                <a:solidFill>
                  <a:schemeClr val="tx1"/>
                </a:solidFill>
                <a:latin typeface="Verdana" panose="020B0604030504040204" pitchFamily="34" charset="0"/>
                <a:ea typeface="Verdana" panose="020B0604030504040204" pitchFamily="34" charset="0"/>
                <a:cs typeface="+mn-cs"/>
                <a:sym typeface="Verdana" panose="020B0604030504040204" pitchFamily="34" charset="0"/>
              </a:defRPr>
            </a:lvl3pPr>
            <a:lvl4pPr marL="1440000" indent="-270000" algn="l" defTabSz="914400" rtl="0" eaLnBrk="1" latinLnBrk="0" hangingPunct="1">
              <a:lnSpc>
                <a:spcPct val="120000"/>
              </a:lnSpc>
              <a:spcBef>
                <a:spcPts val="0"/>
              </a:spcBef>
              <a:spcAft>
                <a:spcPts val="1000"/>
              </a:spcAft>
              <a:buFont typeface="Arial" panose="020B0604020202020204" pitchFamily="34" charset="0"/>
              <a:buChar char="–"/>
              <a:defRPr lang="en-US" sz="1200" kern="1200" dirty="0" smtClean="0">
                <a:solidFill>
                  <a:schemeClr val="tx1"/>
                </a:solidFill>
                <a:latin typeface="Verdana" panose="020B0604030504040204" pitchFamily="34" charset="0"/>
                <a:ea typeface="Verdana" panose="020B0604030504040204" pitchFamily="34" charset="0"/>
                <a:cs typeface="+mn-cs"/>
                <a:sym typeface="Verdana" panose="020B0604030504040204" pitchFamily="34" charset="0"/>
              </a:defRPr>
            </a:lvl4pPr>
            <a:lvl5pPr marL="1800000" indent="-270000" algn="l" defTabSz="914400" rtl="0" eaLnBrk="1" latinLnBrk="0" hangingPunct="1">
              <a:lnSpc>
                <a:spcPct val="120000"/>
              </a:lnSpc>
              <a:spcBef>
                <a:spcPts val="0"/>
              </a:spcBef>
              <a:spcAft>
                <a:spcPts val="1000"/>
              </a:spcAft>
              <a:buFont typeface="Arial" panose="020B0604020202020204" pitchFamily="34" charset="0"/>
              <a:buChar char="–"/>
              <a:defRPr lang="en-US" sz="1200" kern="1200" dirty="0">
                <a:solidFill>
                  <a:schemeClr val="tx1"/>
                </a:solidFill>
                <a:latin typeface="Verdana" panose="020B0604030504040204" pitchFamily="34" charset="0"/>
                <a:ea typeface="Verdana" panose="020B0604030504040204" pitchFamily="34" charset="0"/>
                <a:cs typeface="+mn-cs"/>
                <a:sym typeface="Verdana" panose="020B060403050404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lnSpc>
                <a:spcPct val="110000"/>
              </a:lnSpc>
              <a:buNone/>
            </a:pPr>
            <a:r>
              <a:rPr lang="nb-NO" sz="1400" dirty="0" err="1"/>
              <a:t>Command</a:t>
            </a:r>
            <a:r>
              <a:rPr lang="nb-NO" sz="1400" dirty="0"/>
              <a:t> </a:t>
            </a:r>
            <a:r>
              <a:rPr lang="nb-NO" sz="1400" dirty="0" err="1"/>
              <a:t>palette</a:t>
            </a:r>
            <a:endParaRPr lang="nb-NO" sz="1400" dirty="0"/>
          </a:p>
        </p:txBody>
      </p:sp>
      <p:cxnSp>
        <p:nvCxnSpPr>
          <p:cNvPr id="35" name="Straight Arrow Connector 34">
            <a:extLst>
              <a:ext uri="{FF2B5EF4-FFF2-40B4-BE49-F238E27FC236}">
                <a16:creationId xmlns:a16="http://schemas.microsoft.com/office/drawing/2014/main" id="{0C6B2FBE-5F0A-35DA-A295-3397BA79CFEB}"/>
              </a:ext>
            </a:extLst>
          </p:cNvPr>
          <p:cNvCxnSpPr>
            <a:cxnSpLocks/>
            <a:endCxn id="30" idx="3"/>
          </p:cNvCxnSpPr>
          <p:nvPr/>
        </p:nvCxnSpPr>
        <p:spPr>
          <a:xfrm flipV="1">
            <a:off x="7562326" y="814541"/>
            <a:ext cx="481923" cy="54412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11993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Slide Number Placeholder 3">
            <a:extLst>
              <a:ext uri="{FF2B5EF4-FFF2-40B4-BE49-F238E27FC236}">
                <a16:creationId xmlns:a16="http://schemas.microsoft.com/office/drawing/2014/main" id="{84E04E4E-021A-44EA-A21F-D749783987DC}"/>
              </a:ext>
            </a:extLst>
          </p:cNvPr>
          <p:cNvSpPr>
            <a:spLocks noGrp="1"/>
          </p:cNvSpPr>
          <p:nvPr>
            <p:ph type="sldNum" sz="quarter" idx="12"/>
          </p:nvPr>
        </p:nvSpPr>
        <p:spPr>
          <a:xfrm>
            <a:off x="540000" y="6247800"/>
            <a:ext cx="900000" cy="450000"/>
          </a:xfrm>
        </p:spPr>
        <p:txBody>
          <a:bodyPr/>
          <a:lstStyle/>
          <a:p>
            <a:pPr>
              <a:spcAft>
                <a:spcPts val="600"/>
              </a:spcAft>
            </a:pPr>
            <a:fld id="{02CEFE82-39F2-4F47-8A0C-D5AB3496FA5C}" type="slidenum">
              <a:rPr lang="en-GB" smtClean="0"/>
              <a:pPr>
                <a:spcAft>
                  <a:spcPts val="600"/>
                </a:spcAft>
              </a:pPr>
              <a:t>4</a:t>
            </a:fld>
            <a:endParaRPr lang="en-GB"/>
          </a:p>
        </p:txBody>
      </p:sp>
      <p:sp>
        <p:nvSpPr>
          <p:cNvPr id="180" name="Text+Image 50:50"/>
          <p:cNvSpPr txBox="1">
            <a:spLocks noGrp="1"/>
          </p:cNvSpPr>
          <p:nvPr>
            <p:ph type="title"/>
          </p:nvPr>
        </p:nvSpPr>
        <p:spPr>
          <a:xfrm>
            <a:off x="540000" y="432000"/>
            <a:ext cx="11109600" cy="540000"/>
          </a:xfrm>
        </p:spPr>
        <p:txBody>
          <a:bodyPr anchor="ctr">
            <a:normAutofit/>
          </a:bodyPr>
          <a:lstStyle/>
          <a:p>
            <a:r>
              <a:rPr lang="en-GB"/>
              <a:t>Prerequisites</a:t>
            </a:r>
          </a:p>
        </p:txBody>
      </p:sp>
      <p:sp>
        <p:nvSpPr>
          <p:cNvPr id="5" name="Content Placeholder 4">
            <a:extLst>
              <a:ext uri="{FF2B5EF4-FFF2-40B4-BE49-F238E27FC236}">
                <a16:creationId xmlns:a16="http://schemas.microsoft.com/office/drawing/2014/main" id="{06C331F7-EF3E-5E7F-9901-C355F1A9896B}"/>
              </a:ext>
            </a:extLst>
          </p:cNvPr>
          <p:cNvSpPr>
            <a:spLocks noGrp="1"/>
          </p:cNvSpPr>
          <p:nvPr>
            <p:ph idx="1"/>
          </p:nvPr>
        </p:nvSpPr>
        <p:spPr>
          <a:xfrm>
            <a:off x="540000" y="1512000"/>
            <a:ext cx="11109600" cy="4735800"/>
          </a:xfrm>
        </p:spPr>
        <p:txBody>
          <a:bodyPr/>
          <a:lstStyle/>
          <a:p>
            <a:r>
              <a:rPr lang="nb-NO" dirty="0"/>
              <a:t>Cisco.com </a:t>
            </a:r>
            <a:r>
              <a:rPr lang="nb-NO" dirty="0" err="1"/>
              <a:t>account</a:t>
            </a:r>
            <a:r>
              <a:rPr lang="nb-NO" dirty="0"/>
              <a:t> </a:t>
            </a:r>
            <a:r>
              <a:rPr lang="nb-NO" dirty="0" err="1"/>
              <a:t>with</a:t>
            </a:r>
            <a:r>
              <a:rPr lang="nb-NO" dirty="0"/>
              <a:t> </a:t>
            </a:r>
            <a:r>
              <a:rPr lang="nb-NO" dirty="0" err="1"/>
              <a:t>access</a:t>
            </a:r>
            <a:r>
              <a:rPr lang="nb-NO" dirty="0"/>
              <a:t> to </a:t>
            </a:r>
            <a:r>
              <a:rPr lang="nb-NO" dirty="0" err="1"/>
              <a:t>downloading</a:t>
            </a:r>
            <a:r>
              <a:rPr lang="nb-NO" dirty="0"/>
              <a:t> </a:t>
            </a:r>
            <a:r>
              <a:rPr lang="nb-NO" dirty="0" err="1"/>
              <a:t>WLC</a:t>
            </a:r>
            <a:r>
              <a:rPr lang="nb-NO" dirty="0"/>
              <a:t> (9800-CL at </a:t>
            </a:r>
            <a:r>
              <a:rPr lang="nb-NO" dirty="0" err="1">
                <a:hlinkClick r:id="rId3"/>
              </a:rPr>
              <a:t>https</a:t>
            </a:r>
            <a:r>
              <a:rPr lang="nb-NO" dirty="0">
                <a:hlinkClick r:id="rId3"/>
              </a:rPr>
              <a:t>://</a:t>
            </a:r>
            <a:r>
              <a:rPr lang="nb-NO" dirty="0" err="1">
                <a:hlinkClick r:id="rId3"/>
              </a:rPr>
              <a:t>software.cisco.com</a:t>
            </a:r>
            <a:r>
              <a:rPr lang="nb-NO" dirty="0"/>
              <a:t>)</a:t>
            </a:r>
          </a:p>
          <a:p>
            <a:r>
              <a:rPr lang="nb-NO" dirty="0"/>
              <a:t>Postman </a:t>
            </a:r>
            <a:r>
              <a:rPr lang="nb-NO" dirty="0" err="1"/>
              <a:t>account</a:t>
            </a:r>
            <a:r>
              <a:rPr lang="nb-NO" dirty="0"/>
              <a:t> (</a:t>
            </a:r>
            <a:r>
              <a:rPr lang="nb-NO" dirty="0" err="1">
                <a:hlinkClick r:id="rId4"/>
              </a:rPr>
              <a:t>https</a:t>
            </a:r>
            <a:r>
              <a:rPr lang="nb-NO" dirty="0">
                <a:hlinkClick r:id="rId4"/>
              </a:rPr>
              <a:t>://</a:t>
            </a:r>
            <a:r>
              <a:rPr lang="nb-NO" dirty="0" err="1">
                <a:hlinkClick r:id="rId4"/>
              </a:rPr>
              <a:t>postman.com</a:t>
            </a:r>
            <a:r>
              <a:rPr lang="nb-NO" dirty="0"/>
              <a:t>)</a:t>
            </a:r>
          </a:p>
          <a:p>
            <a:r>
              <a:rPr lang="nb-NO" dirty="0"/>
              <a:t>Windows laptop </a:t>
            </a:r>
            <a:r>
              <a:rPr lang="nb-NO" dirty="0" err="1"/>
              <a:t>with</a:t>
            </a:r>
            <a:r>
              <a:rPr lang="nb-NO" dirty="0"/>
              <a:t> administrative </a:t>
            </a:r>
            <a:r>
              <a:rPr lang="nb-NO" dirty="0" err="1"/>
              <a:t>privileges</a:t>
            </a:r>
            <a:endParaRPr lang="nb-NO" dirty="0"/>
          </a:p>
          <a:p>
            <a:pPr lvl="1"/>
            <a:r>
              <a:rPr lang="nb-NO" dirty="0"/>
              <a:t>For </a:t>
            </a:r>
            <a:r>
              <a:rPr lang="nb-NO" dirty="0" err="1"/>
              <a:t>now</a:t>
            </a:r>
            <a:r>
              <a:rPr lang="nb-NO" dirty="0"/>
              <a:t>, </a:t>
            </a:r>
            <a:r>
              <a:rPr lang="nb-NO" dirty="0" err="1"/>
              <a:t>we</a:t>
            </a:r>
            <a:r>
              <a:rPr lang="nb-NO" dirty="0"/>
              <a:t> </a:t>
            </a:r>
            <a:r>
              <a:rPr lang="nb-NO" dirty="0" err="1"/>
              <a:t>will</a:t>
            </a:r>
            <a:r>
              <a:rPr lang="nb-NO" dirty="0"/>
              <a:t> </a:t>
            </a:r>
            <a:r>
              <a:rPr lang="nb-NO" dirty="0" err="1"/>
              <a:t>include</a:t>
            </a:r>
            <a:r>
              <a:rPr lang="nb-NO" dirty="0"/>
              <a:t> </a:t>
            </a:r>
            <a:r>
              <a:rPr lang="nb-NO" dirty="0" err="1"/>
              <a:t>some</a:t>
            </a:r>
            <a:r>
              <a:rPr lang="nb-NO" dirty="0"/>
              <a:t> </a:t>
            </a:r>
            <a:r>
              <a:rPr lang="nb-NO" dirty="0" err="1"/>
              <a:t>preliminary</a:t>
            </a:r>
            <a:r>
              <a:rPr lang="nb-NO" dirty="0"/>
              <a:t> </a:t>
            </a:r>
            <a:r>
              <a:rPr lang="nb-NO" dirty="0" err="1"/>
              <a:t>instructions</a:t>
            </a:r>
            <a:r>
              <a:rPr lang="nb-NO" dirty="0"/>
              <a:t> for Mac</a:t>
            </a:r>
          </a:p>
          <a:p>
            <a:pPr lvl="1"/>
            <a:r>
              <a:rPr lang="nb-NO" dirty="0" err="1"/>
              <a:t>What</a:t>
            </a:r>
            <a:r>
              <a:rPr lang="nb-NO" dirty="0"/>
              <a:t> </a:t>
            </a:r>
            <a:r>
              <a:rPr lang="nb-NO" dirty="0" err="1"/>
              <a:t>will</a:t>
            </a:r>
            <a:r>
              <a:rPr lang="nb-NO" dirty="0"/>
              <a:t> </a:t>
            </a:r>
            <a:r>
              <a:rPr lang="nb-NO" dirty="0" err="1"/>
              <a:t>definitely</a:t>
            </a:r>
            <a:r>
              <a:rPr lang="nb-NO" dirty="0"/>
              <a:t> NOT </a:t>
            </a:r>
            <a:r>
              <a:rPr lang="nb-NO" dirty="0" err="1"/>
              <a:t>work</a:t>
            </a:r>
            <a:r>
              <a:rPr lang="nb-NO" dirty="0"/>
              <a:t> </a:t>
            </a:r>
            <a:r>
              <a:rPr lang="nb-NO" dirty="0" err="1"/>
              <a:t>on</a:t>
            </a:r>
            <a:r>
              <a:rPr lang="nb-NO" dirty="0"/>
              <a:t> Mac, is </a:t>
            </a:r>
            <a:r>
              <a:rPr lang="nb-NO" dirty="0" err="1"/>
              <a:t>running</a:t>
            </a:r>
            <a:r>
              <a:rPr lang="nb-NO" dirty="0"/>
              <a:t> </a:t>
            </a:r>
            <a:r>
              <a:rPr lang="nb-NO" dirty="0" err="1"/>
              <a:t>the</a:t>
            </a:r>
            <a:r>
              <a:rPr lang="nb-NO" dirty="0"/>
              <a:t> </a:t>
            </a:r>
            <a:r>
              <a:rPr lang="nb-NO" dirty="0" err="1"/>
              <a:t>C9800</a:t>
            </a:r>
            <a:r>
              <a:rPr lang="nb-NO" dirty="0"/>
              <a:t> </a:t>
            </a:r>
            <a:r>
              <a:rPr lang="nb-NO" dirty="0" err="1"/>
              <a:t>WLAN</a:t>
            </a:r>
            <a:r>
              <a:rPr lang="nb-NO" dirty="0"/>
              <a:t> Controller</a:t>
            </a:r>
          </a:p>
          <a:p>
            <a:r>
              <a:rPr lang="nb-NO" dirty="0"/>
              <a:t>Complete </a:t>
            </a:r>
            <a:r>
              <a:rPr lang="nb-NO" dirty="0" err="1"/>
              <a:t>the</a:t>
            </a:r>
            <a:r>
              <a:rPr lang="nb-NO" dirty="0"/>
              <a:t> pre-lab </a:t>
            </a:r>
            <a:r>
              <a:rPr lang="nb-NO" dirty="0" err="1"/>
              <a:t>exercises</a:t>
            </a:r>
            <a:r>
              <a:rPr lang="nb-NO" dirty="0"/>
              <a:t> (</a:t>
            </a:r>
            <a:r>
              <a:rPr lang="nb-NO" dirty="0" err="1"/>
              <a:t>this</a:t>
            </a:r>
            <a:r>
              <a:rPr lang="nb-NO" dirty="0"/>
              <a:t> </a:t>
            </a:r>
            <a:r>
              <a:rPr lang="nb-NO" dirty="0" err="1"/>
              <a:t>document</a:t>
            </a:r>
            <a:r>
              <a:rPr lang="nb-NO" dirty="0"/>
              <a:t>) </a:t>
            </a:r>
            <a:r>
              <a:rPr lang="nb-NO" dirty="0" err="1"/>
              <a:t>before</a:t>
            </a:r>
            <a:r>
              <a:rPr lang="nb-NO" dirty="0"/>
              <a:t> </a:t>
            </a:r>
            <a:r>
              <a:rPr lang="nb-NO" dirty="0" err="1"/>
              <a:t>the</a:t>
            </a:r>
            <a:r>
              <a:rPr lang="nb-NO" dirty="0"/>
              <a:t> </a:t>
            </a:r>
            <a:r>
              <a:rPr lang="nb-NO" dirty="0" err="1"/>
              <a:t>deep</a:t>
            </a:r>
            <a:r>
              <a:rPr lang="nb-NO" dirty="0"/>
              <a:t> </a:t>
            </a:r>
            <a:r>
              <a:rPr lang="nb-NO" dirty="0" err="1"/>
              <a:t>dive</a:t>
            </a:r>
            <a:r>
              <a:rPr lang="nb-NO" dirty="0"/>
              <a:t> labs</a:t>
            </a:r>
          </a:p>
          <a:p>
            <a:endParaRPr lang="nb-NO" dirty="0"/>
          </a:p>
          <a:p>
            <a:r>
              <a:rPr lang="nb-NO" dirty="0" err="1"/>
              <a:t>Without</a:t>
            </a:r>
            <a:r>
              <a:rPr lang="nb-NO" dirty="0"/>
              <a:t> </a:t>
            </a:r>
            <a:r>
              <a:rPr lang="nb-NO" dirty="0" err="1"/>
              <a:t>these</a:t>
            </a:r>
            <a:r>
              <a:rPr lang="nb-NO" dirty="0"/>
              <a:t>, parts </a:t>
            </a:r>
            <a:r>
              <a:rPr lang="nb-NO" dirty="0" err="1"/>
              <a:t>of</a:t>
            </a:r>
            <a:r>
              <a:rPr lang="nb-NO" dirty="0"/>
              <a:t> </a:t>
            </a:r>
            <a:r>
              <a:rPr lang="nb-NO" dirty="0" err="1"/>
              <a:t>the</a:t>
            </a:r>
            <a:r>
              <a:rPr lang="nb-NO" dirty="0"/>
              <a:t> Deep </a:t>
            </a:r>
            <a:r>
              <a:rPr lang="nb-NO" dirty="0" err="1"/>
              <a:t>Dive</a:t>
            </a:r>
            <a:r>
              <a:rPr lang="nb-NO" dirty="0"/>
              <a:t> </a:t>
            </a:r>
            <a:r>
              <a:rPr lang="nb-NO" dirty="0" err="1"/>
              <a:t>might</a:t>
            </a:r>
            <a:r>
              <a:rPr lang="nb-NO" dirty="0"/>
              <a:t> be </a:t>
            </a:r>
            <a:r>
              <a:rPr lang="nb-NO" dirty="0" err="1"/>
              <a:t>difficult</a:t>
            </a:r>
            <a:r>
              <a:rPr lang="nb-NO" dirty="0"/>
              <a:t> to </a:t>
            </a:r>
            <a:r>
              <a:rPr lang="nb-NO" dirty="0" err="1"/>
              <a:t>complete</a:t>
            </a:r>
            <a:r>
              <a:rPr lang="nb-NO" dirty="0"/>
              <a:t>, or </a:t>
            </a:r>
            <a:r>
              <a:rPr lang="nb-NO" dirty="0" err="1"/>
              <a:t>steps</a:t>
            </a:r>
            <a:r>
              <a:rPr lang="nb-NO" dirty="0"/>
              <a:t> </a:t>
            </a:r>
            <a:r>
              <a:rPr lang="nb-NO" dirty="0" err="1"/>
              <a:t>might</a:t>
            </a:r>
            <a:r>
              <a:rPr lang="nb-NO" dirty="0"/>
              <a:t> </a:t>
            </a:r>
            <a:r>
              <a:rPr lang="nb-NO" dirty="0" err="1"/>
              <a:t>differ</a:t>
            </a:r>
            <a:r>
              <a:rPr lang="nb-NO" dirty="0"/>
              <a:t> </a:t>
            </a:r>
            <a:r>
              <a:rPr lang="nb-NO" dirty="0" err="1"/>
              <a:t>severely</a:t>
            </a:r>
            <a:endParaRPr lang="nb-NO" dirty="0"/>
          </a:p>
        </p:txBody>
      </p:sp>
      <p:sp>
        <p:nvSpPr>
          <p:cNvPr id="4" name="Footer Placeholder 6">
            <a:extLst>
              <a:ext uri="{FF2B5EF4-FFF2-40B4-BE49-F238E27FC236}">
                <a16:creationId xmlns:a16="http://schemas.microsoft.com/office/drawing/2014/main" id="{DE0C575D-F875-9B15-8F31-C1C17BBB6875}"/>
              </a:ext>
            </a:extLst>
          </p:cNvPr>
          <p:cNvSpPr>
            <a:spLocks noGrp="1"/>
          </p:cNvSpPr>
          <p:nvPr>
            <p:ph type="ftr" sz="quarter" idx="11"/>
          </p:nvPr>
        </p:nvSpPr>
        <p:spPr>
          <a:xfrm>
            <a:off x="0" y="0"/>
            <a:ext cx="1440001" cy="270000"/>
          </a:xfrm>
          <a:solidFill>
            <a:srgbClr val="0C1026"/>
          </a:solidFill>
          <a:ln>
            <a:noFill/>
          </a:ln>
        </p:spPr>
        <p:txBody>
          <a:bodyPr/>
          <a:lstStyle/>
          <a:p>
            <a:pPr algn="l"/>
            <a:r>
              <a:rPr lang="en-US" sz="1100">
                <a:latin typeface="Verdana" panose="020B0604030504040204" pitchFamily="34" charset="0"/>
                <a:ea typeface="Verdana" panose="020B0604030504040204" pitchFamily="34" charset="0"/>
                <a:sym typeface="Verdana" panose="020B0604030504040204" pitchFamily="34" charset="0"/>
              </a:rPr>
              <a:t> Prequel</a:t>
            </a:r>
          </a:p>
        </p:txBody>
      </p:sp>
      <p:sp>
        <p:nvSpPr>
          <p:cNvPr id="6" name="Footer Placeholder 6">
            <a:extLst>
              <a:ext uri="{FF2B5EF4-FFF2-40B4-BE49-F238E27FC236}">
                <a16:creationId xmlns:a16="http://schemas.microsoft.com/office/drawing/2014/main" id="{8AD0F756-29C2-587E-484F-82A0EBA49B8C}"/>
              </a:ext>
            </a:extLst>
          </p:cNvPr>
          <p:cNvSpPr txBox="1">
            <a:spLocks/>
          </p:cNvSpPr>
          <p:nvPr/>
        </p:nvSpPr>
        <p:spPr bwMode="gray">
          <a:xfrm>
            <a:off x="1440000" y="0"/>
            <a:ext cx="7900850" cy="270000"/>
          </a:xfrm>
          <a:prstGeom prst="rect">
            <a:avLst/>
          </a:prstGeom>
          <a:gradFill flip="none" rotWithShape="1">
            <a:gsLst>
              <a:gs pos="0">
                <a:srgbClr val="2D28CD"/>
              </a:gs>
              <a:gs pos="50000">
                <a:srgbClr val="2D28CD">
                  <a:alpha val="50000"/>
                </a:srgbClr>
              </a:gs>
              <a:gs pos="100000">
                <a:schemeClr val="bg1"/>
              </a:gs>
            </a:gsLst>
            <a:lin ang="0" scaled="1"/>
            <a:tileRect/>
          </a:gradFill>
          <a:ln>
            <a:noFill/>
          </a:ln>
        </p:spPr>
        <p:txBody>
          <a:bodyPr vert="horz" lIns="0" tIns="0" rIns="0" bIns="0" rtlCol="0" anchor="ctr"/>
          <a:lstStyle>
            <a:defPPr>
              <a:defRPr lang="en-US"/>
            </a:defPPr>
            <a:lvl1pPr marL="0" algn="ctr" defTabSz="914400" rtl="0" eaLnBrk="1" latinLnBrk="0" hangingPunct="1">
              <a:defRPr sz="1050" kern="1200">
                <a:solidFill>
                  <a:schemeClr val="bg1"/>
                </a:solidFill>
                <a:latin typeface="Verdana" panose="020B0604030504040204" pitchFamily="34" charset="0"/>
                <a:ea typeface="Verdana" panose="020B0604030504040204" pitchFamily="34" charset="0"/>
                <a:cs typeface="+mn-cs"/>
                <a:sym typeface="Verdana" panose="020B060403050404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a:t> Communications</a:t>
            </a:r>
          </a:p>
        </p:txBody>
      </p:sp>
    </p:spTree>
    <p:extLst>
      <p:ext uri="{BB962C8B-B14F-4D97-AF65-F5344CB8AC3E}">
        <p14:creationId xmlns:p14="http://schemas.microsoft.com/office/powerpoint/2010/main" val="3243061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The distance between the headline and the start of the body copy is always constant.…"/>
          <p:cNvSpPr txBox="1">
            <a:spLocks noGrp="1"/>
          </p:cNvSpPr>
          <p:nvPr>
            <p:ph idx="1"/>
          </p:nvPr>
        </p:nvSpPr>
        <p:spPr>
          <a:xfrm>
            <a:off x="540000" y="971999"/>
            <a:ext cx="6119479" cy="4997479"/>
          </a:xfrm>
        </p:spPr>
        <p:txBody>
          <a:bodyPr>
            <a:normAutofit/>
          </a:bodyPr>
          <a:lstStyle/>
          <a:p>
            <a:pPr>
              <a:lnSpc>
                <a:spcPct val="110000"/>
              </a:lnSpc>
            </a:pPr>
            <a:r>
              <a:rPr lang="nb-NO" sz="1600" dirty="0"/>
              <a:t>In </a:t>
            </a:r>
            <a:r>
              <a:rPr lang="nb-NO" sz="1600" dirty="0" err="1"/>
              <a:t>this</a:t>
            </a:r>
            <a:r>
              <a:rPr lang="nb-NO" sz="1600" dirty="0"/>
              <a:t> </a:t>
            </a:r>
            <a:r>
              <a:rPr lang="nb-NO" sz="1600" dirty="0" err="1"/>
              <a:t>task</a:t>
            </a:r>
            <a:r>
              <a:rPr lang="nb-NO" sz="1600" dirty="0"/>
              <a:t> </a:t>
            </a:r>
            <a:r>
              <a:rPr lang="nb-NO" sz="1600" dirty="0" err="1"/>
              <a:t>we</a:t>
            </a:r>
            <a:r>
              <a:rPr lang="nb-NO" sz="1600" dirty="0"/>
              <a:t> </a:t>
            </a:r>
            <a:r>
              <a:rPr lang="nb-NO" sz="1600" dirty="0" err="1"/>
              <a:t>will</a:t>
            </a:r>
            <a:r>
              <a:rPr lang="nb-NO" sz="1600" dirty="0"/>
              <a:t> </a:t>
            </a:r>
            <a:r>
              <a:rPr lang="nb-NO" sz="1600" dirty="0" err="1"/>
              <a:t>install</a:t>
            </a:r>
            <a:r>
              <a:rPr lang="nb-NO" sz="1600" dirty="0"/>
              <a:t> Cisco 9800-CL </a:t>
            </a:r>
            <a:r>
              <a:rPr lang="nb-NO" sz="1600" dirty="0" err="1"/>
              <a:t>on</a:t>
            </a:r>
            <a:r>
              <a:rPr lang="nb-NO" sz="1600" dirty="0"/>
              <a:t> </a:t>
            </a:r>
            <a:r>
              <a:rPr lang="nb-NO" sz="1600" dirty="0" err="1"/>
              <a:t>VirtualBox</a:t>
            </a:r>
            <a:endParaRPr lang="nb-NO" sz="1600" dirty="0"/>
          </a:p>
          <a:p>
            <a:pPr>
              <a:lnSpc>
                <a:spcPct val="110000"/>
              </a:lnSpc>
            </a:pPr>
            <a:r>
              <a:rPr lang="nb-NO" sz="1600" dirty="0"/>
              <a:t>This </a:t>
            </a:r>
            <a:r>
              <a:rPr lang="nb-NO" sz="1600" dirty="0" err="1"/>
              <a:t>task</a:t>
            </a:r>
            <a:r>
              <a:rPr lang="nb-NO" sz="1600" dirty="0"/>
              <a:t> is marked as </a:t>
            </a:r>
            <a:r>
              <a:rPr lang="nb-NO" sz="1600" dirty="0" err="1"/>
              <a:t>optional</a:t>
            </a:r>
            <a:r>
              <a:rPr lang="nb-NO" sz="1600" dirty="0"/>
              <a:t>, </a:t>
            </a:r>
            <a:r>
              <a:rPr lang="nb-NO" sz="1600" dirty="0" err="1"/>
              <a:t>but</a:t>
            </a:r>
            <a:r>
              <a:rPr lang="nb-NO" sz="1600" dirty="0"/>
              <a:t>:</a:t>
            </a:r>
          </a:p>
          <a:p>
            <a:pPr>
              <a:lnSpc>
                <a:spcPct val="110000"/>
              </a:lnSpc>
            </a:pPr>
            <a:r>
              <a:rPr lang="nb-NO" sz="1600" dirty="0" err="1"/>
              <a:t>You</a:t>
            </a:r>
            <a:r>
              <a:rPr lang="nb-NO" sz="1600" dirty="0"/>
              <a:t> </a:t>
            </a:r>
            <a:r>
              <a:rPr lang="nb-NO" sz="1600" dirty="0" err="1"/>
              <a:t>may</a:t>
            </a:r>
            <a:r>
              <a:rPr lang="nb-NO" sz="1600" dirty="0"/>
              <a:t> do </a:t>
            </a:r>
            <a:r>
              <a:rPr lang="nb-NO" sz="1600" dirty="0" err="1"/>
              <a:t>some</a:t>
            </a:r>
            <a:r>
              <a:rPr lang="nb-NO" sz="1600" dirty="0"/>
              <a:t> (most) </a:t>
            </a:r>
            <a:r>
              <a:rPr lang="nb-NO" sz="1600" dirty="0" err="1"/>
              <a:t>of</a:t>
            </a:r>
            <a:r>
              <a:rPr lang="nb-NO" sz="1600" dirty="0"/>
              <a:t> </a:t>
            </a:r>
            <a:r>
              <a:rPr lang="nb-NO" sz="1600" dirty="0" err="1"/>
              <a:t>the</a:t>
            </a:r>
            <a:r>
              <a:rPr lang="nb-NO" sz="1600" dirty="0"/>
              <a:t> C9800 </a:t>
            </a:r>
            <a:r>
              <a:rPr lang="nb-NO" sz="1600" dirty="0" err="1"/>
              <a:t>tasks</a:t>
            </a:r>
            <a:r>
              <a:rPr lang="nb-NO" sz="1600" dirty="0"/>
              <a:t> in </a:t>
            </a:r>
            <a:r>
              <a:rPr lang="nb-NO" sz="1600" dirty="0" err="1"/>
              <a:t>the</a:t>
            </a:r>
            <a:r>
              <a:rPr lang="nb-NO" sz="1600" dirty="0"/>
              <a:t> </a:t>
            </a:r>
            <a:r>
              <a:rPr lang="nb-NO" sz="1600" dirty="0" err="1"/>
              <a:t>deep</a:t>
            </a:r>
            <a:r>
              <a:rPr lang="nb-NO" sz="1600" dirty="0"/>
              <a:t> </a:t>
            </a:r>
            <a:r>
              <a:rPr lang="nb-NO" sz="1600" dirty="0" err="1"/>
              <a:t>dive</a:t>
            </a:r>
            <a:r>
              <a:rPr lang="nb-NO" sz="1600" dirty="0"/>
              <a:t> </a:t>
            </a:r>
            <a:r>
              <a:rPr lang="nb-NO" sz="1600" dirty="0" err="1"/>
              <a:t>using</a:t>
            </a:r>
            <a:r>
              <a:rPr lang="nb-NO" sz="1600" dirty="0"/>
              <a:t> a </a:t>
            </a:r>
            <a:r>
              <a:rPr lang="nb-NO" sz="1600" dirty="0" err="1"/>
              <a:t>shared</a:t>
            </a:r>
            <a:r>
              <a:rPr lang="nb-NO" sz="1600" dirty="0"/>
              <a:t> WLC </a:t>
            </a:r>
            <a:r>
              <a:rPr lang="nb-NO" sz="1600" dirty="0" err="1"/>
              <a:t>instead</a:t>
            </a:r>
            <a:r>
              <a:rPr lang="nb-NO" sz="1600" dirty="0"/>
              <a:t> </a:t>
            </a:r>
            <a:r>
              <a:rPr lang="nb-NO" sz="1600" dirty="0" err="1"/>
              <a:t>of</a:t>
            </a:r>
            <a:r>
              <a:rPr lang="nb-NO" sz="1600" dirty="0"/>
              <a:t> </a:t>
            </a:r>
            <a:r>
              <a:rPr lang="nb-NO" sz="1600" dirty="0" err="1"/>
              <a:t>having</a:t>
            </a:r>
            <a:r>
              <a:rPr lang="nb-NO" sz="1600" dirty="0"/>
              <a:t> </a:t>
            </a:r>
            <a:r>
              <a:rPr lang="nb-NO" sz="1600" dirty="0" err="1"/>
              <a:t>your</a:t>
            </a:r>
            <a:r>
              <a:rPr lang="nb-NO" sz="1600" dirty="0"/>
              <a:t> </a:t>
            </a:r>
            <a:r>
              <a:rPr lang="nb-NO" sz="1600" dirty="0" err="1"/>
              <a:t>own</a:t>
            </a:r>
            <a:endParaRPr lang="nb-NO" sz="1600" dirty="0"/>
          </a:p>
          <a:p>
            <a:pPr>
              <a:lnSpc>
                <a:spcPct val="110000"/>
              </a:lnSpc>
            </a:pPr>
            <a:r>
              <a:rPr lang="nb-NO" sz="1600" dirty="0"/>
              <a:t>This </a:t>
            </a:r>
            <a:r>
              <a:rPr lang="nb-NO" sz="1600" dirty="0" err="1"/>
              <a:t>might</a:t>
            </a:r>
            <a:r>
              <a:rPr lang="nb-NO" sz="1600" dirty="0"/>
              <a:t> be </a:t>
            </a:r>
            <a:r>
              <a:rPr lang="nb-NO" sz="1600" dirty="0" err="1"/>
              <a:t>the</a:t>
            </a:r>
            <a:r>
              <a:rPr lang="nb-NO" sz="1600" dirty="0"/>
              <a:t> case </a:t>
            </a:r>
            <a:r>
              <a:rPr lang="nb-NO" sz="1600" dirty="0" err="1"/>
              <a:t>if</a:t>
            </a:r>
            <a:r>
              <a:rPr lang="nb-NO" sz="1600" dirty="0"/>
              <a:t> </a:t>
            </a:r>
            <a:r>
              <a:rPr lang="nb-NO" sz="1600" dirty="0" err="1"/>
              <a:t>you</a:t>
            </a:r>
            <a:r>
              <a:rPr lang="nb-NO" sz="1600" dirty="0"/>
              <a:t> have a </a:t>
            </a:r>
            <a:r>
              <a:rPr lang="nb-NO" sz="1600" dirty="0" err="1"/>
              <a:t>weak</a:t>
            </a:r>
            <a:r>
              <a:rPr lang="nb-NO" sz="1600" dirty="0"/>
              <a:t> laptop, </a:t>
            </a:r>
            <a:r>
              <a:rPr lang="nb-NO" sz="1600" dirty="0" err="1"/>
              <a:t>are</a:t>
            </a:r>
            <a:r>
              <a:rPr lang="nb-NO" sz="1600" dirty="0"/>
              <a:t> </a:t>
            </a:r>
            <a:r>
              <a:rPr lang="nb-NO" sz="1600" dirty="0" err="1"/>
              <a:t>using</a:t>
            </a:r>
            <a:r>
              <a:rPr lang="nb-NO" sz="1600" dirty="0"/>
              <a:t> MacOS, or </a:t>
            </a:r>
            <a:r>
              <a:rPr lang="nb-NO" sz="1600" dirty="0" err="1"/>
              <a:t>are</a:t>
            </a:r>
            <a:r>
              <a:rPr lang="nb-NO" sz="1600" dirty="0"/>
              <a:t> </a:t>
            </a:r>
            <a:r>
              <a:rPr lang="nb-NO" sz="1600" dirty="0" err="1"/>
              <a:t>primarily</a:t>
            </a:r>
            <a:r>
              <a:rPr lang="nb-NO" sz="1600" dirty="0"/>
              <a:t> </a:t>
            </a:r>
            <a:r>
              <a:rPr lang="nb-NO" sz="1600" dirty="0" err="1"/>
              <a:t>interested</a:t>
            </a:r>
            <a:r>
              <a:rPr lang="nb-NO" sz="1600" dirty="0"/>
              <a:t> in </a:t>
            </a:r>
            <a:r>
              <a:rPr lang="nb-NO" sz="1600" dirty="0" err="1"/>
              <a:t>the</a:t>
            </a:r>
            <a:r>
              <a:rPr lang="nb-NO" sz="1600" dirty="0"/>
              <a:t> non-Cisco </a:t>
            </a:r>
            <a:r>
              <a:rPr lang="nb-NO" sz="1600" dirty="0" err="1"/>
              <a:t>stuff</a:t>
            </a:r>
            <a:r>
              <a:rPr lang="nb-NO" sz="1600" dirty="0"/>
              <a:t> from </a:t>
            </a:r>
            <a:r>
              <a:rPr lang="nb-NO" sz="1600" dirty="0" err="1"/>
              <a:t>the</a:t>
            </a:r>
            <a:r>
              <a:rPr lang="nb-NO" sz="1600" dirty="0"/>
              <a:t> lab</a:t>
            </a:r>
          </a:p>
          <a:p>
            <a:pPr>
              <a:lnSpc>
                <a:spcPct val="110000"/>
              </a:lnSpc>
            </a:pPr>
            <a:r>
              <a:rPr lang="nb-NO" sz="1600" dirty="0">
                <a:solidFill>
                  <a:srgbClr val="FF0000"/>
                </a:solidFill>
              </a:rPr>
              <a:t>!!! Note !!!</a:t>
            </a:r>
          </a:p>
          <a:p>
            <a:pPr lvl="1">
              <a:lnSpc>
                <a:spcPct val="110000"/>
              </a:lnSpc>
            </a:pPr>
            <a:r>
              <a:rPr lang="nb-NO" sz="1400" dirty="0">
                <a:solidFill>
                  <a:srgbClr val="FF0000"/>
                </a:solidFill>
              </a:rPr>
              <a:t>The </a:t>
            </a:r>
            <a:r>
              <a:rPr lang="nb-NO" sz="1400" dirty="0" err="1">
                <a:solidFill>
                  <a:srgbClr val="FF0000"/>
                </a:solidFill>
              </a:rPr>
              <a:t>virtual</a:t>
            </a:r>
            <a:r>
              <a:rPr lang="nb-NO" sz="1400" dirty="0">
                <a:solidFill>
                  <a:srgbClr val="FF0000"/>
                </a:solidFill>
              </a:rPr>
              <a:t> </a:t>
            </a:r>
            <a:r>
              <a:rPr lang="nb-NO" sz="1400" dirty="0" err="1">
                <a:solidFill>
                  <a:srgbClr val="FF0000"/>
                </a:solidFill>
              </a:rPr>
              <a:t>WLC</a:t>
            </a:r>
            <a:r>
              <a:rPr lang="nb-NO" sz="1400" dirty="0">
                <a:solidFill>
                  <a:srgbClr val="FF0000"/>
                </a:solidFill>
              </a:rPr>
              <a:t> is NOT a </a:t>
            </a:r>
            <a:r>
              <a:rPr lang="nb-NO" sz="1400" dirty="0" err="1">
                <a:solidFill>
                  <a:srgbClr val="FF0000"/>
                </a:solidFill>
              </a:rPr>
              <a:t>big</a:t>
            </a:r>
            <a:r>
              <a:rPr lang="nb-NO" sz="1400" dirty="0">
                <a:solidFill>
                  <a:srgbClr val="FF0000"/>
                </a:solidFill>
              </a:rPr>
              <a:t> fan </a:t>
            </a:r>
            <a:r>
              <a:rPr lang="nb-NO" sz="1400" dirty="0" err="1">
                <a:solidFill>
                  <a:srgbClr val="FF0000"/>
                </a:solidFill>
              </a:rPr>
              <a:t>of</a:t>
            </a:r>
            <a:r>
              <a:rPr lang="nb-NO" sz="1400" dirty="0">
                <a:solidFill>
                  <a:srgbClr val="FF0000"/>
                </a:solidFill>
              </a:rPr>
              <a:t> </a:t>
            </a:r>
            <a:r>
              <a:rPr lang="nb-NO" sz="1400" dirty="0" err="1">
                <a:solidFill>
                  <a:srgbClr val="FF0000"/>
                </a:solidFill>
              </a:rPr>
              <a:t>the</a:t>
            </a:r>
            <a:r>
              <a:rPr lang="nb-NO" sz="1400" dirty="0">
                <a:solidFill>
                  <a:srgbClr val="FF0000"/>
                </a:solidFill>
              </a:rPr>
              <a:t> host computer </a:t>
            </a:r>
            <a:r>
              <a:rPr lang="nb-NO" sz="1400" dirty="0" err="1">
                <a:solidFill>
                  <a:srgbClr val="FF0000"/>
                </a:solidFill>
              </a:rPr>
              <a:t>entering</a:t>
            </a:r>
            <a:r>
              <a:rPr lang="nb-NO" sz="1400" dirty="0">
                <a:solidFill>
                  <a:srgbClr val="FF0000"/>
                </a:solidFill>
              </a:rPr>
              <a:t> </a:t>
            </a:r>
            <a:r>
              <a:rPr lang="nb-NO" sz="1400" dirty="0" err="1">
                <a:solidFill>
                  <a:srgbClr val="FF0000"/>
                </a:solidFill>
              </a:rPr>
              <a:t>sleep</a:t>
            </a:r>
            <a:r>
              <a:rPr lang="nb-NO" sz="1400" dirty="0">
                <a:solidFill>
                  <a:srgbClr val="FF0000"/>
                </a:solidFill>
              </a:rPr>
              <a:t> mode. So </a:t>
            </a:r>
            <a:r>
              <a:rPr lang="nb-NO" sz="1400" dirty="0" err="1">
                <a:solidFill>
                  <a:srgbClr val="FF0000"/>
                </a:solidFill>
              </a:rPr>
              <a:t>you</a:t>
            </a:r>
            <a:r>
              <a:rPr lang="nb-NO" sz="1400" dirty="0">
                <a:solidFill>
                  <a:srgbClr val="FF0000"/>
                </a:solidFill>
              </a:rPr>
              <a:t> </a:t>
            </a:r>
            <a:r>
              <a:rPr lang="nb-NO" sz="1400" dirty="0" err="1">
                <a:solidFill>
                  <a:srgbClr val="FF0000"/>
                </a:solidFill>
              </a:rPr>
              <a:t>should</a:t>
            </a:r>
            <a:r>
              <a:rPr lang="nb-NO" sz="1400" dirty="0">
                <a:solidFill>
                  <a:srgbClr val="FF0000"/>
                </a:solidFill>
              </a:rPr>
              <a:t> do a "</a:t>
            </a:r>
            <a:r>
              <a:rPr lang="nb-NO" sz="1400" dirty="0" err="1">
                <a:solidFill>
                  <a:srgbClr val="FF0000"/>
                </a:solidFill>
              </a:rPr>
              <a:t>power</a:t>
            </a:r>
            <a:r>
              <a:rPr lang="nb-NO" sz="1400" dirty="0">
                <a:solidFill>
                  <a:srgbClr val="FF0000"/>
                </a:solidFill>
              </a:rPr>
              <a:t> </a:t>
            </a:r>
            <a:r>
              <a:rPr lang="nb-NO" sz="1400" dirty="0" err="1">
                <a:solidFill>
                  <a:srgbClr val="FF0000"/>
                </a:solidFill>
              </a:rPr>
              <a:t>off</a:t>
            </a:r>
            <a:r>
              <a:rPr lang="nb-NO" sz="1400" dirty="0">
                <a:solidFill>
                  <a:srgbClr val="FF0000"/>
                </a:solidFill>
              </a:rPr>
              <a:t>" </a:t>
            </a:r>
            <a:r>
              <a:rPr lang="nb-NO" sz="1400" dirty="0" err="1">
                <a:solidFill>
                  <a:srgbClr val="FF0000"/>
                </a:solidFill>
              </a:rPr>
              <a:t>on</a:t>
            </a:r>
            <a:r>
              <a:rPr lang="nb-NO" sz="1400" dirty="0">
                <a:solidFill>
                  <a:srgbClr val="FF0000"/>
                </a:solidFill>
              </a:rPr>
              <a:t> </a:t>
            </a:r>
            <a:r>
              <a:rPr lang="nb-NO" sz="1400" dirty="0" err="1">
                <a:solidFill>
                  <a:srgbClr val="FF0000"/>
                </a:solidFill>
              </a:rPr>
              <a:t>the</a:t>
            </a:r>
            <a:r>
              <a:rPr lang="nb-NO" sz="1400" dirty="0">
                <a:solidFill>
                  <a:srgbClr val="FF0000"/>
                </a:solidFill>
              </a:rPr>
              <a:t> 9800 VM </a:t>
            </a:r>
            <a:r>
              <a:rPr lang="nb-NO" sz="1400" dirty="0" err="1">
                <a:solidFill>
                  <a:srgbClr val="FF0000"/>
                </a:solidFill>
              </a:rPr>
              <a:t>before</a:t>
            </a:r>
            <a:r>
              <a:rPr lang="nb-NO" sz="1400" dirty="0">
                <a:solidFill>
                  <a:srgbClr val="FF0000"/>
                </a:solidFill>
              </a:rPr>
              <a:t> </a:t>
            </a:r>
            <a:r>
              <a:rPr lang="nb-NO" sz="1400" dirty="0" err="1">
                <a:solidFill>
                  <a:srgbClr val="FF0000"/>
                </a:solidFill>
              </a:rPr>
              <a:t>sleeping</a:t>
            </a:r>
            <a:r>
              <a:rPr lang="nb-NO" sz="1400" dirty="0">
                <a:solidFill>
                  <a:srgbClr val="FF0000"/>
                </a:solidFill>
              </a:rPr>
              <a:t> </a:t>
            </a:r>
            <a:r>
              <a:rPr lang="nb-NO" sz="1400" dirty="0" err="1">
                <a:solidFill>
                  <a:srgbClr val="FF0000"/>
                </a:solidFill>
              </a:rPr>
              <a:t>your</a:t>
            </a:r>
            <a:r>
              <a:rPr lang="nb-NO" sz="1400" dirty="0">
                <a:solidFill>
                  <a:srgbClr val="FF0000"/>
                </a:solidFill>
              </a:rPr>
              <a:t> laptop</a:t>
            </a:r>
          </a:p>
        </p:txBody>
      </p:sp>
      <p:sp>
        <p:nvSpPr>
          <p:cNvPr id="124" name="Slide Number Placeholder 3">
            <a:extLst>
              <a:ext uri="{FF2B5EF4-FFF2-40B4-BE49-F238E27FC236}">
                <a16:creationId xmlns:a16="http://schemas.microsoft.com/office/drawing/2014/main" id="{84E04E4E-021A-44EA-A21F-D749783987DC}"/>
              </a:ext>
            </a:extLst>
          </p:cNvPr>
          <p:cNvSpPr>
            <a:spLocks noGrp="1"/>
          </p:cNvSpPr>
          <p:nvPr>
            <p:ph type="sldNum" sz="quarter" idx="12"/>
          </p:nvPr>
        </p:nvSpPr>
        <p:spPr>
          <a:xfrm>
            <a:off x="540000" y="6247800"/>
            <a:ext cx="900000" cy="450000"/>
          </a:xfrm>
        </p:spPr>
        <p:txBody>
          <a:bodyPr/>
          <a:lstStyle/>
          <a:p>
            <a:pPr>
              <a:spcAft>
                <a:spcPts val="600"/>
              </a:spcAft>
            </a:pPr>
            <a:fld id="{02CEFE82-39F2-4F47-8A0C-D5AB3496FA5C}" type="slidenum">
              <a:rPr lang="en-GB" smtClean="0"/>
              <a:pPr>
                <a:spcAft>
                  <a:spcPts val="600"/>
                </a:spcAft>
              </a:pPr>
              <a:t>40</a:t>
            </a:fld>
            <a:endParaRPr lang="en-GB"/>
          </a:p>
        </p:txBody>
      </p:sp>
      <p:sp>
        <p:nvSpPr>
          <p:cNvPr id="180" name="Text+Image 50:50"/>
          <p:cNvSpPr txBox="1">
            <a:spLocks noGrp="1"/>
          </p:cNvSpPr>
          <p:nvPr>
            <p:ph type="title"/>
          </p:nvPr>
        </p:nvSpPr>
        <p:spPr>
          <a:xfrm>
            <a:off x="540000" y="432000"/>
            <a:ext cx="11109600" cy="540000"/>
          </a:xfrm>
        </p:spPr>
        <p:txBody>
          <a:bodyPr anchor="ctr">
            <a:normAutofit/>
          </a:bodyPr>
          <a:lstStyle/>
          <a:p>
            <a:r>
              <a:rPr lang="en-GB" dirty="0"/>
              <a:t>Pre-lab task #6: 9800-CL (optional)</a:t>
            </a:r>
          </a:p>
        </p:txBody>
      </p:sp>
      <p:sp>
        <p:nvSpPr>
          <p:cNvPr id="4" name="Footer Placeholder 6">
            <a:extLst>
              <a:ext uri="{FF2B5EF4-FFF2-40B4-BE49-F238E27FC236}">
                <a16:creationId xmlns:a16="http://schemas.microsoft.com/office/drawing/2014/main" id="{1B53A489-8570-0099-E749-8FD7574DC86E}"/>
              </a:ext>
            </a:extLst>
          </p:cNvPr>
          <p:cNvSpPr>
            <a:spLocks noGrp="1"/>
          </p:cNvSpPr>
          <p:nvPr>
            <p:ph type="ftr" sz="quarter" idx="11"/>
          </p:nvPr>
        </p:nvSpPr>
        <p:spPr>
          <a:xfrm>
            <a:off x="0" y="0"/>
            <a:ext cx="1440001" cy="270000"/>
          </a:xfrm>
          <a:solidFill>
            <a:srgbClr val="0C1026"/>
          </a:solidFill>
          <a:ln>
            <a:noFill/>
          </a:ln>
        </p:spPr>
        <p:txBody>
          <a:bodyPr/>
          <a:lstStyle/>
          <a:p>
            <a:pPr algn="l"/>
            <a:r>
              <a:rPr lang="en-US" sz="1100">
                <a:latin typeface="Verdana" panose="020B0604030504040204" pitchFamily="34" charset="0"/>
                <a:ea typeface="Verdana" panose="020B0604030504040204" pitchFamily="34" charset="0"/>
                <a:sym typeface="Verdana" panose="020B0604030504040204" pitchFamily="34" charset="0"/>
              </a:rPr>
              <a:t> Pre-lab exercises</a:t>
            </a:r>
          </a:p>
        </p:txBody>
      </p:sp>
      <p:sp>
        <p:nvSpPr>
          <p:cNvPr id="5" name="Footer Placeholder 6">
            <a:extLst>
              <a:ext uri="{FF2B5EF4-FFF2-40B4-BE49-F238E27FC236}">
                <a16:creationId xmlns:a16="http://schemas.microsoft.com/office/drawing/2014/main" id="{6166047B-8814-0C38-10C7-8EB2A421732A}"/>
              </a:ext>
            </a:extLst>
          </p:cNvPr>
          <p:cNvSpPr txBox="1">
            <a:spLocks/>
          </p:cNvSpPr>
          <p:nvPr/>
        </p:nvSpPr>
        <p:spPr bwMode="gray">
          <a:xfrm>
            <a:off x="1440000" y="0"/>
            <a:ext cx="7900850" cy="270000"/>
          </a:xfrm>
          <a:prstGeom prst="rect">
            <a:avLst/>
          </a:prstGeom>
          <a:gradFill flip="none" rotWithShape="1">
            <a:gsLst>
              <a:gs pos="0">
                <a:srgbClr val="2D28CD"/>
              </a:gs>
              <a:gs pos="50000">
                <a:srgbClr val="2D28CD">
                  <a:alpha val="50000"/>
                </a:srgbClr>
              </a:gs>
              <a:gs pos="100000">
                <a:schemeClr val="bg1"/>
              </a:gs>
            </a:gsLst>
            <a:lin ang="0" scaled="1"/>
            <a:tileRect/>
          </a:gradFill>
          <a:ln>
            <a:noFill/>
          </a:ln>
        </p:spPr>
        <p:txBody>
          <a:bodyPr vert="horz" lIns="0" tIns="0" rIns="0" bIns="0" rtlCol="0" anchor="ctr"/>
          <a:lstStyle>
            <a:defPPr>
              <a:defRPr lang="en-US"/>
            </a:defPPr>
            <a:lvl1pPr marL="0" algn="ctr" defTabSz="914400" rtl="0" eaLnBrk="1" latinLnBrk="0" hangingPunct="1">
              <a:defRPr sz="1050" kern="1200">
                <a:solidFill>
                  <a:schemeClr val="bg1"/>
                </a:solidFill>
                <a:latin typeface="Verdana" panose="020B0604030504040204" pitchFamily="34" charset="0"/>
                <a:ea typeface="Verdana" panose="020B0604030504040204" pitchFamily="34" charset="0"/>
                <a:cs typeface="+mn-cs"/>
                <a:sym typeface="Verdana" panose="020B060403050404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dirty="0"/>
              <a:t> Pre-lab task #6: 9800-CL</a:t>
            </a:r>
          </a:p>
        </p:txBody>
      </p:sp>
    </p:spTree>
    <p:extLst>
      <p:ext uri="{BB962C8B-B14F-4D97-AF65-F5344CB8AC3E}">
        <p14:creationId xmlns:p14="http://schemas.microsoft.com/office/powerpoint/2010/main" val="3219145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The distance between the headline and the start of the body copy is always constant.…"/>
          <p:cNvSpPr txBox="1">
            <a:spLocks noGrp="1"/>
          </p:cNvSpPr>
          <p:nvPr>
            <p:ph idx="1"/>
          </p:nvPr>
        </p:nvSpPr>
        <p:spPr>
          <a:xfrm>
            <a:off x="540000" y="971999"/>
            <a:ext cx="6119479" cy="4997479"/>
          </a:xfrm>
        </p:spPr>
        <p:txBody>
          <a:bodyPr>
            <a:normAutofit/>
          </a:bodyPr>
          <a:lstStyle/>
          <a:p>
            <a:pPr>
              <a:lnSpc>
                <a:spcPct val="110000"/>
              </a:lnSpc>
            </a:pPr>
            <a:r>
              <a:rPr lang="nb-NO" sz="1600" dirty="0"/>
              <a:t>Start by </a:t>
            </a:r>
            <a:r>
              <a:rPr lang="nb-NO" sz="1600" dirty="0" err="1"/>
              <a:t>downloading</a:t>
            </a:r>
            <a:r>
              <a:rPr lang="nb-NO" sz="1600" dirty="0"/>
              <a:t> </a:t>
            </a:r>
            <a:r>
              <a:rPr lang="nb-NO" sz="1600" dirty="0" err="1"/>
              <a:t>the</a:t>
            </a:r>
            <a:r>
              <a:rPr lang="nb-NO" sz="1600" dirty="0"/>
              <a:t> software</a:t>
            </a:r>
          </a:p>
          <a:p>
            <a:pPr lvl="1">
              <a:lnSpc>
                <a:spcPct val="110000"/>
              </a:lnSpc>
            </a:pPr>
            <a:r>
              <a:rPr lang="nb-NO" sz="1200" dirty="0" err="1">
                <a:hlinkClick r:id="rId3"/>
              </a:rPr>
              <a:t>https</a:t>
            </a:r>
            <a:r>
              <a:rPr lang="nb-NO" sz="1200" dirty="0">
                <a:hlinkClick r:id="rId3"/>
              </a:rPr>
              <a:t>://</a:t>
            </a:r>
            <a:r>
              <a:rPr lang="nb-NO" sz="1200" dirty="0" err="1">
                <a:hlinkClick r:id="rId3"/>
              </a:rPr>
              <a:t>software.cisco.com</a:t>
            </a:r>
            <a:endParaRPr lang="nb-NO" sz="1200" dirty="0"/>
          </a:p>
          <a:p>
            <a:pPr lvl="1">
              <a:lnSpc>
                <a:spcPct val="110000"/>
              </a:lnSpc>
            </a:pPr>
            <a:r>
              <a:rPr lang="nb-NO" sz="1200" dirty="0"/>
              <a:t>"Access </a:t>
            </a:r>
            <a:r>
              <a:rPr lang="nb-NO" sz="1200" dirty="0" err="1"/>
              <a:t>downloads</a:t>
            </a:r>
            <a:r>
              <a:rPr lang="nb-NO" sz="1200" dirty="0"/>
              <a:t>"</a:t>
            </a:r>
          </a:p>
          <a:p>
            <a:pPr lvl="1">
              <a:lnSpc>
                <a:spcPct val="110000"/>
              </a:lnSpc>
            </a:pPr>
            <a:r>
              <a:rPr lang="nb-NO" sz="1200" dirty="0"/>
              <a:t>Log in</a:t>
            </a:r>
          </a:p>
          <a:p>
            <a:pPr lvl="1">
              <a:lnSpc>
                <a:spcPct val="110000"/>
              </a:lnSpc>
            </a:pPr>
            <a:r>
              <a:rPr lang="nb-NO" sz="1200" dirty="0"/>
              <a:t>9800-CL </a:t>
            </a:r>
            <a:r>
              <a:rPr lang="nb-NO" sz="1200" dirty="0" err="1"/>
              <a:t>version</a:t>
            </a:r>
            <a:r>
              <a:rPr lang="nb-NO" sz="1200" dirty="0"/>
              <a:t> 17.15.1 is used in </a:t>
            </a:r>
            <a:r>
              <a:rPr lang="nb-NO" sz="1200" dirty="0" err="1"/>
              <a:t>this</a:t>
            </a:r>
            <a:r>
              <a:rPr lang="nb-NO" sz="1200" dirty="0"/>
              <a:t> lab. </a:t>
            </a:r>
            <a:r>
              <a:rPr lang="nb-NO" sz="1200" dirty="0" err="1"/>
              <a:t>Download</a:t>
            </a:r>
            <a:r>
              <a:rPr lang="nb-NO" sz="1200" dirty="0"/>
              <a:t> </a:t>
            </a:r>
            <a:r>
              <a:rPr lang="nb-NO" sz="1200" dirty="0" err="1"/>
              <a:t>the</a:t>
            </a:r>
            <a:r>
              <a:rPr lang="nb-NO" sz="1200" dirty="0"/>
              <a:t> ISO image</a:t>
            </a:r>
          </a:p>
          <a:p>
            <a:pPr lvl="1">
              <a:lnSpc>
                <a:spcPct val="110000"/>
              </a:lnSpc>
            </a:pPr>
            <a:r>
              <a:rPr lang="nb-NO" sz="1200" dirty="0" err="1"/>
              <a:t>Any</a:t>
            </a:r>
            <a:r>
              <a:rPr lang="nb-NO" sz="1200" dirty="0"/>
              <a:t> </a:t>
            </a:r>
            <a:r>
              <a:rPr lang="nb-NO" sz="1200" dirty="0" err="1"/>
              <a:t>recent</a:t>
            </a:r>
            <a:r>
              <a:rPr lang="nb-NO" sz="1200" dirty="0"/>
              <a:t> </a:t>
            </a:r>
            <a:r>
              <a:rPr lang="nb-NO" sz="1200" dirty="0" err="1"/>
              <a:t>version</a:t>
            </a:r>
            <a:r>
              <a:rPr lang="nb-NO" sz="1200" dirty="0"/>
              <a:t> </a:t>
            </a:r>
            <a:r>
              <a:rPr lang="nb-NO" sz="1200" dirty="0" err="1"/>
              <a:t>should</a:t>
            </a:r>
            <a:r>
              <a:rPr lang="nb-NO" sz="1200" dirty="0"/>
              <a:t> </a:t>
            </a:r>
            <a:r>
              <a:rPr lang="nb-NO" sz="1200" dirty="0" err="1"/>
              <a:t>work</a:t>
            </a:r>
            <a:r>
              <a:rPr lang="nb-NO" sz="1200" dirty="0"/>
              <a:t>, </a:t>
            </a:r>
            <a:r>
              <a:rPr lang="nb-NO" sz="1200" dirty="0" err="1"/>
              <a:t>but</a:t>
            </a:r>
            <a:r>
              <a:rPr lang="nb-NO" sz="1200" dirty="0"/>
              <a:t> </a:t>
            </a:r>
            <a:r>
              <a:rPr lang="nb-NO" sz="1200" dirty="0" err="1"/>
              <a:t>if</a:t>
            </a:r>
            <a:r>
              <a:rPr lang="nb-NO" sz="1200" dirty="0"/>
              <a:t> </a:t>
            </a:r>
            <a:r>
              <a:rPr lang="nb-NO" sz="1200" dirty="0" err="1"/>
              <a:t>we</a:t>
            </a:r>
            <a:r>
              <a:rPr lang="nb-NO" sz="1200" dirty="0"/>
              <a:t> </a:t>
            </a:r>
            <a:r>
              <a:rPr lang="nb-NO" sz="1200" dirty="0" err="1"/>
              <a:t>use</a:t>
            </a:r>
            <a:r>
              <a:rPr lang="nb-NO" sz="1200" dirty="0"/>
              <a:t> </a:t>
            </a:r>
            <a:r>
              <a:rPr lang="nb-NO" sz="1200" dirty="0" err="1"/>
              <a:t>the</a:t>
            </a:r>
            <a:r>
              <a:rPr lang="nb-NO" sz="1200" dirty="0"/>
              <a:t> same </a:t>
            </a:r>
            <a:r>
              <a:rPr lang="nb-NO" sz="1200" dirty="0" err="1"/>
              <a:t>version</a:t>
            </a:r>
            <a:r>
              <a:rPr lang="nb-NO" sz="1200" dirty="0"/>
              <a:t> </a:t>
            </a:r>
            <a:r>
              <a:rPr lang="nb-NO" sz="1200" dirty="0" err="1"/>
              <a:t>the</a:t>
            </a:r>
            <a:r>
              <a:rPr lang="nb-NO" sz="1200" dirty="0"/>
              <a:t> </a:t>
            </a:r>
            <a:r>
              <a:rPr lang="nb-NO" sz="1200" dirty="0" err="1"/>
              <a:t>APs</a:t>
            </a:r>
            <a:r>
              <a:rPr lang="nb-NO" sz="1200" dirty="0"/>
              <a:t> </a:t>
            </a:r>
            <a:r>
              <a:rPr lang="nb-NO" sz="1200" dirty="0" err="1"/>
              <a:t>don't</a:t>
            </a:r>
            <a:r>
              <a:rPr lang="nb-NO" sz="1200" dirty="0"/>
              <a:t> have to </a:t>
            </a:r>
            <a:r>
              <a:rPr lang="nb-NO" sz="1200" dirty="0" err="1"/>
              <a:t>download</a:t>
            </a:r>
            <a:r>
              <a:rPr lang="nb-NO" sz="1200" dirty="0"/>
              <a:t> software </a:t>
            </a:r>
            <a:r>
              <a:rPr lang="nb-NO" sz="1200" dirty="0" err="1"/>
              <a:t>if</a:t>
            </a:r>
            <a:r>
              <a:rPr lang="nb-NO" sz="1200" dirty="0"/>
              <a:t> </a:t>
            </a:r>
            <a:r>
              <a:rPr lang="nb-NO" sz="1200" dirty="0" err="1"/>
              <a:t>changing</a:t>
            </a:r>
            <a:r>
              <a:rPr lang="nb-NO" sz="1200" dirty="0"/>
              <a:t> </a:t>
            </a:r>
            <a:r>
              <a:rPr lang="nb-NO" sz="1200" dirty="0" err="1"/>
              <a:t>WLCs</a:t>
            </a:r>
            <a:endParaRPr lang="nb-NO" sz="1200" dirty="0"/>
          </a:p>
          <a:p>
            <a:pPr lvl="1">
              <a:lnSpc>
                <a:spcPct val="110000"/>
              </a:lnSpc>
            </a:pPr>
            <a:r>
              <a:rPr lang="nb-NO" sz="1200" dirty="0"/>
              <a:t>If </a:t>
            </a:r>
            <a:r>
              <a:rPr lang="nb-NO" sz="1200" dirty="0" err="1"/>
              <a:t>you</a:t>
            </a:r>
            <a:r>
              <a:rPr lang="nb-NO" sz="1200" dirty="0"/>
              <a:t> do not have </a:t>
            </a:r>
            <a:r>
              <a:rPr lang="nb-NO" sz="1200" dirty="0" err="1"/>
              <a:t>access</a:t>
            </a:r>
            <a:r>
              <a:rPr lang="nb-NO" sz="1200" dirty="0"/>
              <a:t> to Cisco Software, </a:t>
            </a:r>
            <a:r>
              <a:rPr lang="nb-NO" sz="1200" dirty="0" err="1"/>
              <a:t>you</a:t>
            </a:r>
            <a:r>
              <a:rPr lang="nb-NO" sz="1200" dirty="0"/>
              <a:t> </a:t>
            </a:r>
            <a:r>
              <a:rPr lang="nb-NO" sz="1200" dirty="0" err="1"/>
              <a:t>can</a:t>
            </a:r>
            <a:r>
              <a:rPr lang="nb-NO" sz="1200" dirty="0"/>
              <a:t> </a:t>
            </a:r>
            <a:r>
              <a:rPr lang="nb-NO" sz="1200" dirty="0" err="1"/>
              <a:t>use</a:t>
            </a:r>
            <a:r>
              <a:rPr lang="nb-NO" sz="1200" dirty="0"/>
              <a:t> </a:t>
            </a:r>
            <a:r>
              <a:rPr lang="nb-NO" sz="1200" dirty="0" err="1"/>
              <a:t>the</a:t>
            </a:r>
            <a:r>
              <a:rPr lang="nb-NO" sz="1200" dirty="0"/>
              <a:t> </a:t>
            </a:r>
            <a:r>
              <a:rPr lang="nb-NO" sz="1200" dirty="0" err="1"/>
              <a:t>shared</a:t>
            </a:r>
            <a:r>
              <a:rPr lang="nb-NO" sz="1200" dirty="0"/>
              <a:t> 9800 wlc9 (</a:t>
            </a:r>
            <a:r>
              <a:rPr lang="nb-NO" sz="1200" dirty="0" err="1"/>
              <a:t>see</a:t>
            </a:r>
            <a:r>
              <a:rPr lang="nb-NO" sz="1200" dirty="0"/>
              <a:t> </a:t>
            </a:r>
            <a:r>
              <a:rPr lang="nb-NO" sz="1200" dirty="0" err="1"/>
              <a:t>topology</a:t>
            </a:r>
            <a:r>
              <a:rPr lang="nb-NO" sz="1200" dirty="0"/>
              <a:t> </a:t>
            </a:r>
            <a:r>
              <a:rPr lang="nb-NO" sz="1200" dirty="0" err="1"/>
              <a:t>map</a:t>
            </a:r>
            <a:r>
              <a:rPr lang="nb-NO" sz="1200" dirty="0"/>
              <a:t>)</a:t>
            </a:r>
          </a:p>
          <a:p>
            <a:pPr lvl="1">
              <a:lnSpc>
                <a:spcPct val="110000"/>
              </a:lnSpc>
            </a:pPr>
            <a:r>
              <a:rPr lang="nb-NO" sz="1200" dirty="0" err="1"/>
              <a:t>Example</a:t>
            </a:r>
            <a:r>
              <a:rPr lang="nb-NO" sz="1200" dirty="0"/>
              <a:t> </a:t>
            </a:r>
            <a:r>
              <a:rPr lang="nb-NO" sz="1200" dirty="0" err="1"/>
              <a:t>uses</a:t>
            </a:r>
            <a:r>
              <a:rPr lang="nb-NO" sz="1200" dirty="0"/>
              <a:t> Ultra-</a:t>
            </a:r>
            <a:r>
              <a:rPr lang="nb-NO" sz="1200" dirty="0" err="1"/>
              <a:t>low</a:t>
            </a:r>
            <a:r>
              <a:rPr lang="nb-NO" sz="1200" dirty="0"/>
              <a:t> </a:t>
            </a:r>
            <a:r>
              <a:rPr lang="nb-NO" sz="1200" dirty="0" err="1"/>
              <a:t>specs</a:t>
            </a:r>
            <a:endParaRPr lang="nb-NO" sz="1200" dirty="0"/>
          </a:p>
          <a:p>
            <a:pPr lvl="2">
              <a:lnSpc>
                <a:spcPct val="110000"/>
              </a:lnSpc>
            </a:pPr>
            <a:r>
              <a:rPr lang="nb-NO" sz="1000" dirty="0"/>
              <a:t>RAM: </a:t>
            </a:r>
            <a:r>
              <a:rPr lang="nb-NO" sz="1000" dirty="0" err="1"/>
              <a:t>6144MB</a:t>
            </a:r>
            <a:endParaRPr lang="nb-NO" sz="1000" dirty="0"/>
          </a:p>
          <a:p>
            <a:pPr lvl="2">
              <a:lnSpc>
                <a:spcPct val="110000"/>
              </a:lnSpc>
            </a:pPr>
            <a:r>
              <a:rPr lang="nb-NO" sz="1000" dirty="0" err="1"/>
              <a:t>Processors</a:t>
            </a:r>
            <a:r>
              <a:rPr lang="nb-NO" sz="1000" dirty="0"/>
              <a:t>: 2</a:t>
            </a:r>
          </a:p>
          <a:p>
            <a:pPr lvl="2">
              <a:lnSpc>
                <a:spcPct val="110000"/>
              </a:lnSpc>
            </a:pPr>
            <a:r>
              <a:rPr lang="nb-NO" sz="1000" dirty="0"/>
              <a:t>HDD: </a:t>
            </a:r>
            <a:r>
              <a:rPr lang="nb-NO" sz="1000" dirty="0" err="1"/>
              <a:t>16GB</a:t>
            </a:r>
            <a:endParaRPr lang="nb-NO" sz="1000" dirty="0"/>
          </a:p>
        </p:txBody>
      </p:sp>
      <p:sp>
        <p:nvSpPr>
          <p:cNvPr id="124" name="Slide Number Placeholder 3">
            <a:extLst>
              <a:ext uri="{FF2B5EF4-FFF2-40B4-BE49-F238E27FC236}">
                <a16:creationId xmlns:a16="http://schemas.microsoft.com/office/drawing/2014/main" id="{84E04E4E-021A-44EA-A21F-D749783987DC}"/>
              </a:ext>
            </a:extLst>
          </p:cNvPr>
          <p:cNvSpPr>
            <a:spLocks noGrp="1"/>
          </p:cNvSpPr>
          <p:nvPr>
            <p:ph type="sldNum" sz="quarter" idx="12"/>
          </p:nvPr>
        </p:nvSpPr>
        <p:spPr>
          <a:xfrm>
            <a:off x="540000" y="6247800"/>
            <a:ext cx="900000" cy="450000"/>
          </a:xfrm>
        </p:spPr>
        <p:txBody>
          <a:bodyPr/>
          <a:lstStyle/>
          <a:p>
            <a:pPr>
              <a:spcAft>
                <a:spcPts val="600"/>
              </a:spcAft>
            </a:pPr>
            <a:fld id="{02CEFE82-39F2-4F47-8A0C-D5AB3496FA5C}" type="slidenum">
              <a:rPr lang="en-GB" smtClean="0"/>
              <a:pPr>
                <a:spcAft>
                  <a:spcPts val="600"/>
                </a:spcAft>
              </a:pPr>
              <a:t>41</a:t>
            </a:fld>
            <a:endParaRPr lang="en-GB"/>
          </a:p>
        </p:txBody>
      </p:sp>
      <p:sp>
        <p:nvSpPr>
          <p:cNvPr id="180" name="Text+Image 50:50"/>
          <p:cNvSpPr txBox="1">
            <a:spLocks noGrp="1"/>
          </p:cNvSpPr>
          <p:nvPr>
            <p:ph type="title"/>
          </p:nvPr>
        </p:nvSpPr>
        <p:spPr>
          <a:xfrm>
            <a:off x="540000" y="432000"/>
            <a:ext cx="11109600" cy="540000"/>
          </a:xfrm>
        </p:spPr>
        <p:txBody>
          <a:bodyPr anchor="ctr">
            <a:normAutofit/>
          </a:bodyPr>
          <a:lstStyle/>
          <a:p>
            <a:r>
              <a:rPr lang="en-GB" dirty="0"/>
              <a:t>Pre-lab task #6: 9800-CL (optional)</a:t>
            </a:r>
          </a:p>
        </p:txBody>
      </p:sp>
      <p:sp>
        <p:nvSpPr>
          <p:cNvPr id="4" name="Footer Placeholder 6">
            <a:extLst>
              <a:ext uri="{FF2B5EF4-FFF2-40B4-BE49-F238E27FC236}">
                <a16:creationId xmlns:a16="http://schemas.microsoft.com/office/drawing/2014/main" id="{1B53A489-8570-0099-E749-8FD7574DC86E}"/>
              </a:ext>
            </a:extLst>
          </p:cNvPr>
          <p:cNvSpPr>
            <a:spLocks noGrp="1"/>
          </p:cNvSpPr>
          <p:nvPr>
            <p:ph type="ftr" sz="quarter" idx="11"/>
          </p:nvPr>
        </p:nvSpPr>
        <p:spPr>
          <a:xfrm>
            <a:off x="0" y="0"/>
            <a:ext cx="1440001" cy="270000"/>
          </a:xfrm>
          <a:solidFill>
            <a:srgbClr val="0C1026"/>
          </a:solidFill>
          <a:ln>
            <a:noFill/>
          </a:ln>
        </p:spPr>
        <p:txBody>
          <a:bodyPr/>
          <a:lstStyle/>
          <a:p>
            <a:pPr algn="l"/>
            <a:r>
              <a:rPr lang="en-US" sz="1100">
                <a:latin typeface="Verdana" panose="020B0604030504040204" pitchFamily="34" charset="0"/>
                <a:ea typeface="Verdana" panose="020B0604030504040204" pitchFamily="34" charset="0"/>
                <a:sym typeface="Verdana" panose="020B0604030504040204" pitchFamily="34" charset="0"/>
              </a:rPr>
              <a:t> Pre-lab exercises</a:t>
            </a:r>
          </a:p>
        </p:txBody>
      </p:sp>
      <p:sp>
        <p:nvSpPr>
          <p:cNvPr id="5" name="Footer Placeholder 6">
            <a:extLst>
              <a:ext uri="{FF2B5EF4-FFF2-40B4-BE49-F238E27FC236}">
                <a16:creationId xmlns:a16="http://schemas.microsoft.com/office/drawing/2014/main" id="{6166047B-8814-0C38-10C7-8EB2A421732A}"/>
              </a:ext>
            </a:extLst>
          </p:cNvPr>
          <p:cNvSpPr txBox="1">
            <a:spLocks/>
          </p:cNvSpPr>
          <p:nvPr/>
        </p:nvSpPr>
        <p:spPr bwMode="gray">
          <a:xfrm>
            <a:off x="1440000" y="0"/>
            <a:ext cx="7900850" cy="270000"/>
          </a:xfrm>
          <a:prstGeom prst="rect">
            <a:avLst/>
          </a:prstGeom>
          <a:gradFill flip="none" rotWithShape="1">
            <a:gsLst>
              <a:gs pos="0">
                <a:srgbClr val="2D28CD"/>
              </a:gs>
              <a:gs pos="50000">
                <a:srgbClr val="2D28CD">
                  <a:alpha val="50000"/>
                </a:srgbClr>
              </a:gs>
              <a:gs pos="100000">
                <a:schemeClr val="bg1"/>
              </a:gs>
            </a:gsLst>
            <a:lin ang="0" scaled="1"/>
            <a:tileRect/>
          </a:gradFill>
          <a:ln>
            <a:noFill/>
          </a:ln>
        </p:spPr>
        <p:txBody>
          <a:bodyPr vert="horz" lIns="0" tIns="0" rIns="0" bIns="0" rtlCol="0" anchor="ctr"/>
          <a:lstStyle>
            <a:defPPr>
              <a:defRPr lang="en-US"/>
            </a:defPPr>
            <a:lvl1pPr marL="0" algn="ctr" defTabSz="914400" rtl="0" eaLnBrk="1" latinLnBrk="0" hangingPunct="1">
              <a:defRPr sz="1050" kern="1200">
                <a:solidFill>
                  <a:schemeClr val="bg1"/>
                </a:solidFill>
                <a:latin typeface="Verdana" panose="020B0604030504040204" pitchFamily="34" charset="0"/>
                <a:ea typeface="Verdana" panose="020B0604030504040204" pitchFamily="34" charset="0"/>
                <a:cs typeface="+mn-cs"/>
                <a:sym typeface="Verdana" panose="020B060403050404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dirty="0"/>
              <a:t> Pre-lab task #6: 9800-CL</a:t>
            </a:r>
          </a:p>
        </p:txBody>
      </p:sp>
      <p:pic>
        <p:nvPicPr>
          <p:cNvPr id="2" name="Picture 1">
            <a:extLst>
              <a:ext uri="{FF2B5EF4-FFF2-40B4-BE49-F238E27FC236}">
                <a16:creationId xmlns:a16="http://schemas.microsoft.com/office/drawing/2014/main" id="{AB32F7D6-E19E-497A-3F86-C104ABA28F5A}"/>
              </a:ext>
            </a:extLst>
          </p:cNvPr>
          <p:cNvPicPr>
            <a:picLocks noChangeAspect="1"/>
          </p:cNvPicPr>
          <p:nvPr/>
        </p:nvPicPr>
        <p:blipFill>
          <a:blip r:embed="rId4"/>
          <a:stretch>
            <a:fillRect/>
          </a:stretch>
        </p:blipFill>
        <p:spPr>
          <a:xfrm>
            <a:off x="6761747" y="3828945"/>
            <a:ext cx="3124636" cy="1838582"/>
          </a:xfrm>
          <a:prstGeom prst="rect">
            <a:avLst/>
          </a:prstGeom>
        </p:spPr>
      </p:pic>
      <p:pic>
        <p:nvPicPr>
          <p:cNvPr id="6" name="Picture 5">
            <a:extLst>
              <a:ext uri="{FF2B5EF4-FFF2-40B4-BE49-F238E27FC236}">
                <a16:creationId xmlns:a16="http://schemas.microsoft.com/office/drawing/2014/main" id="{CF8578E6-958A-B618-B770-6A093A0B0FDC}"/>
              </a:ext>
            </a:extLst>
          </p:cNvPr>
          <p:cNvPicPr>
            <a:picLocks noChangeAspect="1"/>
          </p:cNvPicPr>
          <p:nvPr/>
        </p:nvPicPr>
        <p:blipFill>
          <a:blip r:embed="rId5"/>
          <a:stretch>
            <a:fillRect/>
          </a:stretch>
        </p:blipFill>
        <p:spPr>
          <a:xfrm>
            <a:off x="6659479" y="1277347"/>
            <a:ext cx="1838582" cy="352474"/>
          </a:xfrm>
          <a:prstGeom prst="rect">
            <a:avLst/>
          </a:prstGeom>
        </p:spPr>
      </p:pic>
      <p:pic>
        <p:nvPicPr>
          <p:cNvPr id="8" name="Picture 7">
            <a:extLst>
              <a:ext uri="{FF2B5EF4-FFF2-40B4-BE49-F238E27FC236}">
                <a16:creationId xmlns:a16="http://schemas.microsoft.com/office/drawing/2014/main" id="{C4D11E2D-89D6-B4AA-3845-54E6394FDED1}"/>
              </a:ext>
            </a:extLst>
          </p:cNvPr>
          <p:cNvPicPr>
            <a:picLocks noChangeAspect="1"/>
          </p:cNvPicPr>
          <p:nvPr/>
        </p:nvPicPr>
        <p:blipFill>
          <a:blip r:embed="rId6"/>
          <a:stretch>
            <a:fillRect/>
          </a:stretch>
        </p:blipFill>
        <p:spPr>
          <a:xfrm>
            <a:off x="6761747" y="1826825"/>
            <a:ext cx="1467854" cy="269826"/>
          </a:xfrm>
          <a:prstGeom prst="rect">
            <a:avLst/>
          </a:prstGeom>
        </p:spPr>
      </p:pic>
      <p:pic>
        <p:nvPicPr>
          <p:cNvPr id="10" name="Picture 9">
            <a:extLst>
              <a:ext uri="{FF2B5EF4-FFF2-40B4-BE49-F238E27FC236}">
                <a16:creationId xmlns:a16="http://schemas.microsoft.com/office/drawing/2014/main" id="{F461C54A-790F-5FA6-5A28-4DDB0438AF2A}"/>
              </a:ext>
            </a:extLst>
          </p:cNvPr>
          <p:cNvPicPr>
            <a:picLocks noChangeAspect="1"/>
          </p:cNvPicPr>
          <p:nvPr/>
        </p:nvPicPr>
        <p:blipFill>
          <a:blip r:embed="rId7"/>
          <a:stretch>
            <a:fillRect/>
          </a:stretch>
        </p:blipFill>
        <p:spPr>
          <a:xfrm>
            <a:off x="6827921" y="2406907"/>
            <a:ext cx="5313417" cy="501784"/>
          </a:xfrm>
          <a:prstGeom prst="rect">
            <a:avLst/>
          </a:prstGeom>
        </p:spPr>
      </p:pic>
      <p:cxnSp>
        <p:nvCxnSpPr>
          <p:cNvPr id="11" name="Straight Arrow Connector 10">
            <a:extLst>
              <a:ext uri="{FF2B5EF4-FFF2-40B4-BE49-F238E27FC236}">
                <a16:creationId xmlns:a16="http://schemas.microsoft.com/office/drawing/2014/main" id="{18987004-9F77-4ABF-8AD0-8598298DE6C5}"/>
              </a:ext>
            </a:extLst>
          </p:cNvPr>
          <p:cNvCxnSpPr>
            <a:cxnSpLocks/>
            <a:endCxn id="6" idx="1"/>
          </p:cNvCxnSpPr>
          <p:nvPr/>
        </p:nvCxnSpPr>
        <p:spPr>
          <a:xfrm flipV="1">
            <a:off x="2834328" y="1453584"/>
            <a:ext cx="3825151" cy="50815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7B816EBA-D4A8-8321-AD61-EE95EABB933B}"/>
              </a:ext>
            </a:extLst>
          </p:cNvPr>
          <p:cNvCxnSpPr>
            <a:cxnSpLocks/>
            <a:endCxn id="8" idx="1"/>
          </p:cNvCxnSpPr>
          <p:nvPr/>
        </p:nvCxnSpPr>
        <p:spPr>
          <a:xfrm flipV="1">
            <a:off x="1769533" y="1961738"/>
            <a:ext cx="4992214" cy="3732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2CDACE66-938C-2641-D1BE-108F5DF09CE0}"/>
              </a:ext>
            </a:extLst>
          </p:cNvPr>
          <p:cNvCxnSpPr>
            <a:cxnSpLocks/>
            <a:endCxn id="2" idx="1"/>
          </p:cNvCxnSpPr>
          <p:nvPr/>
        </p:nvCxnSpPr>
        <p:spPr>
          <a:xfrm>
            <a:off x="3570551" y="4033705"/>
            <a:ext cx="3191196" cy="71453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FD287648-6D50-BD43-F501-5F0282FE3FAF}"/>
              </a:ext>
            </a:extLst>
          </p:cNvPr>
          <p:cNvCxnSpPr>
            <a:cxnSpLocks/>
            <a:endCxn id="10" idx="1"/>
          </p:cNvCxnSpPr>
          <p:nvPr/>
        </p:nvCxnSpPr>
        <p:spPr>
          <a:xfrm flipV="1">
            <a:off x="6584461" y="2657799"/>
            <a:ext cx="243460" cy="909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457721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Slide Number Placeholder 3">
            <a:extLst>
              <a:ext uri="{FF2B5EF4-FFF2-40B4-BE49-F238E27FC236}">
                <a16:creationId xmlns:a16="http://schemas.microsoft.com/office/drawing/2014/main" id="{84E04E4E-021A-44EA-A21F-D749783987DC}"/>
              </a:ext>
            </a:extLst>
          </p:cNvPr>
          <p:cNvSpPr>
            <a:spLocks noGrp="1"/>
          </p:cNvSpPr>
          <p:nvPr>
            <p:ph type="sldNum" sz="quarter" idx="12"/>
          </p:nvPr>
        </p:nvSpPr>
        <p:spPr>
          <a:xfrm>
            <a:off x="540000" y="6247800"/>
            <a:ext cx="900000" cy="450000"/>
          </a:xfrm>
        </p:spPr>
        <p:txBody>
          <a:bodyPr/>
          <a:lstStyle/>
          <a:p>
            <a:pPr>
              <a:spcAft>
                <a:spcPts val="600"/>
              </a:spcAft>
            </a:pPr>
            <a:fld id="{02CEFE82-39F2-4F47-8A0C-D5AB3496FA5C}" type="slidenum">
              <a:rPr lang="en-GB" smtClean="0"/>
              <a:pPr>
                <a:spcAft>
                  <a:spcPts val="600"/>
                </a:spcAft>
              </a:pPr>
              <a:t>42</a:t>
            </a:fld>
            <a:endParaRPr lang="en-GB"/>
          </a:p>
        </p:txBody>
      </p:sp>
      <p:sp>
        <p:nvSpPr>
          <p:cNvPr id="4" name="Footer Placeholder 6">
            <a:extLst>
              <a:ext uri="{FF2B5EF4-FFF2-40B4-BE49-F238E27FC236}">
                <a16:creationId xmlns:a16="http://schemas.microsoft.com/office/drawing/2014/main" id="{1B53A489-8570-0099-E749-8FD7574DC86E}"/>
              </a:ext>
            </a:extLst>
          </p:cNvPr>
          <p:cNvSpPr>
            <a:spLocks noGrp="1"/>
          </p:cNvSpPr>
          <p:nvPr>
            <p:ph type="ftr" sz="quarter" idx="11"/>
          </p:nvPr>
        </p:nvSpPr>
        <p:spPr>
          <a:xfrm>
            <a:off x="0" y="0"/>
            <a:ext cx="1440001" cy="270000"/>
          </a:xfrm>
          <a:solidFill>
            <a:srgbClr val="0C1026"/>
          </a:solidFill>
          <a:ln>
            <a:noFill/>
          </a:ln>
        </p:spPr>
        <p:txBody>
          <a:bodyPr/>
          <a:lstStyle/>
          <a:p>
            <a:pPr algn="l"/>
            <a:r>
              <a:rPr lang="en-US" sz="1100">
                <a:latin typeface="Verdana" panose="020B0604030504040204" pitchFamily="34" charset="0"/>
                <a:ea typeface="Verdana" panose="020B0604030504040204" pitchFamily="34" charset="0"/>
                <a:sym typeface="Verdana" panose="020B0604030504040204" pitchFamily="34" charset="0"/>
              </a:rPr>
              <a:t> Pre-lab exercises</a:t>
            </a:r>
          </a:p>
        </p:txBody>
      </p:sp>
      <p:sp>
        <p:nvSpPr>
          <p:cNvPr id="5" name="Footer Placeholder 6">
            <a:extLst>
              <a:ext uri="{FF2B5EF4-FFF2-40B4-BE49-F238E27FC236}">
                <a16:creationId xmlns:a16="http://schemas.microsoft.com/office/drawing/2014/main" id="{6166047B-8814-0C38-10C7-8EB2A421732A}"/>
              </a:ext>
            </a:extLst>
          </p:cNvPr>
          <p:cNvSpPr txBox="1">
            <a:spLocks/>
          </p:cNvSpPr>
          <p:nvPr/>
        </p:nvSpPr>
        <p:spPr bwMode="gray">
          <a:xfrm>
            <a:off x="1440000" y="0"/>
            <a:ext cx="7900850" cy="270000"/>
          </a:xfrm>
          <a:prstGeom prst="rect">
            <a:avLst/>
          </a:prstGeom>
          <a:gradFill flip="none" rotWithShape="1">
            <a:gsLst>
              <a:gs pos="0">
                <a:srgbClr val="2D28CD"/>
              </a:gs>
              <a:gs pos="50000">
                <a:srgbClr val="2D28CD">
                  <a:alpha val="50000"/>
                </a:srgbClr>
              </a:gs>
              <a:gs pos="100000">
                <a:schemeClr val="bg1"/>
              </a:gs>
            </a:gsLst>
            <a:lin ang="0" scaled="1"/>
            <a:tileRect/>
          </a:gradFill>
          <a:ln>
            <a:noFill/>
          </a:ln>
        </p:spPr>
        <p:txBody>
          <a:bodyPr vert="horz" lIns="0" tIns="0" rIns="0" bIns="0" rtlCol="0" anchor="ctr"/>
          <a:lstStyle>
            <a:defPPr>
              <a:defRPr lang="en-US"/>
            </a:defPPr>
            <a:lvl1pPr marL="0" algn="ctr" defTabSz="914400" rtl="0" eaLnBrk="1" latinLnBrk="0" hangingPunct="1">
              <a:defRPr sz="1050" kern="1200">
                <a:solidFill>
                  <a:schemeClr val="bg1"/>
                </a:solidFill>
                <a:latin typeface="Verdana" panose="020B0604030504040204" pitchFamily="34" charset="0"/>
                <a:ea typeface="Verdana" panose="020B0604030504040204" pitchFamily="34" charset="0"/>
                <a:cs typeface="+mn-cs"/>
                <a:sym typeface="Verdana" panose="020B060403050404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dirty="0"/>
              <a:t> Pre-lab task #6: 9800-CL</a:t>
            </a:r>
          </a:p>
        </p:txBody>
      </p:sp>
      <p:pic>
        <p:nvPicPr>
          <p:cNvPr id="6" name="Picture 5">
            <a:extLst>
              <a:ext uri="{FF2B5EF4-FFF2-40B4-BE49-F238E27FC236}">
                <a16:creationId xmlns:a16="http://schemas.microsoft.com/office/drawing/2014/main" id="{DB6A23B5-33C1-32FC-9D78-89EC9BDAB4D4}"/>
              </a:ext>
            </a:extLst>
          </p:cNvPr>
          <p:cNvPicPr>
            <a:picLocks noChangeAspect="1"/>
          </p:cNvPicPr>
          <p:nvPr/>
        </p:nvPicPr>
        <p:blipFill>
          <a:blip r:embed="rId3"/>
          <a:stretch>
            <a:fillRect/>
          </a:stretch>
        </p:blipFill>
        <p:spPr>
          <a:xfrm>
            <a:off x="3046107" y="346789"/>
            <a:ext cx="5431144" cy="881308"/>
          </a:xfrm>
          <a:prstGeom prst="rect">
            <a:avLst/>
          </a:prstGeom>
        </p:spPr>
      </p:pic>
      <p:sp>
        <p:nvSpPr>
          <p:cNvPr id="7" name="Rectangle: Rounded Corners 6">
            <a:extLst>
              <a:ext uri="{FF2B5EF4-FFF2-40B4-BE49-F238E27FC236}">
                <a16:creationId xmlns:a16="http://schemas.microsoft.com/office/drawing/2014/main" id="{A8B7B111-653E-4B53-BBD1-A75F603564D2}"/>
              </a:ext>
            </a:extLst>
          </p:cNvPr>
          <p:cNvSpPr/>
          <p:nvPr/>
        </p:nvSpPr>
        <p:spPr>
          <a:xfrm>
            <a:off x="6541216" y="559860"/>
            <a:ext cx="530380" cy="635740"/>
          </a:xfrm>
          <a:prstGeom prst="roundRect">
            <a:avLst/>
          </a:prstGeom>
          <a:noFill/>
          <a:ln/>
        </p:spPr>
        <p:style>
          <a:lnRef idx="2">
            <a:schemeClr val="accent1"/>
          </a:lnRef>
          <a:fillRef idx="1">
            <a:schemeClr val="lt1"/>
          </a:fillRef>
          <a:effectRef idx="0">
            <a:schemeClr val="accent1"/>
          </a:effectRef>
          <a:fontRef idx="minor">
            <a:schemeClr val="dk1"/>
          </a:fontRef>
        </p:style>
        <p:txBody>
          <a:bodyPr lIns="36000" tIns="36000" rIns="36000" bIns="36000" rtlCol="0" anchor="ctr"/>
          <a:lstStyle/>
          <a:p>
            <a:pPr algn="ctr">
              <a:lnSpc>
                <a:spcPct val="90000"/>
              </a:lnSpc>
              <a:spcAft>
                <a:spcPts val="1000"/>
              </a:spcAft>
            </a:pPr>
            <a:endParaRPr lang="nb-NO" err="1"/>
          </a:p>
        </p:txBody>
      </p:sp>
      <p:pic>
        <p:nvPicPr>
          <p:cNvPr id="11" name="Picture 10">
            <a:extLst>
              <a:ext uri="{FF2B5EF4-FFF2-40B4-BE49-F238E27FC236}">
                <a16:creationId xmlns:a16="http://schemas.microsoft.com/office/drawing/2014/main" id="{7788CF72-20F5-BC83-82EA-CE4A2EA5CC1F}"/>
              </a:ext>
            </a:extLst>
          </p:cNvPr>
          <p:cNvPicPr>
            <a:picLocks noChangeAspect="1"/>
          </p:cNvPicPr>
          <p:nvPr/>
        </p:nvPicPr>
        <p:blipFill rotWithShape="1">
          <a:blip r:embed="rId4">
            <a:extLst>
              <a:ext uri="{28A0092B-C50C-407E-A947-70E740481C1C}">
                <a14:useLocalDpi xmlns:a14="http://schemas.microsoft.com/office/drawing/2010/main" val="0"/>
              </a:ext>
            </a:extLst>
          </a:blip>
          <a:srcRect t="621" b="621"/>
          <a:stretch/>
        </p:blipFill>
        <p:spPr>
          <a:xfrm>
            <a:off x="3046107" y="1322517"/>
            <a:ext cx="5431144" cy="3001833"/>
          </a:xfrm>
          <a:prstGeom prst="rect">
            <a:avLst/>
          </a:prstGeom>
        </p:spPr>
      </p:pic>
      <p:pic>
        <p:nvPicPr>
          <p:cNvPr id="3" name="Picture 2">
            <a:extLst>
              <a:ext uri="{FF2B5EF4-FFF2-40B4-BE49-F238E27FC236}">
                <a16:creationId xmlns:a16="http://schemas.microsoft.com/office/drawing/2014/main" id="{7294C548-54FB-1EB5-6AE5-F4FEE0514EE4}"/>
              </a:ext>
            </a:extLst>
          </p:cNvPr>
          <p:cNvPicPr>
            <a:picLocks noChangeAspect="1"/>
          </p:cNvPicPr>
          <p:nvPr/>
        </p:nvPicPr>
        <p:blipFill rotWithShape="1">
          <a:blip r:embed="rId5"/>
          <a:srcRect b="5341"/>
          <a:stretch/>
        </p:blipFill>
        <p:spPr>
          <a:xfrm>
            <a:off x="3046107" y="4465783"/>
            <a:ext cx="5431144" cy="1585767"/>
          </a:xfrm>
          <a:prstGeom prst="rect">
            <a:avLst/>
          </a:prstGeom>
        </p:spPr>
      </p:pic>
      <p:sp>
        <p:nvSpPr>
          <p:cNvPr id="8" name="Text+Image 50:50">
            <a:extLst>
              <a:ext uri="{FF2B5EF4-FFF2-40B4-BE49-F238E27FC236}">
                <a16:creationId xmlns:a16="http://schemas.microsoft.com/office/drawing/2014/main" id="{F806712D-BD76-753F-A112-30B2E003A117}"/>
              </a:ext>
            </a:extLst>
          </p:cNvPr>
          <p:cNvSpPr txBox="1">
            <a:spLocks noGrp="1"/>
          </p:cNvSpPr>
          <p:nvPr>
            <p:ph type="title"/>
          </p:nvPr>
        </p:nvSpPr>
        <p:spPr>
          <a:xfrm>
            <a:off x="540000" y="432000"/>
            <a:ext cx="11109600" cy="540000"/>
          </a:xfrm>
        </p:spPr>
        <p:txBody>
          <a:bodyPr anchor="ctr">
            <a:normAutofit/>
          </a:bodyPr>
          <a:lstStyle/>
          <a:p>
            <a:r>
              <a:rPr lang="en-GB"/>
              <a:t>Create </a:t>
            </a:r>
            <a:r>
              <a:rPr lang="en-GB" err="1"/>
              <a:t>VM</a:t>
            </a:r>
            <a:endParaRPr lang="en-GB"/>
          </a:p>
        </p:txBody>
      </p:sp>
      <p:sp>
        <p:nvSpPr>
          <p:cNvPr id="9" name="Rectangle: Rounded Corners 8">
            <a:extLst>
              <a:ext uri="{FF2B5EF4-FFF2-40B4-BE49-F238E27FC236}">
                <a16:creationId xmlns:a16="http://schemas.microsoft.com/office/drawing/2014/main" id="{F386E354-D797-30F3-B881-935184B27FB1}"/>
              </a:ext>
            </a:extLst>
          </p:cNvPr>
          <p:cNvSpPr/>
          <p:nvPr/>
        </p:nvSpPr>
        <p:spPr>
          <a:xfrm>
            <a:off x="4637682" y="2178901"/>
            <a:ext cx="2520234" cy="212544"/>
          </a:xfrm>
          <a:prstGeom prst="roundRect">
            <a:avLst/>
          </a:prstGeom>
          <a:noFill/>
          <a:ln/>
        </p:spPr>
        <p:style>
          <a:lnRef idx="2">
            <a:schemeClr val="accent1"/>
          </a:lnRef>
          <a:fillRef idx="1">
            <a:schemeClr val="lt1"/>
          </a:fillRef>
          <a:effectRef idx="0">
            <a:schemeClr val="accent1"/>
          </a:effectRef>
          <a:fontRef idx="minor">
            <a:schemeClr val="dk1"/>
          </a:fontRef>
        </p:style>
        <p:txBody>
          <a:bodyPr lIns="36000" tIns="36000" rIns="36000" bIns="36000" rtlCol="0" anchor="ctr"/>
          <a:lstStyle/>
          <a:p>
            <a:pPr algn="ctr">
              <a:lnSpc>
                <a:spcPct val="90000"/>
              </a:lnSpc>
              <a:spcAft>
                <a:spcPts val="1000"/>
              </a:spcAft>
            </a:pPr>
            <a:endParaRPr lang="nb-NO" err="1"/>
          </a:p>
        </p:txBody>
      </p:sp>
      <p:sp>
        <p:nvSpPr>
          <p:cNvPr id="10" name="Rectangle: Rounded Corners 9">
            <a:extLst>
              <a:ext uri="{FF2B5EF4-FFF2-40B4-BE49-F238E27FC236}">
                <a16:creationId xmlns:a16="http://schemas.microsoft.com/office/drawing/2014/main" id="{449916E7-DD9D-ECEF-6588-FBFD982FA007}"/>
              </a:ext>
            </a:extLst>
          </p:cNvPr>
          <p:cNvSpPr/>
          <p:nvPr/>
        </p:nvSpPr>
        <p:spPr>
          <a:xfrm>
            <a:off x="7797800" y="5144560"/>
            <a:ext cx="679451" cy="635740"/>
          </a:xfrm>
          <a:prstGeom prst="roundRect">
            <a:avLst/>
          </a:prstGeom>
          <a:noFill/>
          <a:ln/>
        </p:spPr>
        <p:style>
          <a:lnRef idx="2">
            <a:schemeClr val="accent1"/>
          </a:lnRef>
          <a:fillRef idx="1">
            <a:schemeClr val="lt1"/>
          </a:fillRef>
          <a:effectRef idx="0">
            <a:schemeClr val="accent1"/>
          </a:effectRef>
          <a:fontRef idx="minor">
            <a:schemeClr val="dk1"/>
          </a:fontRef>
        </p:style>
        <p:txBody>
          <a:bodyPr lIns="36000" tIns="36000" rIns="36000" bIns="36000" rtlCol="0" anchor="ctr"/>
          <a:lstStyle/>
          <a:p>
            <a:pPr algn="ctr">
              <a:lnSpc>
                <a:spcPct val="90000"/>
              </a:lnSpc>
              <a:spcAft>
                <a:spcPts val="1000"/>
              </a:spcAft>
            </a:pPr>
            <a:endParaRPr lang="nb-NO" err="1"/>
          </a:p>
        </p:txBody>
      </p:sp>
      <p:sp>
        <p:nvSpPr>
          <p:cNvPr id="2" name="Rectangle: Rounded Corners 1">
            <a:extLst>
              <a:ext uri="{FF2B5EF4-FFF2-40B4-BE49-F238E27FC236}">
                <a16:creationId xmlns:a16="http://schemas.microsoft.com/office/drawing/2014/main" id="{9A64133E-BFC0-3C2E-97B8-45B35F02AD76}"/>
              </a:ext>
            </a:extLst>
          </p:cNvPr>
          <p:cNvSpPr/>
          <p:nvPr/>
        </p:nvSpPr>
        <p:spPr>
          <a:xfrm>
            <a:off x="4637682" y="3272889"/>
            <a:ext cx="989395" cy="212544"/>
          </a:xfrm>
          <a:prstGeom prst="roundRect">
            <a:avLst/>
          </a:prstGeom>
          <a:noFill/>
          <a:ln/>
        </p:spPr>
        <p:style>
          <a:lnRef idx="2">
            <a:schemeClr val="accent1"/>
          </a:lnRef>
          <a:fillRef idx="1">
            <a:schemeClr val="lt1"/>
          </a:fillRef>
          <a:effectRef idx="0">
            <a:schemeClr val="accent1"/>
          </a:effectRef>
          <a:fontRef idx="minor">
            <a:schemeClr val="dk1"/>
          </a:fontRef>
        </p:style>
        <p:txBody>
          <a:bodyPr lIns="36000" tIns="36000" rIns="36000" bIns="36000" rtlCol="0" anchor="ctr"/>
          <a:lstStyle/>
          <a:p>
            <a:pPr algn="ctr">
              <a:lnSpc>
                <a:spcPct val="90000"/>
              </a:lnSpc>
              <a:spcAft>
                <a:spcPts val="1000"/>
              </a:spcAft>
            </a:pPr>
            <a:endParaRPr lang="nb-NO" err="1"/>
          </a:p>
        </p:txBody>
      </p:sp>
      <p:sp>
        <p:nvSpPr>
          <p:cNvPr id="12" name="Rectangle: Rounded Corners 11">
            <a:extLst>
              <a:ext uri="{FF2B5EF4-FFF2-40B4-BE49-F238E27FC236}">
                <a16:creationId xmlns:a16="http://schemas.microsoft.com/office/drawing/2014/main" id="{5F342A13-4539-0778-37F7-611499618CD4}"/>
              </a:ext>
            </a:extLst>
          </p:cNvPr>
          <p:cNvSpPr/>
          <p:nvPr/>
        </p:nvSpPr>
        <p:spPr>
          <a:xfrm>
            <a:off x="4637682" y="2644767"/>
            <a:ext cx="2520234" cy="212544"/>
          </a:xfrm>
          <a:prstGeom prst="roundRect">
            <a:avLst/>
          </a:prstGeom>
          <a:noFill/>
          <a:ln/>
        </p:spPr>
        <p:style>
          <a:lnRef idx="2">
            <a:schemeClr val="accent1"/>
          </a:lnRef>
          <a:fillRef idx="1">
            <a:schemeClr val="lt1"/>
          </a:fillRef>
          <a:effectRef idx="0">
            <a:schemeClr val="accent1"/>
          </a:effectRef>
          <a:fontRef idx="minor">
            <a:schemeClr val="dk1"/>
          </a:fontRef>
        </p:style>
        <p:txBody>
          <a:bodyPr lIns="36000" tIns="36000" rIns="36000" bIns="36000" rtlCol="0" anchor="ctr"/>
          <a:lstStyle/>
          <a:p>
            <a:pPr algn="ctr">
              <a:lnSpc>
                <a:spcPct val="90000"/>
              </a:lnSpc>
              <a:spcAft>
                <a:spcPts val="1000"/>
              </a:spcAft>
            </a:pPr>
            <a:endParaRPr lang="nb-NO" err="1"/>
          </a:p>
        </p:txBody>
      </p:sp>
      <p:sp>
        <p:nvSpPr>
          <p:cNvPr id="13" name="TextBox 12">
            <a:extLst>
              <a:ext uri="{FF2B5EF4-FFF2-40B4-BE49-F238E27FC236}">
                <a16:creationId xmlns:a16="http://schemas.microsoft.com/office/drawing/2014/main" id="{D52D4B83-11CD-6BF5-42E5-2403B5C4ADD7}"/>
              </a:ext>
            </a:extLst>
          </p:cNvPr>
          <p:cNvSpPr txBox="1"/>
          <p:nvPr/>
        </p:nvSpPr>
        <p:spPr>
          <a:xfrm>
            <a:off x="397267" y="2015192"/>
            <a:ext cx="2445170" cy="1257697"/>
          </a:xfrm>
          <a:prstGeom prst="rect">
            <a:avLst/>
          </a:prstGeom>
          <a:noFill/>
        </p:spPr>
        <p:txBody>
          <a:bodyPr wrap="none" lIns="90000" tIns="46800" rIns="90000" bIns="46800" rtlCol="0">
            <a:noAutofit/>
          </a:bodyPr>
          <a:lstStyle/>
          <a:p>
            <a:pPr algn="l"/>
            <a:r>
              <a:rPr lang="nb-NO" sz="1200" dirty="0" err="1"/>
              <a:t>Change</a:t>
            </a:r>
            <a:r>
              <a:rPr lang="nb-NO" sz="1200" dirty="0"/>
              <a:t> </a:t>
            </a:r>
            <a:r>
              <a:rPr lang="nb-NO" sz="1200" dirty="0" err="1"/>
              <a:t>the</a:t>
            </a:r>
            <a:r>
              <a:rPr lang="nb-NO" sz="1200" dirty="0"/>
              <a:t> </a:t>
            </a:r>
            <a:r>
              <a:rPr lang="nb-NO" sz="1200" dirty="0" err="1"/>
              <a:t>name</a:t>
            </a:r>
            <a:r>
              <a:rPr lang="nb-NO" sz="1200" dirty="0"/>
              <a:t> to </a:t>
            </a:r>
            <a:r>
              <a:rPr lang="nb-NO" sz="1200" dirty="0" err="1"/>
              <a:t>reflect</a:t>
            </a:r>
            <a:endParaRPr lang="nb-NO" sz="1200" dirty="0"/>
          </a:p>
          <a:p>
            <a:pPr algn="l"/>
            <a:r>
              <a:rPr lang="nb-NO" sz="1200" dirty="0" err="1"/>
              <a:t>your</a:t>
            </a:r>
            <a:r>
              <a:rPr lang="nb-NO" sz="1200" dirty="0"/>
              <a:t> pod </a:t>
            </a:r>
            <a:r>
              <a:rPr lang="nb-NO" sz="1200" dirty="0" err="1"/>
              <a:t>number</a:t>
            </a:r>
            <a:r>
              <a:rPr lang="nb-NO" sz="1200" dirty="0"/>
              <a:t>. E.g.</a:t>
            </a:r>
          </a:p>
          <a:p>
            <a:pPr algn="l"/>
            <a:r>
              <a:rPr lang="nb-NO" sz="1200" dirty="0" err="1"/>
              <a:t>wlc11</a:t>
            </a:r>
            <a:endParaRPr lang="nb-NO" sz="1200" dirty="0"/>
          </a:p>
          <a:p>
            <a:pPr algn="l"/>
            <a:r>
              <a:rPr lang="nb-NO" sz="1200" dirty="0" err="1"/>
              <a:t>wlc12</a:t>
            </a:r>
            <a:endParaRPr lang="nb-NO" sz="1200" dirty="0"/>
          </a:p>
          <a:p>
            <a:pPr algn="l"/>
            <a:r>
              <a:rPr lang="nb-NO" sz="1200" dirty="0" err="1"/>
              <a:t>wlc13</a:t>
            </a:r>
            <a:endParaRPr lang="nb-NO" sz="1200" dirty="0"/>
          </a:p>
          <a:p>
            <a:pPr algn="l"/>
            <a:r>
              <a:rPr lang="nb-NO" sz="1200" dirty="0" err="1"/>
              <a:t>etc</a:t>
            </a:r>
            <a:endParaRPr lang="nb-NO" sz="1200" dirty="0"/>
          </a:p>
        </p:txBody>
      </p:sp>
      <p:cxnSp>
        <p:nvCxnSpPr>
          <p:cNvPr id="14" name="Straight Arrow Connector 13">
            <a:extLst>
              <a:ext uri="{FF2B5EF4-FFF2-40B4-BE49-F238E27FC236}">
                <a16:creationId xmlns:a16="http://schemas.microsoft.com/office/drawing/2014/main" id="{D267CEB7-402A-13EB-AC0D-B912BC10C130}"/>
              </a:ext>
            </a:extLst>
          </p:cNvPr>
          <p:cNvCxnSpPr>
            <a:cxnSpLocks/>
          </p:cNvCxnSpPr>
          <p:nvPr/>
        </p:nvCxnSpPr>
        <p:spPr>
          <a:xfrm flipV="1">
            <a:off x="2346251" y="2303721"/>
            <a:ext cx="2013098" cy="8772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05325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Slide Number Placeholder 3">
            <a:extLst>
              <a:ext uri="{FF2B5EF4-FFF2-40B4-BE49-F238E27FC236}">
                <a16:creationId xmlns:a16="http://schemas.microsoft.com/office/drawing/2014/main" id="{84E04E4E-021A-44EA-A21F-D749783987DC}"/>
              </a:ext>
            </a:extLst>
          </p:cNvPr>
          <p:cNvSpPr>
            <a:spLocks noGrp="1"/>
          </p:cNvSpPr>
          <p:nvPr>
            <p:ph type="sldNum" sz="quarter" idx="12"/>
          </p:nvPr>
        </p:nvSpPr>
        <p:spPr>
          <a:xfrm>
            <a:off x="540000" y="6247800"/>
            <a:ext cx="900000" cy="450000"/>
          </a:xfrm>
        </p:spPr>
        <p:txBody>
          <a:bodyPr/>
          <a:lstStyle/>
          <a:p>
            <a:pPr>
              <a:spcAft>
                <a:spcPts val="600"/>
              </a:spcAft>
            </a:pPr>
            <a:fld id="{02CEFE82-39F2-4F47-8A0C-D5AB3496FA5C}" type="slidenum">
              <a:rPr lang="en-GB" smtClean="0"/>
              <a:pPr>
                <a:spcAft>
                  <a:spcPts val="600"/>
                </a:spcAft>
              </a:pPr>
              <a:t>43</a:t>
            </a:fld>
            <a:endParaRPr lang="en-GB"/>
          </a:p>
        </p:txBody>
      </p:sp>
      <p:sp>
        <p:nvSpPr>
          <p:cNvPr id="4" name="Footer Placeholder 6">
            <a:extLst>
              <a:ext uri="{FF2B5EF4-FFF2-40B4-BE49-F238E27FC236}">
                <a16:creationId xmlns:a16="http://schemas.microsoft.com/office/drawing/2014/main" id="{1B53A489-8570-0099-E749-8FD7574DC86E}"/>
              </a:ext>
            </a:extLst>
          </p:cNvPr>
          <p:cNvSpPr>
            <a:spLocks noGrp="1"/>
          </p:cNvSpPr>
          <p:nvPr>
            <p:ph type="ftr" sz="quarter" idx="11"/>
          </p:nvPr>
        </p:nvSpPr>
        <p:spPr>
          <a:xfrm>
            <a:off x="0" y="0"/>
            <a:ext cx="1440001" cy="270000"/>
          </a:xfrm>
          <a:solidFill>
            <a:srgbClr val="0C1026"/>
          </a:solidFill>
          <a:ln>
            <a:noFill/>
          </a:ln>
        </p:spPr>
        <p:txBody>
          <a:bodyPr/>
          <a:lstStyle/>
          <a:p>
            <a:pPr algn="l"/>
            <a:r>
              <a:rPr lang="en-US" sz="1100">
                <a:latin typeface="Verdana" panose="020B0604030504040204" pitchFamily="34" charset="0"/>
                <a:ea typeface="Verdana" panose="020B0604030504040204" pitchFamily="34" charset="0"/>
                <a:sym typeface="Verdana" panose="020B0604030504040204" pitchFamily="34" charset="0"/>
              </a:rPr>
              <a:t> Pre-lab exercises</a:t>
            </a:r>
          </a:p>
        </p:txBody>
      </p:sp>
      <p:sp>
        <p:nvSpPr>
          <p:cNvPr id="5" name="Footer Placeholder 6">
            <a:extLst>
              <a:ext uri="{FF2B5EF4-FFF2-40B4-BE49-F238E27FC236}">
                <a16:creationId xmlns:a16="http://schemas.microsoft.com/office/drawing/2014/main" id="{6166047B-8814-0C38-10C7-8EB2A421732A}"/>
              </a:ext>
            </a:extLst>
          </p:cNvPr>
          <p:cNvSpPr txBox="1">
            <a:spLocks/>
          </p:cNvSpPr>
          <p:nvPr/>
        </p:nvSpPr>
        <p:spPr bwMode="gray">
          <a:xfrm>
            <a:off x="1440000" y="0"/>
            <a:ext cx="7900850" cy="270000"/>
          </a:xfrm>
          <a:prstGeom prst="rect">
            <a:avLst/>
          </a:prstGeom>
          <a:gradFill flip="none" rotWithShape="1">
            <a:gsLst>
              <a:gs pos="0">
                <a:srgbClr val="2D28CD"/>
              </a:gs>
              <a:gs pos="50000">
                <a:srgbClr val="2D28CD">
                  <a:alpha val="50000"/>
                </a:srgbClr>
              </a:gs>
              <a:gs pos="100000">
                <a:schemeClr val="bg1"/>
              </a:gs>
            </a:gsLst>
            <a:lin ang="0" scaled="1"/>
            <a:tileRect/>
          </a:gradFill>
          <a:ln>
            <a:noFill/>
          </a:ln>
        </p:spPr>
        <p:txBody>
          <a:bodyPr vert="horz" lIns="0" tIns="0" rIns="0" bIns="0" rtlCol="0" anchor="ctr"/>
          <a:lstStyle>
            <a:defPPr>
              <a:defRPr lang="en-US"/>
            </a:defPPr>
            <a:lvl1pPr marL="0" algn="ctr" defTabSz="914400" rtl="0" eaLnBrk="1" latinLnBrk="0" hangingPunct="1">
              <a:defRPr sz="1050" kern="1200">
                <a:solidFill>
                  <a:schemeClr val="bg1"/>
                </a:solidFill>
                <a:latin typeface="Verdana" panose="020B0604030504040204" pitchFamily="34" charset="0"/>
                <a:ea typeface="Verdana" panose="020B0604030504040204" pitchFamily="34" charset="0"/>
                <a:cs typeface="+mn-cs"/>
                <a:sym typeface="Verdana" panose="020B060403050404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dirty="0"/>
              <a:t> Pre-lab task #6: 9800-CL</a:t>
            </a:r>
          </a:p>
        </p:txBody>
      </p:sp>
      <p:pic>
        <p:nvPicPr>
          <p:cNvPr id="10" name="Picture 9">
            <a:extLst>
              <a:ext uri="{FF2B5EF4-FFF2-40B4-BE49-F238E27FC236}">
                <a16:creationId xmlns:a16="http://schemas.microsoft.com/office/drawing/2014/main" id="{16F5AEBF-AC76-9B93-E9DB-0E76C36B301A}"/>
              </a:ext>
            </a:extLst>
          </p:cNvPr>
          <p:cNvPicPr>
            <a:picLocks noChangeAspect="1"/>
          </p:cNvPicPr>
          <p:nvPr/>
        </p:nvPicPr>
        <p:blipFill>
          <a:blip r:embed="rId3"/>
          <a:stretch>
            <a:fillRect/>
          </a:stretch>
        </p:blipFill>
        <p:spPr>
          <a:xfrm>
            <a:off x="3052457" y="329257"/>
            <a:ext cx="5431144" cy="1639302"/>
          </a:xfrm>
          <a:prstGeom prst="rect">
            <a:avLst/>
          </a:prstGeom>
        </p:spPr>
      </p:pic>
      <p:pic>
        <p:nvPicPr>
          <p:cNvPr id="13" name="Picture 12">
            <a:extLst>
              <a:ext uri="{FF2B5EF4-FFF2-40B4-BE49-F238E27FC236}">
                <a16:creationId xmlns:a16="http://schemas.microsoft.com/office/drawing/2014/main" id="{43111954-0CF0-F8A4-F535-91A5AE2520ED}"/>
              </a:ext>
            </a:extLst>
          </p:cNvPr>
          <p:cNvPicPr>
            <a:picLocks noChangeAspect="1"/>
          </p:cNvPicPr>
          <p:nvPr/>
        </p:nvPicPr>
        <p:blipFill>
          <a:blip r:embed="rId4"/>
          <a:stretch>
            <a:fillRect/>
          </a:stretch>
        </p:blipFill>
        <p:spPr>
          <a:xfrm>
            <a:off x="3052457" y="2193653"/>
            <a:ext cx="5431144" cy="3163024"/>
          </a:xfrm>
          <a:prstGeom prst="rect">
            <a:avLst/>
          </a:prstGeom>
        </p:spPr>
      </p:pic>
      <p:sp>
        <p:nvSpPr>
          <p:cNvPr id="14" name="Text+Image 50:50">
            <a:extLst>
              <a:ext uri="{FF2B5EF4-FFF2-40B4-BE49-F238E27FC236}">
                <a16:creationId xmlns:a16="http://schemas.microsoft.com/office/drawing/2014/main" id="{18F9BF18-8BBF-BC00-762E-ED556008DFD2}"/>
              </a:ext>
            </a:extLst>
          </p:cNvPr>
          <p:cNvSpPr txBox="1">
            <a:spLocks noGrp="1"/>
          </p:cNvSpPr>
          <p:nvPr>
            <p:ph type="title"/>
          </p:nvPr>
        </p:nvSpPr>
        <p:spPr>
          <a:xfrm>
            <a:off x="540000" y="432000"/>
            <a:ext cx="11109600" cy="540000"/>
          </a:xfrm>
        </p:spPr>
        <p:txBody>
          <a:bodyPr anchor="ctr">
            <a:normAutofit/>
          </a:bodyPr>
          <a:lstStyle/>
          <a:p>
            <a:r>
              <a:rPr lang="en-GB"/>
              <a:t>Create </a:t>
            </a:r>
            <a:r>
              <a:rPr lang="en-GB" err="1"/>
              <a:t>VM</a:t>
            </a:r>
            <a:endParaRPr lang="en-GB"/>
          </a:p>
        </p:txBody>
      </p:sp>
      <p:sp>
        <p:nvSpPr>
          <p:cNvPr id="15" name="Rectangle: Rounded Corners 14">
            <a:extLst>
              <a:ext uri="{FF2B5EF4-FFF2-40B4-BE49-F238E27FC236}">
                <a16:creationId xmlns:a16="http://schemas.microsoft.com/office/drawing/2014/main" id="{46534806-6C1F-535A-A066-CD1EC40EBD84}"/>
              </a:ext>
            </a:extLst>
          </p:cNvPr>
          <p:cNvSpPr/>
          <p:nvPr/>
        </p:nvSpPr>
        <p:spPr>
          <a:xfrm>
            <a:off x="7836615" y="1332819"/>
            <a:ext cx="646985" cy="299131"/>
          </a:xfrm>
          <a:prstGeom prst="roundRect">
            <a:avLst/>
          </a:prstGeom>
          <a:noFill/>
          <a:ln/>
        </p:spPr>
        <p:style>
          <a:lnRef idx="2">
            <a:schemeClr val="accent1"/>
          </a:lnRef>
          <a:fillRef idx="1">
            <a:schemeClr val="lt1"/>
          </a:fillRef>
          <a:effectRef idx="0">
            <a:schemeClr val="accent1"/>
          </a:effectRef>
          <a:fontRef idx="minor">
            <a:schemeClr val="dk1"/>
          </a:fontRef>
        </p:style>
        <p:txBody>
          <a:bodyPr lIns="36000" tIns="36000" rIns="36000" bIns="36000" rtlCol="0" anchor="ctr"/>
          <a:lstStyle/>
          <a:p>
            <a:pPr algn="ctr">
              <a:lnSpc>
                <a:spcPct val="90000"/>
              </a:lnSpc>
              <a:spcAft>
                <a:spcPts val="1000"/>
              </a:spcAft>
            </a:pPr>
            <a:endParaRPr lang="nb-NO" err="1"/>
          </a:p>
        </p:txBody>
      </p:sp>
      <p:sp>
        <p:nvSpPr>
          <p:cNvPr id="17" name="Rectangle: Rounded Corners 16">
            <a:extLst>
              <a:ext uri="{FF2B5EF4-FFF2-40B4-BE49-F238E27FC236}">
                <a16:creationId xmlns:a16="http://schemas.microsoft.com/office/drawing/2014/main" id="{22F5D4DF-F1A4-10EB-53AE-F982AE8A1ECC}"/>
              </a:ext>
            </a:extLst>
          </p:cNvPr>
          <p:cNvSpPr/>
          <p:nvPr/>
        </p:nvSpPr>
        <p:spPr>
          <a:xfrm>
            <a:off x="4604465" y="1682128"/>
            <a:ext cx="989885" cy="299131"/>
          </a:xfrm>
          <a:prstGeom prst="roundRect">
            <a:avLst/>
          </a:prstGeom>
          <a:noFill/>
          <a:ln/>
        </p:spPr>
        <p:style>
          <a:lnRef idx="2">
            <a:schemeClr val="accent1"/>
          </a:lnRef>
          <a:fillRef idx="1">
            <a:schemeClr val="lt1"/>
          </a:fillRef>
          <a:effectRef idx="0">
            <a:schemeClr val="accent1"/>
          </a:effectRef>
          <a:fontRef idx="minor">
            <a:schemeClr val="dk1"/>
          </a:fontRef>
        </p:style>
        <p:txBody>
          <a:bodyPr lIns="36000" tIns="36000" rIns="36000" bIns="36000" rtlCol="0" anchor="ctr"/>
          <a:lstStyle/>
          <a:p>
            <a:pPr algn="ctr">
              <a:lnSpc>
                <a:spcPct val="90000"/>
              </a:lnSpc>
              <a:spcAft>
                <a:spcPts val="1000"/>
              </a:spcAft>
            </a:pPr>
            <a:endParaRPr lang="nb-NO" err="1"/>
          </a:p>
        </p:txBody>
      </p:sp>
    </p:spTree>
    <p:extLst>
      <p:ext uri="{BB962C8B-B14F-4D97-AF65-F5344CB8AC3E}">
        <p14:creationId xmlns:p14="http://schemas.microsoft.com/office/powerpoint/2010/main" val="30214096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Slide Number Placeholder 3">
            <a:extLst>
              <a:ext uri="{FF2B5EF4-FFF2-40B4-BE49-F238E27FC236}">
                <a16:creationId xmlns:a16="http://schemas.microsoft.com/office/drawing/2014/main" id="{84E04E4E-021A-44EA-A21F-D749783987DC}"/>
              </a:ext>
            </a:extLst>
          </p:cNvPr>
          <p:cNvSpPr>
            <a:spLocks noGrp="1"/>
          </p:cNvSpPr>
          <p:nvPr>
            <p:ph type="sldNum" sz="quarter" idx="12"/>
          </p:nvPr>
        </p:nvSpPr>
        <p:spPr>
          <a:xfrm>
            <a:off x="540000" y="6247800"/>
            <a:ext cx="900000" cy="450000"/>
          </a:xfrm>
        </p:spPr>
        <p:txBody>
          <a:bodyPr/>
          <a:lstStyle/>
          <a:p>
            <a:pPr>
              <a:spcAft>
                <a:spcPts val="600"/>
              </a:spcAft>
            </a:pPr>
            <a:fld id="{02CEFE82-39F2-4F47-8A0C-D5AB3496FA5C}" type="slidenum">
              <a:rPr lang="en-GB" smtClean="0"/>
              <a:pPr>
                <a:spcAft>
                  <a:spcPts val="600"/>
                </a:spcAft>
              </a:pPr>
              <a:t>44</a:t>
            </a:fld>
            <a:endParaRPr lang="en-GB"/>
          </a:p>
        </p:txBody>
      </p:sp>
      <p:sp>
        <p:nvSpPr>
          <p:cNvPr id="4" name="Footer Placeholder 6">
            <a:extLst>
              <a:ext uri="{FF2B5EF4-FFF2-40B4-BE49-F238E27FC236}">
                <a16:creationId xmlns:a16="http://schemas.microsoft.com/office/drawing/2014/main" id="{1B53A489-8570-0099-E749-8FD7574DC86E}"/>
              </a:ext>
            </a:extLst>
          </p:cNvPr>
          <p:cNvSpPr>
            <a:spLocks noGrp="1"/>
          </p:cNvSpPr>
          <p:nvPr>
            <p:ph type="ftr" sz="quarter" idx="11"/>
          </p:nvPr>
        </p:nvSpPr>
        <p:spPr>
          <a:xfrm>
            <a:off x="0" y="0"/>
            <a:ext cx="1440001" cy="270000"/>
          </a:xfrm>
          <a:solidFill>
            <a:srgbClr val="0C1026"/>
          </a:solidFill>
          <a:ln>
            <a:noFill/>
          </a:ln>
        </p:spPr>
        <p:txBody>
          <a:bodyPr/>
          <a:lstStyle/>
          <a:p>
            <a:pPr algn="l"/>
            <a:r>
              <a:rPr lang="en-US" sz="1100">
                <a:latin typeface="Verdana" panose="020B0604030504040204" pitchFamily="34" charset="0"/>
                <a:ea typeface="Verdana" panose="020B0604030504040204" pitchFamily="34" charset="0"/>
                <a:sym typeface="Verdana" panose="020B0604030504040204" pitchFamily="34" charset="0"/>
              </a:rPr>
              <a:t> Pre-lab exercises</a:t>
            </a:r>
          </a:p>
        </p:txBody>
      </p:sp>
      <p:sp>
        <p:nvSpPr>
          <p:cNvPr id="5" name="Footer Placeholder 6">
            <a:extLst>
              <a:ext uri="{FF2B5EF4-FFF2-40B4-BE49-F238E27FC236}">
                <a16:creationId xmlns:a16="http://schemas.microsoft.com/office/drawing/2014/main" id="{6166047B-8814-0C38-10C7-8EB2A421732A}"/>
              </a:ext>
            </a:extLst>
          </p:cNvPr>
          <p:cNvSpPr txBox="1">
            <a:spLocks/>
          </p:cNvSpPr>
          <p:nvPr/>
        </p:nvSpPr>
        <p:spPr bwMode="gray">
          <a:xfrm>
            <a:off x="1440000" y="0"/>
            <a:ext cx="7900850" cy="270000"/>
          </a:xfrm>
          <a:prstGeom prst="rect">
            <a:avLst/>
          </a:prstGeom>
          <a:gradFill flip="none" rotWithShape="1">
            <a:gsLst>
              <a:gs pos="0">
                <a:srgbClr val="2D28CD"/>
              </a:gs>
              <a:gs pos="50000">
                <a:srgbClr val="2D28CD">
                  <a:alpha val="50000"/>
                </a:srgbClr>
              </a:gs>
              <a:gs pos="100000">
                <a:schemeClr val="bg1"/>
              </a:gs>
            </a:gsLst>
            <a:lin ang="0" scaled="1"/>
            <a:tileRect/>
          </a:gradFill>
          <a:ln>
            <a:noFill/>
          </a:ln>
        </p:spPr>
        <p:txBody>
          <a:bodyPr vert="horz" lIns="0" tIns="0" rIns="0" bIns="0" rtlCol="0" anchor="ctr"/>
          <a:lstStyle>
            <a:defPPr>
              <a:defRPr lang="en-US"/>
            </a:defPPr>
            <a:lvl1pPr marL="0" algn="ctr" defTabSz="914400" rtl="0" eaLnBrk="1" latinLnBrk="0" hangingPunct="1">
              <a:defRPr sz="1050" kern="1200">
                <a:solidFill>
                  <a:schemeClr val="bg1"/>
                </a:solidFill>
                <a:latin typeface="Verdana" panose="020B0604030504040204" pitchFamily="34" charset="0"/>
                <a:ea typeface="Verdana" panose="020B0604030504040204" pitchFamily="34" charset="0"/>
                <a:cs typeface="+mn-cs"/>
                <a:sym typeface="Verdana" panose="020B060403050404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dirty="0"/>
              <a:t> Pre-lab task #6: 9800-CL</a:t>
            </a:r>
          </a:p>
        </p:txBody>
      </p:sp>
      <p:sp>
        <p:nvSpPr>
          <p:cNvPr id="14" name="Text+Image 50:50">
            <a:extLst>
              <a:ext uri="{FF2B5EF4-FFF2-40B4-BE49-F238E27FC236}">
                <a16:creationId xmlns:a16="http://schemas.microsoft.com/office/drawing/2014/main" id="{18F9BF18-8BBF-BC00-762E-ED556008DFD2}"/>
              </a:ext>
            </a:extLst>
          </p:cNvPr>
          <p:cNvSpPr txBox="1">
            <a:spLocks noGrp="1"/>
          </p:cNvSpPr>
          <p:nvPr>
            <p:ph type="title"/>
          </p:nvPr>
        </p:nvSpPr>
        <p:spPr>
          <a:xfrm>
            <a:off x="540000" y="432000"/>
            <a:ext cx="11109600" cy="540000"/>
          </a:xfrm>
        </p:spPr>
        <p:txBody>
          <a:bodyPr anchor="ctr">
            <a:normAutofit/>
          </a:bodyPr>
          <a:lstStyle/>
          <a:p>
            <a:r>
              <a:rPr lang="en-GB"/>
              <a:t>Modify </a:t>
            </a:r>
            <a:r>
              <a:rPr lang="en-GB" err="1"/>
              <a:t>VM</a:t>
            </a:r>
            <a:endParaRPr lang="en-GB"/>
          </a:p>
        </p:txBody>
      </p:sp>
      <p:pic>
        <p:nvPicPr>
          <p:cNvPr id="6" name="Picture 5">
            <a:extLst>
              <a:ext uri="{FF2B5EF4-FFF2-40B4-BE49-F238E27FC236}">
                <a16:creationId xmlns:a16="http://schemas.microsoft.com/office/drawing/2014/main" id="{6B3E8DF8-228B-A2E1-AA83-34CF183E02DD}"/>
              </a:ext>
            </a:extLst>
          </p:cNvPr>
          <p:cNvPicPr>
            <a:picLocks noChangeAspect="1"/>
          </p:cNvPicPr>
          <p:nvPr/>
        </p:nvPicPr>
        <p:blipFill>
          <a:blip r:embed="rId3"/>
          <a:stretch>
            <a:fillRect/>
          </a:stretch>
        </p:blipFill>
        <p:spPr>
          <a:xfrm>
            <a:off x="3052458" y="432000"/>
            <a:ext cx="5431144" cy="1107068"/>
          </a:xfrm>
          <a:prstGeom prst="rect">
            <a:avLst/>
          </a:prstGeom>
        </p:spPr>
      </p:pic>
      <p:sp>
        <p:nvSpPr>
          <p:cNvPr id="7" name="Rectangle: Rounded Corners 6">
            <a:extLst>
              <a:ext uri="{FF2B5EF4-FFF2-40B4-BE49-F238E27FC236}">
                <a16:creationId xmlns:a16="http://schemas.microsoft.com/office/drawing/2014/main" id="{43EE3EDC-EE82-2475-970E-1310FD636EC2}"/>
              </a:ext>
            </a:extLst>
          </p:cNvPr>
          <p:cNvSpPr/>
          <p:nvPr/>
        </p:nvSpPr>
        <p:spPr>
          <a:xfrm>
            <a:off x="6858716" y="606715"/>
            <a:ext cx="530380" cy="635740"/>
          </a:xfrm>
          <a:prstGeom prst="roundRect">
            <a:avLst/>
          </a:prstGeom>
          <a:noFill/>
          <a:ln/>
        </p:spPr>
        <p:style>
          <a:lnRef idx="2">
            <a:schemeClr val="accent1"/>
          </a:lnRef>
          <a:fillRef idx="1">
            <a:schemeClr val="lt1"/>
          </a:fillRef>
          <a:effectRef idx="0">
            <a:schemeClr val="accent1"/>
          </a:effectRef>
          <a:fontRef idx="minor">
            <a:schemeClr val="dk1"/>
          </a:fontRef>
        </p:style>
        <p:txBody>
          <a:bodyPr lIns="36000" tIns="36000" rIns="36000" bIns="36000" rtlCol="0" anchor="ctr"/>
          <a:lstStyle/>
          <a:p>
            <a:pPr algn="ctr">
              <a:lnSpc>
                <a:spcPct val="90000"/>
              </a:lnSpc>
              <a:spcAft>
                <a:spcPts val="1000"/>
              </a:spcAft>
            </a:pPr>
            <a:endParaRPr lang="nb-NO" err="1"/>
          </a:p>
        </p:txBody>
      </p:sp>
      <p:pic>
        <p:nvPicPr>
          <p:cNvPr id="9" name="Picture 8">
            <a:extLst>
              <a:ext uri="{FF2B5EF4-FFF2-40B4-BE49-F238E27FC236}">
                <a16:creationId xmlns:a16="http://schemas.microsoft.com/office/drawing/2014/main" id="{167AB419-E4B0-3643-084B-36FBDDA65EDD}"/>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3052458" y="1718030"/>
            <a:ext cx="5431143" cy="1410344"/>
          </a:xfrm>
          <a:prstGeom prst="rect">
            <a:avLst/>
          </a:prstGeom>
        </p:spPr>
      </p:pic>
      <p:pic>
        <p:nvPicPr>
          <p:cNvPr id="12" name="Picture 11">
            <a:extLst>
              <a:ext uri="{FF2B5EF4-FFF2-40B4-BE49-F238E27FC236}">
                <a16:creationId xmlns:a16="http://schemas.microsoft.com/office/drawing/2014/main" id="{65503121-83D8-812A-7A64-225606D6C982}"/>
              </a:ext>
            </a:extLst>
          </p:cNvPr>
          <p:cNvPicPr>
            <a:picLocks noChangeAspect="1"/>
          </p:cNvPicPr>
          <p:nvPr/>
        </p:nvPicPr>
        <p:blipFill>
          <a:blip r:embed="rId5"/>
          <a:stretch>
            <a:fillRect/>
          </a:stretch>
        </p:blipFill>
        <p:spPr>
          <a:xfrm>
            <a:off x="3052458" y="3213913"/>
            <a:ext cx="5146301" cy="2944239"/>
          </a:xfrm>
          <a:prstGeom prst="rect">
            <a:avLst/>
          </a:prstGeom>
        </p:spPr>
      </p:pic>
      <p:sp>
        <p:nvSpPr>
          <p:cNvPr id="15" name="Rectangle: Rounded Corners 14">
            <a:extLst>
              <a:ext uri="{FF2B5EF4-FFF2-40B4-BE49-F238E27FC236}">
                <a16:creationId xmlns:a16="http://schemas.microsoft.com/office/drawing/2014/main" id="{744D8998-15F9-CAC6-3166-B722D8BFEAE5}"/>
              </a:ext>
            </a:extLst>
          </p:cNvPr>
          <p:cNvSpPr/>
          <p:nvPr/>
        </p:nvSpPr>
        <p:spPr>
          <a:xfrm>
            <a:off x="4921250" y="4188114"/>
            <a:ext cx="1822450" cy="1558635"/>
          </a:xfrm>
          <a:prstGeom prst="roundRect">
            <a:avLst/>
          </a:prstGeom>
          <a:noFill/>
          <a:ln/>
        </p:spPr>
        <p:style>
          <a:lnRef idx="2">
            <a:schemeClr val="accent1"/>
          </a:lnRef>
          <a:fillRef idx="1">
            <a:schemeClr val="lt1"/>
          </a:fillRef>
          <a:effectRef idx="0">
            <a:schemeClr val="accent1"/>
          </a:effectRef>
          <a:fontRef idx="minor">
            <a:schemeClr val="dk1"/>
          </a:fontRef>
        </p:style>
        <p:txBody>
          <a:bodyPr lIns="36000" tIns="36000" rIns="36000" bIns="36000" rtlCol="0" anchor="ctr"/>
          <a:lstStyle/>
          <a:p>
            <a:pPr algn="ctr">
              <a:lnSpc>
                <a:spcPct val="90000"/>
              </a:lnSpc>
              <a:spcAft>
                <a:spcPts val="1000"/>
              </a:spcAft>
            </a:pPr>
            <a:endParaRPr lang="nb-NO" err="1"/>
          </a:p>
        </p:txBody>
      </p:sp>
      <p:sp>
        <p:nvSpPr>
          <p:cNvPr id="2" name="Rectangle: Rounded Corners 1">
            <a:extLst>
              <a:ext uri="{FF2B5EF4-FFF2-40B4-BE49-F238E27FC236}">
                <a16:creationId xmlns:a16="http://schemas.microsoft.com/office/drawing/2014/main" id="{D9C1EB7D-06A2-3E31-8645-3551E1C34726}"/>
              </a:ext>
            </a:extLst>
          </p:cNvPr>
          <p:cNvSpPr/>
          <p:nvPr/>
        </p:nvSpPr>
        <p:spPr>
          <a:xfrm>
            <a:off x="4560303" y="2862331"/>
            <a:ext cx="1413376" cy="266043"/>
          </a:xfrm>
          <a:prstGeom prst="roundRect">
            <a:avLst/>
          </a:prstGeom>
          <a:noFill/>
          <a:ln/>
        </p:spPr>
        <p:style>
          <a:lnRef idx="2">
            <a:schemeClr val="accent1"/>
          </a:lnRef>
          <a:fillRef idx="1">
            <a:schemeClr val="lt1"/>
          </a:fillRef>
          <a:effectRef idx="0">
            <a:schemeClr val="accent1"/>
          </a:effectRef>
          <a:fontRef idx="minor">
            <a:schemeClr val="dk1"/>
          </a:fontRef>
        </p:style>
        <p:txBody>
          <a:bodyPr lIns="36000" tIns="36000" rIns="36000" bIns="36000" rtlCol="0" anchor="ctr"/>
          <a:lstStyle/>
          <a:p>
            <a:pPr algn="ctr">
              <a:lnSpc>
                <a:spcPct val="90000"/>
              </a:lnSpc>
              <a:spcAft>
                <a:spcPts val="1000"/>
              </a:spcAft>
            </a:pPr>
            <a:endParaRPr lang="nb-NO" err="1"/>
          </a:p>
        </p:txBody>
      </p:sp>
      <p:sp>
        <p:nvSpPr>
          <p:cNvPr id="3" name="TextBox 2">
            <a:extLst>
              <a:ext uri="{FF2B5EF4-FFF2-40B4-BE49-F238E27FC236}">
                <a16:creationId xmlns:a16="http://schemas.microsoft.com/office/drawing/2014/main" id="{CC51940C-3A3F-D203-4B23-5272174588E4}"/>
              </a:ext>
            </a:extLst>
          </p:cNvPr>
          <p:cNvSpPr txBox="1"/>
          <p:nvPr/>
        </p:nvSpPr>
        <p:spPr>
          <a:xfrm>
            <a:off x="397267" y="2015192"/>
            <a:ext cx="1507733" cy="376253"/>
          </a:xfrm>
          <a:prstGeom prst="rect">
            <a:avLst/>
          </a:prstGeom>
          <a:noFill/>
        </p:spPr>
        <p:txBody>
          <a:bodyPr wrap="none" lIns="90000" tIns="46800" rIns="90000" bIns="46800" rtlCol="0">
            <a:noAutofit/>
          </a:bodyPr>
          <a:lstStyle/>
          <a:p>
            <a:pPr algn="l"/>
            <a:r>
              <a:rPr lang="nb-NO" sz="1200" dirty="0"/>
              <a:t>Important</a:t>
            </a:r>
          </a:p>
        </p:txBody>
      </p:sp>
      <p:cxnSp>
        <p:nvCxnSpPr>
          <p:cNvPr id="8" name="Straight Arrow Connector 7">
            <a:extLst>
              <a:ext uri="{FF2B5EF4-FFF2-40B4-BE49-F238E27FC236}">
                <a16:creationId xmlns:a16="http://schemas.microsoft.com/office/drawing/2014/main" id="{90369079-8331-EDE3-668C-FCBC36045C4F}"/>
              </a:ext>
            </a:extLst>
          </p:cNvPr>
          <p:cNvCxnSpPr>
            <a:cxnSpLocks/>
          </p:cNvCxnSpPr>
          <p:nvPr/>
        </p:nvCxnSpPr>
        <p:spPr>
          <a:xfrm>
            <a:off x="1333500" y="2184400"/>
            <a:ext cx="3226803" cy="80645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894498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26FC5A4-7235-C73B-1B82-41CB7A993CC2}"/>
              </a:ext>
            </a:extLst>
          </p:cNvPr>
          <p:cNvPicPr>
            <a:picLocks noChangeAspect="1"/>
          </p:cNvPicPr>
          <p:nvPr/>
        </p:nvPicPr>
        <p:blipFill>
          <a:blip r:embed="rId3"/>
          <a:stretch>
            <a:fillRect/>
          </a:stretch>
        </p:blipFill>
        <p:spPr>
          <a:xfrm>
            <a:off x="3172259" y="2760259"/>
            <a:ext cx="5395029" cy="1398711"/>
          </a:xfrm>
          <a:prstGeom prst="rect">
            <a:avLst/>
          </a:prstGeom>
        </p:spPr>
      </p:pic>
      <p:pic>
        <p:nvPicPr>
          <p:cNvPr id="8" name="Picture 7">
            <a:extLst>
              <a:ext uri="{FF2B5EF4-FFF2-40B4-BE49-F238E27FC236}">
                <a16:creationId xmlns:a16="http://schemas.microsoft.com/office/drawing/2014/main" id="{C2EA39C4-4A27-6DF2-E8EE-74CD34F2F71C}"/>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3172259" y="606721"/>
            <a:ext cx="5491871" cy="1978817"/>
          </a:xfrm>
          <a:prstGeom prst="rect">
            <a:avLst/>
          </a:prstGeom>
        </p:spPr>
      </p:pic>
      <p:sp>
        <p:nvSpPr>
          <p:cNvPr id="124" name="Slide Number Placeholder 3">
            <a:extLst>
              <a:ext uri="{FF2B5EF4-FFF2-40B4-BE49-F238E27FC236}">
                <a16:creationId xmlns:a16="http://schemas.microsoft.com/office/drawing/2014/main" id="{84E04E4E-021A-44EA-A21F-D749783987DC}"/>
              </a:ext>
            </a:extLst>
          </p:cNvPr>
          <p:cNvSpPr>
            <a:spLocks noGrp="1"/>
          </p:cNvSpPr>
          <p:nvPr>
            <p:ph type="sldNum" sz="quarter" idx="12"/>
          </p:nvPr>
        </p:nvSpPr>
        <p:spPr>
          <a:xfrm>
            <a:off x="540000" y="6247800"/>
            <a:ext cx="900000" cy="450000"/>
          </a:xfrm>
        </p:spPr>
        <p:txBody>
          <a:bodyPr/>
          <a:lstStyle/>
          <a:p>
            <a:pPr>
              <a:spcAft>
                <a:spcPts val="600"/>
              </a:spcAft>
            </a:pPr>
            <a:fld id="{02CEFE82-39F2-4F47-8A0C-D5AB3496FA5C}" type="slidenum">
              <a:rPr lang="en-GB" smtClean="0"/>
              <a:pPr>
                <a:spcAft>
                  <a:spcPts val="600"/>
                </a:spcAft>
              </a:pPr>
              <a:t>45</a:t>
            </a:fld>
            <a:endParaRPr lang="en-GB"/>
          </a:p>
        </p:txBody>
      </p:sp>
      <p:sp>
        <p:nvSpPr>
          <p:cNvPr id="4" name="Footer Placeholder 6">
            <a:extLst>
              <a:ext uri="{FF2B5EF4-FFF2-40B4-BE49-F238E27FC236}">
                <a16:creationId xmlns:a16="http://schemas.microsoft.com/office/drawing/2014/main" id="{1B53A489-8570-0099-E749-8FD7574DC86E}"/>
              </a:ext>
            </a:extLst>
          </p:cNvPr>
          <p:cNvSpPr>
            <a:spLocks noGrp="1"/>
          </p:cNvSpPr>
          <p:nvPr>
            <p:ph type="ftr" sz="quarter" idx="11"/>
          </p:nvPr>
        </p:nvSpPr>
        <p:spPr>
          <a:xfrm>
            <a:off x="0" y="0"/>
            <a:ext cx="1440001" cy="270000"/>
          </a:xfrm>
          <a:solidFill>
            <a:srgbClr val="0C1026"/>
          </a:solidFill>
          <a:ln>
            <a:noFill/>
          </a:ln>
        </p:spPr>
        <p:txBody>
          <a:bodyPr/>
          <a:lstStyle/>
          <a:p>
            <a:pPr algn="l"/>
            <a:r>
              <a:rPr lang="en-US" sz="1100">
                <a:latin typeface="Verdana" panose="020B0604030504040204" pitchFamily="34" charset="0"/>
                <a:ea typeface="Verdana" panose="020B0604030504040204" pitchFamily="34" charset="0"/>
                <a:sym typeface="Verdana" panose="020B0604030504040204" pitchFamily="34" charset="0"/>
              </a:rPr>
              <a:t> Pre-lab exercises</a:t>
            </a:r>
          </a:p>
        </p:txBody>
      </p:sp>
      <p:sp>
        <p:nvSpPr>
          <p:cNvPr id="5" name="Footer Placeholder 6">
            <a:extLst>
              <a:ext uri="{FF2B5EF4-FFF2-40B4-BE49-F238E27FC236}">
                <a16:creationId xmlns:a16="http://schemas.microsoft.com/office/drawing/2014/main" id="{6166047B-8814-0C38-10C7-8EB2A421732A}"/>
              </a:ext>
            </a:extLst>
          </p:cNvPr>
          <p:cNvSpPr txBox="1">
            <a:spLocks/>
          </p:cNvSpPr>
          <p:nvPr/>
        </p:nvSpPr>
        <p:spPr bwMode="gray">
          <a:xfrm>
            <a:off x="1440000" y="0"/>
            <a:ext cx="7900850" cy="270000"/>
          </a:xfrm>
          <a:prstGeom prst="rect">
            <a:avLst/>
          </a:prstGeom>
          <a:gradFill flip="none" rotWithShape="1">
            <a:gsLst>
              <a:gs pos="0">
                <a:srgbClr val="2D28CD"/>
              </a:gs>
              <a:gs pos="50000">
                <a:srgbClr val="2D28CD">
                  <a:alpha val="50000"/>
                </a:srgbClr>
              </a:gs>
              <a:gs pos="100000">
                <a:schemeClr val="bg1"/>
              </a:gs>
            </a:gsLst>
            <a:lin ang="0" scaled="1"/>
            <a:tileRect/>
          </a:gradFill>
          <a:ln>
            <a:noFill/>
          </a:ln>
        </p:spPr>
        <p:txBody>
          <a:bodyPr vert="horz" lIns="0" tIns="0" rIns="0" bIns="0" rtlCol="0" anchor="ctr"/>
          <a:lstStyle>
            <a:defPPr>
              <a:defRPr lang="en-US"/>
            </a:defPPr>
            <a:lvl1pPr marL="0" algn="ctr" defTabSz="914400" rtl="0" eaLnBrk="1" latinLnBrk="0" hangingPunct="1">
              <a:defRPr sz="1050" kern="1200">
                <a:solidFill>
                  <a:schemeClr val="bg1"/>
                </a:solidFill>
                <a:latin typeface="Verdana" panose="020B0604030504040204" pitchFamily="34" charset="0"/>
                <a:ea typeface="Verdana" panose="020B0604030504040204" pitchFamily="34" charset="0"/>
                <a:cs typeface="+mn-cs"/>
                <a:sym typeface="Verdana" panose="020B060403050404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dirty="0"/>
              <a:t> Pre-lab task #6: 9800-CL</a:t>
            </a:r>
          </a:p>
        </p:txBody>
      </p:sp>
      <p:sp>
        <p:nvSpPr>
          <p:cNvPr id="10" name="Rectangle: Rounded Corners 9">
            <a:extLst>
              <a:ext uri="{FF2B5EF4-FFF2-40B4-BE49-F238E27FC236}">
                <a16:creationId xmlns:a16="http://schemas.microsoft.com/office/drawing/2014/main" id="{D891B3C5-BFE6-DABA-4CAF-89294DD5DBF7}"/>
              </a:ext>
            </a:extLst>
          </p:cNvPr>
          <p:cNvSpPr/>
          <p:nvPr/>
        </p:nvSpPr>
        <p:spPr>
          <a:xfrm>
            <a:off x="8095013" y="1268770"/>
            <a:ext cx="472275" cy="288490"/>
          </a:xfrm>
          <a:prstGeom prst="roundRect">
            <a:avLst/>
          </a:prstGeom>
          <a:noFill/>
          <a:ln/>
        </p:spPr>
        <p:style>
          <a:lnRef idx="2">
            <a:schemeClr val="accent1"/>
          </a:lnRef>
          <a:fillRef idx="1">
            <a:schemeClr val="lt1"/>
          </a:fillRef>
          <a:effectRef idx="0">
            <a:schemeClr val="accent1"/>
          </a:effectRef>
          <a:fontRef idx="minor">
            <a:schemeClr val="dk1"/>
          </a:fontRef>
        </p:style>
        <p:txBody>
          <a:bodyPr lIns="36000" tIns="36000" rIns="36000" bIns="36000" rtlCol="0" anchor="ctr"/>
          <a:lstStyle/>
          <a:p>
            <a:pPr algn="ctr">
              <a:lnSpc>
                <a:spcPct val="90000"/>
              </a:lnSpc>
              <a:spcAft>
                <a:spcPts val="1000"/>
              </a:spcAft>
            </a:pPr>
            <a:endParaRPr lang="nb-NO" err="1"/>
          </a:p>
        </p:txBody>
      </p:sp>
      <p:sp>
        <p:nvSpPr>
          <p:cNvPr id="11" name="Rectangle: Rounded Corners 10">
            <a:extLst>
              <a:ext uri="{FF2B5EF4-FFF2-40B4-BE49-F238E27FC236}">
                <a16:creationId xmlns:a16="http://schemas.microsoft.com/office/drawing/2014/main" id="{FE117581-C506-B448-2897-31ED75AF39A3}"/>
              </a:ext>
            </a:extLst>
          </p:cNvPr>
          <p:cNvSpPr/>
          <p:nvPr/>
        </p:nvSpPr>
        <p:spPr>
          <a:xfrm>
            <a:off x="4319940" y="3429000"/>
            <a:ext cx="2467722" cy="448408"/>
          </a:xfrm>
          <a:prstGeom prst="roundRect">
            <a:avLst/>
          </a:prstGeom>
          <a:noFill/>
          <a:ln/>
        </p:spPr>
        <p:style>
          <a:lnRef idx="2">
            <a:schemeClr val="accent1"/>
          </a:lnRef>
          <a:fillRef idx="1">
            <a:schemeClr val="lt1"/>
          </a:fillRef>
          <a:effectRef idx="0">
            <a:schemeClr val="accent1"/>
          </a:effectRef>
          <a:fontRef idx="minor">
            <a:schemeClr val="dk1"/>
          </a:fontRef>
        </p:style>
        <p:txBody>
          <a:bodyPr lIns="36000" tIns="36000" rIns="36000" bIns="36000" rtlCol="0" anchor="ctr"/>
          <a:lstStyle/>
          <a:p>
            <a:pPr algn="ctr">
              <a:lnSpc>
                <a:spcPct val="90000"/>
              </a:lnSpc>
              <a:spcAft>
                <a:spcPts val="1000"/>
              </a:spcAft>
            </a:pPr>
            <a:endParaRPr lang="nb-NO" err="1"/>
          </a:p>
        </p:txBody>
      </p:sp>
      <p:sp>
        <p:nvSpPr>
          <p:cNvPr id="12" name="Text+Image 50:50">
            <a:extLst>
              <a:ext uri="{FF2B5EF4-FFF2-40B4-BE49-F238E27FC236}">
                <a16:creationId xmlns:a16="http://schemas.microsoft.com/office/drawing/2014/main" id="{EA234594-0152-27D2-AE80-D30C7EE91562}"/>
              </a:ext>
            </a:extLst>
          </p:cNvPr>
          <p:cNvSpPr txBox="1">
            <a:spLocks noGrp="1"/>
          </p:cNvSpPr>
          <p:nvPr>
            <p:ph type="title"/>
          </p:nvPr>
        </p:nvSpPr>
        <p:spPr>
          <a:xfrm>
            <a:off x="540000" y="432000"/>
            <a:ext cx="11109600" cy="540000"/>
          </a:xfrm>
        </p:spPr>
        <p:txBody>
          <a:bodyPr anchor="ctr">
            <a:normAutofit/>
          </a:bodyPr>
          <a:lstStyle/>
          <a:p>
            <a:r>
              <a:rPr lang="en-GB"/>
              <a:t>Modify </a:t>
            </a:r>
            <a:r>
              <a:rPr lang="en-GB" err="1"/>
              <a:t>VM</a:t>
            </a:r>
            <a:endParaRPr lang="en-GB"/>
          </a:p>
        </p:txBody>
      </p:sp>
      <p:sp>
        <p:nvSpPr>
          <p:cNvPr id="2" name="Rectangle: Rounded Corners 1">
            <a:extLst>
              <a:ext uri="{FF2B5EF4-FFF2-40B4-BE49-F238E27FC236}">
                <a16:creationId xmlns:a16="http://schemas.microsoft.com/office/drawing/2014/main" id="{7FFEBBB5-F2CA-22B2-3A05-0C0158B06738}"/>
              </a:ext>
            </a:extLst>
          </p:cNvPr>
          <p:cNvSpPr/>
          <p:nvPr/>
        </p:nvSpPr>
        <p:spPr>
          <a:xfrm>
            <a:off x="5237513" y="2029267"/>
            <a:ext cx="1022610" cy="288490"/>
          </a:xfrm>
          <a:prstGeom prst="roundRect">
            <a:avLst/>
          </a:prstGeom>
          <a:noFill/>
          <a:ln/>
        </p:spPr>
        <p:style>
          <a:lnRef idx="2">
            <a:schemeClr val="accent1"/>
          </a:lnRef>
          <a:fillRef idx="1">
            <a:schemeClr val="lt1"/>
          </a:fillRef>
          <a:effectRef idx="0">
            <a:schemeClr val="accent1"/>
          </a:effectRef>
          <a:fontRef idx="minor">
            <a:schemeClr val="dk1"/>
          </a:fontRef>
        </p:style>
        <p:txBody>
          <a:bodyPr lIns="36000" tIns="36000" rIns="36000" bIns="36000" rtlCol="0" anchor="ctr"/>
          <a:lstStyle/>
          <a:p>
            <a:pPr algn="ctr">
              <a:lnSpc>
                <a:spcPct val="90000"/>
              </a:lnSpc>
              <a:spcAft>
                <a:spcPts val="1000"/>
              </a:spcAft>
            </a:pPr>
            <a:endParaRPr lang="nb-NO" err="1"/>
          </a:p>
        </p:txBody>
      </p:sp>
    </p:spTree>
    <p:extLst>
      <p:ext uri="{BB962C8B-B14F-4D97-AF65-F5344CB8AC3E}">
        <p14:creationId xmlns:p14="http://schemas.microsoft.com/office/powerpoint/2010/main" val="3646121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Slide Number Placeholder 3">
            <a:extLst>
              <a:ext uri="{FF2B5EF4-FFF2-40B4-BE49-F238E27FC236}">
                <a16:creationId xmlns:a16="http://schemas.microsoft.com/office/drawing/2014/main" id="{84E04E4E-021A-44EA-A21F-D749783987DC}"/>
              </a:ext>
            </a:extLst>
          </p:cNvPr>
          <p:cNvSpPr>
            <a:spLocks noGrp="1"/>
          </p:cNvSpPr>
          <p:nvPr>
            <p:ph type="sldNum" sz="quarter" idx="12"/>
          </p:nvPr>
        </p:nvSpPr>
        <p:spPr>
          <a:xfrm>
            <a:off x="540000" y="6247800"/>
            <a:ext cx="900000" cy="450000"/>
          </a:xfrm>
        </p:spPr>
        <p:txBody>
          <a:bodyPr/>
          <a:lstStyle/>
          <a:p>
            <a:pPr>
              <a:spcAft>
                <a:spcPts val="600"/>
              </a:spcAft>
            </a:pPr>
            <a:fld id="{02CEFE82-39F2-4F47-8A0C-D5AB3496FA5C}" type="slidenum">
              <a:rPr lang="en-GB" smtClean="0"/>
              <a:pPr>
                <a:spcAft>
                  <a:spcPts val="600"/>
                </a:spcAft>
              </a:pPr>
              <a:t>46</a:t>
            </a:fld>
            <a:endParaRPr lang="en-GB"/>
          </a:p>
        </p:txBody>
      </p:sp>
      <p:sp>
        <p:nvSpPr>
          <p:cNvPr id="4" name="Footer Placeholder 6">
            <a:extLst>
              <a:ext uri="{FF2B5EF4-FFF2-40B4-BE49-F238E27FC236}">
                <a16:creationId xmlns:a16="http://schemas.microsoft.com/office/drawing/2014/main" id="{1B53A489-8570-0099-E749-8FD7574DC86E}"/>
              </a:ext>
            </a:extLst>
          </p:cNvPr>
          <p:cNvSpPr>
            <a:spLocks noGrp="1"/>
          </p:cNvSpPr>
          <p:nvPr>
            <p:ph type="ftr" sz="quarter" idx="11"/>
          </p:nvPr>
        </p:nvSpPr>
        <p:spPr>
          <a:xfrm>
            <a:off x="0" y="0"/>
            <a:ext cx="1440001" cy="270000"/>
          </a:xfrm>
          <a:solidFill>
            <a:srgbClr val="0C1026"/>
          </a:solidFill>
          <a:ln>
            <a:noFill/>
          </a:ln>
        </p:spPr>
        <p:txBody>
          <a:bodyPr/>
          <a:lstStyle/>
          <a:p>
            <a:pPr algn="l"/>
            <a:r>
              <a:rPr lang="en-US" sz="1100">
                <a:latin typeface="Verdana" panose="020B0604030504040204" pitchFamily="34" charset="0"/>
                <a:ea typeface="Verdana" panose="020B0604030504040204" pitchFamily="34" charset="0"/>
                <a:sym typeface="Verdana" panose="020B0604030504040204" pitchFamily="34" charset="0"/>
              </a:rPr>
              <a:t> Pre-lab exercises</a:t>
            </a:r>
          </a:p>
        </p:txBody>
      </p:sp>
      <p:sp>
        <p:nvSpPr>
          <p:cNvPr id="5" name="Footer Placeholder 6">
            <a:extLst>
              <a:ext uri="{FF2B5EF4-FFF2-40B4-BE49-F238E27FC236}">
                <a16:creationId xmlns:a16="http://schemas.microsoft.com/office/drawing/2014/main" id="{6166047B-8814-0C38-10C7-8EB2A421732A}"/>
              </a:ext>
            </a:extLst>
          </p:cNvPr>
          <p:cNvSpPr txBox="1">
            <a:spLocks/>
          </p:cNvSpPr>
          <p:nvPr/>
        </p:nvSpPr>
        <p:spPr bwMode="gray">
          <a:xfrm>
            <a:off x="1440000" y="0"/>
            <a:ext cx="7900850" cy="270000"/>
          </a:xfrm>
          <a:prstGeom prst="rect">
            <a:avLst/>
          </a:prstGeom>
          <a:gradFill flip="none" rotWithShape="1">
            <a:gsLst>
              <a:gs pos="0">
                <a:srgbClr val="2D28CD"/>
              </a:gs>
              <a:gs pos="50000">
                <a:srgbClr val="2D28CD">
                  <a:alpha val="50000"/>
                </a:srgbClr>
              </a:gs>
              <a:gs pos="100000">
                <a:schemeClr val="bg1"/>
              </a:gs>
            </a:gsLst>
            <a:lin ang="0" scaled="1"/>
            <a:tileRect/>
          </a:gradFill>
          <a:ln>
            <a:noFill/>
          </a:ln>
        </p:spPr>
        <p:txBody>
          <a:bodyPr vert="horz" lIns="0" tIns="0" rIns="0" bIns="0" rtlCol="0" anchor="ctr"/>
          <a:lstStyle>
            <a:defPPr>
              <a:defRPr lang="en-US"/>
            </a:defPPr>
            <a:lvl1pPr marL="0" algn="ctr" defTabSz="914400" rtl="0" eaLnBrk="1" latinLnBrk="0" hangingPunct="1">
              <a:defRPr sz="1050" kern="1200">
                <a:solidFill>
                  <a:schemeClr val="bg1"/>
                </a:solidFill>
                <a:latin typeface="Verdana" panose="020B0604030504040204" pitchFamily="34" charset="0"/>
                <a:ea typeface="Verdana" panose="020B0604030504040204" pitchFamily="34" charset="0"/>
                <a:cs typeface="+mn-cs"/>
                <a:sym typeface="Verdana" panose="020B060403050404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dirty="0"/>
              <a:t> Pre-lab task #6: 9800-CL</a:t>
            </a:r>
          </a:p>
        </p:txBody>
      </p:sp>
      <p:pic>
        <p:nvPicPr>
          <p:cNvPr id="3" name="Picture 2">
            <a:extLst>
              <a:ext uri="{FF2B5EF4-FFF2-40B4-BE49-F238E27FC236}">
                <a16:creationId xmlns:a16="http://schemas.microsoft.com/office/drawing/2014/main" id="{E00D6391-184B-5DBB-4FC8-640302E1EA79}"/>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3169431" y="661660"/>
            <a:ext cx="5851549" cy="2600688"/>
          </a:xfrm>
          <a:prstGeom prst="rect">
            <a:avLst/>
          </a:prstGeom>
        </p:spPr>
      </p:pic>
      <p:pic>
        <p:nvPicPr>
          <p:cNvPr id="8" name="Picture 7">
            <a:extLst>
              <a:ext uri="{FF2B5EF4-FFF2-40B4-BE49-F238E27FC236}">
                <a16:creationId xmlns:a16="http://schemas.microsoft.com/office/drawing/2014/main" id="{E9A4313E-C033-932B-328E-556A1DA48D40}"/>
              </a:ext>
            </a:extLst>
          </p:cNvPr>
          <p:cNvPicPr>
            <a:picLocks noChangeAspect="1"/>
          </p:cNvPicPr>
          <p:nvPr/>
        </p:nvPicPr>
        <p:blipFill>
          <a:blip r:embed="rId4"/>
          <a:stretch>
            <a:fillRect/>
          </a:stretch>
        </p:blipFill>
        <p:spPr>
          <a:xfrm>
            <a:off x="3169432" y="3654009"/>
            <a:ext cx="5851549" cy="1343422"/>
          </a:xfrm>
          <a:prstGeom prst="rect">
            <a:avLst/>
          </a:prstGeom>
        </p:spPr>
      </p:pic>
      <p:sp>
        <p:nvSpPr>
          <p:cNvPr id="2" name="Rectangle: Rounded Corners 1">
            <a:extLst>
              <a:ext uri="{FF2B5EF4-FFF2-40B4-BE49-F238E27FC236}">
                <a16:creationId xmlns:a16="http://schemas.microsoft.com/office/drawing/2014/main" id="{FFA76594-4E07-72CA-3551-3794F7BC1C63}"/>
              </a:ext>
            </a:extLst>
          </p:cNvPr>
          <p:cNvSpPr/>
          <p:nvPr/>
        </p:nvSpPr>
        <p:spPr>
          <a:xfrm>
            <a:off x="8271590" y="1387765"/>
            <a:ext cx="621584" cy="263235"/>
          </a:xfrm>
          <a:prstGeom prst="roundRect">
            <a:avLst/>
          </a:prstGeom>
          <a:noFill/>
          <a:ln/>
        </p:spPr>
        <p:style>
          <a:lnRef idx="2">
            <a:schemeClr val="accent1"/>
          </a:lnRef>
          <a:fillRef idx="1">
            <a:schemeClr val="lt1"/>
          </a:fillRef>
          <a:effectRef idx="0">
            <a:schemeClr val="accent1"/>
          </a:effectRef>
          <a:fontRef idx="minor">
            <a:schemeClr val="dk1"/>
          </a:fontRef>
        </p:style>
        <p:txBody>
          <a:bodyPr lIns="36000" tIns="36000" rIns="36000" bIns="36000" rtlCol="0" anchor="ctr"/>
          <a:lstStyle/>
          <a:p>
            <a:pPr algn="ctr">
              <a:lnSpc>
                <a:spcPct val="90000"/>
              </a:lnSpc>
              <a:spcAft>
                <a:spcPts val="1000"/>
              </a:spcAft>
            </a:pPr>
            <a:endParaRPr lang="nb-NO" err="1"/>
          </a:p>
        </p:txBody>
      </p:sp>
      <p:sp>
        <p:nvSpPr>
          <p:cNvPr id="6" name="Text+Image 50:50">
            <a:extLst>
              <a:ext uri="{FF2B5EF4-FFF2-40B4-BE49-F238E27FC236}">
                <a16:creationId xmlns:a16="http://schemas.microsoft.com/office/drawing/2014/main" id="{4848947F-8901-D8DF-CBBB-E1B0A4F1ED40}"/>
              </a:ext>
            </a:extLst>
          </p:cNvPr>
          <p:cNvSpPr txBox="1">
            <a:spLocks noGrp="1"/>
          </p:cNvSpPr>
          <p:nvPr>
            <p:ph type="title"/>
          </p:nvPr>
        </p:nvSpPr>
        <p:spPr>
          <a:xfrm>
            <a:off x="540000" y="432000"/>
            <a:ext cx="11109600" cy="540000"/>
          </a:xfrm>
        </p:spPr>
        <p:txBody>
          <a:bodyPr anchor="ctr">
            <a:normAutofit/>
          </a:bodyPr>
          <a:lstStyle/>
          <a:p>
            <a:r>
              <a:rPr lang="en-GB"/>
              <a:t>Modify </a:t>
            </a:r>
            <a:r>
              <a:rPr lang="en-GB" err="1"/>
              <a:t>VM</a:t>
            </a:r>
            <a:endParaRPr lang="en-GB"/>
          </a:p>
        </p:txBody>
      </p:sp>
    </p:spTree>
    <p:extLst>
      <p:ext uri="{BB962C8B-B14F-4D97-AF65-F5344CB8AC3E}">
        <p14:creationId xmlns:p14="http://schemas.microsoft.com/office/powerpoint/2010/main" val="2529490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Slide Number Placeholder 3">
            <a:extLst>
              <a:ext uri="{FF2B5EF4-FFF2-40B4-BE49-F238E27FC236}">
                <a16:creationId xmlns:a16="http://schemas.microsoft.com/office/drawing/2014/main" id="{84E04E4E-021A-44EA-A21F-D749783987DC}"/>
              </a:ext>
            </a:extLst>
          </p:cNvPr>
          <p:cNvSpPr>
            <a:spLocks noGrp="1"/>
          </p:cNvSpPr>
          <p:nvPr>
            <p:ph type="sldNum" sz="quarter" idx="12"/>
          </p:nvPr>
        </p:nvSpPr>
        <p:spPr>
          <a:xfrm>
            <a:off x="540000" y="6247800"/>
            <a:ext cx="900000" cy="450000"/>
          </a:xfrm>
        </p:spPr>
        <p:txBody>
          <a:bodyPr/>
          <a:lstStyle/>
          <a:p>
            <a:pPr>
              <a:spcAft>
                <a:spcPts val="600"/>
              </a:spcAft>
            </a:pPr>
            <a:fld id="{02CEFE82-39F2-4F47-8A0C-D5AB3496FA5C}" type="slidenum">
              <a:rPr lang="en-GB" smtClean="0"/>
              <a:pPr>
                <a:spcAft>
                  <a:spcPts val="600"/>
                </a:spcAft>
              </a:pPr>
              <a:t>47</a:t>
            </a:fld>
            <a:endParaRPr lang="en-GB"/>
          </a:p>
        </p:txBody>
      </p:sp>
      <p:sp>
        <p:nvSpPr>
          <p:cNvPr id="4" name="Footer Placeholder 6">
            <a:extLst>
              <a:ext uri="{FF2B5EF4-FFF2-40B4-BE49-F238E27FC236}">
                <a16:creationId xmlns:a16="http://schemas.microsoft.com/office/drawing/2014/main" id="{1B53A489-8570-0099-E749-8FD7574DC86E}"/>
              </a:ext>
            </a:extLst>
          </p:cNvPr>
          <p:cNvSpPr>
            <a:spLocks noGrp="1"/>
          </p:cNvSpPr>
          <p:nvPr>
            <p:ph type="ftr" sz="quarter" idx="11"/>
          </p:nvPr>
        </p:nvSpPr>
        <p:spPr>
          <a:xfrm>
            <a:off x="0" y="0"/>
            <a:ext cx="1440001" cy="270000"/>
          </a:xfrm>
          <a:solidFill>
            <a:srgbClr val="0C1026"/>
          </a:solidFill>
          <a:ln>
            <a:noFill/>
          </a:ln>
        </p:spPr>
        <p:txBody>
          <a:bodyPr/>
          <a:lstStyle/>
          <a:p>
            <a:pPr algn="l"/>
            <a:r>
              <a:rPr lang="en-US" sz="1100">
                <a:latin typeface="Verdana" panose="020B0604030504040204" pitchFamily="34" charset="0"/>
                <a:ea typeface="Verdana" panose="020B0604030504040204" pitchFamily="34" charset="0"/>
                <a:sym typeface="Verdana" panose="020B0604030504040204" pitchFamily="34" charset="0"/>
              </a:rPr>
              <a:t> Pre-lab exercises</a:t>
            </a:r>
          </a:p>
        </p:txBody>
      </p:sp>
      <p:sp>
        <p:nvSpPr>
          <p:cNvPr id="5" name="Footer Placeholder 6">
            <a:extLst>
              <a:ext uri="{FF2B5EF4-FFF2-40B4-BE49-F238E27FC236}">
                <a16:creationId xmlns:a16="http://schemas.microsoft.com/office/drawing/2014/main" id="{6166047B-8814-0C38-10C7-8EB2A421732A}"/>
              </a:ext>
            </a:extLst>
          </p:cNvPr>
          <p:cNvSpPr txBox="1">
            <a:spLocks/>
          </p:cNvSpPr>
          <p:nvPr/>
        </p:nvSpPr>
        <p:spPr bwMode="gray">
          <a:xfrm>
            <a:off x="1440000" y="0"/>
            <a:ext cx="7900850" cy="270000"/>
          </a:xfrm>
          <a:prstGeom prst="rect">
            <a:avLst/>
          </a:prstGeom>
          <a:gradFill flip="none" rotWithShape="1">
            <a:gsLst>
              <a:gs pos="0">
                <a:srgbClr val="2D28CD"/>
              </a:gs>
              <a:gs pos="50000">
                <a:srgbClr val="2D28CD">
                  <a:alpha val="50000"/>
                </a:srgbClr>
              </a:gs>
              <a:gs pos="100000">
                <a:schemeClr val="bg1"/>
              </a:gs>
            </a:gsLst>
            <a:lin ang="0" scaled="1"/>
            <a:tileRect/>
          </a:gradFill>
          <a:ln>
            <a:noFill/>
          </a:ln>
        </p:spPr>
        <p:txBody>
          <a:bodyPr vert="horz" lIns="0" tIns="0" rIns="0" bIns="0" rtlCol="0" anchor="ctr"/>
          <a:lstStyle>
            <a:defPPr>
              <a:defRPr lang="en-US"/>
            </a:defPPr>
            <a:lvl1pPr marL="0" algn="ctr" defTabSz="914400" rtl="0" eaLnBrk="1" latinLnBrk="0" hangingPunct="1">
              <a:defRPr sz="1050" kern="1200">
                <a:solidFill>
                  <a:schemeClr val="bg1"/>
                </a:solidFill>
                <a:latin typeface="Verdana" panose="020B0604030504040204" pitchFamily="34" charset="0"/>
                <a:ea typeface="Verdana" panose="020B0604030504040204" pitchFamily="34" charset="0"/>
                <a:cs typeface="+mn-cs"/>
                <a:sym typeface="Verdana" panose="020B060403050404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dirty="0"/>
              <a:t> Pre-lab task #6: 9800-CL</a:t>
            </a:r>
          </a:p>
        </p:txBody>
      </p:sp>
      <p:pic>
        <p:nvPicPr>
          <p:cNvPr id="6" name="Picture 5">
            <a:extLst>
              <a:ext uri="{FF2B5EF4-FFF2-40B4-BE49-F238E27FC236}">
                <a16:creationId xmlns:a16="http://schemas.microsoft.com/office/drawing/2014/main" id="{FCB7E24D-8A93-D00E-7EEE-DA98DABA9D68}"/>
              </a:ext>
            </a:extLst>
          </p:cNvPr>
          <p:cNvPicPr>
            <a:picLocks noChangeAspect="1"/>
          </p:cNvPicPr>
          <p:nvPr/>
        </p:nvPicPr>
        <p:blipFill>
          <a:blip r:embed="rId3"/>
          <a:stretch>
            <a:fillRect/>
          </a:stretch>
        </p:blipFill>
        <p:spPr>
          <a:xfrm>
            <a:off x="2661334" y="528232"/>
            <a:ext cx="6115904" cy="1933845"/>
          </a:xfrm>
          <a:prstGeom prst="rect">
            <a:avLst/>
          </a:prstGeom>
        </p:spPr>
      </p:pic>
      <p:pic>
        <p:nvPicPr>
          <p:cNvPr id="9" name="Picture 8">
            <a:extLst>
              <a:ext uri="{FF2B5EF4-FFF2-40B4-BE49-F238E27FC236}">
                <a16:creationId xmlns:a16="http://schemas.microsoft.com/office/drawing/2014/main" id="{34D0E976-98EB-38FD-5CD1-E5FC3D1F0575}"/>
              </a:ext>
            </a:extLst>
          </p:cNvPr>
          <p:cNvPicPr>
            <a:picLocks noChangeAspect="1"/>
          </p:cNvPicPr>
          <p:nvPr/>
        </p:nvPicPr>
        <p:blipFill>
          <a:blip r:embed="rId4"/>
          <a:stretch>
            <a:fillRect/>
          </a:stretch>
        </p:blipFill>
        <p:spPr>
          <a:xfrm>
            <a:off x="2661334" y="2995553"/>
            <a:ext cx="6230219" cy="2800741"/>
          </a:xfrm>
          <a:prstGeom prst="rect">
            <a:avLst/>
          </a:prstGeom>
        </p:spPr>
      </p:pic>
      <p:sp>
        <p:nvSpPr>
          <p:cNvPr id="2" name="TextBox 1">
            <a:extLst>
              <a:ext uri="{FF2B5EF4-FFF2-40B4-BE49-F238E27FC236}">
                <a16:creationId xmlns:a16="http://schemas.microsoft.com/office/drawing/2014/main" id="{5ED842A1-28CA-1457-F546-76D53F658AB1}"/>
              </a:ext>
            </a:extLst>
          </p:cNvPr>
          <p:cNvSpPr txBox="1"/>
          <p:nvPr/>
        </p:nvSpPr>
        <p:spPr>
          <a:xfrm>
            <a:off x="540000" y="3204719"/>
            <a:ext cx="1440000" cy="450000"/>
          </a:xfrm>
          <a:prstGeom prst="rect">
            <a:avLst/>
          </a:prstGeom>
          <a:noFill/>
        </p:spPr>
        <p:txBody>
          <a:bodyPr wrap="none" lIns="90000" tIns="46800" rIns="90000" bIns="46800" rtlCol="0">
            <a:noAutofit/>
          </a:bodyPr>
          <a:lstStyle/>
          <a:p>
            <a:pPr algn="l"/>
            <a:r>
              <a:rPr lang="nb-NO" dirty="0"/>
              <a:t>Important</a:t>
            </a:r>
          </a:p>
        </p:txBody>
      </p:sp>
      <p:cxnSp>
        <p:nvCxnSpPr>
          <p:cNvPr id="3" name="Straight Arrow Connector 2">
            <a:extLst>
              <a:ext uri="{FF2B5EF4-FFF2-40B4-BE49-F238E27FC236}">
                <a16:creationId xmlns:a16="http://schemas.microsoft.com/office/drawing/2014/main" id="{FB9D83D5-DE56-1945-E905-F8CD2FF78126}"/>
              </a:ext>
            </a:extLst>
          </p:cNvPr>
          <p:cNvCxnSpPr>
            <a:cxnSpLocks/>
          </p:cNvCxnSpPr>
          <p:nvPr/>
        </p:nvCxnSpPr>
        <p:spPr>
          <a:xfrm>
            <a:off x="1837267" y="3496733"/>
            <a:ext cx="3251200" cy="12954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 name="Straight Arrow Connector 6">
            <a:extLst>
              <a:ext uri="{FF2B5EF4-FFF2-40B4-BE49-F238E27FC236}">
                <a16:creationId xmlns:a16="http://schemas.microsoft.com/office/drawing/2014/main" id="{9DC1183C-1F1A-601A-CB07-961FBCEDD582}"/>
              </a:ext>
            </a:extLst>
          </p:cNvPr>
          <p:cNvCxnSpPr>
            <a:cxnSpLocks/>
          </p:cNvCxnSpPr>
          <p:nvPr/>
        </p:nvCxnSpPr>
        <p:spPr>
          <a:xfrm>
            <a:off x="1769533" y="3589867"/>
            <a:ext cx="3318934" cy="150706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 name="Rectangle: Rounded Corners 7">
            <a:extLst>
              <a:ext uri="{FF2B5EF4-FFF2-40B4-BE49-F238E27FC236}">
                <a16:creationId xmlns:a16="http://schemas.microsoft.com/office/drawing/2014/main" id="{B03C8EE1-469F-D8E7-729D-80671FFD6AB9}"/>
              </a:ext>
            </a:extLst>
          </p:cNvPr>
          <p:cNvSpPr/>
          <p:nvPr/>
        </p:nvSpPr>
        <p:spPr>
          <a:xfrm>
            <a:off x="3810716" y="886562"/>
            <a:ext cx="843834" cy="300888"/>
          </a:xfrm>
          <a:prstGeom prst="roundRect">
            <a:avLst/>
          </a:prstGeom>
          <a:noFill/>
          <a:ln/>
        </p:spPr>
        <p:style>
          <a:lnRef idx="2">
            <a:schemeClr val="accent1"/>
          </a:lnRef>
          <a:fillRef idx="1">
            <a:schemeClr val="lt1"/>
          </a:fillRef>
          <a:effectRef idx="0">
            <a:schemeClr val="accent1"/>
          </a:effectRef>
          <a:fontRef idx="minor">
            <a:schemeClr val="dk1"/>
          </a:fontRef>
        </p:style>
        <p:txBody>
          <a:bodyPr lIns="36000" tIns="36000" rIns="36000" bIns="36000" rtlCol="0" anchor="ctr"/>
          <a:lstStyle/>
          <a:p>
            <a:pPr algn="ctr">
              <a:lnSpc>
                <a:spcPct val="90000"/>
              </a:lnSpc>
              <a:spcAft>
                <a:spcPts val="1000"/>
              </a:spcAft>
            </a:pPr>
            <a:endParaRPr lang="nb-NO" err="1"/>
          </a:p>
        </p:txBody>
      </p:sp>
      <p:sp>
        <p:nvSpPr>
          <p:cNvPr id="10" name="Rectangle: Rounded Corners 9">
            <a:extLst>
              <a:ext uri="{FF2B5EF4-FFF2-40B4-BE49-F238E27FC236}">
                <a16:creationId xmlns:a16="http://schemas.microsoft.com/office/drawing/2014/main" id="{465C960E-B05B-DFE9-2174-4B75B3922834}"/>
              </a:ext>
            </a:extLst>
          </p:cNvPr>
          <p:cNvSpPr/>
          <p:nvPr/>
        </p:nvSpPr>
        <p:spPr>
          <a:xfrm>
            <a:off x="3905966" y="3699612"/>
            <a:ext cx="3047284" cy="529488"/>
          </a:xfrm>
          <a:prstGeom prst="roundRect">
            <a:avLst/>
          </a:prstGeom>
          <a:noFill/>
          <a:ln/>
        </p:spPr>
        <p:style>
          <a:lnRef idx="2">
            <a:schemeClr val="accent1"/>
          </a:lnRef>
          <a:fillRef idx="1">
            <a:schemeClr val="lt1"/>
          </a:fillRef>
          <a:effectRef idx="0">
            <a:schemeClr val="accent1"/>
          </a:effectRef>
          <a:fontRef idx="minor">
            <a:schemeClr val="dk1"/>
          </a:fontRef>
        </p:style>
        <p:txBody>
          <a:bodyPr lIns="36000" tIns="36000" rIns="36000" bIns="36000" rtlCol="0" anchor="ctr"/>
          <a:lstStyle/>
          <a:p>
            <a:pPr algn="ctr">
              <a:lnSpc>
                <a:spcPct val="90000"/>
              </a:lnSpc>
              <a:spcAft>
                <a:spcPts val="1000"/>
              </a:spcAft>
            </a:pPr>
            <a:endParaRPr lang="nb-NO" err="1"/>
          </a:p>
        </p:txBody>
      </p:sp>
      <p:sp>
        <p:nvSpPr>
          <p:cNvPr id="11" name="Rectangle: Rounded Corners 10">
            <a:extLst>
              <a:ext uri="{FF2B5EF4-FFF2-40B4-BE49-F238E27FC236}">
                <a16:creationId xmlns:a16="http://schemas.microsoft.com/office/drawing/2014/main" id="{AD7709AB-603A-0638-066E-1B8BF75AFC6E}"/>
              </a:ext>
            </a:extLst>
          </p:cNvPr>
          <p:cNvSpPr/>
          <p:nvPr/>
        </p:nvSpPr>
        <p:spPr>
          <a:xfrm>
            <a:off x="3905966" y="3411683"/>
            <a:ext cx="621584" cy="263235"/>
          </a:xfrm>
          <a:prstGeom prst="roundRect">
            <a:avLst/>
          </a:prstGeom>
          <a:noFill/>
          <a:ln/>
        </p:spPr>
        <p:style>
          <a:lnRef idx="2">
            <a:schemeClr val="accent1"/>
          </a:lnRef>
          <a:fillRef idx="1">
            <a:schemeClr val="lt1"/>
          </a:fillRef>
          <a:effectRef idx="0">
            <a:schemeClr val="accent1"/>
          </a:effectRef>
          <a:fontRef idx="minor">
            <a:schemeClr val="dk1"/>
          </a:fontRef>
        </p:style>
        <p:txBody>
          <a:bodyPr lIns="36000" tIns="36000" rIns="36000" bIns="36000" rtlCol="0" anchor="ctr"/>
          <a:lstStyle/>
          <a:p>
            <a:pPr algn="ctr">
              <a:lnSpc>
                <a:spcPct val="90000"/>
              </a:lnSpc>
              <a:spcAft>
                <a:spcPts val="1000"/>
              </a:spcAft>
            </a:pPr>
            <a:endParaRPr lang="nb-NO" err="1"/>
          </a:p>
        </p:txBody>
      </p:sp>
      <p:sp>
        <p:nvSpPr>
          <p:cNvPr id="12" name="Text+Image 50:50">
            <a:extLst>
              <a:ext uri="{FF2B5EF4-FFF2-40B4-BE49-F238E27FC236}">
                <a16:creationId xmlns:a16="http://schemas.microsoft.com/office/drawing/2014/main" id="{53C8D2C6-988E-FFD4-365B-3C3C2927AF2D}"/>
              </a:ext>
            </a:extLst>
          </p:cNvPr>
          <p:cNvSpPr txBox="1">
            <a:spLocks noGrp="1"/>
          </p:cNvSpPr>
          <p:nvPr>
            <p:ph type="title"/>
          </p:nvPr>
        </p:nvSpPr>
        <p:spPr>
          <a:xfrm>
            <a:off x="540000" y="432000"/>
            <a:ext cx="11109600" cy="540000"/>
          </a:xfrm>
        </p:spPr>
        <p:txBody>
          <a:bodyPr anchor="ctr">
            <a:normAutofit/>
          </a:bodyPr>
          <a:lstStyle/>
          <a:p>
            <a:r>
              <a:rPr lang="en-GB"/>
              <a:t>Modify </a:t>
            </a:r>
            <a:r>
              <a:rPr lang="en-GB" err="1"/>
              <a:t>VM</a:t>
            </a:r>
            <a:endParaRPr lang="en-GB"/>
          </a:p>
        </p:txBody>
      </p:sp>
      <p:sp>
        <p:nvSpPr>
          <p:cNvPr id="13" name="Rectangle: Rounded Corners 12">
            <a:extLst>
              <a:ext uri="{FF2B5EF4-FFF2-40B4-BE49-F238E27FC236}">
                <a16:creationId xmlns:a16="http://schemas.microsoft.com/office/drawing/2014/main" id="{58974904-F1CC-954C-BEF6-50DB147D36A2}"/>
              </a:ext>
            </a:extLst>
          </p:cNvPr>
          <p:cNvSpPr/>
          <p:nvPr/>
        </p:nvSpPr>
        <p:spPr>
          <a:xfrm>
            <a:off x="5088467" y="4690207"/>
            <a:ext cx="3255613" cy="263235"/>
          </a:xfrm>
          <a:prstGeom prst="roundRect">
            <a:avLst/>
          </a:prstGeom>
          <a:noFill/>
          <a:ln/>
        </p:spPr>
        <p:style>
          <a:lnRef idx="2">
            <a:schemeClr val="accent1"/>
          </a:lnRef>
          <a:fillRef idx="1">
            <a:schemeClr val="lt1"/>
          </a:fillRef>
          <a:effectRef idx="0">
            <a:schemeClr val="accent1"/>
          </a:effectRef>
          <a:fontRef idx="minor">
            <a:schemeClr val="dk1"/>
          </a:fontRef>
        </p:style>
        <p:txBody>
          <a:bodyPr lIns="36000" tIns="36000" rIns="36000" bIns="36000" rtlCol="0" anchor="ctr"/>
          <a:lstStyle/>
          <a:p>
            <a:pPr algn="ctr">
              <a:lnSpc>
                <a:spcPct val="90000"/>
              </a:lnSpc>
              <a:spcAft>
                <a:spcPts val="1000"/>
              </a:spcAft>
            </a:pPr>
            <a:endParaRPr lang="nb-NO" err="1"/>
          </a:p>
        </p:txBody>
      </p:sp>
      <p:sp>
        <p:nvSpPr>
          <p:cNvPr id="14" name="Rectangle: Rounded Corners 13">
            <a:extLst>
              <a:ext uri="{FF2B5EF4-FFF2-40B4-BE49-F238E27FC236}">
                <a16:creationId xmlns:a16="http://schemas.microsoft.com/office/drawing/2014/main" id="{E7E8271B-08BF-04E8-76B3-CBDAECFE025F}"/>
              </a:ext>
            </a:extLst>
          </p:cNvPr>
          <p:cNvSpPr/>
          <p:nvPr/>
        </p:nvSpPr>
        <p:spPr>
          <a:xfrm>
            <a:off x="5088467" y="4971667"/>
            <a:ext cx="3255613" cy="263235"/>
          </a:xfrm>
          <a:prstGeom prst="roundRect">
            <a:avLst/>
          </a:prstGeom>
          <a:noFill/>
          <a:ln/>
        </p:spPr>
        <p:style>
          <a:lnRef idx="2">
            <a:schemeClr val="accent1"/>
          </a:lnRef>
          <a:fillRef idx="1">
            <a:schemeClr val="lt1"/>
          </a:fillRef>
          <a:effectRef idx="0">
            <a:schemeClr val="accent1"/>
          </a:effectRef>
          <a:fontRef idx="minor">
            <a:schemeClr val="dk1"/>
          </a:fontRef>
        </p:style>
        <p:txBody>
          <a:bodyPr lIns="36000" tIns="36000" rIns="36000" bIns="36000" rtlCol="0" anchor="ctr"/>
          <a:lstStyle/>
          <a:p>
            <a:pPr algn="ctr">
              <a:lnSpc>
                <a:spcPct val="90000"/>
              </a:lnSpc>
              <a:spcAft>
                <a:spcPts val="1000"/>
              </a:spcAft>
            </a:pPr>
            <a:endParaRPr lang="nb-NO" err="1"/>
          </a:p>
        </p:txBody>
      </p:sp>
    </p:spTree>
    <p:extLst>
      <p:ext uri="{BB962C8B-B14F-4D97-AF65-F5344CB8AC3E}">
        <p14:creationId xmlns:p14="http://schemas.microsoft.com/office/powerpoint/2010/main" val="17077127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1B9A7A5-33A3-60B4-00B0-0181396A3522}"/>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2760094" y="3230134"/>
            <a:ext cx="5858693" cy="2711805"/>
          </a:xfrm>
          <a:prstGeom prst="rect">
            <a:avLst/>
          </a:prstGeom>
        </p:spPr>
      </p:pic>
      <p:pic>
        <p:nvPicPr>
          <p:cNvPr id="3" name="Picture 2">
            <a:extLst>
              <a:ext uri="{FF2B5EF4-FFF2-40B4-BE49-F238E27FC236}">
                <a16:creationId xmlns:a16="http://schemas.microsoft.com/office/drawing/2014/main" id="{8DF5F626-2C72-10ED-6F7E-FFF4B13C1AAE}"/>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2770087" y="365568"/>
            <a:ext cx="5857758" cy="2743583"/>
          </a:xfrm>
          <a:prstGeom prst="rect">
            <a:avLst/>
          </a:prstGeom>
        </p:spPr>
      </p:pic>
      <p:sp>
        <p:nvSpPr>
          <p:cNvPr id="124" name="Slide Number Placeholder 3">
            <a:extLst>
              <a:ext uri="{FF2B5EF4-FFF2-40B4-BE49-F238E27FC236}">
                <a16:creationId xmlns:a16="http://schemas.microsoft.com/office/drawing/2014/main" id="{84E04E4E-021A-44EA-A21F-D749783987DC}"/>
              </a:ext>
            </a:extLst>
          </p:cNvPr>
          <p:cNvSpPr>
            <a:spLocks noGrp="1"/>
          </p:cNvSpPr>
          <p:nvPr>
            <p:ph type="sldNum" sz="quarter" idx="12"/>
          </p:nvPr>
        </p:nvSpPr>
        <p:spPr>
          <a:xfrm>
            <a:off x="540000" y="6247800"/>
            <a:ext cx="900000" cy="450000"/>
          </a:xfrm>
        </p:spPr>
        <p:txBody>
          <a:bodyPr/>
          <a:lstStyle/>
          <a:p>
            <a:pPr>
              <a:spcAft>
                <a:spcPts val="600"/>
              </a:spcAft>
            </a:pPr>
            <a:fld id="{02CEFE82-39F2-4F47-8A0C-D5AB3496FA5C}" type="slidenum">
              <a:rPr lang="en-GB" smtClean="0"/>
              <a:pPr>
                <a:spcAft>
                  <a:spcPts val="600"/>
                </a:spcAft>
              </a:pPr>
              <a:t>48</a:t>
            </a:fld>
            <a:endParaRPr lang="en-GB"/>
          </a:p>
        </p:txBody>
      </p:sp>
      <p:sp>
        <p:nvSpPr>
          <p:cNvPr id="4" name="Footer Placeholder 6">
            <a:extLst>
              <a:ext uri="{FF2B5EF4-FFF2-40B4-BE49-F238E27FC236}">
                <a16:creationId xmlns:a16="http://schemas.microsoft.com/office/drawing/2014/main" id="{1B53A489-8570-0099-E749-8FD7574DC86E}"/>
              </a:ext>
            </a:extLst>
          </p:cNvPr>
          <p:cNvSpPr>
            <a:spLocks noGrp="1"/>
          </p:cNvSpPr>
          <p:nvPr>
            <p:ph type="ftr" sz="quarter" idx="11"/>
          </p:nvPr>
        </p:nvSpPr>
        <p:spPr>
          <a:xfrm>
            <a:off x="0" y="0"/>
            <a:ext cx="1440001" cy="270000"/>
          </a:xfrm>
          <a:solidFill>
            <a:srgbClr val="0C1026"/>
          </a:solidFill>
          <a:ln>
            <a:noFill/>
          </a:ln>
        </p:spPr>
        <p:txBody>
          <a:bodyPr/>
          <a:lstStyle/>
          <a:p>
            <a:pPr algn="l"/>
            <a:r>
              <a:rPr lang="en-US" sz="1100">
                <a:latin typeface="Verdana" panose="020B0604030504040204" pitchFamily="34" charset="0"/>
                <a:ea typeface="Verdana" panose="020B0604030504040204" pitchFamily="34" charset="0"/>
                <a:sym typeface="Verdana" panose="020B0604030504040204" pitchFamily="34" charset="0"/>
              </a:rPr>
              <a:t> Pre-lab exercises</a:t>
            </a:r>
          </a:p>
        </p:txBody>
      </p:sp>
      <p:sp>
        <p:nvSpPr>
          <p:cNvPr id="5" name="Footer Placeholder 6">
            <a:extLst>
              <a:ext uri="{FF2B5EF4-FFF2-40B4-BE49-F238E27FC236}">
                <a16:creationId xmlns:a16="http://schemas.microsoft.com/office/drawing/2014/main" id="{6166047B-8814-0C38-10C7-8EB2A421732A}"/>
              </a:ext>
            </a:extLst>
          </p:cNvPr>
          <p:cNvSpPr txBox="1">
            <a:spLocks/>
          </p:cNvSpPr>
          <p:nvPr/>
        </p:nvSpPr>
        <p:spPr bwMode="gray">
          <a:xfrm>
            <a:off x="1440000" y="0"/>
            <a:ext cx="7900850" cy="270000"/>
          </a:xfrm>
          <a:prstGeom prst="rect">
            <a:avLst/>
          </a:prstGeom>
          <a:gradFill flip="none" rotWithShape="1">
            <a:gsLst>
              <a:gs pos="0">
                <a:srgbClr val="2D28CD"/>
              </a:gs>
              <a:gs pos="50000">
                <a:srgbClr val="2D28CD">
                  <a:alpha val="50000"/>
                </a:srgbClr>
              </a:gs>
              <a:gs pos="100000">
                <a:schemeClr val="bg1"/>
              </a:gs>
            </a:gsLst>
            <a:lin ang="0" scaled="1"/>
            <a:tileRect/>
          </a:gradFill>
          <a:ln>
            <a:noFill/>
          </a:ln>
        </p:spPr>
        <p:txBody>
          <a:bodyPr vert="horz" lIns="0" tIns="0" rIns="0" bIns="0" rtlCol="0" anchor="ctr"/>
          <a:lstStyle>
            <a:defPPr>
              <a:defRPr lang="en-US"/>
            </a:defPPr>
            <a:lvl1pPr marL="0" algn="ctr" defTabSz="914400" rtl="0" eaLnBrk="1" latinLnBrk="0" hangingPunct="1">
              <a:defRPr sz="1050" kern="1200">
                <a:solidFill>
                  <a:schemeClr val="bg1"/>
                </a:solidFill>
                <a:latin typeface="Verdana" panose="020B0604030504040204" pitchFamily="34" charset="0"/>
                <a:ea typeface="Verdana" panose="020B0604030504040204" pitchFamily="34" charset="0"/>
                <a:cs typeface="+mn-cs"/>
                <a:sym typeface="Verdana" panose="020B060403050404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dirty="0"/>
              <a:t> Pre-lab task #6: 9800-CL</a:t>
            </a:r>
          </a:p>
        </p:txBody>
      </p:sp>
      <p:sp>
        <p:nvSpPr>
          <p:cNvPr id="6" name="Rectangle: Rounded Corners 5">
            <a:extLst>
              <a:ext uri="{FF2B5EF4-FFF2-40B4-BE49-F238E27FC236}">
                <a16:creationId xmlns:a16="http://schemas.microsoft.com/office/drawing/2014/main" id="{F2D609AB-7FE2-8731-C176-CD48B5721671}"/>
              </a:ext>
            </a:extLst>
          </p:cNvPr>
          <p:cNvSpPr/>
          <p:nvPr/>
        </p:nvSpPr>
        <p:spPr>
          <a:xfrm>
            <a:off x="4699716" y="786565"/>
            <a:ext cx="621584" cy="263235"/>
          </a:xfrm>
          <a:prstGeom prst="roundRect">
            <a:avLst/>
          </a:prstGeom>
          <a:noFill/>
          <a:ln/>
        </p:spPr>
        <p:style>
          <a:lnRef idx="2">
            <a:schemeClr val="accent1"/>
          </a:lnRef>
          <a:fillRef idx="1">
            <a:schemeClr val="lt1"/>
          </a:fillRef>
          <a:effectRef idx="0">
            <a:schemeClr val="accent1"/>
          </a:effectRef>
          <a:fontRef idx="minor">
            <a:schemeClr val="dk1"/>
          </a:fontRef>
        </p:style>
        <p:txBody>
          <a:bodyPr lIns="36000" tIns="36000" rIns="36000" bIns="36000" rtlCol="0" anchor="ctr"/>
          <a:lstStyle/>
          <a:p>
            <a:pPr algn="ctr">
              <a:lnSpc>
                <a:spcPct val="90000"/>
              </a:lnSpc>
              <a:spcAft>
                <a:spcPts val="1000"/>
              </a:spcAft>
            </a:pPr>
            <a:endParaRPr lang="nb-NO" err="1"/>
          </a:p>
        </p:txBody>
      </p:sp>
      <p:sp>
        <p:nvSpPr>
          <p:cNvPr id="7" name="Rectangle: Rounded Corners 6">
            <a:extLst>
              <a:ext uri="{FF2B5EF4-FFF2-40B4-BE49-F238E27FC236}">
                <a16:creationId xmlns:a16="http://schemas.microsoft.com/office/drawing/2014/main" id="{F13593B3-6C6E-0B7F-E702-BFB256410B97}"/>
              </a:ext>
            </a:extLst>
          </p:cNvPr>
          <p:cNvSpPr/>
          <p:nvPr/>
        </p:nvSpPr>
        <p:spPr>
          <a:xfrm>
            <a:off x="5365948" y="3647973"/>
            <a:ext cx="621584" cy="263235"/>
          </a:xfrm>
          <a:prstGeom prst="roundRect">
            <a:avLst/>
          </a:prstGeom>
          <a:noFill/>
          <a:ln/>
        </p:spPr>
        <p:style>
          <a:lnRef idx="2">
            <a:schemeClr val="accent1"/>
          </a:lnRef>
          <a:fillRef idx="1">
            <a:schemeClr val="lt1"/>
          </a:fillRef>
          <a:effectRef idx="0">
            <a:schemeClr val="accent1"/>
          </a:effectRef>
          <a:fontRef idx="minor">
            <a:schemeClr val="dk1"/>
          </a:fontRef>
        </p:style>
        <p:txBody>
          <a:bodyPr lIns="36000" tIns="36000" rIns="36000" bIns="36000" rtlCol="0" anchor="ctr"/>
          <a:lstStyle/>
          <a:p>
            <a:pPr algn="ctr">
              <a:lnSpc>
                <a:spcPct val="90000"/>
              </a:lnSpc>
              <a:spcAft>
                <a:spcPts val="1000"/>
              </a:spcAft>
            </a:pPr>
            <a:endParaRPr lang="nb-NO" err="1"/>
          </a:p>
        </p:txBody>
      </p:sp>
      <p:sp>
        <p:nvSpPr>
          <p:cNvPr id="9" name="Text+Image 50:50">
            <a:extLst>
              <a:ext uri="{FF2B5EF4-FFF2-40B4-BE49-F238E27FC236}">
                <a16:creationId xmlns:a16="http://schemas.microsoft.com/office/drawing/2014/main" id="{2A737BA2-C47A-D88E-59DF-BFBB76AA489C}"/>
              </a:ext>
            </a:extLst>
          </p:cNvPr>
          <p:cNvSpPr txBox="1">
            <a:spLocks noGrp="1"/>
          </p:cNvSpPr>
          <p:nvPr>
            <p:ph type="title"/>
          </p:nvPr>
        </p:nvSpPr>
        <p:spPr>
          <a:xfrm>
            <a:off x="540000" y="432000"/>
            <a:ext cx="11109600" cy="540000"/>
          </a:xfrm>
        </p:spPr>
        <p:txBody>
          <a:bodyPr anchor="ctr">
            <a:normAutofit/>
          </a:bodyPr>
          <a:lstStyle/>
          <a:p>
            <a:r>
              <a:rPr lang="en-GB"/>
              <a:t>Modify </a:t>
            </a:r>
            <a:r>
              <a:rPr lang="en-GB" err="1"/>
              <a:t>VM</a:t>
            </a:r>
            <a:endParaRPr lang="en-GB"/>
          </a:p>
        </p:txBody>
      </p:sp>
      <p:sp>
        <p:nvSpPr>
          <p:cNvPr id="19" name="Rectangle: Rounded Corners 18">
            <a:extLst>
              <a:ext uri="{FF2B5EF4-FFF2-40B4-BE49-F238E27FC236}">
                <a16:creationId xmlns:a16="http://schemas.microsoft.com/office/drawing/2014/main" id="{2D0F35EB-6D2B-5015-680B-6A57F51A6656}"/>
              </a:ext>
            </a:extLst>
          </p:cNvPr>
          <p:cNvSpPr/>
          <p:nvPr/>
        </p:nvSpPr>
        <p:spPr>
          <a:xfrm>
            <a:off x="4066035" y="3962275"/>
            <a:ext cx="2932641" cy="504217"/>
          </a:xfrm>
          <a:prstGeom prst="roundRect">
            <a:avLst/>
          </a:prstGeom>
          <a:noFill/>
          <a:ln/>
        </p:spPr>
        <p:style>
          <a:lnRef idx="2">
            <a:schemeClr val="accent1"/>
          </a:lnRef>
          <a:fillRef idx="1">
            <a:schemeClr val="lt1"/>
          </a:fillRef>
          <a:effectRef idx="0">
            <a:schemeClr val="accent1"/>
          </a:effectRef>
          <a:fontRef idx="minor">
            <a:schemeClr val="dk1"/>
          </a:fontRef>
        </p:style>
        <p:txBody>
          <a:bodyPr lIns="36000" tIns="36000" rIns="36000" bIns="36000" rtlCol="0" anchor="ctr"/>
          <a:lstStyle/>
          <a:p>
            <a:pPr algn="ctr">
              <a:lnSpc>
                <a:spcPct val="90000"/>
              </a:lnSpc>
              <a:spcAft>
                <a:spcPts val="1000"/>
              </a:spcAft>
            </a:pPr>
            <a:endParaRPr lang="nb-NO" err="1"/>
          </a:p>
        </p:txBody>
      </p:sp>
      <p:sp>
        <p:nvSpPr>
          <p:cNvPr id="20" name="Rectangle: Rounded Corners 19">
            <a:extLst>
              <a:ext uri="{FF2B5EF4-FFF2-40B4-BE49-F238E27FC236}">
                <a16:creationId xmlns:a16="http://schemas.microsoft.com/office/drawing/2014/main" id="{0E37C6D1-53FE-3554-7FAF-07706EDD5E38}"/>
              </a:ext>
            </a:extLst>
          </p:cNvPr>
          <p:cNvSpPr/>
          <p:nvPr/>
        </p:nvSpPr>
        <p:spPr>
          <a:xfrm>
            <a:off x="5154931" y="5694920"/>
            <a:ext cx="1113983" cy="263235"/>
          </a:xfrm>
          <a:prstGeom prst="roundRect">
            <a:avLst/>
          </a:prstGeom>
          <a:noFill/>
          <a:ln/>
        </p:spPr>
        <p:style>
          <a:lnRef idx="2">
            <a:schemeClr val="accent1"/>
          </a:lnRef>
          <a:fillRef idx="1">
            <a:schemeClr val="lt1"/>
          </a:fillRef>
          <a:effectRef idx="0">
            <a:schemeClr val="accent1"/>
          </a:effectRef>
          <a:fontRef idx="minor">
            <a:schemeClr val="dk1"/>
          </a:fontRef>
        </p:style>
        <p:txBody>
          <a:bodyPr lIns="36000" tIns="36000" rIns="36000" bIns="36000" rtlCol="0" anchor="ctr"/>
          <a:lstStyle/>
          <a:p>
            <a:pPr algn="ctr">
              <a:lnSpc>
                <a:spcPct val="90000"/>
              </a:lnSpc>
              <a:spcAft>
                <a:spcPts val="1000"/>
              </a:spcAft>
            </a:pPr>
            <a:endParaRPr lang="nb-NO" err="1"/>
          </a:p>
        </p:txBody>
      </p:sp>
      <p:sp>
        <p:nvSpPr>
          <p:cNvPr id="21" name="Rectangle: Rounded Corners 20">
            <a:extLst>
              <a:ext uri="{FF2B5EF4-FFF2-40B4-BE49-F238E27FC236}">
                <a16:creationId xmlns:a16="http://schemas.microsoft.com/office/drawing/2014/main" id="{932A36DF-7A02-B7E7-F13F-6C1930689726}"/>
              </a:ext>
            </a:extLst>
          </p:cNvPr>
          <p:cNvSpPr/>
          <p:nvPr/>
        </p:nvSpPr>
        <p:spPr>
          <a:xfrm>
            <a:off x="4066034" y="1124487"/>
            <a:ext cx="2932641" cy="504217"/>
          </a:xfrm>
          <a:prstGeom prst="roundRect">
            <a:avLst/>
          </a:prstGeom>
          <a:noFill/>
          <a:ln/>
        </p:spPr>
        <p:style>
          <a:lnRef idx="2">
            <a:schemeClr val="accent1"/>
          </a:lnRef>
          <a:fillRef idx="1">
            <a:schemeClr val="lt1"/>
          </a:fillRef>
          <a:effectRef idx="0">
            <a:schemeClr val="accent1"/>
          </a:effectRef>
          <a:fontRef idx="minor">
            <a:schemeClr val="dk1"/>
          </a:fontRef>
        </p:style>
        <p:txBody>
          <a:bodyPr lIns="36000" tIns="36000" rIns="36000" bIns="36000" rtlCol="0" anchor="ctr"/>
          <a:lstStyle/>
          <a:p>
            <a:pPr algn="ctr">
              <a:lnSpc>
                <a:spcPct val="90000"/>
              </a:lnSpc>
              <a:spcAft>
                <a:spcPts val="1000"/>
              </a:spcAft>
            </a:pPr>
            <a:endParaRPr lang="nb-NO" err="1"/>
          </a:p>
        </p:txBody>
      </p:sp>
      <p:sp>
        <p:nvSpPr>
          <p:cNvPr id="23" name="Rectangle: Rounded Corners 22">
            <a:extLst>
              <a:ext uri="{FF2B5EF4-FFF2-40B4-BE49-F238E27FC236}">
                <a16:creationId xmlns:a16="http://schemas.microsoft.com/office/drawing/2014/main" id="{C38E03B6-BAAC-192D-99FD-1808BB9CCFBB}"/>
              </a:ext>
            </a:extLst>
          </p:cNvPr>
          <p:cNvSpPr/>
          <p:nvPr/>
        </p:nvSpPr>
        <p:spPr>
          <a:xfrm>
            <a:off x="5182139" y="2859324"/>
            <a:ext cx="1113983" cy="263235"/>
          </a:xfrm>
          <a:prstGeom prst="roundRect">
            <a:avLst/>
          </a:prstGeom>
          <a:noFill/>
          <a:ln/>
        </p:spPr>
        <p:style>
          <a:lnRef idx="2">
            <a:schemeClr val="accent1"/>
          </a:lnRef>
          <a:fillRef idx="1">
            <a:schemeClr val="lt1"/>
          </a:fillRef>
          <a:effectRef idx="0">
            <a:schemeClr val="accent1"/>
          </a:effectRef>
          <a:fontRef idx="minor">
            <a:schemeClr val="dk1"/>
          </a:fontRef>
        </p:style>
        <p:txBody>
          <a:bodyPr lIns="36000" tIns="36000" rIns="36000" bIns="36000" rtlCol="0" anchor="ctr"/>
          <a:lstStyle/>
          <a:p>
            <a:pPr algn="ctr">
              <a:lnSpc>
                <a:spcPct val="90000"/>
              </a:lnSpc>
              <a:spcAft>
                <a:spcPts val="1000"/>
              </a:spcAft>
            </a:pPr>
            <a:endParaRPr lang="nb-NO" err="1"/>
          </a:p>
        </p:txBody>
      </p:sp>
      <p:sp>
        <p:nvSpPr>
          <p:cNvPr id="2" name="TextBox 1">
            <a:extLst>
              <a:ext uri="{FF2B5EF4-FFF2-40B4-BE49-F238E27FC236}">
                <a16:creationId xmlns:a16="http://schemas.microsoft.com/office/drawing/2014/main" id="{8C4F2B3A-54FB-EB45-4452-34643194E5F4}"/>
              </a:ext>
            </a:extLst>
          </p:cNvPr>
          <p:cNvSpPr txBox="1"/>
          <p:nvPr/>
        </p:nvSpPr>
        <p:spPr>
          <a:xfrm>
            <a:off x="313430" y="3509678"/>
            <a:ext cx="1440000" cy="450000"/>
          </a:xfrm>
          <a:prstGeom prst="rect">
            <a:avLst/>
          </a:prstGeom>
          <a:noFill/>
        </p:spPr>
        <p:txBody>
          <a:bodyPr wrap="none" lIns="90000" tIns="46800" rIns="90000" bIns="46800" rtlCol="0">
            <a:noAutofit/>
          </a:bodyPr>
          <a:lstStyle/>
          <a:p>
            <a:pPr algn="l"/>
            <a:r>
              <a:rPr lang="nb-NO" dirty="0"/>
              <a:t>Important</a:t>
            </a:r>
          </a:p>
        </p:txBody>
      </p:sp>
      <p:cxnSp>
        <p:nvCxnSpPr>
          <p:cNvPr id="10" name="Straight Arrow Connector 9">
            <a:extLst>
              <a:ext uri="{FF2B5EF4-FFF2-40B4-BE49-F238E27FC236}">
                <a16:creationId xmlns:a16="http://schemas.microsoft.com/office/drawing/2014/main" id="{D502AA14-29BC-3A08-0744-9B8D9794E1FB}"/>
              </a:ext>
            </a:extLst>
          </p:cNvPr>
          <p:cNvCxnSpPr>
            <a:cxnSpLocks/>
          </p:cNvCxnSpPr>
          <p:nvPr/>
        </p:nvCxnSpPr>
        <p:spPr>
          <a:xfrm>
            <a:off x="1639019" y="3734678"/>
            <a:ext cx="3543120" cy="132785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1" name="Rectangle: Rounded Corners 10">
            <a:extLst>
              <a:ext uri="{FF2B5EF4-FFF2-40B4-BE49-F238E27FC236}">
                <a16:creationId xmlns:a16="http://schemas.microsoft.com/office/drawing/2014/main" id="{90829068-E4C4-7954-5882-DFEC7E235F71}"/>
              </a:ext>
            </a:extLst>
          </p:cNvPr>
          <p:cNvSpPr/>
          <p:nvPr/>
        </p:nvSpPr>
        <p:spPr>
          <a:xfrm>
            <a:off x="5198273" y="4930914"/>
            <a:ext cx="3255613" cy="263235"/>
          </a:xfrm>
          <a:prstGeom prst="roundRect">
            <a:avLst/>
          </a:prstGeom>
          <a:noFill/>
          <a:ln/>
        </p:spPr>
        <p:style>
          <a:lnRef idx="2">
            <a:schemeClr val="accent1"/>
          </a:lnRef>
          <a:fillRef idx="1">
            <a:schemeClr val="lt1"/>
          </a:fillRef>
          <a:effectRef idx="0">
            <a:schemeClr val="accent1"/>
          </a:effectRef>
          <a:fontRef idx="minor">
            <a:schemeClr val="dk1"/>
          </a:fontRef>
        </p:style>
        <p:txBody>
          <a:bodyPr lIns="36000" tIns="36000" rIns="36000" bIns="36000" rtlCol="0" anchor="ctr"/>
          <a:lstStyle/>
          <a:p>
            <a:pPr algn="ctr">
              <a:lnSpc>
                <a:spcPct val="90000"/>
              </a:lnSpc>
              <a:spcAft>
                <a:spcPts val="1000"/>
              </a:spcAft>
            </a:pPr>
            <a:endParaRPr lang="nb-NO" err="1"/>
          </a:p>
        </p:txBody>
      </p:sp>
      <p:cxnSp>
        <p:nvCxnSpPr>
          <p:cNvPr id="14" name="Straight Arrow Connector 13">
            <a:extLst>
              <a:ext uri="{FF2B5EF4-FFF2-40B4-BE49-F238E27FC236}">
                <a16:creationId xmlns:a16="http://schemas.microsoft.com/office/drawing/2014/main" id="{5EB16D1E-F927-2473-5B07-2C2304360771}"/>
              </a:ext>
            </a:extLst>
          </p:cNvPr>
          <p:cNvCxnSpPr>
            <a:cxnSpLocks/>
            <a:endCxn id="20" idx="1"/>
          </p:cNvCxnSpPr>
          <p:nvPr/>
        </p:nvCxnSpPr>
        <p:spPr>
          <a:xfrm>
            <a:off x="1595677" y="3880597"/>
            <a:ext cx="3559254" cy="19459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7" name="Rectangle: Rounded Corners 16">
            <a:extLst>
              <a:ext uri="{FF2B5EF4-FFF2-40B4-BE49-F238E27FC236}">
                <a16:creationId xmlns:a16="http://schemas.microsoft.com/office/drawing/2014/main" id="{702176DB-626B-DB0F-CA0D-BEDC2DD65A8A}"/>
              </a:ext>
            </a:extLst>
          </p:cNvPr>
          <p:cNvSpPr/>
          <p:nvPr/>
        </p:nvSpPr>
        <p:spPr>
          <a:xfrm>
            <a:off x="5198273" y="2068810"/>
            <a:ext cx="3255613" cy="263235"/>
          </a:xfrm>
          <a:prstGeom prst="roundRect">
            <a:avLst/>
          </a:prstGeom>
          <a:noFill/>
          <a:ln/>
        </p:spPr>
        <p:style>
          <a:lnRef idx="2">
            <a:schemeClr val="accent1"/>
          </a:lnRef>
          <a:fillRef idx="1">
            <a:schemeClr val="lt1"/>
          </a:fillRef>
          <a:effectRef idx="0">
            <a:schemeClr val="accent1"/>
          </a:effectRef>
          <a:fontRef idx="minor">
            <a:schemeClr val="dk1"/>
          </a:fontRef>
        </p:style>
        <p:txBody>
          <a:bodyPr lIns="36000" tIns="36000" rIns="36000" bIns="36000" rtlCol="0" anchor="ctr"/>
          <a:lstStyle/>
          <a:p>
            <a:pPr algn="ctr">
              <a:lnSpc>
                <a:spcPct val="90000"/>
              </a:lnSpc>
              <a:spcAft>
                <a:spcPts val="1000"/>
              </a:spcAft>
            </a:pPr>
            <a:endParaRPr lang="nb-NO" err="1"/>
          </a:p>
        </p:txBody>
      </p:sp>
      <p:cxnSp>
        <p:nvCxnSpPr>
          <p:cNvPr id="18" name="Straight Arrow Connector 17">
            <a:extLst>
              <a:ext uri="{FF2B5EF4-FFF2-40B4-BE49-F238E27FC236}">
                <a16:creationId xmlns:a16="http://schemas.microsoft.com/office/drawing/2014/main" id="{9AB89CEB-B269-B625-5B81-4A4042747078}"/>
              </a:ext>
            </a:extLst>
          </p:cNvPr>
          <p:cNvCxnSpPr>
            <a:cxnSpLocks/>
            <a:endCxn id="23" idx="1"/>
          </p:cNvCxnSpPr>
          <p:nvPr/>
        </p:nvCxnSpPr>
        <p:spPr>
          <a:xfrm flipV="1">
            <a:off x="1611811" y="2990942"/>
            <a:ext cx="3570328" cy="59653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4B5E92AF-5632-1076-8AF5-124A947A1BFE}"/>
              </a:ext>
            </a:extLst>
          </p:cNvPr>
          <p:cNvCxnSpPr>
            <a:cxnSpLocks/>
            <a:endCxn id="17" idx="1"/>
          </p:cNvCxnSpPr>
          <p:nvPr/>
        </p:nvCxnSpPr>
        <p:spPr>
          <a:xfrm flipV="1">
            <a:off x="1595677" y="2200428"/>
            <a:ext cx="3602596" cy="123235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14279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Slide Number Placeholder 3">
            <a:extLst>
              <a:ext uri="{FF2B5EF4-FFF2-40B4-BE49-F238E27FC236}">
                <a16:creationId xmlns:a16="http://schemas.microsoft.com/office/drawing/2014/main" id="{84E04E4E-021A-44EA-A21F-D749783987DC}"/>
              </a:ext>
            </a:extLst>
          </p:cNvPr>
          <p:cNvSpPr>
            <a:spLocks noGrp="1"/>
          </p:cNvSpPr>
          <p:nvPr>
            <p:ph type="sldNum" sz="quarter" idx="12"/>
          </p:nvPr>
        </p:nvSpPr>
        <p:spPr>
          <a:xfrm>
            <a:off x="540000" y="6247800"/>
            <a:ext cx="900000" cy="450000"/>
          </a:xfrm>
        </p:spPr>
        <p:txBody>
          <a:bodyPr/>
          <a:lstStyle/>
          <a:p>
            <a:pPr>
              <a:spcAft>
                <a:spcPts val="600"/>
              </a:spcAft>
            </a:pPr>
            <a:fld id="{02CEFE82-39F2-4F47-8A0C-D5AB3496FA5C}" type="slidenum">
              <a:rPr lang="en-GB" smtClean="0"/>
              <a:pPr>
                <a:spcAft>
                  <a:spcPts val="600"/>
                </a:spcAft>
              </a:pPr>
              <a:t>49</a:t>
            </a:fld>
            <a:endParaRPr lang="en-GB"/>
          </a:p>
        </p:txBody>
      </p:sp>
      <p:sp>
        <p:nvSpPr>
          <p:cNvPr id="4" name="Footer Placeholder 6">
            <a:extLst>
              <a:ext uri="{FF2B5EF4-FFF2-40B4-BE49-F238E27FC236}">
                <a16:creationId xmlns:a16="http://schemas.microsoft.com/office/drawing/2014/main" id="{1B53A489-8570-0099-E749-8FD7574DC86E}"/>
              </a:ext>
            </a:extLst>
          </p:cNvPr>
          <p:cNvSpPr>
            <a:spLocks noGrp="1"/>
          </p:cNvSpPr>
          <p:nvPr>
            <p:ph type="ftr" sz="quarter" idx="11"/>
          </p:nvPr>
        </p:nvSpPr>
        <p:spPr>
          <a:xfrm>
            <a:off x="0" y="0"/>
            <a:ext cx="1440001" cy="270000"/>
          </a:xfrm>
          <a:solidFill>
            <a:srgbClr val="0C1026"/>
          </a:solidFill>
          <a:ln>
            <a:noFill/>
          </a:ln>
        </p:spPr>
        <p:txBody>
          <a:bodyPr/>
          <a:lstStyle/>
          <a:p>
            <a:pPr algn="l"/>
            <a:r>
              <a:rPr lang="en-US" sz="1100">
                <a:latin typeface="Verdana" panose="020B0604030504040204" pitchFamily="34" charset="0"/>
                <a:ea typeface="Verdana" panose="020B0604030504040204" pitchFamily="34" charset="0"/>
                <a:sym typeface="Verdana" panose="020B0604030504040204" pitchFamily="34" charset="0"/>
              </a:rPr>
              <a:t> Pre-lab exercises</a:t>
            </a:r>
          </a:p>
        </p:txBody>
      </p:sp>
      <p:sp>
        <p:nvSpPr>
          <p:cNvPr id="5" name="Footer Placeholder 6">
            <a:extLst>
              <a:ext uri="{FF2B5EF4-FFF2-40B4-BE49-F238E27FC236}">
                <a16:creationId xmlns:a16="http://schemas.microsoft.com/office/drawing/2014/main" id="{6166047B-8814-0C38-10C7-8EB2A421732A}"/>
              </a:ext>
            </a:extLst>
          </p:cNvPr>
          <p:cNvSpPr txBox="1">
            <a:spLocks/>
          </p:cNvSpPr>
          <p:nvPr/>
        </p:nvSpPr>
        <p:spPr bwMode="gray">
          <a:xfrm>
            <a:off x="1440000" y="0"/>
            <a:ext cx="7900850" cy="270000"/>
          </a:xfrm>
          <a:prstGeom prst="rect">
            <a:avLst/>
          </a:prstGeom>
          <a:gradFill flip="none" rotWithShape="1">
            <a:gsLst>
              <a:gs pos="0">
                <a:srgbClr val="2D28CD"/>
              </a:gs>
              <a:gs pos="50000">
                <a:srgbClr val="2D28CD">
                  <a:alpha val="50000"/>
                </a:srgbClr>
              </a:gs>
              <a:gs pos="100000">
                <a:schemeClr val="bg1"/>
              </a:gs>
            </a:gsLst>
            <a:lin ang="0" scaled="1"/>
            <a:tileRect/>
          </a:gradFill>
          <a:ln>
            <a:noFill/>
          </a:ln>
        </p:spPr>
        <p:txBody>
          <a:bodyPr vert="horz" lIns="0" tIns="0" rIns="0" bIns="0" rtlCol="0" anchor="ctr"/>
          <a:lstStyle>
            <a:defPPr>
              <a:defRPr lang="en-US"/>
            </a:defPPr>
            <a:lvl1pPr marL="0" algn="ctr" defTabSz="914400" rtl="0" eaLnBrk="1" latinLnBrk="0" hangingPunct="1">
              <a:defRPr sz="1050" kern="1200">
                <a:solidFill>
                  <a:schemeClr val="bg1"/>
                </a:solidFill>
                <a:latin typeface="Verdana" panose="020B0604030504040204" pitchFamily="34" charset="0"/>
                <a:ea typeface="Verdana" panose="020B0604030504040204" pitchFamily="34" charset="0"/>
                <a:cs typeface="+mn-cs"/>
                <a:sym typeface="Verdana" panose="020B060403050404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dirty="0"/>
              <a:t> Pre-lab task #6: 9800-CL</a:t>
            </a:r>
          </a:p>
        </p:txBody>
      </p:sp>
      <p:pic>
        <p:nvPicPr>
          <p:cNvPr id="3" name="Picture 2">
            <a:extLst>
              <a:ext uri="{FF2B5EF4-FFF2-40B4-BE49-F238E27FC236}">
                <a16:creationId xmlns:a16="http://schemas.microsoft.com/office/drawing/2014/main" id="{121F7C4F-7BB0-87DF-98AB-1FF1908CA98F}"/>
              </a:ext>
            </a:extLst>
          </p:cNvPr>
          <p:cNvPicPr>
            <a:picLocks noChangeAspect="1"/>
          </p:cNvPicPr>
          <p:nvPr/>
        </p:nvPicPr>
        <p:blipFill>
          <a:blip r:embed="rId3"/>
          <a:stretch>
            <a:fillRect/>
          </a:stretch>
        </p:blipFill>
        <p:spPr>
          <a:xfrm>
            <a:off x="2944547" y="518328"/>
            <a:ext cx="6077798" cy="2143424"/>
          </a:xfrm>
          <a:prstGeom prst="rect">
            <a:avLst/>
          </a:prstGeom>
        </p:spPr>
      </p:pic>
      <p:pic>
        <p:nvPicPr>
          <p:cNvPr id="8" name="Picture 7">
            <a:extLst>
              <a:ext uri="{FF2B5EF4-FFF2-40B4-BE49-F238E27FC236}">
                <a16:creationId xmlns:a16="http://schemas.microsoft.com/office/drawing/2014/main" id="{14ED94B3-9926-53DA-4258-951F426A653A}"/>
              </a:ext>
            </a:extLst>
          </p:cNvPr>
          <p:cNvPicPr>
            <a:picLocks noChangeAspect="1"/>
          </p:cNvPicPr>
          <p:nvPr/>
        </p:nvPicPr>
        <p:blipFill>
          <a:blip r:embed="rId4"/>
          <a:stretch>
            <a:fillRect/>
          </a:stretch>
        </p:blipFill>
        <p:spPr>
          <a:xfrm>
            <a:off x="2954073" y="2919721"/>
            <a:ext cx="6068272" cy="2553056"/>
          </a:xfrm>
          <a:prstGeom prst="rect">
            <a:avLst/>
          </a:prstGeom>
        </p:spPr>
      </p:pic>
      <p:sp>
        <p:nvSpPr>
          <p:cNvPr id="2" name="Rectangle: Rounded Corners 1">
            <a:extLst>
              <a:ext uri="{FF2B5EF4-FFF2-40B4-BE49-F238E27FC236}">
                <a16:creationId xmlns:a16="http://schemas.microsoft.com/office/drawing/2014/main" id="{05753520-ACCD-498B-D8E5-0CE7F22A6270}"/>
              </a:ext>
            </a:extLst>
          </p:cNvPr>
          <p:cNvSpPr/>
          <p:nvPr/>
        </p:nvSpPr>
        <p:spPr>
          <a:xfrm>
            <a:off x="4159448" y="1200008"/>
            <a:ext cx="1123752" cy="263235"/>
          </a:xfrm>
          <a:prstGeom prst="roundRect">
            <a:avLst/>
          </a:prstGeom>
          <a:noFill/>
          <a:ln/>
        </p:spPr>
        <p:style>
          <a:lnRef idx="2">
            <a:schemeClr val="accent1"/>
          </a:lnRef>
          <a:fillRef idx="1">
            <a:schemeClr val="lt1"/>
          </a:fillRef>
          <a:effectRef idx="0">
            <a:schemeClr val="accent1"/>
          </a:effectRef>
          <a:fontRef idx="minor">
            <a:schemeClr val="dk1"/>
          </a:fontRef>
        </p:style>
        <p:txBody>
          <a:bodyPr lIns="36000" tIns="36000" rIns="36000" bIns="36000" rtlCol="0" anchor="ctr"/>
          <a:lstStyle/>
          <a:p>
            <a:pPr algn="ctr">
              <a:lnSpc>
                <a:spcPct val="90000"/>
              </a:lnSpc>
              <a:spcAft>
                <a:spcPts val="1000"/>
              </a:spcAft>
            </a:pPr>
            <a:endParaRPr lang="nb-NO" err="1"/>
          </a:p>
        </p:txBody>
      </p:sp>
      <p:sp>
        <p:nvSpPr>
          <p:cNvPr id="6" name="Rectangle: Rounded Corners 5">
            <a:extLst>
              <a:ext uri="{FF2B5EF4-FFF2-40B4-BE49-F238E27FC236}">
                <a16:creationId xmlns:a16="http://schemas.microsoft.com/office/drawing/2014/main" id="{CD55D0FD-CB7E-B5DC-D323-EC7F34696F2C}"/>
              </a:ext>
            </a:extLst>
          </p:cNvPr>
          <p:cNvSpPr/>
          <p:nvPr/>
        </p:nvSpPr>
        <p:spPr>
          <a:xfrm>
            <a:off x="4051498" y="3297382"/>
            <a:ext cx="1282502" cy="263235"/>
          </a:xfrm>
          <a:prstGeom prst="roundRect">
            <a:avLst/>
          </a:prstGeom>
          <a:noFill/>
          <a:ln/>
        </p:spPr>
        <p:style>
          <a:lnRef idx="2">
            <a:schemeClr val="accent1"/>
          </a:lnRef>
          <a:fillRef idx="1">
            <a:schemeClr val="lt1"/>
          </a:fillRef>
          <a:effectRef idx="0">
            <a:schemeClr val="accent1"/>
          </a:effectRef>
          <a:fontRef idx="minor">
            <a:schemeClr val="dk1"/>
          </a:fontRef>
        </p:style>
        <p:txBody>
          <a:bodyPr lIns="36000" tIns="36000" rIns="36000" bIns="36000" rtlCol="0" anchor="ctr"/>
          <a:lstStyle/>
          <a:p>
            <a:pPr algn="ctr">
              <a:lnSpc>
                <a:spcPct val="90000"/>
              </a:lnSpc>
              <a:spcAft>
                <a:spcPts val="1000"/>
              </a:spcAft>
            </a:pPr>
            <a:endParaRPr lang="nb-NO" err="1"/>
          </a:p>
        </p:txBody>
      </p:sp>
      <p:sp>
        <p:nvSpPr>
          <p:cNvPr id="7" name="Text+Image 50:50">
            <a:extLst>
              <a:ext uri="{FF2B5EF4-FFF2-40B4-BE49-F238E27FC236}">
                <a16:creationId xmlns:a16="http://schemas.microsoft.com/office/drawing/2014/main" id="{B946366C-436D-0D6B-6FF3-804AFEF25D3C}"/>
              </a:ext>
            </a:extLst>
          </p:cNvPr>
          <p:cNvSpPr txBox="1">
            <a:spLocks noGrp="1"/>
          </p:cNvSpPr>
          <p:nvPr>
            <p:ph type="title"/>
          </p:nvPr>
        </p:nvSpPr>
        <p:spPr>
          <a:xfrm>
            <a:off x="540000" y="432000"/>
            <a:ext cx="11109600" cy="540000"/>
          </a:xfrm>
        </p:spPr>
        <p:txBody>
          <a:bodyPr anchor="ctr">
            <a:normAutofit/>
          </a:bodyPr>
          <a:lstStyle/>
          <a:p>
            <a:r>
              <a:rPr lang="en-GB"/>
              <a:t>Modify </a:t>
            </a:r>
            <a:r>
              <a:rPr lang="en-GB" err="1"/>
              <a:t>VM</a:t>
            </a:r>
            <a:endParaRPr lang="en-GB"/>
          </a:p>
        </p:txBody>
      </p:sp>
    </p:spTree>
    <p:extLst>
      <p:ext uri="{BB962C8B-B14F-4D97-AF65-F5344CB8AC3E}">
        <p14:creationId xmlns:p14="http://schemas.microsoft.com/office/powerpoint/2010/main" val="24496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Slide Number Placeholder 3">
            <a:extLst>
              <a:ext uri="{FF2B5EF4-FFF2-40B4-BE49-F238E27FC236}">
                <a16:creationId xmlns:a16="http://schemas.microsoft.com/office/drawing/2014/main" id="{84E04E4E-021A-44EA-A21F-D749783987DC}"/>
              </a:ext>
            </a:extLst>
          </p:cNvPr>
          <p:cNvSpPr>
            <a:spLocks noGrp="1"/>
          </p:cNvSpPr>
          <p:nvPr>
            <p:ph type="sldNum" sz="quarter" idx="12"/>
          </p:nvPr>
        </p:nvSpPr>
        <p:spPr>
          <a:xfrm>
            <a:off x="540000" y="6247800"/>
            <a:ext cx="900000" cy="450000"/>
          </a:xfrm>
        </p:spPr>
        <p:txBody>
          <a:bodyPr/>
          <a:lstStyle/>
          <a:p>
            <a:pPr>
              <a:spcAft>
                <a:spcPts val="600"/>
              </a:spcAft>
            </a:pPr>
            <a:fld id="{02CEFE82-39F2-4F47-8A0C-D5AB3496FA5C}" type="slidenum">
              <a:rPr lang="en-GB" smtClean="0"/>
              <a:pPr>
                <a:spcAft>
                  <a:spcPts val="600"/>
                </a:spcAft>
              </a:pPr>
              <a:t>5</a:t>
            </a:fld>
            <a:endParaRPr lang="en-GB"/>
          </a:p>
        </p:txBody>
      </p:sp>
      <p:sp>
        <p:nvSpPr>
          <p:cNvPr id="180" name="Text+Image 50:50"/>
          <p:cNvSpPr txBox="1">
            <a:spLocks noGrp="1"/>
          </p:cNvSpPr>
          <p:nvPr>
            <p:ph type="title"/>
          </p:nvPr>
        </p:nvSpPr>
        <p:spPr>
          <a:xfrm>
            <a:off x="540000" y="432000"/>
            <a:ext cx="11109600" cy="540000"/>
          </a:xfrm>
        </p:spPr>
        <p:txBody>
          <a:bodyPr anchor="ctr">
            <a:normAutofit/>
          </a:bodyPr>
          <a:lstStyle/>
          <a:p>
            <a:r>
              <a:rPr lang="en-GB"/>
              <a:t>Communications</a:t>
            </a:r>
          </a:p>
        </p:txBody>
      </p:sp>
      <p:sp>
        <p:nvSpPr>
          <p:cNvPr id="5" name="Content Placeholder 4">
            <a:extLst>
              <a:ext uri="{FF2B5EF4-FFF2-40B4-BE49-F238E27FC236}">
                <a16:creationId xmlns:a16="http://schemas.microsoft.com/office/drawing/2014/main" id="{06C331F7-EF3E-5E7F-9901-C355F1A9896B}"/>
              </a:ext>
            </a:extLst>
          </p:cNvPr>
          <p:cNvSpPr>
            <a:spLocks noGrp="1"/>
          </p:cNvSpPr>
          <p:nvPr>
            <p:ph idx="1"/>
          </p:nvPr>
        </p:nvSpPr>
        <p:spPr>
          <a:xfrm>
            <a:off x="540000" y="1512000"/>
            <a:ext cx="8382544" cy="2965109"/>
          </a:xfrm>
        </p:spPr>
        <p:txBody>
          <a:bodyPr/>
          <a:lstStyle/>
          <a:p>
            <a:r>
              <a:rPr lang="nb-NO" err="1"/>
              <a:t>WebEx</a:t>
            </a:r>
            <a:r>
              <a:rPr lang="nb-NO"/>
              <a:t> </a:t>
            </a:r>
            <a:r>
              <a:rPr lang="nb-NO" err="1"/>
              <a:t>space</a:t>
            </a:r>
            <a:r>
              <a:rPr lang="nb-NO"/>
              <a:t>: </a:t>
            </a:r>
            <a:r>
              <a:rPr lang="nb-NO" err="1"/>
              <a:t>Wi-Fi</a:t>
            </a:r>
            <a:r>
              <a:rPr lang="nb-NO"/>
              <a:t> </a:t>
            </a:r>
            <a:r>
              <a:rPr lang="nb-NO" err="1"/>
              <a:t>automation</a:t>
            </a:r>
            <a:r>
              <a:rPr lang="nb-NO"/>
              <a:t> lab</a:t>
            </a:r>
          </a:p>
          <a:p>
            <a:r>
              <a:rPr lang="nb-NO" err="1"/>
              <a:t>Please</a:t>
            </a:r>
            <a:r>
              <a:rPr lang="nb-NO"/>
              <a:t> </a:t>
            </a:r>
            <a:r>
              <a:rPr lang="nb-NO" err="1"/>
              <a:t>help</a:t>
            </a:r>
            <a:r>
              <a:rPr lang="nb-NO"/>
              <a:t> </a:t>
            </a:r>
            <a:r>
              <a:rPr lang="nb-NO" err="1"/>
              <a:t>each</a:t>
            </a:r>
            <a:r>
              <a:rPr lang="nb-NO"/>
              <a:t> </a:t>
            </a:r>
            <a:r>
              <a:rPr lang="nb-NO" err="1"/>
              <a:t>other</a:t>
            </a:r>
            <a:endParaRPr lang="nb-NO"/>
          </a:p>
          <a:p>
            <a:r>
              <a:rPr lang="nb-NO" err="1"/>
              <a:t>Sharing</a:t>
            </a:r>
            <a:r>
              <a:rPr lang="nb-NO"/>
              <a:t> is </a:t>
            </a:r>
            <a:r>
              <a:rPr lang="nb-NO" err="1"/>
              <a:t>caring</a:t>
            </a:r>
            <a:r>
              <a:rPr lang="nb-NO"/>
              <a:t> </a:t>
            </a:r>
            <a:r>
              <a:rPr lang="nb-NO">
                <a:sym typeface="Wingdings" panose="05000000000000000000" pitchFamily="2" charset="2"/>
              </a:rPr>
              <a:t></a:t>
            </a:r>
            <a:endParaRPr lang="nb-NO"/>
          </a:p>
        </p:txBody>
      </p:sp>
      <p:sp>
        <p:nvSpPr>
          <p:cNvPr id="4" name="Footer Placeholder 6">
            <a:extLst>
              <a:ext uri="{FF2B5EF4-FFF2-40B4-BE49-F238E27FC236}">
                <a16:creationId xmlns:a16="http://schemas.microsoft.com/office/drawing/2014/main" id="{DE0C575D-F875-9B15-8F31-C1C17BBB6875}"/>
              </a:ext>
            </a:extLst>
          </p:cNvPr>
          <p:cNvSpPr>
            <a:spLocks noGrp="1"/>
          </p:cNvSpPr>
          <p:nvPr>
            <p:ph type="ftr" sz="quarter" idx="11"/>
          </p:nvPr>
        </p:nvSpPr>
        <p:spPr>
          <a:xfrm>
            <a:off x="0" y="0"/>
            <a:ext cx="1440001" cy="270000"/>
          </a:xfrm>
          <a:solidFill>
            <a:srgbClr val="0C1026"/>
          </a:solidFill>
          <a:ln>
            <a:noFill/>
          </a:ln>
        </p:spPr>
        <p:txBody>
          <a:bodyPr/>
          <a:lstStyle/>
          <a:p>
            <a:pPr algn="l"/>
            <a:r>
              <a:rPr lang="en-US" sz="1100">
                <a:latin typeface="Verdana" panose="020B0604030504040204" pitchFamily="34" charset="0"/>
                <a:ea typeface="Verdana" panose="020B0604030504040204" pitchFamily="34" charset="0"/>
                <a:sym typeface="Verdana" panose="020B0604030504040204" pitchFamily="34" charset="0"/>
              </a:rPr>
              <a:t> Prequel</a:t>
            </a:r>
          </a:p>
        </p:txBody>
      </p:sp>
      <p:sp>
        <p:nvSpPr>
          <p:cNvPr id="6" name="Footer Placeholder 6">
            <a:extLst>
              <a:ext uri="{FF2B5EF4-FFF2-40B4-BE49-F238E27FC236}">
                <a16:creationId xmlns:a16="http://schemas.microsoft.com/office/drawing/2014/main" id="{8AD0F756-29C2-587E-484F-82A0EBA49B8C}"/>
              </a:ext>
            </a:extLst>
          </p:cNvPr>
          <p:cNvSpPr txBox="1">
            <a:spLocks/>
          </p:cNvSpPr>
          <p:nvPr/>
        </p:nvSpPr>
        <p:spPr bwMode="gray">
          <a:xfrm>
            <a:off x="1440000" y="0"/>
            <a:ext cx="7900850" cy="270000"/>
          </a:xfrm>
          <a:prstGeom prst="rect">
            <a:avLst/>
          </a:prstGeom>
          <a:gradFill flip="none" rotWithShape="1">
            <a:gsLst>
              <a:gs pos="0">
                <a:srgbClr val="2D28CD"/>
              </a:gs>
              <a:gs pos="50000">
                <a:srgbClr val="2D28CD">
                  <a:alpha val="50000"/>
                </a:srgbClr>
              </a:gs>
              <a:gs pos="100000">
                <a:schemeClr val="bg1"/>
              </a:gs>
            </a:gsLst>
            <a:lin ang="0" scaled="1"/>
            <a:tileRect/>
          </a:gradFill>
          <a:ln>
            <a:noFill/>
          </a:ln>
        </p:spPr>
        <p:txBody>
          <a:bodyPr vert="horz" lIns="0" tIns="0" rIns="0" bIns="0" rtlCol="0" anchor="ctr"/>
          <a:lstStyle>
            <a:defPPr>
              <a:defRPr lang="en-US"/>
            </a:defPPr>
            <a:lvl1pPr marL="0" algn="ctr" defTabSz="914400" rtl="0" eaLnBrk="1" latinLnBrk="0" hangingPunct="1">
              <a:defRPr sz="1050" kern="1200">
                <a:solidFill>
                  <a:schemeClr val="bg1"/>
                </a:solidFill>
                <a:latin typeface="Verdana" panose="020B0604030504040204" pitchFamily="34" charset="0"/>
                <a:ea typeface="Verdana" panose="020B0604030504040204" pitchFamily="34" charset="0"/>
                <a:cs typeface="+mn-cs"/>
                <a:sym typeface="Verdana" panose="020B060403050404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a:t> Communications</a:t>
            </a:r>
          </a:p>
        </p:txBody>
      </p:sp>
      <p:pic>
        <p:nvPicPr>
          <p:cNvPr id="3" name="Picture 2" descr="A blue and silver logo&#10;&#10;Description automatically generated">
            <a:extLst>
              <a:ext uri="{FF2B5EF4-FFF2-40B4-BE49-F238E27FC236}">
                <a16:creationId xmlns:a16="http://schemas.microsoft.com/office/drawing/2014/main" id="{57C6686E-7A90-FD07-E113-D6B4C012182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90013" y="317500"/>
            <a:ext cx="3200400" cy="3200400"/>
          </a:xfrm>
          <a:prstGeom prst="rect">
            <a:avLst/>
          </a:prstGeom>
        </p:spPr>
      </p:pic>
    </p:spTree>
    <p:extLst>
      <p:ext uri="{BB962C8B-B14F-4D97-AF65-F5344CB8AC3E}">
        <p14:creationId xmlns:p14="http://schemas.microsoft.com/office/powerpoint/2010/main" val="1288900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Slide Number Placeholder 3">
            <a:extLst>
              <a:ext uri="{FF2B5EF4-FFF2-40B4-BE49-F238E27FC236}">
                <a16:creationId xmlns:a16="http://schemas.microsoft.com/office/drawing/2014/main" id="{84E04E4E-021A-44EA-A21F-D749783987DC}"/>
              </a:ext>
            </a:extLst>
          </p:cNvPr>
          <p:cNvSpPr>
            <a:spLocks noGrp="1"/>
          </p:cNvSpPr>
          <p:nvPr>
            <p:ph type="sldNum" sz="quarter" idx="12"/>
          </p:nvPr>
        </p:nvSpPr>
        <p:spPr>
          <a:xfrm>
            <a:off x="540000" y="6247800"/>
            <a:ext cx="900000" cy="450000"/>
          </a:xfrm>
        </p:spPr>
        <p:txBody>
          <a:bodyPr/>
          <a:lstStyle/>
          <a:p>
            <a:pPr>
              <a:spcAft>
                <a:spcPts val="600"/>
              </a:spcAft>
            </a:pPr>
            <a:fld id="{02CEFE82-39F2-4F47-8A0C-D5AB3496FA5C}" type="slidenum">
              <a:rPr lang="en-GB" smtClean="0"/>
              <a:pPr>
                <a:spcAft>
                  <a:spcPts val="600"/>
                </a:spcAft>
              </a:pPr>
              <a:t>50</a:t>
            </a:fld>
            <a:endParaRPr lang="en-GB"/>
          </a:p>
        </p:txBody>
      </p:sp>
      <p:sp>
        <p:nvSpPr>
          <p:cNvPr id="4" name="Footer Placeholder 6">
            <a:extLst>
              <a:ext uri="{FF2B5EF4-FFF2-40B4-BE49-F238E27FC236}">
                <a16:creationId xmlns:a16="http://schemas.microsoft.com/office/drawing/2014/main" id="{1B53A489-8570-0099-E749-8FD7574DC86E}"/>
              </a:ext>
            </a:extLst>
          </p:cNvPr>
          <p:cNvSpPr>
            <a:spLocks noGrp="1"/>
          </p:cNvSpPr>
          <p:nvPr>
            <p:ph type="ftr" sz="quarter" idx="11"/>
          </p:nvPr>
        </p:nvSpPr>
        <p:spPr>
          <a:xfrm>
            <a:off x="0" y="0"/>
            <a:ext cx="1440001" cy="270000"/>
          </a:xfrm>
          <a:solidFill>
            <a:srgbClr val="0C1026"/>
          </a:solidFill>
          <a:ln>
            <a:noFill/>
          </a:ln>
        </p:spPr>
        <p:txBody>
          <a:bodyPr/>
          <a:lstStyle/>
          <a:p>
            <a:pPr algn="l"/>
            <a:r>
              <a:rPr lang="en-US" sz="1100">
                <a:latin typeface="Verdana" panose="020B0604030504040204" pitchFamily="34" charset="0"/>
                <a:ea typeface="Verdana" panose="020B0604030504040204" pitchFamily="34" charset="0"/>
                <a:sym typeface="Verdana" panose="020B0604030504040204" pitchFamily="34" charset="0"/>
              </a:rPr>
              <a:t> Pre-lab exercises</a:t>
            </a:r>
          </a:p>
        </p:txBody>
      </p:sp>
      <p:sp>
        <p:nvSpPr>
          <p:cNvPr id="5" name="Footer Placeholder 6">
            <a:extLst>
              <a:ext uri="{FF2B5EF4-FFF2-40B4-BE49-F238E27FC236}">
                <a16:creationId xmlns:a16="http://schemas.microsoft.com/office/drawing/2014/main" id="{6166047B-8814-0C38-10C7-8EB2A421732A}"/>
              </a:ext>
            </a:extLst>
          </p:cNvPr>
          <p:cNvSpPr txBox="1">
            <a:spLocks/>
          </p:cNvSpPr>
          <p:nvPr/>
        </p:nvSpPr>
        <p:spPr bwMode="gray">
          <a:xfrm>
            <a:off x="1440000" y="0"/>
            <a:ext cx="7900850" cy="270000"/>
          </a:xfrm>
          <a:prstGeom prst="rect">
            <a:avLst/>
          </a:prstGeom>
          <a:gradFill flip="none" rotWithShape="1">
            <a:gsLst>
              <a:gs pos="0">
                <a:srgbClr val="2D28CD"/>
              </a:gs>
              <a:gs pos="50000">
                <a:srgbClr val="2D28CD">
                  <a:alpha val="50000"/>
                </a:srgbClr>
              </a:gs>
              <a:gs pos="100000">
                <a:schemeClr val="bg1"/>
              </a:gs>
            </a:gsLst>
            <a:lin ang="0" scaled="1"/>
            <a:tileRect/>
          </a:gradFill>
          <a:ln>
            <a:noFill/>
          </a:ln>
        </p:spPr>
        <p:txBody>
          <a:bodyPr vert="horz" lIns="0" tIns="0" rIns="0" bIns="0" rtlCol="0" anchor="ctr"/>
          <a:lstStyle>
            <a:defPPr>
              <a:defRPr lang="en-US"/>
            </a:defPPr>
            <a:lvl1pPr marL="0" algn="ctr" defTabSz="914400" rtl="0" eaLnBrk="1" latinLnBrk="0" hangingPunct="1">
              <a:defRPr sz="1050" kern="1200">
                <a:solidFill>
                  <a:schemeClr val="bg1"/>
                </a:solidFill>
                <a:latin typeface="Verdana" panose="020B0604030504040204" pitchFamily="34" charset="0"/>
                <a:ea typeface="Verdana" panose="020B0604030504040204" pitchFamily="34" charset="0"/>
                <a:cs typeface="+mn-cs"/>
                <a:sym typeface="Verdana" panose="020B060403050404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dirty="0"/>
              <a:t> Pre-lab task #6: 9800-CL</a:t>
            </a:r>
          </a:p>
        </p:txBody>
      </p:sp>
      <p:pic>
        <p:nvPicPr>
          <p:cNvPr id="3" name="Picture 2">
            <a:extLst>
              <a:ext uri="{FF2B5EF4-FFF2-40B4-BE49-F238E27FC236}">
                <a16:creationId xmlns:a16="http://schemas.microsoft.com/office/drawing/2014/main" id="{C5665B41-37A0-461F-4FD9-2E66581AA419}"/>
              </a:ext>
            </a:extLst>
          </p:cNvPr>
          <p:cNvPicPr>
            <a:picLocks noChangeAspect="1"/>
          </p:cNvPicPr>
          <p:nvPr/>
        </p:nvPicPr>
        <p:blipFill>
          <a:blip r:embed="rId3"/>
          <a:stretch>
            <a:fillRect/>
          </a:stretch>
        </p:blipFill>
        <p:spPr>
          <a:xfrm>
            <a:off x="2266272" y="344335"/>
            <a:ext cx="6849431" cy="2181529"/>
          </a:xfrm>
          <a:prstGeom prst="rect">
            <a:avLst/>
          </a:prstGeom>
        </p:spPr>
      </p:pic>
      <p:sp>
        <p:nvSpPr>
          <p:cNvPr id="6" name="Text+Image 50:50">
            <a:extLst>
              <a:ext uri="{FF2B5EF4-FFF2-40B4-BE49-F238E27FC236}">
                <a16:creationId xmlns:a16="http://schemas.microsoft.com/office/drawing/2014/main" id="{FF73203B-FD2F-D819-13EF-BEB0D189D1B0}"/>
              </a:ext>
            </a:extLst>
          </p:cNvPr>
          <p:cNvSpPr txBox="1">
            <a:spLocks noGrp="1"/>
          </p:cNvSpPr>
          <p:nvPr>
            <p:ph type="title"/>
          </p:nvPr>
        </p:nvSpPr>
        <p:spPr>
          <a:xfrm>
            <a:off x="540000" y="432000"/>
            <a:ext cx="11109600" cy="540000"/>
          </a:xfrm>
        </p:spPr>
        <p:txBody>
          <a:bodyPr anchor="ctr">
            <a:normAutofit/>
          </a:bodyPr>
          <a:lstStyle/>
          <a:p>
            <a:r>
              <a:rPr lang="en-GB"/>
              <a:t>Run </a:t>
            </a:r>
            <a:r>
              <a:rPr lang="en-GB" err="1"/>
              <a:t>VM</a:t>
            </a:r>
            <a:endParaRPr lang="en-GB"/>
          </a:p>
        </p:txBody>
      </p:sp>
      <p:sp>
        <p:nvSpPr>
          <p:cNvPr id="7" name="TextBox 6">
            <a:extLst>
              <a:ext uri="{FF2B5EF4-FFF2-40B4-BE49-F238E27FC236}">
                <a16:creationId xmlns:a16="http://schemas.microsoft.com/office/drawing/2014/main" id="{FDA66A13-139E-E345-2026-A4A7199BE78F}"/>
              </a:ext>
            </a:extLst>
          </p:cNvPr>
          <p:cNvSpPr txBox="1"/>
          <p:nvPr/>
        </p:nvSpPr>
        <p:spPr>
          <a:xfrm>
            <a:off x="2266272" y="2600199"/>
            <a:ext cx="8159262" cy="540000"/>
          </a:xfrm>
          <a:prstGeom prst="rect">
            <a:avLst/>
          </a:prstGeom>
          <a:noFill/>
        </p:spPr>
        <p:txBody>
          <a:bodyPr wrap="none" lIns="90000" tIns="46800" rIns="90000" bIns="46800" rtlCol="0">
            <a:noAutofit/>
          </a:bodyPr>
          <a:lstStyle/>
          <a:p>
            <a:pPr algn="l"/>
            <a:r>
              <a:rPr lang="nb-NO" sz="1400" err="1"/>
              <a:t>Take</a:t>
            </a:r>
            <a:r>
              <a:rPr lang="nb-NO" sz="1400"/>
              <a:t> </a:t>
            </a:r>
            <a:r>
              <a:rPr lang="nb-NO" sz="1400" err="1"/>
              <a:t>some</a:t>
            </a:r>
            <a:r>
              <a:rPr lang="nb-NO" sz="1400"/>
              <a:t> </a:t>
            </a:r>
            <a:r>
              <a:rPr lang="nb-NO" sz="1400" err="1"/>
              <a:t>minutes</a:t>
            </a:r>
            <a:r>
              <a:rPr lang="nb-NO" sz="1400"/>
              <a:t> to </a:t>
            </a:r>
            <a:r>
              <a:rPr lang="nb-NO" sz="1400" err="1"/>
              <a:t>boot</a:t>
            </a:r>
            <a:r>
              <a:rPr lang="nb-NO" sz="1400"/>
              <a:t>...</a:t>
            </a:r>
          </a:p>
          <a:p>
            <a:pPr algn="l"/>
            <a:r>
              <a:rPr lang="nb-NO" sz="1400"/>
              <a:t>It </a:t>
            </a:r>
            <a:r>
              <a:rPr lang="nb-NO" sz="1400" err="1"/>
              <a:t>looks</a:t>
            </a:r>
            <a:r>
              <a:rPr lang="nb-NO" sz="1400"/>
              <a:t> like </a:t>
            </a:r>
            <a:r>
              <a:rPr lang="nb-NO" sz="1400" err="1"/>
              <a:t>this</a:t>
            </a:r>
            <a:r>
              <a:rPr lang="nb-NO" sz="1400"/>
              <a:t> </a:t>
            </a:r>
            <a:r>
              <a:rPr lang="nb-NO" sz="1400" err="1"/>
              <a:t>when</a:t>
            </a:r>
            <a:r>
              <a:rPr lang="nb-NO" sz="1400"/>
              <a:t> first </a:t>
            </a:r>
            <a:r>
              <a:rPr lang="nb-NO" sz="1400" err="1"/>
              <a:t>boots</a:t>
            </a:r>
            <a:r>
              <a:rPr lang="nb-NO" sz="1400"/>
              <a:t> </a:t>
            </a:r>
            <a:r>
              <a:rPr lang="nb-NO" sz="1400" err="1"/>
              <a:t>are</a:t>
            </a:r>
            <a:r>
              <a:rPr lang="nb-NO" sz="1400"/>
              <a:t> </a:t>
            </a:r>
            <a:r>
              <a:rPr lang="nb-NO" sz="1400" err="1"/>
              <a:t>completed</a:t>
            </a:r>
            <a:r>
              <a:rPr lang="nb-NO" sz="1400"/>
              <a:t> and </a:t>
            </a:r>
            <a:r>
              <a:rPr lang="nb-NO" sz="1400" err="1"/>
              <a:t>ready</a:t>
            </a:r>
            <a:r>
              <a:rPr lang="nb-NO" sz="1400"/>
              <a:t> for </a:t>
            </a:r>
            <a:r>
              <a:rPr lang="nb-NO" sz="1400" err="1"/>
              <a:t>config</a:t>
            </a:r>
            <a:r>
              <a:rPr lang="nb-NO" sz="1400"/>
              <a:t>:</a:t>
            </a:r>
          </a:p>
        </p:txBody>
      </p:sp>
      <p:pic>
        <p:nvPicPr>
          <p:cNvPr id="10" name="Picture 9">
            <a:extLst>
              <a:ext uri="{FF2B5EF4-FFF2-40B4-BE49-F238E27FC236}">
                <a16:creationId xmlns:a16="http://schemas.microsoft.com/office/drawing/2014/main" id="{473DAECA-52B8-8A93-1F9F-AAC4E488A061}"/>
              </a:ext>
            </a:extLst>
          </p:cNvPr>
          <p:cNvPicPr>
            <a:picLocks noChangeAspect="1"/>
          </p:cNvPicPr>
          <p:nvPr/>
        </p:nvPicPr>
        <p:blipFill>
          <a:blip r:embed="rId4"/>
          <a:stretch>
            <a:fillRect/>
          </a:stretch>
        </p:blipFill>
        <p:spPr>
          <a:xfrm>
            <a:off x="905855" y="1013637"/>
            <a:ext cx="847843" cy="647790"/>
          </a:xfrm>
          <a:prstGeom prst="rect">
            <a:avLst/>
          </a:prstGeom>
        </p:spPr>
      </p:pic>
      <p:pic>
        <p:nvPicPr>
          <p:cNvPr id="14" name="Picture 13">
            <a:extLst>
              <a:ext uri="{FF2B5EF4-FFF2-40B4-BE49-F238E27FC236}">
                <a16:creationId xmlns:a16="http://schemas.microsoft.com/office/drawing/2014/main" id="{38C8D5D4-1D0F-3FC2-7AAF-5F90A638487B}"/>
              </a:ext>
            </a:extLst>
          </p:cNvPr>
          <p:cNvPicPr>
            <a:picLocks noChangeAspect="1"/>
          </p:cNvPicPr>
          <p:nvPr/>
        </p:nvPicPr>
        <p:blipFill>
          <a:blip r:embed="rId5"/>
          <a:stretch>
            <a:fillRect/>
          </a:stretch>
        </p:blipFill>
        <p:spPr>
          <a:xfrm>
            <a:off x="2266272" y="3240911"/>
            <a:ext cx="6792273" cy="2810267"/>
          </a:xfrm>
          <a:prstGeom prst="rect">
            <a:avLst/>
          </a:prstGeom>
        </p:spPr>
      </p:pic>
    </p:spTree>
    <p:extLst>
      <p:ext uri="{BB962C8B-B14F-4D97-AF65-F5344CB8AC3E}">
        <p14:creationId xmlns:p14="http://schemas.microsoft.com/office/powerpoint/2010/main" val="32856895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Slide Number Placeholder 3">
            <a:extLst>
              <a:ext uri="{FF2B5EF4-FFF2-40B4-BE49-F238E27FC236}">
                <a16:creationId xmlns:a16="http://schemas.microsoft.com/office/drawing/2014/main" id="{84E04E4E-021A-44EA-A21F-D749783987DC}"/>
              </a:ext>
            </a:extLst>
          </p:cNvPr>
          <p:cNvSpPr>
            <a:spLocks noGrp="1"/>
          </p:cNvSpPr>
          <p:nvPr>
            <p:ph type="sldNum" sz="quarter" idx="12"/>
          </p:nvPr>
        </p:nvSpPr>
        <p:spPr>
          <a:xfrm>
            <a:off x="540000" y="6247800"/>
            <a:ext cx="900000" cy="450000"/>
          </a:xfrm>
        </p:spPr>
        <p:txBody>
          <a:bodyPr/>
          <a:lstStyle/>
          <a:p>
            <a:pPr>
              <a:spcAft>
                <a:spcPts val="600"/>
              </a:spcAft>
            </a:pPr>
            <a:fld id="{02CEFE82-39F2-4F47-8A0C-D5AB3496FA5C}" type="slidenum">
              <a:rPr lang="en-GB" smtClean="0"/>
              <a:pPr>
                <a:spcAft>
                  <a:spcPts val="600"/>
                </a:spcAft>
              </a:pPr>
              <a:t>51</a:t>
            </a:fld>
            <a:endParaRPr lang="en-GB"/>
          </a:p>
        </p:txBody>
      </p:sp>
      <p:sp>
        <p:nvSpPr>
          <p:cNvPr id="4" name="Footer Placeholder 6">
            <a:extLst>
              <a:ext uri="{FF2B5EF4-FFF2-40B4-BE49-F238E27FC236}">
                <a16:creationId xmlns:a16="http://schemas.microsoft.com/office/drawing/2014/main" id="{1B53A489-8570-0099-E749-8FD7574DC86E}"/>
              </a:ext>
            </a:extLst>
          </p:cNvPr>
          <p:cNvSpPr>
            <a:spLocks noGrp="1"/>
          </p:cNvSpPr>
          <p:nvPr>
            <p:ph type="ftr" sz="quarter" idx="11"/>
          </p:nvPr>
        </p:nvSpPr>
        <p:spPr>
          <a:xfrm>
            <a:off x="0" y="0"/>
            <a:ext cx="1440001" cy="270000"/>
          </a:xfrm>
          <a:solidFill>
            <a:srgbClr val="0C1026"/>
          </a:solidFill>
          <a:ln>
            <a:noFill/>
          </a:ln>
        </p:spPr>
        <p:txBody>
          <a:bodyPr/>
          <a:lstStyle/>
          <a:p>
            <a:pPr algn="l"/>
            <a:r>
              <a:rPr lang="en-US" sz="1100">
                <a:latin typeface="Verdana" panose="020B0604030504040204" pitchFamily="34" charset="0"/>
                <a:ea typeface="Verdana" panose="020B0604030504040204" pitchFamily="34" charset="0"/>
                <a:sym typeface="Verdana" panose="020B0604030504040204" pitchFamily="34" charset="0"/>
              </a:rPr>
              <a:t> Pre-lab exercises</a:t>
            </a:r>
          </a:p>
        </p:txBody>
      </p:sp>
      <p:sp>
        <p:nvSpPr>
          <p:cNvPr id="5" name="Footer Placeholder 6">
            <a:extLst>
              <a:ext uri="{FF2B5EF4-FFF2-40B4-BE49-F238E27FC236}">
                <a16:creationId xmlns:a16="http://schemas.microsoft.com/office/drawing/2014/main" id="{6166047B-8814-0C38-10C7-8EB2A421732A}"/>
              </a:ext>
            </a:extLst>
          </p:cNvPr>
          <p:cNvSpPr txBox="1">
            <a:spLocks/>
          </p:cNvSpPr>
          <p:nvPr/>
        </p:nvSpPr>
        <p:spPr bwMode="gray">
          <a:xfrm>
            <a:off x="1440000" y="0"/>
            <a:ext cx="7900850" cy="270000"/>
          </a:xfrm>
          <a:prstGeom prst="rect">
            <a:avLst/>
          </a:prstGeom>
          <a:gradFill flip="none" rotWithShape="1">
            <a:gsLst>
              <a:gs pos="0">
                <a:srgbClr val="2D28CD"/>
              </a:gs>
              <a:gs pos="50000">
                <a:srgbClr val="2D28CD">
                  <a:alpha val="50000"/>
                </a:srgbClr>
              </a:gs>
              <a:gs pos="100000">
                <a:schemeClr val="bg1"/>
              </a:gs>
            </a:gsLst>
            <a:lin ang="0" scaled="1"/>
            <a:tileRect/>
          </a:gradFill>
          <a:ln>
            <a:noFill/>
          </a:ln>
        </p:spPr>
        <p:txBody>
          <a:bodyPr vert="horz" lIns="0" tIns="0" rIns="0" bIns="0" rtlCol="0" anchor="ctr"/>
          <a:lstStyle>
            <a:defPPr>
              <a:defRPr lang="en-US"/>
            </a:defPPr>
            <a:lvl1pPr marL="0" algn="ctr" defTabSz="914400" rtl="0" eaLnBrk="1" latinLnBrk="0" hangingPunct="1">
              <a:defRPr sz="1050" kern="1200">
                <a:solidFill>
                  <a:schemeClr val="bg1"/>
                </a:solidFill>
                <a:latin typeface="Verdana" panose="020B0604030504040204" pitchFamily="34" charset="0"/>
                <a:ea typeface="Verdana" panose="020B0604030504040204" pitchFamily="34" charset="0"/>
                <a:cs typeface="+mn-cs"/>
                <a:sym typeface="Verdana" panose="020B060403050404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dirty="0"/>
              <a:t> Pre-lab task #6: 9800-CL</a:t>
            </a:r>
          </a:p>
        </p:txBody>
      </p:sp>
      <p:sp>
        <p:nvSpPr>
          <p:cNvPr id="6" name="Text+Image 50:50">
            <a:extLst>
              <a:ext uri="{FF2B5EF4-FFF2-40B4-BE49-F238E27FC236}">
                <a16:creationId xmlns:a16="http://schemas.microsoft.com/office/drawing/2014/main" id="{FF73203B-FD2F-D819-13EF-BEB0D189D1B0}"/>
              </a:ext>
            </a:extLst>
          </p:cNvPr>
          <p:cNvSpPr txBox="1">
            <a:spLocks noGrp="1"/>
          </p:cNvSpPr>
          <p:nvPr>
            <p:ph type="title"/>
          </p:nvPr>
        </p:nvSpPr>
        <p:spPr>
          <a:xfrm>
            <a:off x="540000" y="432000"/>
            <a:ext cx="11109600" cy="540000"/>
          </a:xfrm>
        </p:spPr>
        <p:txBody>
          <a:bodyPr anchor="ctr">
            <a:normAutofit/>
          </a:bodyPr>
          <a:lstStyle/>
          <a:p>
            <a:r>
              <a:rPr lang="en-GB" dirty="0"/>
              <a:t>Configure WLC</a:t>
            </a:r>
          </a:p>
        </p:txBody>
      </p:sp>
      <p:sp>
        <p:nvSpPr>
          <p:cNvPr id="7" name="TextBox 6">
            <a:extLst>
              <a:ext uri="{FF2B5EF4-FFF2-40B4-BE49-F238E27FC236}">
                <a16:creationId xmlns:a16="http://schemas.microsoft.com/office/drawing/2014/main" id="{FDA66A13-139E-E345-2026-A4A7199BE78F}"/>
              </a:ext>
            </a:extLst>
          </p:cNvPr>
          <p:cNvSpPr txBox="1"/>
          <p:nvPr/>
        </p:nvSpPr>
        <p:spPr>
          <a:xfrm>
            <a:off x="1733009" y="885395"/>
            <a:ext cx="8159262" cy="3804716"/>
          </a:xfrm>
          <a:prstGeom prst="rect">
            <a:avLst/>
          </a:prstGeom>
          <a:noFill/>
        </p:spPr>
        <p:txBody>
          <a:bodyPr wrap="none" lIns="90000" tIns="46800" rIns="90000" bIns="46800" rtlCol="0">
            <a:noAutofit/>
          </a:bodyPr>
          <a:lstStyle/>
          <a:p>
            <a:pPr algn="l"/>
            <a:r>
              <a:rPr lang="nb-NO" sz="1400"/>
              <a:t>Type "</a:t>
            </a:r>
            <a:r>
              <a:rPr lang="nb-NO" sz="1400" err="1"/>
              <a:t>no</a:t>
            </a:r>
            <a:r>
              <a:rPr lang="nb-NO" sz="1400"/>
              <a:t>" to </a:t>
            </a:r>
            <a:r>
              <a:rPr lang="nb-NO" sz="1400" err="1"/>
              <a:t>enter</a:t>
            </a:r>
            <a:r>
              <a:rPr lang="nb-NO" sz="1400"/>
              <a:t> initial </a:t>
            </a:r>
            <a:r>
              <a:rPr lang="nb-NO" sz="1400" err="1"/>
              <a:t>configuration</a:t>
            </a:r>
            <a:r>
              <a:rPr lang="nb-NO" sz="1400"/>
              <a:t> dialog</a:t>
            </a:r>
          </a:p>
          <a:p>
            <a:pPr algn="l"/>
            <a:endParaRPr lang="nb-NO" sz="1400"/>
          </a:p>
          <a:p>
            <a:pPr algn="l"/>
            <a:endParaRPr lang="nb-NO" sz="1400"/>
          </a:p>
          <a:p>
            <a:pPr algn="l"/>
            <a:endParaRPr lang="nb-NO" sz="1400"/>
          </a:p>
          <a:p>
            <a:pPr algn="l"/>
            <a:r>
              <a:rPr lang="nb-NO" sz="1400"/>
              <a:t>Enter </a:t>
            </a:r>
            <a:r>
              <a:rPr lang="nb-NO" sz="1400" err="1"/>
              <a:t>your</a:t>
            </a:r>
            <a:r>
              <a:rPr lang="nb-NO" sz="1400"/>
              <a:t> </a:t>
            </a:r>
            <a:r>
              <a:rPr lang="nb-NO" sz="1400" err="1"/>
              <a:t>enable</a:t>
            </a:r>
            <a:r>
              <a:rPr lang="nb-NO" sz="1400"/>
              <a:t> </a:t>
            </a:r>
            <a:r>
              <a:rPr lang="nb-NO" sz="1400" err="1"/>
              <a:t>secret</a:t>
            </a:r>
            <a:r>
              <a:rPr lang="nb-NO" sz="1400"/>
              <a:t> </a:t>
            </a:r>
            <a:r>
              <a:rPr lang="nb-NO" sz="1400" err="1"/>
              <a:t>twice</a:t>
            </a:r>
            <a:r>
              <a:rPr lang="nb-NO" sz="1400"/>
              <a:t> (from </a:t>
            </a:r>
            <a:r>
              <a:rPr lang="nb-NO" sz="1400" err="1"/>
              <a:t>topology</a:t>
            </a:r>
            <a:r>
              <a:rPr lang="nb-NO" sz="1400"/>
              <a:t> </a:t>
            </a:r>
            <a:r>
              <a:rPr lang="nb-NO" sz="1400" err="1"/>
              <a:t>sheet</a:t>
            </a:r>
            <a:r>
              <a:rPr lang="nb-NO" sz="1400"/>
              <a:t> or </a:t>
            </a:r>
            <a:r>
              <a:rPr lang="nb-NO" sz="1400" err="1"/>
              <a:t>create</a:t>
            </a:r>
            <a:r>
              <a:rPr lang="nb-NO" sz="1400"/>
              <a:t> </a:t>
            </a:r>
            <a:r>
              <a:rPr lang="nb-NO" sz="1400" err="1"/>
              <a:t>your</a:t>
            </a:r>
            <a:r>
              <a:rPr lang="nb-NO" sz="1400"/>
              <a:t> </a:t>
            </a:r>
            <a:r>
              <a:rPr lang="nb-NO" sz="1400" err="1"/>
              <a:t>own</a:t>
            </a:r>
            <a:r>
              <a:rPr lang="nb-NO" sz="1400"/>
              <a:t>)</a:t>
            </a:r>
          </a:p>
          <a:p>
            <a:pPr algn="l"/>
            <a:endParaRPr lang="nb-NO" sz="1400"/>
          </a:p>
          <a:p>
            <a:pPr algn="l"/>
            <a:endParaRPr lang="nb-NO" sz="1400"/>
          </a:p>
          <a:p>
            <a:pPr algn="l"/>
            <a:endParaRPr lang="nb-NO" sz="1400"/>
          </a:p>
          <a:p>
            <a:pPr algn="l"/>
            <a:endParaRPr lang="nb-NO" sz="1400"/>
          </a:p>
          <a:p>
            <a:pPr algn="l"/>
            <a:endParaRPr lang="nb-NO" sz="1400"/>
          </a:p>
          <a:p>
            <a:pPr algn="l"/>
            <a:endParaRPr lang="nb-NO" sz="1400"/>
          </a:p>
          <a:p>
            <a:pPr algn="l"/>
            <a:endParaRPr lang="nb-NO" sz="1400"/>
          </a:p>
          <a:p>
            <a:pPr algn="l"/>
            <a:endParaRPr lang="nb-NO" sz="1400"/>
          </a:p>
          <a:p>
            <a:pPr algn="l"/>
            <a:endParaRPr lang="nb-NO" sz="1400"/>
          </a:p>
          <a:p>
            <a:pPr algn="l"/>
            <a:r>
              <a:rPr lang="nb-NO" sz="1400"/>
              <a:t>Enter "0" to </a:t>
            </a:r>
            <a:r>
              <a:rPr lang="nb-NO" sz="1400" err="1"/>
              <a:t>return</a:t>
            </a:r>
            <a:r>
              <a:rPr lang="nb-NO" sz="1400"/>
              <a:t> to CLI </a:t>
            </a:r>
            <a:r>
              <a:rPr lang="nb-NO" sz="1400" err="1"/>
              <a:t>without</a:t>
            </a:r>
            <a:r>
              <a:rPr lang="nb-NO" sz="1400"/>
              <a:t> </a:t>
            </a:r>
            <a:r>
              <a:rPr lang="nb-NO" sz="1400" err="1"/>
              <a:t>saving</a:t>
            </a:r>
            <a:endParaRPr lang="nb-NO" sz="1400"/>
          </a:p>
        </p:txBody>
      </p:sp>
      <p:pic>
        <p:nvPicPr>
          <p:cNvPr id="9" name="Picture 8">
            <a:extLst>
              <a:ext uri="{FF2B5EF4-FFF2-40B4-BE49-F238E27FC236}">
                <a16:creationId xmlns:a16="http://schemas.microsoft.com/office/drawing/2014/main" id="{DF163A35-F98D-5588-C544-A1FB852F531D}"/>
              </a:ext>
            </a:extLst>
          </p:cNvPr>
          <p:cNvPicPr>
            <a:picLocks noChangeAspect="1"/>
          </p:cNvPicPr>
          <p:nvPr/>
        </p:nvPicPr>
        <p:blipFill rotWithShape="1">
          <a:blip r:embed="rId3"/>
          <a:srcRect t="27845" b="26243"/>
          <a:stretch/>
        </p:blipFill>
        <p:spPr>
          <a:xfrm>
            <a:off x="1733009" y="2078570"/>
            <a:ext cx="6763694" cy="1723292"/>
          </a:xfrm>
          <a:prstGeom prst="rect">
            <a:avLst/>
          </a:prstGeom>
        </p:spPr>
      </p:pic>
      <p:pic>
        <p:nvPicPr>
          <p:cNvPr id="13" name="Picture 12">
            <a:extLst>
              <a:ext uri="{FF2B5EF4-FFF2-40B4-BE49-F238E27FC236}">
                <a16:creationId xmlns:a16="http://schemas.microsoft.com/office/drawing/2014/main" id="{74F1C444-C6E4-BFED-DFD7-28599AD03071}"/>
              </a:ext>
            </a:extLst>
          </p:cNvPr>
          <p:cNvPicPr>
            <a:picLocks noChangeAspect="1"/>
          </p:cNvPicPr>
          <p:nvPr/>
        </p:nvPicPr>
        <p:blipFill>
          <a:blip r:embed="rId4"/>
          <a:stretch>
            <a:fillRect/>
          </a:stretch>
        </p:blipFill>
        <p:spPr>
          <a:xfrm>
            <a:off x="1733009" y="4192307"/>
            <a:ext cx="6878010" cy="1857634"/>
          </a:xfrm>
          <a:prstGeom prst="rect">
            <a:avLst/>
          </a:prstGeom>
        </p:spPr>
      </p:pic>
      <p:pic>
        <p:nvPicPr>
          <p:cNvPr id="14" name="Picture 13">
            <a:extLst>
              <a:ext uri="{FF2B5EF4-FFF2-40B4-BE49-F238E27FC236}">
                <a16:creationId xmlns:a16="http://schemas.microsoft.com/office/drawing/2014/main" id="{DD453BEC-F9A6-9220-E024-9D0EE346FBD1}"/>
              </a:ext>
            </a:extLst>
          </p:cNvPr>
          <p:cNvPicPr>
            <a:picLocks noChangeAspect="1"/>
          </p:cNvPicPr>
          <p:nvPr/>
        </p:nvPicPr>
        <p:blipFill rotWithShape="1">
          <a:blip r:embed="rId5"/>
          <a:srcRect t="82111"/>
          <a:stretch/>
        </p:blipFill>
        <p:spPr>
          <a:xfrm>
            <a:off x="1764879" y="1171818"/>
            <a:ext cx="6792273" cy="502736"/>
          </a:xfrm>
          <a:prstGeom prst="rect">
            <a:avLst/>
          </a:prstGeom>
        </p:spPr>
      </p:pic>
    </p:spTree>
    <p:extLst>
      <p:ext uri="{BB962C8B-B14F-4D97-AF65-F5344CB8AC3E}">
        <p14:creationId xmlns:p14="http://schemas.microsoft.com/office/powerpoint/2010/main" val="21152705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Slide Number Placeholder 3">
            <a:extLst>
              <a:ext uri="{FF2B5EF4-FFF2-40B4-BE49-F238E27FC236}">
                <a16:creationId xmlns:a16="http://schemas.microsoft.com/office/drawing/2014/main" id="{84E04E4E-021A-44EA-A21F-D749783987DC}"/>
              </a:ext>
            </a:extLst>
          </p:cNvPr>
          <p:cNvSpPr>
            <a:spLocks noGrp="1"/>
          </p:cNvSpPr>
          <p:nvPr>
            <p:ph type="sldNum" sz="quarter" idx="12"/>
          </p:nvPr>
        </p:nvSpPr>
        <p:spPr>
          <a:xfrm>
            <a:off x="540000" y="6247800"/>
            <a:ext cx="900000" cy="450000"/>
          </a:xfrm>
        </p:spPr>
        <p:txBody>
          <a:bodyPr/>
          <a:lstStyle/>
          <a:p>
            <a:pPr>
              <a:spcAft>
                <a:spcPts val="600"/>
              </a:spcAft>
            </a:pPr>
            <a:fld id="{02CEFE82-39F2-4F47-8A0C-D5AB3496FA5C}" type="slidenum">
              <a:rPr lang="en-GB" smtClean="0"/>
              <a:pPr>
                <a:spcAft>
                  <a:spcPts val="600"/>
                </a:spcAft>
              </a:pPr>
              <a:t>52</a:t>
            </a:fld>
            <a:endParaRPr lang="en-GB"/>
          </a:p>
        </p:txBody>
      </p:sp>
      <p:sp>
        <p:nvSpPr>
          <p:cNvPr id="4" name="Footer Placeholder 6">
            <a:extLst>
              <a:ext uri="{FF2B5EF4-FFF2-40B4-BE49-F238E27FC236}">
                <a16:creationId xmlns:a16="http://schemas.microsoft.com/office/drawing/2014/main" id="{1B53A489-8570-0099-E749-8FD7574DC86E}"/>
              </a:ext>
            </a:extLst>
          </p:cNvPr>
          <p:cNvSpPr>
            <a:spLocks noGrp="1"/>
          </p:cNvSpPr>
          <p:nvPr>
            <p:ph type="ftr" sz="quarter" idx="11"/>
          </p:nvPr>
        </p:nvSpPr>
        <p:spPr>
          <a:xfrm>
            <a:off x="0" y="0"/>
            <a:ext cx="1440001" cy="270000"/>
          </a:xfrm>
          <a:solidFill>
            <a:srgbClr val="0C1026"/>
          </a:solidFill>
          <a:ln>
            <a:noFill/>
          </a:ln>
        </p:spPr>
        <p:txBody>
          <a:bodyPr/>
          <a:lstStyle/>
          <a:p>
            <a:pPr algn="l"/>
            <a:r>
              <a:rPr lang="en-US" sz="1100">
                <a:latin typeface="Verdana" panose="020B0604030504040204" pitchFamily="34" charset="0"/>
                <a:ea typeface="Verdana" panose="020B0604030504040204" pitchFamily="34" charset="0"/>
                <a:sym typeface="Verdana" panose="020B0604030504040204" pitchFamily="34" charset="0"/>
              </a:rPr>
              <a:t> Pre-lab exercises</a:t>
            </a:r>
          </a:p>
        </p:txBody>
      </p:sp>
      <p:sp>
        <p:nvSpPr>
          <p:cNvPr id="5" name="Footer Placeholder 6">
            <a:extLst>
              <a:ext uri="{FF2B5EF4-FFF2-40B4-BE49-F238E27FC236}">
                <a16:creationId xmlns:a16="http://schemas.microsoft.com/office/drawing/2014/main" id="{6166047B-8814-0C38-10C7-8EB2A421732A}"/>
              </a:ext>
            </a:extLst>
          </p:cNvPr>
          <p:cNvSpPr txBox="1">
            <a:spLocks/>
          </p:cNvSpPr>
          <p:nvPr/>
        </p:nvSpPr>
        <p:spPr bwMode="gray">
          <a:xfrm>
            <a:off x="1440000" y="0"/>
            <a:ext cx="7900850" cy="270000"/>
          </a:xfrm>
          <a:prstGeom prst="rect">
            <a:avLst/>
          </a:prstGeom>
          <a:gradFill flip="none" rotWithShape="1">
            <a:gsLst>
              <a:gs pos="0">
                <a:srgbClr val="2D28CD"/>
              </a:gs>
              <a:gs pos="50000">
                <a:srgbClr val="2D28CD">
                  <a:alpha val="50000"/>
                </a:srgbClr>
              </a:gs>
              <a:gs pos="100000">
                <a:schemeClr val="bg1"/>
              </a:gs>
            </a:gsLst>
            <a:lin ang="0" scaled="1"/>
            <a:tileRect/>
          </a:gradFill>
          <a:ln>
            <a:noFill/>
          </a:ln>
        </p:spPr>
        <p:txBody>
          <a:bodyPr vert="horz" lIns="0" tIns="0" rIns="0" bIns="0" rtlCol="0" anchor="ctr"/>
          <a:lstStyle>
            <a:defPPr>
              <a:defRPr lang="en-US"/>
            </a:defPPr>
            <a:lvl1pPr marL="0" algn="ctr" defTabSz="914400" rtl="0" eaLnBrk="1" latinLnBrk="0" hangingPunct="1">
              <a:defRPr sz="1050" kern="1200">
                <a:solidFill>
                  <a:schemeClr val="bg1"/>
                </a:solidFill>
                <a:latin typeface="Verdana" panose="020B0604030504040204" pitchFamily="34" charset="0"/>
                <a:ea typeface="Verdana" panose="020B0604030504040204" pitchFamily="34" charset="0"/>
                <a:cs typeface="+mn-cs"/>
                <a:sym typeface="Verdana" panose="020B060403050404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dirty="0"/>
              <a:t> Pre-lab task #6: 9800-CL</a:t>
            </a:r>
          </a:p>
        </p:txBody>
      </p:sp>
      <p:sp>
        <p:nvSpPr>
          <p:cNvPr id="2" name="The distance between the headline and the start of the body copy is always constant.…">
            <a:extLst>
              <a:ext uri="{FF2B5EF4-FFF2-40B4-BE49-F238E27FC236}">
                <a16:creationId xmlns:a16="http://schemas.microsoft.com/office/drawing/2014/main" id="{56CBBD6A-956B-BEA7-6225-FA64D93E5644}"/>
              </a:ext>
            </a:extLst>
          </p:cNvPr>
          <p:cNvSpPr txBox="1">
            <a:spLocks noGrp="1"/>
          </p:cNvSpPr>
          <p:nvPr>
            <p:ph idx="1"/>
          </p:nvPr>
        </p:nvSpPr>
        <p:spPr>
          <a:xfrm>
            <a:off x="61546" y="160201"/>
            <a:ext cx="8959362" cy="6087600"/>
          </a:xfrm>
        </p:spPr>
        <p:txBody>
          <a:bodyPr>
            <a:normAutofit fontScale="85000" lnSpcReduction="10000"/>
          </a:bodyPr>
          <a:lstStyle/>
          <a:p>
            <a:pPr marL="0" indent="0">
              <a:lnSpc>
                <a:spcPct val="110000"/>
              </a:lnSpc>
              <a:buNone/>
            </a:pPr>
            <a:r>
              <a:rPr lang="nb-NO" sz="3200" dirty="0"/>
              <a:t>Initial </a:t>
            </a:r>
            <a:r>
              <a:rPr lang="nb-NO" sz="3200" dirty="0" err="1"/>
              <a:t>config</a:t>
            </a:r>
            <a:endParaRPr lang="nb-NO" sz="3200" dirty="0">
              <a:cs typeface="+mj-cs"/>
            </a:endParaRPr>
          </a:p>
          <a:p>
            <a:pPr>
              <a:lnSpc>
                <a:spcPct val="110000"/>
              </a:lnSpc>
              <a:buFontTx/>
              <a:buChar char="-"/>
            </a:pPr>
            <a:r>
              <a:rPr lang="nb-NO" sz="1600" dirty="0" err="1"/>
              <a:t>Copy</a:t>
            </a:r>
            <a:r>
              <a:rPr lang="nb-NO" sz="1600" dirty="0"/>
              <a:t> </a:t>
            </a:r>
            <a:r>
              <a:rPr lang="nb-NO" sz="1600" dirty="0" err="1"/>
              <a:t>the</a:t>
            </a:r>
            <a:r>
              <a:rPr lang="nb-NO" sz="1600" dirty="0"/>
              <a:t> </a:t>
            </a:r>
            <a:r>
              <a:rPr lang="nb-NO" sz="1600" dirty="0" err="1"/>
              <a:t>config</a:t>
            </a:r>
            <a:r>
              <a:rPr lang="nb-NO" sz="1600" dirty="0"/>
              <a:t> script </a:t>
            </a:r>
          </a:p>
          <a:p>
            <a:pPr>
              <a:lnSpc>
                <a:spcPct val="110000"/>
              </a:lnSpc>
              <a:buFontTx/>
              <a:buChar char="-"/>
            </a:pPr>
            <a:r>
              <a:rPr lang="nb-NO" sz="1600" dirty="0" err="1"/>
              <a:t>Replace</a:t>
            </a:r>
            <a:r>
              <a:rPr lang="nb-NO" sz="1600" dirty="0"/>
              <a:t> </a:t>
            </a:r>
            <a:r>
              <a:rPr lang="nb-NO" sz="1600" dirty="0" err="1"/>
              <a:t>the</a:t>
            </a:r>
            <a:r>
              <a:rPr lang="nb-NO" sz="1600" dirty="0"/>
              <a:t> </a:t>
            </a:r>
            <a:r>
              <a:rPr lang="nb-NO" sz="1600" dirty="0" err="1"/>
              <a:t>text</a:t>
            </a:r>
            <a:r>
              <a:rPr lang="nb-NO" sz="1600" dirty="0"/>
              <a:t> {pod-</a:t>
            </a:r>
            <a:r>
              <a:rPr lang="nb-NO" sz="1600" dirty="0" err="1"/>
              <a:t>number</a:t>
            </a:r>
            <a:r>
              <a:rPr lang="nb-NO" sz="1600" dirty="0"/>
              <a:t>} </a:t>
            </a:r>
            <a:r>
              <a:rPr lang="nb-NO" sz="1600" dirty="0" err="1"/>
              <a:t>with</a:t>
            </a:r>
            <a:r>
              <a:rPr lang="nb-NO" sz="1600" dirty="0"/>
              <a:t> </a:t>
            </a:r>
            <a:r>
              <a:rPr lang="nb-NO" sz="1600" dirty="0" err="1"/>
              <a:t>your</a:t>
            </a:r>
            <a:r>
              <a:rPr lang="nb-NO" sz="1600" dirty="0"/>
              <a:t> pod </a:t>
            </a:r>
            <a:r>
              <a:rPr lang="nb-NO" sz="1600" dirty="0" err="1"/>
              <a:t>number</a:t>
            </a:r>
            <a:endParaRPr lang="nb-NO" sz="1600" dirty="0"/>
          </a:p>
          <a:p>
            <a:pPr>
              <a:lnSpc>
                <a:spcPct val="110000"/>
              </a:lnSpc>
              <a:buFontTx/>
              <a:buChar char="-"/>
            </a:pPr>
            <a:endParaRPr lang="nb-NO" sz="1600" dirty="0"/>
          </a:p>
          <a:p>
            <a:pPr>
              <a:lnSpc>
                <a:spcPct val="110000"/>
              </a:lnSpc>
              <a:buFontTx/>
              <a:buChar char="-"/>
            </a:pPr>
            <a:endParaRPr lang="nb-NO" sz="1600" dirty="0"/>
          </a:p>
          <a:p>
            <a:pPr>
              <a:lnSpc>
                <a:spcPct val="110000"/>
              </a:lnSpc>
              <a:buFontTx/>
              <a:buChar char="-"/>
            </a:pPr>
            <a:endParaRPr lang="nb-NO" sz="1600" dirty="0"/>
          </a:p>
          <a:p>
            <a:pPr>
              <a:lnSpc>
                <a:spcPct val="110000"/>
              </a:lnSpc>
              <a:buFontTx/>
              <a:buChar char="-"/>
            </a:pPr>
            <a:endParaRPr lang="nb-NO" sz="1600" dirty="0"/>
          </a:p>
          <a:p>
            <a:pPr>
              <a:lnSpc>
                <a:spcPct val="110000"/>
              </a:lnSpc>
              <a:buFontTx/>
              <a:buChar char="-"/>
            </a:pPr>
            <a:r>
              <a:rPr lang="nb-NO" sz="1600" dirty="0"/>
              <a:t>It </a:t>
            </a:r>
            <a:r>
              <a:rPr lang="nb-NO" sz="1600" dirty="0" err="1"/>
              <a:t>should</a:t>
            </a:r>
            <a:r>
              <a:rPr lang="nb-NO" sz="1600" dirty="0"/>
              <a:t> be 5 </a:t>
            </a:r>
            <a:r>
              <a:rPr lang="nb-NO" sz="1600" dirty="0" err="1"/>
              <a:t>occurences</a:t>
            </a:r>
            <a:endParaRPr lang="nb-NO" sz="1600" dirty="0"/>
          </a:p>
          <a:p>
            <a:pPr lvl="1">
              <a:lnSpc>
                <a:spcPct val="110000"/>
              </a:lnSpc>
              <a:buFontTx/>
              <a:buChar char="-"/>
            </a:pPr>
            <a:r>
              <a:rPr lang="nb-NO" sz="1400" dirty="0" err="1"/>
              <a:t>Hostname</a:t>
            </a:r>
            <a:r>
              <a:rPr lang="nb-NO" sz="1400" dirty="0"/>
              <a:t>: </a:t>
            </a:r>
            <a:r>
              <a:rPr lang="nb-NO" sz="1400" dirty="0" err="1">
                <a:latin typeface="Consolas" panose="020B0609020204030204" pitchFamily="49" charset="0"/>
              </a:rPr>
              <a:t>hostname</a:t>
            </a:r>
            <a:r>
              <a:rPr lang="nb-NO" sz="1400" dirty="0">
                <a:latin typeface="Consolas" panose="020B0609020204030204" pitchFamily="49" charset="0"/>
              </a:rPr>
              <a:t> </a:t>
            </a:r>
            <a:r>
              <a:rPr lang="nb-NO" sz="1400" dirty="0" err="1">
                <a:latin typeface="Consolas" panose="020B0609020204030204" pitchFamily="49" charset="0"/>
              </a:rPr>
              <a:t>wlc</a:t>
            </a:r>
            <a:r>
              <a:rPr lang="nb-NO" sz="1400" dirty="0">
                <a:latin typeface="Consolas" panose="020B0609020204030204" pitchFamily="49" charset="0"/>
              </a:rPr>
              <a:t>{pod-</a:t>
            </a:r>
            <a:r>
              <a:rPr lang="nb-NO" sz="1400" dirty="0" err="1">
                <a:latin typeface="Consolas" panose="020B0609020204030204" pitchFamily="49" charset="0"/>
              </a:rPr>
              <a:t>number</a:t>
            </a:r>
            <a:r>
              <a:rPr lang="nb-NO" sz="1400" dirty="0">
                <a:latin typeface="Consolas" panose="020B0609020204030204" pitchFamily="49" charset="0"/>
              </a:rPr>
              <a:t>}</a:t>
            </a:r>
          </a:p>
          <a:p>
            <a:pPr lvl="1">
              <a:lnSpc>
                <a:spcPct val="110000"/>
              </a:lnSpc>
              <a:buFontTx/>
              <a:buChar char="-"/>
            </a:pPr>
            <a:r>
              <a:rPr lang="nb-NO" sz="1400" dirty="0"/>
              <a:t>IP: </a:t>
            </a:r>
            <a:r>
              <a:rPr lang="nb-NO" sz="1400" dirty="0" err="1">
                <a:latin typeface="Consolas" panose="020B0609020204030204" pitchFamily="49" charset="0"/>
              </a:rPr>
              <a:t>ip</a:t>
            </a:r>
            <a:r>
              <a:rPr lang="nb-NO" sz="1400" dirty="0">
                <a:latin typeface="Consolas" panose="020B0609020204030204" pitchFamily="49" charset="0"/>
              </a:rPr>
              <a:t> </a:t>
            </a:r>
            <a:r>
              <a:rPr lang="nb-NO" sz="1400" dirty="0" err="1">
                <a:latin typeface="Consolas" panose="020B0609020204030204" pitchFamily="49" charset="0"/>
              </a:rPr>
              <a:t>address</a:t>
            </a:r>
            <a:r>
              <a:rPr lang="nb-NO" sz="1400" dirty="0">
                <a:latin typeface="Consolas" panose="020B0609020204030204" pitchFamily="49" charset="0"/>
              </a:rPr>
              <a:t> 192.168.10.{pod-</a:t>
            </a:r>
            <a:r>
              <a:rPr lang="nb-NO" sz="1400" dirty="0" err="1">
                <a:latin typeface="Consolas" panose="020B0609020204030204" pitchFamily="49" charset="0"/>
              </a:rPr>
              <a:t>number</a:t>
            </a:r>
            <a:r>
              <a:rPr lang="nb-NO" sz="1400" dirty="0">
                <a:latin typeface="Consolas" panose="020B0609020204030204" pitchFamily="49" charset="0"/>
              </a:rPr>
              <a:t>}</a:t>
            </a:r>
          </a:p>
          <a:p>
            <a:pPr lvl="1">
              <a:lnSpc>
                <a:spcPct val="110000"/>
              </a:lnSpc>
              <a:buFontTx/>
              <a:buChar char="-"/>
            </a:pPr>
            <a:r>
              <a:rPr lang="nb-NO" sz="1400" dirty="0"/>
              <a:t>SSID </a:t>
            </a:r>
            <a:r>
              <a:rPr lang="nb-NO" sz="1400" dirty="0" err="1"/>
              <a:t>name</a:t>
            </a:r>
            <a:r>
              <a:rPr lang="nb-NO" sz="1400" dirty="0"/>
              <a:t>: </a:t>
            </a:r>
            <a:r>
              <a:rPr lang="nb-NO" sz="1400" dirty="0" err="1">
                <a:latin typeface="Consolas" panose="020B0609020204030204" pitchFamily="49" charset="0"/>
              </a:rPr>
              <a:t>wlan</a:t>
            </a:r>
            <a:r>
              <a:rPr lang="nb-NO" sz="1400" dirty="0">
                <a:latin typeface="Consolas" panose="020B0609020204030204" pitchFamily="49" charset="0"/>
              </a:rPr>
              <a:t> lab-</a:t>
            </a:r>
            <a:r>
              <a:rPr lang="nb-NO" sz="1400" dirty="0" err="1">
                <a:latin typeface="Consolas" panose="020B0609020204030204" pitchFamily="49" charset="0"/>
              </a:rPr>
              <a:t>network</a:t>
            </a:r>
            <a:r>
              <a:rPr lang="nb-NO" sz="1400" dirty="0">
                <a:latin typeface="Consolas" panose="020B0609020204030204" pitchFamily="49" charset="0"/>
              </a:rPr>
              <a:t> 17 lab-</a:t>
            </a:r>
            <a:r>
              <a:rPr lang="nb-NO" sz="1400" dirty="0" err="1">
                <a:latin typeface="Consolas" panose="020B0609020204030204" pitchFamily="49" charset="0"/>
              </a:rPr>
              <a:t>network</a:t>
            </a:r>
            <a:r>
              <a:rPr lang="nb-NO" sz="1400" dirty="0">
                <a:latin typeface="Consolas" panose="020B0609020204030204" pitchFamily="49" charset="0"/>
              </a:rPr>
              <a:t>{pod-</a:t>
            </a:r>
            <a:r>
              <a:rPr lang="nb-NO" sz="1400" dirty="0" err="1">
                <a:latin typeface="Consolas" panose="020B0609020204030204" pitchFamily="49" charset="0"/>
              </a:rPr>
              <a:t>number</a:t>
            </a:r>
            <a:r>
              <a:rPr lang="nb-NO" sz="1400" dirty="0">
                <a:latin typeface="Consolas" panose="020B0609020204030204" pitchFamily="49" charset="0"/>
              </a:rPr>
              <a:t>}</a:t>
            </a:r>
          </a:p>
          <a:p>
            <a:pPr lvl="1">
              <a:lnSpc>
                <a:spcPct val="110000"/>
              </a:lnSpc>
              <a:buFontTx/>
              <a:buChar char="-"/>
            </a:pPr>
            <a:r>
              <a:rPr lang="nb-NO" sz="1400" dirty="0" err="1"/>
              <a:t>Mobility</a:t>
            </a:r>
            <a:r>
              <a:rPr lang="nb-NO" sz="1400" dirty="0"/>
              <a:t> </a:t>
            </a:r>
            <a:r>
              <a:rPr lang="nb-NO" sz="1400" dirty="0" err="1"/>
              <a:t>group</a:t>
            </a:r>
            <a:r>
              <a:rPr lang="nb-NO" sz="1400" dirty="0"/>
              <a:t>: </a:t>
            </a:r>
            <a:r>
              <a:rPr lang="en-US" sz="1400" dirty="0">
                <a:latin typeface="Consolas" panose="020B0609020204030204" pitchFamily="49" charset="0"/>
              </a:rPr>
              <a:t>wireless mobility group name </a:t>
            </a:r>
            <a:r>
              <a:rPr lang="en-US" sz="1400" dirty="0" err="1">
                <a:latin typeface="Consolas" panose="020B0609020204030204" pitchFamily="49" charset="0"/>
              </a:rPr>
              <a:t>automationlab</a:t>
            </a:r>
            <a:r>
              <a:rPr lang="en-US" sz="1400" dirty="0">
                <a:latin typeface="Consolas" panose="020B0609020204030204" pitchFamily="49" charset="0"/>
              </a:rPr>
              <a:t>{pod-number}</a:t>
            </a:r>
          </a:p>
          <a:p>
            <a:pPr lvl="1">
              <a:lnSpc>
                <a:spcPct val="110000"/>
              </a:lnSpc>
              <a:buFontTx/>
              <a:buChar char="-"/>
            </a:pPr>
            <a:r>
              <a:rPr lang="nb-NO" sz="1400" dirty="0"/>
              <a:t>RF-</a:t>
            </a:r>
            <a:r>
              <a:rPr lang="nb-NO" sz="1400" dirty="0" err="1"/>
              <a:t>group</a:t>
            </a:r>
            <a:r>
              <a:rPr lang="nb-NO" sz="1400" dirty="0"/>
              <a:t>: </a:t>
            </a:r>
            <a:r>
              <a:rPr lang="nb-NO" sz="1400" dirty="0" err="1">
                <a:latin typeface="Consolas" panose="020B0609020204030204" pitchFamily="49" charset="0"/>
              </a:rPr>
              <a:t>wireless</a:t>
            </a:r>
            <a:r>
              <a:rPr lang="nb-NO" sz="1400" dirty="0">
                <a:latin typeface="Consolas" panose="020B0609020204030204" pitchFamily="49" charset="0"/>
              </a:rPr>
              <a:t> </a:t>
            </a:r>
            <a:r>
              <a:rPr lang="nb-NO" sz="1400" dirty="0" err="1">
                <a:latin typeface="Consolas" panose="020B0609020204030204" pitchFamily="49" charset="0"/>
              </a:rPr>
              <a:t>rf-network</a:t>
            </a:r>
            <a:r>
              <a:rPr lang="nb-NO" sz="1400" dirty="0">
                <a:latin typeface="Consolas" panose="020B0609020204030204" pitchFamily="49" charset="0"/>
              </a:rPr>
              <a:t> </a:t>
            </a:r>
            <a:r>
              <a:rPr lang="nb-NO" sz="1400" dirty="0" err="1">
                <a:latin typeface="Consolas" panose="020B0609020204030204" pitchFamily="49" charset="0"/>
              </a:rPr>
              <a:t>automationlab</a:t>
            </a:r>
            <a:r>
              <a:rPr lang="nb-NO" sz="1400" dirty="0">
                <a:latin typeface="Consolas" panose="020B0609020204030204" pitchFamily="49" charset="0"/>
              </a:rPr>
              <a:t>{pod-</a:t>
            </a:r>
            <a:r>
              <a:rPr lang="nb-NO" sz="1400" dirty="0" err="1">
                <a:latin typeface="Consolas" panose="020B0609020204030204" pitchFamily="49" charset="0"/>
              </a:rPr>
              <a:t>number</a:t>
            </a:r>
            <a:r>
              <a:rPr lang="nb-NO" sz="1400" dirty="0">
                <a:latin typeface="Consolas" panose="020B0609020204030204" pitchFamily="49" charset="0"/>
              </a:rPr>
              <a:t>}</a:t>
            </a:r>
          </a:p>
          <a:p>
            <a:pPr>
              <a:lnSpc>
                <a:spcPct val="110000"/>
              </a:lnSpc>
              <a:buFontTx/>
              <a:buChar char="-"/>
            </a:pPr>
            <a:r>
              <a:rPr lang="nb-NO" sz="1600" b="1" dirty="0"/>
              <a:t>The first </a:t>
            </a:r>
            <a:r>
              <a:rPr lang="nb-NO" sz="1600" b="1" dirty="0" err="1"/>
              <a:t>section</a:t>
            </a:r>
            <a:r>
              <a:rPr lang="nb-NO" sz="1600" b="1" dirty="0"/>
              <a:t> (</a:t>
            </a:r>
            <a:r>
              <a:rPr lang="nb-NO" sz="1600" b="1" dirty="0" err="1"/>
              <a:t>40ish</a:t>
            </a:r>
            <a:r>
              <a:rPr lang="nb-NO" sz="1600" b="1" dirty="0"/>
              <a:t> lines) must be </a:t>
            </a:r>
            <a:r>
              <a:rPr lang="nb-NO" sz="1600" b="1" dirty="0" err="1"/>
              <a:t>manually</a:t>
            </a:r>
            <a:r>
              <a:rPr lang="nb-NO" sz="1600" b="1" dirty="0"/>
              <a:t> </a:t>
            </a:r>
            <a:r>
              <a:rPr lang="nb-NO" sz="1600" b="1" dirty="0" err="1"/>
              <a:t>entered</a:t>
            </a:r>
            <a:r>
              <a:rPr lang="nb-NO" sz="1600" b="1" dirty="0"/>
              <a:t>, </a:t>
            </a:r>
            <a:r>
              <a:rPr lang="nb-NO" sz="1600" b="1" dirty="0" err="1"/>
              <a:t>then</a:t>
            </a:r>
            <a:r>
              <a:rPr lang="nb-NO" sz="1600" b="1" dirty="0"/>
              <a:t> </a:t>
            </a:r>
            <a:r>
              <a:rPr lang="nb-NO" sz="1600" b="1" dirty="0" err="1"/>
              <a:t>connect</a:t>
            </a:r>
            <a:r>
              <a:rPr lang="nb-NO" sz="1600" b="1" dirty="0"/>
              <a:t> </a:t>
            </a:r>
            <a:r>
              <a:rPr lang="nb-NO" sz="1600" b="1" dirty="0" err="1"/>
              <a:t>using</a:t>
            </a:r>
            <a:r>
              <a:rPr lang="nb-NO" sz="1600" b="1" dirty="0"/>
              <a:t> SSH</a:t>
            </a:r>
          </a:p>
          <a:p>
            <a:pPr>
              <a:lnSpc>
                <a:spcPct val="110000"/>
              </a:lnSpc>
              <a:buFontTx/>
              <a:buChar char="-"/>
            </a:pPr>
            <a:r>
              <a:rPr lang="nb-NO" sz="1600" dirty="0"/>
              <a:t>The </a:t>
            </a:r>
            <a:r>
              <a:rPr lang="nb-NO" sz="1600" dirty="0" err="1"/>
              <a:t>second</a:t>
            </a:r>
            <a:r>
              <a:rPr lang="nb-NO" sz="1600" dirty="0"/>
              <a:t> </a:t>
            </a:r>
            <a:r>
              <a:rPr lang="nb-NO" sz="1600" dirty="0" err="1"/>
              <a:t>section</a:t>
            </a:r>
            <a:r>
              <a:rPr lang="nb-NO" sz="1600" dirty="0"/>
              <a:t> </a:t>
            </a:r>
            <a:r>
              <a:rPr lang="nb-NO" sz="1600" dirty="0" err="1"/>
              <a:t>can</a:t>
            </a:r>
            <a:r>
              <a:rPr lang="nb-NO" sz="1600" dirty="0"/>
              <a:t> be </a:t>
            </a:r>
            <a:r>
              <a:rPr lang="nb-NO" sz="1600" dirty="0" err="1"/>
              <a:t>copy-pasted</a:t>
            </a:r>
            <a:r>
              <a:rPr lang="nb-NO" sz="1600" dirty="0"/>
              <a:t> </a:t>
            </a:r>
            <a:r>
              <a:rPr lang="nb-NO" sz="1600" dirty="0" err="1"/>
              <a:t>after</a:t>
            </a:r>
            <a:r>
              <a:rPr lang="nb-NO" sz="1600" dirty="0"/>
              <a:t> </a:t>
            </a:r>
            <a:r>
              <a:rPr lang="nb-NO" sz="1600" dirty="0" err="1"/>
              <a:t>connecting</a:t>
            </a:r>
            <a:r>
              <a:rPr lang="nb-NO" sz="1600" dirty="0"/>
              <a:t> to </a:t>
            </a:r>
            <a:r>
              <a:rPr lang="nb-NO" sz="1600" dirty="0" err="1"/>
              <a:t>WLC</a:t>
            </a:r>
            <a:r>
              <a:rPr lang="nb-NO" sz="1600" dirty="0"/>
              <a:t> </a:t>
            </a:r>
            <a:r>
              <a:rPr lang="nb-NO" sz="1600" dirty="0" err="1"/>
              <a:t>with</a:t>
            </a:r>
            <a:r>
              <a:rPr lang="nb-NO" sz="1600" dirty="0"/>
              <a:t> SSH</a:t>
            </a:r>
          </a:p>
          <a:p>
            <a:pPr>
              <a:lnSpc>
                <a:spcPct val="110000"/>
              </a:lnSpc>
              <a:buFontTx/>
              <a:buChar char="-"/>
            </a:pPr>
            <a:r>
              <a:rPr lang="nb-NO" sz="1600" dirty="0" err="1"/>
              <a:t>You</a:t>
            </a:r>
            <a:r>
              <a:rPr lang="nb-NO" sz="1600" dirty="0"/>
              <a:t> </a:t>
            </a:r>
            <a:r>
              <a:rPr lang="nb-NO" sz="1600" dirty="0" err="1"/>
              <a:t>should</a:t>
            </a:r>
            <a:r>
              <a:rPr lang="nb-NO" sz="1600" dirty="0"/>
              <a:t> </a:t>
            </a:r>
            <a:r>
              <a:rPr lang="nb-NO" sz="1600" dirty="0" err="1"/>
              <a:t>change</a:t>
            </a:r>
            <a:r>
              <a:rPr lang="nb-NO" sz="1600" dirty="0"/>
              <a:t> </a:t>
            </a:r>
            <a:r>
              <a:rPr lang="nb-NO" sz="1600" dirty="0" err="1"/>
              <a:t>the</a:t>
            </a:r>
            <a:r>
              <a:rPr lang="nb-NO" sz="1600" dirty="0"/>
              <a:t> country </a:t>
            </a:r>
            <a:r>
              <a:rPr lang="nb-NO" sz="1600" dirty="0" err="1"/>
              <a:t>code</a:t>
            </a:r>
            <a:r>
              <a:rPr lang="nb-NO" sz="1600" dirty="0"/>
              <a:t> from NO to </a:t>
            </a:r>
            <a:r>
              <a:rPr lang="nb-NO" sz="1600" dirty="0" err="1"/>
              <a:t>your</a:t>
            </a:r>
            <a:r>
              <a:rPr lang="nb-NO" sz="1600" dirty="0"/>
              <a:t> country, or to CZ for </a:t>
            </a:r>
            <a:r>
              <a:rPr lang="nb-NO" sz="1600" dirty="0" err="1"/>
              <a:t>local</a:t>
            </a:r>
            <a:r>
              <a:rPr lang="nb-NO" sz="1600" dirty="0"/>
              <a:t> </a:t>
            </a:r>
            <a:r>
              <a:rPr lang="nb-NO" sz="1600" dirty="0" err="1"/>
              <a:t>compliance</a:t>
            </a:r>
            <a:endParaRPr lang="nb-NO" sz="1600" dirty="0"/>
          </a:p>
          <a:p>
            <a:pPr>
              <a:lnSpc>
                <a:spcPct val="110000"/>
              </a:lnSpc>
              <a:buFontTx/>
              <a:buChar char="-"/>
            </a:pPr>
            <a:r>
              <a:rPr lang="nb-NO" sz="1600" dirty="0"/>
              <a:t>The last line </a:t>
            </a:r>
            <a:r>
              <a:rPr lang="nb-NO" sz="1600" dirty="0" err="1"/>
              <a:t>should</a:t>
            </a:r>
            <a:r>
              <a:rPr lang="nb-NO" sz="1600" dirty="0"/>
              <a:t> be </a:t>
            </a:r>
            <a:r>
              <a:rPr lang="nb-NO" sz="1600" dirty="0" err="1"/>
              <a:t>pasted</a:t>
            </a:r>
            <a:r>
              <a:rPr lang="nb-NO" sz="1600" dirty="0"/>
              <a:t> </a:t>
            </a:r>
            <a:r>
              <a:rPr lang="nb-NO" sz="1600" dirty="0" err="1"/>
              <a:t>alone</a:t>
            </a:r>
            <a:r>
              <a:rPr lang="nb-NO" sz="1600" dirty="0"/>
              <a:t> </a:t>
            </a:r>
            <a:r>
              <a:rPr lang="nb-NO" sz="1600" dirty="0" err="1"/>
              <a:t>after</a:t>
            </a:r>
            <a:r>
              <a:rPr lang="nb-NO" sz="1600" dirty="0"/>
              <a:t> </a:t>
            </a:r>
            <a:r>
              <a:rPr lang="nb-NO" sz="1600" dirty="0" err="1"/>
              <a:t>the</a:t>
            </a:r>
            <a:r>
              <a:rPr lang="nb-NO" sz="1600" dirty="0"/>
              <a:t> rest is </a:t>
            </a:r>
            <a:r>
              <a:rPr lang="nb-NO" sz="1600" dirty="0" err="1"/>
              <a:t>finished</a:t>
            </a:r>
            <a:endParaRPr lang="nb-NO" sz="1600" dirty="0"/>
          </a:p>
        </p:txBody>
      </p:sp>
      <p:sp>
        <p:nvSpPr>
          <p:cNvPr id="3" name="TextBox 2">
            <a:extLst>
              <a:ext uri="{FF2B5EF4-FFF2-40B4-BE49-F238E27FC236}">
                <a16:creationId xmlns:a16="http://schemas.microsoft.com/office/drawing/2014/main" id="{06CD824E-9413-7DC7-ED5E-8441587B9B63}"/>
              </a:ext>
            </a:extLst>
          </p:cNvPr>
          <p:cNvSpPr txBox="1"/>
          <p:nvPr/>
        </p:nvSpPr>
        <p:spPr>
          <a:xfrm>
            <a:off x="9195487" y="652863"/>
            <a:ext cx="2656543" cy="5359929"/>
          </a:xfrm>
          <a:prstGeom prst="rect">
            <a:avLst/>
          </a:prstGeom>
          <a:noFill/>
        </p:spPr>
        <p:txBody>
          <a:bodyPr wrap="square">
            <a:spAutoFit/>
          </a:bodyPr>
          <a:lstStyle/>
          <a:p>
            <a:r>
              <a:rPr lang="nb-NO" sz="210" dirty="0">
                <a:latin typeface="Consolas" panose="020B0609020204030204" pitchFamily="49" charset="0"/>
              </a:rPr>
              <a:t>!!! Enter </a:t>
            </a:r>
            <a:r>
              <a:rPr lang="nb-NO" sz="210" dirty="0" err="1">
                <a:latin typeface="Consolas" panose="020B0609020204030204" pitchFamily="49" charset="0"/>
              </a:rPr>
              <a:t>this</a:t>
            </a:r>
            <a:r>
              <a:rPr lang="nb-NO" sz="210" dirty="0">
                <a:latin typeface="Consolas" panose="020B0609020204030204" pitchFamily="49" charset="0"/>
              </a:rPr>
              <a:t> </a:t>
            </a:r>
            <a:r>
              <a:rPr lang="nb-NO" sz="210" dirty="0" err="1">
                <a:latin typeface="Consolas" panose="020B0609020204030204" pitchFamily="49" charset="0"/>
              </a:rPr>
              <a:t>manually</a:t>
            </a:r>
            <a:r>
              <a:rPr lang="nb-NO" sz="210" dirty="0">
                <a:latin typeface="Consolas" panose="020B0609020204030204" pitchFamily="49" charset="0"/>
              </a:rPr>
              <a:t> to </a:t>
            </a:r>
            <a:r>
              <a:rPr lang="nb-NO" sz="210" dirty="0" err="1">
                <a:latin typeface="Consolas" panose="020B0609020204030204" pitchFamily="49" charset="0"/>
              </a:rPr>
              <a:t>get</a:t>
            </a:r>
            <a:r>
              <a:rPr lang="nb-NO" sz="210" dirty="0">
                <a:latin typeface="Consolas" panose="020B0609020204030204" pitchFamily="49" charset="0"/>
              </a:rPr>
              <a:t> SSH up and </a:t>
            </a:r>
            <a:r>
              <a:rPr lang="nb-NO" sz="210" dirty="0" err="1">
                <a:latin typeface="Consolas" panose="020B0609020204030204" pitchFamily="49" charset="0"/>
              </a:rPr>
              <a:t>running</a:t>
            </a:r>
            <a:r>
              <a:rPr lang="nb-NO" sz="210" dirty="0">
                <a:latin typeface="Consolas" panose="020B0609020204030204" pitchFamily="49" charset="0"/>
              </a:rPr>
              <a:t> !!!</a:t>
            </a:r>
          </a:p>
          <a:p>
            <a:r>
              <a:rPr lang="nb-NO" sz="210" dirty="0" err="1">
                <a:latin typeface="Consolas" panose="020B0609020204030204" pitchFamily="49" charset="0"/>
              </a:rPr>
              <a:t>enable</a:t>
            </a:r>
            <a:endParaRPr lang="nb-NO" sz="210" dirty="0">
              <a:latin typeface="Consolas" panose="020B0609020204030204" pitchFamily="49" charset="0"/>
            </a:endParaRPr>
          </a:p>
          <a:p>
            <a:r>
              <a:rPr lang="nb-NO" sz="210" dirty="0" err="1">
                <a:latin typeface="Consolas" panose="020B0609020204030204" pitchFamily="49" charset="0"/>
              </a:rPr>
              <a:t>conf</a:t>
            </a:r>
            <a:r>
              <a:rPr lang="nb-NO" sz="210" dirty="0">
                <a:latin typeface="Consolas" panose="020B0609020204030204" pitchFamily="49" charset="0"/>
              </a:rPr>
              <a:t> t</a:t>
            </a:r>
          </a:p>
          <a:p>
            <a:r>
              <a:rPr lang="nb-NO" sz="210" dirty="0" err="1">
                <a:latin typeface="Consolas" panose="020B0609020204030204" pitchFamily="49" charset="0"/>
              </a:rPr>
              <a:t>hostname</a:t>
            </a:r>
            <a:r>
              <a:rPr lang="nb-NO" sz="210" dirty="0">
                <a:latin typeface="Consolas" panose="020B0609020204030204" pitchFamily="49" charset="0"/>
              </a:rPr>
              <a:t> </a:t>
            </a:r>
            <a:r>
              <a:rPr lang="nb-NO" sz="210" dirty="0" err="1">
                <a:latin typeface="Consolas" panose="020B0609020204030204" pitchFamily="49" charset="0"/>
              </a:rPr>
              <a:t>wlc</a:t>
            </a:r>
            <a:r>
              <a:rPr lang="nb-NO" sz="210" dirty="0">
                <a:latin typeface="Consolas" panose="020B0609020204030204" pitchFamily="49" charset="0"/>
              </a:rPr>
              <a:t>{pod-</a:t>
            </a:r>
            <a:r>
              <a:rPr lang="nb-NO" sz="210" dirty="0" err="1">
                <a:latin typeface="Consolas" panose="020B0609020204030204" pitchFamily="49" charset="0"/>
              </a:rPr>
              <a:t>number</a:t>
            </a:r>
            <a:r>
              <a:rPr lang="nb-NO" sz="210" dirty="0">
                <a:latin typeface="Consolas" panose="020B0609020204030204" pitchFamily="49" charset="0"/>
              </a:rPr>
              <a:t>}</a:t>
            </a:r>
          </a:p>
          <a:p>
            <a:r>
              <a:rPr lang="nb-NO" sz="210" dirty="0" err="1">
                <a:latin typeface="Consolas" panose="020B0609020204030204" pitchFamily="49" charset="0"/>
              </a:rPr>
              <a:t>ip</a:t>
            </a:r>
            <a:r>
              <a:rPr lang="nb-NO" sz="210" dirty="0">
                <a:latin typeface="Consolas" panose="020B0609020204030204" pitchFamily="49" charset="0"/>
              </a:rPr>
              <a:t> </a:t>
            </a:r>
            <a:r>
              <a:rPr lang="nb-NO" sz="210" dirty="0" err="1">
                <a:latin typeface="Consolas" panose="020B0609020204030204" pitchFamily="49" charset="0"/>
              </a:rPr>
              <a:t>domain</a:t>
            </a:r>
            <a:r>
              <a:rPr lang="nb-NO" sz="210" dirty="0">
                <a:latin typeface="Consolas" panose="020B0609020204030204" pitchFamily="49" charset="0"/>
              </a:rPr>
              <a:t> </a:t>
            </a:r>
            <a:r>
              <a:rPr lang="nb-NO" sz="210" dirty="0" err="1">
                <a:latin typeface="Consolas" panose="020B0609020204030204" pitchFamily="49" charset="0"/>
              </a:rPr>
              <a:t>name</a:t>
            </a:r>
            <a:r>
              <a:rPr lang="nb-NO" sz="210" dirty="0">
                <a:latin typeface="Consolas" panose="020B0609020204030204" pitchFamily="49" charset="0"/>
              </a:rPr>
              <a:t> </a:t>
            </a:r>
            <a:r>
              <a:rPr lang="nb-NO" sz="210" dirty="0" err="1">
                <a:latin typeface="Consolas" panose="020B0609020204030204" pitchFamily="49" charset="0"/>
              </a:rPr>
              <a:t>automationlab.local</a:t>
            </a:r>
            <a:endParaRPr lang="nb-NO" sz="210" dirty="0">
              <a:latin typeface="Consolas" panose="020B0609020204030204" pitchFamily="49" charset="0"/>
            </a:endParaRPr>
          </a:p>
          <a:p>
            <a:r>
              <a:rPr lang="nb-NO" sz="210" dirty="0" err="1">
                <a:latin typeface="Consolas" panose="020B0609020204030204" pitchFamily="49" charset="0"/>
              </a:rPr>
              <a:t>crypto</a:t>
            </a:r>
            <a:r>
              <a:rPr lang="nb-NO" sz="210" dirty="0">
                <a:latin typeface="Consolas" panose="020B0609020204030204" pitchFamily="49" charset="0"/>
              </a:rPr>
              <a:t> </a:t>
            </a:r>
            <a:r>
              <a:rPr lang="nb-NO" sz="210" dirty="0" err="1">
                <a:latin typeface="Consolas" panose="020B0609020204030204" pitchFamily="49" charset="0"/>
              </a:rPr>
              <a:t>key</a:t>
            </a:r>
            <a:r>
              <a:rPr lang="nb-NO" sz="210" dirty="0">
                <a:latin typeface="Consolas" panose="020B0609020204030204" pitchFamily="49" charset="0"/>
              </a:rPr>
              <a:t> </a:t>
            </a:r>
            <a:r>
              <a:rPr lang="nb-NO" sz="210" dirty="0" err="1">
                <a:latin typeface="Consolas" panose="020B0609020204030204" pitchFamily="49" charset="0"/>
              </a:rPr>
              <a:t>generate</a:t>
            </a:r>
            <a:r>
              <a:rPr lang="nb-NO" sz="210" dirty="0">
                <a:latin typeface="Consolas" panose="020B0609020204030204" pitchFamily="49" charset="0"/>
              </a:rPr>
              <a:t> </a:t>
            </a:r>
            <a:r>
              <a:rPr lang="nb-NO" sz="210" dirty="0" err="1">
                <a:latin typeface="Consolas" panose="020B0609020204030204" pitchFamily="49" charset="0"/>
              </a:rPr>
              <a:t>rsa</a:t>
            </a:r>
            <a:endParaRPr lang="nb-NO" sz="210" dirty="0">
              <a:latin typeface="Consolas" panose="020B0609020204030204" pitchFamily="49" charset="0"/>
            </a:endParaRPr>
          </a:p>
          <a:p>
            <a:r>
              <a:rPr lang="nb-NO" sz="210" dirty="0">
                <a:latin typeface="Consolas" panose="020B0609020204030204" pitchFamily="49" charset="0"/>
              </a:rPr>
              <a:t>4096</a:t>
            </a:r>
          </a:p>
          <a:p>
            <a:r>
              <a:rPr lang="nb-NO" sz="210" dirty="0">
                <a:latin typeface="Consolas" panose="020B0609020204030204" pitchFamily="49" charset="0"/>
              </a:rPr>
              <a:t>!</a:t>
            </a:r>
          </a:p>
          <a:p>
            <a:r>
              <a:rPr lang="nb-NO" sz="210" dirty="0" err="1">
                <a:latin typeface="Consolas" panose="020B0609020204030204" pitchFamily="49" charset="0"/>
              </a:rPr>
              <a:t>vlan</a:t>
            </a:r>
            <a:r>
              <a:rPr lang="nb-NO" sz="210" dirty="0">
                <a:latin typeface="Consolas" panose="020B0609020204030204" pitchFamily="49" charset="0"/>
              </a:rPr>
              <a:t> 10</a:t>
            </a:r>
          </a:p>
          <a:p>
            <a:r>
              <a:rPr lang="nb-NO" sz="210" dirty="0" err="1">
                <a:latin typeface="Consolas" panose="020B0609020204030204" pitchFamily="49" charset="0"/>
              </a:rPr>
              <a:t>name</a:t>
            </a:r>
            <a:r>
              <a:rPr lang="nb-NO" sz="210" dirty="0">
                <a:latin typeface="Consolas" panose="020B0609020204030204" pitchFamily="49" charset="0"/>
              </a:rPr>
              <a:t> management</a:t>
            </a:r>
          </a:p>
          <a:p>
            <a:r>
              <a:rPr lang="nb-NO" sz="210" dirty="0">
                <a:latin typeface="Consolas" panose="020B0609020204030204" pitchFamily="49" charset="0"/>
              </a:rPr>
              <a:t>!</a:t>
            </a:r>
          </a:p>
          <a:p>
            <a:r>
              <a:rPr lang="nb-NO" sz="210" dirty="0" err="1">
                <a:latin typeface="Consolas" panose="020B0609020204030204" pitchFamily="49" charset="0"/>
              </a:rPr>
              <a:t>interface</a:t>
            </a:r>
            <a:r>
              <a:rPr lang="nb-NO" sz="210" dirty="0">
                <a:latin typeface="Consolas" panose="020B0609020204030204" pitchFamily="49" charset="0"/>
              </a:rPr>
              <a:t> </a:t>
            </a:r>
            <a:r>
              <a:rPr lang="nb-NO" sz="210" dirty="0" err="1">
                <a:latin typeface="Consolas" panose="020B0609020204030204" pitchFamily="49" charset="0"/>
              </a:rPr>
              <a:t>Vlan</a:t>
            </a:r>
            <a:r>
              <a:rPr lang="nb-NO" sz="210" dirty="0">
                <a:latin typeface="Consolas" panose="020B0609020204030204" pitchFamily="49" charset="0"/>
              </a:rPr>
              <a:t> 1</a:t>
            </a:r>
          </a:p>
          <a:p>
            <a:r>
              <a:rPr lang="nb-NO" sz="210" dirty="0" err="1">
                <a:latin typeface="Consolas" panose="020B0609020204030204" pitchFamily="49" charset="0"/>
              </a:rPr>
              <a:t>shutdown</a:t>
            </a:r>
            <a:endParaRPr lang="nb-NO" sz="210" dirty="0">
              <a:latin typeface="Consolas" panose="020B0609020204030204" pitchFamily="49" charset="0"/>
            </a:endParaRPr>
          </a:p>
          <a:p>
            <a:r>
              <a:rPr lang="nb-NO" sz="210" dirty="0">
                <a:latin typeface="Consolas" panose="020B0609020204030204" pitchFamily="49" charset="0"/>
              </a:rPr>
              <a:t>!</a:t>
            </a:r>
          </a:p>
          <a:p>
            <a:r>
              <a:rPr lang="nb-NO" sz="210" dirty="0" err="1">
                <a:latin typeface="Consolas" panose="020B0609020204030204" pitchFamily="49" charset="0"/>
              </a:rPr>
              <a:t>interface</a:t>
            </a:r>
            <a:r>
              <a:rPr lang="nb-NO" sz="210" dirty="0">
                <a:latin typeface="Consolas" panose="020B0609020204030204" pitchFamily="49" charset="0"/>
              </a:rPr>
              <a:t> </a:t>
            </a:r>
            <a:r>
              <a:rPr lang="nb-NO" sz="210" dirty="0" err="1">
                <a:latin typeface="Consolas" panose="020B0609020204030204" pitchFamily="49" charset="0"/>
              </a:rPr>
              <a:t>vlan</a:t>
            </a:r>
            <a:r>
              <a:rPr lang="nb-NO" sz="210" dirty="0">
                <a:latin typeface="Consolas" panose="020B0609020204030204" pitchFamily="49" charset="0"/>
              </a:rPr>
              <a:t> 10</a:t>
            </a:r>
          </a:p>
          <a:p>
            <a:r>
              <a:rPr lang="nb-NO" sz="210" dirty="0" err="1">
                <a:latin typeface="Consolas" panose="020B0609020204030204" pitchFamily="49" charset="0"/>
              </a:rPr>
              <a:t>description</a:t>
            </a:r>
            <a:r>
              <a:rPr lang="nb-NO" sz="210" dirty="0">
                <a:latin typeface="Consolas" panose="020B0609020204030204" pitchFamily="49" charset="0"/>
              </a:rPr>
              <a:t> management</a:t>
            </a:r>
          </a:p>
          <a:p>
            <a:r>
              <a:rPr lang="nb-NO" sz="210" dirty="0" err="1">
                <a:latin typeface="Consolas" panose="020B0609020204030204" pitchFamily="49" charset="0"/>
              </a:rPr>
              <a:t>ip</a:t>
            </a:r>
            <a:r>
              <a:rPr lang="nb-NO" sz="210" dirty="0">
                <a:latin typeface="Consolas" panose="020B0609020204030204" pitchFamily="49" charset="0"/>
              </a:rPr>
              <a:t> </a:t>
            </a:r>
            <a:r>
              <a:rPr lang="nb-NO" sz="210" dirty="0" err="1">
                <a:latin typeface="Consolas" panose="020B0609020204030204" pitchFamily="49" charset="0"/>
              </a:rPr>
              <a:t>address</a:t>
            </a:r>
            <a:r>
              <a:rPr lang="nb-NO" sz="210" dirty="0">
                <a:latin typeface="Consolas" panose="020B0609020204030204" pitchFamily="49" charset="0"/>
              </a:rPr>
              <a:t> 192.168.10.{pod-</a:t>
            </a:r>
            <a:r>
              <a:rPr lang="nb-NO" sz="210" dirty="0" err="1">
                <a:latin typeface="Consolas" panose="020B0609020204030204" pitchFamily="49" charset="0"/>
              </a:rPr>
              <a:t>number</a:t>
            </a:r>
            <a:r>
              <a:rPr lang="nb-NO" sz="210" dirty="0">
                <a:latin typeface="Consolas" panose="020B0609020204030204" pitchFamily="49" charset="0"/>
              </a:rPr>
              <a:t>} 255.255.255.0</a:t>
            </a:r>
          </a:p>
          <a:p>
            <a:r>
              <a:rPr lang="nb-NO" sz="210" dirty="0" err="1">
                <a:latin typeface="Consolas" panose="020B0609020204030204" pitchFamily="49" charset="0"/>
              </a:rPr>
              <a:t>no</a:t>
            </a:r>
            <a:r>
              <a:rPr lang="nb-NO" sz="210" dirty="0">
                <a:latin typeface="Consolas" panose="020B0609020204030204" pitchFamily="49" charset="0"/>
              </a:rPr>
              <a:t> </a:t>
            </a:r>
            <a:r>
              <a:rPr lang="nb-NO" sz="210" dirty="0" err="1">
                <a:latin typeface="Consolas" panose="020B0609020204030204" pitchFamily="49" charset="0"/>
              </a:rPr>
              <a:t>shutdown</a:t>
            </a:r>
            <a:endParaRPr lang="nb-NO" sz="210" dirty="0">
              <a:latin typeface="Consolas" panose="020B0609020204030204" pitchFamily="49" charset="0"/>
            </a:endParaRPr>
          </a:p>
          <a:p>
            <a:r>
              <a:rPr lang="nb-NO" sz="210" dirty="0">
                <a:latin typeface="Consolas" panose="020B0609020204030204" pitchFamily="49" charset="0"/>
              </a:rPr>
              <a:t>!</a:t>
            </a:r>
          </a:p>
          <a:p>
            <a:r>
              <a:rPr lang="nb-NO" sz="210" dirty="0" err="1">
                <a:latin typeface="Consolas" panose="020B0609020204030204" pitchFamily="49" charset="0"/>
              </a:rPr>
              <a:t>interface</a:t>
            </a:r>
            <a:r>
              <a:rPr lang="nb-NO" sz="210" dirty="0">
                <a:latin typeface="Consolas" panose="020B0609020204030204" pitchFamily="49" charset="0"/>
              </a:rPr>
              <a:t> </a:t>
            </a:r>
            <a:r>
              <a:rPr lang="nb-NO" sz="210" dirty="0" err="1">
                <a:latin typeface="Consolas" panose="020B0609020204030204" pitchFamily="49" charset="0"/>
              </a:rPr>
              <a:t>GigabitEthernet1</a:t>
            </a:r>
            <a:endParaRPr lang="nb-NO" sz="210" dirty="0">
              <a:latin typeface="Consolas" panose="020B0609020204030204" pitchFamily="49" charset="0"/>
            </a:endParaRPr>
          </a:p>
          <a:p>
            <a:r>
              <a:rPr lang="nb-NO" sz="210" dirty="0" err="1">
                <a:latin typeface="Consolas" panose="020B0609020204030204" pitchFamily="49" charset="0"/>
              </a:rPr>
              <a:t>shutdown</a:t>
            </a:r>
            <a:endParaRPr lang="nb-NO" sz="210" dirty="0">
              <a:latin typeface="Consolas" panose="020B0609020204030204" pitchFamily="49" charset="0"/>
            </a:endParaRPr>
          </a:p>
          <a:p>
            <a:r>
              <a:rPr lang="nb-NO" sz="210" dirty="0" err="1">
                <a:latin typeface="Consolas" panose="020B0609020204030204" pitchFamily="49" charset="0"/>
              </a:rPr>
              <a:t>description</a:t>
            </a:r>
            <a:r>
              <a:rPr lang="nb-NO" sz="210" dirty="0">
                <a:latin typeface="Consolas" panose="020B0609020204030204" pitchFamily="49" charset="0"/>
              </a:rPr>
              <a:t> </a:t>
            </a:r>
            <a:r>
              <a:rPr lang="nb-NO" sz="210" dirty="0" err="1">
                <a:latin typeface="Consolas" panose="020B0609020204030204" pitchFamily="49" charset="0"/>
              </a:rPr>
              <a:t>Uplink</a:t>
            </a:r>
            <a:endParaRPr lang="nb-NO" sz="210" dirty="0">
              <a:latin typeface="Consolas" panose="020B0609020204030204" pitchFamily="49" charset="0"/>
            </a:endParaRPr>
          </a:p>
          <a:p>
            <a:r>
              <a:rPr lang="nb-NO" sz="210" dirty="0" err="1">
                <a:latin typeface="Consolas" panose="020B0609020204030204" pitchFamily="49" charset="0"/>
              </a:rPr>
              <a:t>switchport</a:t>
            </a:r>
            <a:r>
              <a:rPr lang="nb-NO" sz="210" dirty="0">
                <a:latin typeface="Consolas" panose="020B0609020204030204" pitchFamily="49" charset="0"/>
              </a:rPr>
              <a:t> trunk </a:t>
            </a:r>
            <a:r>
              <a:rPr lang="nb-NO" sz="210" dirty="0" err="1">
                <a:latin typeface="Consolas" panose="020B0609020204030204" pitchFamily="49" charset="0"/>
              </a:rPr>
              <a:t>allowed</a:t>
            </a:r>
            <a:r>
              <a:rPr lang="nb-NO" sz="210" dirty="0">
                <a:latin typeface="Consolas" panose="020B0609020204030204" pitchFamily="49" charset="0"/>
              </a:rPr>
              <a:t> </a:t>
            </a:r>
            <a:r>
              <a:rPr lang="nb-NO" sz="210" dirty="0" err="1">
                <a:latin typeface="Consolas" panose="020B0609020204030204" pitchFamily="49" charset="0"/>
              </a:rPr>
              <a:t>vlan</a:t>
            </a:r>
            <a:r>
              <a:rPr lang="nb-NO" sz="210" dirty="0">
                <a:latin typeface="Consolas" panose="020B0609020204030204" pitchFamily="49" charset="0"/>
              </a:rPr>
              <a:t> 10,11</a:t>
            </a:r>
          </a:p>
          <a:p>
            <a:r>
              <a:rPr lang="nb-NO" sz="210" dirty="0" err="1">
                <a:latin typeface="Consolas" panose="020B0609020204030204" pitchFamily="49" charset="0"/>
              </a:rPr>
              <a:t>switchport</a:t>
            </a:r>
            <a:r>
              <a:rPr lang="nb-NO" sz="210" dirty="0">
                <a:latin typeface="Consolas" panose="020B0609020204030204" pitchFamily="49" charset="0"/>
              </a:rPr>
              <a:t> mode trunk</a:t>
            </a:r>
          </a:p>
          <a:p>
            <a:r>
              <a:rPr lang="nb-NO" sz="210" dirty="0" err="1">
                <a:latin typeface="Consolas" panose="020B0609020204030204" pitchFamily="49" charset="0"/>
              </a:rPr>
              <a:t>switchport</a:t>
            </a:r>
            <a:r>
              <a:rPr lang="nb-NO" sz="210" dirty="0">
                <a:latin typeface="Consolas" panose="020B0609020204030204" pitchFamily="49" charset="0"/>
              </a:rPr>
              <a:t> trunk native </a:t>
            </a:r>
            <a:r>
              <a:rPr lang="nb-NO" sz="210" dirty="0" err="1">
                <a:latin typeface="Consolas" panose="020B0609020204030204" pitchFamily="49" charset="0"/>
              </a:rPr>
              <a:t>vlan</a:t>
            </a:r>
            <a:r>
              <a:rPr lang="nb-NO" sz="210" dirty="0">
                <a:latin typeface="Consolas" panose="020B0609020204030204" pitchFamily="49" charset="0"/>
              </a:rPr>
              <a:t> 10</a:t>
            </a:r>
          </a:p>
          <a:p>
            <a:r>
              <a:rPr lang="nb-NO" sz="210" dirty="0" err="1">
                <a:latin typeface="Consolas" panose="020B0609020204030204" pitchFamily="49" charset="0"/>
              </a:rPr>
              <a:t>no</a:t>
            </a:r>
            <a:r>
              <a:rPr lang="nb-NO" sz="210" dirty="0">
                <a:latin typeface="Consolas" panose="020B0609020204030204" pitchFamily="49" charset="0"/>
              </a:rPr>
              <a:t> </a:t>
            </a:r>
            <a:r>
              <a:rPr lang="nb-NO" sz="210" dirty="0" err="1">
                <a:latin typeface="Consolas" panose="020B0609020204030204" pitchFamily="49" charset="0"/>
              </a:rPr>
              <a:t>shutdown</a:t>
            </a:r>
            <a:endParaRPr lang="nb-NO" sz="210" dirty="0">
              <a:latin typeface="Consolas" panose="020B0609020204030204" pitchFamily="49" charset="0"/>
            </a:endParaRPr>
          </a:p>
          <a:p>
            <a:r>
              <a:rPr lang="nb-NO" sz="210" dirty="0">
                <a:latin typeface="Consolas" panose="020B0609020204030204" pitchFamily="49" charset="0"/>
              </a:rPr>
              <a:t>!</a:t>
            </a:r>
          </a:p>
          <a:p>
            <a:r>
              <a:rPr lang="nb-NO" sz="210" dirty="0" err="1">
                <a:latin typeface="Consolas" panose="020B0609020204030204" pitchFamily="49" charset="0"/>
              </a:rPr>
              <a:t>ip</a:t>
            </a:r>
            <a:r>
              <a:rPr lang="nb-NO" sz="210" dirty="0">
                <a:latin typeface="Consolas" panose="020B0609020204030204" pitchFamily="49" charset="0"/>
              </a:rPr>
              <a:t> </a:t>
            </a:r>
            <a:r>
              <a:rPr lang="nb-NO" sz="210" dirty="0" err="1">
                <a:latin typeface="Consolas" panose="020B0609020204030204" pitchFamily="49" charset="0"/>
              </a:rPr>
              <a:t>default-gateway</a:t>
            </a:r>
            <a:r>
              <a:rPr lang="nb-NO" sz="210" dirty="0">
                <a:latin typeface="Consolas" panose="020B0609020204030204" pitchFamily="49" charset="0"/>
              </a:rPr>
              <a:t> 192.168.10.1</a:t>
            </a:r>
          </a:p>
          <a:p>
            <a:r>
              <a:rPr lang="nb-NO" sz="210" dirty="0" err="1">
                <a:latin typeface="Consolas" panose="020B0609020204030204" pitchFamily="49" charset="0"/>
              </a:rPr>
              <a:t>ip</a:t>
            </a:r>
            <a:r>
              <a:rPr lang="nb-NO" sz="210" dirty="0">
                <a:latin typeface="Consolas" panose="020B0609020204030204" pitchFamily="49" charset="0"/>
              </a:rPr>
              <a:t> </a:t>
            </a:r>
            <a:r>
              <a:rPr lang="nb-NO" sz="210" dirty="0" err="1">
                <a:latin typeface="Consolas" panose="020B0609020204030204" pitchFamily="49" charset="0"/>
              </a:rPr>
              <a:t>route</a:t>
            </a:r>
            <a:r>
              <a:rPr lang="nb-NO" sz="210" dirty="0">
                <a:latin typeface="Consolas" panose="020B0609020204030204" pitchFamily="49" charset="0"/>
              </a:rPr>
              <a:t> 0.0.0.0 0.0.0.0 192.168.10.1</a:t>
            </a:r>
          </a:p>
          <a:p>
            <a:r>
              <a:rPr lang="nb-NO" sz="210" dirty="0" err="1">
                <a:latin typeface="Consolas" panose="020B0609020204030204" pitchFamily="49" charset="0"/>
              </a:rPr>
              <a:t>aaa</a:t>
            </a:r>
            <a:r>
              <a:rPr lang="nb-NO" sz="210" dirty="0">
                <a:latin typeface="Consolas" panose="020B0609020204030204" pitchFamily="49" charset="0"/>
              </a:rPr>
              <a:t> </a:t>
            </a:r>
            <a:r>
              <a:rPr lang="nb-NO" sz="210" dirty="0" err="1">
                <a:latin typeface="Consolas" panose="020B0609020204030204" pitchFamily="49" charset="0"/>
              </a:rPr>
              <a:t>new-model</a:t>
            </a:r>
            <a:endParaRPr lang="nb-NO" sz="210" dirty="0">
              <a:latin typeface="Consolas" panose="020B0609020204030204" pitchFamily="49" charset="0"/>
            </a:endParaRPr>
          </a:p>
          <a:p>
            <a:r>
              <a:rPr lang="nb-NO" sz="210" dirty="0" err="1">
                <a:latin typeface="Consolas" panose="020B0609020204030204" pitchFamily="49" charset="0"/>
              </a:rPr>
              <a:t>username</a:t>
            </a:r>
            <a:r>
              <a:rPr lang="nb-NO" sz="210" dirty="0">
                <a:latin typeface="Consolas" panose="020B0609020204030204" pitchFamily="49" charset="0"/>
              </a:rPr>
              <a:t> </a:t>
            </a:r>
            <a:r>
              <a:rPr lang="nb-NO" sz="210" dirty="0" err="1">
                <a:latin typeface="Consolas" panose="020B0609020204030204" pitchFamily="49" charset="0"/>
              </a:rPr>
              <a:t>devnet-adm</a:t>
            </a:r>
            <a:r>
              <a:rPr lang="nb-NO" sz="210" dirty="0">
                <a:latin typeface="Consolas" panose="020B0609020204030204" pitchFamily="49" charset="0"/>
              </a:rPr>
              <a:t> </a:t>
            </a:r>
            <a:r>
              <a:rPr lang="nb-NO" sz="210" dirty="0" err="1">
                <a:latin typeface="Consolas" panose="020B0609020204030204" pitchFamily="49" charset="0"/>
              </a:rPr>
              <a:t>privilege</a:t>
            </a:r>
            <a:r>
              <a:rPr lang="nb-NO" sz="210" dirty="0">
                <a:latin typeface="Consolas" panose="020B0609020204030204" pitchFamily="49" charset="0"/>
              </a:rPr>
              <a:t> 15 </a:t>
            </a:r>
            <a:r>
              <a:rPr lang="nb-NO" sz="210" dirty="0" err="1">
                <a:latin typeface="Consolas" panose="020B0609020204030204" pitchFamily="49" charset="0"/>
              </a:rPr>
              <a:t>algorithm</a:t>
            </a:r>
            <a:r>
              <a:rPr lang="nb-NO" sz="210" dirty="0">
                <a:latin typeface="Consolas" panose="020B0609020204030204" pitchFamily="49" charset="0"/>
              </a:rPr>
              <a:t>-type </a:t>
            </a:r>
            <a:r>
              <a:rPr lang="nb-NO" sz="210" dirty="0" err="1">
                <a:latin typeface="Consolas" panose="020B0609020204030204" pitchFamily="49" charset="0"/>
              </a:rPr>
              <a:t>sha256</a:t>
            </a:r>
            <a:r>
              <a:rPr lang="nb-NO" sz="210" dirty="0">
                <a:latin typeface="Consolas" panose="020B0609020204030204" pitchFamily="49" charset="0"/>
              </a:rPr>
              <a:t> </a:t>
            </a:r>
            <a:r>
              <a:rPr lang="nb-NO" sz="210" dirty="0" err="1">
                <a:latin typeface="Consolas" panose="020B0609020204030204" pitchFamily="49" charset="0"/>
              </a:rPr>
              <a:t>secret</a:t>
            </a:r>
            <a:r>
              <a:rPr lang="nb-NO" sz="210" dirty="0">
                <a:latin typeface="Consolas" panose="020B0609020204030204" pitchFamily="49" charset="0"/>
              </a:rPr>
              <a:t> </a:t>
            </a:r>
            <a:r>
              <a:rPr lang="nb-NO" sz="210" dirty="0" err="1">
                <a:latin typeface="Consolas" panose="020B0609020204030204" pitchFamily="49" charset="0"/>
              </a:rPr>
              <a:t>ChangeMe2024</a:t>
            </a:r>
            <a:r>
              <a:rPr lang="nb-NO" sz="210" dirty="0">
                <a:latin typeface="Consolas" panose="020B0609020204030204" pitchFamily="49" charset="0"/>
              </a:rPr>
              <a:t>!</a:t>
            </a:r>
          </a:p>
          <a:p>
            <a:r>
              <a:rPr lang="nb-NO" sz="210" dirty="0" err="1">
                <a:latin typeface="Consolas" panose="020B0609020204030204" pitchFamily="49" charset="0"/>
              </a:rPr>
              <a:t>enable</a:t>
            </a:r>
            <a:r>
              <a:rPr lang="nb-NO" sz="210" dirty="0">
                <a:latin typeface="Consolas" panose="020B0609020204030204" pitchFamily="49" charset="0"/>
              </a:rPr>
              <a:t> </a:t>
            </a:r>
            <a:r>
              <a:rPr lang="nb-NO" sz="210" dirty="0" err="1">
                <a:latin typeface="Consolas" panose="020B0609020204030204" pitchFamily="49" charset="0"/>
              </a:rPr>
              <a:t>algorithm</a:t>
            </a:r>
            <a:r>
              <a:rPr lang="nb-NO" sz="210" dirty="0">
                <a:latin typeface="Consolas" panose="020B0609020204030204" pitchFamily="49" charset="0"/>
              </a:rPr>
              <a:t>-type </a:t>
            </a:r>
            <a:r>
              <a:rPr lang="nb-NO" sz="210" dirty="0" err="1">
                <a:latin typeface="Consolas" panose="020B0609020204030204" pitchFamily="49" charset="0"/>
              </a:rPr>
              <a:t>sha256</a:t>
            </a:r>
            <a:r>
              <a:rPr lang="nb-NO" sz="210" dirty="0">
                <a:latin typeface="Consolas" panose="020B0609020204030204" pitchFamily="49" charset="0"/>
              </a:rPr>
              <a:t> </a:t>
            </a:r>
            <a:r>
              <a:rPr lang="nb-NO" sz="210" dirty="0" err="1">
                <a:latin typeface="Consolas" panose="020B0609020204030204" pitchFamily="49" charset="0"/>
              </a:rPr>
              <a:t>secret</a:t>
            </a:r>
            <a:r>
              <a:rPr lang="nb-NO" sz="210" dirty="0">
                <a:latin typeface="Consolas" panose="020B0609020204030204" pitchFamily="49" charset="0"/>
              </a:rPr>
              <a:t> </a:t>
            </a:r>
            <a:r>
              <a:rPr lang="nb-NO" sz="210" dirty="0" err="1">
                <a:latin typeface="Consolas" panose="020B0609020204030204" pitchFamily="49" charset="0"/>
              </a:rPr>
              <a:t>ChangeMe2024</a:t>
            </a:r>
            <a:r>
              <a:rPr lang="nb-NO" sz="210" dirty="0">
                <a:latin typeface="Consolas" panose="020B0609020204030204" pitchFamily="49" charset="0"/>
              </a:rPr>
              <a:t>!</a:t>
            </a:r>
          </a:p>
          <a:p>
            <a:r>
              <a:rPr lang="nb-NO" sz="210" dirty="0" err="1">
                <a:latin typeface="Consolas" panose="020B0609020204030204" pitchFamily="49" charset="0"/>
              </a:rPr>
              <a:t>aaa</a:t>
            </a:r>
            <a:r>
              <a:rPr lang="nb-NO" sz="210" dirty="0">
                <a:latin typeface="Consolas" panose="020B0609020204030204" pitchFamily="49" charset="0"/>
              </a:rPr>
              <a:t> </a:t>
            </a:r>
            <a:r>
              <a:rPr lang="nb-NO" sz="210" dirty="0" err="1">
                <a:latin typeface="Consolas" panose="020B0609020204030204" pitchFamily="49" charset="0"/>
              </a:rPr>
              <a:t>authentication</a:t>
            </a:r>
            <a:r>
              <a:rPr lang="nb-NO" sz="210" dirty="0">
                <a:latin typeface="Consolas" panose="020B0609020204030204" pitchFamily="49" charset="0"/>
              </a:rPr>
              <a:t> </a:t>
            </a:r>
            <a:r>
              <a:rPr lang="nb-NO" sz="210" dirty="0" err="1">
                <a:latin typeface="Consolas" panose="020B0609020204030204" pitchFamily="49" charset="0"/>
              </a:rPr>
              <a:t>login</a:t>
            </a:r>
            <a:r>
              <a:rPr lang="nb-NO" sz="210" dirty="0">
                <a:latin typeface="Consolas" panose="020B0609020204030204" pitchFamily="49" charset="0"/>
              </a:rPr>
              <a:t> </a:t>
            </a:r>
            <a:r>
              <a:rPr lang="nb-NO" sz="210" dirty="0" err="1">
                <a:latin typeface="Consolas" panose="020B0609020204030204" pitchFamily="49" charset="0"/>
              </a:rPr>
              <a:t>default</a:t>
            </a:r>
            <a:r>
              <a:rPr lang="nb-NO" sz="210" dirty="0">
                <a:latin typeface="Consolas" panose="020B0609020204030204" pitchFamily="49" charset="0"/>
              </a:rPr>
              <a:t> </a:t>
            </a:r>
            <a:r>
              <a:rPr lang="nb-NO" sz="210" dirty="0" err="1">
                <a:latin typeface="Consolas" panose="020B0609020204030204" pitchFamily="49" charset="0"/>
              </a:rPr>
              <a:t>local</a:t>
            </a:r>
            <a:endParaRPr lang="nb-NO" sz="210" dirty="0">
              <a:latin typeface="Consolas" panose="020B0609020204030204" pitchFamily="49" charset="0"/>
            </a:endParaRPr>
          </a:p>
          <a:p>
            <a:r>
              <a:rPr lang="nb-NO" sz="210" dirty="0" err="1">
                <a:latin typeface="Consolas" panose="020B0609020204030204" pitchFamily="49" charset="0"/>
              </a:rPr>
              <a:t>aaa</a:t>
            </a:r>
            <a:r>
              <a:rPr lang="nb-NO" sz="210" dirty="0">
                <a:latin typeface="Consolas" panose="020B0609020204030204" pitchFamily="49" charset="0"/>
              </a:rPr>
              <a:t> </a:t>
            </a:r>
            <a:r>
              <a:rPr lang="nb-NO" sz="210" dirty="0" err="1">
                <a:latin typeface="Consolas" panose="020B0609020204030204" pitchFamily="49" charset="0"/>
              </a:rPr>
              <a:t>authentication</a:t>
            </a:r>
            <a:r>
              <a:rPr lang="nb-NO" sz="210" dirty="0">
                <a:latin typeface="Consolas" panose="020B0609020204030204" pitchFamily="49" charset="0"/>
              </a:rPr>
              <a:t> </a:t>
            </a:r>
            <a:r>
              <a:rPr lang="nb-NO" sz="210" dirty="0" err="1">
                <a:latin typeface="Consolas" panose="020B0609020204030204" pitchFamily="49" charset="0"/>
              </a:rPr>
              <a:t>enable</a:t>
            </a:r>
            <a:r>
              <a:rPr lang="nb-NO" sz="210" dirty="0">
                <a:latin typeface="Consolas" panose="020B0609020204030204" pitchFamily="49" charset="0"/>
              </a:rPr>
              <a:t> </a:t>
            </a:r>
            <a:r>
              <a:rPr lang="nb-NO" sz="210" dirty="0" err="1">
                <a:latin typeface="Consolas" panose="020B0609020204030204" pitchFamily="49" charset="0"/>
              </a:rPr>
              <a:t>default</a:t>
            </a:r>
            <a:r>
              <a:rPr lang="nb-NO" sz="210" dirty="0">
                <a:latin typeface="Consolas" panose="020B0609020204030204" pitchFamily="49" charset="0"/>
              </a:rPr>
              <a:t> </a:t>
            </a:r>
            <a:r>
              <a:rPr lang="nb-NO" sz="210" dirty="0" err="1">
                <a:latin typeface="Consolas" panose="020B0609020204030204" pitchFamily="49" charset="0"/>
              </a:rPr>
              <a:t>enable</a:t>
            </a:r>
            <a:endParaRPr lang="nb-NO" sz="210" dirty="0">
              <a:latin typeface="Consolas" panose="020B0609020204030204" pitchFamily="49" charset="0"/>
            </a:endParaRPr>
          </a:p>
          <a:p>
            <a:r>
              <a:rPr lang="nb-NO" sz="210" dirty="0">
                <a:latin typeface="Consolas" panose="020B0609020204030204" pitchFamily="49" charset="0"/>
              </a:rPr>
              <a:t>line </a:t>
            </a:r>
            <a:r>
              <a:rPr lang="nb-NO" sz="210" dirty="0" err="1">
                <a:latin typeface="Consolas" panose="020B0609020204030204" pitchFamily="49" charset="0"/>
              </a:rPr>
              <a:t>vty</a:t>
            </a:r>
            <a:r>
              <a:rPr lang="nb-NO" sz="210" dirty="0">
                <a:latin typeface="Consolas" panose="020B0609020204030204" pitchFamily="49" charset="0"/>
              </a:rPr>
              <a:t> 0 30</a:t>
            </a:r>
          </a:p>
          <a:p>
            <a:r>
              <a:rPr lang="nb-NO" sz="210" dirty="0" err="1">
                <a:latin typeface="Consolas" panose="020B0609020204030204" pitchFamily="49" charset="0"/>
              </a:rPr>
              <a:t>privilege</a:t>
            </a:r>
            <a:r>
              <a:rPr lang="nb-NO" sz="210" dirty="0">
                <a:latin typeface="Consolas" panose="020B0609020204030204" pitchFamily="49" charset="0"/>
              </a:rPr>
              <a:t> </a:t>
            </a:r>
            <a:r>
              <a:rPr lang="nb-NO" sz="210" dirty="0" err="1">
                <a:latin typeface="Consolas" panose="020B0609020204030204" pitchFamily="49" charset="0"/>
              </a:rPr>
              <a:t>level</a:t>
            </a:r>
            <a:r>
              <a:rPr lang="nb-NO" sz="210" dirty="0">
                <a:latin typeface="Consolas" panose="020B0609020204030204" pitchFamily="49" charset="0"/>
              </a:rPr>
              <a:t> 15</a:t>
            </a:r>
          </a:p>
          <a:p>
            <a:r>
              <a:rPr lang="nb-NO" sz="210" dirty="0">
                <a:latin typeface="Consolas" panose="020B0609020204030204" pitchFamily="49" charset="0"/>
              </a:rPr>
              <a:t>logging </a:t>
            </a:r>
            <a:r>
              <a:rPr lang="nb-NO" sz="210" dirty="0" err="1">
                <a:latin typeface="Consolas" panose="020B0609020204030204" pitchFamily="49" charset="0"/>
              </a:rPr>
              <a:t>synchronous</a:t>
            </a:r>
            <a:endParaRPr lang="nb-NO" sz="210" dirty="0">
              <a:latin typeface="Consolas" panose="020B0609020204030204" pitchFamily="49" charset="0"/>
            </a:endParaRPr>
          </a:p>
          <a:p>
            <a:r>
              <a:rPr lang="nb-NO" sz="210" dirty="0">
                <a:latin typeface="Consolas" panose="020B0609020204030204" pitchFamily="49" charset="0"/>
              </a:rPr>
              <a:t>transport input </a:t>
            </a:r>
            <a:r>
              <a:rPr lang="nb-NO" sz="210" dirty="0" err="1">
                <a:latin typeface="Consolas" panose="020B0609020204030204" pitchFamily="49" charset="0"/>
              </a:rPr>
              <a:t>ssh</a:t>
            </a:r>
            <a:endParaRPr lang="nb-NO" sz="210" dirty="0">
              <a:latin typeface="Consolas" panose="020B0609020204030204" pitchFamily="49" charset="0"/>
            </a:endParaRPr>
          </a:p>
          <a:p>
            <a:r>
              <a:rPr lang="nb-NO" sz="210" dirty="0">
                <a:latin typeface="Consolas" panose="020B0609020204030204" pitchFamily="49" charset="0"/>
              </a:rPr>
              <a:t>!</a:t>
            </a:r>
          </a:p>
          <a:p>
            <a:endParaRPr lang="nb-NO" sz="210" dirty="0">
              <a:latin typeface="Consolas" panose="020B0609020204030204" pitchFamily="49" charset="0"/>
            </a:endParaRPr>
          </a:p>
          <a:p>
            <a:r>
              <a:rPr lang="nb-NO" sz="210" dirty="0">
                <a:latin typeface="Consolas" panose="020B0609020204030204" pitchFamily="49" charset="0"/>
              </a:rPr>
              <a:t>!!! Log in </a:t>
            </a:r>
            <a:r>
              <a:rPr lang="nb-NO" sz="210" dirty="0" err="1">
                <a:latin typeface="Consolas" panose="020B0609020204030204" pitchFamily="49" charset="0"/>
              </a:rPr>
              <a:t>with</a:t>
            </a:r>
            <a:r>
              <a:rPr lang="nb-NO" sz="210" dirty="0">
                <a:latin typeface="Consolas" panose="020B0609020204030204" pitchFamily="49" charset="0"/>
              </a:rPr>
              <a:t> SSH, </a:t>
            </a:r>
            <a:r>
              <a:rPr lang="nb-NO" sz="210" dirty="0" err="1">
                <a:latin typeface="Consolas" panose="020B0609020204030204" pitchFamily="49" charset="0"/>
              </a:rPr>
              <a:t>then</a:t>
            </a:r>
            <a:r>
              <a:rPr lang="nb-NO" sz="210" dirty="0">
                <a:latin typeface="Consolas" panose="020B0609020204030204" pitchFamily="49" charset="0"/>
              </a:rPr>
              <a:t> </a:t>
            </a:r>
            <a:r>
              <a:rPr lang="nb-NO" sz="210" dirty="0" err="1">
                <a:latin typeface="Consolas" panose="020B0609020204030204" pitchFamily="49" charset="0"/>
              </a:rPr>
              <a:t>you</a:t>
            </a:r>
            <a:r>
              <a:rPr lang="nb-NO" sz="210" dirty="0">
                <a:latin typeface="Consolas" panose="020B0609020204030204" pitchFamily="49" charset="0"/>
              </a:rPr>
              <a:t> </a:t>
            </a:r>
            <a:r>
              <a:rPr lang="nb-NO" sz="210" dirty="0" err="1">
                <a:latin typeface="Consolas" panose="020B0609020204030204" pitchFamily="49" charset="0"/>
              </a:rPr>
              <a:t>can</a:t>
            </a:r>
            <a:r>
              <a:rPr lang="nb-NO" sz="210" dirty="0">
                <a:latin typeface="Consolas" panose="020B0609020204030204" pitchFamily="49" charset="0"/>
              </a:rPr>
              <a:t> </a:t>
            </a:r>
            <a:r>
              <a:rPr lang="nb-NO" sz="210" dirty="0" err="1">
                <a:latin typeface="Consolas" panose="020B0609020204030204" pitchFamily="49" charset="0"/>
              </a:rPr>
              <a:t>copy-paste</a:t>
            </a:r>
            <a:r>
              <a:rPr lang="nb-NO" sz="210" dirty="0">
                <a:latin typeface="Consolas" panose="020B0609020204030204" pitchFamily="49" charset="0"/>
              </a:rPr>
              <a:t> </a:t>
            </a:r>
            <a:r>
              <a:rPr lang="nb-NO" sz="210" dirty="0" err="1">
                <a:latin typeface="Consolas" panose="020B0609020204030204" pitchFamily="49" charset="0"/>
              </a:rPr>
              <a:t>the</a:t>
            </a:r>
            <a:r>
              <a:rPr lang="nb-NO" sz="210" dirty="0">
                <a:latin typeface="Consolas" panose="020B0609020204030204" pitchFamily="49" charset="0"/>
              </a:rPr>
              <a:t> rest !!!</a:t>
            </a:r>
          </a:p>
          <a:p>
            <a:r>
              <a:rPr lang="nb-NO" sz="210" dirty="0" err="1">
                <a:latin typeface="Consolas" panose="020B0609020204030204" pitchFamily="49" charset="0"/>
              </a:rPr>
              <a:t>conf</a:t>
            </a:r>
            <a:r>
              <a:rPr lang="nb-NO" sz="210" dirty="0">
                <a:latin typeface="Consolas" panose="020B0609020204030204" pitchFamily="49" charset="0"/>
              </a:rPr>
              <a:t> t</a:t>
            </a:r>
          </a:p>
          <a:p>
            <a:r>
              <a:rPr lang="nb-NO" sz="210" dirty="0">
                <a:latin typeface="Consolas" panose="020B0609020204030204" pitchFamily="49" charset="0"/>
              </a:rPr>
              <a:t>!</a:t>
            </a:r>
          </a:p>
          <a:p>
            <a:r>
              <a:rPr lang="nb-NO" sz="210" dirty="0" err="1">
                <a:latin typeface="Consolas" panose="020B0609020204030204" pitchFamily="49" charset="0"/>
              </a:rPr>
              <a:t>interface</a:t>
            </a:r>
            <a:r>
              <a:rPr lang="nb-NO" sz="210" dirty="0">
                <a:latin typeface="Consolas" panose="020B0609020204030204" pitchFamily="49" charset="0"/>
              </a:rPr>
              <a:t> </a:t>
            </a:r>
            <a:r>
              <a:rPr lang="nb-NO" sz="210" dirty="0" err="1">
                <a:latin typeface="Consolas" panose="020B0609020204030204" pitchFamily="49" charset="0"/>
              </a:rPr>
              <a:t>GigabitEthernet2</a:t>
            </a:r>
            <a:endParaRPr lang="nb-NO" sz="210" dirty="0">
              <a:latin typeface="Consolas" panose="020B0609020204030204" pitchFamily="49" charset="0"/>
            </a:endParaRPr>
          </a:p>
          <a:p>
            <a:r>
              <a:rPr lang="nb-NO" sz="210" dirty="0" err="1">
                <a:latin typeface="Consolas" panose="020B0609020204030204" pitchFamily="49" charset="0"/>
              </a:rPr>
              <a:t>description</a:t>
            </a:r>
            <a:r>
              <a:rPr lang="nb-NO" sz="210" dirty="0">
                <a:latin typeface="Consolas" panose="020B0609020204030204" pitchFamily="49" charset="0"/>
              </a:rPr>
              <a:t> Out-</a:t>
            </a:r>
            <a:r>
              <a:rPr lang="nb-NO" sz="210" dirty="0" err="1">
                <a:latin typeface="Consolas" panose="020B0609020204030204" pitchFamily="49" charset="0"/>
              </a:rPr>
              <a:t>of</a:t>
            </a:r>
            <a:r>
              <a:rPr lang="nb-NO" sz="210" dirty="0">
                <a:latin typeface="Consolas" panose="020B0609020204030204" pitchFamily="49" charset="0"/>
              </a:rPr>
              <a:t>-Band</a:t>
            </a:r>
          </a:p>
          <a:p>
            <a:r>
              <a:rPr lang="nb-NO" sz="210" dirty="0" err="1">
                <a:latin typeface="Consolas" panose="020B0609020204030204" pitchFamily="49" charset="0"/>
              </a:rPr>
              <a:t>shutdown</a:t>
            </a:r>
            <a:endParaRPr lang="nb-NO" sz="210" dirty="0">
              <a:latin typeface="Consolas" panose="020B0609020204030204" pitchFamily="49" charset="0"/>
            </a:endParaRPr>
          </a:p>
          <a:p>
            <a:r>
              <a:rPr lang="nb-NO" sz="210" dirty="0">
                <a:latin typeface="Consolas" panose="020B0609020204030204" pitchFamily="49" charset="0"/>
              </a:rPr>
              <a:t>!</a:t>
            </a:r>
          </a:p>
          <a:p>
            <a:r>
              <a:rPr lang="nb-NO" sz="210" dirty="0" err="1">
                <a:latin typeface="Consolas" panose="020B0609020204030204" pitchFamily="49" charset="0"/>
              </a:rPr>
              <a:t>interface</a:t>
            </a:r>
            <a:r>
              <a:rPr lang="nb-NO" sz="210" dirty="0">
                <a:latin typeface="Consolas" panose="020B0609020204030204" pitchFamily="49" charset="0"/>
              </a:rPr>
              <a:t> </a:t>
            </a:r>
            <a:r>
              <a:rPr lang="nb-NO" sz="210" dirty="0" err="1">
                <a:latin typeface="Consolas" panose="020B0609020204030204" pitchFamily="49" charset="0"/>
              </a:rPr>
              <a:t>GigabitEthernet3</a:t>
            </a:r>
            <a:endParaRPr lang="nb-NO" sz="210" dirty="0">
              <a:latin typeface="Consolas" panose="020B0609020204030204" pitchFamily="49" charset="0"/>
            </a:endParaRPr>
          </a:p>
          <a:p>
            <a:r>
              <a:rPr lang="nb-NO" sz="210" dirty="0" err="1">
                <a:latin typeface="Consolas" panose="020B0609020204030204" pitchFamily="49" charset="0"/>
              </a:rPr>
              <a:t>description</a:t>
            </a:r>
            <a:r>
              <a:rPr lang="nb-NO" sz="210" dirty="0">
                <a:latin typeface="Consolas" panose="020B0609020204030204" pitchFamily="49" charset="0"/>
              </a:rPr>
              <a:t> HA-</a:t>
            </a:r>
            <a:r>
              <a:rPr lang="nb-NO" sz="210" dirty="0" err="1">
                <a:latin typeface="Consolas" panose="020B0609020204030204" pitchFamily="49" charset="0"/>
              </a:rPr>
              <a:t>sync</a:t>
            </a:r>
            <a:endParaRPr lang="nb-NO" sz="210" dirty="0">
              <a:latin typeface="Consolas" panose="020B0609020204030204" pitchFamily="49" charset="0"/>
            </a:endParaRPr>
          </a:p>
          <a:p>
            <a:r>
              <a:rPr lang="nb-NO" sz="210" dirty="0" err="1">
                <a:latin typeface="Consolas" panose="020B0609020204030204" pitchFamily="49" charset="0"/>
              </a:rPr>
              <a:t>shutdown</a:t>
            </a:r>
            <a:endParaRPr lang="nb-NO" sz="210" dirty="0">
              <a:latin typeface="Consolas" panose="020B0609020204030204" pitchFamily="49" charset="0"/>
            </a:endParaRPr>
          </a:p>
          <a:p>
            <a:r>
              <a:rPr lang="nb-NO" sz="210" dirty="0">
                <a:latin typeface="Consolas" panose="020B0609020204030204" pitchFamily="49" charset="0"/>
              </a:rPr>
              <a:t>!</a:t>
            </a:r>
          </a:p>
          <a:p>
            <a:r>
              <a:rPr lang="nb-NO" sz="210" dirty="0" err="1">
                <a:latin typeface="Consolas" panose="020B0609020204030204" pitchFamily="49" charset="0"/>
              </a:rPr>
              <a:t>vlan</a:t>
            </a:r>
            <a:r>
              <a:rPr lang="nb-NO" sz="210" dirty="0">
                <a:latin typeface="Consolas" panose="020B0609020204030204" pitchFamily="49" charset="0"/>
              </a:rPr>
              <a:t> 11</a:t>
            </a:r>
          </a:p>
          <a:p>
            <a:r>
              <a:rPr lang="nb-NO" sz="210" dirty="0" err="1">
                <a:latin typeface="Consolas" panose="020B0609020204030204" pitchFamily="49" charset="0"/>
              </a:rPr>
              <a:t>name</a:t>
            </a:r>
            <a:r>
              <a:rPr lang="nb-NO" sz="210" dirty="0">
                <a:latin typeface="Consolas" panose="020B0609020204030204" pitchFamily="49" charset="0"/>
              </a:rPr>
              <a:t> lab-</a:t>
            </a:r>
            <a:r>
              <a:rPr lang="nb-NO" sz="210" dirty="0" err="1">
                <a:latin typeface="Consolas" panose="020B0609020204030204" pitchFamily="49" charset="0"/>
              </a:rPr>
              <a:t>network</a:t>
            </a:r>
            <a:endParaRPr lang="nb-NO" sz="210" dirty="0">
              <a:latin typeface="Consolas" panose="020B0609020204030204" pitchFamily="49" charset="0"/>
            </a:endParaRPr>
          </a:p>
          <a:p>
            <a:r>
              <a:rPr lang="nb-NO" sz="210" dirty="0">
                <a:latin typeface="Consolas" panose="020B0609020204030204" pitchFamily="49" charset="0"/>
              </a:rPr>
              <a:t>!</a:t>
            </a:r>
          </a:p>
          <a:p>
            <a:r>
              <a:rPr lang="nb-NO" sz="210" dirty="0">
                <a:latin typeface="Consolas" panose="020B0609020204030204" pitchFamily="49" charset="0"/>
              </a:rPr>
              <a:t>do terminal </a:t>
            </a:r>
            <a:r>
              <a:rPr lang="nb-NO" sz="210" dirty="0" err="1">
                <a:latin typeface="Consolas" panose="020B0609020204030204" pitchFamily="49" charset="0"/>
              </a:rPr>
              <a:t>length</a:t>
            </a:r>
            <a:r>
              <a:rPr lang="nb-NO" sz="210" dirty="0">
                <a:latin typeface="Consolas" panose="020B0609020204030204" pitchFamily="49" charset="0"/>
              </a:rPr>
              <a:t> 40</a:t>
            </a:r>
          </a:p>
          <a:p>
            <a:r>
              <a:rPr lang="nb-NO" sz="210" dirty="0" err="1">
                <a:latin typeface="Consolas" panose="020B0609020204030204" pitchFamily="49" charset="0"/>
              </a:rPr>
              <a:t>ip</a:t>
            </a:r>
            <a:r>
              <a:rPr lang="nb-NO" sz="210" dirty="0">
                <a:latin typeface="Consolas" panose="020B0609020204030204" pitchFamily="49" charset="0"/>
              </a:rPr>
              <a:t> </a:t>
            </a:r>
            <a:r>
              <a:rPr lang="nb-NO" sz="210" dirty="0" err="1">
                <a:latin typeface="Consolas" panose="020B0609020204030204" pitchFamily="49" charset="0"/>
              </a:rPr>
              <a:t>dhcp</a:t>
            </a:r>
            <a:r>
              <a:rPr lang="nb-NO" sz="210" dirty="0">
                <a:latin typeface="Consolas" panose="020B0609020204030204" pitchFamily="49" charset="0"/>
              </a:rPr>
              <a:t> </a:t>
            </a:r>
            <a:r>
              <a:rPr lang="nb-NO" sz="210" dirty="0" err="1">
                <a:latin typeface="Consolas" panose="020B0609020204030204" pitchFamily="49" charset="0"/>
              </a:rPr>
              <a:t>bootp</a:t>
            </a:r>
            <a:r>
              <a:rPr lang="nb-NO" sz="210" dirty="0">
                <a:latin typeface="Consolas" panose="020B0609020204030204" pitchFamily="49" charset="0"/>
              </a:rPr>
              <a:t> </a:t>
            </a:r>
            <a:r>
              <a:rPr lang="nb-NO" sz="210" dirty="0" err="1">
                <a:latin typeface="Consolas" panose="020B0609020204030204" pitchFamily="49" charset="0"/>
              </a:rPr>
              <a:t>ignore</a:t>
            </a:r>
            <a:endParaRPr lang="nb-NO" sz="210" dirty="0">
              <a:latin typeface="Consolas" panose="020B0609020204030204" pitchFamily="49" charset="0"/>
            </a:endParaRPr>
          </a:p>
          <a:p>
            <a:r>
              <a:rPr lang="nb-NO" sz="210" dirty="0" err="1">
                <a:latin typeface="Consolas" panose="020B0609020204030204" pitchFamily="49" charset="0"/>
              </a:rPr>
              <a:t>no</a:t>
            </a:r>
            <a:r>
              <a:rPr lang="nb-NO" sz="210" dirty="0">
                <a:latin typeface="Consolas" panose="020B0609020204030204" pitchFamily="49" charset="0"/>
              </a:rPr>
              <a:t> service </a:t>
            </a:r>
            <a:r>
              <a:rPr lang="nb-NO" sz="210" dirty="0" err="1">
                <a:latin typeface="Consolas" panose="020B0609020204030204" pitchFamily="49" charset="0"/>
              </a:rPr>
              <a:t>pad</a:t>
            </a:r>
            <a:endParaRPr lang="nb-NO" sz="210" dirty="0">
              <a:latin typeface="Consolas" panose="020B0609020204030204" pitchFamily="49" charset="0"/>
            </a:endParaRPr>
          </a:p>
          <a:p>
            <a:r>
              <a:rPr lang="nb-NO" sz="210" dirty="0" err="1">
                <a:latin typeface="Consolas" panose="020B0609020204030204" pitchFamily="49" charset="0"/>
              </a:rPr>
              <a:t>no</a:t>
            </a:r>
            <a:r>
              <a:rPr lang="nb-NO" sz="210" dirty="0">
                <a:latin typeface="Consolas" panose="020B0609020204030204" pitchFamily="49" charset="0"/>
              </a:rPr>
              <a:t> </a:t>
            </a:r>
            <a:r>
              <a:rPr lang="nb-NO" sz="210" dirty="0" err="1">
                <a:latin typeface="Consolas" panose="020B0609020204030204" pitchFamily="49" charset="0"/>
              </a:rPr>
              <a:t>pae</a:t>
            </a:r>
            <a:endParaRPr lang="nb-NO" sz="210" dirty="0">
              <a:latin typeface="Consolas" panose="020B0609020204030204" pitchFamily="49" charset="0"/>
            </a:endParaRPr>
          </a:p>
          <a:p>
            <a:r>
              <a:rPr lang="nb-NO" sz="210" dirty="0">
                <a:latin typeface="Consolas" panose="020B0609020204030204" pitchFamily="49" charset="0"/>
              </a:rPr>
              <a:t>service </a:t>
            </a:r>
            <a:r>
              <a:rPr lang="nb-NO" sz="210" dirty="0" err="1">
                <a:latin typeface="Consolas" panose="020B0609020204030204" pitchFamily="49" charset="0"/>
              </a:rPr>
              <a:t>tcp</a:t>
            </a:r>
            <a:r>
              <a:rPr lang="nb-NO" sz="210" dirty="0">
                <a:latin typeface="Consolas" panose="020B0609020204030204" pitchFamily="49" charset="0"/>
              </a:rPr>
              <a:t>-</a:t>
            </a:r>
            <a:r>
              <a:rPr lang="nb-NO" sz="210" dirty="0" err="1">
                <a:latin typeface="Consolas" panose="020B0609020204030204" pitchFamily="49" charset="0"/>
              </a:rPr>
              <a:t>keepalives</a:t>
            </a:r>
            <a:r>
              <a:rPr lang="nb-NO" sz="210" dirty="0">
                <a:latin typeface="Consolas" panose="020B0609020204030204" pitchFamily="49" charset="0"/>
              </a:rPr>
              <a:t>-in</a:t>
            </a:r>
          </a:p>
          <a:p>
            <a:r>
              <a:rPr lang="nb-NO" sz="210" dirty="0">
                <a:latin typeface="Consolas" panose="020B0609020204030204" pitchFamily="49" charset="0"/>
              </a:rPr>
              <a:t>service </a:t>
            </a:r>
            <a:r>
              <a:rPr lang="nb-NO" sz="210" dirty="0" err="1">
                <a:latin typeface="Consolas" panose="020B0609020204030204" pitchFamily="49" charset="0"/>
              </a:rPr>
              <a:t>tcp-keepalives-out</a:t>
            </a:r>
            <a:endParaRPr lang="nb-NO" sz="210" dirty="0">
              <a:latin typeface="Consolas" panose="020B0609020204030204" pitchFamily="49" charset="0"/>
            </a:endParaRPr>
          </a:p>
          <a:p>
            <a:r>
              <a:rPr lang="nb-NO" sz="210" dirty="0" err="1">
                <a:latin typeface="Consolas" panose="020B0609020204030204" pitchFamily="49" charset="0"/>
              </a:rPr>
              <a:t>ntp</a:t>
            </a:r>
            <a:r>
              <a:rPr lang="nb-NO" sz="210" dirty="0">
                <a:latin typeface="Consolas" panose="020B0609020204030204" pitchFamily="49" charset="0"/>
              </a:rPr>
              <a:t> server 40.119.148.38</a:t>
            </a:r>
          </a:p>
          <a:p>
            <a:r>
              <a:rPr lang="nb-NO" sz="210" dirty="0">
                <a:latin typeface="Consolas" panose="020B0609020204030204" pitchFamily="49" charset="0"/>
              </a:rPr>
              <a:t>service timestamps </a:t>
            </a:r>
            <a:r>
              <a:rPr lang="nb-NO" sz="210" dirty="0" err="1">
                <a:latin typeface="Consolas" panose="020B0609020204030204" pitchFamily="49" charset="0"/>
              </a:rPr>
              <a:t>debug</a:t>
            </a:r>
            <a:r>
              <a:rPr lang="nb-NO" sz="210" dirty="0">
                <a:latin typeface="Consolas" panose="020B0609020204030204" pitchFamily="49" charset="0"/>
              </a:rPr>
              <a:t> </a:t>
            </a:r>
            <a:r>
              <a:rPr lang="nb-NO" sz="210" dirty="0" err="1">
                <a:latin typeface="Consolas" panose="020B0609020204030204" pitchFamily="49" charset="0"/>
              </a:rPr>
              <a:t>datetime</a:t>
            </a:r>
            <a:r>
              <a:rPr lang="nb-NO" sz="210" dirty="0">
                <a:latin typeface="Consolas" panose="020B0609020204030204" pitchFamily="49" charset="0"/>
              </a:rPr>
              <a:t> </a:t>
            </a:r>
            <a:r>
              <a:rPr lang="nb-NO" sz="210" dirty="0" err="1">
                <a:latin typeface="Consolas" panose="020B0609020204030204" pitchFamily="49" charset="0"/>
              </a:rPr>
              <a:t>msec</a:t>
            </a:r>
            <a:r>
              <a:rPr lang="nb-NO" sz="210" dirty="0">
                <a:latin typeface="Consolas" panose="020B0609020204030204" pitchFamily="49" charset="0"/>
              </a:rPr>
              <a:t> </a:t>
            </a:r>
            <a:r>
              <a:rPr lang="nb-NO" sz="210" dirty="0" err="1">
                <a:latin typeface="Consolas" panose="020B0609020204030204" pitchFamily="49" charset="0"/>
              </a:rPr>
              <a:t>localtime</a:t>
            </a:r>
            <a:endParaRPr lang="nb-NO" sz="210" dirty="0">
              <a:latin typeface="Consolas" panose="020B0609020204030204" pitchFamily="49" charset="0"/>
            </a:endParaRPr>
          </a:p>
          <a:p>
            <a:r>
              <a:rPr lang="nb-NO" sz="210" dirty="0">
                <a:latin typeface="Consolas" panose="020B0609020204030204" pitchFamily="49" charset="0"/>
              </a:rPr>
              <a:t>service timestamps log </a:t>
            </a:r>
            <a:r>
              <a:rPr lang="nb-NO" sz="210" dirty="0" err="1">
                <a:latin typeface="Consolas" panose="020B0609020204030204" pitchFamily="49" charset="0"/>
              </a:rPr>
              <a:t>datetime</a:t>
            </a:r>
            <a:r>
              <a:rPr lang="nb-NO" sz="210" dirty="0">
                <a:latin typeface="Consolas" panose="020B0609020204030204" pitchFamily="49" charset="0"/>
              </a:rPr>
              <a:t> </a:t>
            </a:r>
            <a:r>
              <a:rPr lang="nb-NO" sz="210" dirty="0" err="1">
                <a:latin typeface="Consolas" panose="020B0609020204030204" pitchFamily="49" charset="0"/>
              </a:rPr>
              <a:t>msec</a:t>
            </a:r>
            <a:r>
              <a:rPr lang="nb-NO" sz="210" dirty="0">
                <a:latin typeface="Consolas" panose="020B0609020204030204" pitchFamily="49" charset="0"/>
              </a:rPr>
              <a:t> </a:t>
            </a:r>
            <a:r>
              <a:rPr lang="nb-NO" sz="210" dirty="0" err="1">
                <a:latin typeface="Consolas" panose="020B0609020204030204" pitchFamily="49" charset="0"/>
              </a:rPr>
              <a:t>localtime</a:t>
            </a:r>
            <a:endParaRPr lang="nb-NO" sz="210" dirty="0">
              <a:latin typeface="Consolas" panose="020B0609020204030204" pitchFamily="49" charset="0"/>
            </a:endParaRPr>
          </a:p>
          <a:p>
            <a:r>
              <a:rPr lang="nb-NO" sz="210" dirty="0">
                <a:latin typeface="Consolas" panose="020B0609020204030204" pitchFamily="49" charset="0"/>
              </a:rPr>
              <a:t>service </a:t>
            </a:r>
            <a:r>
              <a:rPr lang="nb-NO" sz="210" dirty="0" err="1">
                <a:latin typeface="Consolas" panose="020B0609020204030204" pitchFamily="49" charset="0"/>
              </a:rPr>
              <a:t>password-encryption</a:t>
            </a:r>
            <a:endParaRPr lang="nb-NO" sz="210" dirty="0">
              <a:latin typeface="Consolas" panose="020B0609020204030204" pitchFamily="49" charset="0"/>
            </a:endParaRPr>
          </a:p>
          <a:p>
            <a:r>
              <a:rPr lang="nb-NO" sz="210" dirty="0" err="1">
                <a:latin typeface="Consolas" panose="020B0609020204030204" pitchFamily="49" charset="0"/>
              </a:rPr>
              <a:t>aaa</a:t>
            </a:r>
            <a:r>
              <a:rPr lang="nb-NO" sz="210" dirty="0">
                <a:latin typeface="Consolas" panose="020B0609020204030204" pitchFamily="49" charset="0"/>
              </a:rPr>
              <a:t> </a:t>
            </a:r>
            <a:r>
              <a:rPr lang="nb-NO" sz="210" dirty="0" err="1">
                <a:latin typeface="Consolas" panose="020B0609020204030204" pitchFamily="49" charset="0"/>
              </a:rPr>
              <a:t>session</a:t>
            </a:r>
            <a:r>
              <a:rPr lang="nb-NO" sz="210" dirty="0">
                <a:latin typeface="Consolas" panose="020B0609020204030204" pitchFamily="49" charset="0"/>
              </a:rPr>
              <a:t>-id </a:t>
            </a:r>
            <a:r>
              <a:rPr lang="nb-NO" sz="210" dirty="0" err="1">
                <a:latin typeface="Consolas" panose="020B0609020204030204" pitchFamily="49" charset="0"/>
              </a:rPr>
              <a:t>shared</a:t>
            </a:r>
            <a:endParaRPr lang="nb-NO" sz="210" dirty="0">
              <a:latin typeface="Consolas" panose="020B0609020204030204" pitchFamily="49" charset="0"/>
            </a:endParaRPr>
          </a:p>
          <a:p>
            <a:r>
              <a:rPr lang="nb-NO" sz="210" dirty="0" err="1">
                <a:latin typeface="Consolas" panose="020B0609020204030204" pitchFamily="49" charset="0"/>
              </a:rPr>
              <a:t>aaa</a:t>
            </a:r>
            <a:r>
              <a:rPr lang="nb-NO" sz="210" dirty="0">
                <a:latin typeface="Consolas" panose="020B0609020204030204" pitchFamily="49" charset="0"/>
              </a:rPr>
              <a:t> </a:t>
            </a:r>
            <a:r>
              <a:rPr lang="nb-NO" sz="210" dirty="0" err="1">
                <a:latin typeface="Consolas" panose="020B0609020204030204" pitchFamily="49" charset="0"/>
              </a:rPr>
              <a:t>authorization</a:t>
            </a:r>
            <a:r>
              <a:rPr lang="nb-NO" sz="210" dirty="0">
                <a:latin typeface="Consolas" panose="020B0609020204030204" pitchFamily="49" charset="0"/>
              </a:rPr>
              <a:t> </a:t>
            </a:r>
            <a:r>
              <a:rPr lang="nb-NO" sz="210" dirty="0" err="1">
                <a:latin typeface="Consolas" panose="020B0609020204030204" pitchFamily="49" charset="0"/>
              </a:rPr>
              <a:t>exec</a:t>
            </a:r>
            <a:r>
              <a:rPr lang="nb-NO" sz="210" dirty="0">
                <a:latin typeface="Consolas" panose="020B0609020204030204" pitchFamily="49" charset="0"/>
              </a:rPr>
              <a:t> </a:t>
            </a:r>
            <a:r>
              <a:rPr lang="nb-NO" sz="210" dirty="0" err="1">
                <a:latin typeface="Consolas" panose="020B0609020204030204" pitchFamily="49" charset="0"/>
              </a:rPr>
              <a:t>default</a:t>
            </a:r>
            <a:r>
              <a:rPr lang="nb-NO" sz="210" dirty="0">
                <a:latin typeface="Consolas" panose="020B0609020204030204" pitchFamily="49" charset="0"/>
              </a:rPr>
              <a:t> </a:t>
            </a:r>
            <a:r>
              <a:rPr lang="nb-NO" sz="210" dirty="0" err="1">
                <a:latin typeface="Consolas" panose="020B0609020204030204" pitchFamily="49" charset="0"/>
              </a:rPr>
              <a:t>local</a:t>
            </a:r>
            <a:endParaRPr lang="nb-NO" sz="210" dirty="0">
              <a:latin typeface="Consolas" panose="020B0609020204030204" pitchFamily="49" charset="0"/>
            </a:endParaRPr>
          </a:p>
          <a:p>
            <a:r>
              <a:rPr lang="nb-NO" sz="210" dirty="0" err="1">
                <a:latin typeface="Consolas" panose="020B0609020204030204" pitchFamily="49" charset="0"/>
              </a:rPr>
              <a:t>clock</a:t>
            </a:r>
            <a:r>
              <a:rPr lang="nb-NO" sz="210" dirty="0">
                <a:latin typeface="Consolas" panose="020B0609020204030204" pitchFamily="49" charset="0"/>
              </a:rPr>
              <a:t> </a:t>
            </a:r>
            <a:r>
              <a:rPr lang="nb-NO" sz="210" dirty="0" err="1">
                <a:latin typeface="Consolas" panose="020B0609020204030204" pitchFamily="49" charset="0"/>
              </a:rPr>
              <a:t>timezone</a:t>
            </a:r>
            <a:r>
              <a:rPr lang="nb-NO" sz="210" dirty="0">
                <a:latin typeface="Consolas" panose="020B0609020204030204" pitchFamily="49" charset="0"/>
              </a:rPr>
              <a:t> CET 1 0</a:t>
            </a:r>
          </a:p>
          <a:p>
            <a:r>
              <a:rPr lang="nb-NO" sz="210" dirty="0" err="1">
                <a:latin typeface="Consolas" panose="020B0609020204030204" pitchFamily="49" charset="0"/>
              </a:rPr>
              <a:t>clock</a:t>
            </a:r>
            <a:r>
              <a:rPr lang="nb-NO" sz="210" dirty="0">
                <a:latin typeface="Consolas" panose="020B0609020204030204" pitchFamily="49" charset="0"/>
              </a:rPr>
              <a:t> summer-time </a:t>
            </a:r>
            <a:r>
              <a:rPr lang="nb-NO" sz="210" dirty="0" err="1">
                <a:latin typeface="Consolas" panose="020B0609020204030204" pitchFamily="49" charset="0"/>
              </a:rPr>
              <a:t>CEST</a:t>
            </a:r>
            <a:r>
              <a:rPr lang="nb-NO" sz="210" dirty="0">
                <a:latin typeface="Consolas" panose="020B0609020204030204" pitchFamily="49" charset="0"/>
              </a:rPr>
              <a:t> </a:t>
            </a:r>
            <a:r>
              <a:rPr lang="nb-NO" sz="210" dirty="0" err="1">
                <a:latin typeface="Consolas" panose="020B0609020204030204" pitchFamily="49" charset="0"/>
              </a:rPr>
              <a:t>recurring</a:t>
            </a:r>
            <a:r>
              <a:rPr lang="nb-NO" sz="210" dirty="0">
                <a:latin typeface="Consolas" panose="020B0609020204030204" pitchFamily="49" charset="0"/>
              </a:rPr>
              <a:t> last Sun Mar 2:00 last Sun </a:t>
            </a:r>
            <a:r>
              <a:rPr lang="nb-NO" sz="210" dirty="0" err="1">
                <a:latin typeface="Consolas" panose="020B0609020204030204" pitchFamily="49" charset="0"/>
              </a:rPr>
              <a:t>Oct</a:t>
            </a:r>
            <a:r>
              <a:rPr lang="nb-NO" sz="210" dirty="0">
                <a:latin typeface="Consolas" panose="020B0609020204030204" pitchFamily="49" charset="0"/>
              </a:rPr>
              <a:t> 3:00</a:t>
            </a:r>
          </a:p>
          <a:p>
            <a:r>
              <a:rPr lang="nb-NO" sz="210" dirty="0" err="1">
                <a:latin typeface="Consolas" panose="020B0609020204030204" pitchFamily="49" charset="0"/>
              </a:rPr>
              <a:t>ip</a:t>
            </a:r>
            <a:r>
              <a:rPr lang="nb-NO" sz="210" dirty="0">
                <a:latin typeface="Consolas" panose="020B0609020204030204" pitchFamily="49" charset="0"/>
              </a:rPr>
              <a:t> http server</a:t>
            </a:r>
          </a:p>
          <a:p>
            <a:r>
              <a:rPr lang="nb-NO" sz="210" dirty="0" err="1">
                <a:latin typeface="Consolas" panose="020B0609020204030204" pitchFamily="49" charset="0"/>
              </a:rPr>
              <a:t>ip</a:t>
            </a:r>
            <a:r>
              <a:rPr lang="nb-NO" sz="210" dirty="0">
                <a:latin typeface="Consolas" panose="020B0609020204030204" pitchFamily="49" charset="0"/>
              </a:rPr>
              <a:t> http </a:t>
            </a:r>
            <a:r>
              <a:rPr lang="nb-NO" sz="210" dirty="0" err="1">
                <a:latin typeface="Consolas" panose="020B0609020204030204" pitchFamily="49" charset="0"/>
              </a:rPr>
              <a:t>authentication</a:t>
            </a:r>
            <a:r>
              <a:rPr lang="nb-NO" sz="210" dirty="0">
                <a:latin typeface="Consolas" panose="020B0609020204030204" pitchFamily="49" charset="0"/>
              </a:rPr>
              <a:t> </a:t>
            </a:r>
            <a:r>
              <a:rPr lang="nb-NO" sz="210" dirty="0" err="1">
                <a:latin typeface="Consolas" panose="020B0609020204030204" pitchFamily="49" charset="0"/>
              </a:rPr>
              <a:t>local</a:t>
            </a:r>
            <a:endParaRPr lang="nb-NO" sz="210" dirty="0">
              <a:latin typeface="Consolas" panose="020B0609020204030204" pitchFamily="49" charset="0"/>
            </a:endParaRPr>
          </a:p>
          <a:p>
            <a:r>
              <a:rPr lang="nb-NO" sz="210" dirty="0" err="1">
                <a:latin typeface="Consolas" panose="020B0609020204030204" pitchFamily="49" charset="0"/>
              </a:rPr>
              <a:t>ip</a:t>
            </a:r>
            <a:r>
              <a:rPr lang="nb-NO" sz="210" dirty="0">
                <a:latin typeface="Consolas" panose="020B0609020204030204" pitchFamily="49" charset="0"/>
              </a:rPr>
              <a:t> http </a:t>
            </a:r>
            <a:r>
              <a:rPr lang="nb-NO" sz="210" dirty="0" err="1">
                <a:latin typeface="Consolas" panose="020B0609020204030204" pitchFamily="49" charset="0"/>
              </a:rPr>
              <a:t>secure</a:t>
            </a:r>
            <a:r>
              <a:rPr lang="nb-NO" sz="210" dirty="0">
                <a:latin typeface="Consolas" panose="020B0609020204030204" pitchFamily="49" charset="0"/>
              </a:rPr>
              <a:t>-server</a:t>
            </a:r>
          </a:p>
          <a:p>
            <a:r>
              <a:rPr lang="nb-NO" sz="210" dirty="0" err="1">
                <a:latin typeface="Consolas" panose="020B0609020204030204" pitchFamily="49" charset="0"/>
              </a:rPr>
              <a:t>no</a:t>
            </a:r>
            <a:r>
              <a:rPr lang="nb-NO" sz="210" dirty="0">
                <a:latin typeface="Consolas" panose="020B0609020204030204" pitchFamily="49" charset="0"/>
              </a:rPr>
              <a:t> logging </a:t>
            </a:r>
            <a:r>
              <a:rPr lang="nb-NO" sz="210" dirty="0" err="1">
                <a:latin typeface="Consolas" panose="020B0609020204030204" pitchFamily="49" charset="0"/>
              </a:rPr>
              <a:t>console</a:t>
            </a:r>
            <a:endParaRPr lang="nb-NO" sz="210" dirty="0">
              <a:latin typeface="Consolas" panose="020B0609020204030204" pitchFamily="49" charset="0"/>
            </a:endParaRPr>
          </a:p>
          <a:p>
            <a:r>
              <a:rPr lang="nb-NO" sz="210" dirty="0" err="1">
                <a:latin typeface="Consolas" panose="020B0609020204030204" pitchFamily="49" charset="0"/>
              </a:rPr>
              <a:t>no</a:t>
            </a:r>
            <a:r>
              <a:rPr lang="nb-NO" sz="210" dirty="0">
                <a:latin typeface="Consolas" panose="020B0609020204030204" pitchFamily="49" charset="0"/>
              </a:rPr>
              <a:t> logging monitor</a:t>
            </a:r>
          </a:p>
          <a:p>
            <a:r>
              <a:rPr lang="nb-NO" sz="210" dirty="0">
                <a:latin typeface="Consolas" panose="020B0609020204030204" pitchFamily="49" charset="0"/>
              </a:rPr>
              <a:t>logging </a:t>
            </a:r>
            <a:r>
              <a:rPr lang="nb-NO" sz="210" dirty="0" err="1">
                <a:latin typeface="Consolas" panose="020B0609020204030204" pitchFamily="49" charset="0"/>
              </a:rPr>
              <a:t>buffered</a:t>
            </a:r>
            <a:r>
              <a:rPr lang="nb-NO" sz="210" dirty="0">
                <a:latin typeface="Consolas" panose="020B0609020204030204" pitchFamily="49" charset="0"/>
              </a:rPr>
              <a:t> 40960</a:t>
            </a:r>
          </a:p>
          <a:p>
            <a:r>
              <a:rPr lang="nb-NO" sz="210" dirty="0" err="1">
                <a:latin typeface="Consolas" panose="020B0609020204030204" pitchFamily="49" charset="0"/>
              </a:rPr>
              <a:t>configuration</a:t>
            </a:r>
            <a:r>
              <a:rPr lang="nb-NO" sz="210" dirty="0">
                <a:latin typeface="Consolas" panose="020B0609020204030204" pitchFamily="49" charset="0"/>
              </a:rPr>
              <a:t> mode </a:t>
            </a:r>
            <a:r>
              <a:rPr lang="nb-NO" sz="210" dirty="0" err="1">
                <a:latin typeface="Consolas" panose="020B0609020204030204" pitchFamily="49" charset="0"/>
              </a:rPr>
              <a:t>exclusive</a:t>
            </a:r>
            <a:r>
              <a:rPr lang="nb-NO" sz="210" dirty="0">
                <a:latin typeface="Consolas" panose="020B0609020204030204" pitchFamily="49" charset="0"/>
              </a:rPr>
              <a:t> auto</a:t>
            </a:r>
          </a:p>
          <a:p>
            <a:r>
              <a:rPr lang="nb-NO" sz="210" dirty="0" err="1">
                <a:latin typeface="Consolas" panose="020B0609020204030204" pitchFamily="49" charset="0"/>
              </a:rPr>
              <a:t>errdisable</a:t>
            </a:r>
            <a:r>
              <a:rPr lang="nb-NO" sz="210" dirty="0">
                <a:latin typeface="Consolas" panose="020B0609020204030204" pitchFamily="49" charset="0"/>
              </a:rPr>
              <a:t> </a:t>
            </a:r>
            <a:r>
              <a:rPr lang="nb-NO" sz="210" dirty="0" err="1">
                <a:latin typeface="Consolas" panose="020B0609020204030204" pitchFamily="49" charset="0"/>
              </a:rPr>
              <a:t>recovery</a:t>
            </a:r>
            <a:r>
              <a:rPr lang="nb-NO" sz="210" dirty="0">
                <a:latin typeface="Consolas" panose="020B0609020204030204" pitchFamily="49" charset="0"/>
              </a:rPr>
              <a:t> </a:t>
            </a:r>
            <a:r>
              <a:rPr lang="nb-NO" sz="210" dirty="0" err="1">
                <a:latin typeface="Consolas" panose="020B0609020204030204" pitchFamily="49" charset="0"/>
              </a:rPr>
              <a:t>cause</a:t>
            </a:r>
            <a:r>
              <a:rPr lang="nb-NO" sz="210" dirty="0">
                <a:latin typeface="Consolas" panose="020B0609020204030204" pitchFamily="49" charset="0"/>
              </a:rPr>
              <a:t> all</a:t>
            </a:r>
          </a:p>
          <a:p>
            <a:r>
              <a:rPr lang="nb-NO" sz="210" dirty="0" err="1">
                <a:latin typeface="Consolas" panose="020B0609020204030204" pitchFamily="49" charset="0"/>
              </a:rPr>
              <a:t>errdisable</a:t>
            </a:r>
            <a:r>
              <a:rPr lang="nb-NO" sz="210" dirty="0">
                <a:latin typeface="Consolas" panose="020B0609020204030204" pitchFamily="49" charset="0"/>
              </a:rPr>
              <a:t> </a:t>
            </a:r>
            <a:r>
              <a:rPr lang="nb-NO" sz="210" dirty="0" err="1">
                <a:latin typeface="Consolas" panose="020B0609020204030204" pitchFamily="49" charset="0"/>
              </a:rPr>
              <a:t>recovery</a:t>
            </a:r>
            <a:r>
              <a:rPr lang="nb-NO" sz="210" dirty="0">
                <a:latin typeface="Consolas" panose="020B0609020204030204" pitchFamily="49" charset="0"/>
              </a:rPr>
              <a:t> </a:t>
            </a:r>
            <a:r>
              <a:rPr lang="nb-NO" sz="210" dirty="0" err="1">
                <a:latin typeface="Consolas" panose="020B0609020204030204" pitchFamily="49" charset="0"/>
              </a:rPr>
              <a:t>interval</a:t>
            </a:r>
            <a:r>
              <a:rPr lang="nb-NO" sz="210" dirty="0">
                <a:latin typeface="Consolas" panose="020B0609020204030204" pitchFamily="49" charset="0"/>
              </a:rPr>
              <a:t> 600</a:t>
            </a:r>
          </a:p>
          <a:p>
            <a:r>
              <a:rPr lang="nb-NO" sz="210" dirty="0" err="1">
                <a:latin typeface="Consolas" panose="020B0609020204030204" pitchFamily="49" charset="0"/>
              </a:rPr>
              <a:t>ip</a:t>
            </a:r>
            <a:r>
              <a:rPr lang="nb-NO" sz="210" dirty="0">
                <a:latin typeface="Consolas" panose="020B0609020204030204" pitchFamily="49" charset="0"/>
              </a:rPr>
              <a:t> </a:t>
            </a:r>
            <a:r>
              <a:rPr lang="nb-NO" sz="210" dirty="0" err="1">
                <a:latin typeface="Consolas" panose="020B0609020204030204" pitchFamily="49" charset="0"/>
              </a:rPr>
              <a:t>name</a:t>
            </a:r>
            <a:r>
              <a:rPr lang="nb-NO" sz="210" dirty="0">
                <a:latin typeface="Consolas" panose="020B0609020204030204" pitchFamily="49" charset="0"/>
              </a:rPr>
              <a:t>-server 1.1.1.1 8.8.8.8</a:t>
            </a:r>
          </a:p>
          <a:p>
            <a:r>
              <a:rPr lang="nb-NO" sz="210" dirty="0" err="1">
                <a:latin typeface="Consolas" panose="020B0609020204030204" pitchFamily="49" charset="0"/>
              </a:rPr>
              <a:t>ip</a:t>
            </a:r>
            <a:r>
              <a:rPr lang="nb-NO" sz="210" dirty="0">
                <a:latin typeface="Consolas" panose="020B0609020204030204" pitchFamily="49" charset="0"/>
              </a:rPr>
              <a:t> </a:t>
            </a:r>
            <a:r>
              <a:rPr lang="nb-NO" sz="210" dirty="0" err="1">
                <a:latin typeface="Consolas" panose="020B0609020204030204" pitchFamily="49" charset="0"/>
              </a:rPr>
              <a:t>ssh</a:t>
            </a:r>
            <a:r>
              <a:rPr lang="nb-NO" sz="210" dirty="0">
                <a:latin typeface="Consolas" panose="020B0609020204030204" pitchFamily="49" charset="0"/>
              </a:rPr>
              <a:t> time-out 15</a:t>
            </a:r>
          </a:p>
          <a:p>
            <a:r>
              <a:rPr lang="nb-NO" sz="210" dirty="0">
                <a:latin typeface="Consolas" panose="020B0609020204030204" pitchFamily="49" charset="0"/>
              </a:rPr>
              <a:t>!</a:t>
            </a:r>
          </a:p>
          <a:p>
            <a:r>
              <a:rPr lang="nb-NO" sz="210" dirty="0">
                <a:latin typeface="Consolas" panose="020B0609020204030204" pitchFamily="49" charset="0"/>
              </a:rPr>
              <a:t>line con 0</a:t>
            </a:r>
          </a:p>
          <a:p>
            <a:r>
              <a:rPr lang="nb-NO" sz="210" dirty="0">
                <a:latin typeface="Consolas" panose="020B0609020204030204" pitchFamily="49" charset="0"/>
              </a:rPr>
              <a:t> </a:t>
            </a:r>
            <a:r>
              <a:rPr lang="nb-NO" sz="210" dirty="0" err="1">
                <a:latin typeface="Consolas" panose="020B0609020204030204" pitchFamily="49" charset="0"/>
              </a:rPr>
              <a:t>exec-timeout</a:t>
            </a:r>
            <a:r>
              <a:rPr lang="nb-NO" sz="210" dirty="0">
                <a:latin typeface="Consolas" panose="020B0609020204030204" pitchFamily="49" charset="0"/>
              </a:rPr>
              <a:t> 5 0</a:t>
            </a:r>
          </a:p>
          <a:p>
            <a:r>
              <a:rPr lang="nb-NO" sz="210" dirty="0">
                <a:latin typeface="Consolas" panose="020B0609020204030204" pitchFamily="49" charset="0"/>
              </a:rPr>
              <a:t> logging </a:t>
            </a:r>
            <a:r>
              <a:rPr lang="nb-NO" sz="210" dirty="0" err="1">
                <a:latin typeface="Consolas" panose="020B0609020204030204" pitchFamily="49" charset="0"/>
              </a:rPr>
              <a:t>synchronous</a:t>
            </a:r>
            <a:endParaRPr lang="nb-NO" sz="210" dirty="0">
              <a:latin typeface="Consolas" panose="020B0609020204030204" pitchFamily="49" charset="0"/>
            </a:endParaRPr>
          </a:p>
          <a:p>
            <a:r>
              <a:rPr lang="nb-NO" sz="210" dirty="0">
                <a:latin typeface="Consolas" panose="020B0609020204030204" pitchFamily="49" charset="0"/>
              </a:rPr>
              <a:t> stopbits 1</a:t>
            </a:r>
          </a:p>
          <a:p>
            <a:r>
              <a:rPr lang="nb-NO" sz="210" dirty="0">
                <a:latin typeface="Consolas" panose="020B0609020204030204" pitchFamily="49" charset="0"/>
              </a:rPr>
              <a:t>line </a:t>
            </a:r>
            <a:r>
              <a:rPr lang="nb-NO" sz="210" dirty="0" err="1">
                <a:latin typeface="Consolas" panose="020B0609020204030204" pitchFamily="49" charset="0"/>
              </a:rPr>
              <a:t>vty</a:t>
            </a:r>
            <a:r>
              <a:rPr lang="nb-NO" sz="210" dirty="0">
                <a:latin typeface="Consolas" panose="020B0609020204030204" pitchFamily="49" charset="0"/>
              </a:rPr>
              <a:t> 0 30</a:t>
            </a:r>
          </a:p>
          <a:p>
            <a:r>
              <a:rPr lang="nb-NO" sz="210" dirty="0">
                <a:latin typeface="Consolas" panose="020B0609020204030204" pitchFamily="49" charset="0"/>
              </a:rPr>
              <a:t> </a:t>
            </a:r>
            <a:r>
              <a:rPr lang="nb-NO" sz="210" dirty="0" err="1">
                <a:latin typeface="Consolas" panose="020B0609020204030204" pitchFamily="49" charset="0"/>
              </a:rPr>
              <a:t>exec-timeout</a:t>
            </a:r>
            <a:r>
              <a:rPr lang="nb-NO" sz="210" dirty="0">
                <a:latin typeface="Consolas" panose="020B0609020204030204" pitchFamily="49" charset="0"/>
              </a:rPr>
              <a:t> 60 0</a:t>
            </a:r>
          </a:p>
          <a:p>
            <a:r>
              <a:rPr lang="nb-NO" sz="210" dirty="0">
                <a:latin typeface="Consolas" panose="020B0609020204030204" pitchFamily="49" charset="0"/>
              </a:rPr>
              <a:t> </a:t>
            </a:r>
            <a:r>
              <a:rPr lang="nb-NO" sz="210" dirty="0" err="1">
                <a:latin typeface="Consolas" panose="020B0609020204030204" pitchFamily="49" charset="0"/>
              </a:rPr>
              <a:t>privilege</a:t>
            </a:r>
            <a:r>
              <a:rPr lang="nb-NO" sz="210" dirty="0">
                <a:latin typeface="Consolas" panose="020B0609020204030204" pitchFamily="49" charset="0"/>
              </a:rPr>
              <a:t> </a:t>
            </a:r>
            <a:r>
              <a:rPr lang="nb-NO" sz="210" dirty="0" err="1">
                <a:latin typeface="Consolas" panose="020B0609020204030204" pitchFamily="49" charset="0"/>
              </a:rPr>
              <a:t>level</a:t>
            </a:r>
            <a:r>
              <a:rPr lang="nb-NO" sz="210" dirty="0">
                <a:latin typeface="Consolas" panose="020B0609020204030204" pitchFamily="49" charset="0"/>
              </a:rPr>
              <a:t> 15</a:t>
            </a:r>
          </a:p>
          <a:p>
            <a:r>
              <a:rPr lang="nb-NO" sz="210" dirty="0">
                <a:latin typeface="Consolas" panose="020B0609020204030204" pitchFamily="49" charset="0"/>
              </a:rPr>
              <a:t> logging </a:t>
            </a:r>
            <a:r>
              <a:rPr lang="nb-NO" sz="210" dirty="0" err="1">
                <a:latin typeface="Consolas" panose="020B0609020204030204" pitchFamily="49" charset="0"/>
              </a:rPr>
              <a:t>synchronous</a:t>
            </a:r>
            <a:endParaRPr lang="nb-NO" sz="210" dirty="0">
              <a:latin typeface="Consolas" panose="020B0609020204030204" pitchFamily="49" charset="0"/>
            </a:endParaRPr>
          </a:p>
          <a:p>
            <a:r>
              <a:rPr lang="nb-NO" sz="210" dirty="0">
                <a:latin typeface="Consolas" panose="020B0609020204030204" pitchFamily="49" charset="0"/>
              </a:rPr>
              <a:t> transport input </a:t>
            </a:r>
            <a:r>
              <a:rPr lang="nb-NO" sz="210" dirty="0" err="1">
                <a:latin typeface="Consolas" panose="020B0609020204030204" pitchFamily="49" charset="0"/>
              </a:rPr>
              <a:t>ssh</a:t>
            </a:r>
            <a:endParaRPr lang="nb-NO" sz="210" dirty="0">
              <a:latin typeface="Consolas" panose="020B0609020204030204" pitchFamily="49" charset="0"/>
            </a:endParaRPr>
          </a:p>
          <a:p>
            <a:r>
              <a:rPr lang="nb-NO" sz="210" dirty="0">
                <a:latin typeface="Consolas" panose="020B0609020204030204" pitchFamily="49" charset="0"/>
              </a:rPr>
              <a:t>!</a:t>
            </a:r>
          </a:p>
          <a:p>
            <a:r>
              <a:rPr lang="nb-NO" sz="210" dirty="0" err="1">
                <a:latin typeface="Consolas" panose="020B0609020204030204" pitchFamily="49" charset="0"/>
              </a:rPr>
              <a:t>wireless</a:t>
            </a:r>
            <a:r>
              <a:rPr lang="nb-NO" sz="210" dirty="0">
                <a:latin typeface="Consolas" panose="020B0609020204030204" pitchFamily="49" charset="0"/>
              </a:rPr>
              <a:t> </a:t>
            </a:r>
            <a:r>
              <a:rPr lang="nb-NO" sz="210" dirty="0" err="1">
                <a:latin typeface="Consolas" panose="020B0609020204030204" pitchFamily="49" charset="0"/>
              </a:rPr>
              <a:t>mobility</a:t>
            </a:r>
            <a:r>
              <a:rPr lang="nb-NO" sz="210" dirty="0">
                <a:latin typeface="Consolas" panose="020B0609020204030204" pitchFamily="49" charset="0"/>
              </a:rPr>
              <a:t> </a:t>
            </a:r>
            <a:r>
              <a:rPr lang="nb-NO" sz="210" dirty="0" err="1">
                <a:latin typeface="Consolas" panose="020B0609020204030204" pitchFamily="49" charset="0"/>
              </a:rPr>
              <a:t>group</a:t>
            </a:r>
            <a:r>
              <a:rPr lang="nb-NO" sz="210" dirty="0">
                <a:latin typeface="Consolas" panose="020B0609020204030204" pitchFamily="49" charset="0"/>
              </a:rPr>
              <a:t> </a:t>
            </a:r>
            <a:r>
              <a:rPr lang="nb-NO" sz="210" dirty="0" err="1">
                <a:latin typeface="Consolas" panose="020B0609020204030204" pitchFamily="49" charset="0"/>
              </a:rPr>
              <a:t>name</a:t>
            </a:r>
            <a:r>
              <a:rPr lang="nb-NO" sz="210" dirty="0">
                <a:latin typeface="Consolas" panose="020B0609020204030204" pitchFamily="49" charset="0"/>
              </a:rPr>
              <a:t> </a:t>
            </a:r>
            <a:r>
              <a:rPr lang="nb-NO" sz="210" dirty="0" err="1">
                <a:latin typeface="Consolas" panose="020B0609020204030204" pitchFamily="49" charset="0"/>
              </a:rPr>
              <a:t>automationlab</a:t>
            </a:r>
            <a:r>
              <a:rPr lang="nb-NO" sz="210" dirty="0">
                <a:latin typeface="Consolas" panose="020B0609020204030204" pitchFamily="49" charset="0"/>
              </a:rPr>
              <a:t>{pod-</a:t>
            </a:r>
            <a:r>
              <a:rPr lang="nb-NO" sz="210" dirty="0" err="1">
                <a:latin typeface="Consolas" panose="020B0609020204030204" pitchFamily="49" charset="0"/>
              </a:rPr>
              <a:t>number</a:t>
            </a:r>
            <a:r>
              <a:rPr lang="nb-NO" sz="210" dirty="0">
                <a:latin typeface="Consolas" panose="020B0609020204030204" pitchFamily="49" charset="0"/>
              </a:rPr>
              <a:t>}</a:t>
            </a:r>
          </a:p>
          <a:p>
            <a:endParaRPr lang="nb-NO" sz="210" dirty="0">
              <a:latin typeface="Consolas" panose="020B0609020204030204" pitchFamily="49" charset="0"/>
            </a:endParaRPr>
          </a:p>
          <a:p>
            <a:r>
              <a:rPr lang="nb-NO" sz="210" dirty="0" err="1">
                <a:latin typeface="Consolas" panose="020B0609020204030204" pitchFamily="49" charset="0"/>
              </a:rPr>
              <a:t>wireless</a:t>
            </a:r>
            <a:r>
              <a:rPr lang="nb-NO" sz="210" dirty="0">
                <a:latin typeface="Consolas" panose="020B0609020204030204" pitchFamily="49" charset="0"/>
              </a:rPr>
              <a:t> </a:t>
            </a:r>
            <a:r>
              <a:rPr lang="nb-NO" sz="210" dirty="0" err="1">
                <a:latin typeface="Consolas" panose="020B0609020204030204" pitchFamily="49" charset="0"/>
              </a:rPr>
              <a:t>mobility</a:t>
            </a:r>
            <a:r>
              <a:rPr lang="nb-NO" sz="210" dirty="0">
                <a:latin typeface="Consolas" panose="020B0609020204030204" pitchFamily="49" charset="0"/>
              </a:rPr>
              <a:t> </a:t>
            </a:r>
            <a:r>
              <a:rPr lang="nb-NO" sz="210" dirty="0" err="1">
                <a:latin typeface="Consolas" panose="020B0609020204030204" pitchFamily="49" charset="0"/>
              </a:rPr>
              <a:t>dscp</a:t>
            </a:r>
            <a:r>
              <a:rPr lang="nb-NO" sz="210" dirty="0">
                <a:latin typeface="Consolas" panose="020B0609020204030204" pitchFamily="49" charset="0"/>
              </a:rPr>
              <a:t> 0</a:t>
            </a:r>
          </a:p>
          <a:p>
            <a:r>
              <a:rPr lang="nb-NO" sz="210" dirty="0">
                <a:latin typeface="Consolas" panose="020B0609020204030204" pitchFamily="49" charset="0"/>
              </a:rPr>
              <a:t>!</a:t>
            </a:r>
          </a:p>
          <a:p>
            <a:r>
              <a:rPr lang="nb-NO" sz="210" dirty="0" err="1">
                <a:latin typeface="Consolas" panose="020B0609020204030204" pitchFamily="49" charset="0"/>
              </a:rPr>
              <a:t>wireless</a:t>
            </a:r>
            <a:r>
              <a:rPr lang="nb-NO" sz="210" dirty="0">
                <a:latin typeface="Consolas" panose="020B0609020204030204" pitchFamily="49" charset="0"/>
              </a:rPr>
              <a:t> </a:t>
            </a:r>
            <a:r>
              <a:rPr lang="nb-NO" sz="210" dirty="0" err="1">
                <a:latin typeface="Consolas" panose="020B0609020204030204" pitchFamily="49" charset="0"/>
              </a:rPr>
              <a:t>rf-network</a:t>
            </a:r>
            <a:r>
              <a:rPr lang="nb-NO" sz="210" dirty="0">
                <a:latin typeface="Consolas" panose="020B0609020204030204" pitchFamily="49" charset="0"/>
              </a:rPr>
              <a:t> </a:t>
            </a:r>
            <a:r>
              <a:rPr lang="nb-NO" sz="210" dirty="0" err="1">
                <a:latin typeface="Consolas" panose="020B0609020204030204" pitchFamily="49" charset="0"/>
              </a:rPr>
              <a:t>automationlab</a:t>
            </a:r>
            <a:r>
              <a:rPr lang="nb-NO" sz="210" dirty="0">
                <a:latin typeface="Consolas" panose="020B0609020204030204" pitchFamily="49" charset="0"/>
              </a:rPr>
              <a:t>{pod-</a:t>
            </a:r>
            <a:r>
              <a:rPr lang="nb-NO" sz="210" dirty="0" err="1">
                <a:latin typeface="Consolas" panose="020B0609020204030204" pitchFamily="49" charset="0"/>
              </a:rPr>
              <a:t>number</a:t>
            </a:r>
            <a:r>
              <a:rPr lang="nb-NO" sz="210" dirty="0">
                <a:latin typeface="Consolas" panose="020B0609020204030204" pitchFamily="49" charset="0"/>
              </a:rPr>
              <a:t>}</a:t>
            </a:r>
          </a:p>
          <a:p>
            <a:r>
              <a:rPr lang="nb-NO" sz="210" dirty="0" err="1">
                <a:latin typeface="Consolas" panose="020B0609020204030204" pitchFamily="49" charset="0"/>
              </a:rPr>
              <a:t>wireless</a:t>
            </a:r>
            <a:r>
              <a:rPr lang="nb-NO" sz="210" dirty="0">
                <a:latin typeface="Consolas" panose="020B0609020204030204" pitchFamily="49" charset="0"/>
              </a:rPr>
              <a:t> </a:t>
            </a:r>
            <a:r>
              <a:rPr lang="nb-NO" sz="210" dirty="0" err="1">
                <a:latin typeface="Consolas" panose="020B0609020204030204" pitchFamily="49" charset="0"/>
              </a:rPr>
              <a:t>client</a:t>
            </a:r>
            <a:r>
              <a:rPr lang="nb-NO" sz="210" dirty="0">
                <a:latin typeface="Consolas" panose="020B0609020204030204" pitchFamily="49" charset="0"/>
              </a:rPr>
              <a:t> </a:t>
            </a:r>
            <a:r>
              <a:rPr lang="nb-NO" sz="210" dirty="0" err="1">
                <a:latin typeface="Consolas" panose="020B0609020204030204" pitchFamily="49" charset="0"/>
              </a:rPr>
              <a:t>max-user-login</a:t>
            </a:r>
            <a:r>
              <a:rPr lang="nb-NO" sz="210" dirty="0">
                <a:latin typeface="Consolas" panose="020B0609020204030204" pitchFamily="49" charset="0"/>
              </a:rPr>
              <a:t> 3</a:t>
            </a:r>
          </a:p>
          <a:p>
            <a:r>
              <a:rPr lang="nb-NO" sz="210" dirty="0">
                <a:latin typeface="Consolas" panose="020B0609020204030204" pitchFamily="49" charset="0"/>
              </a:rPr>
              <a:t>ap </a:t>
            </a:r>
            <a:r>
              <a:rPr lang="nb-NO" sz="210" dirty="0" err="1">
                <a:latin typeface="Consolas" panose="020B0609020204030204" pitchFamily="49" charset="0"/>
              </a:rPr>
              <a:t>dot11</a:t>
            </a:r>
            <a:r>
              <a:rPr lang="nb-NO" sz="210" dirty="0">
                <a:latin typeface="Consolas" panose="020B0609020204030204" pitchFamily="49" charset="0"/>
              </a:rPr>
              <a:t> </a:t>
            </a:r>
            <a:r>
              <a:rPr lang="nb-NO" sz="210" dirty="0" err="1">
                <a:latin typeface="Consolas" panose="020B0609020204030204" pitchFamily="49" charset="0"/>
              </a:rPr>
              <a:t>5ghz</a:t>
            </a:r>
            <a:r>
              <a:rPr lang="nb-NO" sz="210" dirty="0">
                <a:latin typeface="Consolas" panose="020B0609020204030204" pitchFamily="49" charset="0"/>
              </a:rPr>
              <a:t> </a:t>
            </a:r>
            <a:r>
              <a:rPr lang="nb-NO" sz="210" dirty="0" err="1">
                <a:latin typeface="Consolas" panose="020B0609020204030204" pitchFamily="49" charset="0"/>
              </a:rPr>
              <a:t>shutdown</a:t>
            </a:r>
            <a:endParaRPr lang="nb-NO" sz="210" dirty="0">
              <a:latin typeface="Consolas" panose="020B0609020204030204" pitchFamily="49" charset="0"/>
            </a:endParaRPr>
          </a:p>
          <a:p>
            <a:endParaRPr lang="nb-NO" sz="210" dirty="0">
              <a:latin typeface="Consolas" panose="020B0609020204030204" pitchFamily="49" charset="0"/>
            </a:endParaRPr>
          </a:p>
          <a:p>
            <a:r>
              <a:rPr lang="nb-NO" sz="210" dirty="0">
                <a:latin typeface="Consolas" panose="020B0609020204030204" pitchFamily="49" charset="0"/>
              </a:rPr>
              <a:t>ap </a:t>
            </a:r>
            <a:r>
              <a:rPr lang="nb-NO" sz="210" dirty="0" err="1">
                <a:latin typeface="Consolas" panose="020B0609020204030204" pitchFamily="49" charset="0"/>
              </a:rPr>
              <a:t>dot11</a:t>
            </a:r>
            <a:r>
              <a:rPr lang="nb-NO" sz="210" dirty="0">
                <a:latin typeface="Consolas" panose="020B0609020204030204" pitchFamily="49" charset="0"/>
              </a:rPr>
              <a:t> 2 </a:t>
            </a:r>
            <a:r>
              <a:rPr lang="nb-NO" sz="210" dirty="0" err="1">
                <a:latin typeface="Consolas" panose="020B0609020204030204" pitchFamily="49" charset="0"/>
              </a:rPr>
              <a:t>shutdown</a:t>
            </a:r>
            <a:endParaRPr lang="nb-NO" sz="210" dirty="0">
              <a:latin typeface="Consolas" panose="020B0609020204030204" pitchFamily="49" charset="0"/>
            </a:endParaRPr>
          </a:p>
          <a:p>
            <a:endParaRPr lang="nb-NO" sz="210" dirty="0">
              <a:latin typeface="Consolas" panose="020B0609020204030204" pitchFamily="49" charset="0"/>
            </a:endParaRPr>
          </a:p>
          <a:p>
            <a:r>
              <a:rPr lang="nb-NO" sz="210" dirty="0" err="1">
                <a:latin typeface="Consolas" panose="020B0609020204030204" pitchFamily="49" charset="0"/>
              </a:rPr>
              <a:t>wireless</a:t>
            </a:r>
            <a:r>
              <a:rPr lang="nb-NO" sz="210" dirty="0">
                <a:latin typeface="Consolas" panose="020B0609020204030204" pitchFamily="49" charset="0"/>
              </a:rPr>
              <a:t> country NO</a:t>
            </a:r>
          </a:p>
          <a:p>
            <a:endParaRPr lang="nb-NO" sz="210" dirty="0">
              <a:latin typeface="Consolas" panose="020B0609020204030204" pitchFamily="49" charset="0"/>
            </a:endParaRPr>
          </a:p>
          <a:p>
            <a:r>
              <a:rPr lang="nb-NO" sz="210" dirty="0" err="1">
                <a:latin typeface="Consolas" panose="020B0609020204030204" pitchFamily="49" charset="0"/>
              </a:rPr>
              <a:t>no</a:t>
            </a:r>
            <a:r>
              <a:rPr lang="nb-NO" sz="210" dirty="0">
                <a:latin typeface="Consolas" panose="020B0609020204030204" pitchFamily="49" charset="0"/>
              </a:rPr>
              <a:t> ap </a:t>
            </a:r>
            <a:r>
              <a:rPr lang="nb-NO" sz="210" dirty="0" err="1">
                <a:latin typeface="Consolas" panose="020B0609020204030204" pitchFamily="49" charset="0"/>
              </a:rPr>
              <a:t>dot11</a:t>
            </a:r>
            <a:r>
              <a:rPr lang="nb-NO" sz="210" dirty="0">
                <a:latin typeface="Consolas" panose="020B0609020204030204" pitchFamily="49" charset="0"/>
              </a:rPr>
              <a:t> 2 </a:t>
            </a:r>
            <a:r>
              <a:rPr lang="nb-NO" sz="210" dirty="0" err="1">
                <a:latin typeface="Consolas" panose="020B0609020204030204" pitchFamily="49" charset="0"/>
              </a:rPr>
              <a:t>shutdown</a:t>
            </a:r>
            <a:endParaRPr lang="nb-NO" sz="210" dirty="0">
              <a:latin typeface="Consolas" panose="020B0609020204030204" pitchFamily="49" charset="0"/>
            </a:endParaRPr>
          </a:p>
          <a:p>
            <a:r>
              <a:rPr lang="nb-NO" sz="210" dirty="0" err="1">
                <a:latin typeface="Consolas" panose="020B0609020204030204" pitchFamily="49" charset="0"/>
              </a:rPr>
              <a:t>no</a:t>
            </a:r>
            <a:r>
              <a:rPr lang="nb-NO" sz="210" dirty="0">
                <a:latin typeface="Consolas" panose="020B0609020204030204" pitchFamily="49" charset="0"/>
              </a:rPr>
              <a:t> ap </a:t>
            </a:r>
            <a:r>
              <a:rPr lang="nb-NO" sz="210" dirty="0" err="1">
                <a:latin typeface="Consolas" panose="020B0609020204030204" pitchFamily="49" charset="0"/>
              </a:rPr>
              <a:t>dot11</a:t>
            </a:r>
            <a:r>
              <a:rPr lang="nb-NO" sz="210" dirty="0">
                <a:latin typeface="Consolas" panose="020B0609020204030204" pitchFamily="49" charset="0"/>
              </a:rPr>
              <a:t> 5 </a:t>
            </a:r>
            <a:r>
              <a:rPr lang="nb-NO" sz="210" dirty="0" err="1">
                <a:latin typeface="Consolas" panose="020B0609020204030204" pitchFamily="49" charset="0"/>
              </a:rPr>
              <a:t>shutdown</a:t>
            </a:r>
            <a:endParaRPr lang="nb-NO" sz="210" dirty="0">
              <a:latin typeface="Consolas" panose="020B0609020204030204" pitchFamily="49" charset="0"/>
            </a:endParaRPr>
          </a:p>
          <a:p>
            <a:r>
              <a:rPr lang="nb-NO" sz="210" dirty="0">
                <a:latin typeface="Consolas" panose="020B0609020204030204" pitchFamily="49" charset="0"/>
              </a:rPr>
              <a:t>!</a:t>
            </a:r>
          </a:p>
          <a:p>
            <a:r>
              <a:rPr lang="nb-NO" sz="210" dirty="0" err="1">
                <a:latin typeface="Consolas" panose="020B0609020204030204" pitchFamily="49" charset="0"/>
              </a:rPr>
              <a:t>wireless</a:t>
            </a:r>
            <a:r>
              <a:rPr lang="nb-NO" sz="210" dirty="0">
                <a:latin typeface="Consolas" panose="020B0609020204030204" pitchFamily="49" charset="0"/>
              </a:rPr>
              <a:t> management </a:t>
            </a:r>
            <a:r>
              <a:rPr lang="nb-NO" sz="210" dirty="0" err="1">
                <a:latin typeface="Consolas" panose="020B0609020204030204" pitchFamily="49" charset="0"/>
              </a:rPr>
              <a:t>interface</a:t>
            </a:r>
            <a:r>
              <a:rPr lang="nb-NO" sz="210" dirty="0">
                <a:latin typeface="Consolas" panose="020B0609020204030204" pitchFamily="49" charset="0"/>
              </a:rPr>
              <a:t> </a:t>
            </a:r>
            <a:r>
              <a:rPr lang="nb-NO" sz="210" dirty="0" err="1">
                <a:latin typeface="Consolas" panose="020B0609020204030204" pitchFamily="49" charset="0"/>
              </a:rPr>
              <a:t>vlan10</a:t>
            </a:r>
            <a:endParaRPr lang="nb-NO" sz="210" dirty="0">
              <a:latin typeface="Consolas" panose="020B0609020204030204" pitchFamily="49" charset="0"/>
            </a:endParaRPr>
          </a:p>
          <a:p>
            <a:r>
              <a:rPr lang="nb-NO" sz="210" dirty="0">
                <a:latin typeface="Consolas" panose="020B0609020204030204" pitchFamily="49" charset="0"/>
              </a:rPr>
              <a:t>!</a:t>
            </a:r>
          </a:p>
          <a:p>
            <a:r>
              <a:rPr lang="nb-NO" sz="210" dirty="0" err="1">
                <a:latin typeface="Consolas" panose="020B0609020204030204" pitchFamily="49" charset="0"/>
              </a:rPr>
              <a:t>wireless</a:t>
            </a:r>
            <a:r>
              <a:rPr lang="nb-NO" sz="210" dirty="0">
                <a:latin typeface="Consolas" panose="020B0609020204030204" pitchFamily="49" charset="0"/>
              </a:rPr>
              <a:t> </a:t>
            </a:r>
            <a:r>
              <a:rPr lang="nb-NO" sz="210" dirty="0" err="1">
                <a:latin typeface="Consolas" panose="020B0609020204030204" pitchFamily="49" charset="0"/>
              </a:rPr>
              <a:t>profile</a:t>
            </a:r>
            <a:r>
              <a:rPr lang="nb-NO" sz="210" dirty="0">
                <a:latin typeface="Consolas" panose="020B0609020204030204" pitchFamily="49" charset="0"/>
              </a:rPr>
              <a:t> </a:t>
            </a:r>
            <a:r>
              <a:rPr lang="nb-NO" sz="210" dirty="0" err="1">
                <a:latin typeface="Consolas" panose="020B0609020204030204" pitchFamily="49" charset="0"/>
              </a:rPr>
              <a:t>flex</a:t>
            </a:r>
            <a:r>
              <a:rPr lang="nb-NO" sz="210" dirty="0">
                <a:latin typeface="Consolas" panose="020B0609020204030204" pitchFamily="49" charset="0"/>
              </a:rPr>
              <a:t> lab-</a:t>
            </a:r>
            <a:r>
              <a:rPr lang="nb-NO" sz="210" dirty="0" err="1">
                <a:latin typeface="Consolas" panose="020B0609020204030204" pitchFamily="49" charset="0"/>
              </a:rPr>
              <a:t>flex</a:t>
            </a:r>
            <a:r>
              <a:rPr lang="nb-NO" sz="210" dirty="0">
                <a:latin typeface="Consolas" panose="020B0609020204030204" pitchFamily="49" charset="0"/>
              </a:rPr>
              <a:t>-</a:t>
            </a:r>
            <a:r>
              <a:rPr lang="nb-NO" sz="210" dirty="0" err="1">
                <a:latin typeface="Consolas" panose="020B0609020204030204" pitchFamily="49" charset="0"/>
              </a:rPr>
              <a:t>profile</a:t>
            </a:r>
            <a:endParaRPr lang="nb-NO" sz="210" dirty="0">
              <a:latin typeface="Consolas" panose="020B0609020204030204" pitchFamily="49" charset="0"/>
            </a:endParaRPr>
          </a:p>
          <a:p>
            <a:r>
              <a:rPr lang="nb-NO" sz="210" dirty="0">
                <a:latin typeface="Consolas" panose="020B0609020204030204" pitchFamily="49" charset="0"/>
              </a:rPr>
              <a:t> native-</a:t>
            </a:r>
            <a:r>
              <a:rPr lang="nb-NO" sz="210" dirty="0" err="1">
                <a:latin typeface="Consolas" panose="020B0609020204030204" pitchFamily="49" charset="0"/>
              </a:rPr>
              <a:t>vlan</a:t>
            </a:r>
            <a:r>
              <a:rPr lang="nb-NO" sz="210" dirty="0">
                <a:latin typeface="Consolas" panose="020B0609020204030204" pitchFamily="49" charset="0"/>
              </a:rPr>
              <a:t>-id 10</a:t>
            </a:r>
          </a:p>
          <a:p>
            <a:r>
              <a:rPr lang="nb-NO" sz="210" dirty="0">
                <a:latin typeface="Consolas" panose="020B0609020204030204" pitchFamily="49" charset="0"/>
              </a:rPr>
              <a:t> </a:t>
            </a:r>
            <a:r>
              <a:rPr lang="nb-NO" sz="210" dirty="0" err="1">
                <a:latin typeface="Consolas" panose="020B0609020204030204" pitchFamily="49" charset="0"/>
              </a:rPr>
              <a:t>vlan-name</a:t>
            </a:r>
            <a:r>
              <a:rPr lang="nb-NO" sz="210" dirty="0">
                <a:latin typeface="Consolas" panose="020B0609020204030204" pitchFamily="49" charset="0"/>
              </a:rPr>
              <a:t> 10</a:t>
            </a:r>
          </a:p>
          <a:p>
            <a:r>
              <a:rPr lang="nb-NO" sz="210" dirty="0">
                <a:latin typeface="Consolas" panose="020B0609020204030204" pitchFamily="49" charset="0"/>
              </a:rPr>
              <a:t>  </a:t>
            </a:r>
            <a:r>
              <a:rPr lang="nb-NO" sz="210" dirty="0" err="1">
                <a:latin typeface="Consolas" panose="020B0609020204030204" pitchFamily="49" charset="0"/>
              </a:rPr>
              <a:t>vlan</a:t>
            </a:r>
            <a:r>
              <a:rPr lang="nb-NO" sz="210" dirty="0">
                <a:latin typeface="Consolas" panose="020B0609020204030204" pitchFamily="49" charset="0"/>
              </a:rPr>
              <a:t>-id 10</a:t>
            </a:r>
          </a:p>
          <a:p>
            <a:r>
              <a:rPr lang="nb-NO" sz="210" dirty="0">
                <a:latin typeface="Consolas" panose="020B0609020204030204" pitchFamily="49" charset="0"/>
              </a:rPr>
              <a:t> </a:t>
            </a:r>
            <a:r>
              <a:rPr lang="nb-NO" sz="210" dirty="0" err="1">
                <a:latin typeface="Consolas" panose="020B0609020204030204" pitchFamily="49" charset="0"/>
              </a:rPr>
              <a:t>vlan-name</a:t>
            </a:r>
            <a:r>
              <a:rPr lang="nb-NO" sz="210" dirty="0">
                <a:latin typeface="Consolas" panose="020B0609020204030204" pitchFamily="49" charset="0"/>
              </a:rPr>
              <a:t> 11</a:t>
            </a:r>
          </a:p>
          <a:p>
            <a:r>
              <a:rPr lang="nb-NO" sz="210" dirty="0">
                <a:latin typeface="Consolas" panose="020B0609020204030204" pitchFamily="49" charset="0"/>
              </a:rPr>
              <a:t>  </a:t>
            </a:r>
            <a:r>
              <a:rPr lang="nb-NO" sz="210" dirty="0" err="1">
                <a:latin typeface="Consolas" panose="020B0609020204030204" pitchFamily="49" charset="0"/>
              </a:rPr>
              <a:t>vlan</a:t>
            </a:r>
            <a:r>
              <a:rPr lang="nb-NO" sz="210" dirty="0">
                <a:latin typeface="Consolas" panose="020B0609020204030204" pitchFamily="49" charset="0"/>
              </a:rPr>
              <a:t>-id 11</a:t>
            </a:r>
          </a:p>
          <a:p>
            <a:r>
              <a:rPr lang="nb-NO" sz="210" dirty="0">
                <a:latin typeface="Consolas" panose="020B0609020204030204" pitchFamily="49" charset="0"/>
              </a:rPr>
              <a:t>!</a:t>
            </a:r>
          </a:p>
          <a:p>
            <a:r>
              <a:rPr lang="nb-NO" sz="210" dirty="0">
                <a:latin typeface="Consolas" panose="020B0609020204030204" pitchFamily="49" charset="0"/>
              </a:rPr>
              <a:t>ap </a:t>
            </a:r>
            <a:r>
              <a:rPr lang="nb-NO" sz="210" dirty="0" err="1">
                <a:latin typeface="Consolas" panose="020B0609020204030204" pitchFamily="49" charset="0"/>
              </a:rPr>
              <a:t>profile</a:t>
            </a:r>
            <a:r>
              <a:rPr lang="nb-NO" sz="210" dirty="0">
                <a:latin typeface="Consolas" panose="020B0609020204030204" pitchFamily="49" charset="0"/>
              </a:rPr>
              <a:t> lab-ap-</a:t>
            </a:r>
            <a:r>
              <a:rPr lang="nb-NO" sz="210" dirty="0" err="1">
                <a:latin typeface="Consolas" panose="020B0609020204030204" pitchFamily="49" charset="0"/>
              </a:rPr>
              <a:t>profile</a:t>
            </a:r>
            <a:endParaRPr lang="nb-NO" sz="210" dirty="0">
              <a:latin typeface="Consolas" panose="020B0609020204030204" pitchFamily="49" charset="0"/>
            </a:endParaRPr>
          </a:p>
          <a:p>
            <a:r>
              <a:rPr lang="nb-NO" sz="210" dirty="0">
                <a:latin typeface="Consolas" panose="020B0609020204030204" pitchFamily="49" charset="0"/>
              </a:rPr>
              <a:t> </a:t>
            </a:r>
            <a:r>
              <a:rPr lang="nb-NO" sz="210" dirty="0" err="1">
                <a:latin typeface="Consolas" panose="020B0609020204030204" pitchFamily="49" charset="0"/>
              </a:rPr>
              <a:t>mgmtuser</a:t>
            </a:r>
            <a:r>
              <a:rPr lang="nb-NO" sz="210" dirty="0">
                <a:latin typeface="Consolas" panose="020B0609020204030204" pitchFamily="49" charset="0"/>
              </a:rPr>
              <a:t> </a:t>
            </a:r>
            <a:r>
              <a:rPr lang="nb-NO" sz="210" dirty="0" err="1">
                <a:latin typeface="Consolas" panose="020B0609020204030204" pitchFamily="49" charset="0"/>
              </a:rPr>
              <a:t>username</a:t>
            </a:r>
            <a:r>
              <a:rPr lang="nb-NO" sz="210" dirty="0">
                <a:latin typeface="Consolas" panose="020B0609020204030204" pitchFamily="49" charset="0"/>
              </a:rPr>
              <a:t> </a:t>
            </a:r>
            <a:r>
              <a:rPr lang="nb-NO" sz="210" dirty="0" err="1">
                <a:latin typeface="Consolas" panose="020B0609020204030204" pitchFamily="49" charset="0"/>
              </a:rPr>
              <a:t>devnet-adm</a:t>
            </a:r>
            <a:r>
              <a:rPr lang="nb-NO" sz="210" dirty="0">
                <a:latin typeface="Consolas" panose="020B0609020204030204" pitchFamily="49" charset="0"/>
              </a:rPr>
              <a:t> </a:t>
            </a:r>
            <a:r>
              <a:rPr lang="nb-NO" sz="210" dirty="0" err="1">
                <a:latin typeface="Consolas" panose="020B0609020204030204" pitchFamily="49" charset="0"/>
              </a:rPr>
              <a:t>password</a:t>
            </a:r>
            <a:r>
              <a:rPr lang="nb-NO" sz="210" dirty="0">
                <a:latin typeface="Consolas" panose="020B0609020204030204" pitchFamily="49" charset="0"/>
              </a:rPr>
              <a:t> 0 </a:t>
            </a:r>
            <a:r>
              <a:rPr lang="nb-NO" sz="210" dirty="0" err="1">
                <a:latin typeface="Consolas" panose="020B0609020204030204" pitchFamily="49" charset="0"/>
              </a:rPr>
              <a:t>ChangeMe2024</a:t>
            </a:r>
            <a:r>
              <a:rPr lang="nb-NO" sz="210" dirty="0">
                <a:latin typeface="Consolas" panose="020B0609020204030204" pitchFamily="49" charset="0"/>
              </a:rPr>
              <a:t>! </a:t>
            </a:r>
            <a:r>
              <a:rPr lang="nb-NO" sz="210" dirty="0" err="1">
                <a:latin typeface="Consolas" panose="020B0609020204030204" pitchFamily="49" charset="0"/>
              </a:rPr>
              <a:t>secret</a:t>
            </a:r>
            <a:r>
              <a:rPr lang="nb-NO" sz="210" dirty="0">
                <a:latin typeface="Consolas" panose="020B0609020204030204" pitchFamily="49" charset="0"/>
              </a:rPr>
              <a:t> 0 </a:t>
            </a:r>
            <a:r>
              <a:rPr lang="nb-NO" sz="210" dirty="0" err="1">
                <a:latin typeface="Consolas" panose="020B0609020204030204" pitchFamily="49" charset="0"/>
              </a:rPr>
              <a:t>ChangeMe2024</a:t>
            </a:r>
            <a:r>
              <a:rPr lang="nb-NO" sz="210" dirty="0">
                <a:latin typeface="Consolas" panose="020B0609020204030204" pitchFamily="49" charset="0"/>
              </a:rPr>
              <a:t>!</a:t>
            </a:r>
          </a:p>
          <a:p>
            <a:r>
              <a:rPr lang="nb-NO" sz="210" dirty="0">
                <a:latin typeface="Consolas" panose="020B0609020204030204" pitchFamily="49" charset="0"/>
              </a:rPr>
              <a:t> </a:t>
            </a:r>
            <a:r>
              <a:rPr lang="nb-NO" sz="210" dirty="0" err="1">
                <a:latin typeface="Consolas" panose="020B0609020204030204" pitchFamily="49" charset="0"/>
              </a:rPr>
              <a:t>ssh</a:t>
            </a:r>
            <a:endParaRPr lang="nb-NO" sz="210" dirty="0">
              <a:latin typeface="Consolas" panose="020B0609020204030204" pitchFamily="49" charset="0"/>
            </a:endParaRPr>
          </a:p>
          <a:p>
            <a:r>
              <a:rPr lang="nb-NO" sz="210" dirty="0">
                <a:latin typeface="Consolas" panose="020B0609020204030204" pitchFamily="49" charset="0"/>
              </a:rPr>
              <a:t>!</a:t>
            </a:r>
          </a:p>
          <a:p>
            <a:r>
              <a:rPr lang="nb-NO" sz="210" dirty="0" err="1">
                <a:latin typeface="Consolas" panose="020B0609020204030204" pitchFamily="49" charset="0"/>
              </a:rPr>
              <a:t>wireless</a:t>
            </a:r>
            <a:r>
              <a:rPr lang="nb-NO" sz="210" dirty="0">
                <a:latin typeface="Consolas" panose="020B0609020204030204" pitchFamily="49" charset="0"/>
              </a:rPr>
              <a:t> tag </a:t>
            </a:r>
            <a:r>
              <a:rPr lang="nb-NO" sz="210" dirty="0" err="1">
                <a:latin typeface="Consolas" panose="020B0609020204030204" pitchFamily="49" charset="0"/>
              </a:rPr>
              <a:t>site</a:t>
            </a:r>
            <a:r>
              <a:rPr lang="nb-NO" sz="210" dirty="0">
                <a:latin typeface="Consolas" panose="020B0609020204030204" pitchFamily="49" charset="0"/>
              </a:rPr>
              <a:t> lab-</a:t>
            </a:r>
            <a:r>
              <a:rPr lang="nb-NO" sz="210" dirty="0" err="1">
                <a:latin typeface="Consolas" panose="020B0609020204030204" pitchFamily="49" charset="0"/>
              </a:rPr>
              <a:t>site</a:t>
            </a:r>
            <a:r>
              <a:rPr lang="nb-NO" sz="210" dirty="0">
                <a:latin typeface="Consolas" panose="020B0609020204030204" pitchFamily="49" charset="0"/>
              </a:rPr>
              <a:t>-tag</a:t>
            </a:r>
          </a:p>
          <a:p>
            <a:r>
              <a:rPr lang="nb-NO" sz="210" dirty="0">
                <a:latin typeface="Consolas" panose="020B0609020204030204" pitchFamily="49" charset="0"/>
              </a:rPr>
              <a:t> </a:t>
            </a:r>
            <a:r>
              <a:rPr lang="nb-NO" sz="210" dirty="0" err="1">
                <a:latin typeface="Consolas" panose="020B0609020204030204" pitchFamily="49" charset="0"/>
              </a:rPr>
              <a:t>no</a:t>
            </a:r>
            <a:r>
              <a:rPr lang="nb-NO" sz="210" dirty="0">
                <a:latin typeface="Consolas" panose="020B0609020204030204" pitchFamily="49" charset="0"/>
              </a:rPr>
              <a:t> </a:t>
            </a:r>
            <a:r>
              <a:rPr lang="nb-NO" sz="210" dirty="0" err="1">
                <a:latin typeface="Consolas" panose="020B0609020204030204" pitchFamily="49" charset="0"/>
              </a:rPr>
              <a:t>local-site</a:t>
            </a:r>
            <a:endParaRPr lang="nb-NO" sz="210" dirty="0">
              <a:latin typeface="Consolas" panose="020B0609020204030204" pitchFamily="49" charset="0"/>
            </a:endParaRPr>
          </a:p>
          <a:p>
            <a:r>
              <a:rPr lang="nb-NO" sz="210" dirty="0">
                <a:latin typeface="Consolas" panose="020B0609020204030204" pitchFamily="49" charset="0"/>
              </a:rPr>
              <a:t> </a:t>
            </a:r>
            <a:r>
              <a:rPr lang="nb-NO" sz="210" dirty="0" err="1">
                <a:latin typeface="Consolas" panose="020B0609020204030204" pitchFamily="49" charset="0"/>
              </a:rPr>
              <a:t>flex-profile</a:t>
            </a:r>
            <a:r>
              <a:rPr lang="nb-NO" sz="210" dirty="0">
                <a:latin typeface="Consolas" panose="020B0609020204030204" pitchFamily="49" charset="0"/>
              </a:rPr>
              <a:t> lab-</a:t>
            </a:r>
            <a:r>
              <a:rPr lang="nb-NO" sz="210" dirty="0" err="1">
                <a:latin typeface="Consolas" panose="020B0609020204030204" pitchFamily="49" charset="0"/>
              </a:rPr>
              <a:t>flex</a:t>
            </a:r>
            <a:r>
              <a:rPr lang="nb-NO" sz="210" dirty="0">
                <a:latin typeface="Consolas" panose="020B0609020204030204" pitchFamily="49" charset="0"/>
              </a:rPr>
              <a:t>-</a:t>
            </a:r>
            <a:r>
              <a:rPr lang="nb-NO" sz="210" dirty="0" err="1">
                <a:latin typeface="Consolas" panose="020B0609020204030204" pitchFamily="49" charset="0"/>
              </a:rPr>
              <a:t>profile</a:t>
            </a:r>
            <a:endParaRPr lang="nb-NO" sz="210" dirty="0">
              <a:latin typeface="Consolas" panose="020B0609020204030204" pitchFamily="49" charset="0"/>
            </a:endParaRPr>
          </a:p>
          <a:p>
            <a:r>
              <a:rPr lang="nb-NO" sz="210" dirty="0">
                <a:latin typeface="Consolas" panose="020B0609020204030204" pitchFamily="49" charset="0"/>
              </a:rPr>
              <a:t> ap-</a:t>
            </a:r>
            <a:r>
              <a:rPr lang="nb-NO" sz="210" dirty="0" err="1">
                <a:latin typeface="Consolas" panose="020B0609020204030204" pitchFamily="49" charset="0"/>
              </a:rPr>
              <a:t>profile</a:t>
            </a:r>
            <a:r>
              <a:rPr lang="nb-NO" sz="210" dirty="0">
                <a:latin typeface="Consolas" panose="020B0609020204030204" pitchFamily="49" charset="0"/>
              </a:rPr>
              <a:t> lab-ap-</a:t>
            </a:r>
            <a:r>
              <a:rPr lang="nb-NO" sz="210" dirty="0" err="1">
                <a:latin typeface="Consolas" panose="020B0609020204030204" pitchFamily="49" charset="0"/>
              </a:rPr>
              <a:t>profile</a:t>
            </a:r>
            <a:endParaRPr lang="nb-NO" sz="210" dirty="0">
              <a:latin typeface="Consolas" panose="020B0609020204030204" pitchFamily="49" charset="0"/>
            </a:endParaRPr>
          </a:p>
          <a:p>
            <a:r>
              <a:rPr lang="nb-NO" sz="210" dirty="0">
                <a:latin typeface="Consolas" panose="020B0609020204030204" pitchFamily="49" charset="0"/>
              </a:rPr>
              <a:t>!</a:t>
            </a:r>
          </a:p>
          <a:p>
            <a:r>
              <a:rPr lang="nb-NO" sz="210" dirty="0" err="1">
                <a:latin typeface="Consolas" panose="020B0609020204030204" pitchFamily="49" charset="0"/>
              </a:rPr>
              <a:t>wlan</a:t>
            </a:r>
            <a:r>
              <a:rPr lang="nb-NO" sz="210" dirty="0">
                <a:latin typeface="Consolas" panose="020B0609020204030204" pitchFamily="49" charset="0"/>
              </a:rPr>
              <a:t> lab-</a:t>
            </a:r>
            <a:r>
              <a:rPr lang="nb-NO" sz="210" dirty="0" err="1">
                <a:latin typeface="Consolas" panose="020B0609020204030204" pitchFamily="49" charset="0"/>
              </a:rPr>
              <a:t>network</a:t>
            </a:r>
            <a:r>
              <a:rPr lang="nb-NO" sz="210" dirty="0">
                <a:latin typeface="Consolas" panose="020B0609020204030204" pitchFamily="49" charset="0"/>
              </a:rPr>
              <a:t> 17 lab-</a:t>
            </a:r>
            <a:r>
              <a:rPr lang="nb-NO" sz="210" dirty="0" err="1">
                <a:latin typeface="Consolas" panose="020B0609020204030204" pitchFamily="49" charset="0"/>
              </a:rPr>
              <a:t>network</a:t>
            </a:r>
            <a:r>
              <a:rPr lang="nb-NO" sz="210" dirty="0">
                <a:latin typeface="Consolas" panose="020B0609020204030204" pitchFamily="49" charset="0"/>
              </a:rPr>
              <a:t>{pod-</a:t>
            </a:r>
            <a:r>
              <a:rPr lang="nb-NO" sz="210" dirty="0" err="1">
                <a:latin typeface="Consolas" panose="020B0609020204030204" pitchFamily="49" charset="0"/>
              </a:rPr>
              <a:t>number</a:t>
            </a:r>
            <a:r>
              <a:rPr lang="nb-NO" sz="210" dirty="0">
                <a:latin typeface="Consolas" panose="020B0609020204030204" pitchFamily="49" charset="0"/>
              </a:rPr>
              <a:t>}</a:t>
            </a:r>
          </a:p>
          <a:p>
            <a:r>
              <a:rPr lang="nb-NO" sz="210" dirty="0">
                <a:latin typeface="Consolas" panose="020B0609020204030204" pitchFamily="49" charset="0"/>
              </a:rPr>
              <a:t> radio policy </a:t>
            </a:r>
            <a:r>
              <a:rPr lang="nb-NO" sz="210" dirty="0" err="1">
                <a:latin typeface="Consolas" panose="020B0609020204030204" pitchFamily="49" charset="0"/>
              </a:rPr>
              <a:t>dot11</a:t>
            </a:r>
            <a:r>
              <a:rPr lang="nb-NO" sz="210" dirty="0">
                <a:latin typeface="Consolas" panose="020B0609020204030204" pitchFamily="49" charset="0"/>
              </a:rPr>
              <a:t> </a:t>
            </a:r>
            <a:r>
              <a:rPr lang="nb-NO" sz="210" dirty="0" err="1">
                <a:latin typeface="Consolas" panose="020B0609020204030204" pitchFamily="49" charset="0"/>
              </a:rPr>
              <a:t>5ghz</a:t>
            </a:r>
            <a:endParaRPr lang="nb-NO" sz="210" dirty="0">
              <a:latin typeface="Consolas" panose="020B0609020204030204" pitchFamily="49" charset="0"/>
            </a:endParaRPr>
          </a:p>
          <a:p>
            <a:r>
              <a:rPr lang="nb-NO" sz="210" dirty="0">
                <a:latin typeface="Consolas" panose="020B0609020204030204" pitchFamily="49" charset="0"/>
              </a:rPr>
              <a:t> </a:t>
            </a:r>
            <a:r>
              <a:rPr lang="nb-NO" sz="210" dirty="0" err="1">
                <a:latin typeface="Consolas" panose="020B0609020204030204" pitchFamily="49" charset="0"/>
              </a:rPr>
              <a:t>security</a:t>
            </a:r>
            <a:r>
              <a:rPr lang="nb-NO" sz="210" dirty="0">
                <a:latin typeface="Consolas" panose="020B0609020204030204" pitchFamily="49" charset="0"/>
              </a:rPr>
              <a:t> </a:t>
            </a:r>
            <a:r>
              <a:rPr lang="nb-NO" sz="210" dirty="0" err="1">
                <a:latin typeface="Consolas" panose="020B0609020204030204" pitchFamily="49" charset="0"/>
              </a:rPr>
              <a:t>ft</a:t>
            </a:r>
            <a:r>
              <a:rPr lang="nb-NO" sz="210" dirty="0">
                <a:latin typeface="Consolas" panose="020B0609020204030204" pitchFamily="49" charset="0"/>
              </a:rPr>
              <a:t> over-</a:t>
            </a:r>
            <a:r>
              <a:rPr lang="nb-NO" sz="210" dirty="0" err="1">
                <a:latin typeface="Consolas" panose="020B0609020204030204" pitchFamily="49" charset="0"/>
              </a:rPr>
              <a:t>the</a:t>
            </a:r>
            <a:r>
              <a:rPr lang="nb-NO" sz="210" dirty="0">
                <a:latin typeface="Consolas" panose="020B0609020204030204" pitchFamily="49" charset="0"/>
              </a:rPr>
              <a:t>-</a:t>
            </a:r>
            <a:r>
              <a:rPr lang="nb-NO" sz="210" dirty="0" err="1">
                <a:latin typeface="Consolas" panose="020B0609020204030204" pitchFamily="49" charset="0"/>
              </a:rPr>
              <a:t>ds</a:t>
            </a:r>
            <a:endParaRPr lang="nb-NO" sz="210" dirty="0">
              <a:latin typeface="Consolas" panose="020B0609020204030204" pitchFamily="49" charset="0"/>
            </a:endParaRPr>
          </a:p>
          <a:p>
            <a:r>
              <a:rPr lang="nb-NO" sz="210" dirty="0">
                <a:latin typeface="Consolas" panose="020B0609020204030204" pitchFamily="49" charset="0"/>
              </a:rPr>
              <a:t> </a:t>
            </a:r>
            <a:r>
              <a:rPr lang="nb-NO" sz="210" dirty="0" err="1">
                <a:latin typeface="Consolas" panose="020B0609020204030204" pitchFamily="49" charset="0"/>
              </a:rPr>
              <a:t>wmm</a:t>
            </a:r>
            <a:r>
              <a:rPr lang="nb-NO" sz="210" dirty="0">
                <a:latin typeface="Consolas" panose="020B0609020204030204" pitchFamily="49" charset="0"/>
              </a:rPr>
              <a:t> </a:t>
            </a:r>
            <a:r>
              <a:rPr lang="nb-NO" sz="210" dirty="0" err="1">
                <a:latin typeface="Consolas" panose="020B0609020204030204" pitchFamily="49" charset="0"/>
              </a:rPr>
              <a:t>require</a:t>
            </a:r>
            <a:endParaRPr lang="nb-NO" sz="210" dirty="0">
              <a:latin typeface="Consolas" panose="020B0609020204030204" pitchFamily="49" charset="0"/>
            </a:endParaRPr>
          </a:p>
          <a:p>
            <a:r>
              <a:rPr lang="nb-NO" sz="210" dirty="0">
                <a:latin typeface="Consolas" panose="020B0609020204030204" pitchFamily="49" charset="0"/>
              </a:rPr>
              <a:t> </a:t>
            </a:r>
            <a:r>
              <a:rPr lang="nb-NO" sz="210" dirty="0" err="1">
                <a:latin typeface="Consolas" panose="020B0609020204030204" pitchFamily="49" charset="0"/>
              </a:rPr>
              <a:t>security</a:t>
            </a:r>
            <a:r>
              <a:rPr lang="nb-NO" sz="210" dirty="0">
                <a:latin typeface="Consolas" panose="020B0609020204030204" pitchFamily="49" charset="0"/>
              </a:rPr>
              <a:t> </a:t>
            </a:r>
            <a:r>
              <a:rPr lang="nb-NO" sz="210" dirty="0" err="1">
                <a:latin typeface="Consolas" panose="020B0609020204030204" pitchFamily="49" charset="0"/>
              </a:rPr>
              <a:t>wpa</a:t>
            </a:r>
            <a:r>
              <a:rPr lang="nb-NO" sz="210" dirty="0">
                <a:latin typeface="Consolas" panose="020B0609020204030204" pitchFamily="49" charset="0"/>
              </a:rPr>
              <a:t> </a:t>
            </a:r>
            <a:r>
              <a:rPr lang="nb-NO" sz="210" dirty="0" err="1">
                <a:latin typeface="Consolas" panose="020B0609020204030204" pitchFamily="49" charset="0"/>
              </a:rPr>
              <a:t>psk</a:t>
            </a:r>
            <a:r>
              <a:rPr lang="nb-NO" sz="210" dirty="0">
                <a:latin typeface="Consolas" panose="020B0609020204030204" pitchFamily="49" charset="0"/>
              </a:rPr>
              <a:t> </a:t>
            </a:r>
            <a:r>
              <a:rPr lang="nb-NO" sz="210" dirty="0" err="1">
                <a:latin typeface="Consolas" panose="020B0609020204030204" pitchFamily="49" charset="0"/>
              </a:rPr>
              <a:t>set-key</a:t>
            </a:r>
            <a:r>
              <a:rPr lang="nb-NO" sz="210" dirty="0">
                <a:latin typeface="Consolas" panose="020B0609020204030204" pitchFamily="49" charset="0"/>
              </a:rPr>
              <a:t> </a:t>
            </a:r>
            <a:r>
              <a:rPr lang="nb-NO" sz="210" dirty="0" err="1">
                <a:latin typeface="Consolas" panose="020B0609020204030204" pitchFamily="49" charset="0"/>
              </a:rPr>
              <a:t>ascii</a:t>
            </a:r>
            <a:r>
              <a:rPr lang="nb-NO" sz="210" dirty="0">
                <a:latin typeface="Consolas" panose="020B0609020204030204" pitchFamily="49" charset="0"/>
              </a:rPr>
              <a:t> 0 </a:t>
            </a:r>
            <a:r>
              <a:rPr lang="nb-NO" sz="210" dirty="0" err="1">
                <a:latin typeface="Consolas" panose="020B0609020204030204" pitchFamily="49" charset="0"/>
              </a:rPr>
              <a:t>ChangeMe2024</a:t>
            </a:r>
            <a:r>
              <a:rPr lang="nb-NO" sz="210" dirty="0">
                <a:latin typeface="Consolas" panose="020B0609020204030204" pitchFamily="49" charset="0"/>
              </a:rPr>
              <a:t>!</a:t>
            </a:r>
          </a:p>
          <a:p>
            <a:r>
              <a:rPr lang="nb-NO" sz="210" dirty="0">
                <a:latin typeface="Consolas" panose="020B0609020204030204" pitchFamily="49" charset="0"/>
              </a:rPr>
              <a:t> </a:t>
            </a:r>
            <a:r>
              <a:rPr lang="nb-NO" sz="210" dirty="0" err="1">
                <a:latin typeface="Consolas" panose="020B0609020204030204" pitchFamily="49" charset="0"/>
              </a:rPr>
              <a:t>no</a:t>
            </a:r>
            <a:r>
              <a:rPr lang="nb-NO" sz="210" dirty="0">
                <a:latin typeface="Consolas" panose="020B0609020204030204" pitchFamily="49" charset="0"/>
              </a:rPr>
              <a:t> </a:t>
            </a:r>
            <a:r>
              <a:rPr lang="nb-NO" sz="210" dirty="0" err="1">
                <a:latin typeface="Consolas" panose="020B0609020204030204" pitchFamily="49" charset="0"/>
              </a:rPr>
              <a:t>security</a:t>
            </a:r>
            <a:r>
              <a:rPr lang="nb-NO" sz="210" dirty="0">
                <a:latin typeface="Consolas" panose="020B0609020204030204" pitchFamily="49" charset="0"/>
              </a:rPr>
              <a:t> </a:t>
            </a:r>
            <a:r>
              <a:rPr lang="nb-NO" sz="210" dirty="0" err="1">
                <a:latin typeface="Consolas" panose="020B0609020204030204" pitchFamily="49" charset="0"/>
              </a:rPr>
              <a:t>wpa</a:t>
            </a:r>
            <a:r>
              <a:rPr lang="nb-NO" sz="210" dirty="0">
                <a:latin typeface="Consolas" panose="020B0609020204030204" pitchFamily="49" charset="0"/>
              </a:rPr>
              <a:t> </a:t>
            </a:r>
            <a:r>
              <a:rPr lang="nb-NO" sz="210" dirty="0" err="1">
                <a:latin typeface="Consolas" panose="020B0609020204030204" pitchFamily="49" charset="0"/>
              </a:rPr>
              <a:t>akm</a:t>
            </a:r>
            <a:r>
              <a:rPr lang="nb-NO" sz="210" dirty="0">
                <a:latin typeface="Consolas" panose="020B0609020204030204" pitchFamily="49" charset="0"/>
              </a:rPr>
              <a:t> </a:t>
            </a:r>
            <a:r>
              <a:rPr lang="nb-NO" sz="210" dirty="0" err="1">
                <a:latin typeface="Consolas" panose="020B0609020204030204" pitchFamily="49" charset="0"/>
              </a:rPr>
              <a:t>dot1x</a:t>
            </a:r>
            <a:endParaRPr lang="nb-NO" sz="210" dirty="0">
              <a:latin typeface="Consolas" panose="020B0609020204030204" pitchFamily="49" charset="0"/>
            </a:endParaRPr>
          </a:p>
          <a:p>
            <a:r>
              <a:rPr lang="nb-NO" sz="210" dirty="0">
                <a:latin typeface="Consolas" panose="020B0609020204030204" pitchFamily="49" charset="0"/>
              </a:rPr>
              <a:t> </a:t>
            </a:r>
            <a:r>
              <a:rPr lang="nb-NO" sz="210" dirty="0" err="1">
                <a:latin typeface="Consolas" panose="020B0609020204030204" pitchFamily="49" charset="0"/>
              </a:rPr>
              <a:t>security</a:t>
            </a:r>
            <a:r>
              <a:rPr lang="nb-NO" sz="210" dirty="0">
                <a:latin typeface="Consolas" panose="020B0609020204030204" pitchFamily="49" charset="0"/>
              </a:rPr>
              <a:t> </a:t>
            </a:r>
            <a:r>
              <a:rPr lang="nb-NO" sz="210" dirty="0" err="1">
                <a:latin typeface="Consolas" panose="020B0609020204030204" pitchFamily="49" charset="0"/>
              </a:rPr>
              <a:t>wpa</a:t>
            </a:r>
            <a:r>
              <a:rPr lang="nb-NO" sz="210" dirty="0">
                <a:latin typeface="Consolas" panose="020B0609020204030204" pitchFamily="49" charset="0"/>
              </a:rPr>
              <a:t> </a:t>
            </a:r>
            <a:r>
              <a:rPr lang="nb-NO" sz="210" dirty="0" err="1">
                <a:latin typeface="Consolas" panose="020B0609020204030204" pitchFamily="49" charset="0"/>
              </a:rPr>
              <a:t>akm</a:t>
            </a:r>
            <a:r>
              <a:rPr lang="nb-NO" sz="210" dirty="0">
                <a:latin typeface="Consolas" panose="020B0609020204030204" pitchFamily="49" charset="0"/>
              </a:rPr>
              <a:t> </a:t>
            </a:r>
            <a:r>
              <a:rPr lang="nb-NO" sz="210" dirty="0" err="1">
                <a:latin typeface="Consolas" panose="020B0609020204030204" pitchFamily="49" charset="0"/>
              </a:rPr>
              <a:t>psk</a:t>
            </a:r>
            <a:endParaRPr lang="nb-NO" sz="210" dirty="0">
              <a:latin typeface="Consolas" panose="020B0609020204030204" pitchFamily="49" charset="0"/>
            </a:endParaRPr>
          </a:p>
          <a:p>
            <a:r>
              <a:rPr lang="nb-NO" sz="210" dirty="0">
                <a:latin typeface="Consolas" panose="020B0609020204030204" pitchFamily="49" charset="0"/>
              </a:rPr>
              <a:t> </a:t>
            </a:r>
            <a:r>
              <a:rPr lang="nb-NO" sz="210" dirty="0" err="1">
                <a:latin typeface="Consolas" panose="020B0609020204030204" pitchFamily="49" charset="0"/>
              </a:rPr>
              <a:t>no</a:t>
            </a:r>
            <a:r>
              <a:rPr lang="nb-NO" sz="210" dirty="0">
                <a:latin typeface="Consolas" panose="020B0609020204030204" pitchFamily="49" charset="0"/>
              </a:rPr>
              <a:t> </a:t>
            </a:r>
            <a:r>
              <a:rPr lang="nb-NO" sz="210" dirty="0" err="1">
                <a:latin typeface="Consolas" panose="020B0609020204030204" pitchFamily="49" charset="0"/>
              </a:rPr>
              <a:t>shutdown</a:t>
            </a:r>
            <a:endParaRPr lang="nb-NO" sz="210" dirty="0">
              <a:latin typeface="Consolas" panose="020B0609020204030204" pitchFamily="49" charset="0"/>
            </a:endParaRPr>
          </a:p>
          <a:p>
            <a:r>
              <a:rPr lang="nb-NO" sz="210" dirty="0">
                <a:latin typeface="Consolas" panose="020B0609020204030204" pitchFamily="49" charset="0"/>
              </a:rPr>
              <a:t>!</a:t>
            </a:r>
          </a:p>
          <a:p>
            <a:r>
              <a:rPr lang="nb-NO" sz="210" dirty="0" err="1">
                <a:latin typeface="Consolas" panose="020B0609020204030204" pitchFamily="49" charset="0"/>
              </a:rPr>
              <a:t>wireless</a:t>
            </a:r>
            <a:r>
              <a:rPr lang="nb-NO" sz="210" dirty="0">
                <a:latin typeface="Consolas" panose="020B0609020204030204" pitchFamily="49" charset="0"/>
              </a:rPr>
              <a:t> </a:t>
            </a:r>
            <a:r>
              <a:rPr lang="nb-NO" sz="210" dirty="0" err="1">
                <a:latin typeface="Consolas" panose="020B0609020204030204" pitchFamily="49" charset="0"/>
              </a:rPr>
              <a:t>profile</a:t>
            </a:r>
            <a:r>
              <a:rPr lang="nb-NO" sz="210" dirty="0">
                <a:latin typeface="Consolas" panose="020B0609020204030204" pitchFamily="49" charset="0"/>
              </a:rPr>
              <a:t> policy lab-policy</a:t>
            </a:r>
          </a:p>
          <a:p>
            <a:r>
              <a:rPr lang="nb-NO" sz="210" dirty="0">
                <a:latin typeface="Consolas" panose="020B0609020204030204" pitchFamily="49" charset="0"/>
              </a:rPr>
              <a:t> </a:t>
            </a:r>
            <a:r>
              <a:rPr lang="nb-NO" sz="210" dirty="0" err="1">
                <a:latin typeface="Consolas" panose="020B0609020204030204" pitchFamily="49" charset="0"/>
              </a:rPr>
              <a:t>no</a:t>
            </a:r>
            <a:r>
              <a:rPr lang="nb-NO" sz="210" dirty="0">
                <a:latin typeface="Consolas" panose="020B0609020204030204" pitchFamily="49" charset="0"/>
              </a:rPr>
              <a:t> </a:t>
            </a:r>
            <a:r>
              <a:rPr lang="nb-NO" sz="210" dirty="0" err="1">
                <a:latin typeface="Consolas" panose="020B0609020204030204" pitchFamily="49" charset="0"/>
              </a:rPr>
              <a:t>central</a:t>
            </a:r>
            <a:r>
              <a:rPr lang="nb-NO" sz="210" dirty="0">
                <a:latin typeface="Consolas" panose="020B0609020204030204" pitchFamily="49" charset="0"/>
              </a:rPr>
              <a:t> </a:t>
            </a:r>
            <a:r>
              <a:rPr lang="nb-NO" sz="210" dirty="0" err="1">
                <a:latin typeface="Consolas" panose="020B0609020204030204" pitchFamily="49" charset="0"/>
              </a:rPr>
              <a:t>authentication</a:t>
            </a:r>
            <a:endParaRPr lang="nb-NO" sz="210" dirty="0">
              <a:latin typeface="Consolas" panose="020B0609020204030204" pitchFamily="49" charset="0"/>
            </a:endParaRPr>
          </a:p>
          <a:p>
            <a:r>
              <a:rPr lang="nb-NO" sz="210" dirty="0">
                <a:latin typeface="Consolas" panose="020B0609020204030204" pitchFamily="49" charset="0"/>
              </a:rPr>
              <a:t> </a:t>
            </a:r>
            <a:r>
              <a:rPr lang="nb-NO" sz="210" dirty="0" err="1">
                <a:latin typeface="Consolas" panose="020B0609020204030204" pitchFamily="49" charset="0"/>
              </a:rPr>
              <a:t>no</a:t>
            </a:r>
            <a:r>
              <a:rPr lang="nb-NO" sz="210" dirty="0">
                <a:latin typeface="Consolas" panose="020B0609020204030204" pitchFamily="49" charset="0"/>
              </a:rPr>
              <a:t> </a:t>
            </a:r>
            <a:r>
              <a:rPr lang="nb-NO" sz="210" dirty="0" err="1">
                <a:latin typeface="Consolas" panose="020B0609020204030204" pitchFamily="49" charset="0"/>
              </a:rPr>
              <a:t>central</a:t>
            </a:r>
            <a:r>
              <a:rPr lang="nb-NO" sz="210" dirty="0">
                <a:latin typeface="Consolas" panose="020B0609020204030204" pitchFamily="49" charset="0"/>
              </a:rPr>
              <a:t> </a:t>
            </a:r>
            <a:r>
              <a:rPr lang="nb-NO" sz="210" dirty="0" err="1">
                <a:latin typeface="Consolas" panose="020B0609020204030204" pitchFamily="49" charset="0"/>
              </a:rPr>
              <a:t>dhcp</a:t>
            </a:r>
            <a:endParaRPr lang="nb-NO" sz="210" dirty="0">
              <a:latin typeface="Consolas" panose="020B0609020204030204" pitchFamily="49" charset="0"/>
            </a:endParaRPr>
          </a:p>
          <a:p>
            <a:r>
              <a:rPr lang="nb-NO" sz="210" dirty="0">
                <a:latin typeface="Consolas" panose="020B0609020204030204" pitchFamily="49" charset="0"/>
              </a:rPr>
              <a:t> </a:t>
            </a:r>
            <a:r>
              <a:rPr lang="nb-NO" sz="210" dirty="0" err="1">
                <a:latin typeface="Consolas" panose="020B0609020204030204" pitchFamily="49" charset="0"/>
              </a:rPr>
              <a:t>no</a:t>
            </a:r>
            <a:r>
              <a:rPr lang="nb-NO" sz="210" dirty="0">
                <a:latin typeface="Consolas" panose="020B0609020204030204" pitchFamily="49" charset="0"/>
              </a:rPr>
              <a:t> </a:t>
            </a:r>
            <a:r>
              <a:rPr lang="nb-NO" sz="210" dirty="0" err="1">
                <a:latin typeface="Consolas" panose="020B0609020204030204" pitchFamily="49" charset="0"/>
              </a:rPr>
              <a:t>central</a:t>
            </a:r>
            <a:r>
              <a:rPr lang="nb-NO" sz="210" dirty="0">
                <a:latin typeface="Consolas" panose="020B0609020204030204" pitchFamily="49" charset="0"/>
              </a:rPr>
              <a:t> </a:t>
            </a:r>
            <a:r>
              <a:rPr lang="nb-NO" sz="210" dirty="0" err="1">
                <a:latin typeface="Consolas" panose="020B0609020204030204" pitchFamily="49" charset="0"/>
              </a:rPr>
              <a:t>switching</a:t>
            </a:r>
            <a:endParaRPr lang="nb-NO" sz="210" dirty="0">
              <a:latin typeface="Consolas" panose="020B0609020204030204" pitchFamily="49" charset="0"/>
            </a:endParaRPr>
          </a:p>
          <a:p>
            <a:r>
              <a:rPr lang="nb-NO" sz="210" dirty="0">
                <a:latin typeface="Consolas" panose="020B0609020204030204" pitchFamily="49" charset="0"/>
              </a:rPr>
              <a:t> </a:t>
            </a:r>
            <a:r>
              <a:rPr lang="nb-NO" sz="210" dirty="0" err="1">
                <a:latin typeface="Consolas" panose="020B0609020204030204" pitchFamily="49" charset="0"/>
              </a:rPr>
              <a:t>dhcp-tlv-caching</a:t>
            </a:r>
            <a:endParaRPr lang="nb-NO" sz="210" dirty="0">
              <a:latin typeface="Consolas" panose="020B0609020204030204" pitchFamily="49" charset="0"/>
            </a:endParaRPr>
          </a:p>
          <a:p>
            <a:r>
              <a:rPr lang="nb-NO" sz="210" dirty="0">
                <a:latin typeface="Consolas" panose="020B0609020204030204" pitchFamily="49" charset="0"/>
              </a:rPr>
              <a:t> http-</a:t>
            </a:r>
            <a:r>
              <a:rPr lang="nb-NO" sz="210" dirty="0" err="1">
                <a:latin typeface="Consolas" panose="020B0609020204030204" pitchFamily="49" charset="0"/>
              </a:rPr>
              <a:t>tlv</a:t>
            </a:r>
            <a:r>
              <a:rPr lang="nb-NO" sz="210" dirty="0">
                <a:latin typeface="Consolas" panose="020B0609020204030204" pitchFamily="49" charset="0"/>
              </a:rPr>
              <a:t>-</a:t>
            </a:r>
            <a:r>
              <a:rPr lang="nb-NO" sz="210" dirty="0" err="1">
                <a:latin typeface="Consolas" panose="020B0609020204030204" pitchFamily="49" charset="0"/>
              </a:rPr>
              <a:t>caching</a:t>
            </a:r>
            <a:endParaRPr lang="nb-NO" sz="210" dirty="0">
              <a:latin typeface="Consolas" panose="020B0609020204030204" pitchFamily="49" charset="0"/>
            </a:endParaRPr>
          </a:p>
          <a:p>
            <a:r>
              <a:rPr lang="nb-NO" sz="210" dirty="0">
                <a:latin typeface="Consolas" panose="020B0609020204030204" pitchFamily="49" charset="0"/>
              </a:rPr>
              <a:t> </a:t>
            </a:r>
            <a:r>
              <a:rPr lang="nb-NO" sz="210" dirty="0" err="1">
                <a:latin typeface="Consolas" panose="020B0609020204030204" pitchFamily="49" charset="0"/>
              </a:rPr>
              <a:t>vlan</a:t>
            </a:r>
            <a:r>
              <a:rPr lang="nb-NO" sz="210" dirty="0">
                <a:latin typeface="Consolas" panose="020B0609020204030204" pitchFamily="49" charset="0"/>
              </a:rPr>
              <a:t> 11</a:t>
            </a:r>
          </a:p>
          <a:p>
            <a:r>
              <a:rPr lang="nb-NO" sz="210" dirty="0">
                <a:latin typeface="Consolas" panose="020B0609020204030204" pitchFamily="49" charset="0"/>
              </a:rPr>
              <a:t> </a:t>
            </a:r>
            <a:r>
              <a:rPr lang="nb-NO" sz="210" dirty="0" err="1">
                <a:latin typeface="Consolas" panose="020B0609020204030204" pitchFamily="49" charset="0"/>
              </a:rPr>
              <a:t>no</a:t>
            </a:r>
            <a:r>
              <a:rPr lang="nb-NO" sz="210" dirty="0">
                <a:latin typeface="Consolas" panose="020B0609020204030204" pitchFamily="49" charset="0"/>
              </a:rPr>
              <a:t> </a:t>
            </a:r>
            <a:r>
              <a:rPr lang="nb-NO" sz="210" dirty="0" err="1">
                <a:latin typeface="Consolas" panose="020B0609020204030204" pitchFamily="49" charset="0"/>
              </a:rPr>
              <a:t>shutdown</a:t>
            </a:r>
            <a:endParaRPr lang="nb-NO" sz="210" dirty="0">
              <a:latin typeface="Consolas" panose="020B0609020204030204" pitchFamily="49" charset="0"/>
            </a:endParaRPr>
          </a:p>
          <a:p>
            <a:r>
              <a:rPr lang="nb-NO" sz="210" dirty="0">
                <a:latin typeface="Consolas" panose="020B0609020204030204" pitchFamily="49" charset="0"/>
              </a:rPr>
              <a:t>!</a:t>
            </a:r>
          </a:p>
          <a:p>
            <a:r>
              <a:rPr lang="nb-NO" sz="210" dirty="0" err="1">
                <a:latin typeface="Consolas" panose="020B0609020204030204" pitchFamily="49" charset="0"/>
              </a:rPr>
              <a:t>wireless</a:t>
            </a:r>
            <a:r>
              <a:rPr lang="nb-NO" sz="210" dirty="0">
                <a:latin typeface="Consolas" panose="020B0609020204030204" pitchFamily="49" charset="0"/>
              </a:rPr>
              <a:t> tag policy lab-policy-tag</a:t>
            </a:r>
          </a:p>
          <a:p>
            <a:r>
              <a:rPr lang="nb-NO" sz="210" dirty="0">
                <a:latin typeface="Consolas" panose="020B0609020204030204" pitchFamily="49" charset="0"/>
              </a:rPr>
              <a:t> </a:t>
            </a:r>
            <a:r>
              <a:rPr lang="nb-NO" sz="210" dirty="0" err="1">
                <a:latin typeface="Consolas" panose="020B0609020204030204" pitchFamily="49" charset="0"/>
              </a:rPr>
              <a:t>wlan</a:t>
            </a:r>
            <a:r>
              <a:rPr lang="nb-NO" sz="210" dirty="0">
                <a:latin typeface="Consolas" panose="020B0609020204030204" pitchFamily="49" charset="0"/>
              </a:rPr>
              <a:t> lab-</a:t>
            </a:r>
            <a:r>
              <a:rPr lang="nb-NO" sz="210" dirty="0" err="1">
                <a:latin typeface="Consolas" panose="020B0609020204030204" pitchFamily="49" charset="0"/>
              </a:rPr>
              <a:t>network</a:t>
            </a:r>
            <a:r>
              <a:rPr lang="nb-NO" sz="210" dirty="0">
                <a:latin typeface="Consolas" panose="020B0609020204030204" pitchFamily="49" charset="0"/>
              </a:rPr>
              <a:t> policy lab-policy</a:t>
            </a:r>
          </a:p>
          <a:p>
            <a:r>
              <a:rPr lang="nb-NO" sz="210" dirty="0">
                <a:latin typeface="Consolas" panose="020B0609020204030204" pitchFamily="49" charset="0"/>
              </a:rPr>
              <a:t>!</a:t>
            </a:r>
          </a:p>
          <a:p>
            <a:r>
              <a:rPr lang="nb-NO" sz="210" dirty="0">
                <a:latin typeface="Consolas" panose="020B0609020204030204" pitchFamily="49" charset="0"/>
              </a:rPr>
              <a:t>ap filter </a:t>
            </a:r>
            <a:r>
              <a:rPr lang="nb-NO" sz="210" dirty="0" err="1">
                <a:latin typeface="Consolas" panose="020B0609020204030204" pitchFamily="49" charset="0"/>
              </a:rPr>
              <a:t>name</a:t>
            </a:r>
            <a:r>
              <a:rPr lang="nb-NO" sz="210" dirty="0">
                <a:latin typeface="Consolas" panose="020B0609020204030204" pitchFamily="49" charset="0"/>
              </a:rPr>
              <a:t> lab-filter-</a:t>
            </a:r>
            <a:r>
              <a:rPr lang="nb-NO" sz="210" dirty="0" err="1">
                <a:latin typeface="Consolas" panose="020B0609020204030204" pitchFamily="49" charset="0"/>
              </a:rPr>
              <a:t>rule</a:t>
            </a:r>
            <a:endParaRPr lang="nb-NO" sz="210" dirty="0">
              <a:latin typeface="Consolas" panose="020B0609020204030204" pitchFamily="49" charset="0"/>
            </a:endParaRPr>
          </a:p>
          <a:p>
            <a:r>
              <a:rPr lang="nb-NO" sz="210" dirty="0">
                <a:latin typeface="Consolas" panose="020B0609020204030204" pitchFamily="49" charset="0"/>
              </a:rPr>
              <a:t> ap </a:t>
            </a:r>
            <a:r>
              <a:rPr lang="nb-NO" sz="210" dirty="0" err="1">
                <a:latin typeface="Consolas" panose="020B0609020204030204" pitchFamily="49" charset="0"/>
              </a:rPr>
              <a:t>name-regex</a:t>
            </a:r>
            <a:r>
              <a:rPr lang="nb-NO" sz="210" dirty="0">
                <a:latin typeface="Consolas" panose="020B0609020204030204" pitchFamily="49" charset="0"/>
              </a:rPr>
              <a:t> .</a:t>
            </a:r>
          </a:p>
          <a:p>
            <a:r>
              <a:rPr lang="nb-NO" sz="210" dirty="0">
                <a:latin typeface="Consolas" panose="020B0609020204030204" pitchFamily="49" charset="0"/>
              </a:rPr>
              <a:t> tag policy lab-policy-tag</a:t>
            </a:r>
          </a:p>
          <a:p>
            <a:r>
              <a:rPr lang="nb-NO" sz="210" dirty="0">
                <a:latin typeface="Consolas" panose="020B0609020204030204" pitchFamily="49" charset="0"/>
              </a:rPr>
              <a:t> tag </a:t>
            </a:r>
            <a:r>
              <a:rPr lang="nb-NO" sz="210" dirty="0" err="1">
                <a:latin typeface="Consolas" panose="020B0609020204030204" pitchFamily="49" charset="0"/>
              </a:rPr>
              <a:t>rf</a:t>
            </a:r>
            <a:r>
              <a:rPr lang="nb-NO" sz="210" dirty="0">
                <a:latin typeface="Consolas" panose="020B0609020204030204" pitchFamily="49" charset="0"/>
              </a:rPr>
              <a:t> </a:t>
            </a:r>
            <a:r>
              <a:rPr lang="nb-NO" sz="210" dirty="0" err="1">
                <a:latin typeface="Consolas" panose="020B0609020204030204" pitchFamily="49" charset="0"/>
              </a:rPr>
              <a:t>default</a:t>
            </a:r>
            <a:r>
              <a:rPr lang="nb-NO" sz="210" dirty="0">
                <a:latin typeface="Consolas" panose="020B0609020204030204" pitchFamily="49" charset="0"/>
              </a:rPr>
              <a:t>-</a:t>
            </a:r>
            <a:r>
              <a:rPr lang="nb-NO" sz="210" dirty="0" err="1">
                <a:latin typeface="Consolas" panose="020B0609020204030204" pitchFamily="49" charset="0"/>
              </a:rPr>
              <a:t>rf</a:t>
            </a:r>
            <a:r>
              <a:rPr lang="nb-NO" sz="210" dirty="0">
                <a:latin typeface="Consolas" panose="020B0609020204030204" pitchFamily="49" charset="0"/>
              </a:rPr>
              <a:t>-tag</a:t>
            </a:r>
          </a:p>
          <a:p>
            <a:r>
              <a:rPr lang="nb-NO" sz="210" dirty="0">
                <a:latin typeface="Consolas" panose="020B0609020204030204" pitchFamily="49" charset="0"/>
              </a:rPr>
              <a:t> tag </a:t>
            </a:r>
            <a:r>
              <a:rPr lang="nb-NO" sz="210" dirty="0" err="1">
                <a:latin typeface="Consolas" panose="020B0609020204030204" pitchFamily="49" charset="0"/>
              </a:rPr>
              <a:t>site</a:t>
            </a:r>
            <a:r>
              <a:rPr lang="nb-NO" sz="210" dirty="0">
                <a:latin typeface="Consolas" panose="020B0609020204030204" pitchFamily="49" charset="0"/>
              </a:rPr>
              <a:t> lab-</a:t>
            </a:r>
            <a:r>
              <a:rPr lang="nb-NO" sz="210" dirty="0" err="1">
                <a:latin typeface="Consolas" panose="020B0609020204030204" pitchFamily="49" charset="0"/>
              </a:rPr>
              <a:t>site</a:t>
            </a:r>
            <a:r>
              <a:rPr lang="nb-NO" sz="210" dirty="0">
                <a:latin typeface="Consolas" panose="020B0609020204030204" pitchFamily="49" charset="0"/>
              </a:rPr>
              <a:t>-tag</a:t>
            </a:r>
          </a:p>
          <a:p>
            <a:r>
              <a:rPr lang="nb-NO" sz="210" dirty="0">
                <a:latin typeface="Consolas" panose="020B0609020204030204" pitchFamily="49" charset="0"/>
              </a:rPr>
              <a:t>ap filter </a:t>
            </a:r>
            <a:r>
              <a:rPr lang="nb-NO" sz="210" dirty="0" err="1">
                <a:latin typeface="Consolas" panose="020B0609020204030204" pitchFamily="49" charset="0"/>
              </a:rPr>
              <a:t>priority</a:t>
            </a:r>
            <a:r>
              <a:rPr lang="nb-NO" sz="210" dirty="0">
                <a:latin typeface="Consolas" panose="020B0609020204030204" pitchFamily="49" charset="0"/>
              </a:rPr>
              <a:t> 100 filter-</a:t>
            </a:r>
            <a:r>
              <a:rPr lang="nb-NO" sz="210" dirty="0" err="1">
                <a:latin typeface="Consolas" panose="020B0609020204030204" pitchFamily="49" charset="0"/>
              </a:rPr>
              <a:t>name</a:t>
            </a:r>
            <a:r>
              <a:rPr lang="nb-NO" sz="210" dirty="0">
                <a:latin typeface="Consolas" panose="020B0609020204030204" pitchFamily="49" charset="0"/>
              </a:rPr>
              <a:t> lab-filter-</a:t>
            </a:r>
            <a:r>
              <a:rPr lang="nb-NO" sz="210" dirty="0" err="1">
                <a:latin typeface="Consolas" panose="020B0609020204030204" pitchFamily="49" charset="0"/>
              </a:rPr>
              <a:t>rule</a:t>
            </a:r>
            <a:endParaRPr lang="nb-NO" sz="210" dirty="0">
              <a:latin typeface="Consolas" panose="020B0609020204030204" pitchFamily="49" charset="0"/>
            </a:endParaRPr>
          </a:p>
          <a:p>
            <a:r>
              <a:rPr lang="nb-NO" sz="210" dirty="0">
                <a:latin typeface="Consolas" panose="020B0609020204030204" pitchFamily="49" charset="0"/>
              </a:rPr>
              <a:t>!</a:t>
            </a:r>
          </a:p>
          <a:p>
            <a:r>
              <a:rPr lang="nb-NO" sz="210" dirty="0" err="1">
                <a:latin typeface="Consolas" panose="020B0609020204030204" pitchFamily="49" charset="0"/>
              </a:rPr>
              <a:t>password</a:t>
            </a:r>
            <a:r>
              <a:rPr lang="nb-NO" sz="210" dirty="0">
                <a:latin typeface="Consolas" panose="020B0609020204030204" pitchFamily="49" charset="0"/>
              </a:rPr>
              <a:t> </a:t>
            </a:r>
            <a:r>
              <a:rPr lang="nb-NO" sz="210" dirty="0" err="1">
                <a:latin typeface="Consolas" panose="020B0609020204030204" pitchFamily="49" charset="0"/>
              </a:rPr>
              <a:t>encryption</a:t>
            </a:r>
            <a:r>
              <a:rPr lang="nb-NO" sz="210" dirty="0">
                <a:latin typeface="Consolas" panose="020B0609020204030204" pitchFamily="49" charset="0"/>
              </a:rPr>
              <a:t> </a:t>
            </a:r>
            <a:r>
              <a:rPr lang="nb-NO" sz="210" dirty="0" err="1">
                <a:latin typeface="Consolas" panose="020B0609020204030204" pitchFamily="49" charset="0"/>
              </a:rPr>
              <a:t>aes</a:t>
            </a:r>
            <a:endParaRPr lang="nb-NO" sz="210" dirty="0">
              <a:latin typeface="Consolas" panose="020B0609020204030204" pitchFamily="49" charset="0"/>
            </a:endParaRPr>
          </a:p>
          <a:p>
            <a:r>
              <a:rPr lang="nb-NO" sz="210" dirty="0" err="1">
                <a:latin typeface="Consolas" panose="020B0609020204030204" pitchFamily="49" charset="0"/>
              </a:rPr>
              <a:t>key</a:t>
            </a:r>
            <a:r>
              <a:rPr lang="nb-NO" sz="210" dirty="0">
                <a:latin typeface="Consolas" panose="020B0609020204030204" pitchFamily="49" charset="0"/>
              </a:rPr>
              <a:t> </a:t>
            </a:r>
            <a:r>
              <a:rPr lang="nb-NO" sz="210" dirty="0" err="1">
                <a:latin typeface="Consolas" panose="020B0609020204030204" pitchFamily="49" charset="0"/>
              </a:rPr>
              <a:t>config-key</a:t>
            </a:r>
            <a:r>
              <a:rPr lang="nb-NO" sz="210" dirty="0">
                <a:latin typeface="Consolas" panose="020B0609020204030204" pitchFamily="49" charset="0"/>
              </a:rPr>
              <a:t> </a:t>
            </a:r>
            <a:r>
              <a:rPr lang="nb-NO" sz="210" dirty="0" err="1">
                <a:latin typeface="Consolas" panose="020B0609020204030204" pitchFamily="49" charset="0"/>
              </a:rPr>
              <a:t>password-encrypt</a:t>
            </a:r>
            <a:r>
              <a:rPr lang="nb-NO" sz="210" dirty="0">
                <a:latin typeface="Consolas" panose="020B0609020204030204" pitchFamily="49" charset="0"/>
              </a:rPr>
              <a:t> </a:t>
            </a:r>
          </a:p>
          <a:p>
            <a:r>
              <a:rPr lang="nb-NO" sz="210" dirty="0" err="1">
                <a:latin typeface="Consolas" panose="020B0609020204030204" pitchFamily="49" charset="0"/>
              </a:rPr>
              <a:t>PasswordForDecryptForAutomationLab</a:t>
            </a:r>
            <a:r>
              <a:rPr lang="nb-NO" sz="210" dirty="0">
                <a:latin typeface="Consolas" panose="020B0609020204030204" pitchFamily="49" charset="0"/>
              </a:rPr>
              <a:t>!</a:t>
            </a:r>
          </a:p>
          <a:p>
            <a:r>
              <a:rPr lang="nb-NO" sz="210" dirty="0" err="1">
                <a:latin typeface="Consolas" panose="020B0609020204030204" pitchFamily="49" charset="0"/>
              </a:rPr>
              <a:t>PasswordForDecryptForAutomationLab</a:t>
            </a:r>
            <a:r>
              <a:rPr lang="nb-NO" sz="210" dirty="0">
                <a:latin typeface="Consolas" panose="020B0609020204030204" pitchFamily="49" charset="0"/>
              </a:rPr>
              <a:t>!</a:t>
            </a:r>
          </a:p>
          <a:p>
            <a:r>
              <a:rPr lang="nb-NO" sz="210" dirty="0">
                <a:latin typeface="Consolas" panose="020B0609020204030204" pitchFamily="49" charset="0"/>
              </a:rPr>
              <a:t>!</a:t>
            </a:r>
          </a:p>
          <a:p>
            <a:r>
              <a:rPr lang="nb-NO" sz="210" dirty="0">
                <a:latin typeface="Consolas" panose="020B0609020204030204" pitchFamily="49" charset="0"/>
              </a:rPr>
              <a:t>!</a:t>
            </a:r>
          </a:p>
          <a:p>
            <a:r>
              <a:rPr lang="nb-NO" sz="210" dirty="0">
                <a:latin typeface="Consolas" panose="020B0609020204030204" pitchFamily="49" charset="0"/>
              </a:rPr>
              <a:t>exit</a:t>
            </a:r>
          </a:p>
          <a:p>
            <a:r>
              <a:rPr lang="nb-NO" sz="210" dirty="0">
                <a:latin typeface="Consolas" panose="020B0609020204030204" pitchFamily="49" charset="0"/>
              </a:rPr>
              <a:t>!</a:t>
            </a:r>
          </a:p>
          <a:p>
            <a:r>
              <a:rPr lang="nb-NO" sz="210" dirty="0">
                <a:latin typeface="Consolas" panose="020B0609020204030204" pitchFamily="49" charset="0"/>
              </a:rPr>
              <a:t>!</a:t>
            </a:r>
          </a:p>
          <a:p>
            <a:r>
              <a:rPr lang="nb-NO" sz="210" dirty="0">
                <a:latin typeface="Consolas" panose="020B0609020204030204" pitchFamily="49" charset="0"/>
              </a:rPr>
              <a:t>! The last line </a:t>
            </a:r>
            <a:r>
              <a:rPr lang="nb-NO" sz="210" dirty="0" err="1">
                <a:latin typeface="Consolas" panose="020B0609020204030204" pitchFamily="49" charset="0"/>
              </a:rPr>
              <a:t>should</a:t>
            </a:r>
            <a:r>
              <a:rPr lang="nb-NO" sz="210" dirty="0">
                <a:latin typeface="Consolas" panose="020B0609020204030204" pitchFamily="49" charset="0"/>
              </a:rPr>
              <a:t> be </a:t>
            </a:r>
            <a:r>
              <a:rPr lang="nb-NO" sz="210" dirty="0" err="1">
                <a:latin typeface="Consolas" panose="020B0609020204030204" pitchFamily="49" charset="0"/>
              </a:rPr>
              <a:t>pasted</a:t>
            </a:r>
            <a:r>
              <a:rPr lang="nb-NO" sz="210" dirty="0">
                <a:latin typeface="Consolas" panose="020B0609020204030204" pitchFamily="49" charset="0"/>
              </a:rPr>
              <a:t> </a:t>
            </a:r>
            <a:r>
              <a:rPr lang="nb-NO" sz="210" dirty="0" err="1">
                <a:latin typeface="Consolas" panose="020B0609020204030204" pitchFamily="49" charset="0"/>
              </a:rPr>
              <a:t>alone</a:t>
            </a:r>
            <a:r>
              <a:rPr lang="nb-NO" sz="210" dirty="0">
                <a:latin typeface="Consolas" panose="020B0609020204030204" pitchFamily="49" charset="0"/>
              </a:rPr>
              <a:t>, </a:t>
            </a:r>
            <a:r>
              <a:rPr lang="nb-NO" sz="210" dirty="0" err="1">
                <a:latin typeface="Consolas" panose="020B0609020204030204" pitchFamily="49" charset="0"/>
              </a:rPr>
              <a:t>after</a:t>
            </a:r>
            <a:r>
              <a:rPr lang="nb-NO" sz="210" dirty="0">
                <a:latin typeface="Consolas" panose="020B0609020204030204" pitchFamily="49" charset="0"/>
              </a:rPr>
              <a:t> </a:t>
            </a:r>
            <a:r>
              <a:rPr lang="nb-NO" sz="210" dirty="0" err="1">
                <a:latin typeface="Consolas" panose="020B0609020204030204" pitchFamily="49" charset="0"/>
              </a:rPr>
              <a:t>the</a:t>
            </a:r>
            <a:r>
              <a:rPr lang="nb-NO" sz="210" dirty="0">
                <a:latin typeface="Consolas" panose="020B0609020204030204" pitchFamily="49" charset="0"/>
              </a:rPr>
              <a:t> rest is </a:t>
            </a:r>
            <a:r>
              <a:rPr lang="nb-NO" sz="210" dirty="0" err="1">
                <a:latin typeface="Consolas" panose="020B0609020204030204" pitchFamily="49" charset="0"/>
              </a:rPr>
              <a:t>finished</a:t>
            </a:r>
            <a:endParaRPr lang="nb-NO" sz="210" dirty="0">
              <a:latin typeface="Consolas" panose="020B0609020204030204" pitchFamily="49" charset="0"/>
            </a:endParaRPr>
          </a:p>
          <a:p>
            <a:r>
              <a:rPr lang="nb-NO" sz="210" dirty="0">
                <a:latin typeface="Consolas" panose="020B0609020204030204" pitchFamily="49" charset="0"/>
              </a:rPr>
              <a:t>!</a:t>
            </a:r>
          </a:p>
          <a:p>
            <a:r>
              <a:rPr lang="nb-NO" sz="210" dirty="0" err="1">
                <a:latin typeface="Consolas" panose="020B0609020204030204" pitchFamily="49" charset="0"/>
              </a:rPr>
              <a:t>wireless</a:t>
            </a:r>
            <a:r>
              <a:rPr lang="nb-NO" sz="210" dirty="0">
                <a:latin typeface="Consolas" panose="020B0609020204030204" pitchFamily="49" charset="0"/>
              </a:rPr>
              <a:t> </a:t>
            </a:r>
            <a:r>
              <a:rPr lang="nb-NO" sz="210" dirty="0" err="1">
                <a:latin typeface="Consolas" panose="020B0609020204030204" pitchFamily="49" charset="0"/>
              </a:rPr>
              <a:t>config</a:t>
            </a:r>
            <a:r>
              <a:rPr lang="nb-NO" sz="210" dirty="0">
                <a:latin typeface="Consolas" panose="020B0609020204030204" pitchFamily="49" charset="0"/>
              </a:rPr>
              <a:t> </a:t>
            </a:r>
            <a:r>
              <a:rPr lang="nb-NO" sz="210" dirty="0" err="1">
                <a:latin typeface="Consolas" panose="020B0609020204030204" pitchFamily="49" charset="0"/>
              </a:rPr>
              <a:t>vwlc-ssc</a:t>
            </a:r>
            <a:r>
              <a:rPr lang="nb-NO" sz="210" dirty="0">
                <a:latin typeface="Consolas" panose="020B0609020204030204" pitchFamily="49" charset="0"/>
              </a:rPr>
              <a:t> key-</a:t>
            </a:r>
            <a:r>
              <a:rPr lang="nb-NO" sz="210" dirty="0" err="1">
                <a:latin typeface="Consolas" panose="020B0609020204030204" pitchFamily="49" charset="0"/>
              </a:rPr>
              <a:t>size</a:t>
            </a:r>
            <a:r>
              <a:rPr lang="nb-NO" sz="210" dirty="0">
                <a:latin typeface="Consolas" panose="020B0609020204030204" pitchFamily="49" charset="0"/>
              </a:rPr>
              <a:t> 2048 </a:t>
            </a:r>
            <a:r>
              <a:rPr lang="nb-NO" sz="210" dirty="0" err="1">
                <a:latin typeface="Consolas" panose="020B0609020204030204" pitchFamily="49" charset="0"/>
              </a:rPr>
              <a:t>signature-algo</a:t>
            </a:r>
            <a:r>
              <a:rPr lang="nb-NO" sz="210" dirty="0">
                <a:latin typeface="Consolas" panose="020B0609020204030204" pitchFamily="49" charset="0"/>
              </a:rPr>
              <a:t> </a:t>
            </a:r>
            <a:r>
              <a:rPr lang="nb-NO" sz="210" dirty="0" err="1">
                <a:latin typeface="Consolas" panose="020B0609020204030204" pitchFamily="49" charset="0"/>
              </a:rPr>
              <a:t>sha256</a:t>
            </a:r>
            <a:r>
              <a:rPr lang="nb-NO" sz="210" dirty="0">
                <a:latin typeface="Consolas" panose="020B0609020204030204" pitchFamily="49" charset="0"/>
              </a:rPr>
              <a:t> </a:t>
            </a:r>
            <a:r>
              <a:rPr lang="nb-NO" sz="210" dirty="0" err="1">
                <a:latin typeface="Consolas" panose="020B0609020204030204" pitchFamily="49" charset="0"/>
              </a:rPr>
              <a:t>password</a:t>
            </a:r>
            <a:r>
              <a:rPr lang="nb-NO" sz="210" dirty="0">
                <a:latin typeface="Consolas" panose="020B0609020204030204" pitchFamily="49" charset="0"/>
              </a:rPr>
              <a:t> 0 </a:t>
            </a:r>
            <a:r>
              <a:rPr lang="nb-NO" sz="210" dirty="0" err="1">
                <a:latin typeface="Consolas" panose="020B0609020204030204" pitchFamily="49" charset="0"/>
              </a:rPr>
              <a:t>CertPasswordAutomationLab</a:t>
            </a:r>
            <a:endParaRPr lang="nb-NO" sz="210" dirty="0">
              <a:latin typeface="Consolas" panose="020B0609020204030204" pitchFamily="49" charset="0"/>
            </a:endParaRPr>
          </a:p>
          <a:p>
            <a:endParaRPr lang="nb-NO" sz="210" dirty="0">
              <a:latin typeface="Consolas" panose="020B0609020204030204" pitchFamily="49" charset="0"/>
            </a:endParaRPr>
          </a:p>
        </p:txBody>
      </p:sp>
      <p:sp>
        <p:nvSpPr>
          <p:cNvPr id="6" name="TextBox 5">
            <a:extLst>
              <a:ext uri="{FF2B5EF4-FFF2-40B4-BE49-F238E27FC236}">
                <a16:creationId xmlns:a16="http://schemas.microsoft.com/office/drawing/2014/main" id="{76DF55EF-4958-0709-B60A-BCEC6F2DED0B}"/>
              </a:ext>
            </a:extLst>
          </p:cNvPr>
          <p:cNvSpPr txBox="1"/>
          <p:nvPr/>
        </p:nvSpPr>
        <p:spPr>
          <a:xfrm>
            <a:off x="9195488" y="98865"/>
            <a:ext cx="2656543" cy="553998"/>
          </a:xfrm>
          <a:prstGeom prst="rect">
            <a:avLst/>
          </a:prstGeom>
          <a:noFill/>
        </p:spPr>
        <p:txBody>
          <a:bodyPr wrap="square">
            <a:spAutoFit/>
          </a:bodyPr>
          <a:lstStyle/>
          <a:p>
            <a:r>
              <a:rPr lang="nb-NO" sz="1000" u="sng" err="1">
                <a:latin typeface="Consolas" panose="020B0609020204030204" pitchFamily="49" charset="0"/>
              </a:rPr>
              <a:t>Copy</a:t>
            </a:r>
            <a:r>
              <a:rPr lang="nb-NO" sz="1000" u="sng">
                <a:latin typeface="Consolas" panose="020B0609020204030204" pitchFamily="49" charset="0"/>
              </a:rPr>
              <a:t> </a:t>
            </a:r>
            <a:r>
              <a:rPr lang="nb-NO" sz="1000" u="sng" err="1">
                <a:latin typeface="Consolas" panose="020B0609020204030204" pitchFamily="49" charset="0"/>
              </a:rPr>
              <a:t>this</a:t>
            </a:r>
            <a:r>
              <a:rPr lang="nb-NO" sz="1000" u="sng">
                <a:latin typeface="Consolas" panose="020B0609020204030204" pitchFamily="49" charset="0"/>
              </a:rPr>
              <a:t> to </a:t>
            </a:r>
            <a:r>
              <a:rPr lang="nb-NO" sz="1000" u="sng" err="1">
                <a:latin typeface="Consolas" panose="020B0609020204030204" pitchFamily="49" charset="0"/>
              </a:rPr>
              <a:t>Notepad</a:t>
            </a:r>
            <a:r>
              <a:rPr lang="nb-NO" sz="1000" u="sng">
                <a:latin typeface="Consolas" panose="020B0609020204030204" pitchFamily="49" charset="0"/>
              </a:rPr>
              <a:t>++</a:t>
            </a:r>
          </a:p>
          <a:p>
            <a:r>
              <a:rPr lang="nb-NO" sz="1000" u="sng" err="1">
                <a:latin typeface="Consolas" panose="020B0609020204030204" pitchFamily="49" charset="0"/>
              </a:rPr>
              <a:t>Replace</a:t>
            </a:r>
            <a:r>
              <a:rPr lang="nb-NO" sz="1000" u="sng">
                <a:latin typeface="Consolas" panose="020B0609020204030204" pitchFamily="49" charset="0"/>
              </a:rPr>
              <a:t> {pod-</a:t>
            </a:r>
            <a:r>
              <a:rPr lang="nb-NO" sz="1000" u="sng" err="1">
                <a:latin typeface="Consolas" panose="020B0609020204030204" pitchFamily="49" charset="0"/>
              </a:rPr>
              <a:t>number</a:t>
            </a:r>
            <a:r>
              <a:rPr lang="nb-NO" sz="1000" u="sng">
                <a:latin typeface="Consolas" panose="020B0609020204030204" pitchFamily="49" charset="0"/>
              </a:rPr>
              <a:t>} </a:t>
            </a:r>
            <a:r>
              <a:rPr lang="nb-NO" sz="1000" u="sng" err="1">
                <a:latin typeface="Consolas" panose="020B0609020204030204" pitchFamily="49" charset="0"/>
              </a:rPr>
              <a:t>with</a:t>
            </a:r>
            <a:r>
              <a:rPr lang="nb-NO" sz="1000" u="sng">
                <a:latin typeface="Consolas" panose="020B0609020204030204" pitchFamily="49" charset="0"/>
              </a:rPr>
              <a:t> </a:t>
            </a:r>
            <a:r>
              <a:rPr lang="nb-NO" sz="1000" u="sng" err="1">
                <a:latin typeface="Consolas" panose="020B0609020204030204" pitchFamily="49" charset="0"/>
              </a:rPr>
              <a:t>number</a:t>
            </a:r>
            <a:endParaRPr lang="nb-NO" sz="1000" u="sng">
              <a:latin typeface="Consolas" panose="020B0609020204030204" pitchFamily="49" charset="0"/>
            </a:endParaRPr>
          </a:p>
          <a:p>
            <a:r>
              <a:rPr lang="nb-NO" sz="1000" u="sng" err="1">
                <a:latin typeface="Consolas" panose="020B0609020204030204" pitchFamily="49" charset="0"/>
              </a:rPr>
              <a:t>Then</a:t>
            </a:r>
            <a:r>
              <a:rPr lang="nb-NO" sz="1000" u="sng">
                <a:latin typeface="Consolas" panose="020B0609020204030204" pitchFamily="49" charset="0"/>
              </a:rPr>
              <a:t> </a:t>
            </a:r>
            <a:r>
              <a:rPr lang="nb-NO" sz="1000" u="sng" err="1">
                <a:latin typeface="Consolas" panose="020B0609020204030204" pitchFamily="49" charset="0"/>
              </a:rPr>
              <a:t>paste</a:t>
            </a:r>
            <a:r>
              <a:rPr lang="nb-NO" sz="1000" u="sng">
                <a:latin typeface="Consolas" panose="020B0609020204030204" pitchFamily="49" charset="0"/>
              </a:rPr>
              <a:t> in </a:t>
            </a:r>
            <a:r>
              <a:rPr lang="nb-NO" sz="1000" u="sng" err="1">
                <a:latin typeface="Consolas" panose="020B0609020204030204" pitchFamily="49" charset="0"/>
              </a:rPr>
              <a:t>conf</a:t>
            </a:r>
            <a:r>
              <a:rPr lang="nb-NO" sz="1000" u="sng">
                <a:latin typeface="Consolas" panose="020B0609020204030204" pitchFamily="49" charset="0"/>
              </a:rPr>
              <a:t> mode </a:t>
            </a:r>
            <a:r>
              <a:rPr lang="nb-NO" sz="1000" u="sng" err="1">
                <a:latin typeface="Consolas" panose="020B0609020204030204" pitchFamily="49" charset="0"/>
              </a:rPr>
              <a:t>on</a:t>
            </a:r>
            <a:r>
              <a:rPr lang="nb-NO" sz="1000" u="sng">
                <a:latin typeface="Consolas" panose="020B0609020204030204" pitchFamily="49" charset="0"/>
              </a:rPr>
              <a:t> 9800:</a:t>
            </a:r>
          </a:p>
        </p:txBody>
      </p:sp>
      <p:cxnSp>
        <p:nvCxnSpPr>
          <p:cNvPr id="7" name="Straight Arrow Connector 6">
            <a:extLst>
              <a:ext uri="{FF2B5EF4-FFF2-40B4-BE49-F238E27FC236}">
                <a16:creationId xmlns:a16="http://schemas.microsoft.com/office/drawing/2014/main" id="{FB9A6071-9560-9020-2633-8A834369006B}"/>
              </a:ext>
            </a:extLst>
          </p:cNvPr>
          <p:cNvCxnSpPr>
            <a:cxnSpLocks/>
          </p:cNvCxnSpPr>
          <p:nvPr/>
        </p:nvCxnSpPr>
        <p:spPr>
          <a:xfrm flipV="1">
            <a:off x="2520176" y="896815"/>
            <a:ext cx="6500732" cy="9192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11" name="Picture 10">
            <a:extLst>
              <a:ext uri="{FF2B5EF4-FFF2-40B4-BE49-F238E27FC236}">
                <a16:creationId xmlns:a16="http://schemas.microsoft.com/office/drawing/2014/main" id="{DFE9FAC9-F721-4AFE-94F0-8CEEAB5D3F44}"/>
              </a:ext>
            </a:extLst>
          </p:cNvPr>
          <p:cNvPicPr>
            <a:picLocks noChangeAspect="1"/>
          </p:cNvPicPr>
          <p:nvPr/>
        </p:nvPicPr>
        <p:blipFill rotWithShape="1">
          <a:blip r:embed="rId3"/>
          <a:srcRect t="2343" b="3792"/>
          <a:stretch/>
        </p:blipFill>
        <p:spPr>
          <a:xfrm>
            <a:off x="338383" y="1461448"/>
            <a:ext cx="5372850" cy="1314450"/>
          </a:xfrm>
          <a:prstGeom prst="rect">
            <a:avLst/>
          </a:prstGeom>
        </p:spPr>
      </p:pic>
    </p:spTree>
    <p:extLst>
      <p:ext uri="{BB962C8B-B14F-4D97-AF65-F5344CB8AC3E}">
        <p14:creationId xmlns:p14="http://schemas.microsoft.com/office/powerpoint/2010/main" val="24950268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The distance between the headline and the start of the body copy is always constant.…"/>
          <p:cNvSpPr txBox="1">
            <a:spLocks noGrp="1"/>
          </p:cNvSpPr>
          <p:nvPr>
            <p:ph idx="1"/>
          </p:nvPr>
        </p:nvSpPr>
        <p:spPr>
          <a:xfrm>
            <a:off x="540000" y="972000"/>
            <a:ext cx="11109600" cy="5166530"/>
          </a:xfrm>
        </p:spPr>
        <p:txBody>
          <a:bodyPr>
            <a:normAutofit/>
          </a:bodyPr>
          <a:lstStyle/>
          <a:p>
            <a:pPr>
              <a:lnSpc>
                <a:spcPct val="110000"/>
              </a:lnSpc>
            </a:pPr>
            <a:r>
              <a:rPr lang="nb-NO" sz="1600" dirty="0" err="1"/>
              <a:t>Enable</a:t>
            </a:r>
            <a:r>
              <a:rPr lang="nb-NO" sz="1600" dirty="0"/>
              <a:t> </a:t>
            </a:r>
            <a:r>
              <a:rPr lang="nb-NO" sz="1600" dirty="0" err="1"/>
              <a:t>NETCONF</a:t>
            </a:r>
            <a:r>
              <a:rPr lang="nb-NO" sz="1600" dirty="0"/>
              <a:t>, </a:t>
            </a:r>
            <a:r>
              <a:rPr lang="nb-NO" sz="1600" dirty="0" err="1"/>
              <a:t>RESTCONF</a:t>
            </a:r>
            <a:r>
              <a:rPr lang="nb-NO" sz="1600" dirty="0"/>
              <a:t>, and </a:t>
            </a:r>
            <a:r>
              <a:rPr lang="nb-NO" sz="1600" dirty="0" err="1"/>
              <a:t>create</a:t>
            </a:r>
            <a:r>
              <a:rPr lang="nb-NO" sz="1600" dirty="0"/>
              <a:t> </a:t>
            </a:r>
            <a:r>
              <a:rPr lang="nb-NO" sz="1600" dirty="0" err="1"/>
              <a:t>the</a:t>
            </a:r>
            <a:r>
              <a:rPr lang="nb-NO" sz="1600" dirty="0"/>
              <a:t> </a:t>
            </a:r>
            <a:r>
              <a:rPr lang="nb-NO" sz="1600" dirty="0" err="1"/>
              <a:t>users</a:t>
            </a:r>
            <a:endParaRPr lang="nb-NO" sz="1600" dirty="0"/>
          </a:p>
          <a:p>
            <a:pPr>
              <a:lnSpc>
                <a:spcPct val="110000"/>
              </a:lnSpc>
            </a:pPr>
            <a:endParaRPr lang="nb-NO" sz="1600" dirty="0"/>
          </a:p>
          <a:p>
            <a:pPr>
              <a:lnSpc>
                <a:spcPct val="110000"/>
              </a:lnSpc>
            </a:pPr>
            <a:endParaRPr lang="nb-NO" sz="1600" dirty="0"/>
          </a:p>
          <a:p>
            <a:pPr>
              <a:lnSpc>
                <a:spcPct val="110000"/>
              </a:lnSpc>
            </a:pPr>
            <a:endParaRPr lang="nb-NO" sz="1600" dirty="0"/>
          </a:p>
          <a:p>
            <a:pPr>
              <a:lnSpc>
                <a:spcPct val="110000"/>
              </a:lnSpc>
            </a:pPr>
            <a:endParaRPr lang="nb-NO" sz="1600" dirty="0"/>
          </a:p>
          <a:p>
            <a:pPr>
              <a:lnSpc>
                <a:spcPct val="110000"/>
              </a:lnSpc>
            </a:pPr>
            <a:r>
              <a:rPr lang="nb-NO" sz="1600" dirty="0" err="1"/>
              <a:t>Enable</a:t>
            </a:r>
            <a:r>
              <a:rPr lang="nb-NO" sz="1600" dirty="0"/>
              <a:t> </a:t>
            </a:r>
            <a:r>
              <a:rPr lang="nb-NO" sz="1600" dirty="0" err="1"/>
              <a:t>Role-Based</a:t>
            </a:r>
            <a:r>
              <a:rPr lang="nb-NO" sz="1600" dirty="0"/>
              <a:t> Access Control and </a:t>
            </a:r>
            <a:r>
              <a:rPr lang="nb-NO" sz="1600" dirty="0" err="1"/>
              <a:t>create</a:t>
            </a:r>
            <a:r>
              <a:rPr lang="nb-NO" sz="1600" dirty="0"/>
              <a:t> </a:t>
            </a:r>
            <a:r>
              <a:rPr lang="nb-NO" sz="1600" dirty="0" err="1"/>
              <a:t>some</a:t>
            </a:r>
            <a:r>
              <a:rPr lang="nb-NO" sz="1600" dirty="0"/>
              <a:t> RO </a:t>
            </a:r>
            <a:r>
              <a:rPr lang="nb-NO" sz="1600" dirty="0" err="1"/>
              <a:t>users</a:t>
            </a:r>
            <a:endParaRPr lang="nb-NO" sz="1600" dirty="0"/>
          </a:p>
          <a:p>
            <a:pPr>
              <a:lnSpc>
                <a:spcPct val="110000"/>
              </a:lnSpc>
            </a:pPr>
            <a:endParaRPr lang="nb-NO" sz="1600" dirty="0"/>
          </a:p>
          <a:p>
            <a:pPr>
              <a:lnSpc>
                <a:spcPct val="110000"/>
              </a:lnSpc>
            </a:pPr>
            <a:endParaRPr lang="nb-NO" sz="1600" dirty="0"/>
          </a:p>
          <a:p>
            <a:pPr>
              <a:lnSpc>
                <a:spcPct val="110000"/>
              </a:lnSpc>
            </a:pPr>
            <a:endParaRPr lang="nb-NO" sz="1600" dirty="0"/>
          </a:p>
          <a:p>
            <a:pPr>
              <a:lnSpc>
                <a:spcPct val="110000"/>
              </a:lnSpc>
            </a:pPr>
            <a:r>
              <a:rPr lang="nb-NO" sz="1600" dirty="0"/>
              <a:t>Note </a:t>
            </a:r>
            <a:r>
              <a:rPr lang="nb-NO" sz="1600" dirty="0" err="1"/>
              <a:t>about</a:t>
            </a:r>
            <a:r>
              <a:rPr lang="nb-NO" sz="1600" dirty="0"/>
              <a:t> </a:t>
            </a:r>
            <a:r>
              <a:rPr lang="nb-NO" sz="1600" dirty="0" err="1"/>
              <a:t>the</a:t>
            </a:r>
            <a:r>
              <a:rPr lang="nb-NO" sz="1600" dirty="0"/>
              <a:t> last </a:t>
            </a:r>
            <a:r>
              <a:rPr lang="nb-NO" sz="1600" dirty="0" err="1"/>
              <a:t>command</a:t>
            </a:r>
            <a:r>
              <a:rPr lang="nb-NO" sz="1600" dirty="0"/>
              <a:t> </a:t>
            </a:r>
          </a:p>
          <a:p>
            <a:pPr lvl="1">
              <a:lnSpc>
                <a:spcPct val="110000"/>
              </a:lnSpc>
            </a:pPr>
            <a:r>
              <a:rPr lang="nb-NO" sz="1400" dirty="0" err="1"/>
              <a:t>Some</a:t>
            </a:r>
            <a:r>
              <a:rPr lang="nb-NO" sz="1400" dirty="0"/>
              <a:t> times it </a:t>
            </a:r>
            <a:r>
              <a:rPr lang="nb-NO" sz="1400" dirty="0" err="1"/>
              <a:t>will</a:t>
            </a:r>
            <a:r>
              <a:rPr lang="nb-NO" sz="1400" dirty="0"/>
              <a:t> </a:t>
            </a:r>
            <a:r>
              <a:rPr lang="nb-NO" sz="1400" dirty="0" err="1"/>
              <a:t>take</a:t>
            </a:r>
            <a:r>
              <a:rPr lang="nb-NO" sz="1400" dirty="0"/>
              <a:t> a </a:t>
            </a:r>
            <a:r>
              <a:rPr lang="nb-NO" sz="1400" dirty="0" err="1"/>
              <a:t>couple</a:t>
            </a:r>
            <a:r>
              <a:rPr lang="nb-NO" sz="1400" dirty="0"/>
              <a:t> </a:t>
            </a:r>
            <a:r>
              <a:rPr lang="nb-NO" sz="1400" dirty="0" err="1"/>
              <a:t>of</a:t>
            </a:r>
            <a:r>
              <a:rPr lang="nb-NO" sz="1400" dirty="0"/>
              <a:t> </a:t>
            </a:r>
            <a:r>
              <a:rPr lang="nb-NO" sz="1400" dirty="0" err="1"/>
              <a:t>minutes</a:t>
            </a:r>
            <a:r>
              <a:rPr lang="nb-NO" sz="1400" dirty="0"/>
              <a:t> </a:t>
            </a:r>
            <a:r>
              <a:rPr lang="nb-NO" sz="1400" dirty="0" err="1"/>
              <a:t>before</a:t>
            </a:r>
            <a:r>
              <a:rPr lang="nb-NO" sz="1400" dirty="0"/>
              <a:t> </a:t>
            </a:r>
            <a:r>
              <a:rPr lang="nb-NO" sz="1400" dirty="0" err="1"/>
              <a:t>the</a:t>
            </a:r>
            <a:r>
              <a:rPr lang="nb-NO" sz="1400" dirty="0"/>
              <a:t> </a:t>
            </a:r>
            <a:r>
              <a:rPr lang="nb-NO" sz="1400" dirty="0" err="1"/>
              <a:t>command</a:t>
            </a:r>
            <a:r>
              <a:rPr lang="nb-NO" sz="1400" dirty="0"/>
              <a:t> is "</a:t>
            </a:r>
            <a:r>
              <a:rPr lang="nb-NO" sz="1400" dirty="0" err="1"/>
              <a:t>ready</a:t>
            </a:r>
            <a:r>
              <a:rPr lang="nb-NO" sz="1400" dirty="0"/>
              <a:t> to run". </a:t>
            </a:r>
            <a:r>
              <a:rPr lang="nb-NO" sz="1400" dirty="0" err="1"/>
              <a:t>Try</a:t>
            </a:r>
            <a:r>
              <a:rPr lang="nb-NO" sz="1400" dirty="0"/>
              <a:t> later </a:t>
            </a:r>
            <a:r>
              <a:rPr lang="nb-NO" sz="1400" dirty="0" err="1"/>
              <a:t>if</a:t>
            </a:r>
            <a:r>
              <a:rPr lang="nb-NO" sz="1400" dirty="0"/>
              <a:t> </a:t>
            </a:r>
            <a:r>
              <a:rPr lang="nb-NO" sz="1400" dirty="0" err="1"/>
              <a:t>you</a:t>
            </a:r>
            <a:r>
              <a:rPr lang="nb-NO" sz="1400" dirty="0"/>
              <a:t> </a:t>
            </a:r>
            <a:r>
              <a:rPr lang="nb-NO" sz="1400" dirty="0" err="1"/>
              <a:t>get</a:t>
            </a:r>
            <a:r>
              <a:rPr lang="nb-NO" sz="1400" dirty="0"/>
              <a:t> an </a:t>
            </a:r>
            <a:r>
              <a:rPr lang="nb-NO" sz="1400" dirty="0" err="1"/>
              <a:t>error</a:t>
            </a:r>
            <a:endParaRPr lang="nb-NO" sz="1400" dirty="0"/>
          </a:p>
          <a:p>
            <a:pPr>
              <a:lnSpc>
                <a:spcPct val="110000"/>
              </a:lnSpc>
            </a:pPr>
            <a:endParaRPr lang="nb-NO" sz="1600" dirty="0"/>
          </a:p>
          <a:p>
            <a:pPr marL="0" indent="0">
              <a:lnSpc>
                <a:spcPct val="110000"/>
              </a:lnSpc>
              <a:buNone/>
            </a:pPr>
            <a:endParaRPr lang="nb-NO" sz="1600" dirty="0"/>
          </a:p>
        </p:txBody>
      </p:sp>
      <p:sp>
        <p:nvSpPr>
          <p:cNvPr id="124" name="Slide Number Placeholder 3">
            <a:extLst>
              <a:ext uri="{FF2B5EF4-FFF2-40B4-BE49-F238E27FC236}">
                <a16:creationId xmlns:a16="http://schemas.microsoft.com/office/drawing/2014/main" id="{84E04E4E-021A-44EA-A21F-D749783987DC}"/>
              </a:ext>
            </a:extLst>
          </p:cNvPr>
          <p:cNvSpPr>
            <a:spLocks noGrp="1"/>
          </p:cNvSpPr>
          <p:nvPr>
            <p:ph type="sldNum" sz="quarter" idx="12"/>
          </p:nvPr>
        </p:nvSpPr>
        <p:spPr>
          <a:xfrm>
            <a:off x="540000" y="6247800"/>
            <a:ext cx="900000" cy="450000"/>
          </a:xfrm>
        </p:spPr>
        <p:txBody>
          <a:bodyPr/>
          <a:lstStyle/>
          <a:p>
            <a:pPr>
              <a:spcAft>
                <a:spcPts val="600"/>
              </a:spcAft>
            </a:pPr>
            <a:fld id="{02CEFE82-39F2-4F47-8A0C-D5AB3496FA5C}" type="slidenum">
              <a:rPr lang="en-GB" smtClean="0"/>
              <a:pPr>
                <a:spcAft>
                  <a:spcPts val="600"/>
                </a:spcAft>
              </a:pPr>
              <a:t>53</a:t>
            </a:fld>
            <a:endParaRPr lang="en-GB"/>
          </a:p>
        </p:txBody>
      </p:sp>
      <p:sp>
        <p:nvSpPr>
          <p:cNvPr id="180" name="Text+Image 50:50"/>
          <p:cNvSpPr txBox="1">
            <a:spLocks noGrp="1"/>
          </p:cNvSpPr>
          <p:nvPr>
            <p:ph type="title"/>
          </p:nvPr>
        </p:nvSpPr>
        <p:spPr>
          <a:xfrm>
            <a:off x="540000" y="432000"/>
            <a:ext cx="11109600" cy="540000"/>
          </a:xfrm>
        </p:spPr>
        <p:txBody>
          <a:bodyPr anchor="ctr">
            <a:normAutofit/>
          </a:bodyPr>
          <a:lstStyle/>
          <a:p>
            <a:r>
              <a:rPr lang="en-GB" dirty="0"/>
              <a:t>Prepare WLC for API connections</a:t>
            </a:r>
          </a:p>
        </p:txBody>
      </p:sp>
      <p:sp>
        <p:nvSpPr>
          <p:cNvPr id="2" name="TextBox 1">
            <a:extLst>
              <a:ext uri="{FF2B5EF4-FFF2-40B4-BE49-F238E27FC236}">
                <a16:creationId xmlns:a16="http://schemas.microsoft.com/office/drawing/2014/main" id="{D2218BBC-5F79-26A8-11EB-A8418B65A000}"/>
              </a:ext>
            </a:extLst>
          </p:cNvPr>
          <p:cNvSpPr txBox="1"/>
          <p:nvPr/>
        </p:nvSpPr>
        <p:spPr>
          <a:xfrm>
            <a:off x="540000" y="1512000"/>
            <a:ext cx="8756400" cy="1501180"/>
          </a:xfrm>
          <a:prstGeom prst="rect">
            <a:avLst/>
          </a:prstGeom>
          <a:solidFill>
            <a:schemeClr val="tx1"/>
          </a:solidFill>
        </p:spPr>
        <p:txBody>
          <a:bodyPr wrap="square">
            <a:spAutoFit/>
          </a:bodyPr>
          <a:lstStyle/>
          <a:p>
            <a:pPr marL="0" lvl="1" indent="-97200">
              <a:lnSpc>
                <a:spcPct val="110000"/>
              </a:lnSpc>
            </a:pPr>
            <a:r>
              <a:rPr lang="nb-NO" sz="1400" dirty="0" err="1">
                <a:solidFill>
                  <a:srgbClr val="00B050"/>
                </a:solidFill>
                <a:latin typeface="Consolas" panose="020B0609020204030204" pitchFamily="49" charset="0"/>
                <a:ea typeface="+mn-ea"/>
              </a:rPr>
              <a:t>username</a:t>
            </a:r>
            <a:r>
              <a:rPr lang="nb-NO" sz="1400" dirty="0">
                <a:solidFill>
                  <a:srgbClr val="00B050"/>
                </a:solidFill>
                <a:latin typeface="Consolas" panose="020B0609020204030204" pitchFamily="49" charset="0"/>
                <a:ea typeface="+mn-ea"/>
              </a:rPr>
              <a:t> </a:t>
            </a:r>
            <a:r>
              <a:rPr lang="nb-NO" sz="1400" dirty="0" err="1">
                <a:solidFill>
                  <a:srgbClr val="00B050"/>
                </a:solidFill>
                <a:latin typeface="Consolas" panose="020B0609020204030204" pitchFamily="49" charset="0"/>
                <a:ea typeface="+mn-ea"/>
              </a:rPr>
              <a:t>restconf-adm</a:t>
            </a:r>
            <a:r>
              <a:rPr lang="nb-NO" sz="1400" dirty="0">
                <a:solidFill>
                  <a:srgbClr val="00B050"/>
                </a:solidFill>
                <a:latin typeface="Consolas" panose="020B0609020204030204" pitchFamily="49" charset="0"/>
                <a:ea typeface="+mn-ea"/>
              </a:rPr>
              <a:t> </a:t>
            </a:r>
            <a:r>
              <a:rPr lang="nb-NO" sz="1400" dirty="0" err="1">
                <a:solidFill>
                  <a:srgbClr val="00B050"/>
                </a:solidFill>
                <a:latin typeface="Consolas" panose="020B0609020204030204" pitchFamily="49" charset="0"/>
                <a:ea typeface="+mn-ea"/>
              </a:rPr>
              <a:t>privilege</a:t>
            </a:r>
            <a:r>
              <a:rPr lang="nb-NO" sz="1400" dirty="0">
                <a:solidFill>
                  <a:srgbClr val="00B050"/>
                </a:solidFill>
                <a:latin typeface="Consolas" panose="020B0609020204030204" pitchFamily="49" charset="0"/>
                <a:ea typeface="+mn-ea"/>
              </a:rPr>
              <a:t> 15 </a:t>
            </a:r>
            <a:r>
              <a:rPr lang="nb-NO" sz="1400" dirty="0" err="1">
                <a:solidFill>
                  <a:srgbClr val="00B050"/>
                </a:solidFill>
                <a:latin typeface="Consolas" panose="020B0609020204030204" pitchFamily="49" charset="0"/>
                <a:ea typeface="+mn-ea"/>
              </a:rPr>
              <a:t>secret</a:t>
            </a:r>
            <a:r>
              <a:rPr lang="nb-NO" sz="1400" dirty="0">
                <a:solidFill>
                  <a:srgbClr val="00B050"/>
                </a:solidFill>
                <a:latin typeface="Consolas" panose="020B0609020204030204" pitchFamily="49" charset="0"/>
              </a:rPr>
              <a:t> </a:t>
            </a:r>
            <a:r>
              <a:rPr lang="nb-NO" sz="1400" dirty="0" err="1">
                <a:solidFill>
                  <a:srgbClr val="00B050"/>
                </a:solidFill>
                <a:latin typeface="Consolas" panose="020B0609020204030204" pitchFamily="49" charset="0"/>
              </a:rPr>
              <a:t>restconf</a:t>
            </a:r>
            <a:r>
              <a:rPr lang="nb-NO" sz="1400" dirty="0">
                <a:solidFill>
                  <a:srgbClr val="00B050"/>
                </a:solidFill>
                <a:latin typeface="Consolas" panose="020B0609020204030204" pitchFamily="49" charset="0"/>
              </a:rPr>
              <a:t>-pass</a:t>
            </a:r>
          </a:p>
          <a:p>
            <a:pPr marL="0" lvl="1" indent="-97200">
              <a:lnSpc>
                <a:spcPct val="110000"/>
              </a:lnSpc>
            </a:pPr>
            <a:r>
              <a:rPr lang="nb-NO" sz="1400" dirty="0" err="1">
                <a:solidFill>
                  <a:srgbClr val="00B050"/>
                </a:solidFill>
                <a:latin typeface="Consolas" panose="020B0609020204030204" pitchFamily="49" charset="0"/>
                <a:ea typeface="+mn-ea"/>
              </a:rPr>
              <a:t>username</a:t>
            </a:r>
            <a:r>
              <a:rPr lang="nb-NO" sz="1400" dirty="0">
                <a:solidFill>
                  <a:srgbClr val="00B050"/>
                </a:solidFill>
                <a:latin typeface="Consolas" panose="020B0609020204030204" pitchFamily="49" charset="0"/>
                <a:ea typeface="+mn-ea"/>
              </a:rPr>
              <a:t> </a:t>
            </a:r>
            <a:r>
              <a:rPr lang="nb-NO" sz="1400" dirty="0" err="1">
                <a:solidFill>
                  <a:srgbClr val="00B050"/>
                </a:solidFill>
                <a:latin typeface="Consolas" panose="020B0609020204030204" pitchFamily="49" charset="0"/>
                <a:ea typeface="+mn-ea"/>
              </a:rPr>
              <a:t>netconf-adm</a:t>
            </a:r>
            <a:r>
              <a:rPr lang="nb-NO" sz="1400" dirty="0">
                <a:solidFill>
                  <a:srgbClr val="00B050"/>
                </a:solidFill>
                <a:latin typeface="Consolas" panose="020B0609020204030204" pitchFamily="49" charset="0"/>
                <a:ea typeface="+mn-ea"/>
              </a:rPr>
              <a:t> </a:t>
            </a:r>
            <a:r>
              <a:rPr lang="nb-NO" sz="1400" dirty="0" err="1">
                <a:solidFill>
                  <a:srgbClr val="00B050"/>
                </a:solidFill>
                <a:latin typeface="Consolas" panose="020B0609020204030204" pitchFamily="49" charset="0"/>
                <a:ea typeface="+mn-ea"/>
              </a:rPr>
              <a:t>privilege</a:t>
            </a:r>
            <a:r>
              <a:rPr lang="nb-NO" sz="1400" dirty="0">
                <a:solidFill>
                  <a:srgbClr val="00B050"/>
                </a:solidFill>
                <a:latin typeface="Consolas" panose="020B0609020204030204" pitchFamily="49" charset="0"/>
                <a:ea typeface="+mn-ea"/>
              </a:rPr>
              <a:t> 15 </a:t>
            </a:r>
            <a:r>
              <a:rPr lang="nb-NO" sz="1400" dirty="0" err="1">
                <a:solidFill>
                  <a:srgbClr val="00B050"/>
                </a:solidFill>
                <a:latin typeface="Consolas" panose="020B0609020204030204" pitchFamily="49" charset="0"/>
                <a:ea typeface="+mn-ea"/>
              </a:rPr>
              <a:t>secret</a:t>
            </a:r>
            <a:r>
              <a:rPr lang="nb-NO" sz="1400" dirty="0">
                <a:solidFill>
                  <a:srgbClr val="00B050"/>
                </a:solidFill>
                <a:latin typeface="Consolas" panose="020B0609020204030204" pitchFamily="49" charset="0"/>
                <a:ea typeface="+mn-ea"/>
              </a:rPr>
              <a:t> </a:t>
            </a:r>
            <a:r>
              <a:rPr lang="nb-NO" sz="1400" dirty="0" err="1">
                <a:solidFill>
                  <a:srgbClr val="00B050"/>
                </a:solidFill>
                <a:latin typeface="Consolas" panose="020B0609020204030204" pitchFamily="49" charset="0"/>
                <a:ea typeface="+mn-ea"/>
              </a:rPr>
              <a:t>netconf</a:t>
            </a:r>
            <a:r>
              <a:rPr lang="nb-NO" sz="1400" dirty="0">
                <a:solidFill>
                  <a:srgbClr val="00B050"/>
                </a:solidFill>
                <a:latin typeface="Consolas" panose="020B0609020204030204" pitchFamily="49" charset="0"/>
                <a:ea typeface="+mn-ea"/>
              </a:rPr>
              <a:t>-pass</a:t>
            </a:r>
          </a:p>
          <a:p>
            <a:pPr marL="0" lvl="1" indent="-97200">
              <a:lnSpc>
                <a:spcPct val="110000"/>
              </a:lnSpc>
            </a:pPr>
            <a:r>
              <a:rPr lang="nb-NO" sz="1400" dirty="0" err="1">
                <a:solidFill>
                  <a:srgbClr val="00B050"/>
                </a:solidFill>
                <a:latin typeface="Consolas" panose="020B0609020204030204" pitchFamily="49" charset="0"/>
              </a:rPr>
              <a:t>netconf-yang</a:t>
            </a:r>
            <a:endParaRPr lang="nb-NO" sz="1400" dirty="0">
              <a:solidFill>
                <a:srgbClr val="00B050"/>
              </a:solidFill>
              <a:latin typeface="Consolas" panose="020B0609020204030204" pitchFamily="49" charset="0"/>
            </a:endParaRPr>
          </a:p>
          <a:p>
            <a:pPr marL="0" lvl="1" indent="-97200">
              <a:lnSpc>
                <a:spcPct val="110000"/>
              </a:lnSpc>
            </a:pPr>
            <a:r>
              <a:rPr lang="nb-NO" sz="1400" dirty="0" err="1">
                <a:solidFill>
                  <a:srgbClr val="00B050"/>
                </a:solidFill>
                <a:latin typeface="Consolas" panose="020B0609020204030204" pitchFamily="49" charset="0"/>
                <a:ea typeface="+mn-ea"/>
              </a:rPr>
              <a:t>restconf</a:t>
            </a:r>
            <a:endParaRPr lang="nb-NO" sz="1400" dirty="0">
              <a:solidFill>
                <a:srgbClr val="00B050"/>
              </a:solidFill>
              <a:latin typeface="Consolas" panose="020B0609020204030204" pitchFamily="49" charset="0"/>
              <a:ea typeface="+mn-ea"/>
            </a:endParaRPr>
          </a:p>
          <a:p>
            <a:pPr marL="0" lvl="1" indent="-97200">
              <a:lnSpc>
                <a:spcPct val="110000"/>
              </a:lnSpc>
            </a:pPr>
            <a:r>
              <a:rPr lang="nb-NO" sz="1400" dirty="0" err="1">
                <a:solidFill>
                  <a:srgbClr val="00B050"/>
                </a:solidFill>
                <a:latin typeface="Consolas" panose="020B0609020204030204" pitchFamily="49" charset="0"/>
                <a:ea typeface="+mn-ea"/>
              </a:rPr>
              <a:t>ip</a:t>
            </a:r>
            <a:r>
              <a:rPr lang="nb-NO" sz="1400" dirty="0">
                <a:solidFill>
                  <a:srgbClr val="00B050"/>
                </a:solidFill>
                <a:latin typeface="Consolas" panose="020B0609020204030204" pitchFamily="49" charset="0"/>
                <a:ea typeface="+mn-ea"/>
              </a:rPr>
              <a:t> http </a:t>
            </a:r>
            <a:r>
              <a:rPr lang="nb-NO" sz="1400" dirty="0" err="1">
                <a:solidFill>
                  <a:srgbClr val="00B050"/>
                </a:solidFill>
                <a:latin typeface="Consolas" panose="020B0609020204030204" pitchFamily="49" charset="0"/>
                <a:ea typeface="+mn-ea"/>
              </a:rPr>
              <a:t>secure</a:t>
            </a:r>
            <a:r>
              <a:rPr lang="nb-NO" sz="1400" dirty="0">
                <a:solidFill>
                  <a:srgbClr val="00B050"/>
                </a:solidFill>
                <a:latin typeface="Consolas" panose="020B0609020204030204" pitchFamily="49" charset="0"/>
                <a:ea typeface="+mn-ea"/>
              </a:rPr>
              <a:t>-server</a:t>
            </a:r>
          </a:p>
          <a:p>
            <a:pPr marL="0" lvl="1" indent="-97200">
              <a:lnSpc>
                <a:spcPct val="110000"/>
              </a:lnSpc>
            </a:pPr>
            <a:r>
              <a:rPr lang="nb-NO" sz="1400" dirty="0" err="1">
                <a:solidFill>
                  <a:srgbClr val="00B050"/>
                </a:solidFill>
                <a:latin typeface="Consolas" panose="020B0609020204030204" pitchFamily="49" charset="0"/>
              </a:rPr>
              <a:t>aaa</a:t>
            </a:r>
            <a:r>
              <a:rPr lang="nb-NO" sz="1400" dirty="0">
                <a:solidFill>
                  <a:srgbClr val="00B050"/>
                </a:solidFill>
                <a:latin typeface="Consolas" panose="020B0609020204030204" pitchFamily="49" charset="0"/>
              </a:rPr>
              <a:t> </a:t>
            </a:r>
            <a:r>
              <a:rPr lang="nb-NO" sz="1400" dirty="0" err="1">
                <a:solidFill>
                  <a:srgbClr val="00B050"/>
                </a:solidFill>
                <a:latin typeface="Consolas" panose="020B0609020204030204" pitchFamily="49" charset="0"/>
              </a:rPr>
              <a:t>authorization</a:t>
            </a:r>
            <a:r>
              <a:rPr lang="nb-NO" sz="1400" dirty="0">
                <a:solidFill>
                  <a:srgbClr val="00B050"/>
                </a:solidFill>
                <a:latin typeface="Consolas" panose="020B0609020204030204" pitchFamily="49" charset="0"/>
              </a:rPr>
              <a:t> </a:t>
            </a:r>
            <a:r>
              <a:rPr lang="nb-NO" sz="1400" dirty="0" err="1">
                <a:solidFill>
                  <a:srgbClr val="00B050"/>
                </a:solidFill>
                <a:latin typeface="Consolas" panose="020B0609020204030204" pitchFamily="49" charset="0"/>
              </a:rPr>
              <a:t>exec</a:t>
            </a:r>
            <a:r>
              <a:rPr lang="nb-NO" sz="1400" dirty="0">
                <a:solidFill>
                  <a:srgbClr val="00B050"/>
                </a:solidFill>
                <a:latin typeface="Consolas" panose="020B0609020204030204" pitchFamily="49" charset="0"/>
              </a:rPr>
              <a:t> </a:t>
            </a:r>
            <a:r>
              <a:rPr lang="nb-NO" sz="1400" dirty="0" err="1">
                <a:solidFill>
                  <a:srgbClr val="00B050"/>
                </a:solidFill>
                <a:latin typeface="Consolas" panose="020B0609020204030204" pitchFamily="49" charset="0"/>
              </a:rPr>
              <a:t>default</a:t>
            </a:r>
            <a:r>
              <a:rPr lang="nb-NO" sz="1400" dirty="0">
                <a:solidFill>
                  <a:srgbClr val="00B050"/>
                </a:solidFill>
                <a:latin typeface="Consolas" panose="020B0609020204030204" pitchFamily="49" charset="0"/>
              </a:rPr>
              <a:t> </a:t>
            </a:r>
            <a:r>
              <a:rPr lang="nb-NO" sz="1400" dirty="0" err="1">
                <a:solidFill>
                  <a:srgbClr val="00B050"/>
                </a:solidFill>
                <a:latin typeface="Consolas" panose="020B0609020204030204" pitchFamily="49" charset="0"/>
              </a:rPr>
              <a:t>local</a:t>
            </a:r>
            <a:endParaRPr lang="nb-NO" sz="1400" dirty="0">
              <a:solidFill>
                <a:srgbClr val="00B050"/>
              </a:solidFill>
              <a:latin typeface="Consolas" panose="020B0609020204030204" pitchFamily="49" charset="0"/>
            </a:endParaRPr>
          </a:p>
        </p:txBody>
      </p:sp>
      <p:sp>
        <p:nvSpPr>
          <p:cNvPr id="4" name="Footer Placeholder 6">
            <a:extLst>
              <a:ext uri="{FF2B5EF4-FFF2-40B4-BE49-F238E27FC236}">
                <a16:creationId xmlns:a16="http://schemas.microsoft.com/office/drawing/2014/main" id="{1B53A489-8570-0099-E749-8FD7574DC86E}"/>
              </a:ext>
            </a:extLst>
          </p:cNvPr>
          <p:cNvSpPr>
            <a:spLocks noGrp="1"/>
          </p:cNvSpPr>
          <p:nvPr>
            <p:ph type="ftr" sz="quarter" idx="11"/>
          </p:nvPr>
        </p:nvSpPr>
        <p:spPr>
          <a:xfrm>
            <a:off x="0" y="0"/>
            <a:ext cx="1440001" cy="270000"/>
          </a:xfrm>
          <a:solidFill>
            <a:srgbClr val="0C1026"/>
          </a:solidFill>
          <a:ln>
            <a:noFill/>
          </a:ln>
        </p:spPr>
        <p:txBody>
          <a:bodyPr/>
          <a:lstStyle/>
          <a:p>
            <a:pPr algn="l"/>
            <a:r>
              <a:rPr lang="en-US" sz="1100">
                <a:latin typeface="Verdana" panose="020B0604030504040204" pitchFamily="34" charset="0"/>
                <a:ea typeface="Verdana" panose="020B0604030504040204" pitchFamily="34" charset="0"/>
                <a:sym typeface="Verdana" panose="020B0604030504040204" pitchFamily="34" charset="0"/>
              </a:rPr>
              <a:t> Pre-lab exercises</a:t>
            </a:r>
          </a:p>
        </p:txBody>
      </p:sp>
      <p:sp>
        <p:nvSpPr>
          <p:cNvPr id="5" name="Footer Placeholder 6">
            <a:extLst>
              <a:ext uri="{FF2B5EF4-FFF2-40B4-BE49-F238E27FC236}">
                <a16:creationId xmlns:a16="http://schemas.microsoft.com/office/drawing/2014/main" id="{6166047B-8814-0C38-10C7-8EB2A421732A}"/>
              </a:ext>
            </a:extLst>
          </p:cNvPr>
          <p:cNvSpPr txBox="1">
            <a:spLocks/>
          </p:cNvSpPr>
          <p:nvPr/>
        </p:nvSpPr>
        <p:spPr bwMode="gray">
          <a:xfrm>
            <a:off x="1440000" y="0"/>
            <a:ext cx="7900850" cy="270000"/>
          </a:xfrm>
          <a:prstGeom prst="rect">
            <a:avLst/>
          </a:prstGeom>
          <a:gradFill flip="none" rotWithShape="1">
            <a:gsLst>
              <a:gs pos="0">
                <a:srgbClr val="2D28CD"/>
              </a:gs>
              <a:gs pos="50000">
                <a:srgbClr val="2D28CD">
                  <a:alpha val="50000"/>
                </a:srgbClr>
              </a:gs>
              <a:gs pos="100000">
                <a:schemeClr val="bg1"/>
              </a:gs>
            </a:gsLst>
            <a:lin ang="0" scaled="1"/>
            <a:tileRect/>
          </a:gradFill>
          <a:ln>
            <a:noFill/>
          </a:ln>
        </p:spPr>
        <p:txBody>
          <a:bodyPr vert="horz" lIns="0" tIns="0" rIns="0" bIns="0" rtlCol="0" anchor="ctr"/>
          <a:lstStyle>
            <a:defPPr>
              <a:defRPr lang="en-US"/>
            </a:defPPr>
            <a:lvl1pPr marL="0" algn="ctr" defTabSz="914400" rtl="0" eaLnBrk="1" latinLnBrk="0" hangingPunct="1">
              <a:defRPr sz="1050" kern="1200">
                <a:solidFill>
                  <a:schemeClr val="bg1"/>
                </a:solidFill>
                <a:latin typeface="Verdana" panose="020B0604030504040204" pitchFamily="34" charset="0"/>
                <a:ea typeface="Verdana" panose="020B0604030504040204" pitchFamily="34" charset="0"/>
                <a:cs typeface="+mn-cs"/>
                <a:sym typeface="Verdana" panose="020B060403050404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dirty="0"/>
              <a:t> Pre-lab task #6: 9800-CL</a:t>
            </a:r>
          </a:p>
        </p:txBody>
      </p:sp>
      <p:sp>
        <p:nvSpPr>
          <p:cNvPr id="3" name="TextBox 2">
            <a:extLst>
              <a:ext uri="{FF2B5EF4-FFF2-40B4-BE49-F238E27FC236}">
                <a16:creationId xmlns:a16="http://schemas.microsoft.com/office/drawing/2014/main" id="{063297C5-9880-F6FD-7DBE-410ADC3232DE}"/>
              </a:ext>
            </a:extLst>
          </p:cNvPr>
          <p:cNvSpPr txBox="1"/>
          <p:nvPr/>
        </p:nvSpPr>
        <p:spPr>
          <a:xfrm>
            <a:off x="540000" y="3514830"/>
            <a:ext cx="8692900" cy="1027204"/>
          </a:xfrm>
          <a:prstGeom prst="rect">
            <a:avLst/>
          </a:prstGeom>
          <a:solidFill>
            <a:schemeClr val="tx1"/>
          </a:solidFill>
        </p:spPr>
        <p:txBody>
          <a:bodyPr wrap="square">
            <a:spAutoFit/>
          </a:bodyPr>
          <a:lstStyle/>
          <a:p>
            <a:pPr marL="0" lvl="1" indent="-97200">
              <a:lnSpc>
                <a:spcPct val="110000"/>
              </a:lnSpc>
            </a:pPr>
            <a:r>
              <a:rPr lang="nb-NO" sz="1400" dirty="0" err="1">
                <a:solidFill>
                  <a:srgbClr val="00B050"/>
                </a:solidFill>
                <a:latin typeface="Consolas" panose="020B0609020204030204" pitchFamily="49" charset="0"/>
                <a:ea typeface="+mn-ea"/>
              </a:rPr>
              <a:t>username</a:t>
            </a:r>
            <a:r>
              <a:rPr lang="nb-NO" sz="1400" dirty="0">
                <a:solidFill>
                  <a:srgbClr val="00B050"/>
                </a:solidFill>
                <a:latin typeface="Consolas" panose="020B0609020204030204" pitchFamily="49" charset="0"/>
                <a:ea typeface="+mn-ea"/>
              </a:rPr>
              <a:t> </a:t>
            </a:r>
            <a:r>
              <a:rPr lang="nb-NO" sz="1400" dirty="0" err="1">
                <a:solidFill>
                  <a:srgbClr val="00B050"/>
                </a:solidFill>
                <a:latin typeface="Consolas" panose="020B0609020204030204" pitchFamily="49" charset="0"/>
                <a:ea typeface="+mn-ea"/>
              </a:rPr>
              <a:t>restconf-read</a:t>
            </a:r>
            <a:r>
              <a:rPr lang="nb-NO" sz="1400" dirty="0">
                <a:solidFill>
                  <a:srgbClr val="00B050"/>
                </a:solidFill>
                <a:latin typeface="Consolas" panose="020B0609020204030204" pitchFamily="49" charset="0"/>
                <a:ea typeface="+mn-ea"/>
              </a:rPr>
              <a:t> </a:t>
            </a:r>
            <a:r>
              <a:rPr lang="nb-NO" sz="1400" dirty="0" err="1">
                <a:solidFill>
                  <a:srgbClr val="00B050"/>
                </a:solidFill>
                <a:latin typeface="Consolas" panose="020B0609020204030204" pitchFamily="49" charset="0"/>
                <a:ea typeface="+mn-ea"/>
              </a:rPr>
              <a:t>privilege</a:t>
            </a:r>
            <a:r>
              <a:rPr lang="nb-NO" sz="1400" dirty="0">
                <a:solidFill>
                  <a:srgbClr val="00B050"/>
                </a:solidFill>
                <a:latin typeface="Consolas" panose="020B0609020204030204" pitchFamily="49" charset="0"/>
                <a:ea typeface="+mn-ea"/>
              </a:rPr>
              <a:t> 1 </a:t>
            </a:r>
            <a:r>
              <a:rPr lang="nb-NO" sz="1400" dirty="0" err="1">
                <a:solidFill>
                  <a:srgbClr val="00B050"/>
                </a:solidFill>
                <a:latin typeface="Consolas" panose="020B0609020204030204" pitchFamily="49" charset="0"/>
                <a:ea typeface="+mn-ea"/>
              </a:rPr>
              <a:t>secret</a:t>
            </a:r>
            <a:r>
              <a:rPr lang="nb-NO" sz="1400" dirty="0">
                <a:solidFill>
                  <a:srgbClr val="00B050"/>
                </a:solidFill>
                <a:latin typeface="Consolas" panose="020B0609020204030204" pitchFamily="49" charset="0"/>
              </a:rPr>
              <a:t> </a:t>
            </a:r>
            <a:r>
              <a:rPr lang="nb-NO" sz="1400" dirty="0" err="1">
                <a:solidFill>
                  <a:srgbClr val="00B050"/>
                </a:solidFill>
                <a:latin typeface="Consolas" panose="020B0609020204030204" pitchFamily="49" charset="0"/>
              </a:rPr>
              <a:t>restconf-read</a:t>
            </a:r>
            <a:endParaRPr lang="nb-NO" sz="1400" dirty="0">
              <a:solidFill>
                <a:srgbClr val="00B050"/>
              </a:solidFill>
              <a:latin typeface="Consolas" panose="020B0609020204030204" pitchFamily="49" charset="0"/>
            </a:endParaRPr>
          </a:p>
          <a:p>
            <a:pPr marL="0" lvl="1" indent="-97200">
              <a:lnSpc>
                <a:spcPct val="110000"/>
              </a:lnSpc>
            </a:pPr>
            <a:r>
              <a:rPr lang="nb-NO" sz="1400" dirty="0" err="1">
                <a:solidFill>
                  <a:srgbClr val="00B050"/>
                </a:solidFill>
                <a:latin typeface="Consolas" panose="020B0609020204030204" pitchFamily="49" charset="0"/>
                <a:ea typeface="+mn-ea"/>
              </a:rPr>
              <a:t>username</a:t>
            </a:r>
            <a:r>
              <a:rPr lang="nb-NO" sz="1400" dirty="0">
                <a:solidFill>
                  <a:srgbClr val="00B050"/>
                </a:solidFill>
                <a:latin typeface="Consolas" panose="020B0609020204030204" pitchFamily="49" charset="0"/>
                <a:ea typeface="+mn-ea"/>
              </a:rPr>
              <a:t> </a:t>
            </a:r>
            <a:r>
              <a:rPr lang="nb-NO" sz="1400" dirty="0" err="1">
                <a:solidFill>
                  <a:srgbClr val="00B050"/>
                </a:solidFill>
                <a:latin typeface="Consolas" panose="020B0609020204030204" pitchFamily="49" charset="0"/>
                <a:ea typeface="+mn-ea"/>
              </a:rPr>
              <a:t>netconf-read</a:t>
            </a:r>
            <a:r>
              <a:rPr lang="nb-NO" sz="1400" dirty="0">
                <a:solidFill>
                  <a:srgbClr val="00B050"/>
                </a:solidFill>
                <a:latin typeface="Consolas" panose="020B0609020204030204" pitchFamily="49" charset="0"/>
                <a:ea typeface="+mn-ea"/>
              </a:rPr>
              <a:t> </a:t>
            </a:r>
            <a:r>
              <a:rPr lang="nb-NO" sz="1400" dirty="0" err="1">
                <a:solidFill>
                  <a:srgbClr val="00B050"/>
                </a:solidFill>
                <a:latin typeface="Consolas" panose="020B0609020204030204" pitchFamily="49" charset="0"/>
                <a:ea typeface="+mn-ea"/>
              </a:rPr>
              <a:t>privilege</a:t>
            </a:r>
            <a:r>
              <a:rPr lang="nb-NO" sz="1400" dirty="0">
                <a:solidFill>
                  <a:srgbClr val="00B050"/>
                </a:solidFill>
                <a:latin typeface="Consolas" panose="020B0609020204030204" pitchFamily="49" charset="0"/>
                <a:ea typeface="+mn-ea"/>
              </a:rPr>
              <a:t> 1 </a:t>
            </a:r>
            <a:r>
              <a:rPr lang="nb-NO" sz="1400" dirty="0" err="1">
                <a:solidFill>
                  <a:srgbClr val="00B050"/>
                </a:solidFill>
                <a:latin typeface="Consolas" panose="020B0609020204030204" pitchFamily="49" charset="0"/>
                <a:ea typeface="+mn-ea"/>
              </a:rPr>
              <a:t>secret</a:t>
            </a:r>
            <a:r>
              <a:rPr lang="nb-NO" sz="1400" dirty="0">
                <a:solidFill>
                  <a:srgbClr val="00B050"/>
                </a:solidFill>
                <a:latin typeface="Consolas" panose="020B0609020204030204" pitchFamily="49" charset="0"/>
                <a:ea typeface="+mn-ea"/>
              </a:rPr>
              <a:t> </a:t>
            </a:r>
            <a:r>
              <a:rPr lang="nb-NO" sz="1400" dirty="0" err="1">
                <a:solidFill>
                  <a:srgbClr val="00B050"/>
                </a:solidFill>
                <a:latin typeface="Consolas" panose="020B0609020204030204" pitchFamily="49" charset="0"/>
                <a:ea typeface="+mn-ea"/>
              </a:rPr>
              <a:t>netconf-read</a:t>
            </a:r>
            <a:endParaRPr lang="nb-NO" sz="1400" dirty="0">
              <a:solidFill>
                <a:srgbClr val="00B050"/>
              </a:solidFill>
              <a:latin typeface="Consolas" panose="020B0609020204030204" pitchFamily="49" charset="0"/>
              <a:ea typeface="+mn-ea"/>
            </a:endParaRPr>
          </a:p>
          <a:p>
            <a:pPr marL="0" lvl="1" indent="-97200">
              <a:lnSpc>
                <a:spcPct val="110000"/>
              </a:lnSpc>
            </a:pPr>
            <a:r>
              <a:rPr lang="nb-NO" sz="1400" dirty="0">
                <a:solidFill>
                  <a:srgbClr val="00B050"/>
                </a:solidFill>
                <a:latin typeface="Consolas" panose="020B0609020204030204" pitchFamily="49" charset="0"/>
              </a:rPr>
              <a:t>exit</a:t>
            </a:r>
            <a:endParaRPr lang="nb-NO" sz="1400" dirty="0">
              <a:solidFill>
                <a:srgbClr val="00B050"/>
              </a:solidFill>
              <a:latin typeface="Consolas" panose="020B0609020204030204" pitchFamily="49" charset="0"/>
              <a:ea typeface="+mn-ea"/>
            </a:endParaRPr>
          </a:p>
          <a:p>
            <a:pPr marL="0" lvl="1" indent="-97200">
              <a:lnSpc>
                <a:spcPct val="110000"/>
              </a:lnSpc>
            </a:pPr>
            <a:r>
              <a:rPr lang="en-US" sz="1400" dirty="0">
                <a:solidFill>
                  <a:srgbClr val="00B050"/>
                </a:solidFill>
                <a:latin typeface="Consolas" panose="020B0609020204030204" pitchFamily="49" charset="0"/>
                <a:ea typeface="+mn-ea"/>
              </a:rPr>
              <a:t>request platform software yang-management </a:t>
            </a:r>
            <a:r>
              <a:rPr lang="en-US" sz="1400" dirty="0" err="1">
                <a:solidFill>
                  <a:srgbClr val="00B050"/>
                </a:solidFill>
                <a:latin typeface="Consolas" panose="020B0609020204030204" pitchFamily="49" charset="0"/>
                <a:ea typeface="+mn-ea"/>
              </a:rPr>
              <a:t>nacm</a:t>
            </a:r>
            <a:r>
              <a:rPr lang="en-US" sz="1400" dirty="0">
                <a:solidFill>
                  <a:srgbClr val="00B050"/>
                </a:solidFill>
                <a:latin typeface="Consolas" panose="020B0609020204030204" pitchFamily="49" charset="0"/>
                <a:ea typeface="+mn-ea"/>
              </a:rPr>
              <a:t> populate-read-rules privilege 1</a:t>
            </a:r>
            <a:endParaRPr lang="nb-NO" sz="1400" dirty="0">
              <a:solidFill>
                <a:srgbClr val="00B050"/>
              </a:solidFill>
              <a:latin typeface="Consolas" panose="020B0609020204030204" pitchFamily="49" charset="0"/>
              <a:ea typeface="+mn-ea"/>
            </a:endParaRPr>
          </a:p>
        </p:txBody>
      </p:sp>
      <p:pic>
        <p:nvPicPr>
          <p:cNvPr id="7" name="Picture 6">
            <a:extLst>
              <a:ext uri="{FF2B5EF4-FFF2-40B4-BE49-F238E27FC236}">
                <a16:creationId xmlns:a16="http://schemas.microsoft.com/office/drawing/2014/main" id="{294AD625-B71B-328E-F562-7C9851ADE984}"/>
              </a:ext>
            </a:extLst>
          </p:cNvPr>
          <p:cNvPicPr>
            <a:picLocks noChangeAspect="1"/>
          </p:cNvPicPr>
          <p:nvPr/>
        </p:nvPicPr>
        <p:blipFill>
          <a:blip r:embed="rId3"/>
          <a:stretch>
            <a:fillRect/>
          </a:stretch>
        </p:blipFill>
        <p:spPr>
          <a:xfrm>
            <a:off x="1281111" y="5346001"/>
            <a:ext cx="5504368" cy="715166"/>
          </a:xfrm>
          <a:prstGeom prst="rect">
            <a:avLst/>
          </a:prstGeom>
        </p:spPr>
      </p:pic>
    </p:spTree>
    <p:extLst>
      <p:ext uri="{BB962C8B-B14F-4D97-AF65-F5344CB8AC3E}">
        <p14:creationId xmlns:p14="http://schemas.microsoft.com/office/powerpoint/2010/main" val="1059178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Slide Number Placeholder 3">
            <a:extLst>
              <a:ext uri="{FF2B5EF4-FFF2-40B4-BE49-F238E27FC236}">
                <a16:creationId xmlns:a16="http://schemas.microsoft.com/office/drawing/2014/main" id="{84E04E4E-021A-44EA-A21F-D749783987DC}"/>
              </a:ext>
            </a:extLst>
          </p:cNvPr>
          <p:cNvSpPr>
            <a:spLocks noGrp="1"/>
          </p:cNvSpPr>
          <p:nvPr>
            <p:ph type="sldNum" sz="quarter" idx="12"/>
          </p:nvPr>
        </p:nvSpPr>
        <p:spPr>
          <a:xfrm>
            <a:off x="540000" y="6247800"/>
            <a:ext cx="900000" cy="450000"/>
          </a:xfrm>
        </p:spPr>
        <p:txBody>
          <a:bodyPr/>
          <a:lstStyle/>
          <a:p>
            <a:pPr>
              <a:spcAft>
                <a:spcPts val="600"/>
              </a:spcAft>
            </a:pPr>
            <a:fld id="{02CEFE82-39F2-4F47-8A0C-D5AB3496FA5C}" type="slidenum">
              <a:rPr lang="en-GB" smtClean="0"/>
              <a:pPr>
                <a:spcAft>
                  <a:spcPts val="600"/>
                </a:spcAft>
              </a:pPr>
              <a:t>54</a:t>
            </a:fld>
            <a:endParaRPr lang="en-GB"/>
          </a:p>
        </p:txBody>
      </p:sp>
      <p:sp>
        <p:nvSpPr>
          <p:cNvPr id="2" name="The distance between the headline and the start of the body copy is always constant.…">
            <a:extLst>
              <a:ext uri="{FF2B5EF4-FFF2-40B4-BE49-F238E27FC236}">
                <a16:creationId xmlns:a16="http://schemas.microsoft.com/office/drawing/2014/main" id="{9796E8C1-5924-9DB3-B51B-75296717F89F}"/>
              </a:ext>
            </a:extLst>
          </p:cNvPr>
          <p:cNvSpPr txBox="1">
            <a:spLocks noGrp="1"/>
          </p:cNvSpPr>
          <p:nvPr>
            <p:ph idx="1"/>
          </p:nvPr>
        </p:nvSpPr>
        <p:spPr>
          <a:xfrm>
            <a:off x="653143" y="1230923"/>
            <a:ext cx="11109600" cy="4791808"/>
          </a:xfrm>
        </p:spPr>
        <p:txBody>
          <a:bodyPr>
            <a:normAutofit/>
          </a:bodyPr>
          <a:lstStyle/>
          <a:p>
            <a:pPr>
              <a:lnSpc>
                <a:spcPct val="110000"/>
              </a:lnSpc>
            </a:pPr>
            <a:r>
              <a:rPr lang="nb-NO" sz="1600" dirty="0" err="1"/>
              <a:t>You</a:t>
            </a:r>
            <a:r>
              <a:rPr lang="nb-NO" sz="1600" dirty="0"/>
              <a:t> </a:t>
            </a:r>
            <a:r>
              <a:rPr lang="nb-NO" sz="1600" dirty="0" err="1"/>
              <a:t>should</a:t>
            </a:r>
            <a:r>
              <a:rPr lang="nb-NO" sz="1600" dirty="0"/>
              <a:t> </a:t>
            </a:r>
            <a:r>
              <a:rPr lang="nb-NO" sz="1600" dirty="0" err="1"/>
              <a:t>now</a:t>
            </a:r>
            <a:r>
              <a:rPr lang="nb-NO" sz="1600" dirty="0"/>
              <a:t> be </a:t>
            </a:r>
            <a:r>
              <a:rPr lang="nb-NO" sz="1600" dirty="0" err="1"/>
              <a:t>ready</a:t>
            </a:r>
            <a:r>
              <a:rPr lang="nb-NO" sz="1600" dirty="0"/>
              <a:t> for </a:t>
            </a:r>
            <a:r>
              <a:rPr lang="nb-NO" sz="1600" dirty="0" err="1"/>
              <a:t>the</a:t>
            </a:r>
            <a:r>
              <a:rPr lang="nb-NO" sz="1600" dirty="0"/>
              <a:t> </a:t>
            </a:r>
            <a:r>
              <a:rPr lang="nb-NO" sz="1600" dirty="0" err="1"/>
              <a:t>deep</a:t>
            </a:r>
            <a:r>
              <a:rPr lang="nb-NO" sz="1600" dirty="0"/>
              <a:t> </a:t>
            </a:r>
            <a:r>
              <a:rPr lang="nb-NO" sz="1600" dirty="0" err="1"/>
              <a:t>dive</a:t>
            </a:r>
            <a:r>
              <a:rPr lang="nb-NO" sz="1600" dirty="0"/>
              <a:t> labs, by </a:t>
            </a:r>
            <a:r>
              <a:rPr lang="nb-NO" sz="1600" dirty="0" err="1"/>
              <a:t>having</a:t>
            </a:r>
            <a:r>
              <a:rPr lang="nb-NO" sz="1600" dirty="0"/>
              <a:t> </a:t>
            </a:r>
            <a:r>
              <a:rPr lang="nb-NO" sz="1600" dirty="0" err="1"/>
              <a:t>installed</a:t>
            </a:r>
            <a:endParaRPr lang="nb-NO" sz="1600" dirty="0"/>
          </a:p>
          <a:p>
            <a:pPr lvl="1">
              <a:lnSpc>
                <a:spcPct val="110000"/>
              </a:lnSpc>
            </a:pPr>
            <a:r>
              <a:rPr lang="nb-NO" sz="1400" dirty="0" err="1">
                <a:latin typeface="Consolas" panose="020B0609020204030204" pitchFamily="49" charset="0"/>
              </a:rPr>
              <a:t>VirtualBox</a:t>
            </a:r>
            <a:endParaRPr lang="nb-NO" sz="1400" dirty="0">
              <a:latin typeface="Consolas" panose="020B0609020204030204" pitchFamily="49" charset="0"/>
            </a:endParaRPr>
          </a:p>
          <a:p>
            <a:pPr lvl="2">
              <a:lnSpc>
                <a:spcPct val="110000"/>
              </a:lnSpc>
            </a:pPr>
            <a:r>
              <a:rPr lang="nb-NO" dirty="0">
                <a:latin typeface="Consolas" panose="020B0609020204030204" pitchFamily="49" charset="0"/>
              </a:rPr>
              <a:t>Virtual </a:t>
            </a:r>
            <a:r>
              <a:rPr lang="nb-NO" dirty="0" err="1">
                <a:latin typeface="Consolas" panose="020B0609020204030204" pitchFamily="49" charset="0"/>
              </a:rPr>
              <a:t>Mahine</a:t>
            </a:r>
            <a:r>
              <a:rPr lang="nb-NO" dirty="0">
                <a:latin typeface="Consolas" panose="020B0609020204030204" pitchFamily="49" charset="0"/>
              </a:rPr>
              <a:t> 1: 9800-CL</a:t>
            </a:r>
          </a:p>
          <a:p>
            <a:pPr lvl="2">
              <a:lnSpc>
                <a:spcPct val="110000"/>
              </a:lnSpc>
            </a:pPr>
            <a:r>
              <a:rPr lang="nb-NO" dirty="0">
                <a:latin typeface="Consolas" panose="020B0609020204030204" pitchFamily="49" charset="0"/>
              </a:rPr>
              <a:t>Virtual Machine 2: </a:t>
            </a:r>
            <a:r>
              <a:rPr lang="nb-NO" dirty="0" err="1">
                <a:latin typeface="Consolas" panose="020B0609020204030204" pitchFamily="49" charset="0"/>
              </a:rPr>
              <a:t>Ubuntu</a:t>
            </a:r>
            <a:r>
              <a:rPr lang="nb-NO" dirty="0">
                <a:latin typeface="Consolas" panose="020B0609020204030204" pitchFamily="49" charset="0"/>
              </a:rPr>
              <a:t> Server w/</a:t>
            </a:r>
            <a:r>
              <a:rPr lang="nb-NO" dirty="0" err="1">
                <a:latin typeface="Consolas" panose="020B0609020204030204" pitchFamily="49" charset="0"/>
              </a:rPr>
              <a:t>Docker</a:t>
            </a:r>
            <a:endParaRPr lang="nb-NO" dirty="0">
              <a:latin typeface="Consolas" panose="020B0609020204030204" pitchFamily="49" charset="0"/>
            </a:endParaRPr>
          </a:p>
          <a:p>
            <a:pPr lvl="1">
              <a:lnSpc>
                <a:spcPct val="110000"/>
              </a:lnSpc>
            </a:pPr>
            <a:r>
              <a:rPr lang="nb-NO" sz="1400" dirty="0">
                <a:latin typeface="Consolas" panose="020B0609020204030204" pitchFamily="49" charset="0"/>
              </a:rPr>
              <a:t>Postman</a:t>
            </a:r>
          </a:p>
          <a:p>
            <a:pPr lvl="1">
              <a:lnSpc>
                <a:spcPct val="110000"/>
              </a:lnSpc>
            </a:pPr>
            <a:r>
              <a:rPr lang="nb-NO" sz="1400" dirty="0" err="1">
                <a:latin typeface="Consolas" panose="020B0609020204030204" pitchFamily="49" charset="0"/>
              </a:rPr>
              <a:t>VS</a:t>
            </a:r>
            <a:r>
              <a:rPr lang="nb-NO" sz="1400" dirty="0">
                <a:latin typeface="Consolas" panose="020B0609020204030204" pitchFamily="49" charset="0"/>
              </a:rPr>
              <a:t> Code w/</a:t>
            </a:r>
            <a:r>
              <a:rPr lang="nb-NO" sz="1400" dirty="0" err="1">
                <a:latin typeface="Consolas" panose="020B0609020204030204" pitchFamily="49" charset="0"/>
              </a:rPr>
              <a:t>some</a:t>
            </a:r>
            <a:r>
              <a:rPr lang="nb-NO" sz="1400" dirty="0">
                <a:latin typeface="Consolas" panose="020B0609020204030204" pitchFamily="49" charset="0"/>
              </a:rPr>
              <a:t> </a:t>
            </a:r>
            <a:r>
              <a:rPr lang="nb-NO" sz="1400" dirty="0" err="1">
                <a:latin typeface="Consolas" panose="020B0609020204030204" pitchFamily="49" charset="0"/>
              </a:rPr>
              <a:t>extensions</a:t>
            </a:r>
            <a:endParaRPr lang="nb-NO" sz="1400" dirty="0">
              <a:latin typeface="Consolas" panose="020B0609020204030204" pitchFamily="49" charset="0"/>
            </a:endParaRPr>
          </a:p>
          <a:p>
            <a:pPr lvl="1">
              <a:lnSpc>
                <a:spcPct val="110000"/>
              </a:lnSpc>
            </a:pPr>
            <a:endParaRPr lang="nb-NO" sz="1400" dirty="0">
              <a:latin typeface="Consolas" panose="020B0609020204030204" pitchFamily="49" charset="0"/>
            </a:endParaRPr>
          </a:p>
        </p:txBody>
      </p:sp>
      <p:sp>
        <p:nvSpPr>
          <p:cNvPr id="3" name="Footer Placeholder 6">
            <a:extLst>
              <a:ext uri="{FF2B5EF4-FFF2-40B4-BE49-F238E27FC236}">
                <a16:creationId xmlns:a16="http://schemas.microsoft.com/office/drawing/2014/main" id="{D716D84C-92F8-0D97-658B-D580A9E686C2}"/>
              </a:ext>
            </a:extLst>
          </p:cNvPr>
          <p:cNvSpPr>
            <a:spLocks noGrp="1"/>
          </p:cNvSpPr>
          <p:nvPr>
            <p:ph type="ftr" sz="quarter" idx="11"/>
          </p:nvPr>
        </p:nvSpPr>
        <p:spPr>
          <a:xfrm>
            <a:off x="0" y="0"/>
            <a:ext cx="1440001" cy="270000"/>
          </a:xfrm>
          <a:solidFill>
            <a:srgbClr val="0C1026"/>
          </a:solidFill>
          <a:ln>
            <a:noFill/>
          </a:ln>
        </p:spPr>
        <p:txBody>
          <a:bodyPr/>
          <a:lstStyle/>
          <a:p>
            <a:pPr algn="l"/>
            <a:r>
              <a:rPr lang="en-US" sz="1100">
                <a:latin typeface="Verdana" panose="020B0604030504040204" pitchFamily="34" charset="0"/>
                <a:ea typeface="Verdana" panose="020B0604030504040204" pitchFamily="34" charset="0"/>
                <a:sym typeface="Verdana" panose="020B0604030504040204" pitchFamily="34" charset="0"/>
              </a:rPr>
              <a:t> Pre-lab exercises</a:t>
            </a:r>
          </a:p>
        </p:txBody>
      </p:sp>
      <p:sp>
        <p:nvSpPr>
          <p:cNvPr id="6" name="Footer Placeholder 6">
            <a:extLst>
              <a:ext uri="{FF2B5EF4-FFF2-40B4-BE49-F238E27FC236}">
                <a16:creationId xmlns:a16="http://schemas.microsoft.com/office/drawing/2014/main" id="{F79AC7D6-9707-FA3C-4181-45142247410B}"/>
              </a:ext>
            </a:extLst>
          </p:cNvPr>
          <p:cNvSpPr txBox="1">
            <a:spLocks/>
          </p:cNvSpPr>
          <p:nvPr/>
        </p:nvSpPr>
        <p:spPr bwMode="gray">
          <a:xfrm>
            <a:off x="1440000" y="0"/>
            <a:ext cx="7900850" cy="270000"/>
          </a:xfrm>
          <a:prstGeom prst="rect">
            <a:avLst/>
          </a:prstGeom>
          <a:gradFill flip="none" rotWithShape="1">
            <a:gsLst>
              <a:gs pos="0">
                <a:srgbClr val="2D28CD"/>
              </a:gs>
              <a:gs pos="50000">
                <a:srgbClr val="2D28CD">
                  <a:alpha val="50000"/>
                </a:srgbClr>
              </a:gs>
              <a:gs pos="100000">
                <a:schemeClr val="bg1"/>
              </a:gs>
            </a:gsLst>
            <a:lin ang="0" scaled="1"/>
            <a:tileRect/>
          </a:gradFill>
          <a:ln>
            <a:noFill/>
          </a:ln>
        </p:spPr>
        <p:txBody>
          <a:bodyPr vert="horz" lIns="0" tIns="0" rIns="0" bIns="0" rtlCol="0" anchor="ctr"/>
          <a:lstStyle>
            <a:defPPr>
              <a:defRPr lang="en-US"/>
            </a:defPPr>
            <a:lvl1pPr marL="0" algn="ctr" defTabSz="914400" rtl="0" eaLnBrk="1" latinLnBrk="0" hangingPunct="1">
              <a:defRPr sz="1050" kern="1200">
                <a:solidFill>
                  <a:schemeClr val="bg1"/>
                </a:solidFill>
                <a:latin typeface="Verdana" panose="020B0604030504040204" pitchFamily="34" charset="0"/>
                <a:ea typeface="Verdana" panose="020B0604030504040204" pitchFamily="34" charset="0"/>
                <a:cs typeface="+mn-cs"/>
                <a:sym typeface="Verdana" panose="020B060403050404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a:t> Pre-lab task summary</a:t>
            </a:r>
          </a:p>
        </p:txBody>
      </p:sp>
      <p:sp>
        <p:nvSpPr>
          <p:cNvPr id="4" name="Text+Image 50:50">
            <a:extLst>
              <a:ext uri="{FF2B5EF4-FFF2-40B4-BE49-F238E27FC236}">
                <a16:creationId xmlns:a16="http://schemas.microsoft.com/office/drawing/2014/main" id="{43D25E58-39BE-7924-06C6-9C6254D81A44}"/>
              </a:ext>
            </a:extLst>
          </p:cNvPr>
          <p:cNvSpPr txBox="1">
            <a:spLocks noGrp="1"/>
          </p:cNvSpPr>
          <p:nvPr>
            <p:ph type="title"/>
          </p:nvPr>
        </p:nvSpPr>
        <p:spPr>
          <a:xfrm>
            <a:off x="540000" y="432000"/>
            <a:ext cx="11109600" cy="540000"/>
          </a:xfrm>
        </p:spPr>
        <p:txBody>
          <a:bodyPr anchor="ctr">
            <a:normAutofit/>
          </a:bodyPr>
          <a:lstStyle/>
          <a:p>
            <a:r>
              <a:rPr lang="en-GB"/>
              <a:t>Pre-lab task summary</a:t>
            </a:r>
          </a:p>
        </p:txBody>
      </p:sp>
    </p:spTree>
    <p:extLst>
      <p:ext uri="{BB962C8B-B14F-4D97-AF65-F5344CB8AC3E}">
        <p14:creationId xmlns:p14="http://schemas.microsoft.com/office/powerpoint/2010/main" val="1986310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 name="Text+Image 50:50"/>
          <p:cNvSpPr txBox="1">
            <a:spLocks noGrp="1"/>
          </p:cNvSpPr>
          <p:nvPr>
            <p:ph type="title"/>
          </p:nvPr>
        </p:nvSpPr>
        <p:spPr>
          <a:xfrm>
            <a:off x="539999" y="432000"/>
            <a:ext cx="7148360" cy="1080000"/>
          </a:xfrm>
        </p:spPr>
        <p:txBody>
          <a:bodyPr anchor="ctr">
            <a:normAutofit/>
          </a:bodyPr>
          <a:lstStyle/>
          <a:p>
            <a:r>
              <a:rPr lang="en-GB"/>
              <a:t>Agenda</a:t>
            </a:r>
          </a:p>
        </p:txBody>
      </p:sp>
      <p:sp>
        <p:nvSpPr>
          <p:cNvPr id="124" name="Slide Number Placeholder 3">
            <a:extLst>
              <a:ext uri="{FF2B5EF4-FFF2-40B4-BE49-F238E27FC236}">
                <a16:creationId xmlns:a16="http://schemas.microsoft.com/office/drawing/2014/main" id="{84E04E4E-021A-44EA-A21F-D749783987DC}"/>
              </a:ext>
            </a:extLst>
          </p:cNvPr>
          <p:cNvSpPr>
            <a:spLocks noGrp="1"/>
          </p:cNvSpPr>
          <p:nvPr>
            <p:ph type="sldNum" sz="quarter" idx="12"/>
          </p:nvPr>
        </p:nvSpPr>
        <p:spPr>
          <a:xfrm>
            <a:off x="540000" y="6247800"/>
            <a:ext cx="900000" cy="450000"/>
          </a:xfrm>
        </p:spPr>
        <p:txBody>
          <a:bodyPr anchor="ctr">
            <a:normAutofit/>
          </a:bodyPr>
          <a:lstStyle/>
          <a:p>
            <a:pPr>
              <a:spcAft>
                <a:spcPts val="600"/>
              </a:spcAft>
            </a:pPr>
            <a:fld id="{02CEFE82-39F2-4F47-8A0C-D5AB3496FA5C}" type="slidenum">
              <a:rPr lang="en-GB" smtClean="0"/>
              <a:pPr>
                <a:spcAft>
                  <a:spcPts val="600"/>
                </a:spcAft>
              </a:pPr>
              <a:t>6</a:t>
            </a:fld>
            <a:endParaRPr lang="en-GB"/>
          </a:p>
        </p:txBody>
      </p:sp>
      <p:graphicFrame>
        <p:nvGraphicFramePr>
          <p:cNvPr id="182" name="Content Placeholder 4">
            <a:extLst>
              <a:ext uri="{FF2B5EF4-FFF2-40B4-BE49-F238E27FC236}">
                <a16:creationId xmlns:a16="http://schemas.microsoft.com/office/drawing/2014/main" id="{31C961BD-9981-8CD8-539D-AB011F3808BE}"/>
              </a:ext>
            </a:extLst>
          </p:cNvPr>
          <p:cNvGraphicFramePr>
            <a:graphicFrameLocks noGrp="1"/>
          </p:cNvGraphicFramePr>
          <p:nvPr>
            <p:ph sz="half" idx="1"/>
            <p:extLst>
              <p:ext uri="{D42A27DB-BD31-4B8C-83A1-F6EECF244321}">
                <p14:modId xmlns:p14="http://schemas.microsoft.com/office/powerpoint/2010/main" val="2198767456"/>
              </p:ext>
            </p:extLst>
          </p:nvPr>
        </p:nvGraphicFramePr>
        <p:xfrm>
          <a:off x="540000" y="1512000"/>
          <a:ext cx="11202821" cy="4298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6">
            <a:extLst>
              <a:ext uri="{FF2B5EF4-FFF2-40B4-BE49-F238E27FC236}">
                <a16:creationId xmlns:a16="http://schemas.microsoft.com/office/drawing/2014/main" id="{FAFA46FA-B501-269C-8563-699E3F5DE947}"/>
              </a:ext>
            </a:extLst>
          </p:cNvPr>
          <p:cNvSpPr>
            <a:spLocks noGrp="1"/>
          </p:cNvSpPr>
          <p:nvPr>
            <p:ph type="ftr" sz="quarter" idx="11"/>
          </p:nvPr>
        </p:nvSpPr>
        <p:spPr>
          <a:xfrm>
            <a:off x="0" y="0"/>
            <a:ext cx="1440001" cy="270000"/>
          </a:xfrm>
          <a:solidFill>
            <a:srgbClr val="0C1026"/>
          </a:solidFill>
          <a:ln>
            <a:noFill/>
          </a:ln>
        </p:spPr>
        <p:txBody>
          <a:bodyPr/>
          <a:lstStyle/>
          <a:p>
            <a:pPr algn="l"/>
            <a:r>
              <a:rPr lang="en-US" sz="1100">
                <a:latin typeface="Verdana" panose="020B0604030504040204" pitchFamily="34" charset="0"/>
                <a:ea typeface="Verdana" panose="020B0604030504040204" pitchFamily="34" charset="0"/>
                <a:sym typeface="Verdana" panose="020B0604030504040204" pitchFamily="34" charset="0"/>
              </a:rPr>
              <a:t> Prequel</a:t>
            </a:r>
          </a:p>
        </p:txBody>
      </p:sp>
      <p:sp>
        <p:nvSpPr>
          <p:cNvPr id="6" name="Footer Placeholder 6">
            <a:extLst>
              <a:ext uri="{FF2B5EF4-FFF2-40B4-BE49-F238E27FC236}">
                <a16:creationId xmlns:a16="http://schemas.microsoft.com/office/drawing/2014/main" id="{9594E367-A5C0-9E5F-38CE-5B5E04D992E1}"/>
              </a:ext>
            </a:extLst>
          </p:cNvPr>
          <p:cNvSpPr txBox="1">
            <a:spLocks/>
          </p:cNvSpPr>
          <p:nvPr/>
        </p:nvSpPr>
        <p:spPr bwMode="gray">
          <a:xfrm>
            <a:off x="1440000" y="0"/>
            <a:ext cx="7900850" cy="270000"/>
          </a:xfrm>
          <a:prstGeom prst="rect">
            <a:avLst/>
          </a:prstGeom>
          <a:gradFill flip="none" rotWithShape="1">
            <a:gsLst>
              <a:gs pos="0">
                <a:srgbClr val="2D28CD"/>
              </a:gs>
              <a:gs pos="50000">
                <a:srgbClr val="2D28CD">
                  <a:alpha val="50000"/>
                </a:srgbClr>
              </a:gs>
              <a:gs pos="100000">
                <a:schemeClr val="bg1"/>
              </a:gs>
            </a:gsLst>
            <a:lin ang="0" scaled="1"/>
            <a:tileRect/>
          </a:gradFill>
          <a:ln>
            <a:noFill/>
          </a:ln>
        </p:spPr>
        <p:txBody>
          <a:bodyPr vert="horz" lIns="0" tIns="0" rIns="0" bIns="0" rtlCol="0" anchor="ctr"/>
          <a:lstStyle>
            <a:defPPr>
              <a:defRPr lang="en-US"/>
            </a:defPPr>
            <a:lvl1pPr marL="0" algn="ctr" defTabSz="914400" rtl="0" eaLnBrk="1" latinLnBrk="0" hangingPunct="1">
              <a:defRPr sz="1050" kern="1200">
                <a:solidFill>
                  <a:schemeClr val="bg1"/>
                </a:solidFill>
                <a:latin typeface="Verdana" panose="020B0604030504040204" pitchFamily="34" charset="0"/>
                <a:ea typeface="Verdana" panose="020B0604030504040204" pitchFamily="34" charset="0"/>
                <a:cs typeface="+mn-cs"/>
                <a:sym typeface="Verdana" panose="020B060403050404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a:t> Agenda</a:t>
            </a:r>
          </a:p>
        </p:txBody>
      </p:sp>
    </p:spTree>
    <p:extLst>
      <p:ext uri="{BB962C8B-B14F-4D97-AF65-F5344CB8AC3E}">
        <p14:creationId xmlns:p14="http://schemas.microsoft.com/office/powerpoint/2010/main" val="3146980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Slide Number Placeholder 3">
            <a:extLst>
              <a:ext uri="{FF2B5EF4-FFF2-40B4-BE49-F238E27FC236}">
                <a16:creationId xmlns:a16="http://schemas.microsoft.com/office/drawing/2014/main" id="{84E04E4E-021A-44EA-A21F-D749783987DC}"/>
              </a:ext>
            </a:extLst>
          </p:cNvPr>
          <p:cNvSpPr>
            <a:spLocks noGrp="1"/>
          </p:cNvSpPr>
          <p:nvPr>
            <p:ph type="sldNum" sz="quarter" idx="12"/>
          </p:nvPr>
        </p:nvSpPr>
        <p:spPr>
          <a:xfrm>
            <a:off x="540000" y="6247800"/>
            <a:ext cx="900000" cy="450000"/>
          </a:xfrm>
        </p:spPr>
        <p:txBody>
          <a:bodyPr/>
          <a:lstStyle/>
          <a:p>
            <a:pPr>
              <a:spcAft>
                <a:spcPts val="600"/>
              </a:spcAft>
            </a:pPr>
            <a:fld id="{02CEFE82-39F2-4F47-8A0C-D5AB3496FA5C}" type="slidenum">
              <a:rPr lang="en-GB" smtClean="0"/>
              <a:pPr>
                <a:spcAft>
                  <a:spcPts val="600"/>
                </a:spcAft>
              </a:pPr>
              <a:t>7</a:t>
            </a:fld>
            <a:endParaRPr lang="en-GB"/>
          </a:p>
        </p:txBody>
      </p:sp>
      <p:sp>
        <p:nvSpPr>
          <p:cNvPr id="180" name="Text+Image 50:50"/>
          <p:cNvSpPr txBox="1">
            <a:spLocks noGrp="1"/>
          </p:cNvSpPr>
          <p:nvPr>
            <p:ph type="title"/>
          </p:nvPr>
        </p:nvSpPr>
        <p:spPr>
          <a:xfrm>
            <a:off x="540000" y="432000"/>
            <a:ext cx="11109600" cy="540000"/>
          </a:xfrm>
        </p:spPr>
        <p:txBody>
          <a:bodyPr anchor="ctr">
            <a:normAutofit/>
          </a:bodyPr>
          <a:lstStyle/>
          <a:p>
            <a:r>
              <a:rPr lang="en-GB"/>
              <a:t>Scope</a:t>
            </a:r>
          </a:p>
        </p:txBody>
      </p:sp>
      <p:sp>
        <p:nvSpPr>
          <p:cNvPr id="5" name="Content Placeholder 4">
            <a:extLst>
              <a:ext uri="{FF2B5EF4-FFF2-40B4-BE49-F238E27FC236}">
                <a16:creationId xmlns:a16="http://schemas.microsoft.com/office/drawing/2014/main" id="{06C331F7-EF3E-5E7F-9901-C355F1A9896B}"/>
              </a:ext>
            </a:extLst>
          </p:cNvPr>
          <p:cNvSpPr>
            <a:spLocks noGrp="1"/>
          </p:cNvSpPr>
          <p:nvPr>
            <p:ph idx="1"/>
          </p:nvPr>
        </p:nvSpPr>
        <p:spPr>
          <a:xfrm>
            <a:off x="540000" y="1512000"/>
            <a:ext cx="11109600" cy="4472590"/>
          </a:xfrm>
        </p:spPr>
        <p:txBody>
          <a:bodyPr/>
          <a:lstStyle/>
          <a:p>
            <a:r>
              <a:rPr lang="nb-NO" dirty="0"/>
              <a:t>In </a:t>
            </a:r>
            <a:r>
              <a:rPr lang="nb-NO" dirty="0" err="1"/>
              <a:t>scope</a:t>
            </a:r>
            <a:endParaRPr lang="nb-NO" dirty="0"/>
          </a:p>
          <a:p>
            <a:pPr lvl="1"/>
            <a:r>
              <a:rPr lang="nb-NO" dirty="0" err="1"/>
              <a:t>Getting</a:t>
            </a:r>
            <a:r>
              <a:rPr lang="nb-NO" dirty="0"/>
              <a:t> </a:t>
            </a:r>
            <a:r>
              <a:rPr lang="nb-NO" dirty="0" err="1"/>
              <a:t>started</a:t>
            </a:r>
            <a:r>
              <a:rPr lang="nb-NO" dirty="0"/>
              <a:t> </a:t>
            </a:r>
            <a:r>
              <a:rPr lang="nb-NO" dirty="0" err="1"/>
              <a:t>with</a:t>
            </a:r>
            <a:r>
              <a:rPr lang="nb-NO" dirty="0"/>
              <a:t> </a:t>
            </a:r>
            <a:r>
              <a:rPr lang="nb-NO" dirty="0" err="1"/>
              <a:t>various</a:t>
            </a:r>
            <a:r>
              <a:rPr lang="nb-NO" dirty="0"/>
              <a:t> systems/</a:t>
            </a:r>
            <a:r>
              <a:rPr lang="nb-NO" dirty="0" err="1"/>
              <a:t>languages</a:t>
            </a:r>
            <a:r>
              <a:rPr lang="nb-NO" dirty="0"/>
              <a:t>/</a:t>
            </a:r>
            <a:r>
              <a:rPr lang="nb-NO" dirty="0" err="1"/>
              <a:t>solutions</a:t>
            </a:r>
            <a:r>
              <a:rPr lang="nb-NO" dirty="0"/>
              <a:t> for lab purposes</a:t>
            </a:r>
          </a:p>
          <a:p>
            <a:pPr lvl="1"/>
            <a:r>
              <a:rPr lang="nb-NO" dirty="0" err="1"/>
              <a:t>Get</a:t>
            </a:r>
            <a:r>
              <a:rPr lang="nb-NO" dirty="0"/>
              <a:t> a lab </a:t>
            </a:r>
            <a:r>
              <a:rPr lang="nb-NO" dirty="0" err="1"/>
              <a:t>environment</a:t>
            </a:r>
            <a:r>
              <a:rPr lang="nb-NO" dirty="0"/>
              <a:t> up and </a:t>
            </a:r>
            <a:r>
              <a:rPr lang="nb-NO" dirty="0" err="1"/>
              <a:t>running</a:t>
            </a:r>
            <a:r>
              <a:rPr lang="nb-NO" dirty="0"/>
              <a:t> </a:t>
            </a:r>
            <a:r>
              <a:rPr lang="nb-NO" dirty="0" err="1"/>
              <a:t>on</a:t>
            </a:r>
            <a:r>
              <a:rPr lang="nb-NO" dirty="0"/>
              <a:t> </a:t>
            </a:r>
            <a:r>
              <a:rPr lang="nb-NO" dirty="0" err="1"/>
              <a:t>your</a:t>
            </a:r>
            <a:r>
              <a:rPr lang="nb-NO" dirty="0"/>
              <a:t> </a:t>
            </a:r>
            <a:r>
              <a:rPr lang="nb-NO" dirty="0" err="1"/>
              <a:t>own</a:t>
            </a:r>
            <a:r>
              <a:rPr lang="nb-NO" dirty="0"/>
              <a:t> laptop</a:t>
            </a:r>
          </a:p>
          <a:p>
            <a:pPr lvl="1"/>
            <a:r>
              <a:rPr lang="nb-NO" dirty="0" err="1"/>
              <a:t>Some</a:t>
            </a:r>
            <a:r>
              <a:rPr lang="nb-NO" dirty="0"/>
              <a:t> </a:t>
            </a:r>
            <a:r>
              <a:rPr lang="nb-NO" dirty="0" err="1"/>
              <a:t>nice</a:t>
            </a:r>
            <a:r>
              <a:rPr lang="nb-NO" dirty="0"/>
              <a:t> </a:t>
            </a:r>
            <a:r>
              <a:rPr lang="nb-NO" dirty="0" err="1"/>
              <a:t>examples</a:t>
            </a:r>
            <a:r>
              <a:rPr lang="nb-NO" dirty="0"/>
              <a:t> to </a:t>
            </a:r>
            <a:r>
              <a:rPr lang="nb-NO" dirty="0" err="1"/>
              <a:t>try</a:t>
            </a:r>
            <a:r>
              <a:rPr lang="nb-NO" dirty="0"/>
              <a:t> </a:t>
            </a:r>
            <a:r>
              <a:rPr lang="nb-NO" dirty="0" err="1"/>
              <a:t>various</a:t>
            </a:r>
            <a:r>
              <a:rPr lang="nb-NO" dirty="0"/>
              <a:t> </a:t>
            </a:r>
            <a:r>
              <a:rPr lang="nb-NO" dirty="0" err="1"/>
              <a:t>aspects</a:t>
            </a:r>
            <a:r>
              <a:rPr lang="nb-NO" dirty="0"/>
              <a:t> </a:t>
            </a:r>
            <a:r>
              <a:rPr lang="nb-NO" dirty="0" err="1"/>
              <a:t>of</a:t>
            </a:r>
            <a:r>
              <a:rPr lang="nb-NO" dirty="0"/>
              <a:t> </a:t>
            </a:r>
            <a:r>
              <a:rPr lang="nb-NO" dirty="0" err="1"/>
              <a:t>automation</a:t>
            </a:r>
            <a:endParaRPr lang="nb-NO" dirty="0"/>
          </a:p>
          <a:p>
            <a:pPr lvl="1"/>
            <a:r>
              <a:rPr lang="nb-NO" dirty="0" err="1"/>
              <a:t>Inspiring</a:t>
            </a:r>
            <a:r>
              <a:rPr lang="nb-NO" dirty="0"/>
              <a:t> </a:t>
            </a:r>
            <a:r>
              <a:rPr lang="nb-NO" dirty="0" err="1"/>
              <a:t>you</a:t>
            </a:r>
            <a:r>
              <a:rPr lang="nb-NO" dirty="0"/>
              <a:t> to </a:t>
            </a:r>
            <a:r>
              <a:rPr lang="nb-NO" dirty="0" err="1"/>
              <a:t>explore</a:t>
            </a:r>
            <a:r>
              <a:rPr lang="nb-NO" dirty="0"/>
              <a:t> </a:t>
            </a:r>
            <a:r>
              <a:rPr lang="nb-NO" dirty="0" err="1"/>
              <a:t>deeper</a:t>
            </a:r>
            <a:r>
              <a:rPr lang="nb-NO" dirty="0"/>
              <a:t> </a:t>
            </a:r>
            <a:r>
              <a:rPr lang="nb-NO" dirty="0" err="1"/>
              <a:t>on</a:t>
            </a:r>
            <a:r>
              <a:rPr lang="nb-NO" dirty="0"/>
              <a:t> </a:t>
            </a:r>
            <a:r>
              <a:rPr lang="nb-NO" dirty="0" err="1"/>
              <a:t>your</a:t>
            </a:r>
            <a:r>
              <a:rPr lang="nb-NO" dirty="0"/>
              <a:t> </a:t>
            </a:r>
            <a:r>
              <a:rPr lang="nb-NO" dirty="0" err="1"/>
              <a:t>own</a:t>
            </a:r>
            <a:endParaRPr lang="nb-NO" dirty="0"/>
          </a:p>
          <a:p>
            <a:r>
              <a:rPr lang="nb-NO" dirty="0"/>
              <a:t>Out </a:t>
            </a:r>
            <a:r>
              <a:rPr lang="nb-NO" dirty="0" err="1"/>
              <a:t>of</a:t>
            </a:r>
            <a:r>
              <a:rPr lang="nb-NO" dirty="0"/>
              <a:t> </a:t>
            </a:r>
            <a:r>
              <a:rPr lang="nb-NO" dirty="0" err="1"/>
              <a:t>scope</a:t>
            </a:r>
            <a:r>
              <a:rPr lang="nb-NO" dirty="0"/>
              <a:t> </a:t>
            </a:r>
            <a:r>
              <a:rPr lang="nb-NO" dirty="0" err="1"/>
              <a:t>topics</a:t>
            </a:r>
            <a:endParaRPr lang="nb-NO" dirty="0"/>
          </a:p>
          <a:p>
            <a:pPr lvl="1"/>
            <a:r>
              <a:rPr lang="nb-NO" dirty="0" err="1"/>
              <a:t>Git</a:t>
            </a:r>
            <a:endParaRPr lang="nb-NO" dirty="0"/>
          </a:p>
          <a:p>
            <a:pPr lvl="1"/>
            <a:r>
              <a:rPr lang="nb-NO" dirty="0"/>
              <a:t>Learning </a:t>
            </a:r>
            <a:r>
              <a:rPr lang="nb-NO" dirty="0" err="1"/>
              <a:t>the</a:t>
            </a:r>
            <a:r>
              <a:rPr lang="nb-NO" dirty="0"/>
              <a:t> </a:t>
            </a:r>
            <a:r>
              <a:rPr lang="nb-NO" dirty="0" err="1"/>
              <a:t>languages</a:t>
            </a:r>
            <a:r>
              <a:rPr lang="nb-NO" dirty="0"/>
              <a:t> (</a:t>
            </a:r>
            <a:r>
              <a:rPr lang="nb-NO" dirty="0" err="1"/>
              <a:t>Ansible</a:t>
            </a:r>
            <a:r>
              <a:rPr lang="nb-NO" dirty="0"/>
              <a:t>, Python, </a:t>
            </a:r>
            <a:r>
              <a:rPr lang="nb-NO" dirty="0" err="1"/>
              <a:t>InfluxQL</a:t>
            </a:r>
            <a:r>
              <a:rPr lang="nb-NO" dirty="0"/>
              <a:t>, </a:t>
            </a:r>
            <a:r>
              <a:rPr lang="nb-NO" dirty="0" err="1"/>
              <a:t>etc</a:t>
            </a:r>
            <a:r>
              <a:rPr lang="nb-NO" dirty="0"/>
              <a:t>)</a:t>
            </a:r>
          </a:p>
          <a:p>
            <a:pPr lvl="1"/>
            <a:r>
              <a:rPr lang="nb-NO" dirty="0"/>
              <a:t>Learning Linux</a:t>
            </a:r>
          </a:p>
          <a:p>
            <a:pPr lvl="1"/>
            <a:r>
              <a:rPr lang="nb-NO" dirty="0" err="1"/>
              <a:t>Deploying</a:t>
            </a:r>
            <a:r>
              <a:rPr lang="nb-NO" dirty="0"/>
              <a:t> </a:t>
            </a:r>
            <a:r>
              <a:rPr lang="nb-NO" dirty="0" err="1"/>
              <a:t>the</a:t>
            </a:r>
            <a:r>
              <a:rPr lang="nb-NO" dirty="0"/>
              <a:t> systems for </a:t>
            </a:r>
            <a:r>
              <a:rPr lang="nb-NO" dirty="0" err="1"/>
              <a:t>production</a:t>
            </a:r>
            <a:r>
              <a:rPr lang="nb-NO" dirty="0"/>
              <a:t> </a:t>
            </a:r>
            <a:r>
              <a:rPr lang="nb-NO" dirty="0" err="1"/>
              <a:t>use</a:t>
            </a:r>
            <a:endParaRPr lang="nb-NO" dirty="0"/>
          </a:p>
          <a:p>
            <a:pPr lvl="1"/>
            <a:endParaRPr lang="nb-NO" dirty="0"/>
          </a:p>
        </p:txBody>
      </p:sp>
      <p:sp>
        <p:nvSpPr>
          <p:cNvPr id="4" name="Footer Placeholder 6">
            <a:extLst>
              <a:ext uri="{FF2B5EF4-FFF2-40B4-BE49-F238E27FC236}">
                <a16:creationId xmlns:a16="http://schemas.microsoft.com/office/drawing/2014/main" id="{DEC98ECE-C34E-0F75-4962-EEA1044FEDC0}"/>
              </a:ext>
            </a:extLst>
          </p:cNvPr>
          <p:cNvSpPr>
            <a:spLocks noGrp="1"/>
          </p:cNvSpPr>
          <p:nvPr>
            <p:ph type="ftr" sz="quarter" idx="11"/>
          </p:nvPr>
        </p:nvSpPr>
        <p:spPr>
          <a:xfrm>
            <a:off x="0" y="0"/>
            <a:ext cx="1440001" cy="270000"/>
          </a:xfrm>
          <a:solidFill>
            <a:srgbClr val="0C1026"/>
          </a:solidFill>
          <a:ln>
            <a:noFill/>
          </a:ln>
        </p:spPr>
        <p:txBody>
          <a:bodyPr/>
          <a:lstStyle/>
          <a:p>
            <a:pPr algn="l"/>
            <a:r>
              <a:rPr lang="en-US" sz="1100">
                <a:latin typeface="Verdana" panose="020B0604030504040204" pitchFamily="34" charset="0"/>
                <a:ea typeface="Verdana" panose="020B0604030504040204" pitchFamily="34" charset="0"/>
                <a:sym typeface="Verdana" panose="020B0604030504040204" pitchFamily="34" charset="0"/>
              </a:rPr>
              <a:t> Prequel</a:t>
            </a:r>
          </a:p>
        </p:txBody>
      </p:sp>
      <p:sp>
        <p:nvSpPr>
          <p:cNvPr id="6" name="Footer Placeholder 6">
            <a:extLst>
              <a:ext uri="{FF2B5EF4-FFF2-40B4-BE49-F238E27FC236}">
                <a16:creationId xmlns:a16="http://schemas.microsoft.com/office/drawing/2014/main" id="{C92B53A4-DA29-40AD-336D-B4CDEE76B510}"/>
              </a:ext>
            </a:extLst>
          </p:cNvPr>
          <p:cNvSpPr txBox="1">
            <a:spLocks/>
          </p:cNvSpPr>
          <p:nvPr/>
        </p:nvSpPr>
        <p:spPr bwMode="gray">
          <a:xfrm>
            <a:off x="1440000" y="0"/>
            <a:ext cx="7900850" cy="270000"/>
          </a:xfrm>
          <a:prstGeom prst="rect">
            <a:avLst/>
          </a:prstGeom>
          <a:gradFill flip="none" rotWithShape="1">
            <a:gsLst>
              <a:gs pos="0">
                <a:srgbClr val="2D28CD"/>
              </a:gs>
              <a:gs pos="50000">
                <a:srgbClr val="2D28CD">
                  <a:alpha val="50000"/>
                </a:srgbClr>
              </a:gs>
              <a:gs pos="100000">
                <a:schemeClr val="bg1"/>
              </a:gs>
            </a:gsLst>
            <a:lin ang="0" scaled="1"/>
            <a:tileRect/>
          </a:gradFill>
          <a:ln>
            <a:noFill/>
          </a:ln>
        </p:spPr>
        <p:txBody>
          <a:bodyPr vert="horz" lIns="0" tIns="0" rIns="0" bIns="0" rtlCol="0" anchor="ctr"/>
          <a:lstStyle>
            <a:defPPr>
              <a:defRPr lang="en-US"/>
            </a:defPPr>
            <a:lvl1pPr marL="0" algn="ctr" defTabSz="914400" rtl="0" eaLnBrk="1" latinLnBrk="0" hangingPunct="1">
              <a:defRPr sz="1050" kern="1200">
                <a:solidFill>
                  <a:schemeClr val="bg1"/>
                </a:solidFill>
                <a:latin typeface="Verdana" panose="020B0604030504040204" pitchFamily="34" charset="0"/>
                <a:ea typeface="Verdana" panose="020B0604030504040204" pitchFamily="34" charset="0"/>
                <a:cs typeface="+mn-cs"/>
                <a:sym typeface="Verdana" panose="020B060403050404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a:t> Scope</a:t>
            </a:r>
          </a:p>
        </p:txBody>
      </p:sp>
    </p:spTree>
    <p:extLst>
      <p:ext uri="{BB962C8B-B14F-4D97-AF65-F5344CB8AC3E}">
        <p14:creationId xmlns:p14="http://schemas.microsoft.com/office/powerpoint/2010/main" val="2673461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04162DF8-DA6B-0C05-E682-1ACFDB6ABE6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p:blipFill>
        <p:spPr bwMode="auto">
          <a:xfrm>
            <a:off x="1321594" y="269999"/>
            <a:ext cx="10099155" cy="5812485"/>
          </a:xfrm>
          <a:prstGeom prst="rect">
            <a:avLst/>
          </a:prstGeom>
          <a:noFill/>
          <a:extLst>
            <a:ext uri="{909E8E84-426E-40DD-AFC4-6F175D3DCCD1}">
              <a14:hiddenFill xmlns:a14="http://schemas.microsoft.com/office/drawing/2010/main">
                <a:solidFill>
                  <a:srgbClr val="FFFFFF"/>
                </a:solidFill>
              </a14:hiddenFill>
            </a:ext>
          </a:extLst>
        </p:spPr>
      </p:pic>
      <p:sp>
        <p:nvSpPr>
          <p:cNvPr id="124" name="Slide Number Placeholder 3">
            <a:extLst>
              <a:ext uri="{FF2B5EF4-FFF2-40B4-BE49-F238E27FC236}">
                <a16:creationId xmlns:a16="http://schemas.microsoft.com/office/drawing/2014/main" id="{84E04E4E-021A-44EA-A21F-D749783987DC}"/>
              </a:ext>
            </a:extLst>
          </p:cNvPr>
          <p:cNvSpPr>
            <a:spLocks noGrp="1"/>
          </p:cNvSpPr>
          <p:nvPr>
            <p:ph type="sldNum" sz="quarter" idx="12"/>
          </p:nvPr>
        </p:nvSpPr>
        <p:spPr>
          <a:xfrm>
            <a:off x="540000" y="6247800"/>
            <a:ext cx="900000" cy="450000"/>
          </a:xfrm>
        </p:spPr>
        <p:txBody>
          <a:bodyPr/>
          <a:lstStyle/>
          <a:p>
            <a:pPr>
              <a:spcAft>
                <a:spcPts val="600"/>
              </a:spcAft>
            </a:pPr>
            <a:fld id="{02CEFE82-39F2-4F47-8A0C-D5AB3496FA5C}" type="slidenum">
              <a:rPr lang="en-GB" smtClean="0"/>
              <a:pPr>
                <a:spcAft>
                  <a:spcPts val="600"/>
                </a:spcAft>
              </a:pPr>
              <a:t>8</a:t>
            </a:fld>
            <a:endParaRPr lang="en-GB"/>
          </a:p>
        </p:txBody>
      </p:sp>
      <p:sp>
        <p:nvSpPr>
          <p:cNvPr id="4" name="Footer Placeholder 6">
            <a:extLst>
              <a:ext uri="{FF2B5EF4-FFF2-40B4-BE49-F238E27FC236}">
                <a16:creationId xmlns:a16="http://schemas.microsoft.com/office/drawing/2014/main" id="{1ED5E891-40ED-B09A-E89F-65D35B591082}"/>
              </a:ext>
            </a:extLst>
          </p:cNvPr>
          <p:cNvSpPr>
            <a:spLocks noGrp="1"/>
          </p:cNvSpPr>
          <p:nvPr>
            <p:ph type="ftr" sz="quarter" idx="11"/>
          </p:nvPr>
        </p:nvSpPr>
        <p:spPr>
          <a:xfrm>
            <a:off x="0" y="0"/>
            <a:ext cx="1440001" cy="270000"/>
          </a:xfrm>
          <a:solidFill>
            <a:srgbClr val="0C1026"/>
          </a:solidFill>
          <a:ln>
            <a:noFill/>
          </a:ln>
        </p:spPr>
        <p:txBody>
          <a:bodyPr/>
          <a:lstStyle/>
          <a:p>
            <a:pPr algn="l"/>
            <a:r>
              <a:rPr lang="en-US" sz="1100">
                <a:latin typeface="Verdana" panose="020B0604030504040204" pitchFamily="34" charset="0"/>
                <a:ea typeface="Verdana" panose="020B0604030504040204" pitchFamily="34" charset="0"/>
                <a:sym typeface="Verdana" panose="020B0604030504040204" pitchFamily="34" charset="0"/>
              </a:rPr>
              <a:t> Prequel</a:t>
            </a:r>
          </a:p>
        </p:txBody>
      </p:sp>
      <p:sp>
        <p:nvSpPr>
          <p:cNvPr id="6" name="Footer Placeholder 6">
            <a:extLst>
              <a:ext uri="{FF2B5EF4-FFF2-40B4-BE49-F238E27FC236}">
                <a16:creationId xmlns:a16="http://schemas.microsoft.com/office/drawing/2014/main" id="{76CBA57A-5365-481F-765B-D59ED8E8E32B}"/>
              </a:ext>
            </a:extLst>
          </p:cNvPr>
          <p:cNvSpPr txBox="1">
            <a:spLocks/>
          </p:cNvSpPr>
          <p:nvPr/>
        </p:nvSpPr>
        <p:spPr bwMode="gray">
          <a:xfrm>
            <a:off x="1440000" y="0"/>
            <a:ext cx="7900850" cy="270000"/>
          </a:xfrm>
          <a:prstGeom prst="rect">
            <a:avLst/>
          </a:prstGeom>
          <a:gradFill flip="none" rotWithShape="1">
            <a:gsLst>
              <a:gs pos="0">
                <a:srgbClr val="2D28CD"/>
              </a:gs>
              <a:gs pos="50000">
                <a:srgbClr val="2D28CD">
                  <a:alpha val="50000"/>
                </a:srgbClr>
              </a:gs>
              <a:gs pos="100000">
                <a:schemeClr val="bg1"/>
              </a:gs>
            </a:gsLst>
            <a:lin ang="0" scaled="1"/>
            <a:tileRect/>
          </a:gradFill>
          <a:ln>
            <a:noFill/>
          </a:ln>
        </p:spPr>
        <p:txBody>
          <a:bodyPr vert="horz" lIns="0" tIns="0" rIns="0" bIns="0" rtlCol="0" anchor="ctr"/>
          <a:lstStyle>
            <a:defPPr>
              <a:defRPr lang="en-US"/>
            </a:defPPr>
            <a:lvl1pPr marL="0" algn="ctr" defTabSz="914400" rtl="0" eaLnBrk="1" latinLnBrk="0" hangingPunct="1">
              <a:defRPr sz="1050" kern="1200">
                <a:solidFill>
                  <a:schemeClr val="bg1"/>
                </a:solidFill>
                <a:latin typeface="Verdana" panose="020B0604030504040204" pitchFamily="34" charset="0"/>
                <a:ea typeface="Verdana" panose="020B0604030504040204" pitchFamily="34" charset="0"/>
                <a:cs typeface="+mn-cs"/>
                <a:sym typeface="Verdana" panose="020B060403050404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a:t> Lab topology</a:t>
            </a:r>
          </a:p>
        </p:txBody>
      </p:sp>
      <p:sp>
        <p:nvSpPr>
          <p:cNvPr id="10" name="Title 9">
            <a:extLst>
              <a:ext uri="{FF2B5EF4-FFF2-40B4-BE49-F238E27FC236}">
                <a16:creationId xmlns:a16="http://schemas.microsoft.com/office/drawing/2014/main" id="{6EB95855-BA56-A1F6-5B13-3868BD47F00C}"/>
              </a:ext>
            </a:extLst>
          </p:cNvPr>
          <p:cNvSpPr>
            <a:spLocks noGrp="1"/>
          </p:cNvSpPr>
          <p:nvPr>
            <p:ph type="title"/>
          </p:nvPr>
        </p:nvSpPr>
        <p:spPr>
          <a:xfrm>
            <a:off x="50240" y="270000"/>
            <a:ext cx="2660400" cy="540000"/>
          </a:xfrm>
        </p:spPr>
        <p:txBody>
          <a:bodyPr/>
          <a:lstStyle/>
          <a:p>
            <a:r>
              <a:rPr lang="nb-NO" err="1"/>
              <a:t>Topology</a:t>
            </a:r>
            <a:endParaRPr lang="nb-NO"/>
          </a:p>
        </p:txBody>
      </p:sp>
    </p:spTree>
    <p:extLst>
      <p:ext uri="{BB962C8B-B14F-4D97-AF65-F5344CB8AC3E}">
        <p14:creationId xmlns:p14="http://schemas.microsoft.com/office/powerpoint/2010/main" val="2075912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The distance between the headline and the start of the body copy is always constant.…"/>
          <p:cNvSpPr txBox="1">
            <a:spLocks noGrp="1"/>
          </p:cNvSpPr>
          <p:nvPr>
            <p:ph idx="1"/>
          </p:nvPr>
        </p:nvSpPr>
        <p:spPr>
          <a:xfrm>
            <a:off x="540000" y="1013314"/>
            <a:ext cx="6651447" cy="5234483"/>
          </a:xfrm>
        </p:spPr>
        <p:txBody>
          <a:bodyPr>
            <a:normAutofit lnSpcReduction="10000"/>
          </a:bodyPr>
          <a:lstStyle/>
          <a:p>
            <a:pPr>
              <a:lnSpc>
                <a:spcPct val="110000"/>
              </a:lnSpc>
            </a:pPr>
            <a:r>
              <a:rPr lang="nb-NO" sz="1200" dirty="0"/>
              <a:t>If </a:t>
            </a:r>
            <a:r>
              <a:rPr lang="nb-NO" sz="1200" dirty="0" err="1"/>
              <a:t>you</a:t>
            </a:r>
            <a:r>
              <a:rPr lang="nb-NO" sz="1200" dirty="0"/>
              <a:t> </a:t>
            </a:r>
            <a:r>
              <a:rPr lang="nb-NO" sz="1200" dirty="0" err="1"/>
              <a:t>are</a:t>
            </a:r>
            <a:r>
              <a:rPr lang="nb-NO" sz="1200" dirty="0"/>
              <a:t> </a:t>
            </a:r>
            <a:r>
              <a:rPr lang="nb-NO" sz="1200" dirty="0" err="1"/>
              <a:t>using</a:t>
            </a:r>
            <a:r>
              <a:rPr lang="nb-NO" sz="1200" dirty="0"/>
              <a:t> a </a:t>
            </a:r>
            <a:r>
              <a:rPr lang="nb-NO" sz="1200" dirty="0" err="1"/>
              <a:t>newer</a:t>
            </a:r>
            <a:r>
              <a:rPr lang="nb-NO" sz="1200" dirty="0"/>
              <a:t> MacOS</a:t>
            </a:r>
          </a:p>
          <a:p>
            <a:pPr lvl="1">
              <a:lnSpc>
                <a:spcPct val="110000"/>
              </a:lnSpc>
            </a:pPr>
            <a:r>
              <a:rPr lang="nb-NO" sz="1000" dirty="0"/>
              <a:t>No </a:t>
            </a:r>
            <a:r>
              <a:rPr lang="nb-NO" sz="1000" dirty="0" err="1"/>
              <a:t>VirtualBox</a:t>
            </a:r>
            <a:r>
              <a:rPr lang="nb-NO" sz="1000" dirty="0"/>
              <a:t> </a:t>
            </a:r>
            <a:r>
              <a:rPr lang="nb-NO" sz="1000" dirty="0" err="1"/>
              <a:t>version</a:t>
            </a:r>
            <a:r>
              <a:rPr lang="nb-NO" sz="1000" dirty="0"/>
              <a:t> </a:t>
            </a:r>
            <a:r>
              <a:rPr lang="nb-NO" sz="1000" dirty="0" err="1"/>
              <a:t>available</a:t>
            </a:r>
            <a:r>
              <a:rPr lang="nb-NO" sz="1000" dirty="0"/>
              <a:t> for MacOS </a:t>
            </a:r>
            <a:r>
              <a:rPr lang="nb-NO" sz="1000" dirty="0" err="1"/>
              <a:t>with</a:t>
            </a:r>
            <a:r>
              <a:rPr lang="nb-NO" sz="1000" dirty="0"/>
              <a:t> Apple </a:t>
            </a:r>
            <a:r>
              <a:rPr lang="nb-NO" sz="1000" dirty="0" err="1"/>
              <a:t>silicon</a:t>
            </a:r>
            <a:r>
              <a:rPr lang="nb-NO" sz="1000" dirty="0"/>
              <a:t> (</a:t>
            </a:r>
            <a:r>
              <a:rPr lang="nb-NO" sz="1000" dirty="0" err="1"/>
              <a:t>only</a:t>
            </a:r>
            <a:r>
              <a:rPr lang="nb-NO" sz="1000" dirty="0"/>
              <a:t> for </a:t>
            </a:r>
            <a:r>
              <a:rPr lang="nb-NO" sz="1000" dirty="0" err="1"/>
              <a:t>x86</a:t>
            </a:r>
            <a:r>
              <a:rPr lang="nb-NO" sz="1000" dirty="0"/>
              <a:t>), as </a:t>
            </a:r>
            <a:r>
              <a:rPr lang="nb-NO" sz="1000" dirty="0" err="1"/>
              <a:t>of</a:t>
            </a:r>
            <a:r>
              <a:rPr lang="nb-NO" sz="1000" dirty="0"/>
              <a:t> </a:t>
            </a:r>
            <a:r>
              <a:rPr lang="nb-NO" sz="1000" dirty="0" err="1"/>
              <a:t>Oct</a:t>
            </a:r>
            <a:r>
              <a:rPr lang="nb-NO" sz="1000" dirty="0"/>
              <a:t> 2024</a:t>
            </a:r>
          </a:p>
          <a:p>
            <a:pPr lvl="1">
              <a:lnSpc>
                <a:spcPct val="110000"/>
              </a:lnSpc>
            </a:pPr>
            <a:r>
              <a:rPr lang="nb-NO" sz="1000" dirty="0" err="1"/>
              <a:t>You</a:t>
            </a:r>
            <a:r>
              <a:rPr lang="nb-NO" sz="1000" dirty="0"/>
              <a:t> </a:t>
            </a:r>
            <a:r>
              <a:rPr lang="nb-NO" sz="1000" dirty="0" err="1"/>
              <a:t>can</a:t>
            </a:r>
            <a:r>
              <a:rPr lang="nb-NO" sz="1000" dirty="0"/>
              <a:t> run </a:t>
            </a:r>
            <a:r>
              <a:rPr lang="nb-NO" sz="1000" dirty="0" err="1"/>
              <a:t>Ubuntu</a:t>
            </a:r>
            <a:r>
              <a:rPr lang="nb-NO" sz="1000" dirty="0"/>
              <a:t> in </a:t>
            </a:r>
            <a:r>
              <a:rPr lang="nb-NO" sz="1000" dirty="0" err="1"/>
              <a:t>Parallels</a:t>
            </a:r>
            <a:r>
              <a:rPr lang="nb-NO" sz="1000" dirty="0"/>
              <a:t>, </a:t>
            </a:r>
            <a:r>
              <a:rPr lang="nb-NO" sz="1000" dirty="0" err="1"/>
              <a:t>you</a:t>
            </a:r>
            <a:r>
              <a:rPr lang="nb-NO" sz="1000" dirty="0"/>
              <a:t> </a:t>
            </a:r>
            <a:r>
              <a:rPr lang="nb-NO" sz="1000" dirty="0" err="1"/>
              <a:t>will</a:t>
            </a:r>
            <a:r>
              <a:rPr lang="nb-NO" sz="1000" dirty="0"/>
              <a:t> </a:t>
            </a:r>
            <a:r>
              <a:rPr lang="nb-NO" sz="1000" dirty="0" err="1"/>
              <a:t>need</a:t>
            </a:r>
            <a:r>
              <a:rPr lang="nb-NO" sz="1000" dirty="0"/>
              <a:t> </a:t>
            </a:r>
            <a:r>
              <a:rPr lang="nb-NO" sz="1000" dirty="0" err="1"/>
              <a:t>the</a:t>
            </a:r>
            <a:r>
              <a:rPr lang="nb-NO" sz="1000" dirty="0"/>
              <a:t> </a:t>
            </a:r>
            <a:r>
              <a:rPr lang="nb-NO" sz="1000" dirty="0" err="1"/>
              <a:t>ARM64</a:t>
            </a:r>
            <a:r>
              <a:rPr lang="nb-NO" sz="1000" dirty="0"/>
              <a:t> </a:t>
            </a:r>
            <a:r>
              <a:rPr lang="nb-NO" sz="1000" dirty="0" err="1"/>
              <a:t>version</a:t>
            </a:r>
            <a:r>
              <a:rPr lang="nb-NO" sz="1000" dirty="0"/>
              <a:t> </a:t>
            </a:r>
            <a:r>
              <a:rPr lang="nb-NO" sz="1000" dirty="0" err="1"/>
              <a:t>of</a:t>
            </a:r>
            <a:r>
              <a:rPr lang="nb-NO" sz="1000" dirty="0"/>
              <a:t> </a:t>
            </a:r>
            <a:r>
              <a:rPr lang="nb-NO" sz="1000" dirty="0" err="1"/>
              <a:t>Ubuntu</a:t>
            </a:r>
            <a:r>
              <a:rPr lang="nb-NO" sz="1000" dirty="0"/>
              <a:t> Server</a:t>
            </a:r>
          </a:p>
          <a:p>
            <a:pPr lvl="1">
              <a:lnSpc>
                <a:spcPct val="110000"/>
              </a:lnSpc>
            </a:pPr>
            <a:r>
              <a:rPr lang="nb-NO" sz="1000" dirty="0" err="1"/>
              <a:t>Detailed</a:t>
            </a:r>
            <a:r>
              <a:rPr lang="nb-NO" sz="1000" dirty="0"/>
              <a:t> </a:t>
            </a:r>
            <a:r>
              <a:rPr lang="nb-NO" sz="1000" dirty="0" err="1"/>
              <a:t>instructions</a:t>
            </a:r>
            <a:r>
              <a:rPr lang="nb-NO" sz="1000" dirty="0"/>
              <a:t> </a:t>
            </a:r>
            <a:r>
              <a:rPr lang="nb-NO" sz="1000" dirty="0" err="1"/>
              <a:t>will</a:t>
            </a:r>
            <a:r>
              <a:rPr lang="nb-NO" sz="1000" dirty="0"/>
              <a:t> not be </a:t>
            </a:r>
            <a:r>
              <a:rPr lang="nb-NO" sz="1000" dirty="0" err="1"/>
              <a:t>provided</a:t>
            </a:r>
            <a:r>
              <a:rPr lang="nb-NO" sz="1000" dirty="0"/>
              <a:t>, </a:t>
            </a:r>
            <a:r>
              <a:rPr lang="nb-NO" sz="1000" dirty="0" err="1"/>
              <a:t>but</a:t>
            </a:r>
            <a:r>
              <a:rPr lang="nb-NO" sz="1000" dirty="0"/>
              <a:t> in general it </a:t>
            </a:r>
            <a:r>
              <a:rPr lang="nb-NO" sz="1000" dirty="0" err="1"/>
              <a:t>will</a:t>
            </a:r>
            <a:r>
              <a:rPr lang="nb-NO" sz="1000" dirty="0"/>
              <a:t> be </a:t>
            </a:r>
            <a:r>
              <a:rPr lang="nb-NO" sz="1000" dirty="0" err="1"/>
              <a:t>the</a:t>
            </a:r>
            <a:r>
              <a:rPr lang="nb-NO" sz="1000" dirty="0"/>
              <a:t> same, </a:t>
            </a:r>
            <a:r>
              <a:rPr lang="nb-NO" sz="1000" dirty="0" err="1"/>
              <a:t>including</a:t>
            </a:r>
            <a:r>
              <a:rPr lang="nb-NO" sz="1000" dirty="0"/>
              <a:t> </a:t>
            </a:r>
            <a:r>
              <a:rPr lang="nb-NO" sz="1000" dirty="0" err="1"/>
              <a:t>network</a:t>
            </a:r>
            <a:r>
              <a:rPr lang="nb-NO" sz="1000" dirty="0"/>
              <a:t> adapter in </a:t>
            </a:r>
            <a:r>
              <a:rPr lang="nb-NO" sz="1000" dirty="0" err="1"/>
              <a:t>bridged</a:t>
            </a:r>
            <a:r>
              <a:rPr lang="nb-NO" sz="1000" dirty="0"/>
              <a:t> mode</a:t>
            </a:r>
          </a:p>
          <a:p>
            <a:pPr>
              <a:lnSpc>
                <a:spcPct val="110000"/>
              </a:lnSpc>
            </a:pPr>
            <a:r>
              <a:rPr lang="nb-NO" sz="1200" dirty="0" err="1"/>
              <a:t>Since</a:t>
            </a:r>
            <a:r>
              <a:rPr lang="nb-NO" sz="1200" dirty="0"/>
              <a:t> </a:t>
            </a:r>
            <a:r>
              <a:rPr lang="nb-NO" sz="1200" dirty="0" err="1"/>
              <a:t>we</a:t>
            </a:r>
            <a:r>
              <a:rPr lang="nb-NO" sz="1200" dirty="0"/>
              <a:t> </a:t>
            </a:r>
            <a:r>
              <a:rPr lang="nb-NO" sz="1200" dirty="0" err="1"/>
              <a:t>are</a:t>
            </a:r>
            <a:r>
              <a:rPr lang="nb-NO" sz="1200" dirty="0"/>
              <a:t> not Mac </a:t>
            </a:r>
            <a:r>
              <a:rPr lang="nb-NO" sz="1200" dirty="0" err="1"/>
              <a:t>people</a:t>
            </a:r>
            <a:r>
              <a:rPr lang="nb-NO" sz="1200" dirty="0"/>
              <a:t>, in </a:t>
            </a:r>
            <a:r>
              <a:rPr lang="nb-NO" sz="1200" dirty="0" err="1"/>
              <a:t>this</a:t>
            </a:r>
            <a:r>
              <a:rPr lang="nb-NO" sz="1200" dirty="0"/>
              <a:t> first </a:t>
            </a:r>
            <a:r>
              <a:rPr lang="nb-NO" sz="1200" dirty="0" err="1"/>
              <a:t>version</a:t>
            </a:r>
            <a:r>
              <a:rPr lang="nb-NO" sz="1200" dirty="0"/>
              <a:t> </a:t>
            </a:r>
            <a:r>
              <a:rPr lang="nb-NO" sz="1200" dirty="0" err="1"/>
              <a:t>of</a:t>
            </a:r>
            <a:r>
              <a:rPr lang="nb-NO" sz="1200" dirty="0"/>
              <a:t> </a:t>
            </a:r>
            <a:r>
              <a:rPr lang="nb-NO" sz="1200" dirty="0" err="1"/>
              <a:t>the</a:t>
            </a:r>
            <a:r>
              <a:rPr lang="nb-NO" sz="1200" dirty="0"/>
              <a:t> </a:t>
            </a:r>
            <a:r>
              <a:rPr lang="nb-NO" sz="1200" dirty="0" err="1"/>
              <a:t>deep</a:t>
            </a:r>
            <a:r>
              <a:rPr lang="nb-NO" sz="1200" dirty="0"/>
              <a:t> </a:t>
            </a:r>
            <a:r>
              <a:rPr lang="nb-NO" sz="1200" dirty="0" err="1"/>
              <a:t>dive</a:t>
            </a:r>
            <a:r>
              <a:rPr lang="nb-NO" sz="1200" dirty="0"/>
              <a:t>, </a:t>
            </a:r>
            <a:r>
              <a:rPr lang="nb-NO" sz="1200" dirty="0" err="1"/>
              <a:t>no</a:t>
            </a:r>
            <a:r>
              <a:rPr lang="nb-NO" sz="1200" dirty="0"/>
              <a:t> </a:t>
            </a:r>
            <a:r>
              <a:rPr lang="nb-NO" sz="1200" dirty="0" err="1"/>
              <a:t>detailed</a:t>
            </a:r>
            <a:r>
              <a:rPr lang="nb-NO" sz="1200" dirty="0"/>
              <a:t> </a:t>
            </a:r>
            <a:r>
              <a:rPr lang="nb-NO" sz="1200" dirty="0" err="1"/>
              <a:t>instructions</a:t>
            </a:r>
            <a:r>
              <a:rPr lang="nb-NO" sz="1200" dirty="0"/>
              <a:t> for Mac </a:t>
            </a:r>
            <a:r>
              <a:rPr lang="nb-NO" sz="1200" dirty="0" err="1"/>
              <a:t>installation</a:t>
            </a:r>
            <a:r>
              <a:rPr lang="nb-NO" sz="1200" dirty="0"/>
              <a:t> </a:t>
            </a:r>
            <a:r>
              <a:rPr lang="nb-NO" sz="1200" dirty="0" err="1"/>
              <a:t>will</a:t>
            </a:r>
            <a:r>
              <a:rPr lang="nb-NO" sz="1200" dirty="0"/>
              <a:t> be </a:t>
            </a:r>
            <a:r>
              <a:rPr lang="nb-NO" sz="1200" dirty="0" err="1"/>
              <a:t>provided</a:t>
            </a:r>
            <a:r>
              <a:rPr lang="nb-NO" sz="1200" dirty="0"/>
              <a:t>. It </a:t>
            </a:r>
            <a:r>
              <a:rPr lang="nb-NO" sz="1200" dirty="0" err="1"/>
              <a:t>might</a:t>
            </a:r>
            <a:r>
              <a:rPr lang="nb-NO" sz="1200" dirty="0"/>
              <a:t> be </a:t>
            </a:r>
            <a:r>
              <a:rPr lang="nb-NO" sz="1200" dirty="0" err="1"/>
              <a:t>added</a:t>
            </a:r>
            <a:r>
              <a:rPr lang="nb-NO" sz="1200" dirty="0"/>
              <a:t> in a </a:t>
            </a:r>
            <a:r>
              <a:rPr lang="nb-NO" sz="1200" dirty="0" err="1"/>
              <a:t>future</a:t>
            </a:r>
            <a:r>
              <a:rPr lang="nb-NO" sz="1200" dirty="0"/>
              <a:t> </a:t>
            </a:r>
            <a:r>
              <a:rPr lang="nb-NO" sz="1200" dirty="0" err="1"/>
              <a:t>version</a:t>
            </a:r>
            <a:endParaRPr lang="nb-NO" sz="1200" dirty="0"/>
          </a:p>
          <a:p>
            <a:pPr>
              <a:lnSpc>
                <a:spcPct val="110000"/>
              </a:lnSpc>
            </a:pPr>
            <a:r>
              <a:rPr lang="nb-NO" sz="1200" dirty="0"/>
              <a:t>Do not </a:t>
            </a:r>
            <a:r>
              <a:rPr lang="nb-NO" sz="1200" dirty="0" err="1"/>
              <a:t>install</a:t>
            </a:r>
            <a:r>
              <a:rPr lang="nb-NO" sz="1200" dirty="0"/>
              <a:t> </a:t>
            </a:r>
            <a:r>
              <a:rPr lang="nb-NO" sz="1200" dirty="0" err="1"/>
              <a:t>the</a:t>
            </a:r>
            <a:r>
              <a:rPr lang="nb-NO" sz="1200" dirty="0"/>
              <a:t> pre-</a:t>
            </a:r>
            <a:r>
              <a:rPr lang="nb-NO" sz="1200" dirty="0" err="1"/>
              <a:t>selected</a:t>
            </a:r>
            <a:r>
              <a:rPr lang="nb-NO" sz="1200" dirty="0"/>
              <a:t> "</a:t>
            </a:r>
            <a:r>
              <a:rPr lang="nb-NO" sz="1200" dirty="0" err="1"/>
              <a:t>Ubuntu</a:t>
            </a:r>
            <a:r>
              <a:rPr lang="nb-NO" sz="1200" dirty="0"/>
              <a:t>" in </a:t>
            </a:r>
            <a:r>
              <a:rPr lang="nb-NO" sz="1200" dirty="0" err="1"/>
              <a:t>Parallels</a:t>
            </a:r>
            <a:r>
              <a:rPr lang="nb-NO" sz="1200" dirty="0"/>
              <a:t>, it is </a:t>
            </a:r>
            <a:r>
              <a:rPr lang="nb-NO" sz="1200" dirty="0" err="1"/>
              <a:t>the</a:t>
            </a:r>
            <a:r>
              <a:rPr lang="nb-NO" sz="1200" dirty="0"/>
              <a:t> Desktop </a:t>
            </a:r>
            <a:r>
              <a:rPr lang="nb-NO" sz="1200" dirty="0" err="1"/>
              <a:t>version</a:t>
            </a:r>
            <a:r>
              <a:rPr lang="nb-NO" sz="1200" dirty="0"/>
              <a:t> </a:t>
            </a:r>
            <a:r>
              <a:rPr lang="nb-NO" sz="1200" dirty="0" err="1"/>
              <a:t>with</a:t>
            </a:r>
            <a:r>
              <a:rPr lang="nb-NO" sz="1200" dirty="0"/>
              <a:t> GUI and </a:t>
            </a:r>
            <a:r>
              <a:rPr lang="nb-NO" sz="1200" dirty="0" err="1"/>
              <a:t>lots</a:t>
            </a:r>
            <a:r>
              <a:rPr lang="nb-NO" sz="1200" dirty="0"/>
              <a:t> </a:t>
            </a:r>
            <a:r>
              <a:rPr lang="nb-NO" sz="1200" dirty="0" err="1"/>
              <a:t>of</a:t>
            </a:r>
            <a:r>
              <a:rPr lang="nb-NO" sz="1200" dirty="0"/>
              <a:t> </a:t>
            </a:r>
            <a:r>
              <a:rPr lang="nb-NO" sz="1200" dirty="0" err="1"/>
              <a:t>preloaded</a:t>
            </a:r>
            <a:r>
              <a:rPr lang="nb-NO" sz="1200" dirty="0"/>
              <a:t> programs. Good for </a:t>
            </a:r>
            <a:r>
              <a:rPr lang="nb-NO" sz="1200" dirty="0" err="1"/>
              <a:t>its</a:t>
            </a:r>
            <a:r>
              <a:rPr lang="nb-NO" sz="1200" dirty="0"/>
              <a:t> </a:t>
            </a:r>
            <a:r>
              <a:rPr lang="nb-NO" sz="1200" dirty="0" err="1"/>
              <a:t>use</a:t>
            </a:r>
            <a:r>
              <a:rPr lang="nb-NO" sz="1200" dirty="0"/>
              <a:t>, </a:t>
            </a:r>
            <a:r>
              <a:rPr lang="nb-NO" sz="1200" dirty="0" err="1"/>
              <a:t>but</a:t>
            </a:r>
            <a:r>
              <a:rPr lang="nb-NO" sz="1200" dirty="0"/>
              <a:t> not </a:t>
            </a:r>
            <a:r>
              <a:rPr lang="nb-NO" sz="1200" dirty="0" err="1"/>
              <a:t>neccessary</a:t>
            </a:r>
            <a:r>
              <a:rPr lang="nb-NO" sz="1200" dirty="0"/>
              <a:t> for </a:t>
            </a:r>
            <a:r>
              <a:rPr lang="nb-NO" sz="1200" dirty="0" err="1"/>
              <a:t>this</a:t>
            </a:r>
            <a:r>
              <a:rPr lang="nb-NO" sz="1200" dirty="0"/>
              <a:t> lab. It </a:t>
            </a:r>
            <a:r>
              <a:rPr lang="nb-NO" sz="1200" dirty="0" err="1"/>
              <a:t>will</a:t>
            </a:r>
            <a:r>
              <a:rPr lang="nb-NO" sz="1200" dirty="0"/>
              <a:t> not </a:t>
            </a:r>
            <a:r>
              <a:rPr lang="nb-NO" sz="1200" dirty="0" err="1"/>
              <a:t>hurt</a:t>
            </a:r>
            <a:r>
              <a:rPr lang="nb-NO" sz="1200" dirty="0"/>
              <a:t>, </a:t>
            </a:r>
            <a:r>
              <a:rPr lang="nb-NO" sz="1200" dirty="0" err="1"/>
              <a:t>but</a:t>
            </a:r>
            <a:r>
              <a:rPr lang="nb-NO" sz="1200" dirty="0"/>
              <a:t> </a:t>
            </a:r>
            <a:r>
              <a:rPr lang="nb-NO" sz="1200" dirty="0" err="1"/>
              <a:t>the</a:t>
            </a:r>
            <a:r>
              <a:rPr lang="nb-NO" sz="1200" dirty="0"/>
              <a:t> </a:t>
            </a:r>
            <a:r>
              <a:rPr lang="nb-NO" sz="1200" dirty="0" err="1"/>
              <a:t>instructions</a:t>
            </a:r>
            <a:r>
              <a:rPr lang="nb-NO" sz="1200" dirty="0"/>
              <a:t> </a:t>
            </a:r>
            <a:r>
              <a:rPr lang="nb-NO" sz="1200" dirty="0" err="1"/>
              <a:t>will</a:t>
            </a:r>
            <a:r>
              <a:rPr lang="nb-NO" sz="1200" dirty="0"/>
              <a:t> not match </a:t>
            </a:r>
            <a:r>
              <a:rPr lang="nb-NO" sz="1200" dirty="0" err="1"/>
              <a:t>this</a:t>
            </a:r>
            <a:r>
              <a:rPr lang="nb-NO" sz="1200" dirty="0"/>
              <a:t> guide.</a:t>
            </a:r>
          </a:p>
          <a:p>
            <a:pPr>
              <a:lnSpc>
                <a:spcPct val="110000"/>
              </a:lnSpc>
            </a:pPr>
            <a:r>
              <a:rPr lang="nb-NO" sz="1200" dirty="0"/>
              <a:t>Link to </a:t>
            </a:r>
            <a:r>
              <a:rPr lang="nb-NO" sz="1200" dirty="0" err="1"/>
              <a:t>Ubuntu</a:t>
            </a:r>
            <a:r>
              <a:rPr lang="nb-NO" sz="1200" dirty="0"/>
              <a:t> Server for </a:t>
            </a:r>
            <a:r>
              <a:rPr lang="nb-NO" sz="1200" dirty="0" err="1"/>
              <a:t>ARM64</a:t>
            </a:r>
            <a:r>
              <a:rPr lang="nb-NO" sz="1200" dirty="0"/>
              <a:t>: </a:t>
            </a:r>
            <a:r>
              <a:rPr lang="nb-NO" sz="1000" dirty="0" err="1">
                <a:hlinkClick r:id="rId3"/>
              </a:rPr>
              <a:t>https</a:t>
            </a:r>
            <a:r>
              <a:rPr lang="nb-NO" sz="1000" dirty="0">
                <a:hlinkClick r:id="rId3"/>
              </a:rPr>
              <a:t>://</a:t>
            </a:r>
            <a:r>
              <a:rPr lang="nb-NO" sz="1000" dirty="0" err="1">
                <a:hlinkClick r:id="rId3"/>
              </a:rPr>
              <a:t>ubuntu.com</a:t>
            </a:r>
            <a:r>
              <a:rPr lang="nb-NO" sz="1000" dirty="0">
                <a:hlinkClick r:id="rId3"/>
              </a:rPr>
              <a:t>/</a:t>
            </a:r>
            <a:r>
              <a:rPr lang="nb-NO" sz="1000" dirty="0" err="1">
                <a:hlinkClick r:id="rId3"/>
              </a:rPr>
              <a:t>download</a:t>
            </a:r>
            <a:r>
              <a:rPr lang="nb-NO" sz="1000" dirty="0">
                <a:hlinkClick r:id="rId3"/>
              </a:rPr>
              <a:t>/server/arm</a:t>
            </a:r>
            <a:endParaRPr lang="nb-NO" sz="1000" dirty="0"/>
          </a:p>
          <a:p>
            <a:pPr>
              <a:lnSpc>
                <a:spcPct val="110000"/>
              </a:lnSpc>
            </a:pPr>
            <a:endParaRPr lang="nb-NO" sz="1000" dirty="0"/>
          </a:p>
          <a:p>
            <a:pPr>
              <a:lnSpc>
                <a:spcPct val="110000"/>
              </a:lnSpc>
            </a:pPr>
            <a:endParaRPr lang="nb-NO" sz="1000" dirty="0"/>
          </a:p>
          <a:p>
            <a:pPr>
              <a:lnSpc>
                <a:spcPct val="110000"/>
              </a:lnSpc>
            </a:pPr>
            <a:endParaRPr lang="nb-NO" sz="1000" dirty="0"/>
          </a:p>
          <a:p>
            <a:pPr>
              <a:lnSpc>
                <a:spcPct val="110000"/>
              </a:lnSpc>
            </a:pPr>
            <a:endParaRPr lang="nb-NO" sz="1000" dirty="0"/>
          </a:p>
          <a:p>
            <a:pPr>
              <a:lnSpc>
                <a:spcPct val="110000"/>
              </a:lnSpc>
            </a:pPr>
            <a:endParaRPr lang="nb-NO" sz="1000" dirty="0"/>
          </a:p>
          <a:p>
            <a:pPr>
              <a:lnSpc>
                <a:spcPct val="110000"/>
              </a:lnSpc>
            </a:pPr>
            <a:r>
              <a:rPr lang="nb-NO" sz="1200" dirty="0"/>
              <a:t>If </a:t>
            </a:r>
            <a:r>
              <a:rPr lang="nb-NO" sz="1200" dirty="0" err="1"/>
              <a:t>you</a:t>
            </a:r>
            <a:r>
              <a:rPr lang="nb-NO" sz="1200" dirty="0"/>
              <a:t> </a:t>
            </a:r>
            <a:r>
              <a:rPr lang="nb-NO" sz="1200" dirty="0" err="1"/>
              <a:t>would</a:t>
            </a:r>
            <a:r>
              <a:rPr lang="nb-NO" sz="1200" dirty="0"/>
              <a:t> </a:t>
            </a:r>
            <a:r>
              <a:rPr lang="nb-NO" sz="1200" dirty="0" err="1"/>
              <a:t>rather</a:t>
            </a:r>
            <a:r>
              <a:rPr lang="nb-NO" sz="1200" dirty="0"/>
              <a:t> </a:t>
            </a:r>
            <a:r>
              <a:rPr lang="nb-NO" sz="1200" dirty="0" err="1"/>
              <a:t>use</a:t>
            </a:r>
            <a:r>
              <a:rPr lang="nb-NO" sz="1200" dirty="0"/>
              <a:t> an </a:t>
            </a:r>
            <a:r>
              <a:rPr lang="nb-NO" sz="1200" dirty="0" err="1"/>
              <a:t>Ubuntu</a:t>
            </a:r>
            <a:r>
              <a:rPr lang="nb-NO" sz="1200" dirty="0"/>
              <a:t> Server </a:t>
            </a:r>
            <a:r>
              <a:rPr lang="nb-NO" sz="1200" dirty="0" err="1"/>
              <a:t>hosted</a:t>
            </a:r>
            <a:r>
              <a:rPr lang="nb-NO" sz="1200" dirty="0"/>
              <a:t> </a:t>
            </a:r>
            <a:r>
              <a:rPr lang="nb-NO" sz="1200" dirty="0" err="1"/>
              <a:t>on</a:t>
            </a:r>
            <a:r>
              <a:rPr lang="nb-NO" sz="1200" dirty="0"/>
              <a:t> </a:t>
            </a:r>
            <a:r>
              <a:rPr lang="nb-NO" sz="1200" dirty="0" err="1"/>
              <a:t>our</a:t>
            </a:r>
            <a:r>
              <a:rPr lang="nb-NO" sz="1200" dirty="0"/>
              <a:t> VM, just </a:t>
            </a:r>
            <a:r>
              <a:rPr lang="nb-NO" sz="1200" dirty="0" err="1"/>
              <a:t>give</a:t>
            </a:r>
            <a:r>
              <a:rPr lang="nb-NO" sz="1200" dirty="0"/>
              <a:t> </a:t>
            </a:r>
            <a:r>
              <a:rPr lang="nb-NO" sz="1200" dirty="0" err="1"/>
              <a:t>us</a:t>
            </a:r>
            <a:r>
              <a:rPr lang="nb-NO" sz="1200" dirty="0"/>
              <a:t> a hint and </a:t>
            </a:r>
            <a:r>
              <a:rPr lang="nb-NO" sz="1200" dirty="0" err="1"/>
              <a:t>we</a:t>
            </a:r>
            <a:r>
              <a:rPr lang="nb-NO" sz="1200" dirty="0"/>
              <a:t> </a:t>
            </a:r>
            <a:r>
              <a:rPr lang="nb-NO" sz="1200" dirty="0" err="1"/>
              <a:t>will</a:t>
            </a:r>
            <a:r>
              <a:rPr lang="nb-NO" sz="1200" dirty="0"/>
              <a:t> </a:t>
            </a:r>
            <a:r>
              <a:rPr lang="nb-NO" sz="1200" dirty="0" err="1"/>
              <a:t>prepare</a:t>
            </a:r>
            <a:r>
              <a:rPr lang="nb-NO" sz="1200" dirty="0"/>
              <a:t> </a:t>
            </a:r>
            <a:r>
              <a:rPr lang="nb-NO" sz="1200" dirty="0" err="1"/>
              <a:t>one</a:t>
            </a:r>
            <a:r>
              <a:rPr lang="nb-NO" sz="1200" dirty="0"/>
              <a:t> for </a:t>
            </a:r>
            <a:r>
              <a:rPr lang="nb-NO" sz="1200" dirty="0" err="1"/>
              <a:t>you</a:t>
            </a:r>
            <a:r>
              <a:rPr lang="nb-NO" sz="1200" dirty="0"/>
              <a:t> </a:t>
            </a:r>
            <a:r>
              <a:rPr lang="nb-NO" sz="1200" dirty="0">
                <a:sym typeface="Wingdings" panose="05000000000000000000" pitchFamily="2" charset="2"/>
              </a:rPr>
              <a:t></a:t>
            </a:r>
            <a:endParaRPr lang="nb-NO" sz="1200" dirty="0"/>
          </a:p>
        </p:txBody>
      </p:sp>
      <p:sp>
        <p:nvSpPr>
          <p:cNvPr id="124" name="Slide Number Placeholder 3">
            <a:extLst>
              <a:ext uri="{FF2B5EF4-FFF2-40B4-BE49-F238E27FC236}">
                <a16:creationId xmlns:a16="http://schemas.microsoft.com/office/drawing/2014/main" id="{84E04E4E-021A-44EA-A21F-D749783987DC}"/>
              </a:ext>
            </a:extLst>
          </p:cNvPr>
          <p:cNvSpPr>
            <a:spLocks noGrp="1"/>
          </p:cNvSpPr>
          <p:nvPr>
            <p:ph type="sldNum" sz="quarter" idx="12"/>
          </p:nvPr>
        </p:nvSpPr>
        <p:spPr>
          <a:xfrm>
            <a:off x="540000" y="6247800"/>
            <a:ext cx="900000" cy="450000"/>
          </a:xfrm>
        </p:spPr>
        <p:txBody>
          <a:bodyPr/>
          <a:lstStyle/>
          <a:p>
            <a:pPr>
              <a:spcAft>
                <a:spcPts val="600"/>
              </a:spcAft>
            </a:pPr>
            <a:fld id="{02CEFE82-39F2-4F47-8A0C-D5AB3496FA5C}" type="slidenum">
              <a:rPr lang="en-GB" smtClean="0"/>
              <a:pPr>
                <a:spcAft>
                  <a:spcPts val="600"/>
                </a:spcAft>
              </a:pPr>
              <a:t>9</a:t>
            </a:fld>
            <a:endParaRPr lang="en-GB"/>
          </a:p>
        </p:txBody>
      </p:sp>
      <p:sp>
        <p:nvSpPr>
          <p:cNvPr id="180" name="Text+Image 50:50"/>
          <p:cNvSpPr txBox="1">
            <a:spLocks noGrp="1"/>
          </p:cNvSpPr>
          <p:nvPr>
            <p:ph type="title"/>
          </p:nvPr>
        </p:nvSpPr>
        <p:spPr>
          <a:xfrm>
            <a:off x="540000" y="432000"/>
            <a:ext cx="11109600" cy="540000"/>
          </a:xfrm>
        </p:spPr>
        <p:txBody>
          <a:bodyPr anchor="ctr">
            <a:normAutofit/>
          </a:bodyPr>
          <a:lstStyle/>
          <a:p>
            <a:r>
              <a:rPr lang="en-GB" dirty="0"/>
              <a:t>Notes for Mac users #1 - Ubuntu </a:t>
            </a:r>
            <a:r>
              <a:rPr lang="en-GB" dirty="0" err="1"/>
              <a:t>VM</a:t>
            </a:r>
            <a:endParaRPr lang="en-GB" dirty="0"/>
          </a:p>
        </p:txBody>
      </p:sp>
      <p:sp>
        <p:nvSpPr>
          <p:cNvPr id="3" name="Footer Placeholder 6">
            <a:extLst>
              <a:ext uri="{FF2B5EF4-FFF2-40B4-BE49-F238E27FC236}">
                <a16:creationId xmlns:a16="http://schemas.microsoft.com/office/drawing/2014/main" id="{BD00FE5D-B8B5-06EB-5F49-5279FC1C36DE}"/>
              </a:ext>
            </a:extLst>
          </p:cNvPr>
          <p:cNvSpPr>
            <a:spLocks noGrp="1"/>
          </p:cNvSpPr>
          <p:nvPr>
            <p:ph type="ftr" sz="quarter" idx="11"/>
          </p:nvPr>
        </p:nvSpPr>
        <p:spPr>
          <a:xfrm>
            <a:off x="0" y="0"/>
            <a:ext cx="1440001" cy="270000"/>
          </a:xfrm>
          <a:solidFill>
            <a:srgbClr val="0C1026"/>
          </a:solidFill>
          <a:ln>
            <a:noFill/>
          </a:ln>
        </p:spPr>
        <p:txBody>
          <a:bodyPr/>
          <a:lstStyle/>
          <a:p>
            <a:pPr algn="l"/>
            <a:r>
              <a:rPr lang="en-US" sz="1100">
                <a:latin typeface="Verdana" panose="020B0604030504040204" pitchFamily="34" charset="0"/>
                <a:ea typeface="Verdana" panose="020B0604030504040204" pitchFamily="34" charset="0"/>
                <a:sym typeface="Verdana" panose="020B0604030504040204" pitchFamily="34" charset="0"/>
              </a:rPr>
              <a:t> Pre-lab exercises</a:t>
            </a:r>
          </a:p>
        </p:txBody>
      </p:sp>
      <p:sp>
        <p:nvSpPr>
          <p:cNvPr id="4" name="Footer Placeholder 6">
            <a:extLst>
              <a:ext uri="{FF2B5EF4-FFF2-40B4-BE49-F238E27FC236}">
                <a16:creationId xmlns:a16="http://schemas.microsoft.com/office/drawing/2014/main" id="{34AE7BAD-0DF0-29EF-7772-CE754090A522}"/>
              </a:ext>
            </a:extLst>
          </p:cNvPr>
          <p:cNvSpPr txBox="1">
            <a:spLocks/>
          </p:cNvSpPr>
          <p:nvPr/>
        </p:nvSpPr>
        <p:spPr bwMode="gray">
          <a:xfrm>
            <a:off x="1440000" y="0"/>
            <a:ext cx="7900850" cy="270000"/>
          </a:xfrm>
          <a:prstGeom prst="rect">
            <a:avLst/>
          </a:prstGeom>
          <a:gradFill flip="none" rotWithShape="1">
            <a:gsLst>
              <a:gs pos="0">
                <a:srgbClr val="2D28CD"/>
              </a:gs>
              <a:gs pos="50000">
                <a:srgbClr val="2D28CD">
                  <a:alpha val="50000"/>
                </a:srgbClr>
              </a:gs>
              <a:gs pos="100000">
                <a:schemeClr val="bg1"/>
              </a:gs>
            </a:gsLst>
            <a:lin ang="0" scaled="1"/>
            <a:tileRect/>
          </a:gradFill>
          <a:ln>
            <a:noFill/>
          </a:ln>
        </p:spPr>
        <p:txBody>
          <a:bodyPr vert="horz" lIns="0" tIns="0" rIns="0" bIns="0" rtlCol="0" anchor="ctr"/>
          <a:lstStyle>
            <a:defPPr>
              <a:defRPr lang="en-US"/>
            </a:defPPr>
            <a:lvl1pPr marL="0" algn="ctr" defTabSz="914400" rtl="0" eaLnBrk="1" latinLnBrk="0" hangingPunct="1">
              <a:defRPr sz="1050" kern="1200">
                <a:solidFill>
                  <a:schemeClr val="bg1"/>
                </a:solidFill>
                <a:latin typeface="Verdana" panose="020B0604030504040204" pitchFamily="34" charset="0"/>
                <a:ea typeface="Verdana" panose="020B0604030504040204" pitchFamily="34" charset="0"/>
                <a:cs typeface="+mn-cs"/>
                <a:sym typeface="Verdana" panose="020B060403050404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dirty="0"/>
              <a:t> Notes for Mac users</a:t>
            </a:r>
          </a:p>
        </p:txBody>
      </p:sp>
      <p:pic>
        <p:nvPicPr>
          <p:cNvPr id="14" name="Picture 13">
            <a:extLst>
              <a:ext uri="{FF2B5EF4-FFF2-40B4-BE49-F238E27FC236}">
                <a16:creationId xmlns:a16="http://schemas.microsoft.com/office/drawing/2014/main" id="{583F825C-F4B4-BE0E-6647-BEB9BA325C35}"/>
              </a:ext>
            </a:extLst>
          </p:cNvPr>
          <p:cNvPicPr>
            <a:picLocks noChangeAspect="1"/>
          </p:cNvPicPr>
          <p:nvPr/>
        </p:nvPicPr>
        <p:blipFill rotWithShape="1">
          <a:blip r:embed="rId4"/>
          <a:srcRect r="17213" b="36904"/>
          <a:stretch/>
        </p:blipFill>
        <p:spPr>
          <a:xfrm>
            <a:off x="9039759" y="2802919"/>
            <a:ext cx="3012446" cy="1954204"/>
          </a:xfrm>
          <a:prstGeom prst="rect">
            <a:avLst/>
          </a:prstGeom>
        </p:spPr>
      </p:pic>
      <p:pic>
        <p:nvPicPr>
          <p:cNvPr id="16" name="Picture 15">
            <a:extLst>
              <a:ext uri="{FF2B5EF4-FFF2-40B4-BE49-F238E27FC236}">
                <a16:creationId xmlns:a16="http://schemas.microsoft.com/office/drawing/2014/main" id="{E4AC1335-D16D-489B-4CBE-433320C4D856}"/>
              </a:ext>
            </a:extLst>
          </p:cNvPr>
          <p:cNvPicPr>
            <a:picLocks noChangeAspect="1"/>
          </p:cNvPicPr>
          <p:nvPr/>
        </p:nvPicPr>
        <p:blipFill>
          <a:blip r:embed="rId5"/>
          <a:stretch>
            <a:fillRect/>
          </a:stretch>
        </p:blipFill>
        <p:spPr>
          <a:xfrm>
            <a:off x="8429946" y="1223248"/>
            <a:ext cx="2693347" cy="1384081"/>
          </a:xfrm>
          <a:prstGeom prst="rect">
            <a:avLst/>
          </a:prstGeom>
        </p:spPr>
      </p:pic>
      <p:cxnSp>
        <p:nvCxnSpPr>
          <p:cNvPr id="2" name="Straight Arrow Connector 1">
            <a:extLst>
              <a:ext uri="{FF2B5EF4-FFF2-40B4-BE49-F238E27FC236}">
                <a16:creationId xmlns:a16="http://schemas.microsoft.com/office/drawing/2014/main" id="{32FF519D-955A-0C51-73C7-4310F1698E14}"/>
              </a:ext>
            </a:extLst>
          </p:cNvPr>
          <p:cNvCxnSpPr>
            <a:cxnSpLocks/>
          </p:cNvCxnSpPr>
          <p:nvPr/>
        </p:nvCxnSpPr>
        <p:spPr>
          <a:xfrm>
            <a:off x="3444469" y="2391029"/>
            <a:ext cx="4936385"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 name="Straight Arrow Connector 5">
            <a:extLst>
              <a:ext uri="{FF2B5EF4-FFF2-40B4-BE49-F238E27FC236}">
                <a16:creationId xmlns:a16="http://schemas.microsoft.com/office/drawing/2014/main" id="{8569068B-DEDC-439E-5CFE-34E87141C556}"/>
              </a:ext>
            </a:extLst>
          </p:cNvPr>
          <p:cNvCxnSpPr>
            <a:cxnSpLocks/>
          </p:cNvCxnSpPr>
          <p:nvPr/>
        </p:nvCxnSpPr>
        <p:spPr>
          <a:xfrm>
            <a:off x="9838394" y="2488818"/>
            <a:ext cx="859398" cy="114662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17" name="Picture 16">
            <a:extLst>
              <a:ext uri="{FF2B5EF4-FFF2-40B4-BE49-F238E27FC236}">
                <a16:creationId xmlns:a16="http://schemas.microsoft.com/office/drawing/2014/main" id="{F01CB5CA-FDF0-D421-90F3-B172156B6F76}"/>
              </a:ext>
            </a:extLst>
          </p:cNvPr>
          <p:cNvPicPr>
            <a:picLocks noChangeAspect="1"/>
          </p:cNvPicPr>
          <p:nvPr/>
        </p:nvPicPr>
        <p:blipFill>
          <a:blip r:embed="rId6"/>
          <a:stretch>
            <a:fillRect/>
          </a:stretch>
        </p:blipFill>
        <p:spPr>
          <a:xfrm>
            <a:off x="1308110" y="4105021"/>
            <a:ext cx="4538329" cy="1292934"/>
          </a:xfrm>
          <a:prstGeom prst="rect">
            <a:avLst/>
          </a:prstGeom>
        </p:spPr>
      </p:pic>
      <p:sp>
        <p:nvSpPr>
          <p:cNvPr id="5" name="Rectangle: Rounded Corners 4">
            <a:extLst>
              <a:ext uri="{FF2B5EF4-FFF2-40B4-BE49-F238E27FC236}">
                <a16:creationId xmlns:a16="http://schemas.microsoft.com/office/drawing/2014/main" id="{8B7EEE9C-44D5-F68A-76A1-8381B73DA16E}"/>
              </a:ext>
            </a:extLst>
          </p:cNvPr>
          <p:cNvSpPr/>
          <p:nvPr/>
        </p:nvSpPr>
        <p:spPr>
          <a:xfrm>
            <a:off x="10299700" y="3689351"/>
            <a:ext cx="1349900" cy="139700"/>
          </a:xfrm>
          <a:prstGeom prst="roundRect">
            <a:avLst/>
          </a:prstGeom>
          <a:noFill/>
          <a:ln/>
        </p:spPr>
        <p:style>
          <a:lnRef idx="2">
            <a:schemeClr val="accent1"/>
          </a:lnRef>
          <a:fillRef idx="1">
            <a:schemeClr val="lt1"/>
          </a:fillRef>
          <a:effectRef idx="0">
            <a:schemeClr val="accent1"/>
          </a:effectRef>
          <a:fontRef idx="minor">
            <a:schemeClr val="dk1"/>
          </a:fontRef>
        </p:style>
        <p:txBody>
          <a:bodyPr lIns="36000" tIns="36000" rIns="36000" bIns="36000" rtlCol="0" anchor="ctr"/>
          <a:lstStyle/>
          <a:p>
            <a:pPr algn="ctr">
              <a:lnSpc>
                <a:spcPct val="90000"/>
              </a:lnSpc>
              <a:spcAft>
                <a:spcPts val="1000"/>
              </a:spcAft>
            </a:pPr>
            <a:endParaRPr lang="nb-NO" err="1"/>
          </a:p>
        </p:txBody>
      </p:sp>
    </p:spTree>
    <p:extLst>
      <p:ext uri="{BB962C8B-B14F-4D97-AF65-F5344CB8AC3E}">
        <p14:creationId xmlns:p14="http://schemas.microsoft.com/office/powerpoint/2010/main" val="1803537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11.0&quot;&gt;&lt;object type=&quot;1&quot; unique_id=&quot;10001&quot;&gt;&lt;object type=&quot;2&quot; unique_id=&quot;10002&quot;&gt;&lt;object type=&quot;3&quot; unique_id=&quot;10003&quot;&gt;&lt;property id=&quot;20148&quot; value=&quot;5&quot;/&gt;&lt;property id=&quot;20300&quot; value=&quot;Slide 1 - &amp;quot;This is the title or headline. It can be on two lines.&amp;quot;&quot;/&gt;&lt;property id=&quot;20307&quot; value=&quot;679&quot;/&gt;&lt;/object&gt;&lt;object type=&quot;3&quot; unique_id=&quot;10004&quot;&gt;&lt;property id=&quot;20148&quot; value=&quot;5&quot;/&gt;&lt;property id=&quot;20300&quot; value=&quot;Slide 2 - &amp;quot;This is the title or headline. It can be on two lines.&amp;quot;&quot;/&gt;&lt;property id=&quot;20307&quot; value=&quot;378&quot;/&gt;&lt;/object&gt;&lt;object type=&quot;3&quot; unique_id=&quot;10005&quot;&gt;&lt;property id=&quot;20148&quot; value=&quot;5&quot;/&gt;&lt;property id=&quot;20300&quot; value=&quot;Slide 3&quot;/&gt;&lt;property id=&quot;20307&quot; value=&quot;714&quot;/&gt;&lt;/object&gt;&lt;object type=&quot;3&quot; unique_id=&quot;10006&quot;&gt;&lt;property id=&quot;20148&quot; value=&quot;5&quot;/&gt;&lt;property id=&quot;20300&quot; value=&quot;Slide 4&quot;/&gt;&lt;property id=&quot;20307&quot; value=&quot;706&quot;/&gt;&lt;/object&gt;&lt;object type=&quot;3&quot; unique_id=&quot;10007&quot;&gt;&lt;property id=&quot;20148&quot; value=&quot;5&quot;/&gt;&lt;property id=&quot;20300&quot; value=&quot;Slide 5 - &amp;quot;Text page headline&amp;quot;&quot;/&gt;&lt;property id=&quot;20307&quot; value=&quot;681&quot;/&gt;&lt;/object&gt;&lt;object type=&quot;3&quot; unique_id=&quot;10008&quot;&gt;&lt;property id=&quot;20148&quot; value=&quot;5&quot;/&gt;&lt;property id=&quot;20300&quot; value=&quot;Slide 6 - &amp;quot;Text page headline&amp;quot;&quot;/&gt;&lt;property id=&quot;20307&quot; value=&quot;717&quot;/&gt;&lt;/object&gt;&lt;object type=&quot;3&quot; unique_id=&quot;10009&quot;&gt;&lt;property id=&quot;20148&quot; value=&quot;5&quot;/&gt;&lt;property id=&quot;20300&quot; value=&quot;Slide 7 - &amp;quot;Headline text for the Text 1-column page&amp;quot;&quot;/&gt;&lt;property id=&quot;20307&quot; value=&quot;718&quot;/&gt;&lt;/object&gt;&lt;object type=&quot;3&quot; unique_id=&quot;10010&quot;&gt;&lt;property id=&quot;20148&quot; value=&quot;5&quot;/&gt;&lt;property id=&quot;20300&quot; value=&quot;Slide 8 - &amp;quot;Headline text for the Text 2-column page&amp;quot;&quot;/&gt;&lt;property id=&quot;20307&quot; value=&quot;719&quot;/&gt;&lt;/object&gt;&lt;object type=&quot;3&quot; unique_id=&quot;10011&quot;&gt;&lt;property id=&quot;20148&quot; value=&quot;5&quot;/&gt;&lt;property id=&quot;20300&quot; value=&quot;Slide 9 - &amp;quot;Headline text for the Text 3-column page&amp;quot;&quot;/&gt;&lt;property id=&quot;20307&quot; value=&quot;720&quot;/&gt;&lt;/object&gt;&lt;object type=&quot;3&quot; unique_id=&quot;10012&quot;&gt;&lt;property id=&quot;20148&quot; value=&quot;5&quot;/&gt;&lt;property id=&quot;20300&quot; value=&quot;Slide 10 - &amp;quot;Charts&amp;quot;&quot;/&gt;&lt;property id=&quot;20307&quot; value=&quot;677&quot;/&gt;&lt;/object&gt;&lt;object type=&quot;3&quot; unique_id=&quot;10013&quot;&gt;&lt;property id=&quot;20148&quot; value=&quot;5&quot;/&gt;&lt;property id=&quot;20300&quot; value=&quot;Slide 11 - &amp;quot; &amp;quot;&quot;/&gt;&lt;property id=&quot;20307&quot; value=&quot;721&quot;/&gt;&lt;/object&gt;&lt;object type=&quot;3&quot; unique_id=&quot;10014&quot;&gt;&lt;property id=&quot;20148&quot; value=&quot;5&quot;/&gt;&lt;property id=&quot;20300&quot; value=&quot;Slide 12&quot;/&gt;&lt;property id=&quot;20307&quot; value=&quot;700&quot;/&gt;&lt;/object&gt;&lt;object type=&quot;3&quot; unique_id=&quot;10015&quot;&gt;&lt;property id=&quot;20148&quot; value=&quot;5&quot;/&gt;&lt;property id=&quot;20300&quot; value=&quot;Slide 13&quot;/&gt;&lt;property id=&quot;20307&quot; value=&quot;722&quot;/&gt;&lt;/object&gt;&lt;object type=&quot;3&quot; unique_id=&quot;10016&quot;&gt;&lt;property id=&quot;20148&quot; value=&quot;5&quot;/&gt;&lt;property id=&quot;20300&quot; value=&quot;Slide 14&quot;/&gt;&lt;property id=&quot;20307&quot; value=&quot;723&quot;/&gt;&lt;/object&gt;&lt;object type=&quot;3&quot; unique_id=&quot;10017&quot;&gt;&lt;property id=&quot;20148&quot; value=&quot;5&quot;/&gt;&lt;property id=&quot;20300&quot; value=&quot;Slide 15 - &amp;quot;Headline on two lines like this&amp;quot;&quot;/&gt;&lt;property id=&quot;20307&quot; value=&quot;727&quot;/&gt;&lt;/object&gt;&lt;object type=&quot;3&quot; unique_id=&quot;10018&quot;&gt;&lt;property id=&quot;20148&quot; value=&quot;5&quot;/&gt;&lt;property id=&quot;20300&quot; value=&quot;Slide 16 - &amp;quot;Text + Image 50:50&amp;quot;&quot;/&gt;&lt;property id=&quot;20307&quot; value=&quot;724&quot;/&gt;&lt;/object&gt;&lt;object type=&quot;3&quot; unique_id=&quot;10019&quot;&gt;&lt;property id=&quot;20148&quot; value=&quot;5&quot;/&gt;&lt;property id=&quot;20300&quot; value=&quot;Slide 17 - &amp;quot;This is Text + Image 60:40 where the text is given more space&amp;quot;&quot;/&gt;&lt;property id=&quot;20307&quot; value=&quot;728&quot;/&gt;&lt;/object&gt;&lt;object type=&quot;3&quot; unique_id=&quot;10020&quot;&gt;&lt;property id=&quot;20148&quot; value=&quot;5&quot;/&gt;&lt;property id=&quot;20300&quot; value=&quot;Slide 18 - &amp;quot;This is the end.&amp;quot;&quot;/&gt;&lt;property id=&quot;20307&quot; value=&quot;694&quot;/&gt;&lt;/object&gt;&lt;object type=&quot;3&quot; unique_id=&quot;10021&quot;&gt;&lt;property id=&quot;20148&quot; value=&quot;5&quot;/&gt;&lt;property id=&quot;20300&quot; value=&quot;Slide 19 - &amp;quot;This is the end.&amp;quot;&quot;/&gt;&lt;property id=&quot;20307&quot; value=&quot;696&quot;/&gt;&lt;/object&gt;&lt;object type=&quot;3&quot; unique_id=&quot;10024&quot;&gt;&lt;property id=&quot;20148&quot; value=&quot;5&quot;/&gt;&lt;property id=&quot;20300&quot; value=&quot;Slide 22 - &amp;quot;Logos black&amp;quot;&quot;/&gt;&lt;property id=&quot;20307&quot; value=&quot;772&quot;/&gt;&lt;/object&gt;&lt;object type=&quot;3&quot; unique_id=&quot;11890&quot;&gt;&lt;property id=&quot;20148&quot; value=&quot;5&quot;/&gt;&lt;property id=&quot;20300&quot; value=&quot;Slide 20 - &amp;quot;Colour palette / logo size&amp;quot;&quot;/&gt;&lt;property id=&quot;20307&quot; value=&quot;768&quot;/&gt;&lt;/object&gt;&lt;object type=&quot;3&quot; unique_id=&quot;11891&quot;&gt;&lt;property id=&quot;20148&quot; value=&quot;5&quot;/&gt;&lt;property id=&quot;20300&quot; value=&quot;Slide 21 - &amp;quot;Logos white&amp;quot;&quot;/&gt;&lt;property id=&quot;20307&quot; value=&quot;771&quot;/&gt;&lt;/object&gt;&lt;/object&gt;&lt;object type=&quot;8&quot; unique_id=&quot;10048&quot;&gt;&lt;/object&gt;&lt;/object&gt;&lt;/database&gt;"/>
  <p:tag name="SECTOMILLISECCONVERTED" val="1"/>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Cmn2I47hQM.VaFvWTXooTw"/>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qE_KPQglQdOqRx0dicOuoA"/>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rS_CKwM_SMSLnEU7kmfpzw"/>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ypRKab6GTRa4NH4vfcPltw"/>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Co5s4ugGRIy3kaYzsJR6h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0XU0k0zLTd.7uz7XLBMlEg"/>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sK3rO.uHTl.ALCyp2XqGqQ"/>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CBXltulQ2GqUSzt3BE1kQ"/>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CBNC2EU_Rru5W4HNlZnAOA"/>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eI29GwJJQzG.1.u31zAaSg"/>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iJTgBQkySqGQpeegW7iggQ"/>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qHuJnrJoQ9SljwFgOLP9Rw"/>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0btxLuRwQTi7w1AY9H5.sQ"/>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0btxLuRwQTi7w1AY9H5.s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EwKJ3TSuRk.jjgeMUrYJA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1OZAVDKTrahwSzEn9NM9Q"/>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TELENOR GROUP">
  <a:themeElements>
    <a:clrScheme name="Teleonor-Henrik-1806">
      <a:dk1>
        <a:srgbClr val="0C1026"/>
      </a:dk1>
      <a:lt1>
        <a:srgbClr val="FFFFFF"/>
      </a:lt1>
      <a:dk2>
        <a:srgbClr val="9CE7F5"/>
      </a:dk2>
      <a:lt2>
        <a:srgbClr val="B2C3FF"/>
      </a:lt2>
      <a:accent1>
        <a:srgbClr val="19AAF8"/>
      </a:accent1>
      <a:accent2>
        <a:srgbClr val="B0F0B2"/>
      </a:accent2>
      <a:accent3>
        <a:srgbClr val="FDF192"/>
      </a:accent3>
      <a:accent4>
        <a:srgbClr val="FFCB96"/>
      </a:accent4>
      <a:accent5>
        <a:srgbClr val="FFB4B4"/>
      </a:accent5>
      <a:accent6>
        <a:srgbClr val="FFBCDE"/>
      </a:accent6>
      <a:hlink>
        <a:srgbClr val="007AD0"/>
      </a:hlink>
      <a:folHlink>
        <a:srgbClr val="7F7F7F"/>
      </a:folHlink>
    </a:clrScheme>
    <a:fontScheme name="Custom 1">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lIns="36000" tIns="36000" rIns="36000" bIns="36000" rtlCol="0" anchor="ctr"/>
      <a:lstStyle>
        <a:defPPr algn="ctr">
          <a:lnSpc>
            <a:spcPct val="90000"/>
          </a:lnSpc>
          <a:spcAft>
            <a:spcPts val="1000"/>
          </a:spcAft>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1"/>
          </a:solidFill>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90000" tIns="46800" rIns="90000" bIns="46800" rtlCol="0">
        <a:noAutofit/>
      </a:bodyPr>
      <a:lstStyle>
        <a:defPPr algn="l">
          <a:defRPr dirty="0" err="1" smtClean="0"/>
        </a:defPPr>
      </a:lstStyle>
    </a:txDef>
  </a:objectDefaults>
  <a:extraClrSchemeLst/>
</a:theme>
</file>

<file path=ppt/theme/theme2.xml><?xml version="1.0" encoding="utf-8"?>
<a:theme xmlns:a="http://schemas.openxmlformats.org/drawingml/2006/main" name="Larissa">
  <a:themeElements>
    <a:clrScheme name="Teleonor-Henrik-1806">
      <a:dk1>
        <a:srgbClr val="0C1026"/>
      </a:dk1>
      <a:lt1>
        <a:srgbClr val="FFFFFF"/>
      </a:lt1>
      <a:dk2>
        <a:srgbClr val="9CE7F5"/>
      </a:dk2>
      <a:lt2>
        <a:srgbClr val="B2C3FF"/>
      </a:lt2>
      <a:accent1>
        <a:srgbClr val="19AAF8"/>
      </a:accent1>
      <a:accent2>
        <a:srgbClr val="B0F0B2"/>
      </a:accent2>
      <a:accent3>
        <a:srgbClr val="FDF192"/>
      </a:accent3>
      <a:accent4>
        <a:srgbClr val="FFCB96"/>
      </a:accent4>
      <a:accent5>
        <a:srgbClr val="FFB4B4"/>
      </a:accent5>
      <a:accent6>
        <a:srgbClr val="FFBCDE"/>
      </a:accent6>
      <a:hlink>
        <a:srgbClr val="007AD0"/>
      </a:hlink>
      <a:folHlink>
        <a:srgbClr val="7F7F7F"/>
      </a:folHlink>
    </a:clrScheme>
    <a:fontScheme name="Benutzerdefiniert 3">
      <a:majorFont>
        <a:latin typeface="Source Sans Pro"/>
        <a:ea typeface=""/>
        <a:cs typeface=""/>
      </a:majorFont>
      <a:minorFont>
        <a:latin typeface="Source Sans Pro"/>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Teleonor-Henrik-1806">
      <a:dk1>
        <a:srgbClr val="0C1026"/>
      </a:dk1>
      <a:lt1>
        <a:srgbClr val="FFFFFF"/>
      </a:lt1>
      <a:dk2>
        <a:srgbClr val="9CE7F5"/>
      </a:dk2>
      <a:lt2>
        <a:srgbClr val="B2C3FF"/>
      </a:lt2>
      <a:accent1>
        <a:srgbClr val="19AAF8"/>
      </a:accent1>
      <a:accent2>
        <a:srgbClr val="B0F0B2"/>
      </a:accent2>
      <a:accent3>
        <a:srgbClr val="FDF192"/>
      </a:accent3>
      <a:accent4>
        <a:srgbClr val="FFCB96"/>
      </a:accent4>
      <a:accent5>
        <a:srgbClr val="FFB4B4"/>
      </a:accent5>
      <a:accent6>
        <a:srgbClr val="FFBCDE"/>
      </a:accent6>
      <a:hlink>
        <a:srgbClr val="007AD0"/>
      </a:hlink>
      <a:folHlink>
        <a:srgbClr val="7F7F7F"/>
      </a:folHlink>
    </a:clrScheme>
    <a:fontScheme name="Benutzerdefiniert 3">
      <a:majorFont>
        <a:latin typeface="Source Sans Pro"/>
        <a:ea typeface=""/>
        <a:cs typeface=""/>
      </a:majorFont>
      <a:minorFont>
        <a:latin typeface="Source Sans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299cf371-7032-47c8-b990-b0924425b877">
      <Terms xmlns="http://schemas.microsoft.com/office/infopath/2007/PartnerControls"/>
    </lcf76f155ced4ddcb4097134ff3c332f>
    <TaxCatchAll xmlns="c4409e51-a2f5-4802-96f4-88cbb7d24b6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kument" ma:contentTypeID="0x0101006D726D80E384974880CE4339FACD9F81" ma:contentTypeVersion="11" ma:contentTypeDescription="Opprett et nytt dokument." ma:contentTypeScope="" ma:versionID="b9912b5aab6611ab36ba2da4433eaeb4">
  <xsd:schema xmlns:xsd="http://www.w3.org/2001/XMLSchema" xmlns:xs="http://www.w3.org/2001/XMLSchema" xmlns:p="http://schemas.microsoft.com/office/2006/metadata/properties" xmlns:ns2="299cf371-7032-47c8-b990-b0924425b877" xmlns:ns3="c4409e51-a2f5-4802-96f4-88cbb7d24b63" targetNamespace="http://schemas.microsoft.com/office/2006/metadata/properties" ma:root="true" ma:fieldsID="d26b31e69d76c93da9453956e72e0b23" ns2:_="" ns3:_="">
    <xsd:import namespace="299cf371-7032-47c8-b990-b0924425b877"/>
    <xsd:import namespace="c4409e51-a2f5-4802-96f4-88cbb7d24b63"/>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99cf371-7032-47c8-b990-b0924425b87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Bildemerkelapper" ma:readOnly="false" ma:fieldId="{5cf76f15-5ced-4ddc-b409-7134ff3c332f}" ma:taxonomyMulti="true" ma:sspId="36d14256-4531-424c-b426-6b1dee666657"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4409e51-a2f5-4802-96f4-88cbb7d24b63"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e52c7544-7cda-4b4d-8905-a17151d133da}" ma:internalName="TaxCatchAll" ma:showField="CatchAllData" ma:web="c4409e51-a2f5-4802-96f4-88cbb7d24b63">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nholdstype"/>
        <xsd:element ref="dc:title" minOccurs="0" maxOccurs="1" ma:index="4" ma:displayName="Tit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17885F2-E502-43D1-83C4-8C8FECA347F0}">
  <ds:schemaRefs>
    <ds:schemaRef ds:uri="http://schemas.microsoft.com/sharepoint/v3/contenttype/forms"/>
  </ds:schemaRefs>
</ds:datastoreItem>
</file>

<file path=customXml/itemProps2.xml><?xml version="1.0" encoding="utf-8"?>
<ds:datastoreItem xmlns:ds="http://schemas.openxmlformats.org/officeDocument/2006/customXml" ds:itemID="{6C7E4FC8-A871-43FA-8024-F6E9A763DFAC}">
  <ds:schemaRefs>
    <ds:schemaRef ds:uri="http://schemas.microsoft.com/office/2006/metadata/properties"/>
    <ds:schemaRef ds:uri="http://schemas.microsoft.com/office/infopath/2007/PartnerControls"/>
    <ds:schemaRef ds:uri="299cf371-7032-47c8-b990-b0924425b877"/>
    <ds:schemaRef ds:uri="c4409e51-a2f5-4802-96f4-88cbb7d24b63"/>
  </ds:schemaRefs>
</ds:datastoreItem>
</file>

<file path=customXml/itemProps3.xml><?xml version="1.0" encoding="utf-8"?>
<ds:datastoreItem xmlns:ds="http://schemas.openxmlformats.org/officeDocument/2006/customXml" ds:itemID="{F3BE8C4A-6FD4-4C2A-AE6D-5A011A746C2B}"/>
</file>

<file path=docProps/app.xml><?xml version="1.0" encoding="utf-8"?>
<Properties xmlns="http://schemas.openxmlformats.org/officeDocument/2006/extended-properties" xmlns:vt="http://schemas.openxmlformats.org/officeDocument/2006/docPropsVTypes">
  <Template/>
  <TotalTime>46779</TotalTime>
  <Words>6428</Words>
  <Application>Microsoft Office PowerPoint</Application>
  <PresentationFormat>Custom</PresentationFormat>
  <Paragraphs>924</Paragraphs>
  <Slides>54</Slides>
  <Notes>54</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54</vt:i4>
      </vt:variant>
    </vt:vector>
  </HeadingPairs>
  <TitlesOfParts>
    <vt:vector size="60" baseType="lpstr">
      <vt:lpstr>Arial</vt:lpstr>
      <vt:lpstr>Consolas</vt:lpstr>
      <vt:lpstr>Source Sans Pro</vt:lpstr>
      <vt:lpstr>Verdana</vt:lpstr>
      <vt:lpstr>TELENOR GROUP</vt:lpstr>
      <vt:lpstr>think-cell Slide</vt:lpstr>
      <vt:lpstr>Build your own Wi-Fi automation lab Pre-lab tasks</vt:lpstr>
      <vt:lpstr>References / inspiration</vt:lpstr>
      <vt:lpstr>Copyright</vt:lpstr>
      <vt:lpstr>Prerequisites</vt:lpstr>
      <vt:lpstr>Communications</vt:lpstr>
      <vt:lpstr>Agenda</vt:lpstr>
      <vt:lpstr>Scope</vt:lpstr>
      <vt:lpstr>Topology</vt:lpstr>
      <vt:lpstr>Notes for Mac users #1 - Ubuntu VM</vt:lpstr>
      <vt:lpstr>Notes for Mac users #2 - Cisco 9800 WLC</vt:lpstr>
      <vt:lpstr>Notes for Mac users #3 - TextEdit</vt:lpstr>
      <vt:lpstr>Notes for WSL users (optional / alternative)</vt:lpstr>
      <vt:lpstr>I only want the "automation" part, not the "building your own lab" part</vt:lpstr>
      <vt:lpstr>Pre-lab task #1: VirtualBox</vt:lpstr>
      <vt:lpstr>Alternative solutions - Shared servers</vt:lpstr>
      <vt:lpstr>VirtualBox installation</vt:lpstr>
      <vt:lpstr>VM Networking</vt:lpstr>
      <vt:lpstr>Pre-lab task #2: Ubuntu Server</vt:lpstr>
      <vt:lpstr>Create Ubuntu server (VirtualBox GUI screenshots)</vt:lpstr>
      <vt:lpstr>Create Ubuntu server (VirtualBox GUI screenshots)</vt:lpstr>
      <vt:lpstr>Create Ubuntu server (VirtualBox GUI screenshots)</vt:lpstr>
      <vt:lpstr>Installing Ubuntu Server (optional - CLI alternative)</vt:lpstr>
      <vt:lpstr>Ubuntu server install</vt:lpstr>
      <vt:lpstr>Ubuntu server install - Network configuration</vt:lpstr>
      <vt:lpstr>Ubuntu server install - Disk usage</vt:lpstr>
      <vt:lpstr>Ubuntu server install</vt:lpstr>
      <vt:lpstr>Ubuntu server install</vt:lpstr>
      <vt:lpstr>Connecting to the server using SSH</vt:lpstr>
      <vt:lpstr>VirtualBox Guest Additions</vt:lpstr>
      <vt:lpstr>PowerPoint Presentation</vt:lpstr>
      <vt:lpstr>Create an SSH key -&gt; Import to Ubuntu keystore</vt:lpstr>
      <vt:lpstr>PowerPoint Presentation</vt:lpstr>
      <vt:lpstr>Pre-lab task #3: Install Docker on the Ubuntu Server</vt:lpstr>
      <vt:lpstr>Installing docker</vt:lpstr>
      <vt:lpstr>Docker first run</vt:lpstr>
      <vt:lpstr>Pre-lab task #4: Install Postman on your laptop</vt:lpstr>
      <vt:lpstr>Create a Postman account</vt:lpstr>
      <vt:lpstr>Pre-lab task #5: Install VS Code on your laptop</vt:lpstr>
      <vt:lpstr>VS Code</vt:lpstr>
      <vt:lpstr>Pre-lab task #6: 9800-CL (optional)</vt:lpstr>
      <vt:lpstr>Pre-lab task #6: 9800-CL (optional)</vt:lpstr>
      <vt:lpstr>Create VM</vt:lpstr>
      <vt:lpstr>Create VM</vt:lpstr>
      <vt:lpstr>Modify VM</vt:lpstr>
      <vt:lpstr>Modify VM</vt:lpstr>
      <vt:lpstr>Modify VM</vt:lpstr>
      <vt:lpstr>Modify VM</vt:lpstr>
      <vt:lpstr>Modify VM</vt:lpstr>
      <vt:lpstr>Modify VM</vt:lpstr>
      <vt:lpstr>Run VM</vt:lpstr>
      <vt:lpstr>Configure WLC</vt:lpstr>
      <vt:lpstr>PowerPoint Presentation</vt:lpstr>
      <vt:lpstr>Prepare WLC for API connections</vt:lpstr>
      <vt:lpstr>Pre-lab task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Telenor Group | PowerPoint Template 16:9</dc:title>
  <dc:creator>expoadmin</dc:creator>
  <dc:description>www.telenor.com</dc:description>
  <cp:lastModifiedBy>Andreas Koksrud</cp:lastModifiedBy>
  <cp:revision>31</cp:revision>
  <dcterms:created xsi:type="dcterms:W3CDTF">2015-11-26T10:37:47Z</dcterms:created>
  <dcterms:modified xsi:type="dcterms:W3CDTF">2024-10-04T13:11:35Z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604d2c9-1577-460e-b668-57374a0216c3_Enabled">
    <vt:lpwstr>true</vt:lpwstr>
  </property>
  <property fmtid="{D5CDD505-2E9C-101B-9397-08002B2CF9AE}" pid="3" name="MSIP_Label_f604d2c9-1577-460e-b668-57374a0216c3_SetDate">
    <vt:lpwstr>2021-11-18T08:07:10Z</vt:lpwstr>
  </property>
  <property fmtid="{D5CDD505-2E9C-101B-9397-08002B2CF9AE}" pid="4" name="MSIP_Label_f604d2c9-1577-460e-b668-57374a0216c3_Method">
    <vt:lpwstr>Standard</vt:lpwstr>
  </property>
  <property fmtid="{D5CDD505-2E9C-101B-9397-08002B2CF9AE}" pid="5" name="MSIP_Label_f604d2c9-1577-460e-b668-57374a0216c3_Name">
    <vt:lpwstr>f604d2c9-1577-460e-b668-57374a0216c3</vt:lpwstr>
  </property>
  <property fmtid="{D5CDD505-2E9C-101B-9397-08002B2CF9AE}" pid="6" name="MSIP_Label_f604d2c9-1577-460e-b668-57374a0216c3_SiteId">
    <vt:lpwstr>1676489c-5c72-46b7-ba63-9ab90c4aad44</vt:lpwstr>
  </property>
  <property fmtid="{D5CDD505-2E9C-101B-9397-08002B2CF9AE}" pid="7" name="MSIP_Label_f604d2c9-1577-460e-b668-57374a0216c3_ActionId">
    <vt:lpwstr>c04cad92-3a68-4908-bf97-17c280194eb3</vt:lpwstr>
  </property>
  <property fmtid="{D5CDD505-2E9C-101B-9397-08002B2CF9AE}" pid="8" name="MSIP_Label_f604d2c9-1577-460e-b668-57374a0216c3_ContentBits">
    <vt:lpwstr>2</vt:lpwstr>
  </property>
  <property fmtid="{D5CDD505-2E9C-101B-9397-08002B2CF9AE}" pid="9" name="ContentTypeId">
    <vt:lpwstr>0x0101006D726D80E384974880CE4339FACD9F81</vt:lpwstr>
  </property>
  <property fmtid="{D5CDD505-2E9C-101B-9397-08002B2CF9AE}" pid="10" name="MediaServiceImageTags">
    <vt:lpwstr/>
  </property>
</Properties>
</file>