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679" r:id="rId5"/>
    <p:sldId id="730" r:id="rId6"/>
    <p:sldId id="901" r:id="rId7"/>
    <p:sldId id="892" r:id="rId8"/>
    <p:sldId id="973" r:id="rId9"/>
    <p:sldId id="1013" r:id="rId10"/>
    <p:sldId id="1012" r:id="rId11"/>
    <p:sldId id="893" r:id="rId12"/>
    <p:sldId id="1014" r:id="rId13"/>
    <p:sldId id="1009" r:id="rId14"/>
    <p:sldId id="1000" r:id="rId15"/>
    <p:sldId id="1001" r:id="rId16"/>
    <p:sldId id="1002" r:id="rId17"/>
    <p:sldId id="1003" r:id="rId18"/>
    <p:sldId id="1004" r:id="rId19"/>
    <p:sldId id="1005" r:id="rId20"/>
    <p:sldId id="1006" r:id="rId21"/>
    <p:sldId id="1007" r:id="rId22"/>
    <p:sldId id="854" r:id="rId23"/>
    <p:sldId id="1010" r:id="rId24"/>
    <p:sldId id="1011" r:id="rId25"/>
  </p:sldIdLst>
  <p:sldSz cx="12190413" cy="6858000"/>
  <p:notesSz cx="6797675" cy="9928225"/>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1013"/>
            <p14:sldId id="1012"/>
            <p14:sldId id="893"/>
            <p14:sldId id="1014"/>
          </p14:sldIdLst>
        </p14:section>
        <p14:section name="Presentations" id="{768534AD-7FCE-40A0-B958-E064229A2295}">
          <p14:sldIdLst>
            <p14:sldId id="1009"/>
            <p14:sldId id="1000"/>
            <p14:sldId id="1001"/>
            <p14:sldId id="1002"/>
            <p14:sldId id="1003"/>
            <p14:sldId id="1004"/>
            <p14:sldId id="1005"/>
            <p14:sldId id="1006"/>
            <p14:sldId id="1007"/>
            <p14:sldId id="854"/>
            <p14:sldId id="1010"/>
            <p14:sldId id="1011"/>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8B256-5D44-4CD7-AA7A-7A93E48B0376}" v="213" dt="2025-02-12T08:18:25.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58" d="100"/>
          <a:sy n="58" d="100"/>
        </p:scale>
        <p:origin x="108" y="216"/>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srud Andreas" userId="9d9beba6-c052-407a-8599-c781a677a996" providerId="ADAL" clId="{03D60686-C1EE-406E-9930-E5E8C04507EA}"/>
    <pc:docChg chg="undo redo custSel addSld delSld modSld modSection">
      <pc:chgData name="Koksrud Andreas" userId="9d9beba6-c052-407a-8599-c781a677a996" providerId="ADAL" clId="{03D60686-C1EE-406E-9930-E5E8C04507EA}" dt="2022-10-12T19:24:40.890" v="123" actId="47"/>
      <pc:docMkLst>
        <pc:docMk/>
      </pc:docMkLst>
      <pc:sldChg chg="delSp mod">
        <pc:chgData name="Koksrud Andreas" userId="9d9beba6-c052-407a-8599-c781a677a996" providerId="ADAL" clId="{03D60686-C1EE-406E-9930-E5E8C04507EA}" dt="2022-10-12T19:24:32.602" v="121" actId="478"/>
        <pc:sldMkLst>
          <pc:docMk/>
          <pc:sldMk cId="0" sldId="269"/>
        </pc:sldMkLst>
      </pc:sldChg>
      <pc:sldChg chg="modSp mod">
        <pc:chgData name="Koksrud Andreas" userId="9d9beba6-c052-407a-8599-c781a677a996" providerId="ADAL" clId="{03D60686-C1EE-406E-9930-E5E8C04507EA}" dt="2022-10-12T19:22:22.776" v="50" actId="20577"/>
        <pc:sldMkLst>
          <pc:docMk/>
          <pc:sldMk cId="697137886" sldId="679"/>
        </pc:sldMkLst>
      </pc:sldChg>
      <pc:sldChg chg="delSp modSp mod">
        <pc:chgData name="Koksrud Andreas" userId="9d9beba6-c052-407a-8599-c781a677a996" providerId="ADAL" clId="{03D60686-C1EE-406E-9930-E5E8C04507EA}" dt="2022-10-12T19:23:55.331" v="120" actId="20577"/>
        <pc:sldMkLst>
          <pc:docMk/>
          <pc:sldMk cId="2087783305" sldId="730"/>
        </pc:sldMkLst>
      </pc:sldChg>
      <pc:sldChg chg="add del">
        <pc:chgData name="Koksrud Andreas" userId="9d9beba6-c052-407a-8599-c781a677a996" providerId="ADAL" clId="{03D60686-C1EE-406E-9930-E5E8C04507EA}" dt="2022-10-12T19:24:40.890" v="123" actId="47"/>
        <pc:sldMkLst>
          <pc:docMk/>
          <pc:sldMk cId="286125317" sldId="779"/>
        </pc:sldMkLst>
      </pc:sldChg>
      <pc:sldChg chg="add">
        <pc:chgData name="Koksrud Andreas" userId="9d9beba6-c052-407a-8599-c781a677a996" providerId="ADAL" clId="{03D60686-C1EE-406E-9930-E5E8C04507EA}" dt="2022-10-12T19:22:31.302" v="51"/>
        <pc:sldMkLst>
          <pc:docMk/>
          <pc:sldMk cId="3764478461" sldId="795"/>
        </pc:sldMkLst>
      </pc:sldChg>
    </pc:docChg>
  </pc:docChgLst>
  <pc:docChgLst>
    <pc:chgData name="Koksrud Andreas" userId="9d9beba6-c052-407a-8599-c781a677a996" providerId="ADAL" clId="{2BDAD6B4-EC88-4247-A67F-2D4A93DD6E01}"/>
    <pc:docChg chg="undo custSel addSld delSld modSld sldOrd modSection">
      <pc:chgData name="Koksrud Andreas" userId="9d9beba6-c052-407a-8599-c781a677a996" providerId="ADAL" clId="{2BDAD6B4-EC88-4247-A67F-2D4A93DD6E01}" dt="2023-11-02T11:35:28.652" v="8268" actId="20577"/>
      <pc:docMkLst>
        <pc:docMk/>
      </pc:docMkLst>
      <pc:sldChg chg="modSp mod">
        <pc:chgData name="Koksrud Andreas" userId="9d9beba6-c052-407a-8599-c781a677a996" providerId="ADAL" clId="{2BDAD6B4-EC88-4247-A67F-2D4A93DD6E01}" dt="2023-10-26T20:09:59.760" v="306" actId="313"/>
        <pc:sldMkLst>
          <pc:docMk/>
          <pc:sldMk cId="2087783305" sldId="730"/>
        </pc:sldMkLst>
      </pc:sldChg>
      <pc:sldChg chg="delSp modSp mod ord">
        <pc:chgData name="Koksrud Andreas" userId="9d9beba6-c052-407a-8599-c781a677a996" providerId="ADAL" clId="{2BDAD6B4-EC88-4247-A67F-2D4A93DD6E01}" dt="2023-10-27T14:40:41.011" v="5735" actId="20577"/>
        <pc:sldMkLst>
          <pc:docMk/>
          <pc:sldMk cId="662028914" sldId="756"/>
        </pc:sldMkLst>
      </pc:sldChg>
      <pc:sldChg chg="del">
        <pc:chgData name="Koksrud Andreas" userId="9d9beba6-c052-407a-8599-c781a677a996" providerId="ADAL" clId="{2BDAD6B4-EC88-4247-A67F-2D4A93DD6E01}" dt="2023-10-26T20:17:07.687" v="309" actId="47"/>
        <pc:sldMkLst>
          <pc:docMk/>
          <pc:sldMk cId="396736890" sldId="757"/>
        </pc:sldMkLst>
      </pc:sldChg>
      <pc:sldChg chg="addSp delSp modSp add mod">
        <pc:chgData name="Koksrud Andreas" userId="9d9beba6-c052-407a-8599-c781a677a996" providerId="ADAL" clId="{2BDAD6B4-EC88-4247-A67F-2D4A93DD6E01}" dt="2023-10-27T14:42:25.445" v="5742" actId="20577"/>
        <pc:sldMkLst>
          <pc:docMk/>
          <pc:sldMk cId="1459679819" sldId="757"/>
        </pc:sldMkLst>
      </pc:sldChg>
      <pc:sldChg chg="modSp add mod">
        <pc:chgData name="Koksrud Andreas" userId="9d9beba6-c052-407a-8599-c781a677a996" providerId="ADAL" clId="{2BDAD6B4-EC88-4247-A67F-2D4A93DD6E01}" dt="2023-10-27T14:43:16.053" v="5746" actId="20577"/>
        <pc:sldMkLst>
          <pc:docMk/>
          <pc:sldMk cId="3262562090" sldId="758"/>
        </pc:sldMkLst>
      </pc:sldChg>
      <pc:sldChg chg="modSp add mod">
        <pc:chgData name="Koksrud Andreas" userId="9d9beba6-c052-407a-8599-c781a677a996" providerId="ADAL" clId="{2BDAD6B4-EC88-4247-A67F-2D4A93DD6E01}" dt="2023-10-27T20:08:56.120" v="5934" actId="20577"/>
        <pc:sldMkLst>
          <pc:docMk/>
          <pc:sldMk cId="461679863" sldId="759"/>
        </pc:sldMkLst>
      </pc:sldChg>
      <pc:sldChg chg="modSp add del mod ord">
        <pc:chgData name="Koksrud Andreas" userId="9d9beba6-c052-407a-8599-c781a677a996" providerId="ADAL" clId="{2BDAD6B4-EC88-4247-A67F-2D4A93DD6E01}" dt="2023-10-27T20:10:50.398" v="5997" actId="47"/>
        <pc:sldMkLst>
          <pc:docMk/>
          <pc:sldMk cId="1267367396" sldId="760"/>
        </pc:sldMkLst>
      </pc:sldChg>
      <pc:sldChg chg="modSp add mod">
        <pc:chgData name="Koksrud Andreas" userId="9d9beba6-c052-407a-8599-c781a677a996" providerId="ADAL" clId="{2BDAD6B4-EC88-4247-A67F-2D4A93DD6E01}" dt="2023-10-27T20:25:31.970" v="6983" actId="20577"/>
        <pc:sldMkLst>
          <pc:docMk/>
          <pc:sldMk cId="1172803293" sldId="761"/>
        </pc:sldMkLst>
      </pc:sldChg>
      <pc:sldChg chg="del">
        <pc:chgData name="Koksrud Andreas" userId="9d9beba6-c052-407a-8599-c781a677a996" providerId="ADAL" clId="{2BDAD6B4-EC88-4247-A67F-2D4A93DD6E01}" dt="2023-10-26T20:17:18.820" v="323" actId="47"/>
        <pc:sldMkLst>
          <pc:docMk/>
          <pc:sldMk cId="3548956945" sldId="762"/>
        </pc:sldMkLst>
      </pc:sldChg>
      <pc:sldChg chg="modSp add mod ord">
        <pc:chgData name="Koksrud Andreas" userId="9d9beba6-c052-407a-8599-c781a677a996" providerId="ADAL" clId="{2BDAD6B4-EC88-4247-A67F-2D4A93DD6E01}" dt="2023-10-27T20:12:53.477" v="5999"/>
        <pc:sldMkLst>
          <pc:docMk/>
          <pc:sldMk cId="4159893121" sldId="762"/>
        </pc:sldMkLst>
      </pc:sldChg>
      <pc:sldChg chg="modSp add mod ord">
        <pc:chgData name="Koksrud Andreas" userId="9d9beba6-c052-407a-8599-c781a677a996" providerId="ADAL" clId="{2BDAD6B4-EC88-4247-A67F-2D4A93DD6E01}" dt="2023-10-27T20:13:13.771" v="6001"/>
        <pc:sldMkLst>
          <pc:docMk/>
          <pc:sldMk cId="2660123184" sldId="763"/>
        </pc:sldMkLst>
      </pc:sldChg>
      <pc:sldChg chg="modSp add mod ord">
        <pc:chgData name="Koksrud Andreas" userId="9d9beba6-c052-407a-8599-c781a677a996" providerId="ADAL" clId="{2BDAD6B4-EC88-4247-A67F-2D4A93DD6E01}" dt="2023-10-27T20:13:13.771" v="6001"/>
        <pc:sldMkLst>
          <pc:docMk/>
          <pc:sldMk cId="1888191167" sldId="764"/>
        </pc:sldMkLst>
      </pc:sldChg>
      <pc:sldChg chg="modSp add mod">
        <pc:chgData name="Koksrud Andreas" userId="9d9beba6-c052-407a-8599-c781a677a996" providerId="ADAL" clId="{2BDAD6B4-EC88-4247-A67F-2D4A93DD6E01}" dt="2023-10-27T20:52:44.665" v="7522" actId="6549"/>
        <pc:sldMkLst>
          <pc:docMk/>
          <pc:sldMk cId="1743956420" sldId="765"/>
        </pc:sldMkLst>
      </pc:sldChg>
      <pc:sldChg chg="modSp add mod">
        <pc:chgData name="Koksrud Andreas" userId="9d9beba6-c052-407a-8599-c781a677a996" providerId="ADAL" clId="{2BDAD6B4-EC88-4247-A67F-2D4A93DD6E01}" dt="2023-10-26T20:50:34.064" v="3573" actId="20577"/>
        <pc:sldMkLst>
          <pc:docMk/>
          <pc:sldMk cId="3156992607" sldId="766"/>
        </pc:sldMkLst>
      </pc:sldChg>
      <pc:sldChg chg="modSp add mod">
        <pc:chgData name="Koksrud Andreas" userId="9d9beba6-c052-407a-8599-c781a677a996" providerId="ADAL" clId="{2BDAD6B4-EC88-4247-A67F-2D4A93DD6E01}" dt="2023-10-26T20:50:55.711" v="3633" actId="20577"/>
        <pc:sldMkLst>
          <pc:docMk/>
          <pc:sldMk cId="3099146481" sldId="767"/>
        </pc:sldMkLst>
      </pc:sldChg>
      <pc:sldChg chg="modSp add mod">
        <pc:chgData name="Koksrud Andreas" userId="9d9beba6-c052-407a-8599-c781a677a996" providerId="ADAL" clId="{2BDAD6B4-EC88-4247-A67F-2D4A93DD6E01}" dt="2023-10-26T20:52:33.650" v="3857" actId="20577"/>
        <pc:sldMkLst>
          <pc:docMk/>
          <pc:sldMk cId="4003498005" sldId="768"/>
        </pc:sldMkLst>
      </pc:sldChg>
      <pc:sldChg chg="modSp add mod">
        <pc:chgData name="Koksrud Andreas" userId="9d9beba6-c052-407a-8599-c781a677a996" providerId="ADAL" clId="{2BDAD6B4-EC88-4247-A67F-2D4A93DD6E01}" dt="2023-10-27T20:13:38.739" v="6038" actId="20577"/>
        <pc:sldMkLst>
          <pc:docMk/>
          <pc:sldMk cId="257484981" sldId="769"/>
        </pc:sldMkLst>
      </pc:sldChg>
      <pc:sldChg chg="add del">
        <pc:chgData name="Koksrud Andreas" userId="9d9beba6-c052-407a-8599-c781a677a996" providerId="ADAL" clId="{2BDAD6B4-EC88-4247-A67F-2D4A93DD6E01}" dt="2023-10-27T12:54:27.121" v="4046" actId="47"/>
        <pc:sldMkLst>
          <pc:docMk/>
          <pc:sldMk cId="2211337562" sldId="770"/>
        </pc:sldMkLst>
      </pc:sldChg>
      <pc:sldChg chg="add del">
        <pc:chgData name="Koksrud Andreas" userId="9d9beba6-c052-407a-8599-c781a677a996" providerId="ADAL" clId="{2BDAD6B4-EC88-4247-A67F-2D4A93DD6E01}" dt="2023-10-27T12:54:27.458" v="4047" actId="47"/>
        <pc:sldMkLst>
          <pc:docMk/>
          <pc:sldMk cId="3575855052" sldId="771"/>
        </pc:sldMkLst>
      </pc:sldChg>
      <pc:sldChg chg="add del">
        <pc:chgData name="Koksrud Andreas" userId="9d9beba6-c052-407a-8599-c781a677a996" providerId="ADAL" clId="{2BDAD6B4-EC88-4247-A67F-2D4A93DD6E01}" dt="2023-10-27T12:54:28.044" v="4048" actId="47"/>
        <pc:sldMkLst>
          <pc:docMk/>
          <pc:sldMk cId="3371885878" sldId="772"/>
        </pc:sldMkLst>
      </pc:sldChg>
      <pc:sldChg chg="add del">
        <pc:chgData name="Koksrud Andreas" userId="9d9beba6-c052-407a-8599-c781a677a996" providerId="ADAL" clId="{2BDAD6B4-EC88-4247-A67F-2D4A93DD6E01}" dt="2023-10-27T12:54:29.033" v="4049" actId="47"/>
        <pc:sldMkLst>
          <pc:docMk/>
          <pc:sldMk cId="1318066020" sldId="773"/>
        </pc:sldMkLst>
      </pc:sldChg>
      <pc:sldChg chg="addSp modSp add mod">
        <pc:chgData name="Koksrud Andreas" userId="9d9beba6-c052-407a-8599-c781a677a996" providerId="ADAL" clId="{2BDAD6B4-EC88-4247-A67F-2D4A93DD6E01}" dt="2023-10-27T13:15:25.359" v="4380" actId="20577"/>
        <pc:sldMkLst>
          <pc:docMk/>
          <pc:sldMk cId="3236957713" sldId="774"/>
        </pc:sldMkLst>
      </pc:sldChg>
      <pc:sldChg chg="addSp modSp add mod ord">
        <pc:chgData name="Koksrud Andreas" userId="9d9beba6-c052-407a-8599-c781a677a996" providerId="ADAL" clId="{2BDAD6B4-EC88-4247-A67F-2D4A93DD6E01}" dt="2023-10-27T13:15:37.238" v="4382"/>
        <pc:sldMkLst>
          <pc:docMk/>
          <pc:sldMk cId="4184721091" sldId="775"/>
        </pc:sldMkLst>
      </pc:sldChg>
      <pc:sldChg chg="del">
        <pc:chgData name="Koksrud Andreas" userId="9d9beba6-c052-407a-8599-c781a677a996" providerId="ADAL" clId="{2BDAD6B4-EC88-4247-A67F-2D4A93DD6E01}" dt="2023-10-26T20:17:16.118" v="316" actId="47"/>
        <pc:sldMkLst>
          <pc:docMk/>
          <pc:sldMk cId="2831047971" sldId="776"/>
        </pc:sldMkLst>
      </pc:sldChg>
      <pc:sldChg chg="addSp delSp modSp add mod">
        <pc:chgData name="Koksrud Andreas" userId="9d9beba6-c052-407a-8599-c781a677a996" providerId="ADAL" clId="{2BDAD6B4-EC88-4247-A67F-2D4A93DD6E01}" dt="2023-10-27T13:39:31.723" v="4631" actId="20577"/>
        <pc:sldMkLst>
          <pc:docMk/>
          <pc:sldMk cId="3102905591" sldId="776"/>
        </pc:sldMkLst>
      </pc:sldChg>
      <pc:sldChg chg="addSp delSp modSp add mod">
        <pc:chgData name="Koksrud Andreas" userId="9d9beba6-c052-407a-8599-c781a677a996" providerId="ADAL" clId="{2BDAD6B4-EC88-4247-A67F-2D4A93DD6E01}" dt="2023-10-27T13:59:13.812" v="5592" actId="13926"/>
        <pc:sldMkLst>
          <pc:docMk/>
          <pc:sldMk cId="298508261" sldId="777"/>
        </pc:sldMkLst>
      </pc:sldChg>
      <pc:sldChg chg="del">
        <pc:chgData name="Koksrud Andreas" userId="9d9beba6-c052-407a-8599-c781a677a996" providerId="ADAL" clId="{2BDAD6B4-EC88-4247-A67F-2D4A93DD6E01}" dt="2023-10-26T20:17:18.445" v="322" actId="47"/>
        <pc:sldMkLst>
          <pc:docMk/>
          <pc:sldMk cId="1447749266" sldId="777"/>
        </pc:sldMkLst>
      </pc:sldChg>
      <pc:sldChg chg="delSp modSp add mod">
        <pc:chgData name="Koksrud Andreas" userId="9d9beba6-c052-407a-8599-c781a677a996" providerId="ADAL" clId="{2BDAD6B4-EC88-4247-A67F-2D4A93DD6E01}" dt="2023-10-27T13:51:34.590" v="5286" actId="20577"/>
        <pc:sldMkLst>
          <pc:docMk/>
          <pc:sldMk cId="867521254" sldId="778"/>
        </pc:sldMkLst>
      </pc:sldChg>
      <pc:sldChg chg="add">
        <pc:chgData name="Koksrud Andreas" userId="9d9beba6-c052-407a-8599-c781a677a996" providerId="ADAL" clId="{2BDAD6B4-EC88-4247-A67F-2D4A93DD6E01}" dt="2023-10-27T13:56:03.034" v="5287"/>
        <pc:sldMkLst>
          <pc:docMk/>
          <pc:sldMk cId="2800815207" sldId="779"/>
        </pc:sldMkLst>
      </pc:sldChg>
      <pc:sldChg chg="addSp delSp modSp add mod">
        <pc:chgData name="Koksrud Andreas" userId="9d9beba6-c052-407a-8599-c781a677a996" providerId="ADAL" clId="{2BDAD6B4-EC88-4247-A67F-2D4A93DD6E01}" dt="2023-10-27T19:44:28.797" v="5870" actId="20577"/>
        <pc:sldMkLst>
          <pc:docMk/>
          <pc:sldMk cId="5783671" sldId="780"/>
        </pc:sldMkLst>
      </pc:sldChg>
      <pc:sldChg chg="del">
        <pc:chgData name="Koksrud Andreas" userId="9d9beba6-c052-407a-8599-c781a677a996" providerId="ADAL" clId="{2BDAD6B4-EC88-4247-A67F-2D4A93DD6E01}" dt="2023-10-26T20:17:19.738" v="324" actId="47"/>
        <pc:sldMkLst>
          <pc:docMk/>
          <pc:sldMk cId="2127300312" sldId="780"/>
        </pc:sldMkLst>
      </pc:sldChg>
      <pc:sldChg chg="modSp add mod">
        <pc:chgData name="Koksrud Andreas" userId="9d9beba6-c052-407a-8599-c781a677a996" providerId="ADAL" clId="{2BDAD6B4-EC88-4247-A67F-2D4A93DD6E01}" dt="2023-10-27T20:15:07.698" v="6108" actId="20577"/>
        <pc:sldMkLst>
          <pc:docMk/>
          <pc:sldMk cId="135523954" sldId="781"/>
        </pc:sldMkLst>
      </pc:sldChg>
      <pc:sldChg chg="delSp modSp add del mod">
        <pc:chgData name="Koksrud Andreas" userId="9d9beba6-c052-407a-8599-c781a677a996" providerId="ADAL" clId="{2BDAD6B4-EC88-4247-A67F-2D4A93DD6E01}" dt="2023-10-27T19:44:40.009" v="5871" actId="47"/>
        <pc:sldMkLst>
          <pc:docMk/>
          <pc:sldMk cId="3742512147" sldId="781"/>
        </pc:sldMkLst>
      </pc:sldChg>
      <pc:sldChg chg="addSp modSp add mod">
        <pc:chgData name="Koksrud Andreas" userId="9d9beba6-c052-407a-8599-c781a677a996" providerId="ADAL" clId="{2BDAD6B4-EC88-4247-A67F-2D4A93DD6E01}" dt="2023-10-27T20:38:02.877" v="7188" actId="20577"/>
        <pc:sldMkLst>
          <pc:docMk/>
          <pc:sldMk cId="2431776702" sldId="782"/>
        </pc:sldMkLst>
      </pc:sldChg>
      <pc:sldChg chg="addSp delSp modSp add mod">
        <pc:chgData name="Koksrud Andreas" userId="9d9beba6-c052-407a-8599-c781a677a996" providerId="ADAL" clId="{2BDAD6B4-EC88-4247-A67F-2D4A93DD6E01}" dt="2023-10-27T20:49:36.248" v="7403" actId="1076"/>
        <pc:sldMkLst>
          <pc:docMk/>
          <pc:sldMk cId="4084346027" sldId="783"/>
        </pc:sldMkLst>
      </pc:sldChg>
      <pc:sldChg chg="modSp add mod">
        <pc:chgData name="Koksrud Andreas" userId="9d9beba6-c052-407a-8599-c781a677a996" providerId="ADAL" clId="{2BDAD6B4-EC88-4247-A67F-2D4A93DD6E01}" dt="2023-11-02T11:35:28.652" v="8268" actId="20577"/>
        <pc:sldMkLst>
          <pc:docMk/>
          <pc:sldMk cId="2842146877" sldId="784"/>
        </pc:sldMkLst>
      </pc:sldChg>
      <pc:sldChg chg="del">
        <pc:chgData name="Koksrud Andreas" userId="9d9beba6-c052-407a-8599-c781a677a996" providerId="ADAL" clId="{2BDAD6B4-EC88-4247-A67F-2D4A93DD6E01}" dt="2023-10-26T20:17:07.002" v="308" actId="47"/>
        <pc:sldMkLst>
          <pc:docMk/>
          <pc:sldMk cId="178375220" sldId="794"/>
        </pc:sldMkLst>
      </pc:sldChg>
      <pc:sldChg chg="del">
        <pc:chgData name="Koksrud Andreas" userId="9d9beba6-c052-407a-8599-c781a677a996" providerId="ADAL" clId="{2BDAD6B4-EC88-4247-A67F-2D4A93DD6E01}" dt="2023-10-26T20:16:58.598" v="307" actId="47"/>
        <pc:sldMkLst>
          <pc:docMk/>
          <pc:sldMk cId="3764478461" sldId="795"/>
        </pc:sldMkLst>
      </pc:sldChg>
      <pc:sldChg chg="del">
        <pc:chgData name="Koksrud Andreas" userId="9d9beba6-c052-407a-8599-c781a677a996" providerId="ADAL" clId="{2BDAD6B4-EC88-4247-A67F-2D4A93DD6E01}" dt="2023-10-26T20:17:08.811" v="311" actId="47"/>
        <pc:sldMkLst>
          <pc:docMk/>
          <pc:sldMk cId="1907635855" sldId="796"/>
        </pc:sldMkLst>
      </pc:sldChg>
      <pc:sldChg chg="del">
        <pc:chgData name="Koksrud Andreas" userId="9d9beba6-c052-407a-8599-c781a677a996" providerId="ADAL" clId="{2BDAD6B4-EC88-4247-A67F-2D4A93DD6E01}" dt="2023-10-26T20:17:09.250" v="312" actId="47"/>
        <pc:sldMkLst>
          <pc:docMk/>
          <pc:sldMk cId="1982064828" sldId="797"/>
        </pc:sldMkLst>
      </pc:sldChg>
      <pc:sldChg chg="del">
        <pc:chgData name="Koksrud Andreas" userId="9d9beba6-c052-407a-8599-c781a677a996" providerId="ADAL" clId="{2BDAD6B4-EC88-4247-A67F-2D4A93DD6E01}" dt="2023-10-26T20:17:15.180" v="314" actId="47"/>
        <pc:sldMkLst>
          <pc:docMk/>
          <pc:sldMk cId="3022261891" sldId="798"/>
        </pc:sldMkLst>
      </pc:sldChg>
      <pc:sldChg chg="del">
        <pc:chgData name="Koksrud Andreas" userId="9d9beba6-c052-407a-8599-c781a677a996" providerId="ADAL" clId="{2BDAD6B4-EC88-4247-A67F-2D4A93DD6E01}" dt="2023-10-26T20:17:16.538" v="317" actId="47"/>
        <pc:sldMkLst>
          <pc:docMk/>
          <pc:sldMk cId="3047001927" sldId="799"/>
        </pc:sldMkLst>
      </pc:sldChg>
      <pc:sldChg chg="del">
        <pc:chgData name="Koksrud Andreas" userId="9d9beba6-c052-407a-8599-c781a677a996" providerId="ADAL" clId="{2BDAD6B4-EC88-4247-A67F-2D4A93DD6E01}" dt="2023-10-26T20:17:16.936" v="318" actId="47"/>
        <pc:sldMkLst>
          <pc:docMk/>
          <pc:sldMk cId="370428494" sldId="800"/>
        </pc:sldMkLst>
      </pc:sldChg>
      <pc:sldChg chg="del">
        <pc:chgData name="Koksrud Andreas" userId="9d9beba6-c052-407a-8599-c781a677a996" providerId="ADAL" clId="{2BDAD6B4-EC88-4247-A67F-2D4A93DD6E01}" dt="2023-10-26T20:17:17.719" v="320" actId="47"/>
        <pc:sldMkLst>
          <pc:docMk/>
          <pc:sldMk cId="490059796" sldId="801"/>
        </pc:sldMkLst>
      </pc:sldChg>
      <pc:sldChg chg="del">
        <pc:chgData name="Koksrud Andreas" userId="9d9beba6-c052-407a-8599-c781a677a996" providerId="ADAL" clId="{2BDAD6B4-EC88-4247-A67F-2D4A93DD6E01}" dt="2023-10-26T20:17:18.027" v="321" actId="47"/>
        <pc:sldMkLst>
          <pc:docMk/>
          <pc:sldMk cId="4103761933" sldId="802"/>
        </pc:sldMkLst>
      </pc:sldChg>
      <pc:sldChg chg="del">
        <pc:chgData name="Koksrud Andreas" userId="9d9beba6-c052-407a-8599-c781a677a996" providerId="ADAL" clId="{2BDAD6B4-EC88-4247-A67F-2D4A93DD6E01}" dt="2023-10-26T20:17:17.336" v="319" actId="47"/>
        <pc:sldMkLst>
          <pc:docMk/>
          <pc:sldMk cId="2082423837" sldId="803"/>
        </pc:sldMkLst>
      </pc:sldChg>
      <pc:sldChg chg="del">
        <pc:chgData name="Koksrud Andreas" userId="9d9beba6-c052-407a-8599-c781a677a996" providerId="ADAL" clId="{2BDAD6B4-EC88-4247-A67F-2D4A93DD6E01}" dt="2023-10-26T20:17:08.313" v="310" actId="47"/>
        <pc:sldMkLst>
          <pc:docMk/>
          <pc:sldMk cId="652182716" sldId="804"/>
        </pc:sldMkLst>
      </pc:sldChg>
      <pc:sldChg chg="del">
        <pc:chgData name="Koksrud Andreas" userId="9d9beba6-c052-407a-8599-c781a677a996" providerId="ADAL" clId="{2BDAD6B4-EC88-4247-A67F-2D4A93DD6E01}" dt="2023-10-26T20:17:09.638" v="313" actId="47"/>
        <pc:sldMkLst>
          <pc:docMk/>
          <pc:sldMk cId="2465847695" sldId="805"/>
        </pc:sldMkLst>
      </pc:sldChg>
      <pc:sldChg chg="del">
        <pc:chgData name="Koksrud Andreas" userId="9d9beba6-c052-407a-8599-c781a677a996" providerId="ADAL" clId="{2BDAD6B4-EC88-4247-A67F-2D4A93DD6E01}" dt="2023-10-26T20:17:15.552" v="315" actId="47"/>
        <pc:sldMkLst>
          <pc:docMk/>
          <pc:sldMk cId="2061140835" sldId="806"/>
        </pc:sldMkLst>
      </pc:sldChg>
    </pc:docChg>
  </pc:docChgLst>
  <pc:docChgLst>
    <pc:chgData name="Koksrud Andreas" userId="9d9beba6-c052-407a-8599-c781a677a996" providerId="ADAL" clId="{4FE90A26-74BB-45D9-B110-78981551CFFA}"/>
    <pc:docChg chg="undo custSel addSld delSld modSld modSection">
      <pc:chgData name="Koksrud Andreas" userId="9d9beba6-c052-407a-8599-c781a677a996" providerId="ADAL" clId="{4FE90A26-74BB-45D9-B110-78981551CFFA}" dt="2022-10-12T20:54:44.818" v="1440" actId="47"/>
      <pc:docMkLst>
        <pc:docMk/>
      </pc:docMkLst>
      <pc:sldChg chg="modSp mod">
        <pc:chgData name="Koksrud Andreas" userId="9d9beba6-c052-407a-8599-c781a677a996" providerId="ADAL" clId="{4FE90A26-74BB-45D9-B110-78981551CFFA}" dt="2022-10-12T19:26:40.009" v="34" actId="20577"/>
        <pc:sldMkLst>
          <pc:docMk/>
          <pc:sldMk cId="697137886" sldId="679"/>
        </pc:sldMkLst>
      </pc:sldChg>
      <pc:sldChg chg="modSp mod">
        <pc:chgData name="Koksrud Andreas" userId="9d9beba6-c052-407a-8599-c781a677a996" providerId="ADAL" clId="{4FE90A26-74BB-45D9-B110-78981551CFFA}" dt="2022-10-12T19:27:23.535" v="152" actId="20577"/>
        <pc:sldMkLst>
          <pc:docMk/>
          <pc:sldMk cId="2087783305" sldId="730"/>
        </pc:sldMkLst>
      </pc:sldChg>
      <pc:sldChg chg="addSp delSp modSp mod">
        <pc:chgData name="Koksrud Andreas" userId="9d9beba6-c052-407a-8599-c781a677a996" providerId="ADAL" clId="{4FE90A26-74BB-45D9-B110-78981551CFFA}" dt="2022-10-12T19:59:20.056" v="735" actId="14100"/>
        <pc:sldMkLst>
          <pc:docMk/>
          <pc:sldMk cId="396736890" sldId="757"/>
        </pc:sldMkLst>
      </pc:sldChg>
      <pc:sldChg chg="del">
        <pc:chgData name="Koksrud Andreas" userId="9d9beba6-c052-407a-8599-c781a677a996" providerId="ADAL" clId="{4FE90A26-74BB-45D9-B110-78981551CFFA}" dt="2022-10-12T19:59:44.074" v="737" actId="47"/>
        <pc:sldMkLst>
          <pc:docMk/>
          <pc:sldMk cId="2706780473" sldId="758"/>
        </pc:sldMkLst>
      </pc:sldChg>
      <pc:sldChg chg="del">
        <pc:chgData name="Koksrud Andreas" userId="9d9beba6-c052-407a-8599-c781a677a996" providerId="ADAL" clId="{4FE90A26-74BB-45D9-B110-78981551CFFA}" dt="2022-10-12T19:59:56.077" v="740" actId="47"/>
        <pc:sldMkLst>
          <pc:docMk/>
          <pc:sldMk cId="2616277657" sldId="759"/>
        </pc:sldMkLst>
      </pc:sldChg>
      <pc:sldChg chg="del">
        <pc:chgData name="Koksrud Andreas" userId="9d9beba6-c052-407a-8599-c781a677a996" providerId="ADAL" clId="{4FE90A26-74BB-45D9-B110-78981551CFFA}" dt="2022-10-12T20:10:58.414" v="867" actId="47"/>
        <pc:sldMkLst>
          <pc:docMk/>
          <pc:sldMk cId="1725751202" sldId="760"/>
        </pc:sldMkLst>
      </pc:sldChg>
      <pc:sldChg chg="del">
        <pc:chgData name="Koksrud Andreas" userId="9d9beba6-c052-407a-8599-c781a677a996" providerId="ADAL" clId="{4FE90A26-74BB-45D9-B110-78981551CFFA}" dt="2022-10-12T20:11:01.710" v="870" actId="47"/>
        <pc:sldMkLst>
          <pc:docMk/>
          <pc:sldMk cId="1019764475" sldId="761"/>
        </pc:sldMkLst>
      </pc:sldChg>
      <pc:sldChg chg="modSp mod">
        <pc:chgData name="Koksrud Andreas" userId="9d9beba6-c052-407a-8599-c781a677a996" providerId="ADAL" clId="{4FE90A26-74BB-45D9-B110-78981551CFFA}" dt="2022-10-12T20:16:50.641" v="1114" actId="1076"/>
        <pc:sldMkLst>
          <pc:docMk/>
          <pc:sldMk cId="3548956945" sldId="762"/>
        </pc:sldMkLst>
      </pc:sldChg>
      <pc:sldChg chg="del">
        <pc:chgData name="Koksrud Andreas" userId="9d9beba6-c052-407a-8599-c781a677a996" providerId="ADAL" clId="{4FE90A26-74BB-45D9-B110-78981551CFFA}" dt="2022-10-12T20:11:30.888" v="884" actId="47"/>
        <pc:sldMkLst>
          <pc:docMk/>
          <pc:sldMk cId="1523800458" sldId="763"/>
        </pc:sldMkLst>
      </pc:sldChg>
      <pc:sldChg chg="del">
        <pc:chgData name="Koksrud Andreas" userId="9d9beba6-c052-407a-8599-c781a677a996" providerId="ADAL" clId="{4FE90A26-74BB-45D9-B110-78981551CFFA}" dt="2022-10-12T20:11:00.768" v="869" actId="47"/>
        <pc:sldMkLst>
          <pc:docMk/>
          <pc:sldMk cId="1963101599" sldId="764"/>
        </pc:sldMkLst>
      </pc:sldChg>
      <pc:sldChg chg="del">
        <pc:chgData name="Koksrud Andreas" userId="9d9beba6-c052-407a-8599-c781a677a996" providerId="ADAL" clId="{4FE90A26-74BB-45D9-B110-78981551CFFA}" dt="2022-10-12T20:11:05.440" v="872" actId="47"/>
        <pc:sldMkLst>
          <pc:docMk/>
          <pc:sldMk cId="1133620909" sldId="765"/>
        </pc:sldMkLst>
      </pc:sldChg>
      <pc:sldChg chg="del">
        <pc:chgData name="Koksrud Andreas" userId="9d9beba6-c052-407a-8599-c781a677a996" providerId="ADAL" clId="{4FE90A26-74BB-45D9-B110-78981551CFFA}" dt="2022-10-12T20:11:10.049" v="876" actId="47"/>
        <pc:sldMkLst>
          <pc:docMk/>
          <pc:sldMk cId="2033200031" sldId="766"/>
        </pc:sldMkLst>
      </pc:sldChg>
      <pc:sldChg chg="del">
        <pc:chgData name="Koksrud Andreas" userId="9d9beba6-c052-407a-8599-c781a677a996" providerId="ADAL" clId="{4FE90A26-74BB-45D9-B110-78981551CFFA}" dt="2022-10-12T20:11:07.093" v="873" actId="47"/>
        <pc:sldMkLst>
          <pc:docMk/>
          <pc:sldMk cId="3428711004" sldId="767"/>
        </pc:sldMkLst>
      </pc:sldChg>
      <pc:sldChg chg="del">
        <pc:chgData name="Koksrud Andreas" userId="9d9beba6-c052-407a-8599-c781a677a996" providerId="ADAL" clId="{4FE90A26-74BB-45D9-B110-78981551CFFA}" dt="2022-10-12T20:11:09.247" v="875" actId="47"/>
        <pc:sldMkLst>
          <pc:docMk/>
          <pc:sldMk cId="1456486215" sldId="768"/>
        </pc:sldMkLst>
      </pc:sldChg>
      <pc:sldChg chg="del">
        <pc:chgData name="Koksrud Andreas" userId="9d9beba6-c052-407a-8599-c781a677a996" providerId="ADAL" clId="{4FE90A26-74BB-45D9-B110-78981551CFFA}" dt="2022-10-12T20:11:12.822" v="877" actId="47"/>
        <pc:sldMkLst>
          <pc:docMk/>
          <pc:sldMk cId="1313933673" sldId="769"/>
        </pc:sldMkLst>
      </pc:sldChg>
      <pc:sldChg chg="del">
        <pc:chgData name="Koksrud Andreas" userId="9d9beba6-c052-407a-8599-c781a677a996" providerId="ADAL" clId="{4FE90A26-74BB-45D9-B110-78981551CFFA}" dt="2022-10-12T20:11:15.032" v="878" actId="47"/>
        <pc:sldMkLst>
          <pc:docMk/>
          <pc:sldMk cId="284321844" sldId="770"/>
        </pc:sldMkLst>
      </pc:sldChg>
      <pc:sldChg chg="del">
        <pc:chgData name="Koksrud Andreas" userId="9d9beba6-c052-407a-8599-c781a677a996" providerId="ADAL" clId="{4FE90A26-74BB-45D9-B110-78981551CFFA}" dt="2022-10-12T20:11:16.569" v="879" actId="47"/>
        <pc:sldMkLst>
          <pc:docMk/>
          <pc:sldMk cId="3521944309" sldId="771"/>
        </pc:sldMkLst>
      </pc:sldChg>
      <pc:sldChg chg="del">
        <pc:chgData name="Koksrud Andreas" userId="9d9beba6-c052-407a-8599-c781a677a996" providerId="ADAL" clId="{4FE90A26-74BB-45D9-B110-78981551CFFA}" dt="2022-10-12T20:11:24.140" v="880" actId="47"/>
        <pc:sldMkLst>
          <pc:docMk/>
          <pc:sldMk cId="4174575932" sldId="772"/>
        </pc:sldMkLst>
      </pc:sldChg>
      <pc:sldChg chg="del">
        <pc:chgData name="Koksrud Andreas" userId="9d9beba6-c052-407a-8599-c781a677a996" providerId="ADAL" clId="{4FE90A26-74BB-45D9-B110-78981551CFFA}" dt="2022-10-12T20:11:26.072" v="881" actId="47"/>
        <pc:sldMkLst>
          <pc:docMk/>
          <pc:sldMk cId="1893841773" sldId="773"/>
        </pc:sldMkLst>
      </pc:sldChg>
      <pc:sldChg chg="del">
        <pc:chgData name="Koksrud Andreas" userId="9d9beba6-c052-407a-8599-c781a677a996" providerId="ADAL" clId="{4FE90A26-74BB-45D9-B110-78981551CFFA}" dt="2022-10-12T20:11:27.296" v="882" actId="47"/>
        <pc:sldMkLst>
          <pc:docMk/>
          <pc:sldMk cId="1749779748" sldId="774"/>
        </pc:sldMkLst>
      </pc:sldChg>
      <pc:sldChg chg="del">
        <pc:chgData name="Koksrud Andreas" userId="9d9beba6-c052-407a-8599-c781a677a996" providerId="ADAL" clId="{4FE90A26-74BB-45D9-B110-78981551CFFA}" dt="2022-10-12T20:11:29.779" v="883" actId="47"/>
        <pc:sldMkLst>
          <pc:docMk/>
          <pc:sldMk cId="2963068298" sldId="775"/>
        </pc:sldMkLst>
      </pc:sldChg>
      <pc:sldChg chg="addSp delSp modSp mod">
        <pc:chgData name="Koksrud Andreas" userId="9d9beba6-c052-407a-8599-c781a677a996" providerId="ADAL" clId="{4FE90A26-74BB-45D9-B110-78981551CFFA}" dt="2022-10-12T20:22:16.039" v="1241" actId="1076"/>
        <pc:sldMkLst>
          <pc:docMk/>
          <pc:sldMk cId="2831047971" sldId="776"/>
        </pc:sldMkLst>
      </pc:sldChg>
      <pc:sldChg chg="modSp mod">
        <pc:chgData name="Koksrud Andreas" userId="9d9beba6-c052-407a-8599-c781a677a996" providerId="ADAL" clId="{4FE90A26-74BB-45D9-B110-78981551CFFA}" dt="2022-10-12T20:16:26.582" v="1096" actId="20577"/>
        <pc:sldMkLst>
          <pc:docMk/>
          <pc:sldMk cId="1447749266" sldId="777"/>
        </pc:sldMkLst>
      </pc:sldChg>
      <pc:sldChg chg="del">
        <pc:chgData name="Koksrud Andreas" userId="9d9beba6-c052-407a-8599-c781a677a996" providerId="ADAL" clId="{4FE90A26-74BB-45D9-B110-78981551CFFA}" dt="2022-10-12T20:17:36.492" v="1135" actId="47"/>
        <pc:sldMkLst>
          <pc:docMk/>
          <pc:sldMk cId="286125317" sldId="779"/>
        </pc:sldMkLst>
      </pc:sldChg>
      <pc:sldChg chg="modSp mod">
        <pc:chgData name="Koksrud Andreas" userId="9d9beba6-c052-407a-8599-c781a677a996" providerId="ADAL" clId="{4FE90A26-74BB-45D9-B110-78981551CFFA}" dt="2022-10-12T20:17:14.991" v="1134" actId="20577"/>
        <pc:sldMkLst>
          <pc:docMk/>
          <pc:sldMk cId="2127300312" sldId="780"/>
        </pc:sldMkLst>
      </pc:sldChg>
      <pc:sldChg chg="del">
        <pc:chgData name="Koksrud Andreas" userId="9d9beba6-c052-407a-8599-c781a677a996" providerId="ADAL" clId="{4FE90A26-74BB-45D9-B110-78981551CFFA}" dt="2022-10-12T19:59:54.252" v="739" actId="47"/>
        <pc:sldMkLst>
          <pc:docMk/>
          <pc:sldMk cId="2324317775" sldId="781"/>
        </pc:sldMkLst>
      </pc:sldChg>
      <pc:sldChg chg="del">
        <pc:chgData name="Koksrud Andreas" userId="9d9beba6-c052-407a-8599-c781a677a996" providerId="ADAL" clId="{4FE90A26-74BB-45D9-B110-78981551CFFA}" dt="2022-10-12T19:59:52.571" v="738" actId="47"/>
        <pc:sldMkLst>
          <pc:docMk/>
          <pc:sldMk cId="1584291209" sldId="782"/>
        </pc:sldMkLst>
      </pc:sldChg>
      <pc:sldChg chg="del">
        <pc:chgData name="Koksrud Andreas" userId="9d9beba6-c052-407a-8599-c781a677a996" providerId="ADAL" clId="{4FE90A26-74BB-45D9-B110-78981551CFFA}" dt="2022-10-12T19:59:41.994" v="736" actId="47"/>
        <pc:sldMkLst>
          <pc:docMk/>
          <pc:sldMk cId="2272527178" sldId="783"/>
        </pc:sldMkLst>
      </pc:sldChg>
      <pc:sldChg chg="del">
        <pc:chgData name="Koksrud Andreas" userId="9d9beba6-c052-407a-8599-c781a677a996" providerId="ADAL" clId="{4FE90A26-74BB-45D9-B110-78981551CFFA}" dt="2022-10-12T19:59:56.780" v="741" actId="47"/>
        <pc:sldMkLst>
          <pc:docMk/>
          <pc:sldMk cId="2035997049" sldId="784"/>
        </pc:sldMkLst>
      </pc:sldChg>
      <pc:sldChg chg="del">
        <pc:chgData name="Koksrud Andreas" userId="9d9beba6-c052-407a-8599-c781a677a996" providerId="ADAL" clId="{4FE90A26-74BB-45D9-B110-78981551CFFA}" dt="2022-10-12T19:59:57.428" v="742" actId="47"/>
        <pc:sldMkLst>
          <pc:docMk/>
          <pc:sldMk cId="1437315232" sldId="785"/>
        </pc:sldMkLst>
      </pc:sldChg>
      <pc:sldChg chg="del">
        <pc:chgData name="Koksrud Andreas" userId="9d9beba6-c052-407a-8599-c781a677a996" providerId="ADAL" clId="{4FE90A26-74BB-45D9-B110-78981551CFFA}" dt="2022-10-12T19:59:58.089" v="743" actId="47"/>
        <pc:sldMkLst>
          <pc:docMk/>
          <pc:sldMk cId="439586449" sldId="786"/>
        </pc:sldMkLst>
      </pc:sldChg>
      <pc:sldChg chg="del">
        <pc:chgData name="Koksrud Andreas" userId="9d9beba6-c052-407a-8599-c781a677a996" providerId="ADAL" clId="{4FE90A26-74BB-45D9-B110-78981551CFFA}" dt="2022-10-12T19:59:58.929" v="744" actId="47"/>
        <pc:sldMkLst>
          <pc:docMk/>
          <pc:sldMk cId="3919586401" sldId="787"/>
        </pc:sldMkLst>
      </pc:sldChg>
      <pc:sldChg chg="del">
        <pc:chgData name="Koksrud Andreas" userId="9d9beba6-c052-407a-8599-c781a677a996" providerId="ADAL" clId="{4FE90A26-74BB-45D9-B110-78981551CFFA}" dt="2022-10-12T20:00:00.164" v="745" actId="47"/>
        <pc:sldMkLst>
          <pc:docMk/>
          <pc:sldMk cId="463834088" sldId="788"/>
        </pc:sldMkLst>
      </pc:sldChg>
      <pc:sldChg chg="del">
        <pc:chgData name="Koksrud Andreas" userId="9d9beba6-c052-407a-8599-c781a677a996" providerId="ADAL" clId="{4FE90A26-74BB-45D9-B110-78981551CFFA}" dt="2022-10-12T20:00:00.997" v="746" actId="47"/>
        <pc:sldMkLst>
          <pc:docMk/>
          <pc:sldMk cId="1168678729" sldId="789"/>
        </pc:sldMkLst>
      </pc:sldChg>
      <pc:sldChg chg="del">
        <pc:chgData name="Koksrud Andreas" userId="9d9beba6-c052-407a-8599-c781a677a996" providerId="ADAL" clId="{4FE90A26-74BB-45D9-B110-78981551CFFA}" dt="2022-10-12T20:11:02.807" v="871" actId="47"/>
        <pc:sldMkLst>
          <pc:docMk/>
          <pc:sldMk cId="2352117430" sldId="790"/>
        </pc:sldMkLst>
      </pc:sldChg>
      <pc:sldChg chg="del">
        <pc:chgData name="Koksrud Andreas" userId="9d9beba6-c052-407a-8599-c781a677a996" providerId="ADAL" clId="{4FE90A26-74BB-45D9-B110-78981551CFFA}" dt="2022-10-12T20:11:08.038" v="874" actId="47"/>
        <pc:sldMkLst>
          <pc:docMk/>
          <pc:sldMk cId="1582857246" sldId="791"/>
        </pc:sldMkLst>
      </pc:sldChg>
      <pc:sldChg chg="del">
        <pc:chgData name="Koksrud Andreas" userId="9d9beba6-c052-407a-8599-c781a677a996" providerId="ADAL" clId="{4FE90A26-74BB-45D9-B110-78981551CFFA}" dt="2022-10-12T20:16:13.631" v="1081" actId="47"/>
        <pc:sldMkLst>
          <pc:docMk/>
          <pc:sldMk cId="95454940" sldId="792"/>
        </pc:sldMkLst>
      </pc:sldChg>
      <pc:sldChg chg="del">
        <pc:chgData name="Koksrud Andreas" userId="9d9beba6-c052-407a-8599-c781a677a996" providerId="ADAL" clId="{4FE90A26-74BB-45D9-B110-78981551CFFA}" dt="2022-10-12T20:10:59.769" v="868" actId="47"/>
        <pc:sldMkLst>
          <pc:docMk/>
          <pc:sldMk cId="2873046022" sldId="793"/>
        </pc:sldMkLst>
      </pc:sldChg>
      <pc:sldChg chg="modSp mod">
        <pc:chgData name="Koksrud Andreas" userId="9d9beba6-c052-407a-8599-c781a677a996" providerId="ADAL" clId="{4FE90A26-74BB-45D9-B110-78981551CFFA}" dt="2022-10-12T19:41:26.587" v="406" actId="20577"/>
        <pc:sldMkLst>
          <pc:docMk/>
          <pc:sldMk cId="3764478461" sldId="795"/>
        </pc:sldMkLst>
      </pc:sldChg>
      <pc:sldChg chg="addSp delSp modSp add mod">
        <pc:chgData name="Koksrud Andreas" userId="9d9beba6-c052-407a-8599-c781a677a996" providerId="ADAL" clId="{4FE90A26-74BB-45D9-B110-78981551CFFA}" dt="2022-10-12T20:11:53.947" v="900" actId="20577"/>
        <pc:sldMkLst>
          <pc:docMk/>
          <pc:sldMk cId="1907635855" sldId="796"/>
        </pc:sldMkLst>
      </pc:sldChg>
      <pc:sldChg chg="addSp delSp modSp add mod">
        <pc:chgData name="Koksrud Andreas" userId="9d9beba6-c052-407a-8599-c781a677a996" providerId="ADAL" clId="{4FE90A26-74BB-45D9-B110-78981551CFFA}" dt="2022-10-12T20:12:01.475" v="913" actId="20577"/>
        <pc:sldMkLst>
          <pc:docMk/>
          <pc:sldMk cId="1982064828" sldId="797"/>
        </pc:sldMkLst>
      </pc:sldChg>
      <pc:sldChg chg="addSp delSp modSp add mod">
        <pc:chgData name="Koksrud Andreas" userId="9d9beba6-c052-407a-8599-c781a677a996" providerId="ADAL" clId="{4FE90A26-74BB-45D9-B110-78981551CFFA}" dt="2022-10-12T20:14:45.324" v="1035" actId="1076"/>
        <pc:sldMkLst>
          <pc:docMk/>
          <pc:sldMk cId="3022261891" sldId="798"/>
        </pc:sldMkLst>
      </pc:sldChg>
      <pc:sldChg chg="addSp modSp add mod">
        <pc:chgData name="Koksrud Andreas" userId="9d9beba6-c052-407a-8599-c781a677a996" providerId="ADAL" clId="{4FE90A26-74BB-45D9-B110-78981551CFFA}" dt="2022-10-12T20:26:01.516" v="1253" actId="1582"/>
        <pc:sldMkLst>
          <pc:docMk/>
          <pc:sldMk cId="3047001927" sldId="799"/>
        </pc:sldMkLst>
      </pc:sldChg>
      <pc:sldChg chg="addSp delSp modSp add mod">
        <pc:chgData name="Koksrud Andreas" userId="9d9beba6-c052-407a-8599-c781a677a996" providerId="ADAL" clId="{4FE90A26-74BB-45D9-B110-78981551CFFA}" dt="2022-10-12T20:33:53.537" v="1265" actId="931"/>
        <pc:sldMkLst>
          <pc:docMk/>
          <pc:sldMk cId="370428494" sldId="800"/>
        </pc:sldMkLst>
      </pc:sldChg>
      <pc:sldChg chg="addSp modSp add mod">
        <pc:chgData name="Koksrud Andreas" userId="9d9beba6-c052-407a-8599-c781a677a996" providerId="ADAL" clId="{4FE90A26-74BB-45D9-B110-78981551CFFA}" dt="2022-10-12T20:41:14.406" v="1329" actId="1035"/>
        <pc:sldMkLst>
          <pc:docMk/>
          <pc:sldMk cId="490059796" sldId="801"/>
        </pc:sldMkLst>
      </pc:sldChg>
      <pc:sldChg chg="addSp modSp add mod">
        <pc:chgData name="Koksrud Andreas" userId="9d9beba6-c052-407a-8599-c781a677a996" providerId="ADAL" clId="{4FE90A26-74BB-45D9-B110-78981551CFFA}" dt="2022-10-12T20:43:44.086" v="1345" actId="732"/>
        <pc:sldMkLst>
          <pc:docMk/>
          <pc:sldMk cId="4103761933" sldId="802"/>
        </pc:sldMkLst>
      </pc:sldChg>
      <pc:sldChg chg="add del">
        <pc:chgData name="Koksrud Andreas" userId="9d9beba6-c052-407a-8599-c781a677a996" providerId="ADAL" clId="{4FE90A26-74BB-45D9-B110-78981551CFFA}" dt="2022-10-12T20:18:58.222" v="1228" actId="47"/>
        <pc:sldMkLst>
          <pc:docMk/>
          <pc:sldMk cId="1711339699" sldId="803"/>
        </pc:sldMkLst>
      </pc:sldChg>
      <pc:sldChg chg="addSp delSp modSp add mod">
        <pc:chgData name="Koksrud Andreas" userId="9d9beba6-c052-407a-8599-c781a677a996" providerId="ADAL" clId="{4FE90A26-74BB-45D9-B110-78981551CFFA}" dt="2022-10-12T20:36:41.492" v="1311" actId="1076"/>
        <pc:sldMkLst>
          <pc:docMk/>
          <pc:sldMk cId="2082423837" sldId="803"/>
        </pc:sldMkLst>
      </pc:sldChg>
      <pc:sldChg chg="delSp modSp add mod">
        <pc:chgData name="Koksrud Andreas" userId="9d9beba6-c052-407a-8599-c781a677a996" providerId="ADAL" clId="{4FE90A26-74BB-45D9-B110-78981551CFFA}" dt="2022-10-12T20:44:57.067" v="1363" actId="20577"/>
        <pc:sldMkLst>
          <pc:docMk/>
          <pc:sldMk cId="652182716" sldId="804"/>
        </pc:sldMkLst>
      </pc:sldChg>
      <pc:sldChg chg="delSp modSp add mod">
        <pc:chgData name="Koksrud Andreas" userId="9d9beba6-c052-407a-8599-c781a677a996" providerId="ADAL" clId="{4FE90A26-74BB-45D9-B110-78981551CFFA}" dt="2022-10-12T20:45:37.855" v="1396" actId="1076"/>
        <pc:sldMkLst>
          <pc:docMk/>
          <pc:sldMk cId="2465847695" sldId="805"/>
        </pc:sldMkLst>
      </pc:sldChg>
      <pc:sldChg chg="delSp modSp add mod">
        <pc:chgData name="Koksrud Andreas" userId="9d9beba6-c052-407a-8599-c781a677a996" providerId="ADAL" clId="{4FE90A26-74BB-45D9-B110-78981551CFFA}" dt="2022-10-12T20:46:13.772" v="1427" actId="478"/>
        <pc:sldMkLst>
          <pc:docMk/>
          <pc:sldMk cId="2061140835" sldId="806"/>
        </pc:sldMkLst>
      </pc:sldChg>
      <pc:sldChg chg="delSp modSp add del mod">
        <pc:chgData name="Koksrud Andreas" userId="9d9beba6-c052-407a-8599-c781a677a996" providerId="ADAL" clId="{4FE90A26-74BB-45D9-B110-78981551CFFA}" dt="2022-10-12T20:54:44.818" v="1440" actId="47"/>
        <pc:sldMkLst>
          <pc:docMk/>
          <pc:sldMk cId="1126792161" sldId="807"/>
        </pc:sldMkLst>
      </pc:sldChg>
    </pc:docChg>
  </pc:docChgLst>
  <pc:docChgLst>
    <pc:chgData name="Koksrud Andreas" userId="9d9beba6-c052-407a-8599-c781a677a996" providerId="ADAL" clId="{C7E37F34-6F54-43DB-95E2-955F8CDF9C61}"/>
    <pc:docChg chg="undo custSel modSld">
      <pc:chgData name="Koksrud Andreas" userId="9d9beba6-c052-407a-8599-c781a677a996" providerId="ADAL" clId="{C7E37F34-6F54-43DB-95E2-955F8CDF9C61}" dt="2023-10-26T10:29:20.878" v="86" actId="20577"/>
      <pc:docMkLst>
        <pc:docMk/>
      </pc:docMkLst>
      <pc:sldChg chg="modSp mod">
        <pc:chgData name="Koksrud Andreas" userId="9d9beba6-c052-407a-8599-c781a677a996" providerId="ADAL" clId="{C7E37F34-6F54-43DB-95E2-955F8CDF9C61}" dt="2023-10-26T10:29:20.878" v="86" actId="20577"/>
        <pc:sldMkLst>
          <pc:docMk/>
          <pc:sldMk cId="697137886" sldId="679"/>
        </pc:sldMkLst>
      </pc:sldChg>
    </pc:docChg>
  </pc:docChgLst>
  <pc:docChgLst>
    <pc:chgData name="Andreas Koksrud" userId="9d9beba6-c052-407a-8599-c781a677a996" providerId="ADAL" clId="{8658473B-F8B0-412E-ABD9-785EC206476C}"/>
    <pc:docChg chg="delSld modSld addSection delSection modSection">
      <pc:chgData name="Andreas Koksrud" userId="9d9beba6-c052-407a-8599-c781a677a996" providerId="ADAL" clId="{8658473B-F8B0-412E-ABD9-785EC206476C}" dt="2024-08-11T09:43:01.101" v="17" actId="11230"/>
      <pc:docMkLst>
        <pc:docMk/>
      </pc:docMkLst>
      <pc:sldChg chg="modSp mod">
        <pc:chgData name="Andreas Koksrud" userId="9d9beba6-c052-407a-8599-c781a677a996" providerId="ADAL" clId="{8658473B-F8B0-412E-ABD9-785EC206476C}" dt="2024-08-11T09:38:51.867" v="9" actId="20577"/>
        <pc:sldMkLst>
          <pc:docMk/>
          <pc:sldMk cId="697137886" sldId="679"/>
        </pc:sldMkLst>
      </pc:sldChg>
      <pc:sldChg chg="modSp mod">
        <pc:chgData name="Andreas Koksrud" userId="9d9beba6-c052-407a-8599-c781a677a996" providerId="ADAL" clId="{8658473B-F8B0-412E-ABD9-785EC206476C}" dt="2024-08-11T09:39:00.430" v="10" actId="1076"/>
        <pc:sldMkLst>
          <pc:docMk/>
          <pc:sldMk cId="2087783305" sldId="730"/>
        </pc:sldMkLst>
      </pc:sldChg>
      <pc:sldChg chg="del">
        <pc:chgData name="Andreas Koksrud" userId="9d9beba6-c052-407a-8599-c781a677a996" providerId="ADAL" clId="{8658473B-F8B0-412E-ABD9-785EC206476C}" dt="2024-08-11T09:41:31.703" v="13" actId="47"/>
        <pc:sldMkLst>
          <pc:docMk/>
          <pc:sldMk cId="4184721091" sldId="775"/>
        </pc:sldMkLst>
      </pc:sldChg>
      <pc:sldChg chg="del">
        <pc:chgData name="Andreas Koksrud" userId="9d9beba6-c052-407a-8599-c781a677a996" providerId="ADAL" clId="{8658473B-F8B0-412E-ABD9-785EC206476C}" dt="2024-08-11T09:41:31.703" v="13" actId="47"/>
        <pc:sldMkLst>
          <pc:docMk/>
          <pc:sldMk cId="267941889" sldId="776"/>
        </pc:sldMkLst>
      </pc:sldChg>
      <pc:sldChg chg="del">
        <pc:chgData name="Andreas Koksrud" userId="9d9beba6-c052-407a-8599-c781a677a996" providerId="ADAL" clId="{8658473B-F8B0-412E-ABD9-785EC206476C}" dt="2024-08-11T09:41:31.703" v="13" actId="47"/>
        <pc:sldMkLst>
          <pc:docMk/>
          <pc:sldMk cId="3317680748" sldId="807"/>
        </pc:sldMkLst>
      </pc:sldChg>
      <pc:sldChg chg="del">
        <pc:chgData name="Andreas Koksrud" userId="9d9beba6-c052-407a-8599-c781a677a996" providerId="ADAL" clId="{8658473B-F8B0-412E-ABD9-785EC206476C}" dt="2024-08-11T09:41:31.703" v="13" actId="47"/>
        <pc:sldMkLst>
          <pc:docMk/>
          <pc:sldMk cId="197388729" sldId="808"/>
        </pc:sldMkLst>
      </pc:sldChg>
      <pc:sldChg chg="del">
        <pc:chgData name="Andreas Koksrud" userId="9d9beba6-c052-407a-8599-c781a677a996" providerId="ADAL" clId="{8658473B-F8B0-412E-ABD9-785EC206476C}" dt="2024-08-11T09:41:31.703" v="13" actId="47"/>
        <pc:sldMkLst>
          <pc:docMk/>
          <pc:sldMk cId="911993613" sldId="853"/>
        </pc:sldMkLst>
      </pc:sldChg>
      <pc:sldChg chg="del">
        <pc:chgData name="Andreas Koksrud" userId="9d9beba6-c052-407a-8599-c781a677a996" providerId="ADAL" clId="{8658473B-F8B0-412E-ABD9-785EC206476C}" dt="2024-08-11T09:41:31.703" v="13" actId="47"/>
        <pc:sldMkLst>
          <pc:docMk/>
          <pc:sldMk cId="3219145646" sldId="894"/>
        </pc:sldMkLst>
      </pc:sldChg>
      <pc:sldChg chg="del">
        <pc:chgData name="Andreas Koksrud" userId="9d9beba6-c052-407a-8599-c781a677a996" providerId="ADAL" clId="{8658473B-F8B0-412E-ABD9-785EC206476C}" dt="2024-08-11T09:41:31.703" v="13" actId="47"/>
        <pc:sldMkLst>
          <pc:docMk/>
          <pc:sldMk cId="2337525422" sldId="896"/>
        </pc:sldMkLst>
      </pc:sldChg>
      <pc:sldChg chg="del">
        <pc:chgData name="Andreas Koksrud" userId="9d9beba6-c052-407a-8599-c781a677a996" providerId="ADAL" clId="{8658473B-F8B0-412E-ABD9-785EC206476C}" dt="2024-08-11T09:41:31.703" v="13" actId="47"/>
        <pc:sldMkLst>
          <pc:docMk/>
          <pc:sldMk cId="1698186835" sldId="897"/>
        </pc:sldMkLst>
      </pc:sldChg>
      <pc:sldChg chg="del">
        <pc:chgData name="Andreas Koksrud" userId="9d9beba6-c052-407a-8599-c781a677a996" providerId="ADAL" clId="{8658473B-F8B0-412E-ABD9-785EC206476C}" dt="2024-08-11T09:41:31.703" v="13" actId="47"/>
        <pc:sldMkLst>
          <pc:docMk/>
          <pc:sldMk cId="3624130659" sldId="898"/>
        </pc:sldMkLst>
      </pc:sldChg>
      <pc:sldChg chg="del">
        <pc:chgData name="Andreas Koksrud" userId="9d9beba6-c052-407a-8599-c781a677a996" providerId="ADAL" clId="{8658473B-F8B0-412E-ABD9-785EC206476C}" dt="2024-08-11T09:41:31.703" v="13" actId="47"/>
        <pc:sldMkLst>
          <pc:docMk/>
          <pc:sldMk cId="1695057909" sldId="899"/>
        </pc:sldMkLst>
      </pc:sldChg>
      <pc:sldChg chg="del">
        <pc:chgData name="Andreas Koksrud" userId="9d9beba6-c052-407a-8599-c781a677a996" providerId="ADAL" clId="{8658473B-F8B0-412E-ABD9-785EC206476C}" dt="2024-08-11T09:41:31.703" v="13" actId="47"/>
        <pc:sldMkLst>
          <pc:docMk/>
          <pc:sldMk cId="2885495848" sldId="923"/>
        </pc:sldMkLst>
      </pc:sldChg>
      <pc:sldChg chg="del">
        <pc:chgData name="Andreas Koksrud" userId="9d9beba6-c052-407a-8599-c781a677a996" providerId="ADAL" clId="{8658473B-F8B0-412E-ABD9-785EC206476C}" dt="2024-08-11T09:41:31.703" v="13" actId="47"/>
        <pc:sldMkLst>
          <pc:docMk/>
          <pc:sldMk cId="670631779" sldId="924"/>
        </pc:sldMkLst>
      </pc:sldChg>
      <pc:sldChg chg="del">
        <pc:chgData name="Andreas Koksrud" userId="9d9beba6-c052-407a-8599-c781a677a996" providerId="ADAL" clId="{8658473B-F8B0-412E-ABD9-785EC206476C}" dt="2024-08-11T09:41:31.703" v="13" actId="47"/>
        <pc:sldMkLst>
          <pc:docMk/>
          <pc:sldMk cId="3505595237" sldId="926"/>
        </pc:sldMkLst>
      </pc:sldChg>
      <pc:sldChg chg="del">
        <pc:chgData name="Andreas Koksrud" userId="9d9beba6-c052-407a-8599-c781a677a996" providerId="ADAL" clId="{8658473B-F8B0-412E-ABD9-785EC206476C}" dt="2024-08-11T09:41:31.703" v="13" actId="47"/>
        <pc:sldMkLst>
          <pc:docMk/>
          <pc:sldMk cId="1761133344" sldId="928"/>
        </pc:sldMkLst>
      </pc:sldChg>
      <pc:sldChg chg="del">
        <pc:chgData name="Andreas Koksrud" userId="9d9beba6-c052-407a-8599-c781a677a996" providerId="ADAL" clId="{8658473B-F8B0-412E-ABD9-785EC206476C}" dt="2024-08-11T09:41:31.703" v="13" actId="47"/>
        <pc:sldMkLst>
          <pc:docMk/>
          <pc:sldMk cId="3891081161" sldId="957"/>
        </pc:sldMkLst>
      </pc:sldChg>
      <pc:sldChg chg="del">
        <pc:chgData name="Andreas Koksrud" userId="9d9beba6-c052-407a-8599-c781a677a996" providerId="ADAL" clId="{8658473B-F8B0-412E-ABD9-785EC206476C}" dt="2024-08-11T09:41:31.703" v="13" actId="47"/>
        <pc:sldMkLst>
          <pc:docMk/>
          <pc:sldMk cId="2483814496" sldId="959"/>
        </pc:sldMkLst>
      </pc:sldChg>
      <pc:sldChg chg="del">
        <pc:chgData name="Andreas Koksrud" userId="9d9beba6-c052-407a-8599-c781a677a996" providerId="ADAL" clId="{8658473B-F8B0-412E-ABD9-785EC206476C}" dt="2024-08-11T09:41:31.703" v="13" actId="47"/>
        <pc:sldMkLst>
          <pc:docMk/>
          <pc:sldMk cId="1059178978" sldId="960"/>
        </pc:sldMkLst>
      </pc:sldChg>
      <pc:sldChg chg="del">
        <pc:chgData name="Andreas Koksrud" userId="9d9beba6-c052-407a-8599-c781a677a996" providerId="ADAL" clId="{8658473B-F8B0-412E-ABD9-785EC206476C}" dt="2024-08-11T09:41:31.703" v="13" actId="47"/>
        <pc:sldMkLst>
          <pc:docMk/>
          <pc:sldMk cId="3805325624" sldId="961"/>
        </pc:sldMkLst>
      </pc:sldChg>
      <pc:sldChg chg="del">
        <pc:chgData name="Andreas Koksrud" userId="9d9beba6-c052-407a-8599-c781a677a996" providerId="ADAL" clId="{8658473B-F8B0-412E-ABD9-785EC206476C}" dt="2024-08-11T09:41:31.703" v="13" actId="47"/>
        <pc:sldMkLst>
          <pc:docMk/>
          <pc:sldMk cId="3646121032" sldId="962"/>
        </pc:sldMkLst>
      </pc:sldChg>
      <pc:sldChg chg="del">
        <pc:chgData name="Andreas Koksrud" userId="9d9beba6-c052-407a-8599-c781a677a996" providerId="ADAL" clId="{8658473B-F8B0-412E-ABD9-785EC206476C}" dt="2024-08-11T09:41:31.703" v="13" actId="47"/>
        <pc:sldMkLst>
          <pc:docMk/>
          <pc:sldMk cId="2529490906" sldId="963"/>
        </pc:sldMkLst>
      </pc:sldChg>
      <pc:sldChg chg="del">
        <pc:chgData name="Andreas Koksrud" userId="9d9beba6-c052-407a-8599-c781a677a996" providerId="ADAL" clId="{8658473B-F8B0-412E-ABD9-785EC206476C}" dt="2024-08-11T09:41:31.703" v="13" actId="47"/>
        <pc:sldMkLst>
          <pc:docMk/>
          <pc:sldMk cId="1707712711" sldId="964"/>
        </pc:sldMkLst>
      </pc:sldChg>
      <pc:sldChg chg="del">
        <pc:chgData name="Andreas Koksrud" userId="9d9beba6-c052-407a-8599-c781a677a996" providerId="ADAL" clId="{8658473B-F8B0-412E-ABD9-785EC206476C}" dt="2024-08-11T09:41:31.703" v="13" actId="47"/>
        <pc:sldMkLst>
          <pc:docMk/>
          <pc:sldMk cId="24496870" sldId="965"/>
        </pc:sldMkLst>
      </pc:sldChg>
      <pc:sldChg chg="del">
        <pc:chgData name="Andreas Koksrud" userId="9d9beba6-c052-407a-8599-c781a677a996" providerId="ADAL" clId="{8658473B-F8B0-412E-ABD9-785EC206476C}" dt="2024-08-11T09:41:31.703" v="13" actId="47"/>
        <pc:sldMkLst>
          <pc:docMk/>
          <pc:sldMk cId="2495026824" sldId="966"/>
        </pc:sldMkLst>
      </pc:sldChg>
      <pc:sldChg chg="del">
        <pc:chgData name="Andreas Koksrud" userId="9d9beba6-c052-407a-8599-c781a677a996" providerId="ADAL" clId="{8658473B-F8B0-412E-ABD9-785EC206476C}" dt="2024-08-11T09:41:31.703" v="13" actId="47"/>
        <pc:sldMkLst>
          <pc:docMk/>
          <pc:sldMk cId="3285689553" sldId="967"/>
        </pc:sldMkLst>
      </pc:sldChg>
      <pc:sldChg chg="del">
        <pc:chgData name="Andreas Koksrud" userId="9d9beba6-c052-407a-8599-c781a677a996" providerId="ADAL" clId="{8658473B-F8B0-412E-ABD9-785EC206476C}" dt="2024-08-11T09:41:31.703" v="13" actId="47"/>
        <pc:sldMkLst>
          <pc:docMk/>
          <pc:sldMk cId="211427936" sldId="968"/>
        </pc:sldMkLst>
      </pc:sldChg>
      <pc:sldChg chg="del">
        <pc:chgData name="Andreas Koksrud" userId="9d9beba6-c052-407a-8599-c781a677a996" providerId="ADAL" clId="{8658473B-F8B0-412E-ABD9-785EC206476C}" dt="2024-08-11T09:41:31.703" v="13" actId="47"/>
        <pc:sldMkLst>
          <pc:docMk/>
          <pc:sldMk cId="1310829930" sldId="970"/>
        </pc:sldMkLst>
      </pc:sldChg>
      <pc:sldChg chg="del">
        <pc:chgData name="Andreas Koksrud" userId="9d9beba6-c052-407a-8599-c781a677a996" providerId="ADAL" clId="{8658473B-F8B0-412E-ABD9-785EC206476C}" dt="2024-08-11T09:41:31.703" v="13" actId="47"/>
        <pc:sldMkLst>
          <pc:docMk/>
          <pc:sldMk cId="2305951208" sldId="971"/>
        </pc:sldMkLst>
      </pc:sldChg>
      <pc:sldChg chg="del">
        <pc:chgData name="Andreas Koksrud" userId="9d9beba6-c052-407a-8599-c781a677a996" providerId="ADAL" clId="{8658473B-F8B0-412E-ABD9-785EC206476C}" dt="2024-08-11T09:41:31.703" v="13" actId="47"/>
        <pc:sldMkLst>
          <pc:docMk/>
          <pc:sldMk cId="1090692380" sldId="979"/>
        </pc:sldMkLst>
      </pc:sldChg>
      <pc:sldChg chg="del">
        <pc:chgData name="Andreas Koksrud" userId="9d9beba6-c052-407a-8599-c781a677a996" providerId="ADAL" clId="{8658473B-F8B0-412E-ABD9-785EC206476C}" dt="2024-08-11T09:41:31.703" v="13" actId="47"/>
        <pc:sldMkLst>
          <pc:docMk/>
          <pc:sldMk cId="1986310522" sldId="997"/>
        </pc:sldMkLst>
      </pc:sldChg>
      <pc:sldChg chg="del">
        <pc:chgData name="Andreas Koksrud" userId="9d9beba6-c052-407a-8599-c781a677a996" providerId="ADAL" clId="{8658473B-F8B0-412E-ABD9-785EC206476C}" dt="2024-08-11T09:41:31.703" v="13" actId="47"/>
        <pc:sldMkLst>
          <pc:docMk/>
          <pc:sldMk cId="69240320" sldId="1000"/>
        </pc:sldMkLst>
      </pc:sldChg>
      <pc:sldChg chg="del">
        <pc:chgData name="Andreas Koksrud" userId="9d9beba6-c052-407a-8599-c781a677a996" providerId="ADAL" clId="{8658473B-F8B0-412E-ABD9-785EC206476C}" dt="2024-08-11T09:41:31.703" v="13" actId="47"/>
        <pc:sldMkLst>
          <pc:docMk/>
          <pc:sldMk cId="316841881" sldId="1001"/>
        </pc:sldMkLst>
      </pc:sldChg>
      <pc:sldChg chg="del">
        <pc:chgData name="Andreas Koksrud" userId="9d9beba6-c052-407a-8599-c781a677a996" providerId="ADAL" clId="{8658473B-F8B0-412E-ABD9-785EC206476C}" dt="2024-08-11T09:41:31.703" v="13" actId="47"/>
        <pc:sldMkLst>
          <pc:docMk/>
          <pc:sldMk cId="3021409605" sldId="1002"/>
        </pc:sldMkLst>
      </pc:sldChg>
      <pc:sldChg chg="del">
        <pc:chgData name="Andreas Koksrud" userId="9d9beba6-c052-407a-8599-c781a677a996" providerId="ADAL" clId="{8658473B-F8B0-412E-ABD9-785EC206476C}" dt="2024-08-11T09:41:31.703" v="13" actId="47"/>
        <pc:sldMkLst>
          <pc:docMk/>
          <pc:sldMk cId="3489449866" sldId="1003"/>
        </pc:sldMkLst>
      </pc:sldChg>
      <pc:sldChg chg="del">
        <pc:chgData name="Andreas Koksrud" userId="9d9beba6-c052-407a-8599-c781a677a996" providerId="ADAL" clId="{8658473B-F8B0-412E-ABD9-785EC206476C}" dt="2024-08-11T09:41:31.703" v="13" actId="47"/>
        <pc:sldMkLst>
          <pc:docMk/>
          <pc:sldMk cId="2115270536" sldId="1004"/>
        </pc:sldMkLst>
      </pc:sldChg>
      <pc:sldChg chg="del">
        <pc:chgData name="Andreas Koksrud" userId="9d9beba6-c052-407a-8599-c781a677a996" providerId="ADAL" clId="{8658473B-F8B0-412E-ABD9-785EC206476C}" dt="2024-08-11T09:41:31.703" v="13" actId="47"/>
        <pc:sldMkLst>
          <pc:docMk/>
          <pc:sldMk cId="891349444" sldId="1005"/>
        </pc:sldMkLst>
      </pc:sldChg>
    </pc:docChg>
  </pc:docChgLst>
  <pc:docChgLst>
    <pc:chgData name="Koksrud Andreas" userId="9d9beba6-c052-407a-8599-c781a677a996" providerId="ADAL" clId="{4CD5824D-6142-4CBD-9878-FA57E0D27293}"/>
    <pc:docChg chg="undo redo custSel addSld delSld modSld sldOrd addSection modSection">
      <pc:chgData name="Koksrud Andreas" userId="9d9beba6-c052-407a-8599-c781a677a996" providerId="ADAL" clId="{4CD5824D-6142-4CBD-9878-FA57E0D27293}" dt="2023-12-03T19:04:08.867" v="4695" actId="1076"/>
      <pc:docMkLst>
        <pc:docMk/>
      </pc:docMkLst>
      <pc:sldChg chg="del">
        <pc:chgData name="Koksrud Andreas" userId="9d9beba6-c052-407a-8599-c781a677a996" providerId="ADAL" clId="{4CD5824D-6142-4CBD-9878-FA57E0D27293}" dt="2023-11-13T19:16:43.185" v="76" actId="47"/>
        <pc:sldMkLst>
          <pc:docMk/>
          <pc:sldMk cId="0" sldId="269"/>
        </pc:sldMkLst>
      </pc:sldChg>
      <pc:sldChg chg="modSp mod">
        <pc:chgData name="Koksrud Andreas" userId="9d9beba6-c052-407a-8599-c781a677a996" providerId="ADAL" clId="{4CD5824D-6142-4CBD-9878-FA57E0D27293}" dt="2023-11-13T19:15:15.476" v="35" actId="20577"/>
        <pc:sldMkLst>
          <pc:docMk/>
          <pc:sldMk cId="697137886" sldId="679"/>
        </pc:sldMkLst>
      </pc:sldChg>
      <pc:sldChg chg="modSp mod">
        <pc:chgData name="Koksrud Andreas" userId="9d9beba6-c052-407a-8599-c781a677a996" providerId="ADAL" clId="{4CD5824D-6142-4CBD-9878-FA57E0D27293}" dt="2023-11-24T08:19:19.587" v="2520" actId="6549"/>
        <pc:sldMkLst>
          <pc:docMk/>
          <pc:sldMk cId="2087783305" sldId="730"/>
        </pc:sldMkLst>
      </pc:sldChg>
      <pc:sldChg chg="del">
        <pc:chgData name="Koksrud Andreas" userId="9d9beba6-c052-407a-8599-c781a677a996" providerId="ADAL" clId="{4CD5824D-6142-4CBD-9878-FA57E0D27293}" dt="2023-11-13T19:16:39.370" v="58" actId="47"/>
        <pc:sldMkLst>
          <pc:docMk/>
          <pc:sldMk cId="662028914" sldId="756"/>
        </pc:sldMkLst>
      </pc:sldChg>
      <pc:sldChg chg="del">
        <pc:chgData name="Koksrud Andreas" userId="9d9beba6-c052-407a-8599-c781a677a996" providerId="ADAL" clId="{4CD5824D-6142-4CBD-9878-FA57E0D27293}" dt="2023-11-13T19:16:40.031" v="62" actId="47"/>
        <pc:sldMkLst>
          <pc:docMk/>
          <pc:sldMk cId="1459679819" sldId="757"/>
        </pc:sldMkLst>
      </pc:sldChg>
      <pc:sldChg chg="del">
        <pc:chgData name="Koksrud Andreas" userId="9d9beba6-c052-407a-8599-c781a677a996" providerId="ADAL" clId="{4CD5824D-6142-4CBD-9878-FA57E0D27293}" dt="2023-11-13T19:16:40.207" v="63" actId="47"/>
        <pc:sldMkLst>
          <pc:docMk/>
          <pc:sldMk cId="3262562090" sldId="758"/>
        </pc:sldMkLst>
      </pc:sldChg>
      <pc:sldChg chg="del">
        <pc:chgData name="Koksrud Andreas" userId="9d9beba6-c052-407a-8599-c781a677a996" providerId="ADAL" clId="{4CD5824D-6142-4CBD-9878-FA57E0D27293}" dt="2023-11-13T19:16:40.745" v="65" actId="47"/>
        <pc:sldMkLst>
          <pc:docMk/>
          <pc:sldMk cId="461679863" sldId="759"/>
        </pc:sldMkLst>
      </pc:sldChg>
      <pc:sldChg chg="del">
        <pc:chgData name="Koksrud Andreas" userId="9d9beba6-c052-407a-8599-c781a677a996" providerId="ADAL" clId="{4CD5824D-6142-4CBD-9878-FA57E0D27293}" dt="2023-11-13T19:16:41.139" v="67" actId="47"/>
        <pc:sldMkLst>
          <pc:docMk/>
          <pc:sldMk cId="1172803293" sldId="761"/>
        </pc:sldMkLst>
      </pc:sldChg>
      <pc:sldChg chg="del">
        <pc:chgData name="Koksrud Andreas" userId="9d9beba6-c052-407a-8599-c781a677a996" providerId="ADAL" clId="{4CD5824D-6142-4CBD-9878-FA57E0D27293}" dt="2023-11-13T19:16:39.572" v="59" actId="47"/>
        <pc:sldMkLst>
          <pc:docMk/>
          <pc:sldMk cId="4159893121" sldId="762"/>
        </pc:sldMkLst>
      </pc:sldChg>
      <pc:sldChg chg="del">
        <pc:chgData name="Koksrud Andreas" userId="9d9beba6-c052-407a-8599-c781a677a996" providerId="ADAL" clId="{4CD5824D-6142-4CBD-9878-FA57E0D27293}" dt="2023-11-13T19:16:39.730" v="60" actId="47"/>
        <pc:sldMkLst>
          <pc:docMk/>
          <pc:sldMk cId="2660123184" sldId="763"/>
        </pc:sldMkLst>
      </pc:sldChg>
      <pc:sldChg chg="del">
        <pc:chgData name="Koksrud Andreas" userId="9d9beba6-c052-407a-8599-c781a677a996" providerId="ADAL" clId="{4CD5824D-6142-4CBD-9878-FA57E0D27293}" dt="2023-11-13T19:16:39.887" v="61" actId="47"/>
        <pc:sldMkLst>
          <pc:docMk/>
          <pc:sldMk cId="1888191167" sldId="764"/>
        </pc:sldMkLst>
      </pc:sldChg>
      <pc:sldChg chg="del">
        <pc:chgData name="Koksrud Andreas" userId="9d9beba6-c052-407a-8599-c781a677a996" providerId="ADAL" clId="{4CD5824D-6142-4CBD-9878-FA57E0D27293}" dt="2023-11-13T19:16:41.937" v="70" actId="47"/>
        <pc:sldMkLst>
          <pc:docMk/>
          <pc:sldMk cId="1743956420" sldId="765"/>
        </pc:sldMkLst>
      </pc:sldChg>
      <pc:sldChg chg="del">
        <pc:chgData name="Koksrud Andreas" userId="9d9beba6-c052-407a-8599-c781a677a996" providerId="ADAL" clId="{4CD5824D-6142-4CBD-9878-FA57E0D27293}" dt="2023-11-13T19:16:42.108" v="71" actId="47"/>
        <pc:sldMkLst>
          <pc:docMk/>
          <pc:sldMk cId="3156992607" sldId="766"/>
        </pc:sldMkLst>
      </pc:sldChg>
      <pc:sldChg chg="del">
        <pc:chgData name="Koksrud Andreas" userId="9d9beba6-c052-407a-8599-c781a677a996" providerId="ADAL" clId="{4CD5824D-6142-4CBD-9878-FA57E0D27293}" dt="2023-11-13T19:16:42.275" v="72" actId="47"/>
        <pc:sldMkLst>
          <pc:docMk/>
          <pc:sldMk cId="3099146481" sldId="767"/>
        </pc:sldMkLst>
      </pc:sldChg>
      <pc:sldChg chg="del">
        <pc:chgData name="Koksrud Andreas" userId="9d9beba6-c052-407a-8599-c781a677a996" providerId="ADAL" clId="{4CD5824D-6142-4CBD-9878-FA57E0D27293}" dt="2023-11-13T19:16:42.456" v="73" actId="47"/>
        <pc:sldMkLst>
          <pc:docMk/>
          <pc:sldMk cId="4003498005" sldId="768"/>
        </pc:sldMkLst>
      </pc:sldChg>
      <pc:sldChg chg="del">
        <pc:chgData name="Koksrud Andreas" userId="9d9beba6-c052-407a-8599-c781a677a996" providerId="ADAL" clId="{4CD5824D-6142-4CBD-9878-FA57E0D27293}" dt="2023-11-13T19:16:42.865" v="74" actId="47"/>
        <pc:sldMkLst>
          <pc:docMk/>
          <pc:sldMk cId="257484981" sldId="769"/>
        </pc:sldMkLst>
      </pc:sldChg>
      <pc:sldChg chg="del">
        <pc:chgData name="Koksrud Andreas" userId="9d9beba6-c052-407a-8599-c781a677a996" providerId="ADAL" clId="{4CD5824D-6142-4CBD-9878-FA57E0D27293}" dt="2023-11-13T19:16:37.920" v="53" actId="47"/>
        <pc:sldMkLst>
          <pc:docMk/>
          <pc:sldMk cId="3236957713" sldId="774"/>
        </pc:sldMkLst>
      </pc:sldChg>
      <pc:sldChg chg="delSp modSp mod">
        <pc:chgData name="Koksrud Andreas" userId="9d9beba6-c052-407a-8599-c781a677a996" providerId="ADAL" clId="{4CD5824D-6142-4CBD-9878-FA57E0D27293}" dt="2023-11-23T15:56:47.518" v="1399" actId="20577"/>
        <pc:sldMkLst>
          <pc:docMk/>
          <pc:sldMk cId="4184721091" sldId="775"/>
        </pc:sldMkLst>
      </pc:sldChg>
      <pc:sldChg chg="addSp delSp modSp add mod">
        <pc:chgData name="Koksrud Andreas" userId="9d9beba6-c052-407a-8599-c781a677a996" providerId="ADAL" clId="{4CD5824D-6142-4CBD-9878-FA57E0D27293}" dt="2023-11-30T13:54:54.880" v="3726" actId="1076"/>
        <pc:sldMkLst>
          <pc:docMk/>
          <pc:sldMk cId="267941889" sldId="776"/>
        </pc:sldMkLst>
      </pc:sldChg>
      <pc:sldChg chg="del">
        <pc:chgData name="Koksrud Andreas" userId="9d9beba6-c052-407a-8599-c781a677a996" providerId="ADAL" clId="{4CD5824D-6142-4CBD-9878-FA57E0D27293}" dt="2023-11-13T19:16:38.513" v="54" actId="47"/>
        <pc:sldMkLst>
          <pc:docMk/>
          <pc:sldMk cId="3102905591" sldId="776"/>
        </pc:sldMkLst>
      </pc:sldChg>
      <pc:sldChg chg="del">
        <pc:chgData name="Koksrud Andreas" userId="9d9beba6-c052-407a-8599-c781a677a996" providerId="ADAL" clId="{4CD5824D-6142-4CBD-9878-FA57E0D27293}" dt="2023-11-13T19:16:38.703" v="55" actId="47"/>
        <pc:sldMkLst>
          <pc:docMk/>
          <pc:sldMk cId="298508261" sldId="777"/>
        </pc:sldMkLst>
      </pc:sldChg>
      <pc:sldChg chg="addSp delSp modSp add mod">
        <pc:chgData name="Koksrud Andreas" userId="9d9beba6-c052-407a-8599-c781a677a996" providerId="ADAL" clId="{4CD5824D-6142-4CBD-9878-FA57E0D27293}" dt="2023-11-14T08:15:28.036" v="924" actId="2711"/>
        <pc:sldMkLst>
          <pc:docMk/>
          <pc:sldMk cId="3268319793" sldId="777"/>
        </pc:sldMkLst>
      </pc:sldChg>
      <pc:sldChg chg="del">
        <pc:chgData name="Koksrud Andreas" userId="9d9beba6-c052-407a-8599-c781a677a996" providerId="ADAL" clId="{4CD5824D-6142-4CBD-9878-FA57E0D27293}" dt="2023-11-13T19:16:39.016" v="57" actId="47"/>
        <pc:sldMkLst>
          <pc:docMk/>
          <pc:sldMk cId="867521254" sldId="778"/>
        </pc:sldMkLst>
      </pc:sldChg>
      <pc:sldChg chg="modSp add mod">
        <pc:chgData name="Koksrud Andreas" userId="9d9beba6-c052-407a-8599-c781a677a996" providerId="ADAL" clId="{4CD5824D-6142-4CBD-9878-FA57E0D27293}" dt="2023-11-24T11:44:49.204" v="3133" actId="21"/>
        <pc:sldMkLst>
          <pc:docMk/>
          <pc:sldMk cId="2866642472" sldId="778"/>
        </pc:sldMkLst>
      </pc:sldChg>
      <pc:sldChg chg="modSp add del mod">
        <pc:chgData name="Koksrud Andreas" userId="9d9beba6-c052-407a-8599-c781a677a996" providerId="ADAL" clId="{4CD5824D-6142-4CBD-9878-FA57E0D27293}" dt="2023-11-24T11:50:18.109" v="3340" actId="47"/>
        <pc:sldMkLst>
          <pc:docMk/>
          <pc:sldMk cId="411238224" sldId="779"/>
        </pc:sldMkLst>
      </pc:sldChg>
      <pc:sldChg chg="del">
        <pc:chgData name="Koksrud Andreas" userId="9d9beba6-c052-407a-8599-c781a677a996" providerId="ADAL" clId="{4CD5824D-6142-4CBD-9878-FA57E0D27293}" dt="2023-11-13T19:16:38.860" v="56" actId="47"/>
        <pc:sldMkLst>
          <pc:docMk/>
          <pc:sldMk cId="2800815207" sldId="779"/>
        </pc:sldMkLst>
      </pc:sldChg>
      <pc:sldChg chg="del">
        <pc:chgData name="Koksrud Andreas" userId="9d9beba6-c052-407a-8599-c781a677a996" providerId="ADAL" clId="{4CD5824D-6142-4CBD-9878-FA57E0D27293}" dt="2023-11-13T19:16:40.544" v="64" actId="47"/>
        <pc:sldMkLst>
          <pc:docMk/>
          <pc:sldMk cId="5783671" sldId="780"/>
        </pc:sldMkLst>
      </pc:sldChg>
      <pc:sldChg chg="modSp add mod ord">
        <pc:chgData name="Koksrud Andreas" userId="9d9beba6-c052-407a-8599-c781a677a996" providerId="ADAL" clId="{4CD5824D-6142-4CBD-9878-FA57E0D27293}" dt="2023-12-01T11:36:39.972" v="4285" actId="14"/>
        <pc:sldMkLst>
          <pc:docMk/>
          <pc:sldMk cId="2950788596" sldId="780"/>
        </pc:sldMkLst>
      </pc:sldChg>
      <pc:sldChg chg="del">
        <pc:chgData name="Koksrud Andreas" userId="9d9beba6-c052-407a-8599-c781a677a996" providerId="ADAL" clId="{4CD5824D-6142-4CBD-9878-FA57E0D27293}" dt="2023-11-13T19:16:40.957" v="66" actId="47"/>
        <pc:sldMkLst>
          <pc:docMk/>
          <pc:sldMk cId="135523954" sldId="781"/>
        </pc:sldMkLst>
      </pc:sldChg>
      <pc:sldChg chg="addSp delSp modSp add mod">
        <pc:chgData name="Koksrud Andreas" userId="9d9beba6-c052-407a-8599-c781a677a996" providerId="ADAL" clId="{4CD5824D-6142-4CBD-9878-FA57E0D27293}" dt="2023-12-03T18:59:57.069" v="4478" actId="14100"/>
        <pc:sldMkLst>
          <pc:docMk/>
          <pc:sldMk cId="1603511548" sldId="781"/>
        </pc:sldMkLst>
      </pc:sldChg>
      <pc:sldChg chg="modSp add mod">
        <pc:chgData name="Koksrud Andreas" userId="9d9beba6-c052-407a-8599-c781a677a996" providerId="ADAL" clId="{4CD5824D-6142-4CBD-9878-FA57E0D27293}" dt="2023-11-24T07:31:13.694" v="2467" actId="20577"/>
        <pc:sldMkLst>
          <pc:docMk/>
          <pc:sldMk cId="1881751481" sldId="782"/>
        </pc:sldMkLst>
      </pc:sldChg>
      <pc:sldChg chg="del">
        <pc:chgData name="Koksrud Andreas" userId="9d9beba6-c052-407a-8599-c781a677a996" providerId="ADAL" clId="{4CD5824D-6142-4CBD-9878-FA57E0D27293}" dt="2023-11-13T19:16:41.318" v="68" actId="47"/>
        <pc:sldMkLst>
          <pc:docMk/>
          <pc:sldMk cId="2431776702" sldId="782"/>
        </pc:sldMkLst>
      </pc:sldChg>
      <pc:sldChg chg="add del">
        <pc:chgData name="Koksrud Andreas" userId="9d9beba6-c052-407a-8599-c781a677a996" providerId="ADAL" clId="{4CD5824D-6142-4CBD-9878-FA57E0D27293}" dt="2023-11-24T07:32:10.953" v="2498" actId="47"/>
        <pc:sldMkLst>
          <pc:docMk/>
          <pc:sldMk cId="1178452431" sldId="783"/>
        </pc:sldMkLst>
      </pc:sldChg>
      <pc:sldChg chg="del">
        <pc:chgData name="Koksrud Andreas" userId="9d9beba6-c052-407a-8599-c781a677a996" providerId="ADAL" clId="{4CD5824D-6142-4CBD-9878-FA57E0D27293}" dt="2023-11-13T19:16:41.773" v="69" actId="47"/>
        <pc:sldMkLst>
          <pc:docMk/>
          <pc:sldMk cId="4084346027" sldId="783"/>
        </pc:sldMkLst>
      </pc:sldChg>
      <pc:sldChg chg="add del">
        <pc:chgData name="Koksrud Andreas" userId="9d9beba6-c052-407a-8599-c781a677a996" providerId="ADAL" clId="{4CD5824D-6142-4CBD-9878-FA57E0D27293}" dt="2023-11-24T07:32:11.657" v="2499" actId="47"/>
        <pc:sldMkLst>
          <pc:docMk/>
          <pc:sldMk cId="1401184782" sldId="784"/>
        </pc:sldMkLst>
      </pc:sldChg>
      <pc:sldChg chg="del">
        <pc:chgData name="Koksrud Andreas" userId="9d9beba6-c052-407a-8599-c781a677a996" providerId="ADAL" clId="{4CD5824D-6142-4CBD-9878-FA57E0D27293}" dt="2023-11-13T19:16:42.989" v="75" actId="47"/>
        <pc:sldMkLst>
          <pc:docMk/>
          <pc:sldMk cId="2842146877" sldId="784"/>
        </pc:sldMkLst>
      </pc:sldChg>
      <pc:sldChg chg="add del">
        <pc:chgData name="Koksrud Andreas" userId="9d9beba6-c052-407a-8599-c781a677a996" providerId="ADAL" clId="{4CD5824D-6142-4CBD-9878-FA57E0D27293}" dt="2023-11-24T07:32:12.069" v="2500" actId="47"/>
        <pc:sldMkLst>
          <pc:docMk/>
          <pc:sldMk cId="476865816" sldId="785"/>
        </pc:sldMkLst>
      </pc:sldChg>
      <pc:sldChg chg="add del">
        <pc:chgData name="Koksrud Andreas" userId="9d9beba6-c052-407a-8599-c781a677a996" providerId="ADAL" clId="{4CD5824D-6142-4CBD-9878-FA57E0D27293}" dt="2023-11-24T07:32:12.414" v="2501" actId="47"/>
        <pc:sldMkLst>
          <pc:docMk/>
          <pc:sldMk cId="952288399" sldId="786"/>
        </pc:sldMkLst>
      </pc:sldChg>
      <pc:sldChg chg="add del">
        <pc:chgData name="Koksrud Andreas" userId="9d9beba6-c052-407a-8599-c781a677a996" providerId="ADAL" clId="{4CD5824D-6142-4CBD-9878-FA57E0D27293}" dt="2023-11-24T07:32:12.702" v="2502" actId="47"/>
        <pc:sldMkLst>
          <pc:docMk/>
          <pc:sldMk cId="2548142618" sldId="787"/>
        </pc:sldMkLst>
      </pc:sldChg>
      <pc:sldChg chg="add del">
        <pc:chgData name="Koksrud Andreas" userId="9d9beba6-c052-407a-8599-c781a677a996" providerId="ADAL" clId="{4CD5824D-6142-4CBD-9878-FA57E0D27293}" dt="2023-11-24T07:32:13.142" v="2503" actId="47"/>
        <pc:sldMkLst>
          <pc:docMk/>
          <pc:sldMk cId="333102911" sldId="788"/>
        </pc:sldMkLst>
      </pc:sldChg>
      <pc:sldChg chg="add del">
        <pc:chgData name="Koksrud Andreas" userId="9d9beba6-c052-407a-8599-c781a677a996" providerId="ADAL" clId="{4CD5824D-6142-4CBD-9878-FA57E0D27293}" dt="2023-11-24T07:32:13.428" v="2504" actId="47"/>
        <pc:sldMkLst>
          <pc:docMk/>
          <pc:sldMk cId="4000107918" sldId="789"/>
        </pc:sldMkLst>
      </pc:sldChg>
      <pc:sldChg chg="add del">
        <pc:chgData name="Koksrud Andreas" userId="9d9beba6-c052-407a-8599-c781a677a996" providerId="ADAL" clId="{4CD5824D-6142-4CBD-9878-FA57E0D27293}" dt="2023-11-24T07:32:13.694" v="2505" actId="47"/>
        <pc:sldMkLst>
          <pc:docMk/>
          <pc:sldMk cId="2696435861" sldId="790"/>
        </pc:sldMkLst>
      </pc:sldChg>
      <pc:sldChg chg="add del">
        <pc:chgData name="Koksrud Andreas" userId="9d9beba6-c052-407a-8599-c781a677a996" providerId="ADAL" clId="{4CD5824D-6142-4CBD-9878-FA57E0D27293}" dt="2023-11-24T07:32:14.233" v="2506" actId="47"/>
        <pc:sldMkLst>
          <pc:docMk/>
          <pc:sldMk cId="795629405" sldId="791"/>
        </pc:sldMkLst>
      </pc:sldChg>
      <pc:sldChg chg="add del">
        <pc:chgData name="Koksrud Andreas" userId="9d9beba6-c052-407a-8599-c781a677a996" providerId="ADAL" clId="{4CD5824D-6142-4CBD-9878-FA57E0D27293}" dt="2023-11-24T07:32:14.632" v="2507" actId="47"/>
        <pc:sldMkLst>
          <pc:docMk/>
          <pc:sldMk cId="976261081" sldId="792"/>
        </pc:sldMkLst>
      </pc:sldChg>
      <pc:sldChg chg="add del">
        <pc:chgData name="Koksrud Andreas" userId="9d9beba6-c052-407a-8599-c781a677a996" providerId="ADAL" clId="{4CD5824D-6142-4CBD-9878-FA57E0D27293}" dt="2023-11-24T07:32:15.039" v="2508" actId="47"/>
        <pc:sldMkLst>
          <pc:docMk/>
          <pc:sldMk cId="2512561598" sldId="793"/>
        </pc:sldMkLst>
      </pc:sldChg>
      <pc:sldChg chg="add del">
        <pc:chgData name="Koksrud Andreas" userId="9d9beba6-c052-407a-8599-c781a677a996" providerId="ADAL" clId="{4CD5824D-6142-4CBD-9878-FA57E0D27293}" dt="2023-11-24T07:32:15.413" v="2509" actId="47"/>
        <pc:sldMkLst>
          <pc:docMk/>
          <pc:sldMk cId="4152653441" sldId="794"/>
        </pc:sldMkLst>
      </pc:sldChg>
      <pc:sldChg chg="add del">
        <pc:chgData name="Koksrud Andreas" userId="9d9beba6-c052-407a-8599-c781a677a996" providerId="ADAL" clId="{4CD5824D-6142-4CBD-9878-FA57E0D27293}" dt="2023-11-24T07:32:15.758" v="2510" actId="47"/>
        <pc:sldMkLst>
          <pc:docMk/>
          <pc:sldMk cId="3773561703" sldId="795"/>
        </pc:sldMkLst>
      </pc:sldChg>
      <pc:sldChg chg="add del">
        <pc:chgData name="Koksrud Andreas" userId="9d9beba6-c052-407a-8599-c781a677a996" providerId="ADAL" clId="{4CD5824D-6142-4CBD-9878-FA57E0D27293}" dt="2023-11-24T07:32:19.466" v="2512" actId="47"/>
        <pc:sldMkLst>
          <pc:docMk/>
          <pc:sldMk cId="1235100158" sldId="796"/>
        </pc:sldMkLst>
      </pc:sldChg>
      <pc:sldChg chg="addSp delSp modSp add del mod ord">
        <pc:chgData name="Koksrud Andreas" userId="9d9beba6-c052-407a-8599-c781a677a996" providerId="ADAL" clId="{4CD5824D-6142-4CBD-9878-FA57E0D27293}" dt="2023-12-01T07:01:33.844" v="3966" actId="14100"/>
        <pc:sldMkLst>
          <pc:docMk/>
          <pc:sldMk cId="1079463624" sldId="797"/>
        </pc:sldMkLst>
      </pc:sldChg>
      <pc:sldChg chg="addSp modSp add mod ord">
        <pc:chgData name="Koksrud Andreas" userId="9d9beba6-c052-407a-8599-c781a677a996" providerId="ADAL" clId="{4CD5824D-6142-4CBD-9878-FA57E0D27293}" dt="2023-12-01T06:13:25.487" v="3728" actId="20577"/>
        <pc:sldMkLst>
          <pc:docMk/>
          <pc:sldMk cId="590634226" sldId="798"/>
        </pc:sldMkLst>
      </pc:sldChg>
      <pc:sldChg chg="addSp modSp add mod">
        <pc:chgData name="Koksrud Andreas" userId="9d9beba6-c052-407a-8599-c781a677a996" providerId="ADAL" clId="{4CD5824D-6142-4CBD-9878-FA57E0D27293}" dt="2023-11-23T16:00:17.721" v="1452" actId="20577"/>
        <pc:sldMkLst>
          <pc:docMk/>
          <pc:sldMk cId="1792322963" sldId="799"/>
        </pc:sldMkLst>
      </pc:sldChg>
      <pc:sldChg chg="addSp delSp modSp add mod ord">
        <pc:chgData name="Koksrud Andreas" userId="9d9beba6-c052-407a-8599-c781a677a996" providerId="ADAL" clId="{4CD5824D-6142-4CBD-9878-FA57E0D27293}" dt="2023-11-30T13:26:44.661" v="3399" actId="20577"/>
        <pc:sldMkLst>
          <pc:docMk/>
          <pc:sldMk cId="2075912972" sldId="800"/>
        </pc:sldMkLst>
      </pc:sldChg>
      <pc:sldChg chg="modSp add del mod">
        <pc:chgData name="Koksrud Andreas" userId="9d9beba6-c052-407a-8599-c781a677a996" providerId="ADAL" clId="{4CD5824D-6142-4CBD-9878-FA57E0D27293}" dt="2023-12-01T11:39:35.527" v="4286" actId="47"/>
        <pc:sldMkLst>
          <pc:docMk/>
          <pc:sldMk cId="1407358056" sldId="801"/>
        </pc:sldMkLst>
      </pc:sldChg>
      <pc:sldChg chg="addSp delSp modSp add mod">
        <pc:chgData name="Koksrud Andreas" userId="9d9beba6-c052-407a-8599-c781a677a996" providerId="ADAL" clId="{4CD5824D-6142-4CBD-9878-FA57E0D27293}" dt="2023-12-03T19:02:11.548" v="4563" actId="14100"/>
        <pc:sldMkLst>
          <pc:docMk/>
          <pc:sldMk cId="1498060418" sldId="802"/>
        </pc:sldMkLst>
      </pc:sldChg>
      <pc:sldChg chg="new del">
        <pc:chgData name="Koksrud Andreas" userId="9d9beba6-c052-407a-8599-c781a677a996" providerId="ADAL" clId="{4CD5824D-6142-4CBD-9878-FA57E0D27293}" dt="2023-11-24T07:27:32.437" v="2363" actId="47"/>
        <pc:sldMkLst>
          <pc:docMk/>
          <pc:sldMk cId="148774009" sldId="803"/>
        </pc:sldMkLst>
      </pc:sldChg>
      <pc:sldChg chg="modSp add mod">
        <pc:chgData name="Koksrud Andreas" userId="9d9beba6-c052-407a-8599-c781a677a996" providerId="ADAL" clId="{4CD5824D-6142-4CBD-9878-FA57E0D27293}" dt="2023-11-24T07:32:00.081" v="2497" actId="20577"/>
        <pc:sldMkLst>
          <pc:docMk/>
          <pc:sldMk cId="4143839114" sldId="803"/>
        </pc:sldMkLst>
      </pc:sldChg>
      <pc:sldChg chg="addSp delSp modSp add mod ord">
        <pc:chgData name="Koksrud Andreas" userId="9d9beba6-c052-407a-8599-c781a677a996" providerId="ADAL" clId="{4CD5824D-6142-4CBD-9878-FA57E0D27293}" dt="2023-11-24T09:14:05.112" v="2884" actId="20577"/>
        <pc:sldMkLst>
          <pc:docMk/>
          <pc:sldMk cId="650945980" sldId="804"/>
        </pc:sldMkLst>
      </pc:sldChg>
      <pc:sldChg chg="addSp delSp modSp add del mod">
        <pc:chgData name="Koksrud Andreas" userId="9d9beba6-c052-407a-8599-c781a677a996" providerId="ADAL" clId="{4CD5824D-6142-4CBD-9878-FA57E0D27293}" dt="2023-11-24T09:10:16.325" v="2823" actId="47"/>
        <pc:sldMkLst>
          <pc:docMk/>
          <pc:sldMk cId="1072299339" sldId="805"/>
        </pc:sldMkLst>
      </pc:sldChg>
      <pc:sldChg chg="addSp delSp modSp add mod modShow">
        <pc:chgData name="Koksrud Andreas" userId="9d9beba6-c052-407a-8599-c781a677a996" providerId="ADAL" clId="{4CD5824D-6142-4CBD-9878-FA57E0D27293}" dt="2023-11-24T09:17:40.376" v="3030" actId="729"/>
        <pc:sldMkLst>
          <pc:docMk/>
          <pc:sldMk cId="2074140981" sldId="806"/>
        </pc:sldMkLst>
      </pc:sldChg>
      <pc:sldChg chg="addSp delSp modSp add mod modShow">
        <pc:chgData name="Koksrud Andreas" userId="9d9beba6-c052-407a-8599-c781a677a996" providerId="ADAL" clId="{4CD5824D-6142-4CBD-9878-FA57E0D27293}" dt="2023-11-24T09:17:40.376" v="3030" actId="729"/>
        <pc:sldMkLst>
          <pc:docMk/>
          <pc:sldMk cId="3317680748" sldId="807"/>
        </pc:sldMkLst>
      </pc:sldChg>
      <pc:sldChg chg="addSp modSp add mod modShow">
        <pc:chgData name="Koksrud Andreas" userId="9d9beba6-c052-407a-8599-c781a677a996" providerId="ADAL" clId="{4CD5824D-6142-4CBD-9878-FA57E0D27293}" dt="2023-11-24T09:17:40.376" v="3030" actId="729"/>
        <pc:sldMkLst>
          <pc:docMk/>
          <pc:sldMk cId="197388729" sldId="808"/>
        </pc:sldMkLst>
      </pc:sldChg>
      <pc:sldChg chg="add del">
        <pc:chgData name="Koksrud Andreas" userId="9d9beba6-c052-407a-8599-c781a677a996" providerId="ADAL" clId="{4CD5824D-6142-4CBD-9878-FA57E0D27293}" dt="2023-11-24T09:12:02.157" v="2841" actId="47"/>
        <pc:sldMkLst>
          <pc:docMk/>
          <pc:sldMk cId="1862349036" sldId="809"/>
        </pc:sldMkLst>
      </pc:sldChg>
      <pc:sldChg chg="add del">
        <pc:chgData name="Koksrud Andreas" userId="9d9beba6-c052-407a-8599-c781a677a996" providerId="ADAL" clId="{4CD5824D-6142-4CBD-9878-FA57E0D27293}" dt="2023-11-24T09:12:02.939" v="2842" actId="47"/>
        <pc:sldMkLst>
          <pc:docMk/>
          <pc:sldMk cId="3428239464" sldId="810"/>
        </pc:sldMkLst>
      </pc:sldChg>
      <pc:sldChg chg="add del">
        <pc:chgData name="Koksrud Andreas" userId="9d9beba6-c052-407a-8599-c781a677a996" providerId="ADAL" clId="{4CD5824D-6142-4CBD-9878-FA57E0D27293}" dt="2023-11-24T09:12:03.476" v="2843" actId="47"/>
        <pc:sldMkLst>
          <pc:docMk/>
          <pc:sldMk cId="1506935442" sldId="811"/>
        </pc:sldMkLst>
      </pc:sldChg>
      <pc:sldChg chg="add del">
        <pc:chgData name="Koksrud Andreas" userId="9d9beba6-c052-407a-8599-c781a677a996" providerId="ADAL" clId="{4CD5824D-6142-4CBD-9878-FA57E0D27293}" dt="2023-11-24T09:12:04.112" v="2844" actId="47"/>
        <pc:sldMkLst>
          <pc:docMk/>
          <pc:sldMk cId="3566603215" sldId="812"/>
        </pc:sldMkLst>
      </pc:sldChg>
      <pc:sldChg chg="addSp modSp add mod modShow">
        <pc:chgData name="Koksrud Andreas" userId="9d9beba6-c052-407a-8599-c781a677a996" providerId="ADAL" clId="{4CD5824D-6142-4CBD-9878-FA57E0D27293}" dt="2023-11-24T09:17:40.376" v="3030" actId="729"/>
        <pc:sldMkLst>
          <pc:docMk/>
          <pc:sldMk cId="1335476865" sldId="813"/>
        </pc:sldMkLst>
      </pc:sldChg>
      <pc:sldChg chg="addSp modSp add mod ord">
        <pc:chgData name="Koksrud Andreas" userId="9d9beba6-c052-407a-8599-c781a677a996" providerId="ADAL" clId="{4CD5824D-6142-4CBD-9878-FA57E0D27293}" dt="2023-11-24T09:13:43.802" v="2855"/>
        <pc:sldMkLst>
          <pc:docMk/>
          <pc:sldMk cId="248187023" sldId="814"/>
        </pc:sldMkLst>
      </pc:sldChg>
      <pc:sldChg chg="add del">
        <pc:chgData name="Koksrud Andreas" userId="9d9beba6-c052-407a-8599-c781a677a996" providerId="ADAL" clId="{4CD5824D-6142-4CBD-9878-FA57E0D27293}" dt="2023-11-24T09:12:28.179" v="2846" actId="47"/>
        <pc:sldMkLst>
          <pc:docMk/>
          <pc:sldMk cId="1531917809" sldId="814"/>
        </pc:sldMkLst>
      </pc:sldChg>
      <pc:sldChg chg="addSp delSp modSp add mod">
        <pc:chgData name="Koksrud Andreas" userId="9d9beba6-c052-407a-8599-c781a677a996" providerId="ADAL" clId="{4CD5824D-6142-4CBD-9878-FA57E0D27293}" dt="2023-11-24T09:14:31.649" v="2907" actId="20577"/>
        <pc:sldMkLst>
          <pc:docMk/>
          <pc:sldMk cId="2920848915" sldId="815"/>
        </pc:sldMkLst>
      </pc:sldChg>
      <pc:sldChg chg="addSp delSp modSp add mod">
        <pc:chgData name="Koksrud Andreas" userId="9d9beba6-c052-407a-8599-c781a677a996" providerId="ADAL" clId="{4CD5824D-6142-4CBD-9878-FA57E0D27293}" dt="2023-11-24T09:19:48.810" v="3035" actId="1076"/>
        <pc:sldMkLst>
          <pc:docMk/>
          <pc:sldMk cId="2825686732" sldId="816"/>
        </pc:sldMkLst>
      </pc:sldChg>
      <pc:sldChg chg="addSp delSp modSp add mod">
        <pc:chgData name="Koksrud Andreas" userId="9d9beba6-c052-407a-8599-c781a677a996" providerId="ADAL" clId="{4CD5824D-6142-4CBD-9878-FA57E0D27293}" dt="2023-11-24T09:22:32.873" v="3053" actId="20577"/>
        <pc:sldMkLst>
          <pc:docMk/>
          <pc:sldMk cId="3012956304" sldId="817"/>
        </pc:sldMkLst>
      </pc:sldChg>
      <pc:sldChg chg="addSp delSp modSp add mod">
        <pc:chgData name="Koksrud Andreas" userId="9d9beba6-c052-407a-8599-c781a677a996" providerId="ADAL" clId="{4CD5824D-6142-4CBD-9878-FA57E0D27293}" dt="2023-11-24T09:16:56.333" v="3024" actId="14100"/>
        <pc:sldMkLst>
          <pc:docMk/>
          <pc:sldMk cId="958133851" sldId="818"/>
        </pc:sldMkLst>
      </pc:sldChg>
      <pc:sldChg chg="addSp delSp modSp add mod">
        <pc:chgData name="Koksrud Andreas" userId="9d9beba6-c052-407a-8599-c781a677a996" providerId="ADAL" clId="{4CD5824D-6142-4CBD-9878-FA57E0D27293}" dt="2023-11-24T09:17:14.726" v="3029" actId="14100"/>
        <pc:sldMkLst>
          <pc:docMk/>
          <pc:sldMk cId="3123567294" sldId="819"/>
        </pc:sldMkLst>
      </pc:sldChg>
      <pc:sldChg chg="addSp modSp add mod">
        <pc:chgData name="Koksrud Andreas" userId="9d9beba6-c052-407a-8599-c781a677a996" providerId="ADAL" clId="{4CD5824D-6142-4CBD-9878-FA57E0D27293}" dt="2023-12-03T18:52:50.391" v="4410" actId="20577"/>
        <pc:sldMkLst>
          <pc:docMk/>
          <pc:sldMk cId="2810975730" sldId="820"/>
        </pc:sldMkLst>
      </pc:sldChg>
      <pc:sldChg chg="addSp modSp add mod">
        <pc:chgData name="Koksrud Andreas" userId="9d9beba6-c052-407a-8599-c781a677a996" providerId="ADAL" clId="{4CD5824D-6142-4CBD-9878-FA57E0D27293}" dt="2023-12-03T18:51:39.770" v="4397" actId="732"/>
        <pc:sldMkLst>
          <pc:docMk/>
          <pc:sldMk cId="484354108" sldId="821"/>
        </pc:sldMkLst>
      </pc:sldChg>
      <pc:sldChg chg="addSp modSp add mod">
        <pc:chgData name="Koksrud Andreas" userId="9d9beba6-c052-407a-8599-c781a677a996" providerId="ADAL" clId="{4CD5824D-6142-4CBD-9878-FA57E0D27293}" dt="2023-11-30T13:53:00.978" v="3724" actId="14100"/>
        <pc:sldMkLst>
          <pc:docMk/>
          <pc:sldMk cId="1297674930" sldId="822"/>
        </pc:sldMkLst>
      </pc:sldChg>
      <pc:sldChg chg="addSp delSp modSp add mod">
        <pc:chgData name="Koksrud Andreas" userId="9d9beba6-c052-407a-8599-c781a677a996" providerId="ADAL" clId="{4CD5824D-6142-4CBD-9878-FA57E0D27293}" dt="2023-12-01T11:32:03.550" v="4162" actId="20577"/>
        <pc:sldMkLst>
          <pc:docMk/>
          <pc:sldMk cId="3521479601" sldId="823"/>
        </pc:sldMkLst>
      </pc:sldChg>
      <pc:sldChg chg="addSp modSp add mod">
        <pc:chgData name="Koksrud Andreas" userId="9d9beba6-c052-407a-8599-c781a677a996" providerId="ADAL" clId="{4CD5824D-6142-4CBD-9878-FA57E0D27293}" dt="2023-11-24T11:49:17.143" v="3308" actId="1076"/>
        <pc:sldMkLst>
          <pc:docMk/>
          <pc:sldMk cId="2832886649" sldId="824"/>
        </pc:sldMkLst>
      </pc:sldChg>
      <pc:sldChg chg="delSp modSp add mod">
        <pc:chgData name="Koksrud Andreas" userId="9d9beba6-c052-407a-8599-c781a677a996" providerId="ADAL" clId="{4CD5824D-6142-4CBD-9878-FA57E0D27293}" dt="2023-11-24T11:51:15.718" v="3380" actId="6549"/>
        <pc:sldMkLst>
          <pc:docMk/>
          <pc:sldMk cId="3060428227" sldId="825"/>
        </pc:sldMkLst>
      </pc:sldChg>
      <pc:sldChg chg="addSp delSp modSp add mod">
        <pc:chgData name="Koksrud Andreas" userId="9d9beba6-c052-407a-8599-c781a677a996" providerId="ADAL" clId="{4CD5824D-6142-4CBD-9878-FA57E0D27293}" dt="2023-12-01T07:02:16.582" v="3977" actId="404"/>
        <pc:sldMkLst>
          <pc:docMk/>
          <pc:sldMk cId="4106763092" sldId="826"/>
        </pc:sldMkLst>
      </pc:sldChg>
      <pc:sldChg chg="addSp delSp modSp add mod">
        <pc:chgData name="Koksrud Andreas" userId="9d9beba6-c052-407a-8599-c781a677a996" providerId="ADAL" clId="{4CD5824D-6142-4CBD-9878-FA57E0D27293}" dt="2023-12-01T07:03:40.504" v="4012" actId="20577"/>
        <pc:sldMkLst>
          <pc:docMk/>
          <pc:sldMk cId="3993021773" sldId="827"/>
        </pc:sldMkLst>
      </pc:sldChg>
      <pc:sldChg chg="add">
        <pc:chgData name="Koksrud Andreas" userId="9d9beba6-c052-407a-8599-c781a677a996" providerId="ADAL" clId="{4CD5824D-6142-4CBD-9878-FA57E0D27293}" dt="2023-12-01T11:25:40.359" v="4013" actId="2890"/>
        <pc:sldMkLst>
          <pc:docMk/>
          <pc:sldMk cId="4152257816" sldId="828"/>
        </pc:sldMkLst>
      </pc:sldChg>
      <pc:sldChg chg="addSp delSp modSp add mod">
        <pc:chgData name="Koksrud Andreas" userId="9d9beba6-c052-407a-8599-c781a677a996" providerId="ADAL" clId="{4CD5824D-6142-4CBD-9878-FA57E0D27293}" dt="2023-12-03T18:52:14.805" v="4400" actId="1076"/>
        <pc:sldMkLst>
          <pc:docMk/>
          <pc:sldMk cId="1118305278" sldId="829"/>
        </pc:sldMkLst>
      </pc:sldChg>
      <pc:sldChg chg="addSp delSp modSp add mod">
        <pc:chgData name="Koksrud Andreas" userId="9d9beba6-c052-407a-8599-c781a677a996" providerId="ADAL" clId="{4CD5824D-6142-4CBD-9878-FA57E0D27293}" dt="2023-12-03T19:04:08.867" v="4695" actId="1076"/>
        <pc:sldMkLst>
          <pc:docMk/>
          <pc:sldMk cId="1212745208" sldId="830"/>
        </pc:sldMkLst>
      </pc:sldChg>
    </pc:docChg>
  </pc:docChgLst>
  <pc:docChgLst>
    <pc:chgData name="Koksrud Andreas" userId="9d9beba6-c052-407a-8599-c781a677a996" providerId="ADAL" clId="{48A7DA74-46DF-41F4-B014-4ED8B1955498}"/>
    <pc:docChg chg="modSld">
      <pc:chgData name="Koksrud Andreas" userId="9d9beba6-c052-407a-8599-c781a677a996" providerId="ADAL" clId="{48A7DA74-46DF-41F4-B014-4ED8B1955498}" dt="2022-10-12T21:01:08.327" v="115" actId="404"/>
      <pc:docMkLst>
        <pc:docMk/>
      </pc:docMkLst>
      <pc:sldChg chg="modSp mod">
        <pc:chgData name="Koksrud Andreas" userId="9d9beba6-c052-407a-8599-c781a677a996" providerId="ADAL" clId="{48A7DA74-46DF-41F4-B014-4ED8B1955498}" dt="2022-10-12T21:01:08.327" v="115" actId="404"/>
        <pc:sldMkLst>
          <pc:docMk/>
          <pc:sldMk cId="697137886" sldId="679"/>
        </pc:sldMkLst>
      </pc:sldChg>
    </pc:docChg>
  </pc:docChgLst>
  <pc:docChgLst>
    <pc:chgData name="Andreas Koksrud" userId="9d9beba6-c052-407a-8599-c781a677a996" providerId="ADAL" clId="{025ACCFA-B3FA-4AE2-A82E-BBF81FEC4877}"/>
    <pc:docChg chg="undo custSel addSld delSld modSld modSection">
      <pc:chgData name="Andreas Koksrud" userId="9d9beba6-c052-407a-8599-c781a677a996" providerId="ADAL" clId="{025ACCFA-B3FA-4AE2-A82E-BBF81FEC4877}" dt="2024-10-23T12:33:32.850" v="1618" actId="20577"/>
      <pc:docMkLst>
        <pc:docMk/>
      </pc:docMkLst>
      <pc:sldChg chg="addSp modSp mod">
        <pc:chgData name="Andreas Koksrud" userId="9d9beba6-c052-407a-8599-c781a677a996" providerId="ADAL" clId="{025ACCFA-B3FA-4AE2-A82E-BBF81FEC4877}" dt="2024-10-09T10:26:04.308" v="1275" actId="1076"/>
        <pc:sldMkLst>
          <pc:docMk/>
          <pc:sldMk cId="2011127005" sldId="974"/>
        </pc:sldMkLst>
      </pc:sldChg>
      <pc:sldChg chg="del">
        <pc:chgData name="Andreas Koksrud" userId="9d9beba6-c052-407a-8599-c781a677a996" providerId="ADAL" clId="{025ACCFA-B3FA-4AE2-A82E-BBF81FEC4877}" dt="2024-10-17T11:24:59.732" v="1488" actId="47"/>
        <pc:sldMkLst>
          <pc:docMk/>
          <pc:sldMk cId="27567207" sldId="1008"/>
        </pc:sldMkLst>
      </pc:sldChg>
      <pc:sldChg chg="addSp modSp mod">
        <pc:chgData name="Andreas Koksrud" userId="9d9beba6-c052-407a-8599-c781a677a996" providerId="ADAL" clId="{025ACCFA-B3FA-4AE2-A82E-BBF81FEC4877}" dt="2024-10-23T12:33:21.887" v="1610" actId="20577"/>
        <pc:sldMkLst>
          <pc:docMk/>
          <pc:sldMk cId="1214755120" sldId="1010"/>
        </pc:sldMkLst>
      </pc:sldChg>
      <pc:sldChg chg="modSp mod">
        <pc:chgData name="Andreas Koksrud" userId="9d9beba6-c052-407a-8599-c781a677a996" providerId="ADAL" clId="{025ACCFA-B3FA-4AE2-A82E-BBF81FEC4877}" dt="2024-10-23T12:33:32.850" v="1618" actId="20577"/>
        <pc:sldMkLst>
          <pc:docMk/>
          <pc:sldMk cId="2448949193" sldId="1011"/>
        </pc:sldMkLst>
      </pc:sldChg>
      <pc:sldChg chg="addSp delSp modSp add mod">
        <pc:chgData name="Andreas Koksrud" userId="9d9beba6-c052-407a-8599-c781a677a996" providerId="ADAL" clId="{025ACCFA-B3FA-4AE2-A82E-BBF81FEC4877}" dt="2024-10-09T10:24:19.842" v="1140" actId="6549"/>
        <pc:sldMkLst>
          <pc:docMk/>
          <pc:sldMk cId="2703278859" sldId="1012"/>
        </pc:sldMkLst>
      </pc:sldChg>
      <pc:sldChg chg="new del">
        <pc:chgData name="Andreas Koksrud" userId="9d9beba6-c052-407a-8599-c781a677a996" providerId="ADAL" clId="{025ACCFA-B3FA-4AE2-A82E-BBF81FEC4877}" dt="2024-10-09T10:25:41.639" v="1265" actId="2696"/>
        <pc:sldMkLst>
          <pc:docMk/>
          <pc:sldMk cId="3497705197" sldId="1013"/>
        </pc:sldMkLst>
      </pc:sldChg>
    </pc:docChg>
  </pc:docChgLst>
  <pc:docChgLst>
    <pc:chgData name="Koksrud Andreas" userId="9d9beba6-c052-407a-8599-c781a677a996" providerId="ADAL" clId="{7956FAC5-41A0-4609-A911-62C4A829A2C4}"/>
    <pc:docChg chg="undo redo custSel addSld delSld modSld sldOrd modSection">
      <pc:chgData name="Koksrud Andreas" userId="9d9beba6-c052-407a-8599-c781a677a996" providerId="ADAL" clId="{7956FAC5-41A0-4609-A911-62C4A829A2C4}" dt="2021-12-15T14:49:07.924" v="4235" actId="20577"/>
      <pc:docMkLst>
        <pc:docMk/>
      </pc:docMkLst>
      <pc:sldChg chg="del">
        <pc:chgData name="Koksrud Andreas" userId="9d9beba6-c052-407a-8599-c781a677a996" providerId="ADAL" clId="{7956FAC5-41A0-4609-A911-62C4A829A2C4}" dt="2021-12-08T15:16:33.539" v="56" actId="47"/>
        <pc:sldMkLst>
          <pc:docMk/>
          <pc:sldMk cId="3737422792" sldId="276"/>
        </pc:sldMkLst>
      </pc:sldChg>
      <pc:sldChg chg="delSp modSp del mod">
        <pc:chgData name="Koksrud Andreas" userId="9d9beba6-c052-407a-8599-c781a677a996" providerId="ADAL" clId="{7956FAC5-41A0-4609-A911-62C4A829A2C4}" dt="2021-12-08T15:17:21.167" v="120" actId="47"/>
        <pc:sldMkLst>
          <pc:docMk/>
          <pc:sldMk cId="3062551098" sldId="278"/>
        </pc:sldMkLst>
      </pc:sldChg>
      <pc:sldChg chg="del">
        <pc:chgData name="Koksrud Andreas" userId="9d9beba6-c052-407a-8599-c781a677a996" providerId="ADAL" clId="{7956FAC5-41A0-4609-A911-62C4A829A2C4}" dt="2021-12-08T15:16:48.469" v="86" actId="47"/>
        <pc:sldMkLst>
          <pc:docMk/>
          <pc:sldMk cId="595294778" sldId="279"/>
        </pc:sldMkLst>
      </pc:sldChg>
      <pc:sldChg chg="del">
        <pc:chgData name="Koksrud Andreas" userId="9d9beba6-c052-407a-8599-c781a677a996" providerId="ADAL" clId="{7956FAC5-41A0-4609-A911-62C4A829A2C4}" dt="2021-12-08T15:16:48.812" v="87" actId="47"/>
        <pc:sldMkLst>
          <pc:docMk/>
          <pc:sldMk cId="3494317797" sldId="280"/>
        </pc:sldMkLst>
      </pc:sldChg>
      <pc:sldChg chg="del">
        <pc:chgData name="Koksrud Andreas" userId="9d9beba6-c052-407a-8599-c781a677a996" providerId="ADAL" clId="{7956FAC5-41A0-4609-A911-62C4A829A2C4}" dt="2021-12-08T15:16:49.341" v="88" actId="47"/>
        <pc:sldMkLst>
          <pc:docMk/>
          <pc:sldMk cId="1895067963" sldId="281"/>
        </pc:sldMkLst>
      </pc:sldChg>
      <pc:sldChg chg="del">
        <pc:chgData name="Koksrud Andreas" userId="9d9beba6-c052-407a-8599-c781a677a996" providerId="ADAL" clId="{7956FAC5-41A0-4609-A911-62C4A829A2C4}" dt="2021-12-08T15:16:49.748" v="89" actId="47"/>
        <pc:sldMkLst>
          <pc:docMk/>
          <pc:sldMk cId="3454780860" sldId="282"/>
        </pc:sldMkLst>
      </pc:sldChg>
      <pc:sldChg chg="del">
        <pc:chgData name="Koksrud Andreas" userId="9d9beba6-c052-407a-8599-c781a677a996" providerId="ADAL" clId="{7956FAC5-41A0-4609-A911-62C4A829A2C4}" dt="2021-12-08T15:16:50.155" v="90" actId="47"/>
        <pc:sldMkLst>
          <pc:docMk/>
          <pc:sldMk cId="1108960129" sldId="283"/>
        </pc:sldMkLst>
      </pc:sldChg>
      <pc:sldChg chg="del">
        <pc:chgData name="Koksrud Andreas" userId="9d9beba6-c052-407a-8599-c781a677a996" providerId="ADAL" clId="{7956FAC5-41A0-4609-A911-62C4A829A2C4}" dt="2021-12-08T15:16:51.065" v="92" actId="47"/>
        <pc:sldMkLst>
          <pc:docMk/>
          <pc:sldMk cId="1607459823" sldId="285"/>
        </pc:sldMkLst>
      </pc:sldChg>
      <pc:sldChg chg="del">
        <pc:chgData name="Koksrud Andreas" userId="9d9beba6-c052-407a-8599-c781a677a996" providerId="ADAL" clId="{7956FAC5-41A0-4609-A911-62C4A829A2C4}" dt="2021-12-08T15:16:51.475" v="93" actId="47"/>
        <pc:sldMkLst>
          <pc:docMk/>
          <pc:sldMk cId="1459155293" sldId="286"/>
        </pc:sldMkLst>
      </pc:sldChg>
      <pc:sldChg chg="del">
        <pc:chgData name="Koksrud Andreas" userId="9d9beba6-c052-407a-8599-c781a677a996" providerId="ADAL" clId="{7956FAC5-41A0-4609-A911-62C4A829A2C4}" dt="2021-12-08T15:16:51.851" v="94" actId="47"/>
        <pc:sldMkLst>
          <pc:docMk/>
          <pc:sldMk cId="1405705192" sldId="287"/>
        </pc:sldMkLst>
      </pc:sldChg>
      <pc:sldChg chg="del">
        <pc:chgData name="Koksrud Andreas" userId="9d9beba6-c052-407a-8599-c781a677a996" providerId="ADAL" clId="{7956FAC5-41A0-4609-A911-62C4A829A2C4}" dt="2021-12-08T15:16:52.595" v="95" actId="47"/>
        <pc:sldMkLst>
          <pc:docMk/>
          <pc:sldMk cId="2770564330" sldId="288"/>
        </pc:sldMkLst>
      </pc:sldChg>
      <pc:sldChg chg="del">
        <pc:chgData name="Koksrud Andreas" userId="9d9beba6-c052-407a-8599-c781a677a996" providerId="ADAL" clId="{7956FAC5-41A0-4609-A911-62C4A829A2C4}" dt="2021-12-08T15:16:53.151" v="96" actId="47"/>
        <pc:sldMkLst>
          <pc:docMk/>
          <pc:sldMk cId="708408685" sldId="289"/>
        </pc:sldMkLst>
      </pc:sldChg>
      <pc:sldChg chg="del">
        <pc:chgData name="Koksrud Andreas" userId="9d9beba6-c052-407a-8599-c781a677a996" providerId="ADAL" clId="{7956FAC5-41A0-4609-A911-62C4A829A2C4}" dt="2021-12-08T15:16:53.642" v="97" actId="47"/>
        <pc:sldMkLst>
          <pc:docMk/>
          <pc:sldMk cId="2509195288" sldId="290"/>
        </pc:sldMkLst>
      </pc:sldChg>
      <pc:sldChg chg="del">
        <pc:chgData name="Koksrud Andreas" userId="9d9beba6-c052-407a-8599-c781a677a996" providerId="ADAL" clId="{7956FAC5-41A0-4609-A911-62C4A829A2C4}" dt="2021-12-08T15:16:54.187" v="98" actId="47"/>
        <pc:sldMkLst>
          <pc:docMk/>
          <pc:sldMk cId="1911017754" sldId="291"/>
        </pc:sldMkLst>
      </pc:sldChg>
      <pc:sldChg chg="del">
        <pc:chgData name="Koksrud Andreas" userId="9d9beba6-c052-407a-8599-c781a677a996" providerId="ADAL" clId="{7956FAC5-41A0-4609-A911-62C4A829A2C4}" dt="2021-12-08T15:17:23.991" v="121" actId="47"/>
        <pc:sldMkLst>
          <pc:docMk/>
          <pc:sldMk cId="905136967" sldId="292"/>
        </pc:sldMkLst>
      </pc:sldChg>
      <pc:sldChg chg="del">
        <pc:chgData name="Koksrud Andreas" userId="9d9beba6-c052-407a-8599-c781a677a996" providerId="ADAL" clId="{7956FAC5-41A0-4609-A911-62C4A829A2C4}" dt="2021-12-08T15:16:59.903" v="99" actId="47"/>
        <pc:sldMkLst>
          <pc:docMk/>
          <pc:sldMk cId="2719012752" sldId="293"/>
        </pc:sldMkLst>
      </pc:sldChg>
      <pc:sldChg chg="del">
        <pc:chgData name="Koksrud Andreas" userId="9d9beba6-c052-407a-8599-c781a677a996" providerId="ADAL" clId="{7956FAC5-41A0-4609-A911-62C4A829A2C4}" dt="2021-12-08T15:17:00.455" v="100" actId="47"/>
        <pc:sldMkLst>
          <pc:docMk/>
          <pc:sldMk cId="105445765" sldId="294"/>
        </pc:sldMkLst>
      </pc:sldChg>
      <pc:sldChg chg="del">
        <pc:chgData name="Koksrud Andreas" userId="9d9beba6-c052-407a-8599-c781a677a996" providerId="ADAL" clId="{7956FAC5-41A0-4609-A911-62C4A829A2C4}" dt="2021-12-08T15:17:00.850" v="101" actId="47"/>
        <pc:sldMkLst>
          <pc:docMk/>
          <pc:sldMk cId="2698391475" sldId="295"/>
        </pc:sldMkLst>
      </pc:sldChg>
      <pc:sldChg chg="del">
        <pc:chgData name="Koksrud Andreas" userId="9d9beba6-c052-407a-8599-c781a677a996" providerId="ADAL" clId="{7956FAC5-41A0-4609-A911-62C4A829A2C4}" dt="2021-12-08T15:17:01.366" v="102" actId="47"/>
        <pc:sldMkLst>
          <pc:docMk/>
          <pc:sldMk cId="558428443" sldId="296"/>
        </pc:sldMkLst>
      </pc:sldChg>
      <pc:sldChg chg="del">
        <pc:chgData name="Koksrud Andreas" userId="9d9beba6-c052-407a-8599-c781a677a996" providerId="ADAL" clId="{7956FAC5-41A0-4609-A911-62C4A829A2C4}" dt="2021-12-08T15:17:02.072" v="103" actId="47"/>
        <pc:sldMkLst>
          <pc:docMk/>
          <pc:sldMk cId="312594172" sldId="298"/>
        </pc:sldMkLst>
      </pc:sldChg>
      <pc:sldChg chg="del">
        <pc:chgData name="Koksrud Andreas" userId="9d9beba6-c052-407a-8599-c781a677a996" providerId="ADAL" clId="{7956FAC5-41A0-4609-A911-62C4A829A2C4}" dt="2021-12-08T15:17:02.633" v="104" actId="47"/>
        <pc:sldMkLst>
          <pc:docMk/>
          <pc:sldMk cId="2755240579" sldId="299"/>
        </pc:sldMkLst>
      </pc:sldChg>
      <pc:sldChg chg="del">
        <pc:chgData name="Koksrud Andreas" userId="9d9beba6-c052-407a-8599-c781a677a996" providerId="ADAL" clId="{7956FAC5-41A0-4609-A911-62C4A829A2C4}" dt="2021-12-08T15:17:26.436" v="122" actId="47"/>
        <pc:sldMkLst>
          <pc:docMk/>
          <pc:sldMk cId="3134029436" sldId="300"/>
        </pc:sldMkLst>
      </pc:sldChg>
      <pc:sldChg chg="del">
        <pc:chgData name="Koksrud Andreas" userId="9d9beba6-c052-407a-8599-c781a677a996" providerId="ADAL" clId="{7956FAC5-41A0-4609-A911-62C4A829A2C4}" dt="2021-12-08T15:17:07.292" v="106" actId="47"/>
        <pc:sldMkLst>
          <pc:docMk/>
          <pc:sldMk cId="1764870061" sldId="302"/>
        </pc:sldMkLst>
      </pc:sldChg>
      <pc:sldChg chg="del">
        <pc:chgData name="Koksrud Andreas" userId="9d9beba6-c052-407a-8599-c781a677a996" providerId="ADAL" clId="{7956FAC5-41A0-4609-A911-62C4A829A2C4}" dt="2021-12-08T15:17:08.902" v="108" actId="47"/>
        <pc:sldMkLst>
          <pc:docMk/>
          <pc:sldMk cId="1114236349" sldId="303"/>
        </pc:sldMkLst>
      </pc:sldChg>
      <pc:sldChg chg="del">
        <pc:chgData name="Koksrud Andreas" userId="9d9beba6-c052-407a-8599-c781a677a996" providerId="ADAL" clId="{7956FAC5-41A0-4609-A911-62C4A829A2C4}" dt="2021-12-08T15:17:09.555" v="109" actId="47"/>
        <pc:sldMkLst>
          <pc:docMk/>
          <pc:sldMk cId="2366142093" sldId="304"/>
        </pc:sldMkLst>
      </pc:sldChg>
      <pc:sldChg chg="del">
        <pc:chgData name="Koksrud Andreas" userId="9d9beba6-c052-407a-8599-c781a677a996" providerId="ADAL" clId="{7956FAC5-41A0-4609-A911-62C4A829A2C4}" dt="2021-12-08T15:17:10.109" v="110" actId="47"/>
        <pc:sldMkLst>
          <pc:docMk/>
          <pc:sldMk cId="4218830267" sldId="306"/>
        </pc:sldMkLst>
      </pc:sldChg>
      <pc:sldChg chg="del">
        <pc:chgData name="Koksrud Andreas" userId="9d9beba6-c052-407a-8599-c781a677a996" providerId="ADAL" clId="{7956FAC5-41A0-4609-A911-62C4A829A2C4}" dt="2021-12-08T15:17:10.688" v="111" actId="47"/>
        <pc:sldMkLst>
          <pc:docMk/>
          <pc:sldMk cId="2431522764" sldId="311"/>
        </pc:sldMkLst>
      </pc:sldChg>
      <pc:sldChg chg="del">
        <pc:chgData name="Koksrud Andreas" userId="9d9beba6-c052-407a-8599-c781a677a996" providerId="ADAL" clId="{7956FAC5-41A0-4609-A911-62C4A829A2C4}" dt="2021-12-08T15:17:11.266" v="112" actId="47"/>
        <pc:sldMkLst>
          <pc:docMk/>
          <pc:sldMk cId="3505328169" sldId="312"/>
        </pc:sldMkLst>
      </pc:sldChg>
      <pc:sldChg chg="del">
        <pc:chgData name="Koksrud Andreas" userId="9d9beba6-c052-407a-8599-c781a677a996" providerId="ADAL" clId="{7956FAC5-41A0-4609-A911-62C4A829A2C4}" dt="2021-12-08T15:17:11.730" v="113" actId="47"/>
        <pc:sldMkLst>
          <pc:docMk/>
          <pc:sldMk cId="488657684" sldId="313"/>
        </pc:sldMkLst>
      </pc:sldChg>
      <pc:sldChg chg="del">
        <pc:chgData name="Koksrud Andreas" userId="9d9beba6-c052-407a-8599-c781a677a996" providerId="ADAL" clId="{7956FAC5-41A0-4609-A911-62C4A829A2C4}" dt="2021-12-08T15:17:30.540" v="123" actId="47"/>
        <pc:sldMkLst>
          <pc:docMk/>
          <pc:sldMk cId="2314019208" sldId="315"/>
        </pc:sldMkLst>
      </pc:sldChg>
      <pc:sldChg chg="del">
        <pc:chgData name="Koksrud Andreas" userId="9d9beba6-c052-407a-8599-c781a677a996" providerId="ADAL" clId="{7956FAC5-41A0-4609-A911-62C4A829A2C4}" dt="2021-12-08T15:17:12.167" v="114" actId="47"/>
        <pc:sldMkLst>
          <pc:docMk/>
          <pc:sldMk cId="541287524" sldId="316"/>
        </pc:sldMkLst>
      </pc:sldChg>
      <pc:sldChg chg="modSp mod">
        <pc:chgData name="Koksrud Andreas" userId="9d9beba6-c052-407a-8599-c781a677a996" providerId="ADAL" clId="{7956FAC5-41A0-4609-A911-62C4A829A2C4}" dt="2021-12-08T15:15:14.985" v="18" actId="20577"/>
        <pc:sldMkLst>
          <pc:docMk/>
          <pc:sldMk cId="697137886" sldId="679"/>
        </pc:sldMkLst>
      </pc:sldChg>
      <pc:sldChg chg="delSp modSp mod">
        <pc:chgData name="Koksrud Andreas" userId="9d9beba6-c052-407a-8599-c781a677a996" providerId="ADAL" clId="{7956FAC5-41A0-4609-A911-62C4A829A2C4}" dt="2021-12-08T15:16:01.811" v="55" actId="478"/>
        <pc:sldMkLst>
          <pc:docMk/>
          <pc:sldMk cId="2087783305" sldId="730"/>
        </pc:sldMkLst>
      </pc:sldChg>
      <pc:sldChg chg="del">
        <pc:chgData name="Koksrud Andreas" userId="9d9beba6-c052-407a-8599-c781a677a996" providerId="ADAL" clId="{7956FAC5-41A0-4609-A911-62C4A829A2C4}" dt="2021-12-08T15:17:07.931" v="107" actId="47"/>
        <pc:sldMkLst>
          <pc:docMk/>
          <pc:sldMk cId="1184925497" sldId="732"/>
        </pc:sldMkLst>
      </pc:sldChg>
      <pc:sldChg chg="del">
        <pc:chgData name="Koksrud Andreas" userId="9d9beba6-c052-407a-8599-c781a677a996" providerId="ADAL" clId="{7956FAC5-41A0-4609-A911-62C4A829A2C4}" dt="2021-12-08T15:17:06.783" v="105" actId="47"/>
        <pc:sldMkLst>
          <pc:docMk/>
          <pc:sldMk cId="2202495698" sldId="733"/>
        </pc:sldMkLst>
      </pc:sldChg>
      <pc:sldChg chg="del">
        <pc:chgData name="Koksrud Andreas" userId="9d9beba6-c052-407a-8599-c781a677a996" providerId="ADAL" clId="{7956FAC5-41A0-4609-A911-62C4A829A2C4}" dt="2021-12-08T15:16:50.659" v="91" actId="47"/>
        <pc:sldMkLst>
          <pc:docMk/>
          <pc:sldMk cId="827763474" sldId="734"/>
        </pc:sldMkLst>
      </pc:sldChg>
      <pc:sldChg chg="del">
        <pc:chgData name="Koksrud Andreas" userId="9d9beba6-c052-407a-8599-c781a677a996" providerId="ADAL" clId="{7956FAC5-41A0-4609-A911-62C4A829A2C4}" dt="2021-12-08T15:17:12.652" v="115" actId="47"/>
        <pc:sldMkLst>
          <pc:docMk/>
          <pc:sldMk cId="1210415694" sldId="736"/>
        </pc:sldMkLst>
      </pc:sldChg>
      <pc:sldChg chg="del">
        <pc:chgData name="Koksrud Andreas" userId="9d9beba6-c052-407a-8599-c781a677a996" providerId="ADAL" clId="{7956FAC5-41A0-4609-A911-62C4A829A2C4}" dt="2021-12-08T15:17:13.245" v="116" actId="47"/>
        <pc:sldMkLst>
          <pc:docMk/>
          <pc:sldMk cId="2671092135" sldId="737"/>
        </pc:sldMkLst>
      </pc:sldChg>
      <pc:sldChg chg="del">
        <pc:chgData name="Koksrud Andreas" userId="9d9beba6-c052-407a-8599-c781a677a996" providerId="ADAL" clId="{7956FAC5-41A0-4609-A911-62C4A829A2C4}" dt="2021-12-08T15:17:13.831" v="117" actId="47"/>
        <pc:sldMkLst>
          <pc:docMk/>
          <pc:sldMk cId="862304365" sldId="738"/>
        </pc:sldMkLst>
      </pc:sldChg>
      <pc:sldChg chg="del">
        <pc:chgData name="Koksrud Andreas" userId="9d9beba6-c052-407a-8599-c781a677a996" providerId="ADAL" clId="{7956FAC5-41A0-4609-A911-62C4A829A2C4}" dt="2021-12-08T15:17:14.318" v="118" actId="47"/>
        <pc:sldMkLst>
          <pc:docMk/>
          <pc:sldMk cId="2173740" sldId="739"/>
        </pc:sldMkLst>
      </pc:sldChg>
      <pc:sldChg chg="del">
        <pc:chgData name="Koksrud Andreas" userId="9d9beba6-c052-407a-8599-c781a677a996" providerId="ADAL" clId="{7956FAC5-41A0-4609-A911-62C4A829A2C4}" dt="2021-12-08T15:17:14.863" v="119" actId="47"/>
        <pc:sldMkLst>
          <pc:docMk/>
          <pc:sldMk cId="4010697748" sldId="740"/>
        </pc:sldMkLst>
      </pc:sldChg>
      <pc:sldChg chg="modSp del mod">
        <pc:chgData name="Koksrud Andreas" userId="9d9beba6-c052-407a-8599-c781a677a996" providerId="ADAL" clId="{7956FAC5-41A0-4609-A911-62C4A829A2C4}" dt="2021-12-08T15:19:19.769" v="193" actId="47"/>
        <pc:sldMkLst>
          <pc:docMk/>
          <pc:sldMk cId="2876860209" sldId="741"/>
        </pc:sldMkLst>
      </pc:sldChg>
      <pc:sldChg chg="del">
        <pc:chgData name="Koksrud Andreas" userId="9d9beba6-c052-407a-8599-c781a677a996" providerId="ADAL" clId="{7956FAC5-41A0-4609-A911-62C4A829A2C4}" dt="2021-12-08T15:17:40.438" v="124" actId="47"/>
        <pc:sldMkLst>
          <pc:docMk/>
          <pc:sldMk cId="587894895" sldId="742"/>
        </pc:sldMkLst>
      </pc:sldChg>
      <pc:sldChg chg="add del">
        <pc:chgData name="Koksrud Andreas" userId="9d9beba6-c052-407a-8599-c781a677a996" providerId="ADAL" clId="{7956FAC5-41A0-4609-A911-62C4A829A2C4}" dt="2021-12-08T15:19:20.021" v="194" actId="47"/>
        <pc:sldMkLst>
          <pc:docMk/>
          <pc:sldMk cId="2943518614" sldId="742"/>
        </pc:sldMkLst>
      </pc:sldChg>
      <pc:sldChg chg="add del">
        <pc:chgData name="Koksrud Andreas" userId="9d9beba6-c052-407a-8599-c781a677a996" providerId="ADAL" clId="{7956FAC5-41A0-4609-A911-62C4A829A2C4}" dt="2021-12-08T15:19:20.605" v="195" actId="47"/>
        <pc:sldMkLst>
          <pc:docMk/>
          <pc:sldMk cId="4262138407" sldId="743"/>
        </pc:sldMkLst>
      </pc:sldChg>
      <pc:sldChg chg="add del">
        <pc:chgData name="Koksrud Andreas" userId="9d9beba6-c052-407a-8599-c781a677a996" providerId="ADAL" clId="{7956FAC5-41A0-4609-A911-62C4A829A2C4}" dt="2021-12-08T15:19:20.829" v="196" actId="47"/>
        <pc:sldMkLst>
          <pc:docMk/>
          <pc:sldMk cId="1225091722" sldId="744"/>
        </pc:sldMkLst>
      </pc:sldChg>
      <pc:sldChg chg="add del">
        <pc:chgData name="Koksrud Andreas" userId="9d9beba6-c052-407a-8599-c781a677a996" providerId="ADAL" clId="{7956FAC5-41A0-4609-A911-62C4A829A2C4}" dt="2021-12-08T15:19:21.054" v="197" actId="47"/>
        <pc:sldMkLst>
          <pc:docMk/>
          <pc:sldMk cId="550561932" sldId="745"/>
        </pc:sldMkLst>
      </pc:sldChg>
      <pc:sldChg chg="add del">
        <pc:chgData name="Koksrud Andreas" userId="9d9beba6-c052-407a-8599-c781a677a996" providerId="ADAL" clId="{7956FAC5-41A0-4609-A911-62C4A829A2C4}" dt="2021-12-08T15:19:21.228" v="198" actId="47"/>
        <pc:sldMkLst>
          <pc:docMk/>
          <pc:sldMk cId="1761088982" sldId="746"/>
        </pc:sldMkLst>
      </pc:sldChg>
      <pc:sldChg chg="add del">
        <pc:chgData name="Koksrud Andreas" userId="9d9beba6-c052-407a-8599-c781a677a996" providerId="ADAL" clId="{7956FAC5-41A0-4609-A911-62C4A829A2C4}" dt="2021-12-08T15:19:21.638" v="199" actId="47"/>
        <pc:sldMkLst>
          <pc:docMk/>
          <pc:sldMk cId="871342142" sldId="747"/>
        </pc:sldMkLst>
      </pc:sldChg>
      <pc:sldChg chg="add del">
        <pc:chgData name="Koksrud Andreas" userId="9d9beba6-c052-407a-8599-c781a677a996" providerId="ADAL" clId="{7956FAC5-41A0-4609-A911-62C4A829A2C4}" dt="2021-12-08T15:19:22.001" v="200" actId="47"/>
        <pc:sldMkLst>
          <pc:docMk/>
          <pc:sldMk cId="854509214" sldId="748"/>
        </pc:sldMkLst>
      </pc:sldChg>
      <pc:sldChg chg="add del">
        <pc:chgData name="Koksrud Andreas" userId="9d9beba6-c052-407a-8599-c781a677a996" providerId="ADAL" clId="{7956FAC5-41A0-4609-A911-62C4A829A2C4}" dt="2021-12-08T15:19:22.293" v="201" actId="47"/>
        <pc:sldMkLst>
          <pc:docMk/>
          <pc:sldMk cId="1868890099" sldId="749"/>
        </pc:sldMkLst>
      </pc:sldChg>
      <pc:sldChg chg="add del">
        <pc:chgData name="Koksrud Andreas" userId="9d9beba6-c052-407a-8599-c781a677a996" providerId="ADAL" clId="{7956FAC5-41A0-4609-A911-62C4A829A2C4}" dt="2021-12-08T15:19:22.722" v="202" actId="47"/>
        <pc:sldMkLst>
          <pc:docMk/>
          <pc:sldMk cId="1906560191" sldId="750"/>
        </pc:sldMkLst>
      </pc:sldChg>
      <pc:sldChg chg="add del">
        <pc:chgData name="Koksrud Andreas" userId="9d9beba6-c052-407a-8599-c781a677a996" providerId="ADAL" clId="{7956FAC5-41A0-4609-A911-62C4A829A2C4}" dt="2021-12-08T15:19:23.008" v="203" actId="47"/>
        <pc:sldMkLst>
          <pc:docMk/>
          <pc:sldMk cId="984105003" sldId="751"/>
        </pc:sldMkLst>
      </pc:sldChg>
      <pc:sldChg chg="add del">
        <pc:chgData name="Koksrud Andreas" userId="9d9beba6-c052-407a-8599-c781a677a996" providerId="ADAL" clId="{7956FAC5-41A0-4609-A911-62C4A829A2C4}" dt="2021-12-08T15:19:23.372" v="204" actId="47"/>
        <pc:sldMkLst>
          <pc:docMk/>
          <pc:sldMk cId="73400914" sldId="752"/>
        </pc:sldMkLst>
      </pc:sldChg>
      <pc:sldChg chg="add del">
        <pc:chgData name="Koksrud Andreas" userId="9d9beba6-c052-407a-8599-c781a677a996" providerId="ADAL" clId="{7956FAC5-41A0-4609-A911-62C4A829A2C4}" dt="2021-12-08T15:19:23.713" v="205" actId="47"/>
        <pc:sldMkLst>
          <pc:docMk/>
          <pc:sldMk cId="1061761218" sldId="753"/>
        </pc:sldMkLst>
      </pc:sldChg>
      <pc:sldChg chg="add del">
        <pc:chgData name="Koksrud Andreas" userId="9d9beba6-c052-407a-8599-c781a677a996" providerId="ADAL" clId="{7956FAC5-41A0-4609-A911-62C4A829A2C4}" dt="2021-12-08T15:19:23.927" v="206" actId="47"/>
        <pc:sldMkLst>
          <pc:docMk/>
          <pc:sldMk cId="3301308958" sldId="754"/>
        </pc:sldMkLst>
      </pc:sldChg>
      <pc:sldChg chg="add del">
        <pc:chgData name="Koksrud Andreas" userId="9d9beba6-c052-407a-8599-c781a677a996" providerId="ADAL" clId="{7956FAC5-41A0-4609-A911-62C4A829A2C4}" dt="2021-12-08T15:19:24.697" v="207" actId="47"/>
        <pc:sldMkLst>
          <pc:docMk/>
          <pc:sldMk cId="1916156686" sldId="755"/>
        </pc:sldMkLst>
      </pc:sldChg>
      <pc:sldChg chg="addSp delSp modSp add mod ord">
        <pc:chgData name="Koksrud Andreas" userId="9d9beba6-c052-407a-8599-c781a677a996" providerId="ADAL" clId="{7956FAC5-41A0-4609-A911-62C4A829A2C4}" dt="2021-12-08T15:22:13.261" v="567" actId="20577"/>
        <pc:sldMkLst>
          <pc:docMk/>
          <pc:sldMk cId="662028914" sldId="756"/>
        </pc:sldMkLst>
      </pc:sldChg>
      <pc:sldChg chg="modSp add mod">
        <pc:chgData name="Koksrud Andreas" userId="9d9beba6-c052-407a-8599-c781a677a996" providerId="ADAL" clId="{7956FAC5-41A0-4609-A911-62C4A829A2C4}" dt="2021-12-08T15:23:01.488" v="715" actId="20577"/>
        <pc:sldMkLst>
          <pc:docMk/>
          <pc:sldMk cId="396736890" sldId="757"/>
        </pc:sldMkLst>
      </pc:sldChg>
      <pc:sldChg chg="modSp add mod">
        <pc:chgData name="Koksrud Andreas" userId="9d9beba6-c052-407a-8599-c781a677a996" providerId="ADAL" clId="{7956FAC5-41A0-4609-A911-62C4A829A2C4}" dt="2021-12-08T15:26:06.674" v="1273" actId="20577"/>
        <pc:sldMkLst>
          <pc:docMk/>
          <pc:sldMk cId="2706780473" sldId="758"/>
        </pc:sldMkLst>
      </pc:sldChg>
      <pc:sldChg chg="modSp add mod">
        <pc:chgData name="Koksrud Andreas" userId="9d9beba6-c052-407a-8599-c781a677a996" providerId="ADAL" clId="{7956FAC5-41A0-4609-A911-62C4A829A2C4}" dt="2021-12-08T15:27:51.679" v="1670" actId="20577"/>
        <pc:sldMkLst>
          <pc:docMk/>
          <pc:sldMk cId="2616277657" sldId="759"/>
        </pc:sldMkLst>
      </pc:sldChg>
      <pc:sldChg chg="modSp add mod">
        <pc:chgData name="Koksrud Andreas" userId="9d9beba6-c052-407a-8599-c781a677a996" providerId="ADAL" clId="{7956FAC5-41A0-4609-A911-62C4A829A2C4}" dt="2021-12-08T15:28:24.282" v="1753" actId="20577"/>
        <pc:sldMkLst>
          <pc:docMk/>
          <pc:sldMk cId="1725751202" sldId="760"/>
        </pc:sldMkLst>
      </pc:sldChg>
      <pc:sldChg chg="modSp add mod">
        <pc:chgData name="Koksrud Andreas" userId="9d9beba6-c052-407a-8599-c781a677a996" providerId="ADAL" clId="{7956FAC5-41A0-4609-A911-62C4A829A2C4}" dt="2021-12-08T15:31:06.211" v="2127" actId="20577"/>
        <pc:sldMkLst>
          <pc:docMk/>
          <pc:sldMk cId="1019764475" sldId="761"/>
        </pc:sldMkLst>
      </pc:sldChg>
      <pc:sldChg chg="modSp add mod">
        <pc:chgData name="Koksrud Andreas" userId="9d9beba6-c052-407a-8599-c781a677a996" providerId="ADAL" clId="{7956FAC5-41A0-4609-A911-62C4A829A2C4}" dt="2021-12-08T15:46:10.481" v="2512" actId="20577"/>
        <pc:sldMkLst>
          <pc:docMk/>
          <pc:sldMk cId="451449259" sldId="762"/>
        </pc:sldMkLst>
      </pc:sldChg>
      <pc:sldChg chg="modSp add mod">
        <pc:chgData name="Koksrud Andreas" userId="9d9beba6-c052-407a-8599-c781a677a996" providerId="ADAL" clId="{7956FAC5-41A0-4609-A911-62C4A829A2C4}" dt="2021-12-15T14:47:37.279" v="4058" actId="20577"/>
        <pc:sldMkLst>
          <pc:docMk/>
          <pc:sldMk cId="1523800458" sldId="763"/>
        </pc:sldMkLst>
      </pc:sldChg>
      <pc:sldChg chg="modSp add mod">
        <pc:chgData name="Koksrud Andreas" userId="9d9beba6-c052-407a-8599-c781a677a996" providerId="ADAL" clId="{7956FAC5-41A0-4609-A911-62C4A829A2C4}" dt="2021-12-08T15:29:40.970" v="1858" actId="20577"/>
        <pc:sldMkLst>
          <pc:docMk/>
          <pc:sldMk cId="1963101599" sldId="764"/>
        </pc:sldMkLst>
      </pc:sldChg>
      <pc:sldChg chg="modSp add mod">
        <pc:chgData name="Koksrud Andreas" userId="9d9beba6-c052-407a-8599-c781a677a996" providerId="ADAL" clId="{7956FAC5-41A0-4609-A911-62C4A829A2C4}" dt="2021-12-08T15:46:35.006" v="2523" actId="20577"/>
        <pc:sldMkLst>
          <pc:docMk/>
          <pc:sldMk cId="1133620909" sldId="765"/>
        </pc:sldMkLst>
      </pc:sldChg>
      <pc:sldChg chg="modSp add mod ord">
        <pc:chgData name="Koksrud Andreas" userId="9d9beba6-c052-407a-8599-c781a677a996" providerId="ADAL" clId="{7956FAC5-41A0-4609-A911-62C4A829A2C4}" dt="2021-12-15T14:40:35.627" v="3201" actId="20577"/>
        <pc:sldMkLst>
          <pc:docMk/>
          <pc:sldMk cId="2033200031" sldId="766"/>
        </pc:sldMkLst>
      </pc:sldChg>
      <pc:sldChg chg="modSp add mod">
        <pc:chgData name="Koksrud Andreas" userId="9d9beba6-c052-407a-8599-c781a677a996" providerId="ADAL" clId="{7956FAC5-41A0-4609-A911-62C4A829A2C4}" dt="2021-12-14T14:02:35.219" v="2743" actId="20577"/>
        <pc:sldMkLst>
          <pc:docMk/>
          <pc:sldMk cId="3428711004" sldId="767"/>
        </pc:sldMkLst>
      </pc:sldChg>
      <pc:sldChg chg="modSp add mod">
        <pc:chgData name="Koksrud Andreas" userId="9d9beba6-c052-407a-8599-c781a677a996" providerId="ADAL" clId="{7956FAC5-41A0-4609-A911-62C4A829A2C4}" dt="2021-12-14T14:03:23.014" v="2914" actId="20577"/>
        <pc:sldMkLst>
          <pc:docMk/>
          <pc:sldMk cId="1456486215" sldId="768"/>
        </pc:sldMkLst>
      </pc:sldChg>
      <pc:sldChg chg="modSp add mod">
        <pc:chgData name="Koksrud Andreas" userId="9d9beba6-c052-407a-8599-c781a677a996" providerId="ADAL" clId="{7956FAC5-41A0-4609-A911-62C4A829A2C4}" dt="2021-12-15T14:41:34.771" v="3300" actId="20577"/>
        <pc:sldMkLst>
          <pc:docMk/>
          <pc:sldMk cId="1313933673" sldId="769"/>
        </pc:sldMkLst>
      </pc:sldChg>
      <pc:sldChg chg="modSp add mod">
        <pc:chgData name="Koksrud Andreas" userId="9d9beba6-c052-407a-8599-c781a677a996" providerId="ADAL" clId="{7956FAC5-41A0-4609-A911-62C4A829A2C4}" dt="2021-12-15T14:43:40.489" v="3492" actId="20577"/>
        <pc:sldMkLst>
          <pc:docMk/>
          <pc:sldMk cId="284321844" sldId="770"/>
        </pc:sldMkLst>
      </pc:sldChg>
      <pc:sldChg chg="modSp add mod">
        <pc:chgData name="Koksrud Andreas" userId="9d9beba6-c052-407a-8599-c781a677a996" providerId="ADAL" clId="{7956FAC5-41A0-4609-A911-62C4A829A2C4}" dt="2021-12-15T14:44:15.258" v="3612" actId="20577"/>
        <pc:sldMkLst>
          <pc:docMk/>
          <pc:sldMk cId="3521944309" sldId="771"/>
        </pc:sldMkLst>
      </pc:sldChg>
      <pc:sldChg chg="modSp add mod">
        <pc:chgData name="Koksrud Andreas" userId="9d9beba6-c052-407a-8599-c781a677a996" providerId="ADAL" clId="{7956FAC5-41A0-4609-A911-62C4A829A2C4}" dt="2021-12-15T14:45:23.726" v="3697" actId="20577"/>
        <pc:sldMkLst>
          <pc:docMk/>
          <pc:sldMk cId="4174575932" sldId="772"/>
        </pc:sldMkLst>
      </pc:sldChg>
      <pc:sldChg chg="modSp add mod">
        <pc:chgData name="Koksrud Andreas" userId="9d9beba6-c052-407a-8599-c781a677a996" providerId="ADAL" clId="{7956FAC5-41A0-4609-A911-62C4A829A2C4}" dt="2021-12-15T14:46:08.884" v="3875" actId="20577"/>
        <pc:sldMkLst>
          <pc:docMk/>
          <pc:sldMk cId="1893841773" sldId="773"/>
        </pc:sldMkLst>
      </pc:sldChg>
      <pc:sldChg chg="modSp add mod">
        <pc:chgData name="Koksrud Andreas" userId="9d9beba6-c052-407a-8599-c781a677a996" providerId="ADAL" clId="{7956FAC5-41A0-4609-A911-62C4A829A2C4}" dt="2021-12-15T14:46:43.879" v="3986" actId="20577"/>
        <pc:sldMkLst>
          <pc:docMk/>
          <pc:sldMk cId="1749779748" sldId="774"/>
        </pc:sldMkLst>
      </pc:sldChg>
      <pc:sldChg chg="modSp add mod">
        <pc:chgData name="Koksrud Andreas" userId="9d9beba6-c052-407a-8599-c781a677a996" providerId="ADAL" clId="{7956FAC5-41A0-4609-A911-62C4A829A2C4}" dt="2021-12-15T14:47:22.096" v="4037" actId="20577"/>
        <pc:sldMkLst>
          <pc:docMk/>
          <pc:sldMk cId="2963068298" sldId="775"/>
        </pc:sldMkLst>
      </pc:sldChg>
      <pc:sldChg chg="modSp add mod">
        <pc:chgData name="Koksrud Andreas" userId="9d9beba6-c052-407a-8599-c781a677a996" providerId="ADAL" clId="{7956FAC5-41A0-4609-A911-62C4A829A2C4}" dt="2021-12-15T14:48:17.766" v="4119" actId="20577"/>
        <pc:sldMkLst>
          <pc:docMk/>
          <pc:sldMk cId="2831047971" sldId="776"/>
        </pc:sldMkLst>
      </pc:sldChg>
      <pc:sldChg chg="modSp add mod">
        <pc:chgData name="Koksrud Andreas" userId="9d9beba6-c052-407a-8599-c781a677a996" providerId="ADAL" clId="{7956FAC5-41A0-4609-A911-62C4A829A2C4}" dt="2021-12-15T14:48:31.545" v="4161" actId="20577"/>
        <pc:sldMkLst>
          <pc:docMk/>
          <pc:sldMk cId="1447749266" sldId="777"/>
        </pc:sldMkLst>
      </pc:sldChg>
      <pc:sldChg chg="modSp add mod">
        <pc:chgData name="Koksrud Andreas" userId="9d9beba6-c052-407a-8599-c781a677a996" providerId="ADAL" clId="{7956FAC5-41A0-4609-A911-62C4A829A2C4}" dt="2021-12-15T14:48:49.107" v="4189" actId="20577"/>
        <pc:sldMkLst>
          <pc:docMk/>
          <pc:sldMk cId="988087066" sldId="778"/>
        </pc:sldMkLst>
      </pc:sldChg>
      <pc:sldChg chg="modSp add mod">
        <pc:chgData name="Koksrud Andreas" userId="9d9beba6-c052-407a-8599-c781a677a996" providerId="ADAL" clId="{7956FAC5-41A0-4609-A911-62C4A829A2C4}" dt="2021-12-15T14:49:01.169" v="4204" actId="20577"/>
        <pc:sldMkLst>
          <pc:docMk/>
          <pc:sldMk cId="286125317" sldId="779"/>
        </pc:sldMkLst>
      </pc:sldChg>
      <pc:sldChg chg="modSp add mod">
        <pc:chgData name="Koksrud Andreas" userId="9d9beba6-c052-407a-8599-c781a677a996" providerId="ADAL" clId="{7956FAC5-41A0-4609-A911-62C4A829A2C4}" dt="2021-12-15T14:49:07.924" v="4235" actId="20577"/>
        <pc:sldMkLst>
          <pc:docMk/>
          <pc:sldMk cId="2127300312" sldId="780"/>
        </pc:sldMkLst>
      </pc:sldChg>
    </pc:docChg>
  </pc:docChgLst>
  <pc:docChgLst>
    <pc:chgData name="Andreas Koksrud" userId="9d9beba6-c052-407a-8599-c781a677a996" providerId="ADAL" clId="{04F8B256-5D44-4CD7-AA7A-7A93E48B0376}"/>
    <pc:docChg chg="undo custSel addSld delSld modSld modSection">
      <pc:chgData name="Andreas Koksrud" userId="9d9beba6-c052-407a-8599-c781a677a996" providerId="ADAL" clId="{04F8B256-5D44-4CD7-AA7A-7A93E48B0376}" dt="2025-02-18T22:15:21.353" v="1000" actId="1076"/>
      <pc:docMkLst>
        <pc:docMk/>
      </pc:docMkLst>
      <pc:sldChg chg="addSp delSp modSp mod">
        <pc:chgData name="Andreas Koksrud" userId="9d9beba6-c052-407a-8599-c781a677a996" providerId="ADAL" clId="{04F8B256-5D44-4CD7-AA7A-7A93E48B0376}" dt="2025-02-12T08:18:26.323" v="977" actId="6549"/>
        <pc:sldMkLst>
          <pc:docMk/>
          <pc:sldMk cId="697137886" sldId="679"/>
        </pc:sldMkLst>
        <pc:spChg chg="mod">
          <ac:chgData name="Andreas Koksrud" userId="9d9beba6-c052-407a-8599-c781a677a996" providerId="ADAL" clId="{04F8B256-5D44-4CD7-AA7A-7A93E48B0376}" dt="2025-02-04T17:00:17.649" v="0" actId="6549"/>
          <ac:spMkLst>
            <pc:docMk/>
            <pc:sldMk cId="697137886" sldId="679"/>
            <ac:spMk id="2" creationId="{00000000-0000-0000-0000-000000000000}"/>
          </ac:spMkLst>
        </pc:spChg>
        <pc:spChg chg="add mod">
          <ac:chgData name="Andreas Koksrud" userId="9d9beba6-c052-407a-8599-c781a677a996" providerId="ADAL" clId="{04F8B256-5D44-4CD7-AA7A-7A93E48B0376}" dt="2025-02-12T08:18:26.323" v="977" actId="6549"/>
          <ac:spMkLst>
            <pc:docMk/>
            <pc:sldMk cId="697137886" sldId="679"/>
            <ac:spMk id="9" creationId="{BDEF4D03-E3F8-EB38-2227-52621CB9E6E2}"/>
          </ac:spMkLst>
        </pc:spChg>
      </pc:sldChg>
      <pc:sldChg chg="modSp mod">
        <pc:chgData name="Andreas Koksrud" userId="9d9beba6-c052-407a-8599-c781a677a996" providerId="ADAL" clId="{04F8B256-5D44-4CD7-AA7A-7A93E48B0376}" dt="2025-02-04T17:00:44.436" v="4"/>
        <pc:sldMkLst>
          <pc:docMk/>
          <pc:sldMk cId="2087783305" sldId="730"/>
        </pc:sldMkLst>
        <pc:spChg chg="mod">
          <ac:chgData name="Andreas Koksrud" userId="9d9beba6-c052-407a-8599-c781a677a996" providerId="ADAL" clId="{04F8B256-5D44-4CD7-AA7A-7A93E48B0376}" dt="2025-02-04T17:00:44.436" v="4"/>
          <ac:spMkLst>
            <pc:docMk/>
            <pc:sldMk cId="2087783305" sldId="730"/>
            <ac:spMk id="2" creationId="{E83F8947-299D-4698-B80E-56B8E23125F0}"/>
          </ac:spMkLst>
        </pc:spChg>
      </pc:sldChg>
      <pc:sldChg chg="del">
        <pc:chgData name="Andreas Koksrud" userId="9d9beba6-c052-407a-8599-c781a677a996" providerId="ADAL" clId="{04F8B256-5D44-4CD7-AA7A-7A93E48B0376}" dt="2025-02-04T17:07:42.290" v="202" actId="2696"/>
        <pc:sldMkLst>
          <pc:docMk/>
          <pc:sldMk cId="2075912972" sldId="800"/>
        </pc:sldMkLst>
      </pc:sldChg>
      <pc:sldChg chg="del">
        <pc:chgData name="Andreas Koksrud" userId="9d9beba6-c052-407a-8599-c781a677a996" providerId="ADAL" clId="{04F8B256-5D44-4CD7-AA7A-7A93E48B0376}" dt="2025-02-04T17:01:51.436" v="8" actId="2696"/>
        <pc:sldMkLst>
          <pc:docMk/>
          <pc:sldMk cId="3146980650" sldId="891"/>
        </pc:sldMkLst>
      </pc:sldChg>
      <pc:sldChg chg="modSp mod">
        <pc:chgData name="Andreas Koksrud" userId="9d9beba6-c052-407a-8599-c781a677a996" providerId="ADAL" clId="{04F8B256-5D44-4CD7-AA7A-7A93E48B0376}" dt="2025-02-12T08:19:27.681" v="993" actId="6549"/>
        <pc:sldMkLst>
          <pc:docMk/>
          <pc:sldMk cId="3243061228" sldId="892"/>
        </pc:sldMkLst>
        <pc:spChg chg="mod">
          <ac:chgData name="Andreas Koksrud" userId="9d9beba6-c052-407a-8599-c781a677a996" providerId="ADAL" clId="{04F8B256-5D44-4CD7-AA7A-7A93E48B0376}" dt="2025-02-12T08:19:27.681" v="993" actId="6549"/>
          <ac:spMkLst>
            <pc:docMk/>
            <pc:sldMk cId="3243061228" sldId="892"/>
            <ac:spMk id="5" creationId="{06C331F7-EF3E-5E7F-9901-C355F1A9896B}"/>
          </ac:spMkLst>
        </pc:spChg>
      </pc:sldChg>
      <pc:sldChg chg="addSp delSp modSp mod">
        <pc:chgData name="Andreas Koksrud" userId="9d9beba6-c052-407a-8599-c781a677a996" providerId="ADAL" clId="{04F8B256-5D44-4CD7-AA7A-7A93E48B0376}" dt="2025-02-04T17:07:12.532" v="200"/>
        <pc:sldMkLst>
          <pc:docMk/>
          <pc:sldMk cId="2673461105" sldId="893"/>
        </pc:sldMkLst>
        <pc:spChg chg="add mod">
          <ac:chgData name="Andreas Koksrud" userId="9d9beba6-c052-407a-8599-c781a677a996" providerId="ADAL" clId="{04F8B256-5D44-4CD7-AA7A-7A93E48B0376}" dt="2025-02-04T17:07:12.532" v="200"/>
          <ac:spMkLst>
            <pc:docMk/>
            <pc:sldMk cId="2673461105" sldId="893"/>
            <ac:spMk id="7" creationId="{F547C219-D7A8-049C-B64D-549408AD93E4}"/>
          </ac:spMkLst>
        </pc:spChg>
      </pc:sldChg>
      <pc:sldChg chg="modSp mod">
        <pc:chgData name="Andreas Koksrud" userId="9d9beba6-c052-407a-8599-c781a677a996" providerId="ADAL" clId="{04F8B256-5D44-4CD7-AA7A-7A93E48B0376}" dt="2025-02-04T17:00:51.709" v="5"/>
        <pc:sldMkLst>
          <pc:docMk/>
          <pc:sldMk cId="1864432717" sldId="901"/>
        </pc:sldMkLst>
        <pc:spChg chg="mod">
          <ac:chgData name="Andreas Koksrud" userId="9d9beba6-c052-407a-8599-c781a677a996" providerId="ADAL" clId="{04F8B256-5D44-4CD7-AA7A-7A93E48B0376}" dt="2025-02-04T17:00:51.709" v="5"/>
          <ac:spMkLst>
            <pc:docMk/>
            <pc:sldMk cId="1864432717" sldId="901"/>
            <ac:spMk id="9" creationId="{D85862BA-0BD7-3D66-8C45-40921FA8DDEE}"/>
          </ac:spMkLst>
        </pc:spChg>
      </pc:sldChg>
      <pc:sldChg chg="del">
        <pc:chgData name="Andreas Koksrud" userId="9d9beba6-c052-407a-8599-c781a677a996" providerId="ADAL" clId="{04F8B256-5D44-4CD7-AA7A-7A93E48B0376}" dt="2025-02-04T17:08:24.890" v="203" actId="47"/>
        <pc:sldMkLst>
          <pc:docMk/>
          <pc:sldMk cId="2011127005" sldId="974"/>
        </pc:sldMkLst>
      </pc:sldChg>
      <pc:sldChg chg="addSp delSp modSp mod">
        <pc:chgData name="Andreas Koksrud" userId="9d9beba6-c052-407a-8599-c781a677a996" providerId="ADAL" clId="{04F8B256-5D44-4CD7-AA7A-7A93E48B0376}" dt="2025-02-04T17:13:47.238" v="529" actId="20577"/>
        <pc:sldMkLst>
          <pc:docMk/>
          <pc:sldMk cId="1214755120" sldId="1010"/>
        </pc:sldMkLst>
        <pc:spChg chg="mod">
          <ac:chgData name="Andreas Koksrud" userId="9d9beba6-c052-407a-8599-c781a677a996" providerId="ADAL" clId="{04F8B256-5D44-4CD7-AA7A-7A93E48B0376}" dt="2025-02-04T17:13:47.238" v="529" actId="20577"/>
          <ac:spMkLst>
            <pc:docMk/>
            <pc:sldMk cId="1214755120" sldId="1010"/>
            <ac:spMk id="181" creationId="{00000000-0000-0000-0000-000000000000}"/>
          </ac:spMkLst>
        </pc:spChg>
        <pc:picChg chg="add mod">
          <ac:chgData name="Andreas Koksrud" userId="9d9beba6-c052-407a-8599-c781a677a996" providerId="ADAL" clId="{04F8B256-5D44-4CD7-AA7A-7A93E48B0376}" dt="2025-02-04T17:12:20.084" v="418" actId="1076"/>
          <ac:picMkLst>
            <pc:docMk/>
            <pc:sldMk cId="1214755120" sldId="1010"/>
            <ac:picMk id="5" creationId="{6651CE39-4306-676C-1C9B-EA9D68093DDB}"/>
          </ac:picMkLst>
        </pc:picChg>
        <pc:picChg chg="add mod">
          <ac:chgData name="Andreas Koksrud" userId="9d9beba6-c052-407a-8599-c781a677a996" providerId="ADAL" clId="{04F8B256-5D44-4CD7-AA7A-7A93E48B0376}" dt="2025-02-04T17:13:06.133" v="425" actId="1076"/>
          <ac:picMkLst>
            <pc:docMk/>
            <pc:sldMk cId="1214755120" sldId="1010"/>
            <ac:picMk id="7" creationId="{2DB1DE83-6F47-B0EB-382D-68A943CA3CC1}"/>
          </ac:picMkLst>
        </pc:picChg>
      </pc:sldChg>
      <pc:sldChg chg="addSp modSp mod">
        <pc:chgData name="Andreas Koksrud" userId="9d9beba6-c052-407a-8599-c781a677a996" providerId="ADAL" clId="{04F8B256-5D44-4CD7-AA7A-7A93E48B0376}" dt="2025-02-18T22:15:21.353" v="1000" actId="1076"/>
        <pc:sldMkLst>
          <pc:docMk/>
          <pc:sldMk cId="2448949193" sldId="1011"/>
        </pc:sldMkLst>
        <pc:spChg chg="mod">
          <ac:chgData name="Andreas Koksrud" userId="9d9beba6-c052-407a-8599-c781a677a996" providerId="ADAL" clId="{04F8B256-5D44-4CD7-AA7A-7A93E48B0376}" dt="2025-02-04T17:21:09.767" v="967" actId="20577"/>
          <ac:spMkLst>
            <pc:docMk/>
            <pc:sldMk cId="2448949193" sldId="1011"/>
            <ac:spMk id="3" creationId="{1E25DF2D-D2A1-6026-2A45-5B48A09582E5}"/>
          </ac:spMkLst>
        </pc:spChg>
        <pc:spChg chg="add mod">
          <ac:chgData name="Andreas Koksrud" userId="9d9beba6-c052-407a-8599-c781a677a996" providerId="ADAL" clId="{04F8B256-5D44-4CD7-AA7A-7A93E48B0376}" dt="2025-02-04T17:20:13.397" v="954" actId="14100"/>
          <ac:spMkLst>
            <pc:docMk/>
            <pc:sldMk cId="2448949193" sldId="1011"/>
            <ac:spMk id="7" creationId="{41BF422F-D005-A62B-ED38-EEEBB3CF21A0}"/>
          </ac:spMkLst>
        </pc:spChg>
        <pc:spChg chg="mod">
          <ac:chgData name="Andreas Koksrud" userId="9d9beba6-c052-407a-8599-c781a677a996" providerId="ADAL" clId="{04F8B256-5D44-4CD7-AA7A-7A93E48B0376}" dt="2025-02-04T17:14:30.685" v="555" actId="20577"/>
          <ac:spMkLst>
            <pc:docMk/>
            <pc:sldMk cId="2448949193" sldId="1011"/>
            <ac:spMk id="180" creationId="{00000000-0000-0000-0000-000000000000}"/>
          </ac:spMkLst>
        </pc:spChg>
        <pc:spChg chg="mod">
          <ac:chgData name="Andreas Koksrud" userId="9d9beba6-c052-407a-8599-c781a677a996" providerId="ADAL" clId="{04F8B256-5D44-4CD7-AA7A-7A93E48B0376}" dt="2025-02-18T22:15:19.633" v="999" actId="403"/>
          <ac:spMkLst>
            <pc:docMk/>
            <pc:sldMk cId="2448949193" sldId="1011"/>
            <ac:spMk id="181" creationId="{00000000-0000-0000-0000-000000000000}"/>
          </ac:spMkLst>
        </pc:spChg>
        <pc:picChg chg="add mod">
          <ac:chgData name="Andreas Koksrud" userId="9d9beba6-c052-407a-8599-c781a677a996" providerId="ADAL" clId="{04F8B256-5D44-4CD7-AA7A-7A93E48B0376}" dt="2025-02-18T22:15:21.353" v="1000" actId="1076"/>
          <ac:picMkLst>
            <pc:docMk/>
            <pc:sldMk cId="2448949193" sldId="1011"/>
            <ac:picMk id="6" creationId="{4ECD4678-2436-FDD3-1892-5FDB0C8C59B1}"/>
          </ac:picMkLst>
        </pc:picChg>
        <pc:cxnChg chg="add mod">
          <ac:chgData name="Andreas Koksrud" userId="9d9beba6-c052-407a-8599-c781a677a996" providerId="ADAL" clId="{04F8B256-5D44-4CD7-AA7A-7A93E48B0376}" dt="2025-02-04T17:20:36.131" v="957" actId="14100"/>
          <ac:cxnSpMkLst>
            <pc:docMk/>
            <pc:sldMk cId="2448949193" sldId="1011"/>
            <ac:cxnSpMk id="8" creationId="{2C70ECBE-D2E6-8BBA-17DD-70AAD640A99D}"/>
          </ac:cxnSpMkLst>
        </pc:cxnChg>
        <pc:cxnChg chg="add mod">
          <ac:chgData name="Andreas Koksrud" userId="9d9beba6-c052-407a-8599-c781a677a996" providerId="ADAL" clId="{04F8B256-5D44-4CD7-AA7A-7A93E48B0376}" dt="2025-02-04T17:20:45.828" v="959" actId="14100"/>
          <ac:cxnSpMkLst>
            <pc:docMk/>
            <pc:sldMk cId="2448949193" sldId="1011"/>
            <ac:cxnSpMk id="10" creationId="{1752C669-BE8F-1BF2-4B65-B37DBBEC32C9}"/>
          </ac:cxnSpMkLst>
        </pc:cxnChg>
        <pc:cxnChg chg="add mod">
          <ac:chgData name="Andreas Koksrud" userId="9d9beba6-c052-407a-8599-c781a677a996" providerId="ADAL" clId="{04F8B256-5D44-4CD7-AA7A-7A93E48B0376}" dt="2025-02-04T17:20:51.137" v="961" actId="14100"/>
          <ac:cxnSpMkLst>
            <pc:docMk/>
            <pc:sldMk cId="2448949193" sldId="1011"/>
            <ac:cxnSpMk id="12" creationId="{432C2352-8634-0DA1-CF44-DA2361836595}"/>
          </ac:cxnSpMkLst>
        </pc:cxnChg>
      </pc:sldChg>
      <pc:sldChg chg="modSp mod">
        <pc:chgData name="Andreas Koksrud" userId="9d9beba6-c052-407a-8599-c781a677a996" providerId="ADAL" clId="{04F8B256-5D44-4CD7-AA7A-7A93E48B0376}" dt="2025-02-04T17:06:45.621" v="197" actId="14100"/>
        <pc:sldMkLst>
          <pc:docMk/>
          <pc:sldMk cId="2703278859" sldId="1012"/>
        </pc:sldMkLst>
        <pc:spChg chg="mod">
          <ac:chgData name="Andreas Koksrud" userId="9d9beba6-c052-407a-8599-c781a677a996" providerId="ADAL" clId="{04F8B256-5D44-4CD7-AA7A-7A93E48B0376}" dt="2025-02-04T17:06:17.114" v="193" actId="20577"/>
          <ac:spMkLst>
            <pc:docMk/>
            <pc:sldMk cId="2703278859" sldId="1012"/>
            <ac:spMk id="2" creationId="{08A20273-77FA-7EC2-AAB4-34B7901CC5F4}"/>
          </ac:spMkLst>
        </pc:spChg>
        <pc:spChg chg="mod">
          <ac:chgData name="Andreas Koksrud" userId="9d9beba6-c052-407a-8599-c781a677a996" providerId="ADAL" clId="{04F8B256-5D44-4CD7-AA7A-7A93E48B0376}" dt="2025-02-04T17:06:45.621" v="197" actId="14100"/>
          <ac:spMkLst>
            <pc:docMk/>
            <pc:sldMk cId="2703278859" sldId="1012"/>
            <ac:spMk id="5" creationId="{8BC6EA9D-EBF1-3AE4-EF97-23EAFDAA6573}"/>
          </ac:spMkLst>
        </pc:spChg>
        <pc:spChg chg="mod">
          <ac:chgData name="Andreas Koksrud" userId="9d9beba6-c052-407a-8599-c781a677a996" providerId="ADAL" clId="{04F8B256-5D44-4CD7-AA7A-7A93E48B0376}" dt="2025-02-04T17:06:32.721" v="196" actId="14100"/>
          <ac:spMkLst>
            <pc:docMk/>
            <pc:sldMk cId="2703278859" sldId="1012"/>
            <ac:spMk id="7" creationId="{39F29756-4C76-B25D-FB31-87156B937863}"/>
          </ac:spMkLst>
        </pc:spChg>
        <pc:graphicFrameChg chg="mod">
          <ac:chgData name="Andreas Koksrud" userId="9d9beba6-c052-407a-8599-c781a677a996" providerId="ADAL" clId="{04F8B256-5D44-4CD7-AA7A-7A93E48B0376}" dt="2025-02-04T17:05:41.761" v="184" actId="108"/>
          <ac:graphicFrameMkLst>
            <pc:docMk/>
            <pc:sldMk cId="2703278859" sldId="1012"/>
            <ac:graphicFrameMk id="182" creationId="{31C961BD-9981-8CD8-539D-AB011F3808BE}"/>
          </ac:graphicFrameMkLst>
        </pc:graphicFrameChg>
      </pc:sldChg>
      <pc:sldChg chg="add">
        <pc:chgData name="Andreas Koksrud" userId="9d9beba6-c052-407a-8599-c781a677a996" providerId="ADAL" clId="{04F8B256-5D44-4CD7-AA7A-7A93E48B0376}" dt="2025-02-04T17:01:44.901" v="7"/>
        <pc:sldMkLst>
          <pc:docMk/>
          <pc:sldMk cId="2115414850" sldId="1013"/>
        </pc:sldMkLst>
      </pc:sldChg>
      <pc:sldChg chg="add">
        <pc:chgData name="Andreas Koksrud" userId="9d9beba6-c052-407a-8599-c781a677a996" providerId="ADAL" clId="{04F8B256-5D44-4CD7-AA7A-7A93E48B0376}" dt="2025-02-04T17:07:28.291" v="201"/>
        <pc:sldMkLst>
          <pc:docMk/>
          <pc:sldMk cId="742108209" sldId="1014"/>
        </pc:sldMkLst>
      </pc:sldChg>
    </pc:docChg>
  </pc:docChgLst>
  <pc:docChgLst>
    <pc:chgData name="Andreas Koksrud" userId="9d9beba6-c052-407a-8599-c781a677a996" providerId="ADAL" clId="{3709BB77-63F6-4A9F-B8E2-244723369860}"/>
    <pc:docChg chg="undo custSel addSld delSld modSld sldOrd delSection modSection">
      <pc:chgData name="Andreas Koksrud" userId="9d9beba6-c052-407a-8599-c781a677a996" providerId="ADAL" clId="{3709BB77-63F6-4A9F-B8E2-244723369860}" dt="2024-08-22T05:54:52.918" v="3709" actId="20577"/>
      <pc:docMkLst>
        <pc:docMk/>
      </pc:docMkLst>
      <pc:sldChg chg="modSp mod">
        <pc:chgData name="Andreas Koksrud" userId="9d9beba6-c052-407a-8599-c781a677a996" providerId="ADAL" clId="{3709BB77-63F6-4A9F-B8E2-244723369860}" dt="2024-08-11T09:49:27.345" v="41" actId="6549"/>
        <pc:sldMkLst>
          <pc:docMk/>
          <pc:sldMk cId="697137886" sldId="679"/>
        </pc:sldMkLst>
      </pc:sldChg>
      <pc:sldChg chg="modSp mod">
        <pc:chgData name="Andreas Koksrud" userId="9d9beba6-c052-407a-8599-c781a677a996" providerId="ADAL" clId="{3709BB77-63F6-4A9F-B8E2-244723369860}" dt="2024-08-20T08:32:29.231" v="3632" actId="6549"/>
        <pc:sldMkLst>
          <pc:docMk/>
          <pc:sldMk cId="2087783305" sldId="730"/>
        </pc:sldMkLst>
      </pc:sldChg>
      <pc:sldChg chg="del">
        <pc:chgData name="Andreas Koksrud" userId="9d9beba6-c052-407a-8599-c781a677a996" providerId="ADAL" clId="{3709BB77-63F6-4A9F-B8E2-244723369860}" dt="2024-08-11T09:50:15.576" v="43" actId="47"/>
        <pc:sldMkLst>
          <pc:docMk/>
          <pc:sldMk cId="1205429650" sldId="740"/>
        </pc:sldMkLst>
      </pc:sldChg>
      <pc:sldChg chg="del">
        <pc:chgData name="Andreas Koksrud" userId="9d9beba6-c052-407a-8599-c781a677a996" providerId="ADAL" clId="{3709BB77-63F6-4A9F-B8E2-244723369860}" dt="2024-08-11T09:50:15.576" v="43" actId="47"/>
        <pc:sldMkLst>
          <pc:docMk/>
          <pc:sldMk cId="2950788596" sldId="780"/>
        </pc:sldMkLst>
      </pc:sldChg>
      <pc:sldChg chg="del">
        <pc:chgData name="Andreas Koksrud" userId="9d9beba6-c052-407a-8599-c781a677a996" providerId="ADAL" clId="{3709BB77-63F6-4A9F-B8E2-244723369860}" dt="2024-08-11T09:50:15.576" v="43" actId="47"/>
        <pc:sldMkLst>
          <pc:docMk/>
          <pc:sldMk cId="1603511548" sldId="781"/>
        </pc:sldMkLst>
      </pc:sldChg>
      <pc:sldChg chg="del">
        <pc:chgData name="Andreas Koksrud" userId="9d9beba6-c052-407a-8599-c781a677a996" providerId="ADAL" clId="{3709BB77-63F6-4A9F-B8E2-244723369860}" dt="2024-08-11T09:50:15.576" v="43" actId="47"/>
        <pc:sldMkLst>
          <pc:docMk/>
          <pc:sldMk cId="1881751481" sldId="782"/>
        </pc:sldMkLst>
      </pc:sldChg>
      <pc:sldChg chg="del">
        <pc:chgData name="Andreas Koksrud" userId="9d9beba6-c052-407a-8599-c781a677a996" providerId="ADAL" clId="{3709BB77-63F6-4A9F-B8E2-244723369860}" dt="2024-08-11T09:50:15.576" v="43" actId="47"/>
        <pc:sldMkLst>
          <pc:docMk/>
          <pc:sldMk cId="590634226" sldId="798"/>
        </pc:sldMkLst>
      </pc:sldChg>
      <pc:sldChg chg="del">
        <pc:chgData name="Andreas Koksrud" userId="9d9beba6-c052-407a-8599-c781a677a996" providerId="ADAL" clId="{3709BB77-63F6-4A9F-B8E2-244723369860}" dt="2024-08-11T09:50:15.576" v="43" actId="47"/>
        <pc:sldMkLst>
          <pc:docMk/>
          <pc:sldMk cId="1498060418" sldId="802"/>
        </pc:sldMkLst>
      </pc:sldChg>
      <pc:sldChg chg="del">
        <pc:chgData name="Andreas Koksrud" userId="9d9beba6-c052-407a-8599-c781a677a996" providerId="ADAL" clId="{3709BB77-63F6-4A9F-B8E2-244723369860}" dt="2024-08-11T09:50:15.576" v="43" actId="47"/>
        <pc:sldMkLst>
          <pc:docMk/>
          <pc:sldMk cId="248187023" sldId="814"/>
        </pc:sldMkLst>
      </pc:sldChg>
      <pc:sldChg chg="del">
        <pc:chgData name="Andreas Koksrud" userId="9d9beba6-c052-407a-8599-c781a677a996" providerId="ADAL" clId="{3709BB77-63F6-4A9F-B8E2-244723369860}" dt="2024-08-11T09:50:15.576" v="43" actId="47"/>
        <pc:sldMkLst>
          <pc:docMk/>
          <pc:sldMk cId="2920848915" sldId="815"/>
        </pc:sldMkLst>
      </pc:sldChg>
      <pc:sldChg chg="del">
        <pc:chgData name="Andreas Koksrud" userId="9d9beba6-c052-407a-8599-c781a677a996" providerId="ADAL" clId="{3709BB77-63F6-4A9F-B8E2-244723369860}" dt="2024-08-11T09:50:15.576" v="43" actId="47"/>
        <pc:sldMkLst>
          <pc:docMk/>
          <pc:sldMk cId="2825686732" sldId="816"/>
        </pc:sldMkLst>
      </pc:sldChg>
      <pc:sldChg chg="del">
        <pc:chgData name="Andreas Koksrud" userId="9d9beba6-c052-407a-8599-c781a677a996" providerId="ADAL" clId="{3709BB77-63F6-4A9F-B8E2-244723369860}" dt="2024-08-11T09:50:15.576" v="43" actId="47"/>
        <pc:sldMkLst>
          <pc:docMk/>
          <pc:sldMk cId="3012956304" sldId="817"/>
        </pc:sldMkLst>
      </pc:sldChg>
      <pc:sldChg chg="del">
        <pc:chgData name="Andreas Koksrud" userId="9d9beba6-c052-407a-8599-c781a677a996" providerId="ADAL" clId="{3709BB77-63F6-4A9F-B8E2-244723369860}" dt="2024-08-11T09:50:15.576" v="43" actId="47"/>
        <pc:sldMkLst>
          <pc:docMk/>
          <pc:sldMk cId="958133851" sldId="818"/>
        </pc:sldMkLst>
      </pc:sldChg>
      <pc:sldChg chg="del">
        <pc:chgData name="Andreas Koksrud" userId="9d9beba6-c052-407a-8599-c781a677a996" providerId="ADAL" clId="{3709BB77-63F6-4A9F-B8E2-244723369860}" dt="2024-08-11T09:50:15.576" v="43" actId="47"/>
        <pc:sldMkLst>
          <pc:docMk/>
          <pc:sldMk cId="3123567294" sldId="819"/>
        </pc:sldMkLst>
      </pc:sldChg>
      <pc:sldChg chg="del">
        <pc:chgData name="Andreas Koksrud" userId="9d9beba6-c052-407a-8599-c781a677a996" providerId="ADAL" clId="{3709BB77-63F6-4A9F-B8E2-244723369860}" dt="2024-08-11T09:50:15.576" v="43" actId="47"/>
        <pc:sldMkLst>
          <pc:docMk/>
          <pc:sldMk cId="2810975730" sldId="820"/>
        </pc:sldMkLst>
      </pc:sldChg>
      <pc:sldChg chg="del">
        <pc:chgData name="Andreas Koksrud" userId="9d9beba6-c052-407a-8599-c781a677a996" providerId="ADAL" clId="{3709BB77-63F6-4A9F-B8E2-244723369860}" dt="2024-08-11T09:50:15.576" v="43" actId="47"/>
        <pc:sldMkLst>
          <pc:docMk/>
          <pc:sldMk cId="484354108" sldId="821"/>
        </pc:sldMkLst>
      </pc:sldChg>
      <pc:sldChg chg="del">
        <pc:chgData name="Andreas Koksrud" userId="9d9beba6-c052-407a-8599-c781a677a996" providerId="ADAL" clId="{3709BB77-63F6-4A9F-B8E2-244723369860}" dt="2024-08-11T09:50:15.576" v="43" actId="47"/>
        <pc:sldMkLst>
          <pc:docMk/>
          <pc:sldMk cId="1297674930" sldId="822"/>
        </pc:sldMkLst>
      </pc:sldChg>
      <pc:sldChg chg="del">
        <pc:chgData name="Andreas Koksrud" userId="9d9beba6-c052-407a-8599-c781a677a996" providerId="ADAL" clId="{3709BB77-63F6-4A9F-B8E2-244723369860}" dt="2024-08-11T09:50:15.576" v="43" actId="47"/>
        <pc:sldMkLst>
          <pc:docMk/>
          <pc:sldMk cId="3521479601" sldId="823"/>
        </pc:sldMkLst>
      </pc:sldChg>
      <pc:sldChg chg="del">
        <pc:chgData name="Andreas Koksrud" userId="9d9beba6-c052-407a-8599-c781a677a996" providerId="ADAL" clId="{3709BB77-63F6-4A9F-B8E2-244723369860}" dt="2024-08-11T09:50:15.576" v="43" actId="47"/>
        <pc:sldMkLst>
          <pc:docMk/>
          <pc:sldMk cId="4106763092" sldId="826"/>
        </pc:sldMkLst>
      </pc:sldChg>
      <pc:sldChg chg="del">
        <pc:chgData name="Andreas Koksrud" userId="9d9beba6-c052-407a-8599-c781a677a996" providerId="ADAL" clId="{3709BB77-63F6-4A9F-B8E2-244723369860}" dt="2024-08-11T09:50:15.576" v="43" actId="47"/>
        <pc:sldMkLst>
          <pc:docMk/>
          <pc:sldMk cId="1118305278" sldId="829"/>
        </pc:sldMkLst>
      </pc:sldChg>
      <pc:sldChg chg="del">
        <pc:chgData name="Andreas Koksrud" userId="9d9beba6-c052-407a-8599-c781a677a996" providerId="ADAL" clId="{3709BB77-63F6-4A9F-B8E2-244723369860}" dt="2024-08-11T09:50:15.576" v="43" actId="47"/>
        <pc:sldMkLst>
          <pc:docMk/>
          <pc:sldMk cId="1212745208" sldId="830"/>
        </pc:sldMkLst>
      </pc:sldChg>
      <pc:sldChg chg="del">
        <pc:chgData name="Andreas Koksrud" userId="9d9beba6-c052-407a-8599-c781a677a996" providerId="ADAL" clId="{3709BB77-63F6-4A9F-B8E2-244723369860}" dt="2024-08-11T09:50:15.576" v="43" actId="47"/>
        <pc:sldMkLst>
          <pc:docMk/>
          <pc:sldMk cId="1070812493" sldId="839"/>
        </pc:sldMkLst>
      </pc:sldChg>
      <pc:sldChg chg="del">
        <pc:chgData name="Andreas Koksrud" userId="9d9beba6-c052-407a-8599-c781a677a996" providerId="ADAL" clId="{3709BB77-63F6-4A9F-B8E2-244723369860}" dt="2024-08-11T09:50:15.576" v="43" actId="47"/>
        <pc:sldMkLst>
          <pc:docMk/>
          <pc:sldMk cId="2685798531" sldId="840"/>
        </pc:sldMkLst>
      </pc:sldChg>
      <pc:sldChg chg="del">
        <pc:chgData name="Andreas Koksrud" userId="9d9beba6-c052-407a-8599-c781a677a996" providerId="ADAL" clId="{3709BB77-63F6-4A9F-B8E2-244723369860}" dt="2024-08-11T09:50:15.576" v="43" actId="47"/>
        <pc:sldMkLst>
          <pc:docMk/>
          <pc:sldMk cId="2309282967" sldId="841"/>
        </pc:sldMkLst>
      </pc:sldChg>
      <pc:sldChg chg="del">
        <pc:chgData name="Andreas Koksrud" userId="9d9beba6-c052-407a-8599-c781a677a996" providerId="ADAL" clId="{3709BB77-63F6-4A9F-B8E2-244723369860}" dt="2024-08-11T09:50:15.576" v="43" actId="47"/>
        <pc:sldMkLst>
          <pc:docMk/>
          <pc:sldMk cId="685011829" sldId="842"/>
        </pc:sldMkLst>
      </pc:sldChg>
      <pc:sldChg chg="del">
        <pc:chgData name="Andreas Koksrud" userId="9d9beba6-c052-407a-8599-c781a677a996" providerId="ADAL" clId="{3709BB77-63F6-4A9F-B8E2-244723369860}" dt="2024-08-11T09:50:15.576" v="43" actId="47"/>
        <pc:sldMkLst>
          <pc:docMk/>
          <pc:sldMk cId="3245717989" sldId="845"/>
        </pc:sldMkLst>
      </pc:sldChg>
      <pc:sldChg chg="del">
        <pc:chgData name="Andreas Koksrud" userId="9d9beba6-c052-407a-8599-c781a677a996" providerId="ADAL" clId="{3709BB77-63F6-4A9F-B8E2-244723369860}" dt="2024-08-11T09:50:15.576" v="43" actId="47"/>
        <pc:sldMkLst>
          <pc:docMk/>
          <pc:sldMk cId="3805266284" sldId="846"/>
        </pc:sldMkLst>
      </pc:sldChg>
      <pc:sldChg chg="del">
        <pc:chgData name="Andreas Koksrud" userId="9d9beba6-c052-407a-8599-c781a677a996" providerId="ADAL" clId="{3709BB77-63F6-4A9F-B8E2-244723369860}" dt="2024-08-11T09:50:15.576" v="43" actId="47"/>
        <pc:sldMkLst>
          <pc:docMk/>
          <pc:sldMk cId="1521086367" sldId="847"/>
        </pc:sldMkLst>
      </pc:sldChg>
      <pc:sldChg chg="del">
        <pc:chgData name="Andreas Koksrud" userId="9d9beba6-c052-407a-8599-c781a677a996" providerId="ADAL" clId="{3709BB77-63F6-4A9F-B8E2-244723369860}" dt="2024-08-11T09:50:15.576" v="43" actId="47"/>
        <pc:sldMkLst>
          <pc:docMk/>
          <pc:sldMk cId="468106742" sldId="850"/>
        </pc:sldMkLst>
      </pc:sldChg>
      <pc:sldChg chg="del">
        <pc:chgData name="Andreas Koksrud" userId="9d9beba6-c052-407a-8599-c781a677a996" providerId="ADAL" clId="{3709BB77-63F6-4A9F-B8E2-244723369860}" dt="2024-08-11T09:50:15.576" v="43" actId="47"/>
        <pc:sldMkLst>
          <pc:docMk/>
          <pc:sldMk cId="3782901869" sldId="851"/>
        </pc:sldMkLst>
      </pc:sldChg>
      <pc:sldChg chg="modSp add del mod">
        <pc:chgData name="Andreas Koksrud" userId="9d9beba6-c052-407a-8599-c781a677a996" providerId="ADAL" clId="{3709BB77-63F6-4A9F-B8E2-244723369860}" dt="2024-08-11T10:14:59.980" v="2018" actId="20577"/>
        <pc:sldMkLst>
          <pc:docMk/>
          <pc:sldMk cId="3385289181" sldId="854"/>
        </pc:sldMkLst>
      </pc:sldChg>
      <pc:sldChg chg="del">
        <pc:chgData name="Andreas Koksrud" userId="9d9beba6-c052-407a-8599-c781a677a996" providerId="ADAL" clId="{3709BB77-63F6-4A9F-B8E2-244723369860}" dt="2024-08-11T09:50:15.576" v="43" actId="47"/>
        <pc:sldMkLst>
          <pc:docMk/>
          <pc:sldMk cId="1250772557" sldId="855"/>
        </pc:sldMkLst>
      </pc:sldChg>
      <pc:sldChg chg="del">
        <pc:chgData name="Andreas Koksrud" userId="9d9beba6-c052-407a-8599-c781a677a996" providerId="ADAL" clId="{3709BB77-63F6-4A9F-B8E2-244723369860}" dt="2024-08-11T09:50:15.576" v="43" actId="47"/>
        <pc:sldMkLst>
          <pc:docMk/>
          <pc:sldMk cId="879097217" sldId="856"/>
        </pc:sldMkLst>
      </pc:sldChg>
      <pc:sldChg chg="del">
        <pc:chgData name="Andreas Koksrud" userId="9d9beba6-c052-407a-8599-c781a677a996" providerId="ADAL" clId="{3709BB77-63F6-4A9F-B8E2-244723369860}" dt="2024-08-11T09:50:15.576" v="43" actId="47"/>
        <pc:sldMkLst>
          <pc:docMk/>
          <pc:sldMk cId="2658323505" sldId="857"/>
        </pc:sldMkLst>
      </pc:sldChg>
      <pc:sldChg chg="del">
        <pc:chgData name="Andreas Koksrud" userId="9d9beba6-c052-407a-8599-c781a677a996" providerId="ADAL" clId="{3709BB77-63F6-4A9F-B8E2-244723369860}" dt="2024-08-11T09:50:15.576" v="43" actId="47"/>
        <pc:sldMkLst>
          <pc:docMk/>
          <pc:sldMk cId="2554802186" sldId="861"/>
        </pc:sldMkLst>
      </pc:sldChg>
      <pc:sldChg chg="del">
        <pc:chgData name="Andreas Koksrud" userId="9d9beba6-c052-407a-8599-c781a677a996" providerId="ADAL" clId="{3709BB77-63F6-4A9F-B8E2-244723369860}" dt="2024-08-11T09:50:15.576" v="43" actId="47"/>
        <pc:sldMkLst>
          <pc:docMk/>
          <pc:sldMk cId="575130139" sldId="862"/>
        </pc:sldMkLst>
      </pc:sldChg>
      <pc:sldChg chg="del">
        <pc:chgData name="Andreas Koksrud" userId="9d9beba6-c052-407a-8599-c781a677a996" providerId="ADAL" clId="{3709BB77-63F6-4A9F-B8E2-244723369860}" dt="2024-08-11T09:50:15.576" v="43" actId="47"/>
        <pc:sldMkLst>
          <pc:docMk/>
          <pc:sldMk cId="3027998341" sldId="863"/>
        </pc:sldMkLst>
      </pc:sldChg>
      <pc:sldChg chg="del">
        <pc:chgData name="Andreas Koksrud" userId="9d9beba6-c052-407a-8599-c781a677a996" providerId="ADAL" clId="{3709BB77-63F6-4A9F-B8E2-244723369860}" dt="2024-08-11T09:50:15.576" v="43" actId="47"/>
        <pc:sldMkLst>
          <pc:docMk/>
          <pc:sldMk cId="2970237999" sldId="864"/>
        </pc:sldMkLst>
      </pc:sldChg>
      <pc:sldChg chg="del">
        <pc:chgData name="Andreas Koksrud" userId="9d9beba6-c052-407a-8599-c781a677a996" providerId="ADAL" clId="{3709BB77-63F6-4A9F-B8E2-244723369860}" dt="2024-08-11T09:50:15.576" v="43" actId="47"/>
        <pc:sldMkLst>
          <pc:docMk/>
          <pc:sldMk cId="1445178992" sldId="865"/>
        </pc:sldMkLst>
      </pc:sldChg>
      <pc:sldChg chg="del">
        <pc:chgData name="Andreas Koksrud" userId="9d9beba6-c052-407a-8599-c781a677a996" providerId="ADAL" clId="{3709BB77-63F6-4A9F-B8E2-244723369860}" dt="2024-08-11T09:50:15.576" v="43" actId="47"/>
        <pc:sldMkLst>
          <pc:docMk/>
          <pc:sldMk cId="3994882627" sldId="867"/>
        </pc:sldMkLst>
      </pc:sldChg>
      <pc:sldChg chg="del">
        <pc:chgData name="Andreas Koksrud" userId="9d9beba6-c052-407a-8599-c781a677a996" providerId="ADAL" clId="{3709BB77-63F6-4A9F-B8E2-244723369860}" dt="2024-08-11T09:50:15.576" v="43" actId="47"/>
        <pc:sldMkLst>
          <pc:docMk/>
          <pc:sldMk cId="4078051789" sldId="868"/>
        </pc:sldMkLst>
      </pc:sldChg>
      <pc:sldChg chg="del">
        <pc:chgData name="Andreas Koksrud" userId="9d9beba6-c052-407a-8599-c781a677a996" providerId="ADAL" clId="{3709BB77-63F6-4A9F-B8E2-244723369860}" dt="2024-08-11T09:50:15.576" v="43" actId="47"/>
        <pc:sldMkLst>
          <pc:docMk/>
          <pc:sldMk cId="612492956" sldId="869"/>
        </pc:sldMkLst>
      </pc:sldChg>
      <pc:sldChg chg="del">
        <pc:chgData name="Andreas Koksrud" userId="9d9beba6-c052-407a-8599-c781a677a996" providerId="ADAL" clId="{3709BB77-63F6-4A9F-B8E2-244723369860}" dt="2024-08-11T09:50:15.576" v="43" actId="47"/>
        <pc:sldMkLst>
          <pc:docMk/>
          <pc:sldMk cId="118550550" sldId="870"/>
        </pc:sldMkLst>
      </pc:sldChg>
      <pc:sldChg chg="del">
        <pc:chgData name="Andreas Koksrud" userId="9d9beba6-c052-407a-8599-c781a677a996" providerId="ADAL" clId="{3709BB77-63F6-4A9F-B8E2-244723369860}" dt="2024-08-11T09:50:15.576" v="43" actId="47"/>
        <pc:sldMkLst>
          <pc:docMk/>
          <pc:sldMk cId="548472017" sldId="871"/>
        </pc:sldMkLst>
      </pc:sldChg>
      <pc:sldChg chg="del">
        <pc:chgData name="Andreas Koksrud" userId="9d9beba6-c052-407a-8599-c781a677a996" providerId="ADAL" clId="{3709BB77-63F6-4A9F-B8E2-244723369860}" dt="2024-08-11T09:50:15.576" v="43" actId="47"/>
        <pc:sldMkLst>
          <pc:docMk/>
          <pc:sldMk cId="2547417480" sldId="872"/>
        </pc:sldMkLst>
      </pc:sldChg>
      <pc:sldChg chg="del">
        <pc:chgData name="Andreas Koksrud" userId="9d9beba6-c052-407a-8599-c781a677a996" providerId="ADAL" clId="{3709BB77-63F6-4A9F-B8E2-244723369860}" dt="2024-08-11T09:50:15.576" v="43" actId="47"/>
        <pc:sldMkLst>
          <pc:docMk/>
          <pc:sldMk cId="3240008992" sldId="874"/>
        </pc:sldMkLst>
      </pc:sldChg>
      <pc:sldChg chg="del">
        <pc:chgData name="Andreas Koksrud" userId="9d9beba6-c052-407a-8599-c781a677a996" providerId="ADAL" clId="{3709BB77-63F6-4A9F-B8E2-244723369860}" dt="2024-08-11T09:50:15.576" v="43" actId="47"/>
        <pc:sldMkLst>
          <pc:docMk/>
          <pc:sldMk cId="3825753762" sldId="875"/>
        </pc:sldMkLst>
      </pc:sldChg>
      <pc:sldChg chg="del">
        <pc:chgData name="Andreas Koksrud" userId="9d9beba6-c052-407a-8599-c781a677a996" providerId="ADAL" clId="{3709BB77-63F6-4A9F-B8E2-244723369860}" dt="2024-08-11T09:50:15.576" v="43" actId="47"/>
        <pc:sldMkLst>
          <pc:docMk/>
          <pc:sldMk cId="1529294142" sldId="876"/>
        </pc:sldMkLst>
      </pc:sldChg>
      <pc:sldChg chg="del">
        <pc:chgData name="Andreas Koksrud" userId="9d9beba6-c052-407a-8599-c781a677a996" providerId="ADAL" clId="{3709BB77-63F6-4A9F-B8E2-244723369860}" dt="2024-08-11T09:50:15.576" v="43" actId="47"/>
        <pc:sldMkLst>
          <pc:docMk/>
          <pc:sldMk cId="1680702220" sldId="877"/>
        </pc:sldMkLst>
      </pc:sldChg>
      <pc:sldChg chg="del">
        <pc:chgData name="Andreas Koksrud" userId="9d9beba6-c052-407a-8599-c781a677a996" providerId="ADAL" clId="{3709BB77-63F6-4A9F-B8E2-244723369860}" dt="2024-08-11T09:50:15.576" v="43" actId="47"/>
        <pc:sldMkLst>
          <pc:docMk/>
          <pc:sldMk cId="3516004309" sldId="878"/>
        </pc:sldMkLst>
      </pc:sldChg>
      <pc:sldChg chg="del">
        <pc:chgData name="Andreas Koksrud" userId="9d9beba6-c052-407a-8599-c781a677a996" providerId="ADAL" clId="{3709BB77-63F6-4A9F-B8E2-244723369860}" dt="2024-08-11T09:50:15.576" v="43" actId="47"/>
        <pc:sldMkLst>
          <pc:docMk/>
          <pc:sldMk cId="999972062" sldId="879"/>
        </pc:sldMkLst>
      </pc:sldChg>
      <pc:sldChg chg="del">
        <pc:chgData name="Andreas Koksrud" userId="9d9beba6-c052-407a-8599-c781a677a996" providerId="ADAL" clId="{3709BB77-63F6-4A9F-B8E2-244723369860}" dt="2024-08-11T09:50:15.576" v="43" actId="47"/>
        <pc:sldMkLst>
          <pc:docMk/>
          <pc:sldMk cId="3205976706" sldId="880"/>
        </pc:sldMkLst>
      </pc:sldChg>
      <pc:sldChg chg="del">
        <pc:chgData name="Andreas Koksrud" userId="9d9beba6-c052-407a-8599-c781a677a996" providerId="ADAL" clId="{3709BB77-63F6-4A9F-B8E2-244723369860}" dt="2024-08-11T09:50:15.576" v="43" actId="47"/>
        <pc:sldMkLst>
          <pc:docMk/>
          <pc:sldMk cId="2279528697" sldId="881"/>
        </pc:sldMkLst>
      </pc:sldChg>
      <pc:sldChg chg="del">
        <pc:chgData name="Andreas Koksrud" userId="9d9beba6-c052-407a-8599-c781a677a996" providerId="ADAL" clId="{3709BB77-63F6-4A9F-B8E2-244723369860}" dt="2024-08-11T09:50:15.576" v="43" actId="47"/>
        <pc:sldMkLst>
          <pc:docMk/>
          <pc:sldMk cId="360095748" sldId="882"/>
        </pc:sldMkLst>
      </pc:sldChg>
      <pc:sldChg chg="del">
        <pc:chgData name="Andreas Koksrud" userId="9d9beba6-c052-407a-8599-c781a677a996" providerId="ADAL" clId="{3709BB77-63F6-4A9F-B8E2-244723369860}" dt="2024-08-11T09:50:15.576" v="43" actId="47"/>
        <pc:sldMkLst>
          <pc:docMk/>
          <pc:sldMk cId="1917928831" sldId="883"/>
        </pc:sldMkLst>
      </pc:sldChg>
      <pc:sldChg chg="del">
        <pc:chgData name="Andreas Koksrud" userId="9d9beba6-c052-407a-8599-c781a677a996" providerId="ADAL" clId="{3709BB77-63F6-4A9F-B8E2-244723369860}" dt="2024-08-11T09:50:15.576" v="43" actId="47"/>
        <pc:sldMkLst>
          <pc:docMk/>
          <pc:sldMk cId="33461568" sldId="884"/>
        </pc:sldMkLst>
      </pc:sldChg>
      <pc:sldChg chg="del">
        <pc:chgData name="Andreas Koksrud" userId="9d9beba6-c052-407a-8599-c781a677a996" providerId="ADAL" clId="{3709BB77-63F6-4A9F-B8E2-244723369860}" dt="2024-08-11T09:50:15.576" v="43" actId="47"/>
        <pc:sldMkLst>
          <pc:docMk/>
          <pc:sldMk cId="2228775269" sldId="885"/>
        </pc:sldMkLst>
      </pc:sldChg>
      <pc:sldChg chg="del">
        <pc:chgData name="Andreas Koksrud" userId="9d9beba6-c052-407a-8599-c781a677a996" providerId="ADAL" clId="{3709BB77-63F6-4A9F-B8E2-244723369860}" dt="2024-08-11T09:50:15.576" v="43" actId="47"/>
        <pc:sldMkLst>
          <pc:docMk/>
          <pc:sldMk cId="3576402817" sldId="886"/>
        </pc:sldMkLst>
      </pc:sldChg>
      <pc:sldChg chg="del">
        <pc:chgData name="Andreas Koksrud" userId="9d9beba6-c052-407a-8599-c781a677a996" providerId="ADAL" clId="{3709BB77-63F6-4A9F-B8E2-244723369860}" dt="2024-08-11T09:50:15.576" v="43" actId="47"/>
        <pc:sldMkLst>
          <pc:docMk/>
          <pc:sldMk cId="3284537785" sldId="887"/>
        </pc:sldMkLst>
      </pc:sldChg>
      <pc:sldChg chg="del">
        <pc:chgData name="Andreas Koksrud" userId="9d9beba6-c052-407a-8599-c781a677a996" providerId="ADAL" clId="{3709BB77-63F6-4A9F-B8E2-244723369860}" dt="2024-08-11T09:50:15.576" v="43" actId="47"/>
        <pc:sldMkLst>
          <pc:docMk/>
          <pc:sldMk cId="2194220150" sldId="888"/>
        </pc:sldMkLst>
      </pc:sldChg>
      <pc:sldChg chg="del">
        <pc:chgData name="Andreas Koksrud" userId="9d9beba6-c052-407a-8599-c781a677a996" providerId="ADAL" clId="{3709BB77-63F6-4A9F-B8E2-244723369860}" dt="2024-08-11T09:50:15.576" v="43" actId="47"/>
        <pc:sldMkLst>
          <pc:docMk/>
          <pc:sldMk cId="797114304" sldId="889"/>
        </pc:sldMkLst>
      </pc:sldChg>
      <pc:sldChg chg="del">
        <pc:chgData name="Andreas Koksrud" userId="9d9beba6-c052-407a-8599-c781a677a996" providerId="ADAL" clId="{3709BB77-63F6-4A9F-B8E2-244723369860}" dt="2024-08-11T09:50:15.576" v="43" actId="47"/>
        <pc:sldMkLst>
          <pc:docMk/>
          <pc:sldMk cId="2383107090" sldId="890"/>
        </pc:sldMkLst>
      </pc:sldChg>
      <pc:sldChg chg="del">
        <pc:chgData name="Andreas Koksrud" userId="9d9beba6-c052-407a-8599-c781a677a996" providerId="ADAL" clId="{3709BB77-63F6-4A9F-B8E2-244723369860}" dt="2024-08-11T09:50:15.576" v="43" actId="47"/>
        <pc:sldMkLst>
          <pc:docMk/>
          <pc:sldMk cId="1681035015" sldId="900"/>
        </pc:sldMkLst>
      </pc:sldChg>
      <pc:sldChg chg="del">
        <pc:chgData name="Andreas Koksrud" userId="9d9beba6-c052-407a-8599-c781a677a996" providerId="ADAL" clId="{3709BB77-63F6-4A9F-B8E2-244723369860}" dt="2024-08-11T09:50:15.576" v="43" actId="47"/>
        <pc:sldMkLst>
          <pc:docMk/>
          <pc:sldMk cId="1114492161" sldId="902"/>
        </pc:sldMkLst>
      </pc:sldChg>
      <pc:sldChg chg="del">
        <pc:chgData name="Andreas Koksrud" userId="9d9beba6-c052-407a-8599-c781a677a996" providerId="ADAL" clId="{3709BB77-63F6-4A9F-B8E2-244723369860}" dt="2024-08-11T09:50:15.576" v="43" actId="47"/>
        <pc:sldMkLst>
          <pc:docMk/>
          <pc:sldMk cId="2933509549" sldId="903"/>
        </pc:sldMkLst>
      </pc:sldChg>
      <pc:sldChg chg="del">
        <pc:chgData name="Andreas Koksrud" userId="9d9beba6-c052-407a-8599-c781a677a996" providerId="ADAL" clId="{3709BB77-63F6-4A9F-B8E2-244723369860}" dt="2024-08-11T09:50:15.576" v="43" actId="47"/>
        <pc:sldMkLst>
          <pc:docMk/>
          <pc:sldMk cId="2986239912" sldId="904"/>
        </pc:sldMkLst>
      </pc:sldChg>
      <pc:sldChg chg="del">
        <pc:chgData name="Andreas Koksrud" userId="9d9beba6-c052-407a-8599-c781a677a996" providerId="ADAL" clId="{3709BB77-63F6-4A9F-B8E2-244723369860}" dt="2024-08-11T09:50:15.576" v="43" actId="47"/>
        <pc:sldMkLst>
          <pc:docMk/>
          <pc:sldMk cId="2439861555" sldId="905"/>
        </pc:sldMkLst>
      </pc:sldChg>
      <pc:sldChg chg="del">
        <pc:chgData name="Andreas Koksrud" userId="9d9beba6-c052-407a-8599-c781a677a996" providerId="ADAL" clId="{3709BB77-63F6-4A9F-B8E2-244723369860}" dt="2024-08-11T09:50:15.576" v="43" actId="47"/>
        <pc:sldMkLst>
          <pc:docMk/>
          <pc:sldMk cId="3378771878" sldId="906"/>
        </pc:sldMkLst>
      </pc:sldChg>
      <pc:sldChg chg="del">
        <pc:chgData name="Andreas Koksrud" userId="9d9beba6-c052-407a-8599-c781a677a996" providerId="ADAL" clId="{3709BB77-63F6-4A9F-B8E2-244723369860}" dt="2024-08-11T09:50:15.576" v="43" actId="47"/>
        <pc:sldMkLst>
          <pc:docMk/>
          <pc:sldMk cId="2223033950" sldId="907"/>
        </pc:sldMkLst>
      </pc:sldChg>
      <pc:sldChg chg="del">
        <pc:chgData name="Andreas Koksrud" userId="9d9beba6-c052-407a-8599-c781a677a996" providerId="ADAL" clId="{3709BB77-63F6-4A9F-B8E2-244723369860}" dt="2024-08-11T09:50:15.576" v="43" actId="47"/>
        <pc:sldMkLst>
          <pc:docMk/>
          <pc:sldMk cId="2242358945" sldId="908"/>
        </pc:sldMkLst>
      </pc:sldChg>
      <pc:sldChg chg="del">
        <pc:chgData name="Andreas Koksrud" userId="9d9beba6-c052-407a-8599-c781a677a996" providerId="ADAL" clId="{3709BB77-63F6-4A9F-B8E2-244723369860}" dt="2024-08-11T09:50:15.576" v="43" actId="47"/>
        <pc:sldMkLst>
          <pc:docMk/>
          <pc:sldMk cId="772392015" sldId="909"/>
        </pc:sldMkLst>
      </pc:sldChg>
      <pc:sldChg chg="del">
        <pc:chgData name="Andreas Koksrud" userId="9d9beba6-c052-407a-8599-c781a677a996" providerId="ADAL" clId="{3709BB77-63F6-4A9F-B8E2-244723369860}" dt="2024-08-11T09:50:15.576" v="43" actId="47"/>
        <pc:sldMkLst>
          <pc:docMk/>
          <pc:sldMk cId="3240845591" sldId="910"/>
        </pc:sldMkLst>
      </pc:sldChg>
      <pc:sldChg chg="del">
        <pc:chgData name="Andreas Koksrud" userId="9d9beba6-c052-407a-8599-c781a677a996" providerId="ADAL" clId="{3709BB77-63F6-4A9F-B8E2-244723369860}" dt="2024-08-11T09:50:15.576" v="43" actId="47"/>
        <pc:sldMkLst>
          <pc:docMk/>
          <pc:sldMk cId="2156656660" sldId="911"/>
        </pc:sldMkLst>
      </pc:sldChg>
      <pc:sldChg chg="del">
        <pc:chgData name="Andreas Koksrud" userId="9d9beba6-c052-407a-8599-c781a677a996" providerId="ADAL" clId="{3709BB77-63F6-4A9F-B8E2-244723369860}" dt="2024-08-11T09:50:15.576" v="43" actId="47"/>
        <pc:sldMkLst>
          <pc:docMk/>
          <pc:sldMk cId="3467226560" sldId="914"/>
        </pc:sldMkLst>
      </pc:sldChg>
      <pc:sldChg chg="del">
        <pc:chgData name="Andreas Koksrud" userId="9d9beba6-c052-407a-8599-c781a677a996" providerId="ADAL" clId="{3709BB77-63F6-4A9F-B8E2-244723369860}" dt="2024-08-11T09:50:15.576" v="43" actId="47"/>
        <pc:sldMkLst>
          <pc:docMk/>
          <pc:sldMk cId="2515752309" sldId="915"/>
        </pc:sldMkLst>
      </pc:sldChg>
      <pc:sldChg chg="del">
        <pc:chgData name="Andreas Koksrud" userId="9d9beba6-c052-407a-8599-c781a677a996" providerId="ADAL" clId="{3709BB77-63F6-4A9F-B8E2-244723369860}" dt="2024-08-11T09:50:15.576" v="43" actId="47"/>
        <pc:sldMkLst>
          <pc:docMk/>
          <pc:sldMk cId="2176964589" sldId="917"/>
        </pc:sldMkLst>
      </pc:sldChg>
      <pc:sldChg chg="del">
        <pc:chgData name="Andreas Koksrud" userId="9d9beba6-c052-407a-8599-c781a677a996" providerId="ADAL" clId="{3709BB77-63F6-4A9F-B8E2-244723369860}" dt="2024-08-11T09:50:15.576" v="43" actId="47"/>
        <pc:sldMkLst>
          <pc:docMk/>
          <pc:sldMk cId="1758492541" sldId="918"/>
        </pc:sldMkLst>
      </pc:sldChg>
      <pc:sldChg chg="del">
        <pc:chgData name="Andreas Koksrud" userId="9d9beba6-c052-407a-8599-c781a677a996" providerId="ADAL" clId="{3709BB77-63F6-4A9F-B8E2-244723369860}" dt="2024-08-11T09:50:15.576" v="43" actId="47"/>
        <pc:sldMkLst>
          <pc:docMk/>
          <pc:sldMk cId="1808846110" sldId="919"/>
        </pc:sldMkLst>
      </pc:sldChg>
      <pc:sldChg chg="del">
        <pc:chgData name="Andreas Koksrud" userId="9d9beba6-c052-407a-8599-c781a677a996" providerId="ADAL" clId="{3709BB77-63F6-4A9F-B8E2-244723369860}" dt="2024-08-11T09:50:15.576" v="43" actId="47"/>
        <pc:sldMkLst>
          <pc:docMk/>
          <pc:sldMk cId="1801208341" sldId="920"/>
        </pc:sldMkLst>
      </pc:sldChg>
      <pc:sldChg chg="del">
        <pc:chgData name="Andreas Koksrud" userId="9d9beba6-c052-407a-8599-c781a677a996" providerId="ADAL" clId="{3709BB77-63F6-4A9F-B8E2-244723369860}" dt="2024-08-11T09:50:15.576" v="43" actId="47"/>
        <pc:sldMkLst>
          <pc:docMk/>
          <pc:sldMk cId="2341160540" sldId="921"/>
        </pc:sldMkLst>
      </pc:sldChg>
      <pc:sldChg chg="del">
        <pc:chgData name="Andreas Koksrud" userId="9d9beba6-c052-407a-8599-c781a677a996" providerId="ADAL" clId="{3709BB77-63F6-4A9F-B8E2-244723369860}" dt="2024-08-11T09:50:15.576" v="43" actId="47"/>
        <pc:sldMkLst>
          <pc:docMk/>
          <pc:sldMk cId="118872145" sldId="922"/>
        </pc:sldMkLst>
      </pc:sldChg>
      <pc:sldChg chg="del">
        <pc:chgData name="Andreas Koksrud" userId="9d9beba6-c052-407a-8599-c781a677a996" providerId="ADAL" clId="{3709BB77-63F6-4A9F-B8E2-244723369860}" dt="2024-08-11T09:50:15.576" v="43" actId="47"/>
        <pc:sldMkLst>
          <pc:docMk/>
          <pc:sldMk cId="3496916072" sldId="929"/>
        </pc:sldMkLst>
      </pc:sldChg>
      <pc:sldChg chg="del">
        <pc:chgData name="Andreas Koksrud" userId="9d9beba6-c052-407a-8599-c781a677a996" providerId="ADAL" clId="{3709BB77-63F6-4A9F-B8E2-244723369860}" dt="2024-08-11T09:50:15.576" v="43" actId="47"/>
        <pc:sldMkLst>
          <pc:docMk/>
          <pc:sldMk cId="1794767992" sldId="930"/>
        </pc:sldMkLst>
      </pc:sldChg>
      <pc:sldChg chg="del">
        <pc:chgData name="Andreas Koksrud" userId="9d9beba6-c052-407a-8599-c781a677a996" providerId="ADAL" clId="{3709BB77-63F6-4A9F-B8E2-244723369860}" dt="2024-08-11T09:50:15.576" v="43" actId="47"/>
        <pc:sldMkLst>
          <pc:docMk/>
          <pc:sldMk cId="2544668817" sldId="931"/>
        </pc:sldMkLst>
      </pc:sldChg>
      <pc:sldChg chg="del">
        <pc:chgData name="Andreas Koksrud" userId="9d9beba6-c052-407a-8599-c781a677a996" providerId="ADAL" clId="{3709BB77-63F6-4A9F-B8E2-244723369860}" dt="2024-08-11T09:50:15.576" v="43" actId="47"/>
        <pc:sldMkLst>
          <pc:docMk/>
          <pc:sldMk cId="1016572018" sldId="932"/>
        </pc:sldMkLst>
      </pc:sldChg>
      <pc:sldChg chg="del">
        <pc:chgData name="Andreas Koksrud" userId="9d9beba6-c052-407a-8599-c781a677a996" providerId="ADAL" clId="{3709BB77-63F6-4A9F-B8E2-244723369860}" dt="2024-08-11T09:50:15.576" v="43" actId="47"/>
        <pc:sldMkLst>
          <pc:docMk/>
          <pc:sldMk cId="516132435" sldId="933"/>
        </pc:sldMkLst>
      </pc:sldChg>
      <pc:sldChg chg="del">
        <pc:chgData name="Andreas Koksrud" userId="9d9beba6-c052-407a-8599-c781a677a996" providerId="ADAL" clId="{3709BB77-63F6-4A9F-B8E2-244723369860}" dt="2024-08-11T09:50:15.576" v="43" actId="47"/>
        <pc:sldMkLst>
          <pc:docMk/>
          <pc:sldMk cId="100500619" sldId="934"/>
        </pc:sldMkLst>
      </pc:sldChg>
      <pc:sldChg chg="del">
        <pc:chgData name="Andreas Koksrud" userId="9d9beba6-c052-407a-8599-c781a677a996" providerId="ADAL" clId="{3709BB77-63F6-4A9F-B8E2-244723369860}" dt="2024-08-11T09:50:15.576" v="43" actId="47"/>
        <pc:sldMkLst>
          <pc:docMk/>
          <pc:sldMk cId="1678513824" sldId="935"/>
        </pc:sldMkLst>
      </pc:sldChg>
      <pc:sldChg chg="del">
        <pc:chgData name="Andreas Koksrud" userId="9d9beba6-c052-407a-8599-c781a677a996" providerId="ADAL" clId="{3709BB77-63F6-4A9F-B8E2-244723369860}" dt="2024-08-11T09:50:15.576" v="43" actId="47"/>
        <pc:sldMkLst>
          <pc:docMk/>
          <pc:sldMk cId="1640846257" sldId="936"/>
        </pc:sldMkLst>
      </pc:sldChg>
      <pc:sldChg chg="del">
        <pc:chgData name="Andreas Koksrud" userId="9d9beba6-c052-407a-8599-c781a677a996" providerId="ADAL" clId="{3709BB77-63F6-4A9F-B8E2-244723369860}" dt="2024-08-11T09:50:15.576" v="43" actId="47"/>
        <pc:sldMkLst>
          <pc:docMk/>
          <pc:sldMk cId="1343251663" sldId="937"/>
        </pc:sldMkLst>
      </pc:sldChg>
      <pc:sldChg chg="del">
        <pc:chgData name="Andreas Koksrud" userId="9d9beba6-c052-407a-8599-c781a677a996" providerId="ADAL" clId="{3709BB77-63F6-4A9F-B8E2-244723369860}" dt="2024-08-11T09:50:15.576" v="43" actId="47"/>
        <pc:sldMkLst>
          <pc:docMk/>
          <pc:sldMk cId="4244963184" sldId="938"/>
        </pc:sldMkLst>
      </pc:sldChg>
      <pc:sldChg chg="del">
        <pc:chgData name="Andreas Koksrud" userId="9d9beba6-c052-407a-8599-c781a677a996" providerId="ADAL" clId="{3709BB77-63F6-4A9F-B8E2-244723369860}" dt="2024-08-11T09:50:15.576" v="43" actId="47"/>
        <pc:sldMkLst>
          <pc:docMk/>
          <pc:sldMk cId="4271162885" sldId="939"/>
        </pc:sldMkLst>
      </pc:sldChg>
      <pc:sldChg chg="del">
        <pc:chgData name="Andreas Koksrud" userId="9d9beba6-c052-407a-8599-c781a677a996" providerId="ADAL" clId="{3709BB77-63F6-4A9F-B8E2-244723369860}" dt="2024-08-11T09:50:15.576" v="43" actId="47"/>
        <pc:sldMkLst>
          <pc:docMk/>
          <pc:sldMk cId="76786861" sldId="940"/>
        </pc:sldMkLst>
      </pc:sldChg>
      <pc:sldChg chg="del">
        <pc:chgData name="Andreas Koksrud" userId="9d9beba6-c052-407a-8599-c781a677a996" providerId="ADAL" clId="{3709BB77-63F6-4A9F-B8E2-244723369860}" dt="2024-08-11T09:50:15.576" v="43" actId="47"/>
        <pc:sldMkLst>
          <pc:docMk/>
          <pc:sldMk cId="259599803" sldId="941"/>
        </pc:sldMkLst>
      </pc:sldChg>
      <pc:sldChg chg="del">
        <pc:chgData name="Andreas Koksrud" userId="9d9beba6-c052-407a-8599-c781a677a996" providerId="ADAL" clId="{3709BB77-63F6-4A9F-B8E2-244723369860}" dt="2024-08-11T09:50:15.576" v="43" actId="47"/>
        <pc:sldMkLst>
          <pc:docMk/>
          <pc:sldMk cId="617464026" sldId="942"/>
        </pc:sldMkLst>
      </pc:sldChg>
      <pc:sldChg chg="del">
        <pc:chgData name="Andreas Koksrud" userId="9d9beba6-c052-407a-8599-c781a677a996" providerId="ADAL" clId="{3709BB77-63F6-4A9F-B8E2-244723369860}" dt="2024-08-11T09:50:15.576" v="43" actId="47"/>
        <pc:sldMkLst>
          <pc:docMk/>
          <pc:sldMk cId="2452820001" sldId="943"/>
        </pc:sldMkLst>
      </pc:sldChg>
      <pc:sldChg chg="del">
        <pc:chgData name="Andreas Koksrud" userId="9d9beba6-c052-407a-8599-c781a677a996" providerId="ADAL" clId="{3709BB77-63F6-4A9F-B8E2-244723369860}" dt="2024-08-11T09:50:15.576" v="43" actId="47"/>
        <pc:sldMkLst>
          <pc:docMk/>
          <pc:sldMk cId="831372640" sldId="944"/>
        </pc:sldMkLst>
      </pc:sldChg>
      <pc:sldChg chg="del">
        <pc:chgData name="Andreas Koksrud" userId="9d9beba6-c052-407a-8599-c781a677a996" providerId="ADAL" clId="{3709BB77-63F6-4A9F-B8E2-244723369860}" dt="2024-08-11T09:50:15.576" v="43" actId="47"/>
        <pc:sldMkLst>
          <pc:docMk/>
          <pc:sldMk cId="3301216787" sldId="945"/>
        </pc:sldMkLst>
      </pc:sldChg>
      <pc:sldChg chg="del">
        <pc:chgData name="Andreas Koksrud" userId="9d9beba6-c052-407a-8599-c781a677a996" providerId="ADAL" clId="{3709BB77-63F6-4A9F-B8E2-244723369860}" dt="2024-08-11T09:50:15.576" v="43" actId="47"/>
        <pc:sldMkLst>
          <pc:docMk/>
          <pc:sldMk cId="3558541316" sldId="946"/>
        </pc:sldMkLst>
      </pc:sldChg>
      <pc:sldChg chg="del">
        <pc:chgData name="Andreas Koksrud" userId="9d9beba6-c052-407a-8599-c781a677a996" providerId="ADAL" clId="{3709BB77-63F6-4A9F-B8E2-244723369860}" dt="2024-08-11T09:50:15.576" v="43" actId="47"/>
        <pc:sldMkLst>
          <pc:docMk/>
          <pc:sldMk cId="1488992746" sldId="947"/>
        </pc:sldMkLst>
      </pc:sldChg>
      <pc:sldChg chg="del">
        <pc:chgData name="Andreas Koksrud" userId="9d9beba6-c052-407a-8599-c781a677a996" providerId="ADAL" clId="{3709BB77-63F6-4A9F-B8E2-244723369860}" dt="2024-08-11T09:50:15.576" v="43" actId="47"/>
        <pc:sldMkLst>
          <pc:docMk/>
          <pc:sldMk cId="3691710986" sldId="948"/>
        </pc:sldMkLst>
      </pc:sldChg>
      <pc:sldChg chg="del">
        <pc:chgData name="Andreas Koksrud" userId="9d9beba6-c052-407a-8599-c781a677a996" providerId="ADAL" clId="{3709BB77-63F6-4A9F-B8E2-244723369860}" dt="2024-08-11T09:50:15.576" v="43" actId="47"/>
        <pc:sldMkLst>
          <pc:docMk/>
          <pc:sldMk cId="1547393795" sldId="949"/>
        </pc:sldMkLst>
      </pc:sldChg>
      <pc:sldChg chg="del">
        <pc:chgData name="Andreas Koksrud" userId="9d9beba6-c052-407a-8599-c781a677a996" providerId="ADAL" clId="{3709BB77-63F6-4A9F-B8E2-244723369860}" dt="2024-08-11T09:50:15.576" v="43" actId="47"/>
        <pc:sldMkLst>
          <pc:docMk/>
          <pc:sldMk cId="2750337227" sldId="950"/>
        </pc:sldMkLst>
      </pc:sldChg>
      <pc:sldChg chg="del">
        <pc:chgData name="Andreas Koksrud" userId="9d9beba6-c052-407a-8599-c781a677a996" providerId="ADAL" clId="{3709BB77-63F6-4A9F-B8E2-244723369860}" dt="2024-08-11T09:50:15.576" v="43" actId="47"/>
        <pc:sldMkLst>
          <pc:docMk/>
          <pc:sldMk cId="1760940084" sldId="951"/>
        </pc:sldMkLst>
      </pc:sldChg>
      <pc:sldChg chg="del">
        <pc:chgData name="Andreas Koksrud" userId="9d9beba6-c052-407a-8599-c781a677a996" providerId="ADAL" clId="{3709BB77-63F6-4A9F-B8E2-244723369860}" dt="2024-08-11T09:50:15.576" v="43" actId="47"/>
        <pc:sldMkLst>
          <pc:docMk/>
          <pc:sldMk cId="3149545615" sldId="952"/>
        </pc:sldMkLst>
      </pc:sldChg>
      <pc:sldChg chg="del">
        <pc:chgData name="Andreas Koksrud" userId="9d9beba6-c052-407a-8599-c781a677a996" providerId="ADAL" clId="{3709BB77-63F6-4A9F-B8E2-244723369860}" dt="2024-08-11T09:50:15.576" v="43" actId="47"/>
        <pc:sldMkLst>
          <pc:docMk/>
          <pc:sldMk cId="1639579349" sldId="953"/>
        </pc:sldMkLst>
      </pc:sldChg>
      <pc:sldChg chg="del">
        <pc:chgData name="Andreas Koksrud" userId="9d9beba6-c052-407a-8599-c781a677a996" providerId="ADAL" clId="{3709BB77-63F6-4A9F-B8E2-244723369860}" dt="2024-08-11T09:50:15.576" v="43" actId="47"/>
        <pc:sldMkLst>
          <pc:docMk/>
          <pc:sldMk cId="621067258" sldId="954"/>
        </pc:sldMkLst>
      </pc:sldChg>
      <pc:sldChg chg="del">
        <pc:chgData name="Andreas Koksrud" userId="9d9beba6-c052-407a-8599-c781a677a996" providerId="ADAL" clId="{3709BB77-63F6-4A9F-B8E2-244723369860}" dt="2024-08-11T09:50:15.576" v="43" actId="47"/>
        <pc:sldMkLst>
          <pc:docMk/>
          <pc:sldMk cId="900096217" sldId="955"/>
        </pc:sldMkLst>
      </pc:sldChg>
      <pc:sldChg chg="del">
        <pc:chgData name="Andreas Koksrud" userId="9d9beba6-c052-407a-8599-c781a677a996" providerId="ADAL" clId="{3709BB77-63F6-4A9F-B8E2-244723369860}" dt="2024-08-11T09:50:15.576" v="43" actId="47"/>
        <pc:sldMkLst>
          <pc:docMk/>
          <pc:sldMk cId="2919214617" sldId="972"/>
        </pc:sldMkLst>
      </pc:sldChg>
      <pc:sldChg chg="addSp delSp modSp add mod ord">
        <pc:chgData name="Andreas Koksrud" userId="9d9beba6-c052-407a-8599-c781a677a996" providerId="ADAL" clId="{3709BB77-63F6-4A9F-B8E2-244723369860}" dt="2024-08-20T08:34:27.848" v="3644" actId="1076"/>
        <pc:sldMkLst>
          <pc:docMk/>
          <pc:sldMk cId="2011127005" sldId="974"/>
        </pc:sldMkLst>
      </pc:sldChg>
      <pc:sldChg chg="modSp add mod">
        <pc:chgData name="Andreas Koksrud" userId="9d9beba6-c052-407a-8599-c781a677a996" providerId="ADAL" clId="{3709BB77-63F6-4A9F-B8E2-244723369860}" dt="2024-08-11T09:57:38.274" v="369" actId="20577"/>
        <pc:sldMkLst>
          <pc:docMk/>
          <pc:sldMk cId="2436801190" sldId="975"/>
        </pc:sldMkLst>
      </pc:sldChg>
      <pc:sldChg chg="del">
        <pc:chgData name="Andreas Koksrud" userId="9d9beba6-c052-407a-8599-c781a677a996" providerId="ADAL" clId="{3709BB77-63F6-4A9F-B8E2-244723369860}" dt="2024-08-11T09:50:15.576" v="43" actId="47"/>
        <pc:sldMkLst>
          <pc:docMk/>
          <pc:sldMk cId="2327836157" sldId="976"/>
        </pc:sldMkLst>
      </pc:sldChg>
      <pc:sldChg chg="del">
        <pc:chgData name="Andreas Koksrud" userId="9d9beba6-c052-407a-8599-c781a677a996" providerId="ADAL" clId="{3709BB77-63F6-4A9F-B8E2-244723369860}" dt="2024-08-11T09:50:15.576" v="43" actId="47"/>
        <pc:sldMkLst>
          <pc:docMk/>
          <pc:sldMk cId="520098437" sldId="977"/>
        </pc:sldMkLst>
      </pc:sldChg>
      <pc:sldChg chg="del">
        <pc:chgData name="Andreas Koksrud" userId="9d9beba6-c052-407a-8599-c781a677a996" providerId="ADAL" clId="{3709BB77-63F6-4A9F-B8E2-244723369860}" dt="2024-08-11T09:50:15.576" v="43" actId="47"/>
        <pc:sldMkLst>
          <pc:docMk/>
          <pc:sldMk cId="3623507131" sldId="980"/>
        </pc:sldMkLst>
      </pc:sldChg>
      <pc:sldChg chg="del">
        <pc:chgData name="Andreas Koksrud" userId="9d9beba6-c052-407a-8599-c781a677a996" providerId="ADAL" clId="{3709BB77-63F6-4A9F-B8E2-244723369860}" dt="2024-08-11T09:50:15.576" v="43" actId="47"/>
        <pc:sldMkLst>
          <pc:docMk/>
          <pc:sldMk cId="201479614" sldId="981"/>
        </pc:sldMkLst>
      </pc:sldChg>
      <pc:sldChg chg="del">
        <pc:chgData name="Andreas Koksrud" userId="9d9beba6-c052-407a-8599-c781a677a996" providerId="ADAL" clId="{3709BB77-63F6-4A9F-B8E2-244723369860}" dt="2024-08-11T09:50:15.576" v="43" actId="47"/>
        <pc:sldMkLst>
          <pc:docMk/>
          <pc:sldMk cId="3258998827" sldId="982"/>
        </pc:sldMkLst>
      </pc:sldChg>
      <pc:sldChg chg="del">
        <pc:chgData name="Andreas Koksrud" userId="9d9beba6-c052-407a-8599-c781a677a996" providerId="ADAL" clId="{3709BB77-63F6-4A9F-B8E2-244723369860}" dt="2024-08-11T09:50:15.576" v="43" actId="47"/>
        <pc:sldMkLst>
          <pc:docMk/>
          <pc:sldMk cId="2763641771" sldId="983"/>
        </pc:sldMkLst>
      </pc:sldChg>
      <pc:sldChg chg="del">
        <pc:chgData name="Andreas Koksrud" userId="9d9beba6-c052-407a-8599-c781a677a996" providerId="ADAL" clId="{3709BB77-63F6-4A9F-B8E2-244723369860}" dt="2024-08-11T09:50:15.576" v="43" actId="47"/>
        <pc:sldMkLst>
          <pc:docMk/>
          <pc:sldMk cId="29582" sldId="984"/>
        </pc:sldMkLst>
      </pc:sldChg>
      <pc:sldChg chg="del">
        <pc:chgData name="Andreas Koksrud" userId="9d9beba6-c052-407a-8599-c781a677a996" providerId="ADAL" clId="{3709BB77-63F6-4A9F-B8E2-244723369860}" dt="2024-08-11T09:50:15.576" v="43" actId="47"/>
        <pc:sldMkLst>
          <pc:docMk/>
          <pc:sldMk cId="2373732333" sldId="985"/>
        </pc:sldMkLst>
      </pc:sldChg>
      <pc:sldChg chg="del">
        <pc:chgData name="Andreas Koksrud" userId="9d9beba6-c052-407a-8599-c781a677a996" providerId="ADAL" clId="{3709BB77-63F6-4A9F-B8E2-244723369860}" dt="2024-08-11T09:50:15.576" v="43" actId="47"/>
        <pc:sldMkLst>
          <pc:docMk/>
          <pc:sldMk cId="3094626849" sldId="986"/>
        </pc:sldMkLst>
      </pc:sldChg>
      <pc:sldChg chg="del">
        <pc:chgData name="Andreas Koksrud" userId="9d9beba6-c052-407a-8599-c781a677a996" providerId="ADAL" clId="{3709BB77-63F6-4A9F-B8E2-244723369860}" dt="2024-08-11T09:50:15.576" v="43" actId="47"/>
        <pc:sldMkLst>
          <pc:docMk/>
          <pc:sldMk cId="1120336581" sldId="987"/>
        </pc:sldMkLst>
      </pc:sldChg>
      <pc:sldChg chg="del">
        <pc:chgData name="Andreas Koksrud" userId="9d9beba6-c052-407a-8599-c781a677a996" providerId="ADAL" clId="{3709BB77-63F6-4A9F-B8E2-244723369860}" dt="2024-08-11T09:50:15.576" v="43" actId="47"/>
        <pc:sldMkLst>
          <pc:docMk/>
          <pc:sldMk cId="2633229105" sldId="988"/>
        </pc:sldMkLst>
      </pc:sldChg>
      <pc:sldChg chg="del">
        <pc:chgData name="Andreas Koksrud" userId="9d9beba6-c052-407a-8599-c781a677a996" providerId="ADAL" clId="{3709BB77-63F6-4A9F-B8E2-244723369860}" dt="2024-08-11T09:50:15.576" v="43" actId="47"/>
        <pc:sldMkLst>
          <pc:docMk/>
          <pc:sldMk cId="2858715144" sldId="989"/>
        </pc:sldMkLst>
      </pc:sldChg>
      <pc:sldChg chg="del">
        <pc:chgData name="Andreas Koksrud" userId="9d9beba6-c052-407a-8599-c781a677a996" providerId="ADAL" clId="{3709BB77-63F6-4A9F-B8E2-244723369860}" dt="2024-08-11T09:50:15.576" v="43" actId="47"/>
        <pc:sldMkLst>
          <pc:docMk/>
          <pc:sldMk cId="1472919352" sldId="990"/>
        </pc:sldMkLst>
      </pc:sldChg>
      <pc:sldChg chg="del">
        <pc:chgData name="Andreas Koksrud" userId="9d9beba6-c052-407a-8599-c781a677a996" providerId="ADAL" clId="{3709BB77-63F6-4A9F-B8E2-244723369860}" dt="2024-08-11T09:50:15.576" v="43" actId="47"/>
        <pc:sldMkLst>
          <pc:docMk/>
          <pc:sldMk cId="1776970496" sldId="991"/>
        </pc:sldMkLst>
      </pc:sldChg>
      <pc:sldChg chg="del">
        <pc:chgData name="Andreas Koksrud" userId="9d9beba6-c052-407a-8599-c781a677a996" providerId="ADAL" clId="{3709BB77-63F6-4A9F-B8E2-244723369860}" dt="2024-08-11T09:50:15.576" v="43" actId="47"/>
        <pc:sldMkLst>
          <pc:docMk/>
          <pc:sldMk cId="3392338419" sldId="992"/>
        </pc:sldMkLst>
      </pc:sldChg>
      <pc:sldChg chg="del">
        <pc:chgData name="Andreas Koksrud" userId="9d9beba6-c052-407a-8599-c781a677a996" providerId="ADAL" clId="{3709BB77-63F6-4A9F-B8E2-244723369860}" dt="2024-08-11T09:50:15.576" v="43" actId="47"/>
        <pc:sldMkLst>
          <pc:docMk/>
          <pc:sldMk cId="3849634961" sldId="993"/>
        </pc:sldMkLst>
      </pc:sldChg>
      <pc:sldChg chg="del">
        <pc:chgData name="Andreas Koksrud" userId="9d9beba6-c052-407a-8599-c781a677a996" providerId="ADAL" clId="{3709BB77-63F6-4A9F-B8E2-244723369860}" dt="2024-08-11T09:50:15.576" v="43" actId="47"/>
        <pc:sldMkLst>
          <pc:docMk/>
          <pc:sldMk cId="3249461836" sldId="994"/>
        </pc:sldMkLst>
      </pc:sldChg>
      <pc:sldChg chg="del">
        <pc:chgData name="Andreas Koksrud" userId="9d9beba6-c052-407a-8599-c781a677a996" providerId="ADAL" clId="{3709BB77-63F6-4A9F-B8E2-244723369860}" dt="2024-08-11T09:50:15.576" v="43" actId="47"/>
        <pc:sldMkLst>
          <pc:docMk/>
          <pc:sldMk cId="1236723272" sldId="995"/>
        </pc:sldMkLst>
      </pc:sldChg>
      <pc:sldChg chg="del">
        <pc:chgData name="Andreas Koksrud" userId="9d9beba6-c052-407a-8599-c781a677a996" providerId="ADAL" clId="{3709BB77-63F6-4A9F-B8E2-244723369860}" dt="2024-08-11T09:50:15.576" v="43" actId="47"/>
        <pc:sldMkLst>
          <pc:docMk/>
          <pc:sldMk cId="1617717875" sldId="996"/>
        </pc:sldMkLst>
      </pc:sldChg>
      <pc:sldChg chg="modSp add mod">
        <pc:chgData name="Andreas Koksrud" userId="9d9beba6-c052-407a-8599-c781a677a996" providerId="ADAL" clId="{3709BB77-63F6-4A9F-B8E2-244723369860}" dt="2024-08-11T10:16:05.110" v="2074" actId="20577"/>
        <pc:sldMkLst>
          <pc:docMk/>
          <pc:sldMk cId="69240320" sldId="1000"/>
        </pc:sldMkLst>
      </pc:sldChg>
      <pc:sldChg chg="addSp delSp modSp add mod">
        <pc:chgData name="Andreas Koksrud" userId="9d9beba6-c052-407a-8599-c781a677a996" providerId="ADAL" clId="{3709BB77-63F6-4A9F-B8E2-244723369860}" dt="2024-08-11T10:01:45.067" v="838" actId="20577"/>
        <pc:sldMkLst>
          <pc:docMk/>
          <pc:sldMk cId="3662907216" sldId="1001"/>
        </pc:sldMkLst>
      </pc:sldChg>
      <pc:sldChg chg="modSp add mod">
        <pc:chgData name="Andreas Koksrud" userId="9d9beba6-c052-407a-8599-c781a677a996" providerId="ADAL" clId="{3709BB77-63F6-4A9F-B8E2-244723369860}" dt="2024-08-11T10:04:06.112" v="1195" actId="20577"/>
        <pc:sldMkLst>
          <pc:docMk/>
          <pc:sldMk cId="3232936423" sldId="1002"/>
        </pc:sldMkLst>
      </pc:sldChg>
      <pc:sldChg chg="modSp add mod">
        <pc:chgData name="Andreas Koksrud" userId="9d9beba6-c052-407a-8599-c781a677a996" providerId="ADAL" clId="{3709BB77-63F6-4A9F-B8E2-244723369860}" dt="2024-08-11T10:06:14.348" v="1433" actId="20577"/>
        <pc:sldMkLst>
          <pc:docMk/>
          <pc:sldMk cId="3526688720" sldId="1003"/>
        </pc:sldMkLst>
      </pc:sldChg>
      <pc:sldChg chg="modSp add mod">
        <pc:chgData name="Andreas Koksrud" userId="9d9beba6-c052-407a-8599-c781a677a996" providerId="ADAL" clId="{3709BB77-63F6-4A9F-B8E2-244723369860}" dt="2024-08-11T10:12:01.874" v="1867" actId="20577"/>
        <pc:sldMkLst>
          <pc:docMk/>
          <pc:sldMk cId="409760540" sldId="1004"/>
        </pc:sldMkLst>
      </pc:sldChg>
      <pc:sldChg chg="modSp add mod">
        <pc:chgData name="Andreas Koksrud" userId="9d9beba6-c052-407a-8599-c781a677a996" providerId="ADAL" clId="{3709BB77-63F6-4A9F-B8E2-244723369860}" dt="2024-08-11T10:09:31.573" v="1821" actId="20577"/>
        <pc:sldMkLst>
          <pc:docMk/>
          <pc:sldMk cId="1429003844" sldId="1005"/>
        </pc:sldMkLst>
      </pc:sldChg>
      <pc:sldChg chg="del">
        <pc:chgData name="Andreas Koksrud" userId="9d9beba6-c052-407a-8599-c781a677a996" providerId="ADAL" clId="{3709BB77-63F6-4A9F-B8E2-244723369860}" dt="2024-08-11T09:50:15.576" v="43" actId="47"/>
        <pc:sldMkLst>
          <pc:docMk/>
          <pc:sldMk cId="1973431329" sldId="1006"/>
        </pc:sldMkLst>
      </pc:sldChg>
      <pc:sldChg chg="addSp modSp add mod">
        <pc:chgData name="Andreas Koksrud" userId="9d9beba6-c052-407a-8599-c781a677a996" providerId="ADAL" clId="{3709BB77-63F6-4A9F-B8E2-244723369860}" dt="2024-08-11T10:11:22.374" v="1860" actId="14100"/>
        <pc:sldMkLst>
          <pc:docMk/>
          <pc:sldMk cId="4011544621" sldId="1006"/>
        </pc:sldMkLst>
      </pc:sldChg>
      <pc:sldChg chg="del">
        <pc:chgData name="Andreas Koksrud" userId="9d9beba6-c052-407a-8599-c781a677a996" providerId="ADAL" clId="{3709BB77-63F6-4A9F-B8E2-244723369860}" dt="2024-08-11T09:50:15.576" v="43" actId="47"/>
        <pc:sldMkLst>
          <pc:docMk/>
          <pc:sldMk cId="393510099" sldId="1007"/>
        </pc:sldMkLst>
      </pc:sldChg>
      <pc:sldChg chg="addSp delSp modSp add mod">
        <pc:chgData name="Andreas Koksrud" userId="9d9beba6-c052-407a-8599-c781a677a996" providerId="ADAL" clId="{3709BB77-63F6-4A9F-B8E2-244723369860}" dt="2024-08-11T10:15:11.836" v="2027" actId="20577"/>
        <pc:sldMkLst>
          <pc:docMk/>
          <pc:sldMk cId="2455441855" sldId="1007"/>
        </pc:sldMkLst>
      </pc:sldChg>
      <pc:sldChg chg="delSp modSp add mod">
        <pc:chgData name="Andreas Koksrud" userId="9d9beba6-c052-407a-8599-c781a677a996" providerId="ADAL" clId="{3709BB77-63F6-4A9F-B8E2-244723369860}" dt="2024-08-11T10:16:42.494" v="2117" actId="20577"/>
        <pc:sldMkLst>
          <pc:docMk/>
          <pc:sldMk cId="27567207" sldId="1008"/>
        </pc:sldMkLst>
      </pc:sldChg>
      <pc:sldChg chg="delSp modSp add del mod">
        <pc:chgData name="Andreas Koksrud" userId="9d9beba6-c052-407a-8599-c781a677a996" providerId="ADAL" clId="{3709BB77-63F6-4A9F-B8E2-244723369860}" dt="2024-08-11T10:14:45.103" v="1991" actId="47"/>
        <pc:sldMkLst>
          <pc:docMk/>
          <pc:sldMk cId="466313024" sldId="1008"/>
        </pc:sldMkLst>
      </pc:sldChg>
      <pc:sldChg chg="del">
        <pc:chgData name="Andreas Koksrud" userId="9d9beba6-c052-407a-8599-c781a677a996" providerId="ADAL" clId="{3709BB77-63F6-4A9F-B8E2-244723369860}" dt="2024-08-11T09:50:15.576" v="43" actId="47"/>
        <pc:sldMkLst>
          <pc:docMk/>
          <pc:sldMk cId="204293732" sldId="1009"/>
        </pc:sldMkLst>
      </pc:sldChg>
      <pc:sldChg chg="modSp add mod ord">
        <pc:chgData name="Andreas Koksrud" userId="9d9beba6-c052-407a-8599-c781a677a996" providerId="ADAL" clId="{3709BB77-63F6-4A9F-B8E2-244723369860}" dt="2024-08-11T10:28:16.745" v="3590" actId="20577"/>
        <pc:sldMkLst>
          <pc:docMk/>
          <pc:sldMk cId="1101909220" sldId="1009"/>
        </pc:sldMkLst>
      </pc:sldChg>
      <pc:sldChg chg="modSp add mod">
        <pc:chgData name="Andreas Koksrud" userId="9d9beba6-c052-407a-8599-c781a677a996" providerId="ADAL" clId="{3709BB77-63F6-4A9F-B8E2-244723369860}" dt="2024-08-22T05:54:52.918" v="3709" actId="20577"/>
        <pc:sldMkLst>
          <pc:docMk/>
          <pc:sldMk cId="1214755120" sldId="1010"/>
        </pc:sldMkLst>
      </pc:sldChg>
      <pc:sldChg chg="del">
        <pc:chgData name="Andreas Koksrud" userId="9d9beba6-c052-407a-8599-c781a677a996" providerId="ADAL" clId="{3709BB77-63F6-4A9F-B8E2-244723369860}" dt="2024-08-11T09:50:15.576" v="43" actId="47"/>
        <pc:sldMkLst>
          <pc:docMk/>
          <pc:sldMk cId="1721478970" sldId="1010"/>
        </pc:sldMkLst>
      </pc:sldChg>
      <pc:sldChg chg="del">
        <pc:chgData name="Andreas Koksrud" userId="9d9beba6-c052-407a-8599-c781a677a996" providerId="ADAL" clId="{3709BB77-63F6-4A9F-B8E2-244723369860}" dt="2024-08-11T09:50:15.576" v="43" actId="47"/>
        <pc:sldMkLst>
          <pc:docMk/>
          <pc:sldMk cId="653559357" sldId="1011"/>
        </pc:sldMkLst>
      </pc:sldChg>
    </pc:docChg>
  </pc:docChgLst>
  <pc:docChgLst>
    <pc:chgData name="Koksrud Andreas" userId="9d9beba6-c052-407a-8599-c781a677a996" providerId="ADAL" clId="{4C03B8BE-ED6C-47DA-A194-101B46B7832B}"/>
    <pc:docChg chg="undo redo custSel addSld delSld modSld sldOrd modSection">
      <pc:chgData name="Koksrud Andreas" userId="9d9beba6-c052-407a-8599-c781a677a996" providerId="ADAL" clId="{4C03B8BE-ED6C-47DA-A194-101B46B7832B}" dt="2024-02-02T10:18:46.071" v="6818" actId="20577"/>
      <pc:docMkLst>
        <pc:docMk/>
      </pc:docMkLst>
      <pc:sldChg chg="add">
        <pc:chgData name="Koksrud Andreas" userId="9d9beba6-c052-407a-8599-c781a677a996" providerId="ADAL" clId="{4C03B8BE-ED6C-47DA-A194-101B46B7832B}" dt="2024-01-29T12:33:14.270" v="4246"/>
        <pc:sldMkLst>
          <pc:docMk/>
          <pc:sldMk cId="0" sldId="269"/>
        </pc:sldMkLst>
      </pc:sldChg>
      <pc:sldChg chg="modSp mod">
        <pc:chgData name="Koksrud Andreas" userId="9d9beba6-c052-407a-8599-c781a677a996" providerId="ADAL" clId="{4C03B8BE-ED6C-47DA-A194-101B46B7832B}" dt="2024-01-29T13:13:14.874" v="4640" actId="6549"/>
        <pc:sldMkLst>
          <pc:docMk/>
          <pc:sldMk cId="2087783305" sldId="730"/>
        </pc:sldMkLst>
      </pc:sldChg>
      <pc:sldChg chg="modSp mod">
        <pc:chgData name="Koksrud Andreas" userId="9d9beba6-c052-407a-8599-c781a677a996" providerId="ADAL" clId="{4C03B8BE-ED6C-47DA-A194-101B46B7832B}" dt="2024-02-02T08:16:43.721" v="6652" actId="20577"/>
        <pc:sldMkLst>
          <pc:docMk/>
          <pc:sldMk cId="4184721091" sldId="775"/>
        </pc:sldMkLst>
      </pc:sldChg>
      <pc:sldChg chg="addSp delSp modSp mod">
        <pc:chgData name="Koksrud Andreas" userId="9d9beba6-c052-407a-8599-c781a677a996" providerId="ADAL" clId="{4C03B8BE-ED6C-47DA-A194-101B46B7832B}" dt="2024-02-02T08:56:05.287" v="6703" actId="478"/>
        <pc:sldMkLst>
          <pc:docMk/>
          <pc:sldMk cId="590634226" sldId="798"/>
        </pc:sldMkLst>
      </pc:sldChg>
      <pc:sldChg chg="modSp mod">
        <pc:chgData name="Koksrud Andreas" userId="9d9beba6-c052-407a-8599-c781a677a996" providerId="ADAL" clId="{4C03B8BE-ED6C-47DA-A194-101B46B7832B}" dt="2024-02-01T13:30:05.618" v="6304" actId="20577"/>
        <pc:sldMkLst>
          <pc:docMk/>
          <pc:sldMk cId="2075912972" sldId="800"/>
        </pc:sldMkLst>
      </pc:sldChg>
      <pc:sldChg chg="addSp delSp modSp mod">
        <pc:chgData name="Koksrud Andreas" userId="9d9beba6-c052-407a-8599-c781a677a996" providerId="ADAL" clId="{4C03B8BE-ED6C-47DA-A194-101B46B7832B}" dt="2024-02-01T13:31:05.641" v="6337" actId="20577"/>
        <pc:sldMkLst>
          <pc:docMk/>
          <pc:sldMk cId="1335476865" sldId="813"/>
        </pc:sldMkLst>
      </pc:sldChg>
      <pc:sldChg chg="modSp mod ord">
        <pc:chgData name="Koksrud Andreas" userId="9d9beba6-c052-407a-8599-c781a677a996" providerId="ADAL" clId="{4C03B8BE-ED6C-47DA-A194-101B46B7832B}" dt="2024-02-02T10:18:46.071" v="6818" actId="20577"/>
        <pc:sldMkLst>
          <pc:docMk/>
          <pc:sldMk cId="798825500" sldId="844"/>
        </pc:sldMkLst>
      </pc:sldChg>
      <pc:sldChg chg="addSp modSp mod">
        <pc:chgData name="Koksrud Andreas" userId="9d9beba6-c052-407a-8599-c781a677a996" providerId="ADAL" clId="{4C03B8BE-ED6C-47DA-A194-101B46B7832B}" dt="2024-01-29T13:14:12.556" v="4646" actId="1076"/>
        <pc:sldMkLst>
          <pc:docMk/>
          <pc:sldMk cId="2885639092" sldId="848"/>
        </pc:sldMkLst>
      </pc:sldChg>
      <pc:sldChg chg="addSp delSp modSp mod">
        <pc:chgData name="Koksrud Andreas" userId="9d9beba6-c052-407a-8599-c781a677a996" providerId="ADAL" clId="{4C03B8BE-ED6C-47DA-A194-101B46B7832B}" dt="2024-01-31T18:50:46.555" v="5243" actId="478"/>
        <pc:sldMkLst>
          <pc:docMk/>
          <pc:sldMk cId="1110680622" sldId="849"/>
        </pc:sldMkLst>
      </pc:sldChg>
      <pc:sldChg chg="modSp mod">
        <pc:chgData name="Koksrud Andreas" userId="9d9beba6-c052-407a-8599-c781a677a996" providerId="ADAL" clId="{4C03B8BE-ED6C-47DA-A194-101B46B7832B}" dt="2024-02-01T12:20:56.290" v="6084" actId="20577"/>
        <pc:sldMkLst>
          <pc:docMk/>
          <pc:sldMk cId="468106742" sldId="850"/>
        </pc:sldMkLst>
      </pc:sldChg>
      <pc:sldChg chg="addSp delSp modSp mod">
        <pc:chgData name="Koksrud Andreas" userId="9d9beba6-c052-407a-8599-c781a677a996" providerId="ADAL" clId="{4C03B8BE-ED6C-47DA-A194-101B46B7832B}" dt="2024-02-02T10:00:27.709" v="6781" actId="6549"/>
        <pc:sldMkLst>
          <pc:docMk/>
          <pc:sldMk cId="82959561" sldId="852"/>
        </pc:sldMkLst>
      </pc:sldChg>
      <pc:sldChg chg="ord">
        <pc:chgData name="Koksrud Andreas" userId="9d9beba6-c052-407a-8599-c781a677a996" providerId="ADAL" clId="{4C03B8BE-ED6C-47DA-A194-101B46B7832B}" dt="2024-01-23T12:38:36.892" v="554"/>
        <pc:sldMkLst>
          <pc:docMk/>
          <pc:sldMk cId="3385289181" sldId="854"/>
        </pc:sldMkLst>
      </pc:sldChg>
      <pc:sldChg chg="modSp mod">
        <pc:chgData name="Koksrud Andreas" userId="9d9beba6-c052-407a-8599-c781a677a996" providerId="ADAL" clId="{4C03B8BE-ED6C-47DA-A194-101B46B7832B}" dt="2024-02-01T12:21:03.471" v="6085"/>
        <pc:sldMkLst>
          <pc:docMk/>
          <pc:sldMk cId="1250772557" sldId="855"/>
        </pc:sldMkLst>
      </pc:sldChg>
      <pc:sldChg chg="modSp mod ord">
        <pc:chgData name="Koksrud Andreas" userId="9d9beba6-c052-407a-8599-c781a677a996" providerId="ADAL" clId="{4C03B8BE-ED6C-47DA-A194-101B46B7832B}" dt="2024-02-02T09:02:10.942" v="6735"/>
        <pc:sldMkLst>
          <pc:docMk/>
          <pc:sldMk cId="879097217" sldId="856"/>
        </pc:sldMkLst>
      </pc:sldChg>
      <pc:sldChg chg="delSp modSp mod">
        <pc:chgData name="Koksrud Andreas" userId="9d9beba6-c052-407a-8599-c781a677a996" providerId="ADAL" clId="{4C03B8BE-ED6C-47DA-A194-101B46B7832B}" dt="2024-01-23T12:31:33.586" v="485" actId="1035"/>
        <pc:sldMkLst>
          <pc:docMk/>
          <pc:sldMk cId="1987049343" sldId="858"/>
        </pc:sldMkLst>
      </pc:sldChg>
      <pc:sldChg chg="addSp delSp modSp mod">
        <pc:chgData name="Koksrud Andreas" userId="9d9beba6-c052-407a-8599-c781a677a996" providerId="ADAL" clId="{4C03B8BE-ED6C-47DA-A194-101B46B7832B}" dt="2024-01-23T12:29:26.979" v="260" actId="1076"/>
        <pc:sldMkLst>
          <pc:docMk/>
          <pc:sldMk cId="2034020006" sldId="859"/>
        </pc:sldMkLst>
      </pc:sldChg>
      <pc:sldChg chg="addSp delSp modSp del mod">
        <pc:chgData name="Koksrud Andreas" userId="9d9beba6-c052-407a-8599-c781a677a996" providerId="ADAL" clId="{4C03B8BE-ED6C-47DA-A194-101B46B7832B}" dt="2024-02-01T12:20:20.506" v="6064" actId="47"/>
        <pc:sldMkLst>
          <pc:docMk/>
          <pc:sldMk cId="1439612205" sldId="860"/>
        </pc:sldMkLst>
      </pc:sldChg>
      <pc:sldChg chg="addSp delSp modSp mod ord">
        <pc:chgData name="Koksrud Andreas" userId="9d9beba6-c052-407a-8599-c781a677a996" providerId="ADAL" clId="{4C03B8BE-ED6C-47DA-A194-101B46B7832B}" dt="2024-02-02T09:03:26.554" v="6739"/>
        <pc:sldMkLst>
          <pc:docMk/>
          <pc:sldMk cId="2554802186" sldId="861"/>
        </pc:sldMkLst>
      </pc:sldChg>
      <pc:sldChg chg="addSp delSp modSp mod">
        <pc:chgData name="Koksrud Andreas" userId="9d9beba6-c052-407a-8599-c781a677a996" providerId="ADAL" clId="{4C03B8BE-ED6C-47DA-A194-101B46B7832B}" dt="2024-01-31T20:35:28.422" v="5381" actId="207"/>
        <pc:sldMkLst>
          <pc:docMk/>
          <pc:sldMk cId="575130139" sldId="862"/>
        </pc:sldMkLst>
      </pc:sldChg>
      <pc:sldChg chg="modSp mod">
        <pc:chgData name="Koksrud Andreas" userId="9d9beba6-c052-407a-8599-c781a677a996" providerId="ADAL" clId="{4C03B8BE-ED6C-47DA-A194-101B46B7832B}" dt="2024-01-23T13:11:22.966" v="873" actId="1035"/>
        <pc:sldMkLst>
          <pc:docMk/>
          <pc:sldMk cId="3027998341" sldId="863"/>
        </pc:sldMkLst>
      </pc:sldChg>
      <pc:sldChg chg="addSp delSp modSp mod">
        <pc:chgData name="Koksrud Andreas" userId="9d9beba6-c052-407a-8599-c781a677a996" providerId="ADAL" clId="{4C03B8BE-ED6C-47DA-A194-101B46B7832B}" dt="2024-02-01T19:18:19.548" v="6590" actId="1076"/>
        <pc:sldMkLst>
          <pc:docMk/>
          <pc:sldMk cId="2970237999" sldId="864"/>
        </pc:sldMkLst>
      </pc:sldChg>
      <pc:sldChg chg="addSp delSp modSp mod">
        <pc:chgData name="Koksrud Andreas" userId="9d9beba6-c052-407a-8599-c781a677a996" providerId="ADAL" clId="{4C03B8BE-ED6C-47DA-A194-101B46B7832B}" dt="2024-01-23T13:15:01.340" v="890" actId="1076"/>
        <pc:sldMkLst>
          <pc:docMk/>
          <pc:sldMk cId="1445178992" sldId="865"/>
        </pc:sldMkLst>
      </pc:sldChg>
      <pc:sldChg chg="addSp delSp modSp mod">
        <pc:chgData name="Koksrud Andreas" userId="9d9beba6-c052-407a-8599-c781a677a996" providerId="ADAL" clId="{4C03B8BE-ED6C-47DA-A194-101B46B7832B}" dt="2024-01-31T20:27:59.824" v="5308" actId="1076"/>
        <pc:sldMkLst>
          <pc:docMk/>
          <pc:sldMk cId="141793938" sldId="866"/>
        </pc:sldMkLst>
      </pc:sldChg>
      <pc:sldChg chg="addSp delSp modSp mod">
        <pc:chgData name="Koksrud Andreas" userId="9d9beba6-c052-407a-8599-c781a677a996" providerId="ADAL" clId="{4C03B8BE-ED6C-47DA-A194-101B46B7832B}" dt="2024-01-31T19:14:55.873" v="5305" actId="1076"/>
        <pc:sldMkLst>
          <pc:docMk/>
          <pc:sldMk cId="3994882627" sldId="867"/>
        </pc:sldMkLst>
      </pc:sldChg>
      <pc:sldChg chg="addSp delSp modSp mod">
        <pc:chgData name="Koksrud Andreas" userId="9d9beba6-c052-407a-8599-c781a677a996" providerId="ADAL" clId="{4C03B8BE-ED6C-47DA-A194-101B46B7832B}" dt="2024-02-01T10:52:07.851" v="5599" actId="20577"/>
        <pc:sldMkLst>
          <pc:docMk/>
          <pc:sldMk cId="612492956" sldId="869"/>
        </pc:sldMkLst>
      </pc:sldChg>
      <pc:sldChg chg="addSp delSp modSp mod">
        <pc:chgData name="Koksrud Andreas" userId="9d9beba6-c052-407a-8599-c781a677a996" providerId="ADAL" clId="{4C03B8BE-ED6C-47DA-A194-101B46B7832B}" dt="2024-01-31T20:37:44.811" v="5407" actId="20577"/>
        <pc:sldMkLst>
          <pc:docMk/>
          <pc:sldMk cId="118550550" sldId="870"/>
        </pc:sldMkLst>
      </pc:sldChg>
      <pc:sldChg chg="addSp delSp modSp mod ord">
        <pc:chgData name="Koksrud Andreas" userId="9d9beba6-c052-407a-8599-c781a677a996" providerId="ADAL" clId="{4C03B8BE-ED6C-47DA-A194-101B46B7832B}" dt="2024-02-01T12:11:23.631" v="5835" actId="1076"/>
        <pc:sldMkLst>
          <pc:docMk/>
          <pc:sldMk cId="548472017" sldId="871"/>
        </pc:sldMkLst>
      </pc:sldChg>
      <pc:sldChg chg="delSp modSp add mod">
        <pc:chgData name="Koksrud Andreas" userId="9d9beba6-c052-407a-8599-c781a677a996" providerId="ADAL" clId="{4C03B8BE-ED6C-47DA-A194-101B46B7832B}" dt="2024-01-29T08:09:46.344" v="2925" actId="20577"/>
        <pc:sldMkLst>
          <pc:docMk/>
          <pc:sldMk cId="1118540174" sldId="872"/>
        </pc:sldMkLst>
      </pc:sldChg>
      <pc:sldChg chg="delSp modSp add mod ord">
        <pc:chgData name="Koksrud Andreas" userId="9d9beba6-c052-407a-8599-c781a677a996" providerId="ADAL" clId="{4C03B8BE-ED6C-47DA-A194-101B46B7832B}" dt="2024-01-23T12:31:15.808" v="436" actId="20577"/>
        <pc:sldMkLst>
          <pc:docMk/>
          <pc:sldMk cId="2716145312" sldId="873"/>
        </pc:sldMkLst>
      </pc:sldChg>
      <pc:sldChg chg="add del">
        <pc:chgData name="Koksrud Andreas" userId="9d9beba6-c052-407a-8599-c781a677a996" providerId="ADAL" clId="{4C03B8BE-ED6C-47DA-A194-101B46B7832B}" dt="2024-01-23T12:30:24.389" v="269"/>
        <pc:sldMkLst>
          <pc:docMk/>
          <pc:sldMk cId="2752198801" sldId="874"/>
        </pc:sldMkLst>
      </pc:sldChg>
      <pc:sldChg chg="addSp delSp modSp add mod">
        <pc:chgData name="Koksrud Andreas" userId="9d9beba6-c052-407a-8599-c781a677a996" providerId="ADAL" clId="{4C03B8BE-ED6C-47DA-A194-101B46B7832B}" dt="2024-02-01T19:15:48.027" v="6435" actId="20577"/>
        <pc:sldMkLst>
          <pc:docMk/>
          <pc:sldMk cId="3240008992" sldId="874"/>
        </pc:sldMkLst>
      </pc:sldChg>
      <pc:sldChg chg="addSp delSp modSp add mod">
        <pc:chgData name="Koksrud Andreas" userId="9d9beba6-c052-407a-8599-c781a677a996" providerId="ADAL" clId="{4C03B8BE-ED6C-47DA-A194-101B46B7832B}" dt="2024-01-31T20:37:14.543" v="5390" actId="13822"/>
        <pc:sldMkLst>
          <pc:docMk/>
          <pc:sldMk cId="3825753762" sldId="875"/>
        </pc:sldMkLst>
      </pc:sldChg>
      <pc:sldChg chg="addSp delSp modSp add mod">
        <pc:chgData name="Koksrud Andreas" userId="9d9beba6-c052-407a-8599-c781a677a996" providerId="ADAL" clId="{4C03B8BE-ED6C-47DA-A194-101B46B7832B}" dt="2024-01-31T20:44:15.043" v="5456" actId="14100"/>
        <pc:sldMkLst>
          <pc:docMk/>
          <pc:sldMk cId="1529294142" sldId="876"/>
        </pc:sldMkLst>
      </pc:sldChg>
      <pc:sldChg chg="addSp delSp modSp add mod">
        <pc:chgData name="Koksrud Andreas" userId="9d9beba6-c052-407a-8599-c781a677a996" providerId="ADAL" clId="{4C03B8BE-ED6C-47DA-A194-101B46B7832B}" dt="2024-02-02T09:21:42.323" v="6766" actId="20577"/>
        <pc:sldMkLst>
          <pc:docMk/>
          <pc:sldMk cId="1680702220" sldId="877"/>
        </pc:sldMkLst>
      </pc:sldChg>
      <pc:sldChg chg="addSp delSp modSp add mod">
        <pc:chgData name="Koksrud Andreas" userId="9d9beba6-c052-407a-8599-c781a677a996" providerId="ADAL" clId="{4C03B8BE-ED6C-47DA-A194-101B46B7832B}" dt="2024-01-25T17:57:02.931" v="1733" actId="1076"/>
        <pc:sldMkLst>
          <pc:docMk/>
          <pc:sldMk cId="3516004309" sldId="878"/>
        </pc:sldMkLst>
      </pc:sldChg>
      <pc:sldChg chg="addSp delSp modSp add mod">
        <pc:chgData name="Koksrud Andreas" userId="9d9beba6-c052-407a-8599-c781a677a996" providerId="ADAL" clId="{4C03B8BE-ED6C-47DA-A194-101B46B7832B}" dt="2024-01-25T18:09:11.066" v="1944" actId="1076"/>
        <pc:sldMkLst>
          <pc:docMk/>
          <pc:sldMk cId="999972062" sldId="879"/>
        </pc:sldMkLst>
      </pc:sldChg>
      <pc:sldChg chg="addSp delSp modSp add mod">
        <pc:chgData name="Koksrud Andreas" userId="9d9beba6-c052-407a-8599-c781a677a996" providerId="ADAL" clId="{4C03B8BE-ED6C-47DA-A194-101B46B7832B}" dt="2024-01-29T10:50:07.289" v="3416" actId="14100"/>
        <pc:sldMkLst>
          <pc:docMk/>
          <pc:sldMk cId="3205976706" sldId="880"/>
        </pc:sldMkLst>
      </pc:sldChg>
      <pc:sldChg chg="addSp delSp modSp add mod">
        <pc:chgData name="Koksrud Andreas" userId="9d9beba6-c052-407a-8599-c781a677a996" providerId="ADAL" clId="{4C03B8BE-ED6C-47DA-A194-101B46B7832B}" dt="2024-02-01T11:06:55.445" v="5601"/>
        <pc:sldMkLst>
          <pc:docMk/>
          <pc:sldMk cId="2279528697" sldId="881"/>
        </pc:sldMkLst>
      </pc:sldChg>
      <pc:sldChg chg="addSp delSp modSp add mod">
        <pc:chgData name="Koksrud Andreas" userId="9d9beba6-c052-407a-8599-c781a677a996" providerId="ADAL" clId="{4C03B8BE-ED6C-47DA-A194-101B46B7832B}" dt="2024-02-01T11:08:53.546" v="5609" actId="1035"/>
        <pc:sldMkLst>
          <pc:docMk/>
          <pc:sldMk cId="360095748" sldId="882"/>
        </pc:sldMkLst>
      </pc:sldChg>
      <pc:sldChg chg="addSp delSp modSp add mod">
        <pc:chgData name="Koksrud Andreas" userId="9d9beba6-c052-407a-8599-c781a677a996" providerId="ADAL" clId="{4C03B8BE-ED6C-47DA-A194-101B46B7832B}" dt="2024-01-29T07:06:06.965" v="2428" actId="1076"/>
        <pc:sldMkLst>
          <pc:docMk/>
          <pc:sldMk cId="1917928831" sldId="883"/>
        </pc:sldMkLst>
      </pc:sldChg>
      <pc:sldChg chg="addSp delSp modSp add del mod">
        <pc:chgData name="Koksrud Andreas" userId="9d9beba6-c052-407a-8599-c781a677a996" providerId="ADAL" clId="{4C03B8BE-ED6C-47DA-A194-101B46B7832B}" dt="2024-02-01T11:35:19.819" v="5668" actId="1076"/>
        <pc:sldMkLst>
          <pc:docMk/>
          <pc:sldMk cId="33461568" sldId="884"/>
        </pc:sldMkLst>
      </pc:sldChg>
      <pc:sldChg chg="addSp delSp modSp add mod">
        <pc:chgData name="Koksrud Andreas" userId="9d9beba6-c052-407a-8599-c781a677a996" providerId="ADAL" clId="{4C03B8BE-ED6C-47DA-A194-101B46B7832B}" dt="2024-01-29T09:51:15.443" v="3240" actId="692"/>
        <pc:sldMkLst>
          <pc:docMk/>
          <pc:sldMk cId="2228775269" sldId="885"/>
        </pc:sldMkLst>
      </pc:sldChg>
      <pc:sldChg chg="addSp delSp modSp add mod">
        <pc:chgData name="Koksrud Andreas" userId="9d9beba6-c052-407a-8599-c781a677a996" providerId="ADAL" clId="{4C03B8BE-ED6C-47DA-A194-101B46B7832B}" dt="2024-02-01T11:39:15.629" v="5670"/>
        <pc:sldMkLst>
          <pc:docMk/>
          <pc:sldMk cId="3576402817" sldId="886"/>
        </pc:sldMkLst>
      </pc:sldChg>
      <pc:sldChg chg="addSp delSp modSp add mod">
        <pc:chgData name="Koksrud Andreas" userId="9d9beba6-c052-407a-8599-c781a677a996" providerId="ADAL" clId="{4C03B8BE-ED6C-47DA-A194-101B46B7832B}" dt="2024-01-29T12:12:53.510" v="4065" actId="1076"/>
        <pc:sldMkLst>
          <pc:docMk/>
          <pc:sldMk cId="3284537785" sldId="887"/>
        </pc:sldMkLst>
      </pc:sldChg>
      <pc:sldChg chg="addSp delSp modSp add mod">
        <pc:chgData name="Koksrud Andreas" userId="9d9beba6-c052-407a-8599-c781a677a996" providerId="ADAL" clId="{4C03B8BE-ED6C-47DA-A194-101B46B7832B}" dt="2024-02-01T11:55:38.925" v="5821" actId="20577"/>
        <pc:sldMkLst>
          <pc:docMk/>
          <pc:sldMk cId="2194220150" sldId="888"/>
        </pc:sldMkLst>
      </pc:sldChg>
      <pc:sldChg chg="addSp delSp modSp add mod">
        <pc:chgData name="Koksrud Andreas" userId="9d9beba6-c052-407a-8599-c781a677a996" providerId="ADAL" clId="{4C03B8BE-ED6C-47DA-A194-101B46B7832B}" dt="2024-02-01T12:04:53.843" v="5825"/>
        <pc:sldMkLst>
          <pc:docMk/>
          <pc:sldMk cId="797114304" sldId="889"/>
        </pc:sldMkLst>
      </pc:sldChg>
      <pc:sldChg chg="addSp delSp modSp add mod">
        <pc:chgData name="Koksrud Andreas" userId="9d9beba6-c052-407a-8599-c781a677a996" providerId="ADAL" clId="{4C03B8BE-ED6C-47DA-A194-101B46B7832B}" dt="2024-02-01T12:14:09.843" v="6063"/>
        <pc:sldMkLst>
          <pc:docMk/>
          <pc:sldMk cId="2383107090" sldId="890"/>
        </pc:sldMkLst>
      </pc:sldChg>
    </pc:docChg>
  </pc:docChgLst>
  <pc:docChgLst>
    <pc:chgData name="Koksrud Andreas" userId="9d9beba6-c052-407a-8599-c781a677a996" providerId="ADAL" clId="{E52AF215-E047-473C-8BD8-09C52860CC58}"/>
    <pc:docChg chg="undo redo custSel addSld delSld modSld sldOrd modSection">
      <pc:chgData name="Koksrud Andreas" userId="9d9beba6-c052-407a-8599-c781a677a996" providerId="ADAL" clId="{E52AF215-E047-473C-8BD8-09C52860CC58}" dt="2022-01-13T10:26:57.790" v="4189" actId="14100"/>
      <pc:docMkLst>
        <pc:docMk/>
      </pc:docMkLst>
      <pc:sldChg chg="addSp modSp mod">
        <pc:chgData name="Koksrud Andreas" userId="9d9beba6-c052-407a-8599-c781a677a996" providerId="ADAL" clId="{E52AF215-E047-473C-8BD8-09C52860CC58}" dt="2022-01-13T10:26:57.790" v="4189" actId="14100"/>
        <pc:sldMkLst>
          <pc:docMk/>
          <pc:sldMk cId="2087783305" sldId="730"/>
        </pc:sldMkLst>
      </pc:sldChg>
      <pc:sldChg chg="addSp delSp modSp mod ord">
        <pc:chgData name="Koksrud Andreas" userId="9d9beba6-c052-407a-8599-c781a677a996" providerId="ADAL" clId="{E52AF215-E047-473C-8BD8-09C52860CC58}" dt="2022-01-12T12:08:08.386" v="1047"/>
        <pc:sldMkLst>
          <pc:docMk/>
          <pc:sldMk cId="396736890" sldId="757"/>
        </pc:sldMkLst>
      </pc:sldChg>
      <pc:sldChg chg="addSp modSp mod">
        <pc:chgData name="Koksrud Andreas" userId="9d9beba6-c052-407a-8599-c781a677a996" providerId="ADAL" clId="{E52AF215-E047-473C-8BD8-09C52860CC58}" dt="2022-01-12T12:10:17.606" v="1339" actId="20577"/>
        <pc:sldMkLst>
          <pc:docMk/>
          <pc:sldMk cId="2706780473" sldId="758"/>
        </pc:sldMkLst>
      </pc:sldChg>
      <pc:sldChg chg="addSp delSp modSp mod">
        <pc:chgData name="Koksrud Andreas" userId="9d9beba6-c052-407a-8599-c781a677a996" providerId="ADAL" clId="{E52AF215-E047-473C-8BD8-09C52860CC58}" dt="2022-01-12T12:20:45.847" v="1409" actId="14100"/>
        <pc:sldMkLst>
          <pc:docMk/>
          <pc:sldMk cId="2616277657" sldId="759"/>
        </pc:sldMkLst>
      </pc:sldChg>
      <pc:sldChg chg="modSp mod">
        <pc:chgData name="Koksrud Andreas" userId="9d9beba6-c052-407a-8599-c781a677a996" providerId="ADAL" clId="{E52AF215-E047-473C-8BD8-09C52860CC58}" dt="2022-01-13T10:24:33.732" v="4121" actId="20577"/>
        <pc:sldMkLst>
          <pc:docMk/>
          <pc:sldMk cId="1725751202" sldId="760"/>
        </pc:sldMkLst>
      </pc:sldChg>
      <pc:sldChg chg="addSp modSp mod">
        <pc:chgData name="Koksrud Andreas" userId="9d9beba6-c052-407a-8599-c781a677a996" providerId="ADAL" clId="{E52AF215-E047-473C-8BD8-09C52860CC58}" dt="2022-01-12T13:17:33.703" v="2036" actId="962"/>
        <pc:sldMkLst>
          <pc:docMk/>
          <pc:sldMk cId="1019764475" sldId="761"/>
        </pc:sldMkLst>
      </pc:sldChg>
      <pc:sldChg chg="addSp delSp modSp del mod">
        <pc:chgData name="Koksrud Andreas" userId="9d9beba6-c052-407a-8599-c781a677a996" providerId="ADAL" clId="{E52AF215-E047-473C-8BD8-09C52860CC58}" dt="2022-01-13T09:59:47.838" v="3775" actId="2696"/>
        <pc:sldMkLst>
          <pc:docMk/>
          <pc:sldMk cId="451449259" sldId="762"/>
        </pc:sldMkLst>
      </pc:sldChg>
      <pc:sldChg chg="modSp add mod">
        <pc:chgData name="Koksrud Andreas" userId="9d9beba6-c052-407a-8599-c781a677a996" providerId="ADAL" clId="{E52AF215-E047-473C-8BD8-09C52860CC58}" dt="2022-01-13T10:00:04.128" v="3777"/>
        <pc:sldMkLst>
          <pc:docMk/>
          <pc:sldMk cId="3548956945" sldId="762"/>
        </pc:sldMkLst>
      </pc:sldChg>
      <pc:sldChg chg="addSp modSp mod">
        <pc:chgData name="Koksrud Andreas" userId="9d9beba6-c052-407a-8599-c781a677a996" providerId="ADAL" clId="{E52AF215-E047-473C-8BD8-09C52860CC58}" dt="2022-01-13T09:16:44.670" v="3330" actId="20577"/>
        <pc:sldMkLst>
          <pc:docMk/>
          <pc:sldMk cId="1523800458" sldId="763"/>
        </pc:sldMkLst>
      </pc:sldChg>
      <pc:sldChg chg="addSp delSp modSp mod">
        <pc:chgData name="Koksrud Andreas" userId="9d9beba6-c052-407a-8599-c781a677a996" providerId="ADAL" clId="{E52AF215-E047-473C-8BD8-09C52860CC58}" dt="2022-01-12T13:14:53.410" v="2024" actId="1036"/>
        <pc:sldMkLst>
          <pc:docMk/>
          <pc:sldMk cId="1963101599" sldId="764"/>
        </pc:sldMkLst>
      </pc:sldChg>
      <pc:sldChg chg="addSp delSp modSp mod">
        <pc:chgData name="Koksrud Andreas" userId="9d9beba6-c052-407a-8599-c781a677a996" providerId="ADAL" clId="{E52AF215-E047-473C-8BD8-09C52860CC58}" dt="2022-01-12T13:39:31.923" v="2170" actId="6549"/>
        <pc:sldMkLst>
          <pc:docMk/>
          <pc:sldMk cId="1133620909" sldId="765"/>
        </pc:sldMkLst>
      </pc:sldChg>
      <pc:sldChg chg="addSp delSp modSp mod">
        <pc:chgData name="Koksrud Andreas" userId="9d9beba6-c052-407a-8599-c781a677a996" providerId="ADAL" clId="{E52AF215-E047-473C-8BD8-09C52860CC58}" dt="2022-01-13T08:21:03.751" v="3104" actId="1036"/>
        <pc:sldMkLst>
          <pc:docMk/>
          <pc:sldMk cId="2033200031" sldId="766"/>
        </pc:sldMkLst>
      </pc:sldChg>
      <pc:sldChg chg="addSp modSp mod">
        <pc:chgData name="Koksrud Andreas" userId="9d9beba6-c052-407a-8599-c781a677a996" providerId="ADAL" clId="{E52AF215-E047-473C-8BD8-09C52860CC58}" dt="2022-01-13T07:31:24.962" v="2931" actId="27636"/>
        <pc:sldMkLst>
          <pc:docMk/>
          <pc:sldMk cId="3428711004" sldId="767"/>
        </pc:sldMkLst>
      </pc:sldChg>
      <pc:sldChg chg="modSp mod">
        <pc:chgData name="Koksrud Andreas" userId="9d9beba6-c052-407a-8599-c781a677a996" providerId="ADAL" clId="{E52AF215-E047-473C-8BD8-09C52860CC58}" dt="2022-01-13T07:39:31.704" v="3028" actId="20577"/>
        <pc:sldMkLst>
          <pc:docMk/>
          <pc:sldMk cId="1456486215" sldId="768"/>
        </pc:sldMkLst>
      </pc:sldChg>
      <pc:sldChg chg="addSp modSp mod">
        <pc:chgData name="Koksrud Andreas" userId="9d9beba6-c052-407a-8599-c781a677a996" providerId="ADAL" clId="{E52AF215-E047-473C-8BD8-09C52860CC58}" dt="2022-01-13T08:21:18.595" v="3111" actId="1036"/>
        <pc:sldMkLst>
          <pc:docMk/>
          <pc:sldMk cId="1313933673" sldId="769"/>
        </pc:sldMkLst>
      </pc:sldChg>
      <pc:sldChg chg="addSp modSp mod">
        <pc:chgData name="Koksrud Andreas" userId="9d9beba6-c052-407a-8599-c781a677a996" providerId="ADAL" clId="{E52AF215-E047-473C-8BD8-09C52860CC58}" dt="2022-01-13T08:23:45.719" v="3139" actId="14100"/>
        <pc:sldMkLst>
          <pc:docMk/>
          <pc:sldMk cId="284321844" sldId="770"/>
        </pc:sldMkLst>
      </pc:sldChg>
      <pc:sldChg chg="addSp modSp mod">
        <pc:chgData name="Koksrud Andreas" userId="9d9beba6-c052-407a-8599-c781a677a996" providerId="ADAL" clId="{E52AF215-E047-473C-8BD8-09C52860CC58}" dt="2022-01-13T08:28:19.003" v="3163" actId="14100"/>
        <pc:sldMkLst>
          <pc:docMk/>
          <pc:sldMk cId="3521944309" sldId="771"/>
        </pc:sldMkLst>
      </pc:sldChg>
      <pc:sldChg chg="addSp modSp mod">
        <pc:chgData name="Koksrud Andreas" userId="9d9beba6-c052-407a-8599-c781a677a996" providerId="ADAL" clId="{E52AF215-E047-473C-8BD8-09C52860CC58}" dt="2022-01-13T08:35:22.380" v="3171" actId="1076"/>
        <pc:sldMkLst>
          <pc:docMk/>
          <pc:sldMk cId="4174575932" sldId="772"/>
        </pc:sldMkLst>
      </pc:sldChg>
      <pc:sldChg chg="addSp modSp">
        <pc:chgData name="Koksrud Andreas" userId="9d9beba6-c052-407a-8599-c781a677a996" providerId="ADAL" clId="{E52AF215-E047-473C-8BD8-09C52860CC58}" dt="2022-01-13T08:36:55.248" v="3175" actId="1076"/>
        <pc:sldMkLst>
          <pc:docMk/>
          <pc:sldMk cId="1893841773" sldId="773"/>
        </pc:sldMkLst>
      </pc:sldChg>
      <pc:sldChg chg="addSp delSp modSp mod">
        <pc:chgData name="Koksrud Andreas" userId="9d9beba6-c052-407a-8599-c781a677a996" providerId="ADAL" clId="{E52AF215-E047-473C-8BD8-09C52860CC58}" dt="2022-01-13T08:40:23.119" v="3268" actId="1076"/>
        <pc:sldMkLst>
          <pc:docMk/>
          <pc:sldMk cId="1749779748" sldId="774"/>
        </pc:sldMkLst>
      </pc:sldChg>
      <pc:sldChg chg="addSp delSp modSp mod">
        <pc:chgData name="Koksrud Andreas" userId="9d9beba6-c052-407a-8599-c781a677a996" providerId="ADAL" clId="{E52AF215-E047-473C-8BD8-09C52860CC58}" dt="2022-01-13T09:08:22.146" v="3302" actId="1076"/>
        <pc:sldMkLst>
          <pc:docMk/>
          <pc:sldMk cId="2963068298" sldId="775"/>
        </pc:sldMkLst>
      </pc:sldChg>
      <pc:sldChg chg="addSp modSp mod">
        <pc:chgData name="Koksrud Andreas" userId="9d9beba6-c052-407a-8599-c781a677a996" providerId="ADAL" clId="{E52AF215-E047-473C-8BD8-09C52860CC58}" dt="2022-01-13T09:21:51.128" v="3381" actId="1076"/>
        <pc:sldMkLst>
          <pc:docMk/>
          <pc:sldMk cId="2831047971" sldId="776"/>
        </pc:sldMkLst>
      </pc:sldChg>
      <pc:sldChg chg="addSp modSp mod">
        <pc:chgData name="Koksrud Andreas" userId="9d9beba6-c052-407a-8599-c781a677a996" providerId="ADAL" clId="{E52AF215-E047-473C-8BD8-09C52860CC58}" dt="2022-01-13T09:58:27.399" v="3774" actId="1076"/>
        <pc:sldMkLst>
          <pc:docMk/>
          <pc:sldMk cId="1447749266" sldId="777"/>
        </pc:sldMkLst>
      </pc:sldChg>
      <pc:sldChg chg="del">
        <pc:chgData name="Koksrud Andreas" userId="9d9beba6-c052-407a-8599-c781a677a996" providerId="ADAL" clId="{E52AF215-E047-473C-8BD8-09C52860CC58}" dt="2022-01-13T10:00:07.190" v="3778" actId="47"/>
        <pc:sldMkLst>
          <pc:docMk/>
          <pc:sldMk cId="988087066" sldId="778"/>
        </pc:sldMkLst>
      </pc:sldChg>
      <pc:sldChg chg="addSp modSp mod ord">
        <pc:chgData name="Koksrud Andreas" userId="9d9beba6-c052-407a-8599-c781a677a996" providerId="ADAL" clId="{E52AF215-E047-473C-8BD8-09C52860CC58}" dt="2022-01-13T10:23:08.806" v="4009" actId="1076"/>
        <pc:sldMkLst>
          <pc:docMk/>
          <pc:sldMk cId="286125317" sldId="779"/>
        </pc:sldMkLst>
      </pc:sldChg>
      <pc:sldChg chg="addSp modSp mod">
        <pc:chgData name="Koksrud Andreas" userId="9d9beba6-c052-407a-8599-c781a677a996" providerId="ADAL" clId="{E52AF215-E047-473C-8BD8-09C52860CC58}" dt="2022-01-13T09:28:06.082" v="3443" actId="14100"/>
        <pc:sldMkLst>
          <pc:docMk/>
          <pc:sldMk cId="2127300312" sldId="780"/>
        </pc:sldMkLst>
      </pc:sldChg>
      <pc:sldChg chg="addSp delSp modSp add mod">
        <pc:chgData name="Koksrud Andreas" userId="9d9beba6-c052-407a-8599-c781a677a996" providerId="ADAL" clId="{E52AF215-E047-473C-8BD8-09C52860CC58}" dt="2022-01-12T09:29:31.889" v="653" actId="14100"/>
        <pc:sldMkLst>
          <pc:docMk/>
          <pc:sldMk cId="2324317775" sldId="781"/>
        </pc:sldMkLst>
      </pc:sldChg>
      <pc:sldChg chg="addSp delSp modSp add mod ord">
        <pc:chgData name="Koksrud Andreas" userId="9d9beba6-c052-407a-8599-c781a677a996" providerId="ADAL" clId="{E52AF215-E047-473C-8BD8-09C52860CC58}" dt="2022-01-12T09:19:18.049" v="355" actId="14100"/>
        <pc:sldMkLst>
          <pc:docMk/>
          <pc:sldMk cId="1584291209" sldId="782"/>
        </pc:sldMkLst>
      </pc:sldChg>
      <pc:sldChg chg="addSp delSp modSp add mod">
        <pc:chgData name="Koksrud Andreas" userId="9d9beba6-c052-407a-8599-c781a677a996" providerId="ADAL" clId="{E52AF215-E047-473C-8BD8-09C52860CC58}" dt="2022-01-12T12:09:47.124" v="1290" actId="6549"/>
        <pc:sldMkLst>
          <pc:docMk/>
          <pc:sldMk cId="2272527178" sldId="783"/>
        </pc:sldMkLst>
      </pc:sldChg>
      <pc:sldChg chg="delSp modSp add del mod">
        <pc:chgData name="Koksrud Andreas" userId="9d9beba6-c052-407a-8599-c781a677a996" providerId="ADAL" clId="{E52AF215-E047-473C-8BD8-09C52860CC58}" dt="2022-01-12T09:30:28.302" v="654" actId="2696"/>
        <pc:sldMkLst>
          <pc:docMk/>
          <pc:sldMk cId="2820914973" sldId="783"/>
        </pc:sldMkLst>
      </pc:sldChg>
      <pc:sldChg chg="addSp modSp add mod">
        <pc:chgData name="Koksrud Andreas" userId="9d9beba6-c052-407a-8599-c781a677a996" providerId="ADAL" clId="{E52AF215-E047-473C-8BD8-09C52860CC58}" dt="2022-01-12T12:19:26.247" v="1396" actId="1076"/>
        <pc:sldMkLst>
          <pc:docMk/>
          <pc:sldMk cId="2035997049" sldId="784"/>
        </pc:sldMkLst>
      </pc:sldChg>
      <pc:sldChg chg="addSp modSp add mod">
        <pc:chgData name="Koksrud Andreas" userId="9d9beba6-c052-407a-8599-c781a677a996" providerId="ADAL" clId="{E52AF215-E047-473C-8BD8-09C52860CC58}" dt="2022-01-12T12:30:11.120" v="1427" actId="732"/>
        <pc:sldMkLst>
          <pc:docMk/>
          <pc:sldMk cId="1437315232" sldId="785"/>
        </pc:sldMkLst>
      </pc:sldChg>
      <pc:sldChg chg="addSp modSp add mod">
        <pc:chgData name="Koksrud Andreas" userId="9d9beba6-c052-407a-8599-c781a677a996" providerId="ADAL" clId="{E52AF215-E047-473C-8BD8-09C52860CC58}" dt="2022-01-12T12:31:33.946" v="1435" actId="732"/>
        <pc:sldMkLst>
          <pc:docMk/>
          <pc:sldMk cId="439586449" sldId="786"/>
        </pc:sldMkLst>
      </pc:sldChg>
      <pc:sldChg chg="addSp modSp add mod">
        <pc:chgData name="Koksrud Andreas" userId="9d9beba6-c052-407a-8599-c781a677a996" providerId="ADAL" clId="{E52AF215-E047-473C-8BD8-09C52860CC58}" dt="2022-01-12T12:33:29.533" v="1447" actId="14100"/>
        <pc:sldMkLst>
          <pc:docMk/>
          <pc:sldMk cId="3919586401" sldId="787"/>
        </pc:sldMkLst>
      </pc:sldChg>
      <pc:sldChg chg="addSp modSp add mod">
        <pc:chgData name="Koksrud Andreas" userId="9d9beba6-c052-407a-8599-c781a677a996" providerId="ADAL" clId="{E52AF215-E047-473C-8BD8-09C52860CC58}" dt="2022-01-12T12:35:03.923" v="1461" actId="14100"/>
        <pc:sldMkLst>
          <pc:docMk/>
          <pc:sldMk cId="463834088" sldId="788"/>
        </pc:sldMkLst>
      </pc:sldChg>
      <pc:sldChg chg="addSp modSp add mod">
        <pc:chgData name="Koksrud Andreas" userId="9d9beba6-c052-407a-8599-c781a677a996" providerId="ADAL" clId="{E52AF215-E047-473C-8BD8-09C52860CC58}" dt="2022-01-12T12:37:29.259" v="1495" actId="1076"/>
        <pc:sldMkLst>
          <pc:docMk/>
          <pc:sldMk cId="1168678729" sldId="789"/>
        </pc:sldMkLst>
      </pc:sldChg>
      <pc:sldChg chg="addSp delSp modSp add mod">
        <pc:chgData name="Koksrud Andreas" userId="9d9beba6-c052-407a-8599-c781a677a996" providerId="ADAL" clId="{E52AF215-E047-473C-8BD8-09C52860CC58}" dt="2022-01-12T13:18:46.495" v="2072" actId="962"/>
        <pc:sldMkLst>
          <pc:docMk/>
          <pc:sldMk cId="2352117430" sldId="790"/>
        </pc:sldMkLst>
      </pc:sldChg>
      <pc:sldChg chg="addSp modSp add mod">
        <pc:chgData name="Koksrud Andreas" userId="9d9beba6-c052-407a-8599-c781a677a996" providerId="ADAL" clId="{E52AF215-E047-473C-8BD8-09C52860CC58}" dt="2022-01-13T07:39:17.946" v="3027" actId="20577"/>
        <pc:sldMkLst>
          <pc:docMk/>
          <pc:sldMk cId="1582857246" sldId="791"/>
        </pc:sldMkLst>
      </pc:sldChg>
      <pc:sldChg chg="addSp modSp add mod">
        <pc:chgData name="Koksrud Andreas" userId="9d9beba6-c052-407a-8599-c781a677a996" providerId="ADAL" clId="{E52AF215-E047-473C-8BD8-09C52860CC58}" dt="2022-01-13T09:47:31.703" v="3704" actId="1036"/>
        <pc:sldMkLst>
          <pc:docMk/>
          <pc:sldMk cId="95454940" sldId="792"/>
        </pc:sldMkLst>
      </pc:sldChg>
      <pc:sldChg chg="addSp delSp modSp add mod ord">
        <pc:chgData name="Koksrud Andreas" userId="9d9beba6-c052-407a-8599-c781a677a996" providerId="ADAL" clId="{E52AF215-E047-473C-8BD8-09C52860CC58}" dt="2022-01-13T10:04:38.993" v="3813" actId="478"/>
        <pc:sldMkLst>
          <pc:docMk/>
          <pc:sldMk cId="2873046022" sldId="793"/>
        </pc:sldMkLst>
      </pc:sldChg>
    </pc:docChg>
  </pc:docChgLst>
  <pc:docChgLst>
    <pc:chgData name="Koksrud Andreas" userId="9d9beba6-c052-407a-8599-c781a677a996" providerId="ADAL" clId="{A12B80E5-82E9-4617-B0D5-DF0FC4BDED9A}"/>
    <pc:docChg chg="undo custSel addSld modSld">
      <pc:chgData name="Koksrud Andreas" userId="9d9beba6-c052-407a-8599-c781a677a996" providerId="ADAL" clId="{A12B80E5-82E9-4617-B0D5-DF0FC4BDED9A}" dt="2022-01-14T10:17:10.042" v="502" actId="1036"/>
      <pc:docMkLst>
        <pc:docMk/>
      </pc:docMkLst>
      <pc:sldChg chg="addSp modSp mod">
        <pc:chgData name="Koksrud Andreas" userId="9d9beba6-c052-407a-8599-c781a677a996" providerId="ADAL" clId="{A12B80E5-82E9-4617-B0D5-DF0FC4BDED9A}" dt="2022-01-14T09:54:35.855" v="55" actId="962"/>
        <pc:sldMkLst>
          <pc:docMk/>
          <pc:sldMk cId="662028914" sldId="756"/>
        </pc:sldMkLst>
      </pc:sldChg>
      <pc:sldChg chg="modSp mod">
        <pc:chgData name="Koksrud Andreas" userId="9d9beba6-c052-407a-8599-c781a677a996" providerId="ADAL" clId="{A12B80E5-82E9-4617-B0D5-DF0FC4BDED9A}" dt="2022-01-14T10:05:45.246" v="210" actId="20577"/>
        <pc:sldMkLst>
          <pc:docMk/>
          <pc:sldMk cId="2706780473" sldId="758"/>
        </pc:sldMkLst>
      </pc:sldChg>
      <pc:sldChg chg="addSp modSp mod">
        <pc:chgData name="Koksrud Andreas" userId="9d9beba6-c052-407a-8599-c781a677a996" providerId="ADAL" clId="{A12B80E5-82E9-4617-B0D5-DF0FC4BDED9A}" dt="2022-01-14T10:07:58.673" v="308" actId="14100"/>
        <pc:sldMkLst>
          <pc:docMk/>
          <pc:sldMk cId="2616277657" sldId="759"/>
        </pc:sldMkLst>
      </pc:sldChg>
      <pc:sldChg chg="addSp modSp mod">
        <pc:chgData name="Koksrud Andreas" userId="9d9beba6-c052-407a-8599-c781a677a996" providerId="ADAL" clId="{A12B80E5-82E9-4617-B0D5-DF0FC4BDED9A}" dt="2022-01-14T10:15:05.999" v="446" actId="6549"/>
        <pc:sldMkLst>
          <pc:docMk/>
          <pc:sldMk cId="2033200031" sldId="766"/>
        </pc:sldMkLst>
      </pc:sldChg>
      <pc:sldChg chg="modSp mod">
        <pc:chgData name="Koksrud Andreas" userId="9d9beba6-c052-407a-8599-c781a677a996" providerId="ADAL" clId="{A12B80E5-82E9-4617-B0D5-DF0FC4BDED9A}" dt="2022-01-14T10:17:10.042" v="502" actId="1036"/>
        <pc:sldMkLst>
          <pc:docMk/>
          <pc:sldMk cId="1447749266" sldId="777"/>
        </pc:sldMkLst>
      </pc:sldChg>
      <pc:sldChg chg="modSp mod">
        <pc:chgData name="Koksrud Andreas" userId="9d9beba6-c052-407a-8599-c781a677a996" providerId="ADAL" clId="{A12B80E5-82E9-4617-B0D5-DF0FC4BDED9A}" dt="2022-01-14T10:06:45.306" v="254" actId="20577"/>
        <pc:sldMkLst>
          <pc:docMk/>
          <pc:sldMk cId="2324317775" sldId="781"/>
        </pc:sldMkLst>
      </pc:sldChg>
      <pc:sldChg chg="modSp mod">
        <pc:chgData name="Koksrud Andreas" userId="9d9beba6-c052-407a-8599-c781a677a996" providerId="ADAL" clId="{A12B80E5-82E9-4617-B0D5-DF0FC4BDED9A}" dt="2022-01-14T10:05:13.063" v="148" actId="21"/>
        <pc:sldMkLst>
          <pc:docMk/>
          <pc:sldMk cId="2272527178" sldId="783"/>
        </pc:sldMkLst>
      </pc:sldChg>
      <pc:sldChg chg="addSp delSp modSp add mod">
        <pc:chgData name="Koksrud Andreas" userId="9d9beba6-c052-407a-8599-c781a677a996" providerId="ADAL" clId="{A12B80E5-82E9-4617-B0D5-DF0FC4BDED9A}" dt="2022-01-14T10:02:43.043" v="70" actId="1076"/>
        <pc:sldMkLst>
          <pc:docMk/>
          <pc:sldMk cId="178375220" sldId="794"/>
        </pc:sldMkLst>
      </pc:sldChg>
    </pc:docChg>
  </pc:docChgLst>
  <pc:docChgLst>
    <pc:chgData name="Andreas Koksrud" userId="9d9beba6-c052-407a-8599-c781a677a996" providerId="ADAL" clId="{4C89AD2D-B60A-479F-9F95-9D423A06FAEA}"/>
    <pc:docChg chg="undo redo custSel addSld delSld modSld sldOrd modSection">
      <pc:chgData name="Andreas Koksrud" userId="9d9beba6-c052-407a-8599-c781a677a996" providerId="ADAL" clId="{4C89AD2D-B60A-479F-9F95-9D423A06FAEA}" dt="2024-08-06T18:29:33.046" v="40740" actId="20577"/>
      <pc:docMkLst>
        <pc:docMk/>
      </pc:docMkLst>
      <pc:sldChg chg="del">
        <pc:chgData name="Andreas Koksrud" userId="9d9beba6-c052-407a-8599-c781a677a996" providerId="ADAL" clId="{4C89AD2D-B60A-479F-9F95-9D423A06FAEA}" dt="2024-06-09T16:13:18.629" v="2169" actId="47"/>
        <pc:sldMkLst>
          <pc:docMk/>
          <pc:sldMk cId="0" sldId="269"/>
        </pc:sldMkLst>
      </pc:sldChg>
      <pc:sldChg chg="addSp delSp modSp mod setBg">
        <pc:chgData name="Andreas Koksrud" userId="9d9beba6-c052-407a-8599-c781a677a996" providerId="ADAL" clId="{4C89AD2D-B60A-479F-9F95-9D423A06FAEA}" dt="2024-07-24T19:54:22.180" v="27580"/>
        <pc:sldMkLst>
          <pc:docMk/>
          <pc:sldMk cId="697137886" sldId="679"/>
        </pc:sldMkLst>
      </pc:sldChg>
      <pc:sldChg chg="addSp delSp modSp mod">
        <pc:chgData name="Andreas Koksrud" userId="9d9beba6-c052-407a-8599-c781a677a996" providerId="ADAL" clId="{4C89AD2D-B60A-479F-9F95-9D423A06FAEA}" dt="2024-06-14T18:12:29.291" v="5927" actId="20577"/>
        <pc:sldMkLst>
          <pc:docMk/>
          <pc:sldMk cId="2087783305" sldId="730"/>
        </pc:sldMkLst>
      </pc:sldChg>
      <pc:sldChg chg="addSp modSp add mod">
        <pc:chgData name="Andreas Koksrud" userId="9d9beba6-c052-407a-8599-c781a677a996" providerId="ADAL" clId="{4C89AD2D-B60A-479F-9F95-9D423A06FAEA}" dt="2024-08-06T13:19:16.560" v="38946" actId="20577"/>
        <pc:sldMkLst>
          <pc:docMk/>
          <pc:sldMk cId="1205429650" sldId="740"/>
        </pc:sldMkLst>
      </pc:sldChg>
      <pc:sldChg chg="addSp modSp mod">
        <pc:chgData name="Andreas Koksrud" userId="9d9beba6-c052-407a-8599-c781a677a996" providerId="ADAL" clId="{4C89AD2D-B60A-479F-9F95-9D423A06FAEA}" dt="2024-07-25T22:05:46.513" v="29178" actId="404"/>
        <pc:sldMkLst>
          <pc:docMk/>
          <pc:sldMk cId="4184721091" sldId="775"/>
        </pc:sldMkLst>
      </pc:sldChg>
      <pc:sldChg chg="addSp modSp add mod">
        <pc:chgData name="Andreas Koksrud" userId="9d9beba6-c052-407a-8599-c781a677a996" providerId="ADAL" clId="{4C89AD2D-B60A-479F-9F95-9D423A06FAEA}" dt="2024-07-20T18:52:53.407" v="26040" actId="6549"/>
        <pc:sldMkLst>
          <pc:docMk/>
          <pc:sldMk cId="267941889" sldId="776"/>
        </pc:sldMkLst>
      </pc:sldChg>
      <pc:sldChg chg="addSp modSp add">
        <pc:chgData name="Andreas Koksrud" userId="9d9beba6-c052-407a-8599-c781a677a996" providerId="ADAL" clId="{4C89AD2D-B60A-479F-9F95-9D423A06FAEA}" dt="2024-06-14T18:22:37.535" v="6646"/>
        <pc:sldMkLst>
          <pc:docMk/>
          <pc:sldMk cId="2950788596" sldId="780"/>
        </pc:sldMkLst>
      </pc:sldChg>
      <pc:sldChg chg="addSp modSp add">
        <pc:chgData name="Andreas Koksrud" userId="9d9beba6-c052-407a-8599-c781a677a996" providerId="ADAL" clId="{4C89AD2D-B60A-479F-9F95-9D423A06FAEA}" dt="2024-06-14T18:19:53.113" v="6482"/>
        <pc:sldMkLst>
          <pc:docMk/>
          <pc:sldMk cId="1603511548" sldId="781"/>
        </pc:sldMkLst>
      </pc:sldChg>
      <pc:sldChg chg="addSp modSp add">
        <pc:chgData name="Andreas Koksrud" userId="9d9beba6-c052-407a-8599-c781a677a996" providerId="ADAL" clId="{4C89AD2D-B60A-479F-9F95-9D423A06FAEA}" dt="2024-06-14T18:22:39.188" v="6647"/>
        <pc:sldMkLst>
          <pc:docMk/>
          <pc:sldMk cId="1881751481" sldId="782"/>
        </pc:sldMkLst>
      </pc:sldChg>
      <pc:sldChg chg="addSp delSp modSp add del mod">
        <pc:chgData name="Andreas Koksrud" userId="9d9beba6-c052-407a-8599-c781a677a996" providerId="ADAL" clId="{4C89AD2D-B60A-479F-9F95-9D423A06FAEA}" dt="2024-08-04T15:57:33.603" v="36362" actId="20577"/>
        <pc:sldMkLst>
          <pc:docMk/>
          <pc:sldMk cId="590634226" sldId="798"/>
        </pc:sldMkLst>
      </pc:sldChg>
      <pc:sldChg chg="addSp delSp modSp mod">
        <pc:chgData name="Andreas Koksrud" userId="9d9beba6-c052-407a-8599-c781a677a996" providerId="ADAL" clId="{4C89AD2D-B60A-479F-9F95-9D423A06FAEA}" dt="2024-07-19T20:03:31.327" v="25952" actId="167"/>
        <pc:sldMkLst>
          <pc:docMk/>
          <pc:sldMk cId="2075912972" sldId="800"/>
        </pc:sldMkLst>
      </pc:sldChg>
      <pc:sldChg chg="addSp modSp add">
        <pc:chgData name="Andreas Koksrud" userId="9d9beba6-c052-407a-8599-c781a677a996" providerId="ADAL" clId="{4C89AD2D-B60A-479F-9F95-9D423A06FAEA}" dt="2024-06-14T18:19:57.129" v="6485"/>
        <pc:sldMkLst>
          <pc:docMk/>
          <pc:sldMk cId="1498060418" sldId="802"/>
        </pc:sldMkLst>
      </pc:sldChg>
      <pc:sldChg chg="addSp modSp add del">
        <pc:chgData name="Andreas Koksrud" userId="9d9beba6-c052-407a-8599-c781a677a996" providerId="ADAL" clId="{4C89AD2D-B60A-479F-9F95-9D423A06FAEA}" dt="2024-06-17T18:10:13.163" v="11224" actId="47"/>
        <pc:sldMkLst>
          <pc:docMk/>
          <pc:sldMk cId="2074140981" sldId="806"/>
        </pc:sldMkLst>
      </pc:sldChg>
      <pc:sldChg chg="addSp delSp modSp add mod">
        <pc:chgData name="Andreas Koksrud" userId="9d9beba6-c052-407a-8599-c781a677a996" providerId="ADAL" clId="{4C89AD2D-B60A-479F-9F95-9D423A06FAEA}" dt="2024-08-03T09:37:53.405" v="35379" actId="20577"/>
        <pc:sldMkLst>
          <pc:docMk/>
          <pc:sldMk cId="3317680748" sldId="807"/>
        </pc:sldMkLst>
      </pc:sldChg>
      <pc:sldChg chg="addSp delSp modSp add mod">
        <pc:chgData name="Andreas Koksrud" userId="9d9beba6-c052-407a-8599-c781a677a996" providerId="ADAL" clId="{4C89AD2D-B60A-479F-9F95-9D423A06FAEA}" dt="2024-06-17T18:36:44.785" v="11283" actId="478"/>
        <pc:sldMkLst>
          <pc:docMk/>
          <pc:sldMk cId="197388729" sldId="808"/>
        </pc:sldMkLst>
      </pc:sldChg>
      <pc:sldChg chg="addSp modSp add del">
        <pc:chgData name="Andreas Koksrud" userId="9d9beba6-c052-407a-8599-c781a677a996" providerId="ADAL" clId="{4C89AD2D-B60A-479F-9F95-9D423A06FAEA}" dt="2024-06-17T18:10:10.247" v="11223" actId="47"/>
        <pc:sldMkLst>
          <pc:docMk/>
          <pc:sldMk cId="1335476865" sldId="813"/>
        </pc:sldMkLst>
      </pc:sldChg>
      <pc:sldChg chg="addSp modSp add mod">
        <pc:chgData name="Andreas Koksrud" userId="9d9beba6-c052-407a-8599-c781a677a996" providerId="ADAL" clId="{4C89AD2D-B60A-479F-9F95-9D423A06FAEA}" dt="2024-08-04T16:07:44.965" v="36508" actId="20577"/>
        <pc:sldMkLst>
          <pc:docMk/>
          <pc:sldMk cId="248187023" sldId="814"/>
        </pc:sldMkLst>
      </pc:sldChg>
      <pc:sldChg chg="addSp modSp add mod">
        <pc:chgData name="Andreas Koksrud" userId="9d9beba6-c052-407a-8599-c781a677a996" providerId="ADAL" clId="{4C89AD2D-B60A-479F-9F95-9D423A06FAEA}" dt="2024-08-04T16:07:33.827" v="36485" actId="20577"/>
        <pc:sldMkLst>
          <pc:docMk/>
          <pc:sldMk cId="2920848915" sldId="815"/>
        </pc:sldMkLst>
      </pc:sldChg>
      <pc:sldChg chg="addSp delSp modSp add mod">
        <pc:chgData name="Andreas Koksrud" userId="9d9beba6-c052-407a-8599-c781a677a996" providerId="ADAL" clId="{4C89AD2D-B60A-479F-9F95-9D423A06FAEA}" dt="2024-08-04T16:07:28.213" v="36468" actId="20577"/>
        <pc:sldMkLst>
          <pc:docMk/>
          <pc:sldMk cId="2825686732" sldId="816"/>
        </pc:sldMkLst>
      </pc:sldChg>
      <pc:sldChg chg="addSp modSp add mod">
        <pc:chgData name="Andreas Koksrud" userId="9d9beba6-c052-407a-8599-c781a677a996" providerId="ADAL" clId="{4C89AD2D-B60A-479F-9F95-9D423A06FAEA}" dt="2024-08-04T16:07:14.857" v="36422" actId="20577"/>
        <pc:sldMkLst>
          <pc:docMk/>
          <pc:sldMk cId="3012956304" sldId="817"/>
        </pc:sldMkLst>
      </pc:sldChg>
      <pc:sldChg chg="addSp modSp add mod">
        <pc:chgData name="Andreas Koksrud" userId="9d9beba6-c052-407a-8599-c781a677a996" providerId="ADAL" clId="{4C89AD2D-B60A-479F-9F95-9D423A06FAEA}" dt="2024-08-04T16:07:21.167" v="36445" actId="20577"/>
        <pc:sldMkLst>
          <pc:docMk/>
          <pc:sldMk cId="958133851" sldId="818"/>
        </pc:sldMkLst>
      </pc:sldChg>
      <pc:sldChg chg="addSp modSp add mod">
        <pc:chgData name="Andreas Koksrud" userId="9d9beba6-c052-407a-8599-c781a677a996" providerId="ADAL" clId="{4C89AD2D-B60A-479F-9F95-9D423A06FAEA}" dt="2024-08-04T16:16:32.358" v="36547" actId="20577"/>
        <pc:sldMkLst>
          <pc:docMk/>
          <pc:sldMk cId="3123567294" sldId="819"/>
        </pc:sldMkLst>
      </pc:sldChg>
      <pc:sldChg chg="addSp delSp modSp add mod">
        <pc:chgData name="Andreas Koksrud" userId="9d9beba6-c052-407a-8599-c781a677a996" providerId="ADAL" clId="{4C89AD2D-B60A-479F-9F95-9D423A06FAEA}" dt="2024-08-06T13:18:56.286" v="38929" actId="20577"/>
        <pc:sldMkLst>
          <pc:docMk/>
          <pc:sldMk cId="2810975730" sldId="820"/>
        </pc:sldMkLst>
      </pc:sldChg>
      <pc:sldChg chg="addSp modSp add mod">
        <pc:chgData name="Andreas Koksrud" userId="9d9beba6-c052-407a-8599-c781a677a996" providerId="ADAL" clId="{4C89AD2D-B60A-479F-9F95-9D423A06FAEA}" dt="2024-08-06T13:20:32.911" v="39020" actId="6549"/>
        <pc:sldMkLst>
          <pc:docMk/>
          <pc:sldMk cId="484354108" sldId="821"/>
        </pc:sldMkLst>
      </pc:sldChg>
      <pc:sldChg chg="addSp modSp add mod">
        <pc:chgData name="Andreas Koksrud" userId="9d9beba6-c052-407a-8599-c781a677a996" providerId="ADAL" clId="{4C89AD2D-B60A-479F-9F95-9D423A06FAEA}" dt="2024-08-06T13:21:05.594" v="39028" actId="20577"/>
        <pc:sldMkLst>
          <pc:docMk/>
          <pc:sldMk cId="1297674930" sldId="822"/>
        </pc:sldMkLst>
      </pc:sldChg>
      <pc:sldChg chg="addSp modSp add mod">
        <pc:chgData name="Andreas Koksrud" userId="9d9beba6-c052-407a-8599-c781a677a996" providerId="ADAL" clId="{4C89AD2D-B60A-479F-9F95-9D423A06FAEA}" dt="2024-08-06T13:24:46.495" v="39122" actId="1076"/>
        <pc:sldMkLst>
          <pc:docMk/>
          <pc:sldMk cId="3521479601" sldId="823"/>
        </pc:sldMkLst>
      </pc:sldChg>
      <pc:sldChg chg="addSp modSp add mod">
        <pc:chgData name="Andreas Koksrud" userId="9d9beba6-c052-407a-8599-c781a677a996" providerId="ADAL" clId="{4C89AD2D-B60A-479F-9F95-9D423A06FAEA}" dt="2024-08-06T13:27:45.034" v="39256" actId="6549"/>
        <pc:sldMkLst>
          <pc:docMk/>
          <pc:sldMk cId="4106763092" sldId="826"/>
        </pc:sldMkLst>
      </pc:sldChg>
      <pc:sldChg chg="addSp modSp add mod">
        <pc:chgData name="Andreas Koksrud" userId="9d9beba6-c052-407a-8599-c781a677a996" providerId="ADAL" clId="{4C89AD2D-B60A-479F-9F95-9D423A06FAEA}" dt="2024-08-06T13:21:19.321" v="39062" actId="20577"/>
        <pc:sldMkLst>
          <pc:docMk/>
          <pc:sldMk cId="1118305278" sldId="829"/>
        </pc:sldMkLst>
      </pc:sldChg>
      <pc:sldChg chg="addSp modSp add">
        <pc:chgData name="Andreas Koksrud" userId="9d9beba6-c052-407a-8599-c781a677a996" providerId="ADAL" clId="{4C89AD2D-B60A-479F-9F95-9D423A06FAEA}" dt="2024-06-14T18:19:58.440" v="6486"/>
        <pc:sldMkLst>
          <pc:docMk/>
          <pc:sldMk cId="1212745208" sldId="830"/>
        </pc:sldMkLst>
      </pc:sldChg>
      <pc:sldChg chg="addSp modSp add">
        <pc:chgData name="Andreas Koksrud" userId="9d9beba6-c052-407a-8599-c781a677a996" providerId="ADAL" clId="{4C89AD2D-B60A-479F-9F95-9D423A06FAEA}" dt="2024-06-14T18:23:22.924" v="6655"/>
        <pc:sldMkLst>
          <pc:docMk/>
          <pc:sldMk cId="1070812493" sldId="839"/>
        </pc:sldMkLst>
      </pc:sldChg>
      <pc:sldChg chg="addSp modSp add">
        <pc:chgData name="Andreas Koksrud" userId="9d9beba6-c052-407a-8599-c781a677a996" providerId="ADAL" clId="{4C89AD2D-B60A-479F-9F95-9D423A06FAEA}" dt="2024-06-14T18:23:23.814" v="6656"/>
        <pc:sldMkLst>
          <pc:docMk/>
          <pc:sldMk cId="2685798531" sldId="840"/>
        </pc:sldMkLst>
      </pc:sldChg>
      <pc:sldChg chg="addSp modSp add">
        <pc:chgData name="Andreas Koksrud" userId="9d9beba6-c052-407a-8599-c781a677a996" providerId="ADAL" clId="{4C89AD2D-B60A-479F-9F95-9D423A06FAEA}" dt="2024-06-14T18:23:24.750" v="6657"/>
        <pc:sldMkLst>
          <pc:docMk/>
          <pc:sldMk cId="2309282967" sldId="841"/>
        </pc:sldMkLst>
      </pc:sldChg>
      <pc:sldChg chg="addSp modSp add">
        <pc:chgData name="Andreas Koksrud" userId="9d9beba6-c052-407a-8599-c781a677a996" providerId="ADAL" clId="{4C89AD2D-B60A-479F-9F95-9D423A06FAEA}" dt="2024-06-14T18:23:26.913" v="6659"/>
        <pc:sldMkLst>
          <pc:docMk/>
          <pc:sldMk cId="685011829" sldId="842"/>
        </pc:sldMkLst>
      </pc:sldChg>
      <pc:sldChg chg="del">
        <pc:chgData name="Andreas Koksrud" userId="9d9beba6-c052-407a-8599-c781a677a996" providerId="ADAL" clId="{4C89AD2D-B60A-479F-9F95-9D423A06FAEA}" dt="2024-06-09T16:12:39.230" v="2166" actId="47"/>
        <pc:sldMkLst>
          <pc:docMk/>
          <pc:sldMk cId="798825500" sldId="844"/>
        </pc:sldMkLst>
      </pc:sldChg>
      <pc:sldChg chg="addSp modSp add">
        <pc:chgData name="Andreas Koksrud" userId="9d9beba6-c052-407a-8599-c781a677a996" providerId="ADAL" clId="{4C89AD2D-B60A-479F-9F95-9D423A06FAEA}" dt="2024-06-14T18:23:27.956" v="6660"/>
        <pc:sldMkLst>
          <pc:docMk/>
          <pc:sldMk cId="3245717989" sldId="845"/>
        </pc:sldMkLst>
      </pc:sldChg>
      <pc:sldChg chg="addSp modSp add">
        <pc:chgData name="Andreas Koksrud" userId="9d9beba6-c052-407a-8599-c781a677a996" providerId="ADAL" clId="{4C89AD2D-B60A-479F-9F95-9D423A06FAEA}" dt="2024-06-14T18:23:30.403" v="6662"/>
        <pc:sldMkLst>
          <pc:docMk/>
          <pc:sldMk cId="3805266284" sldId="846"/>
        </pc:sldMkLst>
      </pc:sldChg>
      <pc:sldChg chg="addSp modSp add">
        <pc:chgData name="Andreas Koksrud" userId="9d9beba6-c052-407a-8599-c781a677a996" providerId="ADAL" clId="{4C89AD2D-B60A-479F-9F95-9D423A06FAEA}" dt="2024-06-14T18:23:31.741" v="6663"/>
        <pc:sldMkLst>
          <pc:docMk/>
          <pc:sldMk cId="1521086367" sldId="847"/>
        </pc:sldMkLst>
      </pc:sldChg>
      <pc:sldChg chg="del">
        <pc:chgData name="Andreas Koksrud" userId="9d9beba6-c052-407a-8599-c781a677a996" providerId="ADAL" clId="{4C89AD2D-B60A-479F-9F95-9D423A06FAEA}" dt="2024-06-09T16:00:45.201" v="1096" actId="47"/>
        <pc:sldMkLst>
          <pc:docMk/>
          <pc:sldMk cId="2885639092" sldId="848"/>
        </pc:sldMkLst>
      </pc:sldChg>
      <pc:sldChg chg="del">
        <pc:chgData name="Andreas Koksrud" userId="9d9beba6-c052-407a-8599-c781a677a996" providerId="ADAL" clId="{4C89AD2D-B60A-479F-9F95-9D423A06FAEA}" dt="2024-06-09T16:00:48.044" v="1098" actId="47"/>
        <pc:sldMkLst>
          <pc:docMk/>
          <pc:sldMk cId="1110680622" sldId="849"/>
        </pc:sldMkLst>
      </pc:sldChg>
      <pc:sldChg chg="addSp delSp modSp add del mod">
        <pc:chgData name="Andreas Koksrud" userId="9d9beba6-c052-407a-8599-c781a677a996" providerId="ADAL" clId="{4C89AD2D-B60A-479F-9F95-9D423A06FAEA}" dt="2024-08-06T18:29:33.046" v="40740" actId="20577"/>
        <pc:sldMkLst>
          <pc:docMk/>
          <pc:sldMk cId="468106742" sldId="850"/>
        </pc:sldMkLst>
      </pc:sldChg>
      <pc:sldChg chg="del">
        <pc:chgData name="Andreas Koksrud" userId="9d9beba6-c052-407a-8599-c781a677a996" providerId="ADAL" clId="{4C89AD2D-B60A-479F-9F95-9D423A06FAEA}" dt="2024-06-09T16:00:52.985" v="1100" actId="47"/>
        <pc:sldMkLst>
          <pc:docMk/>
          <pc:sldMk cId="111200460" sldId="851"/>
        </pc:sldMkLst>
      </pc:sldChg>
      <pc:sldChg chg="addSp modSp add mod ord">
        <pc:chgData name="Andreas Koksrud" userId="9d9beba6-c052-407a-8599-c781a677a996" providerId="ADAL" clId="{4C89AD2D-B60A-479F-9F95-9D423A06FAEA}" dt="2024-08-04T16:22:15.768" v="37005" actId="20577"/>
        <pc:sldMkLst>
          <pc:docMk/>
          <pc:sldMk cId="3782901869" sldId="851"/>
        </pc:sldMkLst>
      </pc:sldChg>
      <pc:sldChg chg="del">
        <pc:chgData name="Andreas Koksrud" userId="9d9beba6-c052-407a-8599-c781a677a996" providerId="ADAL" clId="{4C89AD2D-B60A-479F-9F95-9D423A06FAEA}" dt="2024-06-09T16:00:54.814" v="1101" actId="47"/>
        <pc:sldMkLst>
          <pc:docMk/>
          <pc:sldMk cId="82959561" sldId="852"/>
        </pc:sldMkLst>
      </pc:sldChg>
      <pc:sldChg chg="addSp modSp add del mod ord">
        <pc:chgData name="Andreas Koksrud" userId="9d9beba6-c052-407a-8599-c781a677a996" providerId="ADAL" clId="{4C89AD2D-B60A-479F-9F95-9D423A06FAEA}" dt="2024-08-03T09:32:58.384" v="35108" actId="14100"/>
        <pc:sldMkLst>
          <pc:docMk/>
          <pc:sldMk cId="911993613" sldId="853"/>
        </pc:sldMkLst>
      </pc:sldChg>
      <pc:sldChg chg="addSp modSp add del mod">
        <pc:chgData name="Andreas Koksrud" userId="9d9beba6-c052-407a-8599-c781a677a996" providerId="ADAL" clId="{4C89AD2D-B60A-479F-9F95-9D423A06FAEA}" dt="2024-08-06T18:27:42.806" v="40725" actId="20577"/>
        <pc:sldMkLst>
          <pc:docMk/>
          <pc:sldMk cId="3385289181" sldId="854"/>
        </pc:sldMkLst>
      </pc:sldChg>
      <pc:sldChg chg="addSp delSp modSp add del mod">
        <pc:chgData name="Andreas Koksrud" userId="9d9beba6-c052-407a-8599-c781a677a996" providerId="ADAL" clId="{4C89AD2D-B60A-479F-9F95-9D423A06FAEA}" dt="2024-07-01T04:45:04.502" v="15241" actId="1076"/>
        <pc:sldMkLst>
          <pc:docMk/>
          <pc:sldMk cId="1250772557" sldId="855"/>
        </pc:sldMkLst>
      </pc:sldChg>
      <pc:sldChg chg="addSp modSp add del mod">
        <pc:chgData name="Andreas Koksrud" userId="9d9beba6-c052-407a-8599-c781a677a996" providerId="ADAL" clId="{4C89AD2D-B60A-479F-9F95-9D423A06FAEA}" dt="2024-07-01T04:45:23.378" v="15244" actId="404"/>
        <pc:sldMkLst>
          <pc:docMk/>
          <pc:sldMk cId="879097217" sldId="856"/>
        </pc:sldMkLst>
      </pc:sldChg>
      <pc:sldChg chg="addSp delSp modSp add mod">
        <pc:chgData name="Andreas Koksrud" userId="9d9beba6-c052-407a-8599-c781a677a996" providerId="ADAL" clId="{4C89AD2D-B60A-479F-9F95-9D423A06FAEA}" dt="2024-08-03T09:27:20.933" v="35042"/>
        <pc:sldMkLst>
          <pc:docMk/>
          <pc:sldMk cId="2658323505" sldId="857"/>
        </pc:sldMkLst>
      </pc:sldChg>
      <pc:sldChg chg="addSp delSp modSp add del mod ord">
        <pc:chgData name="Andreas Koksrud" userId="9d9beba6-c052-407a-8599-c781a677a996" providerId="ADAL" clId="{4C89AD2D-B60A-479F-9F95-9D423A06FAEA}" dt="2024-08-03T09:24:05.449" v="34760" actId="2696"/>
        <pc:sldMkLst>
          <pc:docMk/>
          <pc:sldMk cId="2690209780" sldId="857"/>
        </pc:sldMkLst>
      </pc:sldChg>
      <pc:sldChg chg="addSp modSp add del">
        <pc:chgData name="Andreas Koksrud" userId="9d9beba6-c052-407a-8599-c781a677a996" providerId="ADAL" clId="{4C89AD2D-B60A-479F-9F95-9D423A06FAEA}" dt="2024-06-30T17:03:41.264" v="14370" actId="47"/>
        <pc:sldMkLst>
          <pc:docMk/>
          <pc:sldMk cId="1987049343" sldId="858"/>
        </pc:sldMkLst>
      </pc:sldChg>
      <pc:sldChg chg="addSp modSp add del ord">
        <pc:chgData name="Andreas Koksrud" userId="9d9beba6-c052-407a-8599-c781a677a996" providerId="ADAL" clId="{4C89AD2D-B60A-479F-9F95-9D423A06FAEA}" dt="2024-07-01T18:45:35.305" v="16766" actId="47"/>
        <pc:sldMkLst>
          <pc:docMk/>
          <pc:sldMk cId="2034020006" sldId="859"/>
        </pc:sldMkLst>
      </pc:sldChg>
      <pc:sldChg chg="addSp delSp modSp add del mod ord">
        <pc:chgData name="Andreas Koksrud" userId="9d9beba6-c052-407a-8599-c781a677a996" providerId="ADAL" clId="{4C89AD2D-B60A-479F-9F95-9D423A06FAEA}" dt="2024-07-20T18:56:13.150" v="26081" actId="6549"/>
        <pc:sldMkLst>
          <pc:docMk/>
          <pc:sldMk cId="2554802186" sldId="861"/>
        </pc:sldMkLst>
      </pc:sldChg>
      <pc:sldChg chg="addSp delSp modSp add del mod">
        <pc:chgData name="Andreas Koksrud" userId="9d9beba6-c052-407a-8599-c781a677a996" providerId="ADAL" clId="{4C89AD2D-B60A-479F-9F95-9D423A06FAEA}" dt="2024-07-02T18:29:27.135" v="19793" actId="14100"/>
        <pc:sldMkLst>
          <pc:docMk/>
          <pc:sldMk cId="575130139" sldId="862"/>
        </pc:sldMkLst>
      </pc:sldChg>
      <pc:sldChg chg="addSp delSp modSp add del mod">
        <pc:chgData name="Andreas Koksrud" userId="9d9beba6-c052-407a-8599-c781a677a996" providerId="ADAL" clId="{4C89AD2D-B60A-479F-9F95-9D423A06FAEA}" dt="2024-07-20T18:58:13.157" v="26095" actId="6549"/>
        <pc:sldMkLst>
          <pc:docMk/>
          <pc:sldMk cId="3027998341" sldId="863"/>
        </pc:sldMkLst>
      </pc:sldChg>
      <pc:sldChg chg="addSp delSp modSp add del mod">
        <pc:chgData name="Andreas Koksrud" userId="9d9beba6-c052-407a-8599-c781a677a996" providerId="ADAL" clId="{4C89AD2D-B60A-479F-9F95-9D423A06FAEA}" dt="2024-07-20T18:58:47.139" v="26109" actId="20577"/>
        <pc:sldMkLst>
          <pc:docMk/>
          <pc:sldMk cId="2970237999" sldId="864"/>
        </pc:sldMkLst>
      </pc:sldChg>
      <pc:sldChg chg="addSp delSp modSp add del mod">
        <pc:chgData name="Andreas Koksrud" userId="9d9beba6-c052-407a-8599-c781a677a996" providerId="ADAL" clId="{4C89AD2D-B60A-479F-9F95-9D423A06FAEA}" dt="2024-07-02T18:51:39.687" v="20037" actId="1076"/>
        <pc:sldMkLst>
          <pc:docMk/>
          <pc:sldMk cId="1445178992" sldId="865"/>
        </pc:sldMkLst>
      </pc:sldChg>
      <pc:sldChg chg="addSp modSp add del">
        <pc:chgData name="Andreas Koksrud" userId="9d9beba6-c052-407a-8599-c781a677a996" providerId="ADAL" clId="{4C89AD2D-B60A-479F-9F95-9D423A06FAEA}" dt="2024-07-20T19:00:01.639" v="26111" actId="2696"/>
        <pc:sldMkLst>
          <pc:docMk/>
          <pc:sldMk cId="141793938" sldId="866"/>
        </pc:sldMkLst>
      </pc:sldChg>
      <pc:sldChg chg="addSp modSp add del mod">
        <pc:chgData name="Andreas Koksrud" userId="9d9beba6-c052-407a-8599-c781a677a996" providerId="ADAL" clId="{4C89AD2D-B60A-479F-9F95-9D423A06FAEA}" dt="2024-07-20T18:59:29.290" v="26110" actId="732"/>
        <pc:sldMkLst>
          <pc:docMk/>
          <pc:sldMk cId="3994882627" sldId="867"/>
        </pc:sldMkLst>
      </pc:sldChg>
      <pc:sldChg chg="addSp modSp add">
        <pc:chgData name="Andreas Koksrud" userId="9d9beba6-c052-407a-8599-c781a677a996" providerId="ADAL" clId="{4C89AD2D-B60A-479F-9F95-9D423A06FAEA}" dt="2024-06-14T18:23:18.039" v="6651"/>
        <pc:sldMkLst>
          <pc:docMk/>
          <pc:sldMk cId="4078051789" sldId="868"/>
        </pc:sldMkLst>
      </pc:sldChg>
      <pc:sldChg chg="addSp modSp add del">
        <pc:chgData name="Andreas Koksrud" userId="9d9beba6-c052-407a-8599-c781a677a996" providerId="ADAL" clId="{4C89AD2D-B60A-479F-9F95-9D423A06FAEA}" dt="2024-06-14T18:24:43.141" v="6772"/>
        <pc:sldMkLst>
          <pc:docMk/>
          <pc:sldMk cId="612492956" sldId="869"/>
        </pc:sldMkLst>
      </pc:sldChg>
      <pc:sldChg chg="addSp modSp add del">
        <pc:chgData name="Andreas Koksrud" userId="9d9beba6-c052-407a-8599-c781a677a996" providerId="ADAL" clId="{4C89AD2D-B60A-479F-9F95-9D423A06FAEA}" dt="2024-06-14T18:24:36.916" v="6767"/>
        <pc:sldMkLst>
          <pc:docMk/>
          <pc:sldMk cId="118550550" sldId="870"/>
        </pc:sldMkLst>
      </pc:sldChg>
      <pc:sldChg chg="addSp modSp add del">
        <pc:chgData name="Andreas Koksrud" userId="9d9beba6-c052-407a-8599-c781a677a996" providerId="ADAL" clId="{4C89AD2D-B60A-479F-9F95-9D423A06FAEA}" dt="2024-06-14T18:24:53.617" v="6783"/>
        <pc:sldMkLst>
          <pc:docMk/>
          <pc:sldMk cId="548472017" sldId="871"/>
        </pc:sldMkLst>
      </pc:sldChg>
      <pc:sldChg chg="addSp delSp modSp add del mod ord">
        <pc:chgData name="Andreas Koksrud" userId="9d9beba6-c052-407a-8599-c781a677a996" providerId="ADAL" clId="{4C89AD2D-B60A-479F-9F95-9D423A06FAEA}" dt="2024-08-03T09:24:05.449" v="34760" actId="2696"/>
        <pc:sldMkLst>
          <pc:docMk/>
          <pc:sldMk cId="1118540174" sldId="872"/>
        </pc:sldMkLst>
      </pc:sldChg>
      <pc:sldChg chg="addSp delSp modSp add mod">
        <pc:chgData name="Andreas Koksrud" userId="9d9beba6-c052-407a-8599-c781a677a996" providerId="ADAL" clId="{4C89AD2D-B60A-479F-9F95-9D423A06FAEA}" dt="2024-08-03T09:27:16.771" v="35039"/>
        <pc:sldMkLst>
          <pc:docMk/>
          <pc:sldMk cId="2547417480" sldId="872"/>
        </pc:sldMkLst>
      </pc:sldChg>
      <pc:sldChg chg="addSp modSp add del mod">
        <pc:chgData name="Andreas Koksrud" userId="9d9beba6-c052-407a-8599-c781a677a996" providerId="ADAL" clId="{4C89AD2D-B60A-479F-9F95-9D423A06FAEA}" dt="2024-06-30T17:03:28.286" v="14369" actId="47"/>
        <pc:sldMkLst>
          <pc:docMk/>
          <pc:sldMk cId="2716145312" sldId="873"/>
        </pc:sldMkLst>
      </pc:sldChg>
      <pc:sldChg chg="addSp delSp modSp add del mod">
        <pc:chgData name="Andreas Koksrud" userId="9d9beba6-c052-407a-8599-c781a677a996" providerId="ADAL" clId="{4C89AD2D-B60A-479F-9F95-9D423A06FAEA}" dt="2024-07-02T18:47:22.378" v="19976" actId="20577"/>
        <pc:sldMkLst>
          <pc:docMk/>
          <pc:sldMk cId="3240008992" sldId="874"/>
        </pc:sldMkLst>
      </pc:sldChg>
      <pc:sldChg chg="addSp modSp add del mod">
        <pc:chgData name="Andreas Koksrud" userId="9d9beba6-c052-407a-8599-c781a677a996" providerId="ADAL" clId="{4C89AD2D-B60A-479F-9F95-9D423A06FAEA}" dt="2024-07-20T19:00:08.825" v="26122" actId="6549"/>
        <pc:sldMkLst>
          <pc:docMk/>
          <pc:sldMk cId="3825753762" sldId="875"/>
        </pc:sldMkLst>
      </pc:sldChg>
      <pc:sldChg chg="addSp modSp add del">
        <pc:chgData name="Andreas Koksrud" userId="9d9beba6-c052-407a-8599-c781a677a996" providerId="ADAL" clId="{4C89AD2D-B60A-479F-9F95-9D423A06FAEA}" dt="2024-06-14T18:24:38.674" v="6768"/>
        <pc:sldMkLst>
          <pc:docMk/>
          <pc:sldMk cId="1529294142" sldId="876"/>
        </pc:sldMkLst>
      </pc:sldChg>
      <pc:sldChg chg="addSp modSp add del">
        <pc:chgData name="Andreas Koksrud" userId="9d9beba6-c052-407a-8599-c781a677a996" providerId="ADAL" clId="{4C89AD2D-B60A-479F-9F95-9D423A06FAEA}" dt="2024-06-14T18:24:39.667" v="6769"/>
        <pc:sldMkLst>
          <pc:docMk/>
          <pc:sldMk cId="1680702220" sldId="877"/>
        </pc:sldMkLst>
      </pc:sldChg>
      <pc:sldChg chg="addSp modSp add del">
        <pc:chgData name="Andreas Koksrud" userId="9d9beba6-c052-407a-8599-c781a677a996" providerId="ADAL" clId="{4C89AD2D-B60A-479F-9F95-9D423A06FAEA}" dt="2024-06-14T18:24:40.579" v="6770"/>
        <pc:sldMkLst>
          <pc:docMk/>
          <pc:sldMk cId="3516004309" sldId="878"/>
        </pc:sldMkLst>
      </pc:sldChg>
      <pc:sldChg chg="addSp modSp add del">
        <pc:chgData name="Andreas Koksrud" userId="9d9beba6-c052-407a-8599-c781a677a996" providerId="ADAL" clId="{4C89AD2D-B60A-479F-9F95-9D423A06FAEA}" dt="2024-06-14T18:24:41.652" v="6771"/>
        <pc:sldMkLst>
          <pc:docMk/>
          <pc:sldMk cId="999972062" sldId="879"/>
        </pc:sldMkLst>
      </pc:sldChg>
      <pc:sldChg chg="addSp modSp add del">
        <pc:chgData name="Andreas Koksrud" userId="9d9beba6-c052-407a-8599-c781a677a996" providerId="ADAL" clId="{4C89AD2D-B60A-479F-9F95-9D423A06FAEA}" dt="2024-06-14T18:24:50.545" v="6780"/>
        <pc:sldMkLst>
          <pc:docMk/>
          <pc:sldMk cId="3205976706" sldId="880"/>
        </pc:sldMkLst>
      </pc:sldChg>
      <pc:sldChg chg="addSp modSp add del">
        <pc:chgData name="Andreas Koksrud" userId="9d9beba6-c052-407a-8599-c781a677a996" providerId="ADAL" clId="{4C89AD2D-B60A-479F-9F95-9D423A06FAEA}" dt="2024-06-14T18:24:44.940" v="6774"/>
        <pc:sldMkLst>
          <pc:docMk/>
          <pc:sldMk cId="2279528697" sldId="881"/>
        </pc:sldMkLst>
      </pc:sldChg>
      <pc:sldChg chg="addSp modSp add del">
        <pc:chgData name="Andreas Koksrud" userId="9d9beba6-c052-407a-8599-c781a677a996" providerId="ADAL" clId="{4C89AD2D-B60A-479F-9F95-9D423A06FAEA}" dt="2024-06-14T18:24:45.908" v="6775"/>
        <pc:sldMkLst>
          <pc:docMk/>
          <pc:sldMk cId="360095748" sldId="882"/>
        </pc:sldMkLst>
      </pc:sldChg>
      <pc:sldChg chg="addSp modSp add del">
        <pc:chgData name="Andreas Koksrud" userId="9d9beba6-c052-407a-8599-c781a677a996" providerId="ADAL" clId="{4C89AD2D-B60A-479F-9F95-9D423A06FAEA}" dt="2024-06-14T18:24:44.063" v="6773"/>
        <pc:sldMkLst>
          <pc:docMk/>
          <pc:sldMk cId="1917928831" sldId="883"/>
        </pc:sldMkLst>
      </pc:sldChg>
      <pc:sldChg chg="addSp modSp add del">
        <pc:chgData name="Andreas Koksrud" userId="9d9beba6-c052-407a-8599-c781a677a996" providerId="ADAL" clId="{4C89AD2D-B60A-479F-9F95-9D423A06FAEA}" dt="2024-06-14T18:24:47.839" v="6777"/>
        <pc:sldMkLst>
          <pc:docMk/>
          <pc:sldMk cId="33461568" sldId="884"/>
        </pc:sldMkLst>
      </pc:sldChg>
      <pc:sldChg chg="addSp modSp add del">
        <pc:chgData name="Andreas Koksrud" userId="9d9beba6-c052-407a-8599-c781a677a996" providerId="ADAL" clId="{4C89AD2D-B60A-479F-9F95-9D423A06FAEA}" dt="2024-06-14T18:24:46.824" v="6776"/>
        <pc:sldMkLst>
          <pc:docMk/>
          <pc:sldMk cId="2228775269" sldId="885"/>
        </pc:sldMkLst>
      </pc:sldChg>
      <pc:sldChg chg="addSp modSp add del">
        <pc:chgData name="Andreas Koksrud" userId="9d9beba6-c052-407a-8599-c781a677a996" providerId="ADAL" clId="{4C89AD2D-B60A-479F-9F95-9D423A06FAEA}" dt="2024-06-14T18:24:48.629" v="6778"/>
        <pc:sldMkLst>
          <pc:docMk/>
          <pc:sldMk cId="3576402817" sldId="886"/>
        </pc:sldMkLst>
      </pc:sldChg>
      <pc:sldChg chg="addSp modSp add del">
        <pc:chgData name="Andreas Koksrud" userId="9d9beba6-c052-407a-8599-c781a677a996" providerId="ADAL" clId="{4C89AD2D-B60A-479F-9F95-9D423A06FAEA}" dt="2024-06-14T18:24:51.459" v="6781"/>
        <pc:sldMkLst>
          <pc:docMk/>
          <pc:sldMk cId="3284537785" sldId="887"/>
        </pc:sldMkLst>
      </pc:sldChg>
      <pc:sldChg chg="addSp modSp add del">
        <pc:chgData name="Andreas Koksrud" userId="9d9beba6-c052-407a-8599-c781a677a996" providerId="ADAL" clId="{4C89AD2D-B60A-479F-9F95-9D423A06FAEA}" dt="2024-06-14T18:24:49.621" v="6779"/>
        <pc:sldMkLst>
          <pc:docMk/>
          <pc:sldMk cId="2194220150" sldId="888"/>
        </pc:sldMkLst>
      </pc:sldChg>
      <pc:sldChg chg="addSp modSp add del">
        <pc:chgData name="Andreas Koksrud" userId="9d9beba6-c052-407a-8599-c781a677a996" providerId="ADAL" clId="{4C89AD2D-B60A-479F-9F95-9D423A06FAEA}" dt="2024-06-14T18:24:52.373" v="6782"/>
        <pc:sldMkLst>
          <pc:docMk/>
          <pc:sldMk cId="797114304" sldId="889"/>
        </pc:sldMkLst>
      </pc:sldChg>
      <pc:sldChg chg="addSp modSp add del">
        <pc:chgData name="Andreas Koksrud" userId="9d9beba6-c052-407a-8599-c781a677a996" providerId="ADAL" clId="{4C89AD2D-B60A-479F-9F95-9D423A06FAEA}" dt="2024-06-14T18:24:54.644" v="6784"/>
        <pc:sldMkLst>
          <pc:docMk/>
          <pc:sldMk cId="2383107090" sldId="890"/>
        </pc:sldMkLst>
      </pc:sldChg>
      <pc:sldChg chg="addSp delSp modSp add mod ord chgLayout">
        <pc:chgData name="Andreas Koksrud" userId="9d9beba6-c052-407a-8599-c781a677a996" providerId="ADAL" clId="{4C89AD2D-B60A-479F-9F95-9D423A06FAEA}" dt="2024-08-04T15:44:52.140" v="35986"/>
        <pc:sldMkLst>
          <pc:docMk/>
          <pc:sldMk cId="3146980650" sldId="891"/>
        </pc:sldMkLst>
      </pc:sldChg>
      <pc:sldChg chg="addSp delSp modSp add mod ord">
        <pc:chgData name="Andreas Koksrud" userId="9d9beba6-c052-407a-8599-c781a677a996" providerId="ADAL" clId="{4C89AD2D-B60A-479F-9F95-9D423A06FAEA}" dt="2024-06-30T15:43:10.979" v="13920" actId="20577"/>
        <pc:sldMkLst>
          <pc:docMk/>
          <pc:sldMk cId="3243061228" sldId="892"/>
        </pc:sldMkLst>
      </pc:sldChg>
      <pc:sldChg chg="addSp delSp modSp add mod">
        <pc:chgData name="Andreas Koksrud" userId="9d9beba6-c052-407a-8599-c781a677a996" providerId="ADAL" clId="{4C89AD2D-B60A-479F-9F95-9D423A06FAEA}" dt="2024-07-24T19:28:02.102" v="27567" actId="13926"/>
        <pc:sldMkLst>
          <pc:docMk/>
          <pc:sldMk cId="2673461105" sldId="893"/>
        </pc:sldMkLst>
      </pc:sldChg>
      <pc:sldChg chg="addSp delSp modSp add mod">
        <pc:chgData name="Andreas Koksrud" userId="9d9beba6-c052-407a-8599-c781a677a996" providerId="ADAL" clId="{4C89AD2D-B60A-479F-9F95-9D423A06FAEA}" dt="2024-07-25T22:21:12.531" v="30243" actId="20577"/>
        <pc:sldMkLst>
          <pc:docMk/>
          <pc:sldMk cId="3219145646" sldId="894"/>
        </pc:sldMkLst>
      </pc:sldChg>
      <pc:sldChg chg="modSp add del mod">
        <pc:chgData name="Andreas Koksrud" userId="9d9beba6-c052-407a-8599-c781a677a996" providerId="ADAL" clId="{4C89AD2D-B60A-479F-9F95-9D423A06FAEA}" dt="2024-06-09T16:06:52.111" v="1624" actId="47"/>
        <pc:sldMkLst>
          <pc:docMk/>
          <pc:sldMk cId="2918476849" sldId="895"/>
        </pc:sldMkLst>
      </pc:sldChg>
      <pc:sldChg chg="addSp delSp modSp add mod">
        <pc:chgData name="Andreas Koksrud" userId="9d9beba6-c052-407a-8599-c781a677a996" providerId="ADAL" clId="{4C89AD2D-B60A-479F-9F95-9D423A06FAEA}" dt="2024-07-31T19:24:29.615" v="31664"/>
        <pc:sldMkLst>
          <pc:docMk/>
          <pc:sldMk cId="2337525422" sldId="896"/>
        </pc:sldMkLst>
      </pc:sldChg>
      <pc:sldChg chg="addSp modSp add mod">
        <pc:chgData name="Andreas Koksrud" userId="9d9beba6-c052-407a-8599-c781a677a996" providerId="ADAL" clId="{4C89AD2D-B60A-479F-9F95-9D423A06FAEA}" dt="2024-08-01T08:39:35.283" v="32830" actId="20577"/>
        <pc:sldMkLst>
          <pc:docMk/>
          <pc:sldMk cId="1698186835" sldId="897"/>
        </pc:sldMkLst>
      </pc:sldChg>
      <pc:sldChg chg="addSp delSp modSp add mod">
        <pc:chgData name="Andreas Koksrud" userId="9d9beba6-c052-407a-8599-c781a677a996" providerId="ADAL" clId="{4C89AD2D-B60A-479F-9F95-9D423A06FAEA}" dt="2024-08-01T09:00:17.818" v="34414" actId="1076"/>
        <pc:sldMkLst>
          <pc:docMk/>
          <pc:sldMk cId="3624130659" sldId="898"/>
        </pc:sldMkLst>
      </pc:sldChg>
      <pc:sldChg chg="addSp modSp add mod">
        <pc:chgData name="Andreas Koksrud" userId="9d9beba6-c052-407a-8599-c781a677a996" providerId="ADAL" clId="{4C89AD2D-B60A-479F-9F95-9D423A06FAEA}" dt="2024-08-04T15:53:38.080" v="36223" actId="20577"/>
        <pc:sldMkLst>
          <pc:docMk/>
          <pc:sldMk cId="1695057909" sldId="899"/>
        </pc:sldMkLst>
      </pc:sldChg>
      <pc:sldChg chg="addSp modSp add mod">
        <pc:chgData name="Andreas Koksrud" userId="9d9beba6-c052-407a-8599-c781a677a996" providerId="ADAL" clId="{4C89AD2D-B60A-479F-9F95-9D423A06FAEA}" dt="2024-08-03T09:30:22.735" v="35091" actId="6549"/>
        <pc:sldMkLst>
          <pc:docMk/>
          <pc:sldMk cId="1681035015" sldId="900"/>
        </pc:sldMkLst>
      </pc:sldChg>
      <pc:sldChg chg="addSp delSp modSp add mod">
        <pc:chgData name="Andreas Koksrud" userId="9d9beba6-c052-407a-8599-c781a677a996" providerId="ADAL" clId="{4C89AD2D-B60A-479F-9F95-9D423A06FAEA}" dt="2024-06-14T18:12:35.425" v="5937" actId="20577"/>
        <pc:sldMkLst>
          <pc:docMk/>
          <pc:sldMk cId="1864432717" sldId="901"/>
        </pc:sldMkLst>
      </pc:sldChg>
      <pc:sldChg chg="addSp modSp add mod">
        <pc:chgData name="Andreas Koksrud" userId="9d9beba6-c052-407a-8599-c781a677a996" providerId="ADAL" clId="{4C89AD2D-B60A-479F-9F95-9D423A06FAEA}" dt="2024-08-03T09:29:36.151" v="35077" actId="6549"/>
        <pc:sldMkLst>
          <pc:docMk/>
          <pc:sldMk cId="1114492161" sldId="902"/>
        </pc:sldMkLst>
      </pc:sldChg>
      <pc:sldChg chg="addSp modSp add mod">
        <pc:chgData name="Andreas Koksrud" userId="9d9beba6-c052-407a-8599-c781a677a996" providerId="ADAL" clId="{4C89AD2D-B60A-479F-9F95-9D423A06FAEA}" dt="2024-08-04T15:57:14.436" v="36360" actId="20577"/>
        <pc:sldMkLst>
          <pc:docMk/>
          <pc:sldMk cId="2933509549" sldId="903"/>
        </pc:sldMkLst>
      </pc:sldChg>
      <pc:sldChg chg="addSp modSp add mod">
        <pc:chgData name="Andreas Koksrud" userId="9d9beba6-c052-407a-8599-c781a677a996" providerId="ADAL" clId="{4C89AD2D-B60A-479F-9F95-9D423A06FAEA}" dt="2024-08-04T16:17:33.430" v="36616" actId="15"/>
        <pc:sldMkLst>
          <pc:docMk/>
          <pc:sldMk cId="2986239912" sldId="904"/>
        </pc:sldMkLst>
      </pc:sldChg>
      <pc:sldChg chg="addSp modSp add mod">
        <pc:chgData name="Andreas Koksrud" userId="9d9beba6-c052-407a-8599-c781a677a996" providerId="ADAL" clId="{4C89AD2D-B60A-479F-9F95-9D423A06FAEA}" dt="2024-07-16T19:30:49.304" v="25731" actId="20577"/>
        <pc:sldMkLst>
          <pc:docMk/>
          <pc:sldMk cId="2439861555" sldId="905"/>
        </pc:sldMkLst>
      </pc:sldChg>
      <pc:sldChg chg="addSp modSp add mod">
        <pc:chgData name="Andreas Koksrud" userId="9d9beba6-c052-407a-8599-c781a677a996" providerId="ADAL" clId="{4C89AD2D-B60A-479F-9F95-9D423A06FAEA}" dt="2024-08-06T13:15:45.518" v="38772" actId="20577"/>
        <pc:sldMkLst>
          <pc:docMk/>
          <pc:sldMk cId="3378771878" sldId="906"/>
        </pc:sldMkLst>
      </pc:sldChg>
      <pc:sldChg chg="addSp modSp add mod">
        <pc:chgData name="Andreas Koksrud" userId="9d9beba6-c052-407a-8599-c781a677a996" providerId="ADAL" clId="{4C89AD2D-B60A-479F-9F95-9D423A06FAEA}" dt="2024-06-14T18:19:11.887" v="6418" actId="20577"/>
        <pc:sldMkLst>
          <pc:docMk/>
          <pc:sldMk cId="2223033950" sldId="907"/>
        </pc:sldMkLst>
      </pc:sldChg>
      <pc:sldChg chg="addSp modSp add mod ord">
        <pc:chgData name="Andreas Koksrud" userId="9d9beba6-c052-407a-8599-c781a677a996" providerId="ADAL" clId="{4C89AD2D-B60A-479F-9F95-9D423A06FAEA}" dt="2024-06-14T18:19:45.949" v="6481" actId="20577"/>
        <pc:sldMkLst>
          <pc:docMk/>
          <pc:sldMk cId="2242358945" sldId="908"/>
        </pc:sldMkLst>
      </pc:sldChg>
      <pc:sldChg chg="addSp modSp add mod">
        <pc:chgData name="Andreas Koksrud" userId="9d9beba6-c052-407a-8599-c781a677a996" providerId="ADAL" clId="{4C89AD2D-B60A-479F-9F95-9D423A06FAEA}" dt="2024-06-30T17:12:20.531" v="14940" actId="6549"/>
        <pc:sldMkLst>
          <pc:docMk/>
          <pc:sldMk cId="772392015" sldId="909"/>
        </pc:sldMkLst>
      </pc:sldChg>
      <pc:sldChg chg="addSp modSp add mod">
        <pc:chgData name="Andreas Koksrud" userId="9d9beba6-c052-407a-8599-c781a677a996" providerId="ADAL" clId="{4C89AD2D-B60A-479F-9F95-9D423A06FAEA}" dt="2024-06-14T18:20:35.410" v="6530" actId="20577"/>
        <pc:sldMkLst>
          <pc:docMk/>
          <pc:sldMk cId="3240845591" sldId="910"/>
        </pc:sldMkLst>
      </pc:sldChg>
      <pc:sldChg chg="addSp modSp add mod">
        <pc:chgData name="Andreas Koksrud" userId="9d9beba6-c052-407a-8599-c781a677a996" providerId="ADAL" clId="{4C89AD2D-B60A-479F-9F95-9D423A06FAEA}" dt="2024-07-01T18:47:26.471" v="16850" actId="20577"/>
        <pc:sldMkLst>
          <pc:docMk/>
          <pc:sldMk cId="2156656660" sldId="911"/>
        </pc:sldMkLst>
      </pc:sldChg>
      <pc:sldChg chg="add del">
        <pc:chgData name="Andreas Koksrud" userId="9d9beba6-c052-407a-8599-c781a677a996" providerId="ADAL" clId="{4C89AD2D-B60A-479F-9F95-9D423A06FAEA}" dt="2024-06-09T16:29:15.051" v="4077" actId="47"/>
        <pc:sldMkLst>
          <pc:docMk/>
          <pc:sldMk cId="1727397613" sldId="912"/>
        </pc:sldMkLst>
      </pc:sldChg>
      <pc:sldChg chg="add del">
        <pc:chgData name="Andreas Koksrud" userId="9d9beba6-c052-407a-8599-c781a677a996" providerId="ADAL" clId="{4C89AD2D-B60A-479F-9F95-9D423A06FAEA}" dt="2024-06-09T16:29:16.528" v="4078" actId="47"/>
        <pc:sldMkLst>
          <pc:docMk/>
          <pc:sldMk cId="3149442390" sldId="913"/>
        </pc:sldMkLst>
      </pc:sldChg>
      <pc:sldChg chg="addSp modSp add mod">
        <pc:chgData name="Andreas Koksrud" userId="9d9beba6-c052-407a-8599-c781a677a996" providerId="ADAL" clId="{4C89AD2D-B60A-479F-9F95-9D423A06FAEA}" dt="2024-07-16T13:56:44.783" v="24721" actId="20577"/>
        <pc:sldMkLst>
          <pc:docMk/>
          <pc:sldMk cId="3467226560" sldId="914"/>
        </pc:sldMkLst>
      </pc:sldChg>
      <pc:sldChg chg="addSp modSp add mod">
        <pc:chgData name="Andreas Koksrud" userId="9d9beba6-c052-407a-8599-c781a677a996" providerId="ADAL" clId="{4C89AD2D-B60A-479F-9F95-9D423A06FAEA}" dt="2024-06-14T18:19:32.072" v="6444" actId="20577"/>
        <pc:sldMkLst>
          <pc:docMk/>
          <pc:sldMk cId="2515752309" sldId="915"/>
        </pc:sldMkLst>
      </pc:sldChg>
      <pc:sldChg chg="addSp modSp add del mod">
        <pc:chgData name="Andreas Koksrud" userId="9d9beba6-c052-407a-8599-c781a677a996" providerId="ADAL" clId="{4C89AD2D-B60A-479F-9F95-9D423A06FAEA}" dt="2024-07-16T13:56:48.019" v="24722" actId="47"/>
        <pc:sldMkLst>
          <pc:docMk/>
          <pc:sldMk cId="3403448712" sldId="916"/>
        </pc:sldMkLst>
      </pc:sldChg>
      <pc:sldChg chg="addSp modSp add mod">
        <pc:chgData name="Andreas Koksrud" userId="9d9beba6-c052-407a-8599-c781a677a996" providerId="ADAL" clId="{4C89AD2D-B60A-479F-9F95-9D423A06FAEA}" dt="2024-06-14T18:22:25.948" v="6643" actId="20577"/>
        <pc:sldMkLst>
          <pc:docMk/>
          <pc:sldMk cId="2176964589" sldId="917"/>
        </pc:sldMkLst>
      </pc:sldChg>
      <pc:sldChg chg="addSp modSp add mod">
        <pc:chgData name="Andreas Koksrud" userId="9d9beba6-c052-407a-8599-c781a677a996" providerId="ADAL" clId="{4C89AD2D-B60A-479F-9F95-9D423A06FAEA}" dt="2024-06-14T18:23:54.106" v="6676" actId="20577"/>
        <pc:sldMkLst>
          <pc:docMk/>
          <pc:sldMk cId="1758492541" sldId="918"/>
        </pc:sldMkLst>
      </pc:sldChg>
      <pc:sldChg chg="addSp modSp add mod">
        <pc:chgData name="Andreas Koksrud" userId="9d9beba6-c052-407a-8599-c781a677a996" providerId="ADAL" clId="{4C89AD2D-B60A-479F-9F95-9D423A06FAEA}" dt="2024-06-14T18:24:31.062" v="6766" actId="20577"/>
        <pc:sldMkLst>
          <pc:docMk/>
          <pc:sldMk cId="1808846110" sldId="919"/>
        </pc:sldMkLst>
      </pc:sldChg>
      <pc:sldChg chg="addSp delSp modSp add mod">
        <pc:chgData name="Andreas Koksrud" userId="9d9beba6-c052-407a-8599-c781a677a996" providerId="ADAL" clId="{4C89AD2D-B60A-479F-9F95-9D423A06FAEA}" dt="2024-07-16T13:59:18.608" v="24773" actId="20577"/>
        <pc:sldMkLst>
          <pc:docMk/>
          <pc:sldMk cId="1801208341" sldId="920"/>
        </pc:sldMkLst>
      </pc:sldChg>
      <pc:sldChg chg="addSp modSp add mod">
        <pc:chgData name="Andreas Koksrud" userId="9d9beba6-c052-407a-8599-c781a677a996" providerId="ADAL" clId="{4C89AD2D-B60A-479F-9F95-9D423A06FAEA}" dt="2024-06-14T18:25:05.777" v="6796" actId="20577"/>
        <pc:sldMkLst>
          <pc:docMk/>
          <pc:sldMk cId="2341160540" sldId="921"/>
        </pc:sldMkLst>
      </pc:sldChg>
      <pc:sldChg chg="addSp modSp add mod">
        <pc:chgData name="Andreas Koksrud" userId="9d9beba6-c052-407a-8599-c781a677a996" providerId="ADAL" clId="{4C89AD2D-B60A-479F-9F95-9D423A06FAEA}" dt="2024-06-14T18:25:45.491" v="6924" actId="20577"/>
        <pc:sldMkLst>
          <pc:docMk/>
          <pc:sldMk cId="118872145" sldId="922"/>
        </pc:sldMkLst>
      </pc:sldChg>
      <pc:sldChg chg="modSp add del mod">
        <pc:chgData name="Andreas Koksrud" userId="9d9beba6-c052-407a-8599-c781a677a996" providerId="ADAL" clId="{4C89AD2D-B60A-479F-9F95-9D423A06FAEA}" dt="2024-06-11T10:42:35.150" v="4388" actId="2696"/>
        <pc:sldMkLst>
          <pc:docMk/>
          <pc:sldMk cId="200824465" sldId="923"/>
        </pc:sldMkLst>
      </pc:sldChg>
      <pc:sldChg chg="addSp delSp modSp add mod">
        <pc:chgData name="Andreas Koksrud" userId="9d9beba6-c052-407a-8599-c781a677a996" providerId="ADAL" clId="{4C89AD2D-B60A-479F-9F95-9D423A06FAEA}" dt="2024-07-31T19:50:19.854" v="32003" actId="14100"/>
        <pc:sldMkLst>
          <pc:docMk/>
          <pc:sldMk cId="2885495848" sldId="923"/>
        </pc:sldMkLst>
      </pc:sldChg>
      <pc:sldChg chg="addSp delSp modSp add mod">
        <pc:chgData name="Andreas Koksrud" userId="9d9beba6-c052-407a-8599-c781a677a996" providerId="ADAL" clId="{4C89AD2D-B60A-479F-9F95-9D423A06FAEA}" dt="2024-07-31T19:30:01.841" v="31933" actId="20577"/>
        <pc:sldMkLst>
          <pc:docMk/>
          <pc:sldMk cId="670631779" sldId="924"/>
        </pc:sldMkLst>
      </pc:sldChg>
      <pc:sldChg chg="addSp modSp add del">
        <pc:chgData name="Andreas Koksrud" userId="9d9beba6-c052-407a-8599-c781a677a996" providerId="ADAL" clId="{4C89AD2D-B60A-479F-9F95-9D423A06FAEA}" dt="2024-06-17T18:10:07.656" v="11222" actId="47"/>
        <pc:sldMkLst>
          <pc:docMk/>
          <pc:sldMk cId="333031355" sldId="925"/>
        </pc:sldMkLst>
      </pc:sldChg>
      <pc:sldChg chg="addSp delSp modSp add mod">
        <pc:chgData name="Andreas Koksrud" userId="9d9beba6-c052-407a-8599-c781a677a996" providerId="ADAL" clId="{4C89AD2D-B60A-479F-9F95-9D423A06FAEA}" dt="2024-07-20T19:00:39.985" v="26128" actId="6549"/>
        <pc:sldMkLst>
          <pc:docMk/>
          <pc:sldMk cId="3505595237" sldId="926"/>
        </pc:sldMkLst>
      </pc:sldChg>
      <pc:sldChg chg="addSp delSp modSp add del mod">
        <pc:chgData name="Andreas Koksrud" userId="9d9beba6-c052-407a-8599-c781a677a996" providerId="ADAL" clId="{4C89AD2D-B60A-479F-9F95-9D423A06FAEA}" dt="2024-08-01T08:29:52.146" v="32005" actId="47"/>
        <pc:sldMkLst>
          <pc:docMk/>
          <pc:sldMk cId="1585190168" sldId="927"/>
        </pc:sldMkLst>
      </pc:sldChg>
      <pc:sldChg chg="addSp delSp modSp add mod">
        <pc:chgData name="Andreas Koksrud" userId="9d9beba6-c052-407a-8599-c781a677a996" providerId="ADAL" clId="{4C89AD2D-B60A-479F-9F95-9D423A06FAEA}" dt="2024-08-01T08:50:58.247" v="34014" actId="1036"/>
        <pc:sldMkLst>
          <pc:docMk/>
          <pc:sldMk cId="1761133344" sldId="928"/>
        </pc:sldMkLst>
      </pc:sldChg>
      <pc:sldChg chg="addSp modSp add mod">
        <pc:chgData name="Andreas Koksrud" userId="9d9beba6-c052-407a-8599-c781a677a996" providerId="ADAL" clId="{4C89AD2D-B60A-479F-9F95-9D423A06FAEA}" dt="2024-07-05T19:25:45.989" v="20199" actId="14100"/>
        <pc:sldMkLst>
          <pc:docMk/>
          <pc:sldMk cId="3496916072" sldId="929"/>
        </pc:sldMkLst>
      </pc:sldChg>
      <pc:sldChg chg="addSp modSp add">
        <pc:chgData name="Andreas Koksrud" userId="9d9beba6-c052-407a-8599-c781a677a996" providerId="ADAL" clId="{4C89AD2D-B60A-479F-9F95-9D423A06FAEA}" dt="2024-06-14T18:17:45.436" v="6339"/>
        <pc:sldMkLst>
          <pc:docMk/>
          <pc:sldMk cId="1794767992" sldId="930"/>
        </pc:sldMkLst>
      </pc:sldChg>
      <pc:sldChg chg="addSp delSp modSp add mod">
        <pc:chgData name="Andreas Koksrud" userId="9d9beba6-c052-407a-8599-c781a677a996" providerId="ADAL" clId="{4C89AD2D-B60A-479F-9F95-9D423A06FAEA}" dt="2024-08-04T15:56:37.305" v="36286" actId="20577"/>
        <pc:sldMkLst>
          <pc:docMk/>
          <pc:sldMk cId="2544668817" sldId="931"/>
        </pc:sldMkLst>
      </pc:sldChg>
      <pc:sldChg chg="addSp delSp modSp add del mod">
        <pc:chgData name="Andreas Koksrud" userId="9d9beba6-c052-407a-8599-c781a677a996" providerId="ADAL" clId="{4C89AD2D-B60A-479F-9F95-9D423A06FAEA}" dt="2024-08-04T15:58:43.106" v="36387" actId="20577"/>
        <pc:sldMkLst>
          <pc:docMk/>
          <pc:sldMk cId="1016572018" sldId="932"/>
        </pc:sldMkLst>
      </pc:sldChg>
      <pc:sldChg chg="addSp modSp add mod">
        <pc:chgData name="Andreas Koksrud" userId="9d9beba6-c052-407a-8599-c781a677a996" providerId="ADAL" clId="{4C89AD2D-B60A-479F-9F95-9D423A06FAEA}" dt="2024-08-04T16:08:12.683" v="36545" actId="20577"/>
        <pc:sldMkLst>
          <pc:docMk/>
          <pc:sldMk cId="516132435" sldId="933"/>
        </pc:sldMkLst>
      </pc:sldChg>
      <pc:sldChg chg="addSp modSp add mod">
        <pc:chgData name="Andreas Koksrud" userId="9d9beba6-c052-407a-8599-c781a677a996" providerId="ADAL" clId="{4C89AD2D-B60A-479F-9F95-9D423A06FAEA}" dt="2024-08-06T13:27:28.675" v="39219" actId="20577"/>
        <pc:sldMkLst>
          <pc:docMk/>
          <pc:sldMk cId="100500619" sldId="934"/>
        </pc:sldMkLst>
      </pc:sldChg>
      <pc:sldChg chg="addSp modSp add mod">
        <pc:chgData name="Andreas Koksrud" userId="9d9beba6-c052-407a-8599-c781a677a996" providerId="ADAL" clId="{4C89AD2D-B60A-479F-9F95-9D423A06FAEA}" dt="2024-08-06T13:28:20.255" v="39292" actId="14100"/>
        <pc:sldMkLst>
          <pc:docMk/>
          <pc:sldMk cId="1678513824" sldId="935"/>
        </pc:sldMkLst>
      </pc:sldChg>
      <pc:sldChg chg="addSp modSp add">
        <pc:chgData name="Andreas Koksrud" userId="9d9beba6-c052-407a-8599-c781a677a996" providerId="ADAL" clId="{4C89AD2D-B60A-479F-9F95-9D423A06FAEA}" dt="2024-06-14T18:19:55.618" v="6484"/>
        <pc:sldMkLst>
          <pc:docMk/>
          <pc:sldMk cId="1640846257" sldId="936"/>
        </pc:sldMkLst>
      </pc:sldChg>
      <pc:sldChg chg="addSp modSp add mod">
        <pc:chgData name="Andreas Koksrud" userId="9d9beba6-c052-407a-8599-c781a677a996" providerId="ADAL" clId="{4C89AD2D-B60A-479F-9F95-9D423A06FAEA}" dt="2024-08-06T13:29:08.151" v="39368" actId="6549"/>
        <pc:sldMkLst>
          <pc:docMk/>
          <pc:sldMk cId="1343251663" sldId="937"/>
        </pc:sldMkLst>
      </pc:sldChg>
      <pc:sldChg chg="addSp modSp add mod">
        <pc:chgData name="Andreas Koksrud" userId="9d9beba6-c052-407a-8599-c781a677a996" providerId="ADAL" clId="{4C89AD2D-B60A-479F-9F95-9D423A06FAEA}" dt="2024-08-06T13:29:28.639" v="39468" actId="20577"/>
        <pc:sldMkLst>
          <pc:docMk/>
          <pc:sldMk cId="4244963184" sldId="938"/>
        </pc:sldMkLst>
      </pc:sldChg>
      <pc:sldChg chg="addSp modSp add mod">
        <pc:chgData name="Andreas Koksrud" userId="9d9beba6-c052-407a-8599-c781a677a996" providerId="ADAL" clId="{4C89AD2D-B60A-479F-9F95-9D423A06FAEA}" dt="2024-07-20T19:00:30.718" v="26124" actId="20577"/>
        <pc:sldMkLst>
          <pc:docMk/>
          <pc:sldMk cId="4271162885" sldId="939"/>
        </pc:sldMkLst>
      </pc:sldChg>
      <pc:sldChg chg="addSp modSp add">
        <pc:chgData name="Andreas Koksrud" userId="9d9beba6-c052-407a-8599-c781a677a996" providerId="ADAL" clId="{4C89AD2D-B60A-479F-9F95-9D423A06FAEA}" dt="2024-06-14T18:22:35.705" v="6645"/>
        <pc:sldMkLst>
          <pc:docMk/>
          <pc:sldMk cId="76786861" sldId="940"/>
        </pc:sldMkLst>
      </pc:sldChg>
      <pc:sldChg chg="addSp modSp add">
        <pc:chgData name="Andreas Koksrud" userId="9d9beba6-c052-407a-8599-c781a677a996" providerId="ADAL" clId="{4C89AD2D-B60A-479F-9F95-9D423A06FAEA}" dt="2024-06-14T18:22:40.183" v="6648"/>
        <pc:sldMkLst>
          <pc:docMk/>
          <pc:sldMk cId="259599803" sldId="941"/>
        </pc:sldMkLst>
      </pc:sldChg>
      <pc:sldChg chg="addSp modSp add">
        <pc:chgData name="Andreas Koksrud" userId="9d9beba6-c052-407a-8599-c781a677a996" providerId="ADAL" clId="{4C89AD2D-B60A-479F-9F95-9D423A06FAEA}" dt="2024-06-14T18:22:41.411" v="6649"/>
        <pc:sldMkLst>
          <pc:docMk/>
          <pc:sldMk cId="617464026" sldId="942"/>
        </pc:sldMkLst>
      </pc:sldChg>
      <pc:sldChg chg="addSp modSp add">
        <pc:chgData name="Andreas Koksrud" userId="9d9beba6-c052-407a-8599-c781a677a996" providerId="ADAL" clId="{4C89AD2D-B60A-479F-9F95-9D423A06FAEA}" dt="2024-06-14T18:23:16.873" v="6650"/>
        <pc:sldMkLst>
          <pc:docMk/>
          <pc:sldMk cId="2452820001" sldId="943"/>
        </pc:sldMkLst>
      </pc:sldChg>
      <pc:sldChg chg="addSp modSp add">
        <pc:chgData name="Andreas Koksrud" userId="9d9beba6-c052-407a-8599-c781a677a996" providerId="ADAL" clId="{4C89AD2D-B60A-479F-9F95-9D423A06FAEA}" dt="2024-06-14T18:23:19.465" v="6652"/>
        <pc:sldMkLst>
          <pc:docMk/>
          <pc:sldMk cId="831372640" sldId="944"/>
        </pc:sldMkLst>
      </pc:sldChg>
      <pc:sldChg chg="addSp modSp add">
        <pc:chgData name="Andreas Koksrud" userId="9d9beba6-c052-407a-8599-c781a677a996" providerId="ADAL" clId="{4C89AD2D-B60A-479F-9F95-9D423A06FAEA}" dt="2024-06-14T18:23:20.631" v="6653"/>
        <pc:sldMkLst>
          <pc:docMk/>
          <pc:sldMk cId="3301216787" sldId="945"/>
        </pc:sldMkLst>
      </pc:sldChg>
      <pc:sldChg chg="addSp modSp add">
        <pc:chgData name="Andreas Koksrud" userId="9d9beba6-c052-407a-8599-c781a677a996" providerId="ADAL" clId="{4C89AD2D-B60A-479F-9F95-9D423A06FAEA}" dt="2024-06-14T18:23:21.605" v="6654"/>
        <pc:sldMkLst>
          <pc:docMk/>
          <pc:sldMk cId="3558541316" sldId="946"/>
        </pc:sldMkLst>
      </pc:sldChg>
      <pc:sldChg chg="addSp modSp add">
        <pc:chgData name="Andreas Koksrud" userId="9d9beba6-c052-407a-8599-c781a677a996" providerId="ADAL" clId="{4C89AD2D-B60A-479F-9F95-9D423A06FAEA}" dt="2024-06-14T18:23:25.711" v="6658"/>
        <pc:sldMkLst>
          <pc:docMk/>
          <pc:sldMk cId="1488992746" sldId="947"/>
        </pc:sldMkLst>
      </pc:sldChg>
      <pc:sldChg chg="addSp modSp add">
        <pc:chgData name="Andreas Koksrud" userId="9d9beba6-c052-407a-8599-c781a677a996" providerId="ADAL" clId="{4C89AD2D-B60A-479F-9F95-9D423A06FAEA}" dt="2024-06-14T18:23:29.418" v="6661"/>
        <pc:sldMkLst>
          <pc:docMk/>
          <pc:sldMk cId="3691710986" sldId="948"/>
        </pc:sldMkLst>
      </pc:sldChg>
      <pc:sldChg chg="addSp modSp add">
        <pc:chgData name="Andreas Koksrud" userId="9d9beba6-c052-407a-8599-c781a677a996" providerId="ADAL" clId="{4C89AD2D-B60A-479F-9F95-9D423A06FAEA}" dt="2024-06-14T18:23:33.176" v="6664"/>
        <pc:sldMkLst>
          <pc:docMk/>
          <pc:sldMk cId="1547393795" sldId="949"/>
        </pc:sldMkLst>
      </pc:sldChg>
      <pc:sldChg chg="addSp modSp add">
        <pc:chgData name="Andreas Koksrud" userId="9d9beba6-c052-407a-8599-c781a677a996" providerId="ADAL" clId="{4C89AD2D-B60A-479F-9F95-9D423A06FAEA}" dt="2024-06-14T18:23:34.260" v="6665"/>
        <pc:sldMkLst>
          <pc:docMk/>
          <pc:sldMk cId="2750337227" sldId="950"/>
        </pc:sldMkLst>
      </pc:sldChg>
      <pc:sldChg chg="addSp modSp add">
        <pc:chgData name="Andreas Koksrud" userId="9d9beba6-c052-407a-8599-c781a677a996" providerId="ADAL" clId="{4C89AD2D-B60A-479F-9F95-9D423A06FAEA}" dt="2024-06-14T18:23:37.433" v="6666"/>
        <pc:sldMkLst>
          <pc:docMk/>
          <pc:sldMk cId="1760940084" sldId="951"/>
        </pc:sldMkLst>
      </pc:sldChg>
      <pc:sldChg chg="addSp modSp add">
        <pc:chgData name="Andreas Koksrud" userId="9d9beba6-c052-407a-8599-c781a677a996" providerId="ADAL" clId="{4C89AD2D-B60A-479F-9F95-9D423A06FAEA}" dt="2024-06-14T18:23:39.639" v="6667"/>
        <pc:sldMkLst>
          <pc:docMk/>
          <pc:sldMk cId="3149545615" sldId="952"/>
        </pc:sldMkLst>
      </pc:sldChg>
      <pc:sldChg chg="addSp modSp add">
        <pc:chgData name="Andreas Koksrud" userId="9d9beba6-c052-407a-8599-c781a677a996" providerId="ADAL" clId="{4C89AD2D-B60A-479F-9F95-9D423A06FAEA}" dt="2024-06-14T18:23:44.192" v="6668"/>
        <pc:sldMkLst>
          <pc:docMk/>
          <pc:sldMk cId="1639579349" sldId="953"/>
        </pc:sldMkLst>
      </pc:sldChg>
      <pc:sldChg chg="addSp modSp add setBg">
        <pc:chgData name="Andreas Koksrud" userId="9d9beba6-c052-407a-8599-c781a677a996" providerId="ADAL" clId="{4C89AD2D-B60A-479F-9F95-9D423A06FAEA}" dt="2024-06-14T18:23:46.824" v="6669"/>
        <pc:sldMkLst>
          <pc:docMk/>
          <pc:sldMk cId="621067258" sldId="954"/>
        </pc:sldMkLst>
      </pc:sldChg>
      <pc:sldChg chg="addSp modSp add mod">
        <pc:chgData name="Andreas Koksrud" userId="9d9beba6-c052-407a-8599-c781a677a996" providerId="ADAL" clId="{4C89AD2D-B60A-479F-9F95-9D423A06FAEA}" dt="2024-06-14T18:24:04.204" v="6683" actId="20577"/>
        <pc:sldMkLst>
          <pc:docMk/>
          <pc:sldMk cId="900096217" sldId="955"/>
        </pc:sldMkLst>
      </pc:sldChg>
      <pc:sldChg chg="addSp delSp modSp add del mod">
        <pc:chgData name="Andreas Koksrud" userId="9d9beba6-c052-407a-8599-c781a677a996" providerId="ADAL" clId="{4C89AD2D-B60A-479F-9F95-9D423A06FAEA}" dt="2024-07-01T18:56:27.681" v="16966" actId="47"/>
        <pc:sldMkLst>
          <pc:docMk/>
          <pc:sldMk cId="710612878" sldId="956"/>
        </pc:sldMkLst>
      </pc:sldChg>
      <pc:sldChg chg="addSp delSp modSp add mod">
        <pc:chgData name="Andreas Koksrud" userId="9d9beba6-c052-407a-8599-c781a677a996" providerId="ADAL" clId="{4C89AD2D-B60A-479F-9F95-9D423A06FAEA}" dt="2024-08-04T15:50:03.536" v="36063" actId="790"/>
        <pc:sldMkLst>
          <pc:docMk/>
          <pc:sldMk cId="3891081161" sldId="957"/>
        </pc:sldMkLst>
      </pc:sldChg>
      <pc:sldChg chg="addSp modSp add del mod">
        <pc:chgData name="Andreas Koksrud" userId="9d9beba6-c052-407a-8599-c781a677a996" providerId="ADAL" clId="{4C89AD2D-B60A-479F-9F95-9D423A06FAEA}" dt="2024-07-25T22:00:06.070" v="28206" actId="47"/>
        <pc:sldMkLst>
          <pc:docMk/>
          <pc:sldMk cId="4094782500" sldId="958"/>
        </pc:sldMkLst>
      </pc:sldChg>
      <pc:sldChg chg="modSp add mod">
        <pc:chgData name="Andreas Koksrud" userId="9d9beba6-c052-407a-8599-c781a677a996" providerId="ADAL" clId="{4C89AD2D-B60A-479F-9F95-9D423A06FAEA}" dt="2024-07-27T10:51:42.146" v="30371" actId="6549"/>
        <pc:sldMkLst>
          <pc:docMk/>
          <pc:sldMk cId="2483814496" sldId="959"/>
        </pc:sldMkLst>
      </pc:sldChg>
      <pc:sldChg chg="addSp modSp add mod">
        <pc:chgData name="Andreas Koksrud" userId="9d9beba6-c052-407a-8599-c781a677a996" providerId="ADAL" clId="{4C89AD2D-B60A-479F-9F95-9D423A06FAEA}" dt="2024-07-31T19:21:07.984" v="31656" actId="6549"/>
        <pc:sldMkLst>
          <pc:docMk/>
          <pc:sldMk cId="1059178978" sldId="960"/>
        </pc:sldMkLst>
      </pc:sldChg>
      <pc:sldChg chg="addSp delSp modSp add mod">
        <pc:chgData name="Andreas Koksrud" userId="9d9beba6-c052-407a-8599-c781a677a996" providerId="ADAL" clId="{4C89AD2D-B60A-479F-9F95-9D423A06FAEA}" dt="2024-07-28T11:13:00.157" v="30621" actId="14100"/>
        <pc:sldMkLst>
          <pc:docMk/>
          <pc:sldMk cId="3805325624" sldId="961"/>
        </pc:sldMkLst>
      </pc:sldChg>
      <pc:sldChg chg="addSp delSp modSp add mod">
        <pc:chgData name="Andreas Koksrud" userId="9d9beba6-c052-407a-8599-c781a677a996" providerId="ADAL" clId="{4C89AD2D-B60A-479F-9F95-9D423A06FAEA}" dt="2024-07-29T08:32:37.307" v="31262" actId="14100"/>
        <pc:sldMkLst>
          <pc:docMk/>
          <pc:sldMk cId="3646121032" sldId="962"/>
        </pc:sldMkLst>
      </pc:sldChg>
      <pc:sldChg chg="addSp delSp modSp add mod">
        <pc:chgData name="Andreas Koksrud" userId="9d9beba6-c052-407a-8599-c781a677a996" providerId="ADAL" clId="{4C89AD2D-B60A-479F-9F95-9D423A06FAEA}" dt="2024-07-27T11:00:37.227" v="30420" actId="1076"/>
        <pc:sldMkLst>
          <pc:docMk/>
          <pc:sldMk cId="2529490906" sldId="963"/>
        </pc:sldMkLst>
      </pc:sldChg>
      <pc:sldChg chg="addSp delSp modSp add mod">
        <pc:chgData name="Andreas Koksrud" userId="9d9beba6-c052-407a-8599-c781a677a996" providerId="ADAL" clId="{4C89AD2D-B60A-479F-9F95-9D423A06FAEA}" dt="2024-07-27T11:24:55.206" v="30491"/>
        <pc:sldMkLst>
          <pc:docMk/>
          <pc:sldMk cId="1707712711" sldId="964"/>
        </pc:sldMkLst>
      </pc:sldChg>
      <pc:sldChg chg="addSp delSp modSp add mod">
        <pc:chgData name="Andreas Koksrud" userId="9d9beba6-c052-407a-8599-c781a677a996" providerId="ADAL" clId="{4C89AD2D-B60A-479F-9F95-9D423A06FAEA}" dt="2024-07-27T11:24:57.417" v="30493"/>
        <pc:sldMkLst>
          <pc:docMk/>
          <pc:sldMk cId="24496870" sldId="965"/>
        </pc:sldMkLst>
      </pc:sldChg>
      <pc:sldChg chg="addSp delSp modSp add mod">
        <pc:chgData name="Andreas Koksrud" userId="9d9beba6-c052-407a-8599-c781a677a996" providerId="ADAL" clId="{4C89AD2D-B60A-479F-9F95-9D423A06FAEA}" dt="2024-07-31T19:17:13.506" v="31652"/>
        <pc:sldMkLst>
          <pc:docMk/>
          <pc:sldMk cId="2495026824" sldId="966"/>
        </pc:sldMkLst>
      </pc:sldChg>
      <pc:sldChg chg="addSp delSp modSp add mod ord">
        <pc:chgData name="Andreas Koksrud" userId="9d9beba6-c052-407a-8599-c781a677a996" providerId="ADAL" clId="{4C89AD2D-B60A-479F-9F95-9D423A06FAEA}" dt="2024-07-29T08:37:10.579" v="31266" actId="1076"/>
        <pc:sldMkLst>
          <pc:docMk/>
          <pc:sldMk cId="3285689553" sldId="967"/>
        </pc:sldMkLst>
      </pc:sldChg>
      <pc:sldChg chg="addSp delSp modSp add mod">
        <pc:chgData name="Andreas Koksrud" userId="9d9beba6-c052-407a-8599-c781a677a996" providerId="ADAL" clId="{4C89AD2D-B60A-479F-9F95-9D423A06FAEA}" dt="2024-07-29T08:31:04.889" v="31254" actId="478"/>
        <pc:sldMkLst>
          <pc:docMk/>
          <pc:sldMk cId="211427936" sldId="968"/>
        </pc:sldMkLst>
      </pc:sldChg>
      <pc:sldChg chg="addSp delSp modSp add del mod">
        <pc:chgData name="Andreas Koksrud" userId="9d9beba6-c052-407a-8599-c781a677a996" providerId="ADAL" clId="{4C89AD2D-B60A-479F-9F95-9D423A06FAEA}" dt="2024-07-26T11:22:38.764" v="30327" actId="47"/>
        <pc:sldMkLst>
          <pc:docMk/>
          <pc:sldMk cId="4199983153" sldId="969"/>
        </pc:sldMkLst>
      </pc:sldChg>
      <pc:sldChg chg="addSp delSp modSp add mod">
        <pc:chgData name="Andreas Koksrud" userId="9d9beba6-c052-407a-8599-c781a677a996" providerId="ADAL" clId="{4C89AD2D-B60A-479F-9F95-9D423A06FAEA}" dt="2024-07-20T19:00:50.728" v="26140" actId="6549"/>
        <pc:sldMkLst>
          <pc:docMk/>
          <pc:sldMk cId="1310829930" sldId="970"/>
        </pc:sldMkLst>
      </pc:sldChg>
      <pc:sldChg chg="addSp delSp modSp add mod">
        <pc:chgData name="Andreas Koksrud" userId="9d9beba6-c052-407a-8599-c781a677a996" providerId="ADAL" clId="{4C89AD2D-B60A-479F-9F95-9D423A06FAEA}" dt="2024-08-01T09:17:38.657" v="34654" actId="1076"/>
        <pc:sldMkLst>
          <pc:docMk/>
          <pc:sldMk cId="2305951208" sldId="971"/>
        </pc:sldMkLst>
      </pc:sldChg>
      <pc:sldChg chg="addSp delSp modSp add del mod">
        <pc:chgData name="Andreas Koksrud" userId="9d9beba6-c052-407a-8599-c781a677a996" providerId="ADAL" clId="{4C89AD2D-B60A-479F-9F95-9D423A06FAEA}" dt="2024-08-01T08:59:39.638" v="34408" actId="2696"/>
        <pc:sldMkLst>
          <pc:docMk/>
          <pc:sldMk cId="935846747" sldId="972"/>
        </pc:sldMkLst>
      </pc:sldChg>
      <pc:sldChg chg="addSp delSp modSp add mod ord">
        <pc:chgData name="Andreas Koksrud" userId="9d9beba6-c052-407a-8599-c781a677a996" providerId="ADAL" clId="{4C89AD2D-B60A-479F-9F95-9D423A06FAEA}" dt="2024-08-04T16:31:44.142" v="37133"/>
        <pc:sldMkLst>
          <pc:docMk/>
          <pc:sldMk cId="2919214617" sldId="972"/>
        </pc:sldMkLst>
      </pc:sldChg>
      <pc:sldChg chg="addSp modSp add mod">
        <pc:chgData name="Andreas Koksrud" userId="9d9beba6-c052-407a-8599-c781a677a996" providerId="ADAL" clId="{4C89AD2D-B60A-479F-9F95-9D423A06FAEA}" dt="2024-07-25T16:04:38.365" v="27626" actId="14100"/>
        <pc:sldMkLst>
          <pc:docMk/>
          <pc:sldMk cId="1288900963" sldId="973"/>
        </pc:sldMkLst>
      </pc:sldChg>
      <pc:sldChg chg="addSp delSp modSp add del mod">
        <pc:chgData name="Andreas Koksrud" userId="9d9beba6-c052-407a-8599-c781a677a996" providerId="ADAL" clId="{4C89AD2D-B60A-479F-9F95-9D423A06FAEA}" dt="2024-08-01T09:01:50.974" v="34421" actId="47"/>
        <pc:sldMkLst>
          <pc:docMk/>
          <pc:sldMk cId="3760783594" sldId="974"/>
        </pc:sldMkLst>
      </pc:sldChg>
      <pc:sldChg chg="addSp delSp modSp add del mod">
        <pc:chgData name="Andreas Koksrud" userId="9d9beba6-c052-407a-8599-c781a677a996" providerId="ADAL" clId="{4C89AD2D-B60A-479F-9F95-9D423A06FAEA}" dt="2024-08-01T09:01:57.486" v="34422" actId="2696"/>
        <pc:sldMkLst>
          <pc:docMk/>
          <pc:sldMk cId="4173058943" sldId="975"/>
        </pc:sldMkLst>
      </pc:sldChg>
      <pc:sldChg chg="addSp delSp modSp add mod ord">
        <pc:chgData name="Andreas Koksrud" userId="9d9beba6-c052-407a-8599-c781a677a996" providerId="ADAL" clId="{4C89AD2D-B60A-479F-9F95-9D423A06FAEA}" dt="2024-07-02T15:15:30.727" v="18602"/>
        <pc:sldMkLst>
          <pc:docMk/>
          <pc:sldMk cId="2327836157" sldId="976"/>
        </pc:sldMkLst>
      </pc:sldChg>
      <pc:sldChg chg="addSp delSp modSp add del mod ord">
        <pc:chgData name="Andreas Koksrud" userId="9d9beba6-c052-407a-8599-c781a677a996" providerId="ADAL" clId="{4C89AD2D-B60A-479F-9F95-9D423A06FAEA}" dt="2024-07-01T18:47:48.242" v="16851" actId="2696"/>
        <pc:sldMkLst>
          <pc:docMk/>
          <pc:sldMk cId="334905366" sldId="977"/>
        </pc:sldMkLst>
      </pc:sldChg>
      <pc:sldChg chg="addSp delSp modSp add mod">
        <pc:chgData name="Andreas Koksrud" userId="9d9beba6-c052-407a-8599-c781a677a996" providerId="ADAL" clId="{4C89AD2D-B60A-479F-9F95-9D423A06FAEA}" dt="2024-08-03T09:27:12.186" v="35036"/>
        <pc:sldMkLst>
          <pc:docMk/>
          <pc:sldMk cId="520098437" sldId="977"/>
        </pc:sldMkLst>
      </pc:sldChg>
      <pc:sldChg chg="addSp delSp modSp add del mod ord">
        <pc:chgData name="Andreas Koksrud" userId="9d9beba6-c052-407a-8599-c781a677a996" providerId="ADAL" clId="{4C89AD2D-B60A-479F-9F95-9D423A06FAEA}" dt="2024-08-03T09:24:05.449" v="34760" actId="2696"/>
        <pc:sldMkLst>
          <pc:docMk/>
          <pc:sldMk cId="724889857" sldId="977"/>
        </pc:sldMkLst>
      </pc:sldChg>
      <pc:sldChg chg="delSp modSp add del mod">
        <pc:chgData name="Andreas Koksrud" userId="9d9beba6-c052-407a-8599-c781a677a996" providerId="ADAL" clId="{4C89AD2D-B60A-479F-9F95-9D423A06FAEA}" dt="2024-07-01T18:47:48.242" v="16851" actId="2696"/>
        <pc:sldMkLst>
          <pc:docMk/>
          <pc:sldMk cId="400080082" sldId="978"/>
        </pc:sldMkLst>
      </pc:sldChg>
      <pc:sldChg chg="add del ord">
        <pc:chgData name="Andreas Koksrud" userId="9d9beba6-c052-407a-8599-c781a677a996" providerId="ADAL" clId="{4C89AD2D-B60A-479F-9F95-9D423A06FAEA}" dt="2024-07-01T18:57:37.643" v="16967" actId="47"/>
        <pc:sldMkLst>
          <pc:docMk/>
          <pc:sldMk cId="3006150980" sldId="978"/>
        </pc:sldMkLst>
      </pc:sldChg>
      <pc:sldChg chg="addSp delSp modSp add mod">
        <pc:chgData name="Andreas Koksrud" userId="9d9beba6-c052-407a-8599-c781a677a996" providerId="ADAL" clId="{4C89AD2D-B60A-479F-9F95-9D423A06FAEA}" dt="2024-08-04T15:50:28.514" v="36065" actId="790"/>
        <pc:sldMkLst>
          <pc:docMk/>
          <pc:sldMk cId="1090692380" sldId="979"/>
        </pc:sldMkLst>
      </pc:sldChg>
      <pc:sldChg chg="add">
        <pc:chgData name="Andreas Koksrud" userId="9d9beba6-c052-407a-8599-c781a677a996" providerId="ADAL" clId="{4C89AD2D-B60A-479F-9F95-9D423A06FAEA}" dt="2024-07-01T18:47:05.211" v="16767" actId="2890"/>
        <pc:sldMkLst>
          <pc:docMk/>
          <pc:sldMk cId="3623507131" sldId="980"/>
        </pc:sldMkLst>
      </pc:sldChg>
      <pc:sldChg chg="modSp add mod">
        <pc:chgData name="Andreas Koksrud" userId="9d9beba6-c052-407a-8599-c781a677a996" providerId="ADAL" clId="{4C89AD2D-B60A-479F-9F95-9D423A06FAEA}" dt="2024-07-16T13:59:57.242" v="24837" actId="20577"/>
        <pc:sldMkLst>
          <pc:docMk/>
          <pc:sldMk cId="201479614" sldId="981"/>
        </pc:sldMkLst>
      </pc:sldChg>
      <pc:sldChg chg="modSp add mod">
        <pc:chgData name="Andreas Koksrud" userId="9d9beba6-c052-407a-8599-c781a677a996" providerId="ADAL" clId="{4C89AD2D-B60A-479F-9F95-9D423A06FAEA}" dt="2024-07-02T13:58:48.028" v="17303" actId="20577"/>
        <pc:sldMkLst>
          <pc:docMk/>
          <pc:sldMk cId="3258998827" sldId="982"/>
        </pc:sldMkLst>
      </pc:sldChg>
      <pc:sldChg chg="addSp delSp modSp add del mod">
        <pc:chgData name="Andreas Koksrud" userId="9d9beba6-c052-407a-8599-c781a677a996" providerId="ADAL" clId="{4C89AD2D-B60A-479F-9F95-9D423A06FAEA}" dt="2024-08-03T09:24:05.449" v="34760" actId="2696"/>
        <pc:sldMkLst>
          <pc:docMk/>
          <pc:sldMk cId="1929372969" sldId="983"/>
        </pc:sldMkLst>
      </pc:sldChg>
      <pc:sldChg chg="addSp delSp modSp add mod">
        <pc:chgData name="Andreas Koksrud" userId="9d9beba6-c052-407a-8599-c781a677a996" providerId="ADAL" clId="{4C89AD2D-B60A-479F-9F95-9D423A06FAEA}" dt="2024-08-03T09:27:25.141" v="35045"/>
        <pc:sldMkLst>
          <pc:docMk/>
          <pc:sldMk cId="2763641771" sldId="983"/>
        </pc:sldMkLst>
      </pc:sldChg>
      <pc:sldChg chg="addSp delSp modSp add mod">
        <pc:chgData name="Andreas Koksrud" userId="9d9beba6-c052-407a-8599-c781a677a996" providerId="ADAL" clId="{4C89AD2D-B60A-479F-9F95-9D423A06FAEA}" dt="2024-08-03T09:27:37.307" v="35049"/>
        <pc:sldMkLst>
          <pc:docMk/>
          <pc:sldMk cId="29582" sldId="984"/>
        </pc:sldMkLst>
      </pc:sldChg>
      <pc:sldChg chg="addSp delSp modSp add del mod">
        <pc:chgData name="Andreas Koksrud" userId="9d9beba6-c052-407a-8599-c781a677a996" providerId="ADAL" clId="{4C89AD2D-B60A-479F-9F95-9D423A06FAEA}" dt="2024-08-03T09:24:05.449" v="34760" actId="2696"/>
        <pc:sldMkLst>
          <pc:docMk/>
          <pc:sldMk cId="933648768" sldId="984"/>
        </pc:sldMkLst>
      </pc:sldChg>
      <pc:sldChg chg="addSp delSp modSp add mod">
        <pc:chgData name="Andreas Koksrud" userId="9d9beba6-c052-407a-8599-c781a677a996" providerId="ADAL" clId="{4C89AD2D-B60A-479F-9F95-9D423A06FAEA}" dt="2024-07-02T15:15:28.556" v="18601"/>
        <pc:sldMkLst>
          <pc:docMk/>
          <pc:sldMk cId="2373732333" sldId="985"/>
        </pc:sldMkLst>
      </pc:sldChg>
      <pc:sldChg chg="addSp modSp add mod">
        <pc:chgData name="Andreas Koksrud" userId="9d9beba6-c052-407a-8599-c781a677a996" providerId="ADAL" clId="{4C89AD2D-B60A-479F-9F95-9D423A06FAEA}" dt="2024-07-13T21:46:18.768" v="21483" actId="255"/>
        <pc:sldMkLst>
          <pc:docMk/>
          <pc:sldMk cId="3094626849" sldId="986"/>
        </pc:sldMkLst>
      </pc:sldChg>
      <pc:sldChg chg="addSp modSp add mod">
        <pc:chgData name="Andreas Koksrud" userId="9d9beba6-c052-407a-8599-c781a677a996" providerId="ADAL" clId="{4C89AD2D-B60A-479F-9F95-9D423A06FAEA}" dt="2024-07-13T21:33:43.274" v="21392" actId="13926"/>
        <pc:sldMkLst>
          <pc:docMk/>
          <pc:sldMk cId="1120336581" sldId="987"/>
        </pc:sldMkLst>
      </pc:sldChg>
      <pc:sldChg chg="modSp add mod ord">
        <pc:chgData name="Andreas Koksrud" userId="9d9beba6-c052-407a-8599-c781a677a996" providerId="ADAL" clId="{4C89AD2D-B60A-479F-9F95-9D423A06FAEA}" dt="2024-08-03T09:30:45.767" v="35098" actId="6549"/>
        <pc:sldMkLst>
          <pc:docMk/>
          <pc:sldMk cId="2633229105" sldId="988"/>
        </pc:sldMkLst>
      </pc:sldChg>
      <pc:sldChg chg="addSp modSp add mod">
        <pc:chgData name="Andreas Koksrud" userId="9d9beba6-c052-407a-8599-c781a677a996" providerId="ADAL" clId="{4C89AD2D-B60A-479F-9F95-9D423A06FAEA}" dt="2024-07-16T14:05:00.326" v="25103" actId="1076"/>
        <pc:sldMkLst>
          <pc:docMk/>
          <pc:sldMk cId="2858715144" sldId="989"/>
        </pc:sldMkLst>
      </pc:sldChg>
      <pc:sldChg chg="modSp add mod">
        <pc:chgData name="Andreas Koksrud" userId="9d9beba6-c052-407a-8599-c781a677a996" providerId="ADAL" clId="{4C89AD2D-B60A-479F-9F95-9D423A06FAEA}" dt="2024-07-16T13:59:46.186" v="24808" actId="20577"/>
        <pc:sldMkLst>
          <pc:docMk/>
          <pc:sldMk cId="1472919352" sldId="990"/>
        </pc:sldMkLst>
      </pc:sldChg>
      <pc:sldChg chg="addSp delSp modSp add mod">
        <pc:chgData name="Andreas Koksrud" userId="9d9beba6-c052-407a-8599-c781a677a996" providerId="ADAL" clId="{4C89AD2D-B60A-479F-9F95-9D423A06FAEA}" dt="2024-08-04T16:18:14.926" v="36651" actId="6549"/>
        <pc:sldMkLst>
          <pc:docMk/>
          <pc:sldMk cId="1776970496" sldId="991"/>
        </pc:sldMkLst>
      </pc:sldChg>
      <pc:sldChg chg="addSp modSp add mod">
        <pc:chgData name="Andreas Koksrud" userId="9d9beba6-c052-407a-8599-c781a677a996" providerId="ADAL" clId="{4C89AD2D-B60A-479F-9F95-9D423A06FAEA}" dt="2024-07-16T14:37:52.129" v="25571" actId="14100"/>
        <pc:sldMkLst>
          <pc:docMk/>
          <pc:sldMk cId="3392338419" sldId="992"/>
        </pc:sldMkLst>
      </pc:sldChg>
      <pc:sldChg chg="addSp modSp add mod">
        <pc:chgData name="Andreas Koksrud" userId="9d9beba6-c052-407a-8599-c781a677a996" providerId="ADAL" clId="{4C89AD2D-B60A-479F-9F95-9D423A06FAEA}" dt="2024-07-16T14:36:06.137" v="25567" actId="1076"/>
        <pc:sldMkLst>
          <pc:docMk/>
          <pc:sldMk cId="3849634961" sldId="993"/>
        </pc:sldMkLst>
      </pc:sldChg>
      <pc:sldChg chg="addSp delSp modSp add mod">
        <pc:chgData name="Andreas Koksrud" userId="9d9beba6-c052-407a-8599-c781a677a996" providerId="ADAL" clId="{4C89AD2D-B60A-479F-9F95-9D423A06FAEA}" dt="2024-07-17T13:58:59.868" v="25829" actId="14100"/>
        <pc:sldMkLst>
          <pc:docMk/>
          <pc:sldMk cId="3249461836" sldId="994"/>
        </pc:sldMkLst>
      </pc:sldChg>
      <pc:sldChg chg="addSp delSp modSp add mod">
        <pc:chgData name="Andreas Koksrud" userId="9d9beba6-c052-407a-8599-c781a677a996" providerId="ADAL" clId="{4C89AD2D-B60A-479F-9F95-9D423A06FAEA}" dt="2024-08-04T16:29:41.428" v="37114" actId="167"/>
        <pc:sldMkLst>
          <pc:docMk/>
          <pc:sldMk cId="1236723272" sldId="995"/>
        </pc:sldMkLst>
      </pc:sldChg>
      <pc:sldChg chg="addSp delSp modSp add mod">
        <pc:chgData name="Andreas Koksrud" userId="9d9beba6-c052-407a-8599-c781a677a996" providerId="ADAL" clId="{4C89AD2D-B60A-479F-9F95-9D423A06FAEA}" dt="2024-08-04T16:45:29.183" v="37484" actId="14100"/>
        <pc:sldMkLst>
          <pc:docMk/>
          <pc:sldMk cId="1617717875" sldId="996"/>
        </pc:sldMkLst>
      </pc:sldChg>
      <pc:sldChg chg="addSp delSp modSp add mod">
        <pc:chgData name="Andreas Koksrud" userId="9d9beba6-c052-407a-8599-c781a677a996" providerId="ADAL" clId="{4C89AD2D-B60A-479F-9F95-9D423A06FAEA}" dt="2024-07-20T19:21:31.163" v="26738" actId="20577"/>
        <pc:sldMkLst>
          <pc:docMk/>
          <pc:sldMk cId="1986310522" sldId="997"/>
        </pc:sldMkLst>
      </pc:sldChg>
      <pc:sldChg chg="addSp delSp modSp new del mod chgLayout">
        <pc:chgData name="Andreas Koksrud" userId="9d9beba6-c052-407a-8599-c781a677a996" providerId="ADAL" clId="{4C89AD2D-B60A-479F-9F95-9D423A06FAEA}" dt="2024-07-25T21:46:50.020" v="27775" actId="47"/>
        <pc:sldMkLst>
          <pc:docMk/>
          <pc:sldMk cId="214840016" sldId="998"/>
        </pc:sldMkLst>
      </pc:sldChg>
      <pc:sldChg chg="new del">
        <pc:chgData name="Andreas Koksrud" userId="9d9beba6-c052-407a-8599-c781a677a996" providerId="ADAL" clId="{4C89AD2D-B60A-479F-9F95-9D423A06FAEA}" dt="2024-07-25T22:05:57.420" v="29179" actId="47"/>
        <pc:sldMkLst>
          <pc:docMk/>
          <pc:sldMk cId="891789627" sldId="999"/>
        </pc:sldMkLst>
      </pc:sldChg>
      <pc:sldChg chg="addSp delSp modSp add mod chgLayout">
        <pc:chgData name="Andreas Koksrud" userId="9d9beba6-c052-407a-8599-c781a677a996" providerId="ADAL" clId="{4C89AD2D-B60A-479F-9F95-9D423A06FAEA}" dt="2024-08-04T15:47:05.602" v="36062" actId="20577"/>
        <pc:sldMkLst>
          <pc:docMk/>
          <pc:sldMk cId="69240320" sldId="1000"/>
        </pc:sldMkLst>
      </pc:sldChg>
      <pc:sldChg chg="modSp add mod ord">
        <pc:chgData name="Andreas Koksrud" userId="9d9beba6-c052-407a-8599-c781a677a996" providerId="ADAL" clId="{4C89AD2D-B60A-479F-9F95-9D423A06FAEA}" dt="2024-07-25T22:14:11.739" v="30143"/>
        <pc:sldMkLst>
          <pc:docMk/>
          <pc:sldMk cId="316841881" sldId="1001"/>
        </pc:sldMkLst>
      </pc:sldChg>
      <pc:sldChg chg="addSp delSp modSp add mod">
        <pc:chgData name="Andreas Koksrud" userId="9d9beba6-c052-407a-8599-c781a677a996" providerId="ADAL" clId="{4C89AD2D-B60A-479F-9F95-9D423A06FAEA}" dt="2024-07-26T11:22:27.132" v="30326" actId="14100"/>
        <pc:sldMkLst>
          <pc:docMk/>
          <pc:sldMk cId="3021409605" sldId="1002"/>
        </pc:sldMkLst>
      </pc:sldChg>
      <pc:sldChg chg="add del">
        <pc:chgData name="Andreas Koksrud" userId="9d9beba6-c052-407a-8599-c781a677a996" providerId="ADAL" clId="{4C89AD2D-B60A-479F-9F95-9D423A06FAEA}" dt="2024-07-25T22:19:04.056" v="30161" actId="47"/>
        <pc:sldMkLst>
          <pc:docMk/>
          <pc:sldMk cId="3134251798" sldId="1002"/>
        </pc:sldMkLst>
      </pc:sldChg>
      <pc:sldChg chg="addSp delSp modSp add mod">
        <pc:chgData name="Andreas Koksrud" userId="9d9beba6-c052-407a-8599-c781a677a996" providerId="ADAL" clId="{4C89AD2D-B60A-479F-9F95-9D423A06FAEA}" dt="2024-07-28T11:14:37.326" v="30623" actId="478"/>
        <pc:sldMkLst>
          <pc:docMk/>
          <pc:sldMk cId="3489449866" sldId="1003"/>
        </pc:sldMkLst>
      </pc:sldChg>
      <pc:sldChg chg="add del">
        <pc:chgData name="Andreas Koksrud" userId="9d9beba6-c052-407a-8599-c781a677a996" providerId="ADAL" clId="{4C89AD2D-B60A-479F-9F95-9D423A06FAEA}" dt="2024-07-25T22:24:57.466" v="30278" actId="47"/>
        <pc:sldMkLst>
          <pc:docMk/>
          <pc:sldMk cId="3680695275" sldId="1003"/>
        </pc:sldMkLst>
      </pc:sldChg>
      <pc:sldChg chg="addSp delSp modSp add mod">
        <pc:chgData name="Andreas Koksrud" userId="9d9beba6-c052-407a-8599-c781a677a996" providerId="ADAL" clId="{4C89AD2D-B60A-479F-9F95-9D423A06FAEA}" dt="2024-07-29T08:41:00.858" v="31307" actId="1076"/>
        <pc:sldMkLst>
          <pc:docMk/>
          <pc:sldMk cId="2115270536" sldId="1004"/>
        </pc:sldMkLst>
      </pc:sldChg>
      <pc:sldChg chg="add">
        <pc:chgData name="Andreas Koksrud" userId="9d9beba6-c052-407a-8599-c781a677a996" providerId="ADAL" clId="{4C89AD2D-B60A-479F-9F95-9D423A06FAEA}" dt="2024-07-31T19:25:38.188" v="31665" actId="2890"/>
        <pc:sldMkLst>
          <pc:docMk/>
          <pc:sldMk cId="891349444" sldId="1005"/>
        </pc:sldMkLst>
      </pc:sldChg>
      <pc:sldChg chg="new del">
        <pc:chgData name="Andreas Koksrud" userId="9d9beba6-c052-407a-8599-c781a677a996" providerId="ADAL" clId="{4C89AD2D-B60A-479F-9F95-9D423A06FAEA}" dt="2024-07-29T08:41:54.885" v="31309" actId="680"/>
        <pc:sldMkLst>
          <pc:docMk/>
          <pc:sldMk cId="2441957211" sldId="1005"/>
        </pc:sldMkLst>
      </pc:sldChg>
      <pc:sldChg chg="addSp delSp modSp add mod">
        <pc:chgData name="Andreas Koksrud" userId="9d9beba6-c052-407a-8599-c781a677a996" providerId="ADAL" clId="{4C89AD2D-B60A-479F-9F95-9D423A06FAEA}" dt="2024-08-06T12:24:24.051" v="37551" actId="1076"/>
        <pc:sldMkLst>
          <pc:docMk/>
          <pc:sldMk cId="1973431329" sldId="1006"/>
        </pc:sldMkLst>
      </pc:sldChg>
      <pc:sldChg chg="addSp delSp modSp add mod">
        <pc:chgData name="Andreas Koksrud" userId="9d9beba6-c052-407a-8599-c781a677a996" providerId="ADAL" clId="{4C89AD2D-B60A-479F-9F95-9D423A06FAEA}" dt="2024-08-06T12:45:51.596" v="37680" actId="14100"/>
        <pc:sldMkLst>
          <pc:docMk/>
          <pc:sldMk cId="393510099" sldId="1007"/>
        </pc:sldMkLst>
      </pc:sldChg>
      <pc:sldChg chg="modSp add del mod">
        <pc:chgData name="Andreas Koksrud" userId="9d9beba6-c052-407a-8599-c781a677a996" providerId="ADAL" clId="{4C89AD2D-B60A-479F-9F95-9D423A06FAEA}" dt="2024-08-06T12:46:21.028" v="37681" actId="47"/>
        <pc:sldMkLst>
          <pc:docMk/>
          <pc:sldMk cId="628658036" sldId="1008"/>
        </pc:sldMkLst>
      </pc:sldChg>
      <pc:sldChg chg="addSp modSp add mod">
        <pc:chgData name="Andreas Koksrud" userId="9d9beba6-c052-407a-8599-c781a677a996" providerId="ADAL" clId="{4C89AD2D-B60A-479F-9F95-9D423A06FAEA}" dt="2024-08-06T13:13:17.154" v="38404" actId="14826"/>
        <pc:sldMkLst>
          <pc:docMk/>
          <pc:sldMk cId="204293732" sldId="1009"/>
        </pc:sldMkLst>
      </pc:sldChg>
      <pc:sldChg chg="addSp delSp modSp add mod">
        <pc:chgData name="Andreas Koksrud" userId="9d9beba6-c052-407a-8599-c781a677a996" providerId="ADAL" clId="{4C89AD2D-B60A-479F-9F95-9D423A06FAEA}" dt="2024-08-06T12:54:17.888" v="37944" actId="1076"/>
        <pc:sldMkLst>
          <pc:docMk/>
          <pc:sldMk cId="1721478970" sldId="1010"/>
        </pc:sldMkLst>
      </pc:sldChg>
      <pc:sldChg chg="addSp modSp add mod">
        <pc:chgData name="Andreas Koksrud" userId="9d9beba6-c052-407a-8599-c781a677a996" providerId="ADAL" clId="{4C89AD2D-B60A-479F-9F95-9D423A06FAEA}" dt="2024-08-06T18:20:11.363" v="40097" actId="14100"/>
        <pc:sldMkLst>
          <pc:docMk/>
          <pc:sldMk cId="653559357" sldId="1011"/>
        </pc:sldMkLst>
      </pc:sldChg>
    </pc:docChg>
  </pc:docChgLst>
  <pc:docChgLst>
    <pc:chgData name="Koksrud Andreas" userId="9d9beba6-c052-407a-8599-c781a677a996" providerId="ADAL" clId="{905ADE08-F996-4E61-A704-9E9FFC9B393E}"/>
    <pc:docChg chg="undo custSel addSld delSld modSld sldOrd addSection modSection">
      <pc:chgData name="Koksrud Andreas" userId="9d9beba6-c052-407a-8599-c781a677a996" providerId="ADAL" clId="{905ADE08-F996-4E61-A704-9E9FFC9B393E}" dt="2023-12-13T20:51:15.061" v="3243" actId="20577"/>
      <pc:docMkLst>
        <pc:docMk/>
      </pc:docMkLst>
      <pc:sldChg chg="modSp mod">
        <pc:chgData name="Koksrud Andreas" userId="9d9beba6-c052-407a-8599-c781a677a996" providerId="ADAL" clId="{905ADE08-F996-4E61-A704-9E9FFC9B393E}" dt="2023-12-11T15:23:58.322" v="60" actId="20577"/>
        <pc:sldMkLst>
          <pc:docMk/>
          <pc:sldMk cId="697137886" sldId="679"/>
        </pc:sldMkLst>
      </pc:sldChg>
      <pc:sldChg chg="modSp mod">
        <pc:chgData name="Koksrud Andreas" userId="9d9beba6-c052-407a-8599-c781a677a996" providerId="ADAL" clId="{905ADE08-F996-4E61-A704-9E9FFC9B393E}" dt="2023-12-13T06:40:00.683" v="2549" actId="15"/>
        <pc:sldMkLst>
          <pc:docMk/>
          <pc:sldMk cId="267941889" sldId="776"/>
        </pc:sldMkLst>
      </pc:sldChg>
      <pc:sldChg chg="modSp mod">
        <pc:chgData name="Koksrud Andreas" userId="9d9beba6-c052-407a-8599-c781a677a996" providerId="ADAL" clId="{905ADE08-F996-4E61-A704-9E9FFC9B393E}" dt="2023-12-13T06:51:31.478" v="2594" actId="20577"/>
        <pc:sldMkLst>
          <pc:docMk/>
          <pc:sldMk cId="3268319793" sldId="777"/>
        </pc:sldMkLst>
      </pc:sldChg>
      <pc:sldChg chg="addSp delSp modSp mod">
        <pc:chgData name="Koksrud Andreas" userId="9d9beba6-c052-407a-8599-c781a677a996" providerId="ADAL" clId="{905ADE08-F996-4E61-A704-9E9FFC9B393E}" dt="2023-12-11T15:37:46.693" v="1354" actId="20577"/>
        <pc:sldMkLst>
          <pc:docMk/>
          <pc:sldMk cId="1881751481" sldId="782"/>
        </pc:sldMkLst>
      </pc:sldChg>
      <pc:sldChg chg="del">
        <pc:chgData name="Koksrud Andreas" userId="9d9beba6-c052-407a-8599-c781a677a996" providerId="ADAL" clId="{905ADE08-F996-4E61-A704-9E9FFC9B393E}" dt="2023-12-11T15:32:38.827" v="738" actId="47"/>
        <pc:sldMkLst>
          <pc:docMk/>
          <pc:sldMk cId="1235100158" sldId="796"/>
        </pc:sldMkLst>
      </pc:sldChg>
      <pc:sldChg chg="addSp modSp mod">
        <pc:chgData name="Koksrud Andreas" userId="9d9beba6-c052-407a-8599-c781a677a996" providerId="ADAL" clId="{905ADE08-F996-4E61-A704-9E9FFC9B393E}" dt="2023-12-13T06:47:54.037" v="2585" actId="20577"/>
        <pc:sldMkLst>
          <pc:docMk/>
          <pc:sldMk cId="590634226" sldId="798"/>
        </pc:sldMkLst>
      </pc:sldChg>
      <pc:sldChg chg="modSp mod">
        <pc:chgData name="Koksrud Andreas" userId="9d9beba6-c052-407a-8599-c781a677a996" providerId="ADAL" clId="{905ADE08-F996-4E61-A704-9E9FFC9B393E}" dt="2023-12-13T20:51:15.061" v="3243" actId="20577"/>
        <pc:sldMkLst>
          <pc:docMk/>
          <pc:sldMk cId="1792322963" sldId="799"/>
        </pc:sldMkLst>
      </pc:sldChg>
      <pc:sldChg chg="modSp mod">
        <pc:chgData name="Koksrud Andreas" userId="9d9beba6-c052-407a-8599-c781a677a996" providerId="ADAL" clId="{905ADE08-F996-4E61-A704-9E9FFC9B393E}" dt="2023-12-11T15:32:35.532" v="737" actId="20577"/>
        <pc:sldMkLst>
          <pc:docMk/>
          <pc:sldMk cId="4143839114" sldId="803"/>
        </pc:sldMkLst>
      </pc:sldChg>
      <pc:sldChg chg="addSp delSp modSp mod">
        <pc:chgData name="Koksrud Andreas" userId="9d9beba6-c052-407a-8599-c781a677a996" providerId="ADAL" clId="{905ADE08-F996-4E61-A704-9E9FFC9B393E}" dt="2023-12-13T06:38:23.920" v="2547" actId="20577"/>
        <pc:sldMkLst>
          <pc:docMk/>
          <pc:sldMk cId="197388729" sldId="808"/>
        </pc:sldMkLst>
      </pc:sldChg>
      <pc:sldChg chg="modSp add mod">
        <pc:chgData name="Koksrud Andreas" userId="9d9beba6-c052-407a-8599-c781a677a996" providerId="ADAL" clId="{905ADE08-F996-4E61-A704-9E9FFC9B393E}" dt="2023-12-11T15:30:38.784" v="679" actId="20577"/>
        <pc:sldMkLst>
          <pc:docMk/>
          <pc:sldMk cId="67928958" sldId="831"/>
        </pc:sldMkLst>
      </pc:sldChg>
      <pc:sldChg chg="modSp add mod">
        <pc:chgData name="Koksrud Andreas" userId="9d9beba6-c052-407a-8599-c781a677a996" providerId="ADAL" clId="{905ADE08-F996-4E61-A704-9E9FFC9B393E}" dt="2023-12-11T15:32:00.972" v="736" actId="20577"/>
        <pc:sldMkLst>
          <pc:docMk/>
          <pc:sldMk cId="1745852061" sldId="832"/>
        </pc:sldMkLst>
      </pc:sldChg>
      <pc:sldChg chg="modSp add mod">
        <pc:chgData name="Koksrud Andreas" userId="9d9beba6-c052-407a-8599-c781a677a996" providerId="ADAL" clId="{905ADE08-F996-4E61-A704-9E9FFC9B393E}" dt="2023-12-11T15:33:18.144" v="824" actId="20577"/>
        <pc:sldMkLst>
          <pc:docMk/>
          <pc:sldMk cId="1408972888" sldId="833"/>
        </pc:sldMkLst>
      </pc:sldChg>
      <pc:sldChg chg="modSp add mod">
        <pc:chgData name="Koksrud Andreas" userId="9d9beba6-c052-407a-8599-c781a677a996" providerId="ADAL" clId="{905ADE08-F996-4E61-A704-9E9FFC9B393E}" dt="2023-12-11T15:33:34.143" v="856" actId="20577"/>
        <pc:sldMkLst>
          <pc:docMk/>
          <pc:sldMk cId="4111253885" sldId="834"/>
        </pc:sldMkLst>
      </pc:sldChg>
      <pc:sldChg chg="modSp add mod">
        <pc:chgData name="Koksrud Andreas" userId="9d9beba6-c052-407a-8599-c781a677a996" providerId="ADAL" clId="{905ADE08-F996-4E61-A704-9E9FFC9B393E}" dt="2023-12-11T15:34:50.919" v="1113" actId="20577"/>
        <pc:sldMkLst>
          <pc:docMk/>
          <pc:sldMk cId="1712697486" sldId="835"/>
        </pc:sldMkLst>
      </pc:sldChg>
      <pc:sldChg chg="modSp add mod">
        <pc:chgData name="Koksrud Andreas" userId="9d9beba6-c052-407a-8599-c781a677a996" providerId="ADAL" clId="{905ADE08-F996-4E61-A704-9E9FFC9B393E}" dt="2023-12-11T15:37:13.050" v="1313" actId="20577"/>
        <pc:sldMkLst>
          <pc:docMk/>
          <pc:sldMk cId="1864085447" sldId="836"/>
        </pc:sldMkLst>
      </pc:sldChg>
      <pc:sldChg chg="modSp add mod">
        <pc:chgData name="Koksrud Andreas" userId="9d9beba6-c052-407a-8599-c781a677a996" providerId="ADAL" clId="{905ADE08-F996-4E61-A704-9E9FFC9B393E}" dt="2023-12-11T15:39:42.880" v="1418" actId="20577"/>
        <pc:sldMkLst>
          <pc:docMk/>
          <pc:sldMk cId="2778952537" sldId="837"/>
        </pc:sldMkLst>
      </pc:sldChg>
      <pc:sldChg chg="add">
        <pc:chgData name="Koksrud Andreas" userId="9d9beba6-c052-407a-8599-c781a677a996" providerId="ADAL" clId="{905ADE08-F996-4E61-A704-9E9FFC9B393E}" dt="2023-12-11T15:32:55.034" v="750"/>
        <pc:sldMkLst>
          <pc:docMk/>
          <pc:sldMk cId="1436840472" sldId="838"/>
        </pc:sldMkLst>
      </pc:sldChg>
      <pc:sldChg chg="addSp delSp modSp add mod ord">
        <pc:chgData name="Koksrud Andreas" userId="9d9beba6-c052-407a-8599-c781a677a996" providerId="ADAL" clId="{905ADE08-F996-4E61-A704-9E9FFC9B393E}" dt="2023-12-12T14:06:00.487" v="1759" actId="1076"/>
        <pc:sldMkLst>
          <pc:docMk/>
          <pc:sldMk cId="1070812493" sldId="839"/>
        </pc:sldMkLst>
      </pc:sldChg>
      <pc:sldChg chg="addSp delSp modSp add mod">
        <pc:chgData name="Koksrud Andreas" userId="9d9beba6-c052-407a-8599-c781a677a996" providerId="ADAL" clId="{905ADE08-F996-4E61-A704-9E9FFC9B393E}" dt="2023-12-12T14:18:08.618" v="2111" actId="14100"/>
        <pc:sldMkLst>
          <pc:docMk/>
          <pc:sldMk cId="2685798531" sldId="840"/>
        </pc:sldMkLst>
      </pc:sldChg>
      <pc:sldChg chg="addSp delSp modSp add mod">
        <pc:chgData name="Koksrud Andreas" userId="9d9beba6-c052-407a-8599-c781a677a996" providerId="ADAL" clId="{905ADE08-F996-4E61-A704-9E9FFC9B393E}" dt="2023-12-13T09:24:41.830" v="3241" actId="20577"/>
        <pc:sldMkLst>
          <pc:docMk/>
          <pc:sldMk cId="2309282967" sldId="841"/>
        </pc:sldMkLst>
      </pc:sldChg>
      <pc:sldChg chg="addSp delSp modSp add mod ord">
        <pc:chgData name="Koksrud Andreas" userId="9d9beba6-c052-407a-8599-c781a677a996" providerId="ADAL" clId="{905ADE08-F996-4E61-A704-9E9FFC9B393E}" dt="2023-12-13T07:53:52.316" v="2933" actId="20577"/>
        <pc:sldMkLst>
          <pc:docMk/>
          <pc:sldMk cId="685011829" sldId="842"/>
        </pc:sldMkLst>
      </pc:sldChg>
      <pc:sldChg chg="modSp add del mod ord">
        <pc:chgData name="Koksrud Andreas" userId="9d9beba6-c052-407a-8599-c781a677a996" providerId="ADAL" clId="{905ADE08-F996-4E61-A704-9E9FFC9B393E}" dt="2023-12-13T07:51:10.932" v="2917" actId="47"/>
        <pc:sldMkLst>
          <pc:docMk/>
          <pc:sldMk cId="1752389271" sldId="843"/>
        </pc:sldMkLst>
      </pc:sldChg>
      <pc:sldChg chg="addSp delSp modSp add mod ord">
        <pc:chgData name="Koksrud Andreas" userId="9d9beba6-c052-407a-8599-c781a677a996" providerId="ADAL" clId="{905ADE08-F996-4E61-A704-9E9FFC9B393E}" dt="2023-12-13T06:52:37.552" v="2712" actId="1076"/>
        <pc:sldMkLst>
          <pc:docMk/>
          <pc:sldMk cId="798825500" sldId="844"/>
        </pc:sldMkLst>
      </pc:sldChg>
      <pc:sldChg chg="modSp add mod ord">
        <pc:chgData name="Koksrud Andreas" userId="9d9beba6-c052-407a-8599-c781a677a996" providerId="ADAL" clId="{905ADE08-F996-4E61-A704-9E9FFC9B393E}" dt="2023-12-13T09:18:05.855" v="3033" actId="20577"/>
        <pc:sldMkLst>
          <pc:docMk/>
          <pc:sldMk cId="3245717989" sldId="845"/>
        </pc:sldMkLst>
      </pc:sldChg>
      <pc:sldChg chg="addSp delSp modSp add mod">
        <pc:chgData name="Koksrud Andreas" userId="9d9beba6-c052-407a-8599-c781a677a996" providerId="ADAL" clId="{905ADE08-F996-4E61-A704-9E9FFC9B393E}" dt="2023-12-13T09:16:32.013" v="3024" actId="20577"/>
        <pc:sldMkLst>
          <pc:docMk/>
          <pc:sldMk cId="3805266284" sldId="846"/>
        </pc:sldMkLst>
      </pc:sldChg>
      <pc:sldChg chg="modSp add mod ord">
        <pc:chgData name="Koksrud Andreas" userId="9d9beba6-c052-407a-8599-c781a677a996" providerId="ADAL" clId="{905ADE08-F996-4E61-A704-9E9FFC9B393E}" dt="2023-12-13T09:18:22.346" v="3036"/>
        <pc:sldMkLst>
          <pc:docMk/>
          <pc:sldMk cId="1521086367" sldId="847"/>
        </pc:sldMkLst>
      </pc:sldChg>
    </pc:docChg>
  </pc:docChgLst>
  <pc:docChgLst>
    <pc:chgData name="Andreas Koksrud" userId="9d9beba6-c052-407a-8599-c781a677a996" providerId="ADAL" clId="{00BA2FB9-5762-4652-871C-5839CA256700}"/>
    <pc:docChg chg="custSel addSld delSld modSld modSection modNotesMaster modHandout">
      <pc:chgData name="Andreas Koksrud" userId="9d9beba6-c052-407a-8599-c781a677a996" providerId="ADAL" clId="{00BA2FB9-5762-4652-871C-5839CA256700}" dt="2024-09-21T11:17:35.456" v="727"/>
      <pc:docMkLst>
        <pc:docMk/>
      </pc:docMkLst>
      <pc:sldChg chg="modNotes">
        <pc:chgData name="Andreas Koksrud" userId="9d9beba6-c052-407a-8599-c781a677a996" providerId="ADAL" clId="{00BA2FB9-5762-4652-871C-5839CA256700}" dt="2024-09-21T11:17:35.456" v="727"/>
        <pc:sldMkLst>
          <pc:docMk/>
          <pc:sldMk cId="697137886" sldId="679"/>
        </pc:sldMkLst>
      </pc:sldChg>
      <pc:sldChg chg="modNotes">
        <pc:chgData name="Andreas Koksrud" userId="9d9beba6-c052-407a-8599-c781a677a996" providerId="ADAL" clId="{00BA2FB9-5762-4652-871C-5839CA256700}" dt="2024-09-21T11:17:35.456" v="727"/>
        <pc:sldMkLst>
          <pc:docMk/>
          <pc:sldMk cId="2087783305" sldId="730"/>
        </pc:sldMkLst>
      </pc:sldChg>
      <pc:sldChg chg="modNotes">
        <pc:chgData name="Andreas Koksrud" userId="9d9beba6-c052-407a-8599-c781a677a996" providerId="ADAL" clId="{00BA2FB9-5762-4652-871C-5839CA256700}" dt="2024-09-21T11:17:35.456" v="727"/>
        <pc:sldMkLst>
          <pc:docMk/>
          <pc:sldMk cId="2075912972" sldId="800"/>
        </pc:sldMkLst>
      </pc:sldChg>
      <pc:sldChg chg="modNotes">
        <pc:chgData name="Andreas Koksrud" userId="9d9beba6-c052-407a-8599-c781a677a996" providerId="ADAL" clId="{00BA2FB9-5762-4652-871C-5839CA256700}" dt="2024-09-21T11:17:35.456" v="727"/>
        <pc:sldMkLst>
          <pc:docMk/>
          <pc:sldMk cId="3385289181" sldId="854"/>
        </pc:sldMkLst>
      </pc:sldChg>
      <pc:sldChg chg="modSp modNotes">
        <pc:chgData name="Andreas Koksrud" userId="9d9beba6-c052-407a-8599-c781a677a996" providerId="ADAL" clId="{00BA2FB9-5762-4652-871C-5839CA256700}" dt="2024-09-21T11:17:35.456" v="727"/>
        <pc:sldMkLst>
          <pc:docMk/>
          <pc:sldMk cId="3146980650" sldId="891"/>
        </pc:sldMkLst>
      </pc:sldChg>
      <pc:sldChg chg="modNotes">
        <pc:chgData name="Andreas Koksrud" userId="9d9beba6-c052-407a-8599-c781a677a996" providerId="ADAL" clId="{00BA2FB9-5762-4652-871C-5839CA256700}" dt="2024-09-21T11:17:35.456" v="727"/>
        <pc:sldMkLst>
          <pc:docMk/>
          <pc:sldMk cId="3243061228" sldId="892"/>
        </pc:sldMkLst>
      </pc:sldChg>
      <pc:sldChg chg="modNotes">
        <pc:chgData name="Andreas Koksrud" userId="9d9beba6-c052-407a-8599-c781a677a996" providerId="ADAL" clId="{00BA2FB9-5762-4652-871C-5839CA256700}" dt="2024-09-21T11:17:35.456" v="727"/>
        <pc:sldMkLst>
          <pc:docMk/>
          <pc:sldMk cId="2673461105" sldId="893"/>
        </pc:sldMkLst>
      </pc:sldChg>
      <pc:sldChg chg="modNotes">
        <pc:chgData name="Andreas Koksrud" userId="9d9beba6-c052-407a-8599-c781a677a996" providerId="ADAL" clId="{00BA2FB9-5762-4652-871C-5839CA256700}" dt="2024-09-21T11:17:35.456" v="727"/>
        <pc:sldMkLst>
          <pc:docMk/>
          <pc:sldMk cId="1864432717" sldId="901"/>
        </pc:sldMkLst>
      </pc:sldChg>
      <pc:sldChg chg="modNotes">
        <pc:chgData name="Andreas Koksrud" userId="9d9beba6-c052-407a-8599-c781a677a996" providerId="ADAL" clId="{00BA2FB9-5762-4652-871C-5839CA256700}" dt="2024-09-21T11:17:35.456" v="727"/>
        <pc:sldMkLst>
          <pc:docMk/>
          <pc:sldMk cId="1288900963" sldId="973"/>
        </pc:sldMkLst>
      </pc:sldChg>
      <pc:sldChg chg="addSp delSp modSp mod modNotes">
        <pc:chgData name="Andreas Koksrud" userId="9d9beba6-c052-407a-8599-c781a677a996" providerId="ADAL" clId="{00BA2FB9-5762-4652-871C-5839CA256700}" dt="2024-09-21T11:17:35.456" v="727"/>
        <pc:sldMkLst>
          <pc:docMk/>
          <pc:sldMk cId="2011127005" sldId="974"/>
        </pc:sldMkLst>
      </pc:sldChg>
      <pc:sldChg chg="del">
        <pc:chgData name="Andreas Koksrud" userId="9d9beba6-c052-407a-8599-c781a677a996" providerId="ADAL" clId="{00BA2FB9-5762-4652-871C-5839CA256700}" dt="2024-09-20T10:43:56.965" v="703" actId="2696"/>
        <pc:sldMkLst>
          <pc:docMk/>
          <pc:sldMk cId="2436801190" sldId="975"/>
        </pc:sldMkLst>
      </pc:sldChg>
      <pc:sldChg chg="modSp mod modNotes">
        <pc:chgData name="Andreas Koksrud" userId="9d9beba6-c052-407a-8599-c781a677a996" providerId="ADAL" clId="{00BA2FB9-5762-4652-871C-5839CA256700}" dt="2024-09-21T11:17:35.456" v="727"/>
        <pc:sldMkLst>
          <pc:docMk/>
          <pc:sldMk cId="69240320" sldId="1000"/>
        </pc:sldMkLst>
      </pc:sldChg>
      <pc:sldChg chg="addSp modSp mod modNotes">
        <pc:chgData name="Andreas Koksrud" userId="9d9beba6-c052-407a-8599-c781a677a996" providerId="ADAL" clId="{00BA2FB9-5762-4652-871C-5839CA256700}" dt="2024-09-21T11:17:35.456" v="727"/>
        <pc:sldMkLst>
          <pc:docMk/>
          <pc:sldMk cId="3662907216" sldId="1001"/>
        </pc:sldMkLst>
      </pc:sldChg>
      <pc:sldChg chg="addSp modSp mod modNotes">
        <pc:chgData name="Andreas Koksrud" userId="9d9beba6-c052-407a-8599-c781a677a996" providerId="ADAL" clId="{00BA2FB9-5762-4652-871C-5839CA256700}" dt="2024-09-21T11:17:35.456" v="727"/>
        <pc:sldMkLst>
          <pc:docMk/>
          <pc:sldMk cId="3232936423" sldId="1002"/>
        </pc:sldMkLst>
      </pc:sldChg>
      <pc:sldChg chg="modNotes">
        <pc:chgData name="Andreas Koksrud" userId="9d9beba6-c052-407a-8599-c781a677a996" providerId="ADAL" clId="{00BA2FB9-5762-4652-871C-5839CA256700}" dt="2024-09-21T11:17:35.456" v="727"/>
        <pc:sldMkLst>
          <pc:docMk/>
          <pc:sldMk cId="3526688720" sldId="1003"/>
        </pc:sldMkLst>
      </pc:sldChg>
      <pc:sldChg chg="addSp modSp mod modNotes">
        <pc:chgData name="Andreas Koksrud" userId="9d9beba6-c052-407a-8599-c781a677a996" providerId="ADAL" clId="{00BA2FB9-5762-4652-871C-5839CA256700}" dt="2024-09-21T11:17:35.456" v="727"/>
        <pc:sldMkLst>
          <pc:docMk/>
          <pc:sldMk cId="409760540" sldId="1004"/>
        </pc:sldMkLst>
      </pc:sldChg>
      <pc:sldChg chg="addSp modSp mod modNotes">
        <pc:chgData name="Andreas Koksrud" userId="9d9beba6-c052-407a-8599-c781a677a996" providerId="ADAL" clId="{00BA2FB9-5762-4652-871C-5839CA256700}" dt="2024-09-21T11:17:35.456" v="727"/>
        <pc:sldMkLst>
          <pc:docMk/>
          <pc:sldMk cId="1429003844" sldId="1005"/>
        </pc:sldMkLst>
      </pc:sldChg>
      <pc:sldChg chg="modSp mod modNotes">
        <pc:chgData name="Andreas Koksrud" userId="9d9beba6-c052-407a-8599-c781a677a996" providerId="ADAL" clId="{00BA2FB9-5762-4652-871C-5839CA256700}" dt="2024-09-21T11:17:35.456" v="727"/>
        <pc:sldMkLst>
          <pc:docMk/>
          <pc:sldMk cId="4011544621" sldId="1006"/>
        </pc:sldMkLst>
      </pc:sldChg>
      <pc:sldChg chg="modNotes">
        <pc:chgData name="Andreas Koksrud" userId="9d9beba6-c052-407a-8599-c781a677a996" providerId="ADAL" clId="{00BA2FB9-5762-4652-871C-5839CA256700}" dt="2024-09-21T11:17:35.456" v="727"/>
        <pc:sldMkLst>
          <pc:docMk/>
          <pc:sldMk cId="2455441855" sldId="1007"/>
        </pc:sldMkLst>
      </pc:sldChg>
      <pc:sldChg chg="modNotes">
        <pc:chgData name="Andreas Koksrud" userId="9d9beba6-c052-407a-8599-c781a677a996" providerId="ADAL" clId="{00BA2FB9-5762-4652-871C-5839CA256700}" dt="2024-09-21T11:17:35.456" v="727"/>
        <pc:sldMkLst>
          <pc:docMk/>
          <pc:sldMk cId="27567207" sldId="1008"/>
        </pc:sldMkLst>
      </pc:sldChg>
      <pc:sldChg chg="modNotes">
        <pc:chgData name="Andreas Koksrud" userId="9d9beba6-c052-407a-8599-c781a677a996" providerId="ADAL" clId="{00BA2FB9-5762-4652-871C-5839CA256700}" dt="2024-09-21T11:17:35.456" v="727"/>
        <pc:sldMkLst>
          <pc:docMk/>
          <pc:sldMk cId="1101909220" sldId="1009"/>
        </pc:sldMkLst>
      </pc:sldChg>
      <pc:sldChg chg="modNotes">
        <pc:chgData name="Andreas Koksrud" userId="9d9beba6-c052-407a-8599-c781a677a996" providerId="ADAL" clId="{00BA2FB9-5762-4652-871C-5839CA256700}" dt="2024-09-21T11:17:35.456" v="727"/>
        <pc:sldMkLst>
          <pc:docMk/>
          <pc:sldMk cId="1214755120" sldId="1010"/>
        </pc:sldMkLst>
      </pc:sldChg>
      <pc:sldChg chg="modSp add mod modNotes">
        <pc:chgData name="Andreas Koksrud" userId="9d9beba6-c052-407a-8599-c781a677a996" providerId="ADAL" clId="{00BA2FB9-5762-4652-871C-5839CA256700}" dt="2024-09-21T11:17:35.456" v="727"/>
        <pc:sldMkLst>
          <pc:docMk/>
          <pc:sldMk cId="2448949193" sldId="1011"/>
        </pc:sldMkLst>
      </pc:sldChg>
    </pc:docChg>
  </pc:docChgLst>
  <pc:docChgLst>
    <pc:chgData name="Koksrud Andreas" userId="9d9beba6-c052-407a-8599-c781a677a996" providerId="ADAL" clId="{4C89AD2D-B60A-479F-9F95-9D423A06FAEA}"/>
    <pc:docChg chg="undo custSel modSld">
      <pc:chgData name="Koksrud Andreas" userId="9d9beba6-c052-407a-8599-c781a677a996" providerId="ADAL" clId="{4C89AD2D-B60A-479F-9F95-9D423A06FAEA}" dt="2024-07-13T21:48:53.843" v="10" actId="1076"/>
      <pc:docMkLst>
        <pc:docMk/>
      </pc:docMkLst>
      <pc:sldChg chg="addSp modSp mod">
        <pc:chgData name="Koksrud Andreas" userId="9d9beba6-c052-407a-8599-c781a677a996" providerId="ADAL" clId="{4C89AD2D-B60A-479F-9F95-9D423A06FAEA}" dt="2024-07-13T21:48:53.843" v="10" actId="1076"/>
        <pc:sldMkLst>
          <pc:docMk/>
          <pc:sldMk cId="3094626849" sldId="986"/>
        </pc:sldMkLst>
      </pc:sldChg>
    </pc:docChg>
  </pc:docChgLst>
  <pc:docChgLst>
    <pc:chgData name="Andreas" userId="9d9beba6-c052-407a-8599-c781a677a996" providerId="ADAL" clId="{1B7CF67B-5515-4C9F-825D-072B1C4F5900}"/>
    <pc:docChg chg="undo custSel addSld delSld modSld modMainMaster delSection modSection">
      <pc:chgData name="Andreas" userId="9d9beba6-c052-407a-8599-c781a677a996" providerId="ADAL" clId="{1B7CF67B-5515-4C9F-825D-072B1C4F5900}" dt="2021-11-18T09:03:01.550" v="871" actId="14100"/>
      <pc:docMkLst>
        <pc:docMk/>
      </pc:docMkLst>
      <pc:sldChg chg="addSp modSp add mod modTransition modClrScheme chgLayout">
        <pc:chgData name="Andreas" userId="9d9beba6-c052-407a-8599-c781a677a996" providerId="ADAL" clId="{1B7CF67B-5515-4C9F-825D-072B1C4F5900}" dt="2021-11-18T08:56:24.045" v="817" actId="26606"/>
        <pc:sldMkLst>
          <pc:docMk/>
          <pc:sldMk cId="0" sldId="269"/>
        </pc:sldMkLst>
      </pc:sldChg>
      <pc:sldChg chg="addSp delSp modSp add del mod modTransition setBg modClrScheme setClrOvrMap chgLayout">
        <pc:chgData name="Andreas" userId="9d9beba6-c052-407a-8599-c781a677a996" providerId="ADAL" clId="{1B7CF67B-5515-4C9F-825D-072B1C4F5900}" dt="2021-11-18T08:25:44.757" v="310" actId="20577"/>
        <pc:sldMkLst>
          <pc:docMk/>
          <pc:sldMk cId="3737422792" sldId="276"/>
        </pc:sldMkLst>
      </pc:sldChg>
      <pc:sldChg chg="addSp modSp add mod modTransition modClrScheme chgLayout">
        <pc:chgData name="Andreas" userId="9d9beba6-c052-407a-8599-c781a677a996" providerId="ADAL" clId="{1B7CF67B-5515-4C9F-825D-072B1C4F5900}" dt="2021-11-18T08:25:53.591" v="311" actId="26606"/>
        <pc:sldMkLst>
          <pc:docMk/>
          <pc:sldMk cId="129742149" sldId="277"/>
        </pc:sldMkLst>
      </pc:sldChg>
      <pc:sldChg chg="addSp modSp add mod modTransition modClrScheme chgLayout">
        <pc:chgData name="Andreas" userId="9d9beba6-c052-407a-8599-c781a677a996" providerId="ADAL" clId="{1B7CF67B-5515-4C9F-825D-072B1C4F5900}" dt="2021-11-18T08:27:00.356" v="330" actId="20577"/>
        <pc:sldMkLst>
          <pc:docMk/>
          <pc:sldMk cId="3062551098" sldId="278"/>
        </pc:sldMkLst>
      </pc:sldChg>
      <pc:sldChg chg="addSp delSp modSp add mod modTransition modClrScheme chgLayout">
        <pc:chgData name="Andreas" userId="9d9beba6-c052-407a-8599-c781a677a996" providerId="ADAL" clId="{1B7CF67B-5515-4C9F-825D-072B1C4F5900}" dt="2021-11-18T08:26:55.433" v="327" actId="20577"/>
        <pc:sldMkLst>
          <pc:docMk/>
          <pc:sldMk cId="595294778" sldId="279"/>
        </pc:sldMkLst>
      </pc:sldChg>
      <pc:sldChg chg="addSp delSp modSp add mod modTransition modClrScheme chgLayout">
        <pc:chgData name="Andreas" userId="9d9beba6-c052-407a-8599-c781a677a996" providerId="ADAL" clId="{1B7CF67B-5515-4C9F-825D-072B1C4F5900}" dt="2021-11-18T08:30:50.038" v="362" actId="20577"/>
        <pc:sldMkLst>
          <pc:docMk/>
          <pc:sldMk cId="3494317797" sldId="280"/>
        </pc:sldMkLst>
      </pc:sldChg>
      <pc:sldChg chg="addSp modSp add mod modTransition modClrScheme chgLayout">
        <pc:chgData name="Andreas" userId="9d9beba6-c052-407a-8599-c781a677a996" providerId="ADAL" clId="{1B7CF67B-5515-4C9F-825D-072B1C4F5900}" dt="2021-11-18T08:31:10.429" v="365" actId="26606"/>
        <pc:sldMkLst>
          <pc:docMk/>
          <pc:sldMk cId="1895067963" sldId="281"/>
        </pc:sldMkLst>
      </pc:sldChg>
      <pc:sldChg chg="addSp delSp modSp add mod modTransition modClrScheme chgLayout">
        <pc:chgData name="Andreas" userId="9d9beba6-c052-407a-8599-c781a677a996" providerId="ADAL" clId="{1B7CF67B-5515-4C9F-825D-072B1C4F5900}" dt="2021-11-18T08:31:23.035" v="368" actId="26606"/>
        <pc:sldMkLst>
          <pc:docMk/>
          <pc:sldMk cId="3454780860" sldId="282"/>
        </pc:sldMkLst>
      </pc:sldChg>
      <pc:sldChg chg="addSp modSp add mod modTransition modClrScheme chgLayout">
        <pc:chgData name="Andreas" userId="9d9beba6-c052-407a-8599-c781a677a996" providerId="ADAL" clId="{1B7CF67B-5515-4C9F-825D-072B1C4F5900}" dt="2021-11-18T08:31:33.609" v="369" actId="26606"/>
        <pc:sldMkLst>
          <pc:docMk/>
          <pc:sldMk cId="1108960129" sldId="283"/>
        </pc:sldMkLst>
      </pc:sldChg>
      <pc:sldChg chg="addSp modSp add del mod modTransition modClrScheme chgLayout">
        <pc:chgData name="Andreas" userId="9d9beba6-c052-407a-8599-c781a677a996" providerId="ADAL" clId="{1B7CF67B-5515-4C9F-825D-072B1C4F5900}" dt="2021-11-18T08:58:07.551" v="818" actId="47"/>
        <pc:sldMkLst>
          <pc:docMk/>
          <pc:sldMk cId="896433632" sldId="284"/>
        </pc:sldMkLst>
      </pc:sldChg>
      <pc:sldChg chg="addSp modSp add mod modTransition modClrScheme chgLayout">
        <pc:chgData name="Andreas" userId="9d9beba6-c052-407a-8599-c781a677a996" providerId="ADAL" clId="{1B7CF67B-5515-4C9F-825D-072B1C4F5900}" dt="2021-11-18T08:31:40.542" v="371" actId="26606"/>
        <pc:sldMkLst>
          <pc:docMk/>
          <pc:sldMk cId="1607459823" sldId="285"/>
        </pc:sldMkLst>
      </pc:sldChg>
      <pc:sldChg chg="addSp modSp add mod modTransition modClrScheme chgLayout">
        <pc:chgData name="Andreas" userId="9d9beba6-c052-407a-8599-c781a677a996" providerId="ADAL" clId="{1B7CF67B-5515-4C9F-825D-072B1C4F5900}" dt="2021-11-18T08:31:47.011" v="372" actId="26606"/>
        <pc:sldMkLst>
          <pc:docMk/>
          <pc:sldMk cId="1459155293" sldId="286"/>
        </pc:sldMkLst>
      </pc:sldChg>
      <pc:sldChg chg="addSp modSp add mod modTransition modClrScheme chgLayout">
        <pc:chgData name="Andreas" userId="9d9beba6-c052-407a-8599-c781a677a996" providerId="ADAL" clId="{1B7CF67B-5515-4C9F-825D-072B1C4F5900}" dt="2021-11-18T08:31:56.601" v="373" actId="26606"/>
        <pc:sldMkLst>
          <pc:docMk/>
          <pc:sldMk cId="1405705192" sldId="287"/>
        </pc:sldMkLst>
      </pc:sldChg>
      <pc:sldChg chg="addSp modSp add mod modTransition modClrScheme chgLayout">
        <pc:chgData name="Andreas" userId="9d9beba6-c052-407a-8599-c781a677a996" providerId="ADAL" clId="{1B7CF67B-5515-4C9F-825D-072B1C4F5900}" dt="2021-11-18T08:32:01.419" v="374" actId="26606"/>
        <pc:sldMkLst>
          <pc:docMk/>
          <pc:sldMk cId="2770564330" sldId="288"/>
        </pc:sldMkLst>
      </pc:sldChg>
      <pc:sldChg chg="addSp modSp add mod modTransition modClrScheme chgLayout">
        <pc:chgData name="Andreas" userId="9d9beba6-c052-407a-8599-c781a677a996" providerId="ADAL" clId="{1B7CF67B-5515-4C9F-825D-072B1C4F5900}" dt="2021-11-18T08:32:06.789" v="375" actId="26606"/>
        <pc:sldMkLst>
          <pc:docMk/>
          <pc:sldMk cId="708408685" sldId="289"/>
        </pc:sldMkLst>
      </pc:sldChg>
      <pc:sldChg chg="addSp modSp add mod modTransition modClrScheme chgLayout">
        <pc:chgData name="Andreas" userId="9d9beba6-c052-407a-8599-c781a677a996" providerId="ADAL" clId="{1B7CF67B-5515-4C9F-825D-072B1C4F5900}" dt="2021-11-18T08:32:10.345" v="376" actId="26606"/>
        <pc:sldMkLst>
          <pc:docMk/>
          <pc:sldMk cId="2509195288" sldId="290"/>
        </pc:sldMkLst>
      </pc:sldChg>
      <pc:sldChg chg="addSp delSp modSp add mod modTransition modClrScheme chgLayout">
        <pc:chgData name="Andreas" userId="9d9beba6-c052-407a-8599-c781a677a996" providerId="ADAL" clId="{1B7CF67B-5515-4C9F-825D-072B1C4F5900}" dt="2021-11-18T08:59:14.851" v="828" actId="1076"/>
        <pc:sldMkLst>
          <pc:docMk/>
          <pc:sldMk cId="1911017754" sldId="291"/>
        </pc:sldMkLst>
      </pc:sldChg>
      <pc:sldChg chg="addSp delSp modSp add mod modTransition modClrScheme chgLayout">
        <pc:chgData name="Andreas" userId="9d9beba6-c052-407a-8599-c781a677a996" providerId="ADAL" clId="{1B7CF67B-5515-4C9F-825D-072B1C4F5900}" dt="2021-11-18T08:35:45.558" v="489" actId="26606"/>
        <pc:sldMkLst>
          <pc:docMk/>
          <pc:sldMk cId="905136967" sldId="292"/>
        </pc:sldMkLst>
      </pc:sldChg>
      <pc:sldChg chg="addSp delSp modSp add mod modTransition modClrScheme chgLayout">
        <pc:chgData name="Andreas" userId="9d9beba6-c052-407a-8599-c781a677a996" providerId="ADAL" clId="{1B7CF67B-5515-4C9F-825D-072B1C4F5900}" dt="2021-11-18T08:37:31.525" v="506" actId="14100"/>
        <pc:sldMkLst>
          <pc:docMk/>
          <pc:sldMk cId="2719012752" sldId="293"/>
        </pc:sldMkLst>
      </pc:sldChg>
      <pc:sldChg chg="addSp delSp modSp add mod modTransition chgLayout">
        <pc:chgData name="Andreas" userId="9d9beba6-c052-407a-8599-c781a677a996" providerId="ADAL" clId="{1B7CF67B-5515-4C9F-825D-072B1C4F5900}" dt="2021-11-18T08:59:40.129" v="833" actId="1076"/>
        <pc:sldMkLst>
          <pc:docMk/>
          <pc:sldMk cId="105445765" sldId="294"/>
        </pc:sldMkLst>
      </pc:sldChg>
      <pc:sldChg chg="addSp delSp modSp add mod modTransition modClrScheme chgLayout">
        <pc:chgData name="Andreas" userId="9d9beba6-c052-407a-8599-c781a677a996" providerId="ADAL" clId="{1B7CF67B-5515-4C9F-825D-072B1C4F5900}" dt="2021-11-18T08:38:35.248" v="519" actId="1076"/>
        <pc:sldMkLst>
          <pc:docMk/>
          <pc:sldMk cId="2698391475" sldId="295"/>
        </pc:sldMkLst>
      </pc:sldChg>
      <pc:sldChg chg="addSp delSp modSp add mod modTransition modClrScheme chgLayout">
        <pc:chgData name="Andreas" userId="9d9beba6-c052-407a-8599-c781a677a996" providerId="ADAL" clId="{1B7CF67B-5515-4C9F-825D-072B1C4F5900}" dt="2021-11-18T08:38:59.203" v="525" actId="1076"/>
        <pc:sldMkLst>
          <pc:docMk/>
          <pc:sldMk cId="558428443" sldId="296"/>
        </pc:sldMkLst>
      </pc:sldChg>
      <pc:sldChg chg="addSp delSp modSp add mod modTransition modClrScheme chgLayout">
        <pc:chgData name="Andreas" userId="9d9beba6-c052-407a-8599-c781a677a996" providerId="ADAL" clId="{1B7CF67B-5515-4C9F-825D-072B1C4F5900}" dt="2021-11-18T08:39:24.943" v="530" actId="1076"/>
        <pc:sldMkLst>
          <pc:docMk/>
          <pc:sldMk cId="76177616" sldId="297"/>
        </pc:sldMkLst>
      </pc:sldChg>
      <pc:sldChg chg="addSp modSp add mod modTransition modClrScheme chgLayout">
        <pc:chgData name="Andreas" userId="9d9beba6-c052-407a-8599-c781a677a996" providerId="ADAL" clId="{1B7CF67B-5515-4C9F-825D-072B1C4F5900}" dt="2021-11-18T08:39:37.480" v="531" actId="26606"/>
        <pc:sldMkLst>
          <pc:docMk/>
          <pc:sldMk cId="312594172" sldId="298"/>
        </pc:sldMkLst>
      </pc:sldChg>
      <pc:sldChg chg="addSp delSp modSp add mod modTransition modClrScheme chgLayout">
        <pc:chgData name="Andreas" userId="9d9beba6-c052-407a-8599-c781a677a996" providerId="ADAL" clId="{1B7CF67B-5515-4C9F-825D-072B1C4F5900}" dt="2021-11-18T08:44:38.951" v="626" actId="20577"/>
        <pc:sldMkLst>
          <pc:docMk/>
          <pc:sldMk cId="2755240579" sldId="299"/>
        </pc:sldMkLst>
      </pc:sldChg>
      <pc:sldChg chg="addSp modSp add mod modTransition chgLayout">
        <pc:chgData name="Andreas" userId="9d9beba6-c052-407a-8599-c781a677a996" providerId="ADAL" clId="{1B7CF67B-5515-4C9F-825D-072B1C4F5900}" dt="2021-11-18T08:59:52.242" v="835" actId="14100"/>
        <pc:sldMkLst>
          <pc:docMk/>
          <pc:sldMk cId="3134029436" sldId="300"/>
        </pc:sldMkLst>
      </pc:sldChg>
      <pc:sldChg chg="addSp modSp add del mod modTransition chgLayout">
        <pc:chgData name="Andreas" userId="9d9beba6-c052-407a-8599-c781a677a996" providerId="ADAL" clId="{1B7CF67B-5515-4C9F-825D-072B1C4F5900}" dt="2021-11-18T09:00:34.070" v="841" actId="47"/>
        <pc:sldMkLst>
          <pc:docMk/>
          <pc:sldMk cId="2830768665" sldId="301"/>
        </pc:sldMkLst>
      </pc:sldChg>
      <pc:sldChg chg="addSp modSp add mod modTransition chgLayout">
        <pc:chgData name="Andreas" userId="9d9beba6-c052-407a-8599-c781a677a996" providerId="ADAL" clId="{1B7CF67B-5515-4C9F-825D-072B1C4F5900}" dt="2021-11-18T08:48:35.446" v="734" actId="26606"/>
        <pc:sldMkLst>
          <pc:docMk/>
          <pc:sldMk cId="1764870061" sldId="302"/>
        </pc:sldMkLst>
      </pc:sldChg>
      <pc:sldChg chg="addSp modSp add mod modTransition chgLayout">
        <pc:chgData name="Andreas" userId="9d9beba6-c052-407a-8599-c781a677a996" providerId="ADAL" clId="{1B7CF67B-5515-4C9F-825D-072B1C4F5900}" dt="2021-11-18T09:01:24.847" v="851" actId="166"/>
        <pc:sldMkLst>
          <pc:docMk/>
          <pc:sldMk cId="1114236349" sldId="303"/>
        </pc:sldMkLst>
      </pc:sldChg>
      <pc:sldChg chg="addSp delSp modSp add mod modTransition chgLayout">
        <pc:chgData name="Andreas" userId="9d9beba6-c052-407a-8599-c781a677a996" providerId="ADAL" clId="{1B7CF67B-5515-4C9F-825D-072B1C4F5900}" dt="2021-11-18T09:01:39.956" v="854" actId="14100"/>
        <pc:sldMkLst>
          <pc:docMk/>
          <pc:sldMk cId="2366142093" sldId="304"/>
        </pc:sldMkLst>
      </pc:sldChg>
      <pc:sldChg chg="addSp modSp add mod modTransition modClrScheme chgLayout">
        <pc:chgData name="Andreas" userId="9d9beba6-c052-407a-8599-c781a677a996" providerId="ADAL" clId="{1B7CF67B-5515-4C9F-825D-072B1C4F5900}" dt="2021-11-18T08:50:03.201" v="745" actId="26606"/>
        <pc:sldMkLst>
          <pc:docMk/>
          <pc:sldMk cId="2056271996" sldId="305"/>
        </pc:sldMkLst>
      </pc:sldChg>
      <pc:sldChg chg="addSp delSp modSp add mod modTransition modClrScheme chgLayout">
        <pc:chgData name="Andreas" userId="9d9beba6-c052-407a-8599-c781a677a996" providerId="ADAL" clId="{1B7CF67B-5515-4C9F-825D-072B1C4F5900}" dt="2021-11-18T08:50:34.214" v="752" actId="1076"/>
        <pc:sldMkLst>
          <pc:docMk/>
          <pc:sldMk cId="4218830267" sldId="306"/>
        </pc:sldMkLst>
      </pc:sldChg>
      <pc:sldChg chg="addSp modSp add mod modTransition modClrScheme chgLayout">
        <pc:chgData name="Andreas" userId="9d9beba6-c052-407a-8599-c781a677a996" providerId="ADAL" clId="{1B7CF67B-5515-4C9F-825D-072B1C4F5900}" dt="2021-11-18T08:50:39.016" v="753" actId="26606"/>
        <pc:sldMkLst>
          <pc:docMk/>
          <pc:sldMk cId="2598687135" sldId="307"/>
        </pc:sldMkLst>
      </pc:sldChg>
      <pc:sldChg chg="addSp modSp add mod modTransition modClrScheme chgLayout">
        <pc:chgData name="Andreas" userId="9d9beba6-c052-407a-8599-c781a677a996" providerId="ADAL" clId="{1B7CF67B-5515-4C9F-825D-072B1C4F5900}" dt="2021-11-18T08:50:48.714" v="754" actId="26606"/>
        <pc:sldMkLst>
          <pc:docMk/>
          <pc:sldMk cId="2356507422" sldId="308"/>
        </pc:sldMkLst>
      </pc:sldChg>
      <pc:sldChg chg="addSp modSp add mod modTransition modClrScheme chgLayout">
        <pc:chgData name="Andreas" userId="9d9beba6-c052-407a-8599-c781a677a996" providerId="ADAL" clId="{1B7CF67B-5515-4C9F-825D-072B1C4F5900}" dt="2021-11-18T08:50:53.060" v="755" actId="26606"/>
        <pc:sldMkLst>
          <pc:docMk/>
          <pc:sldMk cId="1079619010" sldId="309"/>
        </pc:sldMkLst>
      </pc:sldChg>
      <pc:sldChg chg="addSp modSp add mod modTransition modClrScheme chgLayout">
        <pc:chgData name="Andreas" userId="9d9beba6-c052-407a-8599-c781a677a996" providerId="ADAL" clId="{1B7CF67B-5515-4C9F-825D-072B1C4F5900}" dt="2021-11-18T08:51:03.623" v="756" actId="26606"/>
        <pc:sldMkLst>
          <pc:docMk/>
          <pc:sldMk cId="4090527258" sldId="310"/>
        </pc:sldMkLst>
      </pc:sldChg>
      <pc:sldChg chg="addSp delSp modSp add mod modTransition modClrScheme chgLayout">
        <pc:chgData name="Andreas" userId="9d9beba6-c052-407a-8599-c781a677a996" providerId="ADAL" clId="{1B7CF67B-5515-4C9F-825D-072B1C4F5900}" dt="2021-11-18T08:52:09.954" v="772"/>
        <pc:sldMkLst>
          <pc:docMk/>
          <pc:sldMk cId="2431522764" sldId="311"/>
        </pc:sldMkLst>
      </pc:sldChg>
      <pc:sldChg chg="addSp modSp add mod modTransition modClrScheme chgLayout">
        <pc:chgData name="Andreas" userId="9d9beba6-c052-407a-8599-c781a677a996" providerId="ADAL" clId="{1B7CF67B-5515-4C9F-825D-072B1C4F5900}" dt="2021-11-18T08:52:25.828" v="773" actId="26606"/>
        <pc:sldMkLst>
          <pc:docMk/>
          <pc:sldMk cId="3505328169" sldId="312"/>
        </pc:sldMkLst>
      </pc:sldChg>
      <pc:sldChg chg="addSp modSp add mod modTransition modClrScheme chgLayout">
        <pc:chgData name="Andreas" userId="9d9beba6-c052-407a-8599-c781a677a996" providerId="ADAL" clId="{1B7CF67B-5515-4C9F-825D-072B1C4F5900}" dt="2021-11-18T08:52:32.385" v="774" actId="26606"/>
        <pc:sldMkLst>
          <pc:docMk/>
          <pc:sldMk cId="488657684" sldId="313"/>
        </pc:sldMkLst>
      </pc:sldChg>
      <pc:sldChg chg="addSp modSp add mod modTransition modClrScheme chgLayout">
        <pc:chgData name="Andreas" userId="9d9beba6-c052-407a-8599-c781a677a996" providerId="ADAL" clId="{1B7CF67B-5515-4C9F-825D-072B1C4F5900}" dt="2021-11-18T08:52:38.269" v="775" actId="26606"/>
        <pc:sldMkLst>
          <pc:docMk/>
          <pc:sldMk cId="2703300525" sldId="314"/>
        </pc:sldMkLst>
      </pc:sldChg>
      <pc:sldChg chg="addSp modSp add mod modTransition chgLayout">
        <pc:chgData name="Andreas" userId="9d9beba6-c052-407a-8599-c781a677a996" providerId="ADAL" clId="{1B7CF67B-5515-4C9F-825D-072B1C4F5900}" dt="2021-11-18T09:02:07.626" v="858" actId="6549"/>
        <pc:sldMkLst>
          <pc:docMk/>
          <pc:sldMk cId="2314019208" sldId="315"/>
        </pc:sldMkLst>
      </pc:sldChg>
      <pc:sldChg chg="addSp modSp add mod modTransition modClrScheme chgLayout">
        <pc:chgData name="Andreas" userId="9d9beba6-c052-407a-8599-c781a677a996" providerId="ADAL" clId="{1B7CF67B-5515-4C9F-825D-072B1C4F5900}" dt="2021-11-18T08:52:56.265" v="777" actId="26606"/>
        <pc:sldMkLst>
          <pc:docMk/>
          <pc:sldMk cId="541287524" sldId="316"/>
        </pc:sldMkLst>
      </pc:sldChg>
      <pc:sldChg chg="addSp delSp modSp add mod modTransition modClrScheme chgLayout">
        <pc:chgData name="Andreas" userId="9d9beba6-c052-407a-8599-c781a677a996" providerId="ADAL" clId="{1B7CF67B-5515-4C9F-825D-072B1C4F5900}" dt="2021-11-18T08:53:42.282" v="787" actId="1076"/>
        <pc:sldMkLst>
          <pc:docMk/>
          <pc:sldMk cId="3743851044" sldId="317"/>
        </pc:sldMkLst>
      </pc:sldChg>
      <pc:sldChg chg="addSp modSp add mod modTransition modClrScheme chgLayout">
        <pc:chgData name="Andreas" userId="9d9beba6-c052-407a-8599-c781a677a996" providerId="ADAL" clId="{1B7CF67B-5515-4C9F-825D-072B1C4F5900}" dt="2021-11-18T08:53:05.633" v="778" actId="26606"/>
        <pc:sldMkLst>
          <pc:docMk/>
          <pc:sldMk cId="3642303867" sldId="318"/>
        </pc:sldMkLst>
      </pc:sldChg>
      <pc:sldChg chg="addSp modSp add mod modTransition modClrScheme chgLayout">
        <pc:chgData name="Andreas" userId="9d9beba6-c052-407a-8599-c781a677a996" providerId="ADAL" clId="{1B7CF67B-5515-4C9F-825D-072B1C4F5900}" dt="2021-11-18T08:53:58.242" v="788" actId="26606"/>
        <pc:sldMkLst>
          <pc:docMk/>
          <pc:sldMk cId="4282291855" sldId="319"/>
        </pc:sldMkLst>
      </pc:sldChg>
      <pc:sldChg chg="addSp modSp add mod modTransition modClrScheme chgLayout">
        <pc:chgData name="Andreas" userId="9d9beba6-c052-407a-8599-c781a677a996" providerId="ADAL" clId="{1B7CF67B-5515-4C9F-825D-072B1C4F5900}" dt="2021-11-18T08:54:10.488" v="789" actId="26606"/>
        <pc:sldMkLst>
          <pc:docMk/>
          <pc:sldMk cId="1943756776" sldId="320"/>
        </pc:sldMkLst>
      </pc:sldChg>
      <pc:sldChg chg="addSp modSp add mod modTransition chgLayout">
        <pc:chgData name="Andreas" userId="9d9beba6-c052-407a-8599-c781a677a996" providerId="ADAL" clId="{1B7CF67B-5515-4C9F-825D-072B1C4F5900}" dt="2021-11-18T09:02:33.820" v="863" actId="1076"/>
        <pc:sldMkLst>
          <pc:docMk/>
          <pc:sldMk cId="2193397925" sldId="321"/>
        </pc:sldMkLst>
      </pc:sldChg>
      <pc:sldChg chg="addSp modSp add mod modTransition chgLayout">
        <pc:chgData name="Andreas" userId="9d9beba6-c052-407a-8599-c781a677a996" providerId="ADAL" clId="{1B7CF67B-5515-4C9F-825D-072B1C4F5900}" dt="2021-11-18T09:02:45.926" v="867" actId="1076"/>
        <pc:sldMkLst>
          <pc:docMk/>
          <pc:sldMk cId="3233079612" sldId="322"/>
        </pc:sldMkLst>
      </pc:sldChg>
      <pc:sldChg chg="addSp delSp modSp add mod modTransition chgLayout">
        <pc:chgData name="Andreas" userId="9d9beba6-c052-407a-8599-c781a677a996" providerId="ADAL" clId="{1B7CF67B-5515-4C9F-825D-072B1C4F5900}" dt="2021-11-18T09:02:50.898" v="868" actId="26606"/>
        <pc:sldMkLst>
          <pc:docMk/>
          <pc:sldMk cId="1874744215" sldId="323"/>
        </pc:sldMkLst>
      </pc:sldChg>
      <pc:sldChg chg="addSp modSp add mod modTransition modClrScheme chgLayout">
        <pc:chgData name="Andreas" userId="9d9beba6-c052-407a-8599-c781a677a996" providerId="ADAL" clId="{1B7CF67B-5515-4C9F-825D-072B1C4F5900}" dt="2021-11-18T08:55:13.076" v="800" actId="26606"/>
        <pc:sldMkLst>
          <pc:docMk/>
          <pc:sldMk cId="3593672304" sldId="324"/>
        </pc:sldMkLst>
      </pc:sldChg>
      <pc:sldChg chg="addSp modSp add mod modTransition modClrScheme chgLayout">
        <pc:chgData name="Andreas" userId="9d9beba6-c052-407a-8599-c781a677a996" providerId="ADAL" clId="{1B7CF67B-5515-4C9F-825D-072B1C4F5900}" dt="2021-11-18T08:55:29.768" v="804" actId="1076"/>
        <pc:sldMkLst>
          <pc:docMk/>
          <pc:sldMk cId="2313639849" sldId="325"/>
        </pc:sldMkLst>
      </pc:sldChg>
      <pc:sldChg chg="addSp modSp add mod modTransition chgLayout">
        <pc:chgData name="Andreas" userId="9d9beba6-c052-407a-8599-c781a677a996" providerId="ADAL" clId="{1B7CF67B-5515-4C9F-825D-072B1C4F5900}" dt="2021-11-18T09:03:01.550" v="871" actId="14100"/>
        <pc:sldMkLst>
          <pc:docMk/>
          <pc:sldMk cId="519232677" sldId="326"/>
        </pc:sldMkLst>
      </pc:sldChg>
      <pc:sldChg chg="addSp modSp add mod modTransition modClrScheme chgLayout">
        <pc:chgData name="Andreas" userId="9d9beba6-c052-407a-8599-c781a677a996" providerId="ADAL" clId="{1B7CF67B-5515-4C9F-825D-072B1C4F5900}" dt="2021-11-18T08:56:19.870" v="816" actId="1076"/>
        <pc:sldMkLst>
          <pc:docMk/>
          <pc:sldMk cId="2590330072" sldId="327"/>
        </pc:sldMkLst>
      </pc:sldChg>
      <pc:sldChg chg="modSp mod">
        <pc:chgData name="Andreas" userId="9d9beba6-c052-407a-8599-c781a677a996" providerId="ADAL" clId="{1B7CF67B-5515-4C9F-825D-072B1C4F5900}" dt="2021-11-18T08:12:26.126" v="57" actId="20577"/>
        <pc:sldMkLst>
          <pc:docMk/>
          <pc:sldMk cId="697137886" sldId="679"/>
        </pc:sldMkLst>
      </pc:sldChg>
      <pc:sldChg chg="addSp delSp modSp add del mod">
        <pc:chgData name="Andreas" userId="9d9beba6-c052-407a-8599-c781a677a996" providerId="ADAL" clId="{1B7CF67B-5515-4C9F-825D-072B1C4F5900}" dt="2021-11-18T08:21:03.343" v="289" actId="478"/>
        <pc:sldMkLst>
          <pc:docMk/>
          <pc:sldMk cId="2087783305" sldId="730"/>
        </pc:sldMkLst>
      </pc:sldChg>
      <pc:sldChg chg="del">
        <pc:chgData name="Andreas" userId="9d9beba6-c052-407a-8599-c781a677a996" providerId="ADAL" clId="{1B7CF67B-5515-4C9F-825D-072B1C4F5900}" dt="2021-11-18T08:14:18.237" v="259" actId="47"/>
        <pc:sldMkLst>
          <pc:docMk/>
          <pc:sldMk cId="319856197" sldId="731"/>
        </pc:sldMkLst>
      </pc:sldChg>
      <pc:sldChg chg="add del">
        <pc:chgData name="Andreas" userId="9d9beba6-c052-407a-8599-c781a677a996" providerId="ADAL" clId="{1B7CF67B-5515-4C9F-825D-072B1C4F5900}" dt="2021-11-18T08:45:28.065" v="629" actId="47"/>
        <pc:sldMkLst>
          <pc:docMk/>
          <pc:sldMk cId="1655574538" sldId="731"/>
        </pc:sldMkLst>
      </pc:sldChg>
      <pc:sldChg chg="addSp delSp modSp add mod modTransition chgLayout">
        <pc:chgData name="Andreas" userId="9d9beba6-c052-407a-8599-c781a677a996" providerId="ADAL" clId="{1B7CF67B-5515-4C9F-825D-072B1C4F5900}" dt="2021-11-18T09:01:00.073" v="846" actId="166"/>
        <pc:sldMkLst>
          <pc:docMk/>
          <pc:sldMk cId="1184925497" sldId="732"/>
        </pc:sldMkLst>
      </pc:sldChg>
      <pc:sldChg chg="del">
        <pc:chgData name="Andreas" userId="9d9beba6-c052-407a-8599-c781a677a996" providerId="ADAL" clId="{1B7CF67B-5515-4C9F-825D-072B1C4F5900}" dt="2021-11-18T08:14:18.958" v="260" actId="47"/>
        <pc:sldMkLst>
          <pc:docMk/>
          <pc:sldMk cId="3494972177" sldId="732"/>
        </pc:sldMkLst>
      </pc:sldChg>
      <pc:sldChg chg="del">
        <pc:chgData name="Andreas" userId="9d9beba6-c052-407a-8599-c781a677a996" providerId="ADAL" clId="{1B7CF67B-5515-4C9F-825D-072B1C4F5900}" dt="2021-11-18T08:14:19.402" v="261" actId="47"/>
        <pc:sldMkLst>
          <pc:docMk/>
          <pc:sldMk cId="608567130" sldId="733"/>
        </pc:sldMkLst>
      </pc:sldChg>
      <pc:sldChg chg="addSp delSp modSp add mod">
        <pc:chgData name="Andreas" userId="9d9beba6-c052-407a-8599-c781a677a996" providerId="ADAL" clId="{1B7CF67B-5515-4C9F-825D-072B1C4F5900}" dt="2021-11-18T09:00:37.062" v="843" actId="20577"/>
        <pc:sldMkLst>
          <pc:docMk/>
          <pc:sldMk cId="2202495698" sldId="733"/>
        </pc:sldMkLst>
      </pc:sldChg>
      <pc:sldChg chg="del">
        <pc:chgData name="Andreas" userId="9d9beba6-c052-407a-8599-c781a677a996" providerId="ADAL" clId="{1B7CF67B-5515-4C9F-825D-072B1C4F5900}" dt="2021-11-18T08:14:19.883" v="262" actId="47"/>
        <pc:sldMkLst>
          <pc:docMk/>
          <pc:sldMk cId="158431274" sldId="734"/>
        </pc:sldMkLst>
      </pc:sldChg>
      <pc:sldChg chg="del">
        <pc:chgData name="Andreas" userId="9d9beba6-c052-407a-8599-c781a677a996" providerId="ADAL" clId="{1B7CF67B-5515-4C9F-825D-072B1C4F5900}" dt="2021-11-18T08:14:20.400" v="263" actId="47"/>
        <pc:sldMkLst>
          <pc:docMk/>
          <pc:sldMk cId="801795982" sldId="735"/>
        </pc:sldMkLst>
      </pc:sldChg>
      <pc:sldChg chg="del">
        <pc:chgData name="Andreas" userId="9d9beba6-c052-407a-8599-c781a677a996" providerId="ADAL" clId="{1B7CF67B-5515-4C9F-825D-072B1C4F5900}" dt="2021-11-18T08:14:21.213" v="265" actId="47"/>
        <pc:sldMkLst>
          <pc:docMk/>
          <pc:sldMk cId="861506504" sldId="737"/>
        </pc:sldMkLst>
      </pc:sldChg>
      <pc:sldChg chg="del">
        <pc:chgData name="Andreas" userId="9d9beba6-c052-407a-8599-c781a677a996" providerId="ADAL" clId="{1B7CF67B-5515-4C9F-825D-072B1C4F5900}" dt="2021-11-18T08:14:21.992" v="266" actId="47"/>
        <pc:sldMkLst>
          <pc:docMk/>
          <pc:sldMk cId="830271729" sldId="738"/>
        </pc:sldMkLst>
      </pc:sldChg>
      <pc:sldChg chg="del">
        <pc:chgData name="Andreas" userId="9d9beba6-c052-407a-8599-c781a677a996" providerId="ADAL" clId="{1B7CF67B-5515-4C9F-825D-072B1C4F5900}" dt="2021-11-18T08:14:20.842" v="264" actId="47"/>
        <pc:sldMkLst>
          <pc:docMk/>
          <pc:sldMk cId="1670401631" sldId="739"/>
        </pc:sldMkLst>
      </pc:sldChg>
      <pc:sldChg chg="add del">
        <pc:chgData name="Andreas" userId="9d9beba6-c052-407a-8599-c781a677a996" providerId="ADAL" clId="{1B7CF67B-5515-4C9F-825D-072B1C4F5900}" dt="2021-11-18T08:16:49.694" v="274" actId="47"/>
        <pc:sldMkLst>
          <pc:docMk/>
          <pc:sldMk cId="3559999478" sldId="776"/>
        </pc:sldMkLst>
      </pc:sldChg>
      <pc:sldChg chg="del">
        <pc:chgData name="Andreas" userId="9d9beba6-c052-407a-8599-c781a677a996" providerId="ADAL" clId="{1B7CF67B-5515-4C9F-825D-072B1C4F5900}" dt="2021-11-18T08:16:51.325" v="275" actId="47"/>
        <pc:sldMkLst>
          <pc:docMk/>
          <pc:sldMk cId="3224449945" sldId="777"/>
        </pc:sldMkLst>
      </pc:sldChg>
      <pc:sldChg chg="del">
        <pc:chgData name="Andreas" userId="9d9beba6-c052-407a-8599-c781a677a996" providerId="ADAL" clId="{1B7CF67B-5515-4C9F-825D-072B1C4F5900}" dt="2021-11-18T08:14:22.648" v="267" actId="47"/>
        <pc:sldMkLst>
          <pc:docMk/>
          <pc:sldMk cId="3911558757" sldId="778"/>
        </pc:sldMkLst>
      </pc:sldChg>
      <pc:sldMasterChg chg="modSldLayout">
        <pc:chgData name="Andreas" userId="9d9beba6-c052-407a-8599-c781a677a996" providerId="ADAL" clId="{1B7CF67B-5515-4C9F-825D-072B1C4F5900}" dt="2021-11-18T08:21:07.394" v="290"/>
        <pc:sldMasterMkLst>
          <pc:docMk/>
          <pc:sldMasterMk cId="2615922609" sldId="2147483648"/>
        </pc:sldMasterMkLst>
        <pc:sldLayoutChg chg="setBg">
          <pc:chgData name="Andreas" userId="9d9beba6-c052-407a-8599-c781a677a996" providerId="ADAL" clId="{1B7CF67B-5515-4C9F-825D-072B1C4F5900}" dt="2021-11-18T08:21:07.394" v="290"/>
          <pc:sldLayoutMkLst>
            <pc:docMk/>
            <pc:sldMasterMk cId="2615922609" sldId="2147483648"/>
            <pc:sldLayoutMk cId="1682017135" sldId="2147483656"/>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362052619" sldId="2147483873"/>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582775925" sldId="2147483888"/>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137469678" sldId="2147483897"/>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3598985693" sldId="2147483898"/>
          </pc:sldLayoutMkLst>
        </pc:sldLayoutChg>
      </pc:sldMasterChg>
    </pc:docChg>
  </pc:docChgLst>
  <pc:docChgLst>
    <pc:chgData name="Koksrud Andreas" userId="9d9beba6-c052-407a-8599-c781a677a996" providerId="ADAL" clId="{1FB09F4F-CFDF-4D24-98BE-1F875FA776D6}"/>
    <pc:docChg chg="undo custSel addSld delSld modSld sldOrd modSection">
      <pc:chgData name="Koksrud Andreas" userId="9d9beba6-c052-407a-8599-c781a677a996" providerId="ADAL" clId="{1FB09F4F-CFDF-4D24-98BE-1F875FA776D6}" dt="2021-11-18T17:20:51.311" v="2717" actId="20577"/>
      <pc:docMkLst>
        <pc:docMk/>
      </pc:docMkLst>
      <pc:sldChg chg="del">
        <pc:chgData name="Koksrud Andreas" userId="9d9beba6-c052-407a-8599-c781a677a996" providerId="ADAL" clId="{1FB09F4F-CFDF-4D24-98BE-1F875FA776D6}" dt="2021-11-18T09:17:16.380" v="0" actId="47"/>
        <pc:sldMkLst>
          <pc:docMk/>
          <pc:sldMk cId="129742149" sldId="277"/>
        </pc:sldMkLst>
      </pc:sldChg>
      <pc:sldChg chg="modSp">
        <pc:chgData name="Koksrud Andreas" userId="9d9beba6-c052-407a-8599-c781a677a996" providerId="ADAL" clId="{1FB09F4F-CFDF-4D24-98BE-1F875FA776D6}" dt="2021-11-18T09:17:59.239" v="5" actId="20577"/>
        <pc:sldMkLst>
          <pc:docMk/>
          <pc:sldMk cId="3494317797" sldId="280"/>
        </pc:sldMkLst>
      </pc:sldChg>
      <pc:sldChg chg="modSp mod">
        <pc:chgData name="Koksrud Andreas" userId="9d9beba6-c052-407a-8599-c781a677a996" providerId="ADAL" clId="{1FB09F4F-CFDF-4D24-98BE-1F875FA776D6}" dt="2021-11-18T09:23:39.153" v="65" actId="6549"/>
        <pc:sldMkLst>
          <pc:docMk/>
          <pc:sldMk cId="2509195288" sldId="290"/>
        </pc:sldMkLst>
      </pc:sldChg>
      <pc:sldChg chg="modSp mod">
        <pc:chgData name="Koksrud Andreas" userId="9d9beba6-c052-407a-8599-c781a677a996" providerId="ADAL" clId="{1FB09F4F-CFDF-4D24-98BE-1F875FA776D6}" dt="2021-11-18T09:23:43.822" v="66" actId="6549"/>
        <pc:sldMkLst>
          <pc:docMk/>
          <pc:sldMk cId="1911017754" sldId="291"/>
        </pc:sldMkLst>
      </pc:sldChg>
      <pc:sldChg chg="modSp mod">
        <pc:chgData name="Koksrud Andreas" userId="9d9beba6-c052-407a-8599-c781a677a996" providerId="ADAL" clId="{1FB09F4F-CFDF-4D24-98BE-1F875FA776D6}" dt="2021-11-18T09:24:15.644" v="115" actId="20577"/>
        <pc:sldMkLst>
          <pc:docMk/>
          <pc:sldMk cId="905136967" sldId="292"/>
        </pc:sldMkLst>
      </pc:sldChg>
      <pc:sldChg chg="del">
        <pc:chgData name="Koksrud Andreas" userId="9d9beba6-c052-407a-8599-c781a677a996" providerId="ADAL" clId="{1FB09F4F-CFDF-4D24-98BE-1F875FA776D6}" dt="2021-11-18T09:24:47.597" v="116" actId="47"/>
        <pc:sldMkLst>
          <pc:docMk/>
          <pc:sldMk cId="76177616" sldId="297"/>
        </pc:sldMkLst>
      </pc:sldChg>
      <pc:sldChg chg="modSp mod">
        <pc:chgData name="Koksrud Andreas" userId="9d9beba6-c052-407a-8599-c781a677a996" providerId="ADAL" clId="{1FB09F4F-CFDF-4D24-98BE-1F875FA776D6}" dt="2021-11-18T09:25:37.252" v="123" actId="14100"/>
        <pc:sldMkLst>
          <pc:docMk/>
          <pc:sldMk cId="1764870061" sldId="302"/>
        </pc:sldMkLst>
      </pc:sldChg>
      <pc:sldChg chg="addSp delSp modSp mod">
        <pc:chgData name="Koksrud Andreas" userId="9d9beba6-c052-407a-8599-c781a677a996" providerId="ADAL" clId="{1FB09F4F-CFDF-4D24-98BE-1F875FA776D6}" dt="2021-11-18T09:25:26.152" v="121" actId="1076"/>
        <pc:sldMkLst>
          <pc:docMk/>
          <pc:sldMk cId="1114236349" sldId="303"/>
        </pc:sldMkLst>
      </pc:sldChg>
      <pc:sldChg chg="modSp mod">
        <pc:chgData name="Koksrud Andreas" userId="9d9beba6-c052-407a-8599-c781a677a996" providerId="ADAL" clId="{1FB09F4F-CFDF-4D24-98BE-1F875FA776D6}" dt="2021-11-18T09:37:18.697" v="135" actId="14100"/>
        <pc:sldMkLst>
          <pc:docMk/>
          <pc:sldMk cId="2366142093" sldId="304"/>
        </pc:sldMkLst>
      </pc:sldChg>
      <pc:sldChg chg="modSp del mod">
        <pc:chgData name="Koksrud Andreas" userId="9d9beba6-c052-407a-8599-c781a677a996" providerId="ADAL" clId="{1FB09F4F-CFDF-4D24-98BE-1F875FA776D6}" dt="2021-11-18T09:37:31.415" v="136" actId="47"/>
        <pc:sldMkLst>
          <pc:docMk/>
          <pc:sldMk cId="2056271996" sldId="305"/>
        </pc:sldMkLst>
      </pc:sldChg>
      <pc:sldChg chg="del">
        <pc:chgData name="Koksrud Andreas" userId="9d9beba6-c052-407a-8599-c781a677a996" providerId="ADAL" clId="{1FB09F4F-CFDF-4D24-98BE-1F875FA776D6}" dt="2021-11-18T09:37:51.630" v="137" actId="47"/>
        <pc:sldMkLst>
          <pc:docMk/>
          <pc:sldMk cId="2598687135" sldId="307"/>
        </pc:sldMkLst>
      </pc:sldChg>
      <pc:sldChg chg="del">
        <pc:chgData name="Koksrud Andreas" userId="9d9beba6-c052-407a-8599-c781a677a996" providerId="ADAL" clId="{1FB09F4F-CFDF-4D24-98BE-1F875FA776D6}" dt="2021-11-18T09:38:01.886" v="138" actId="47"/>
        <pc:sldMkLst>
          <pc:docMk/>
          <pc:sldMk cId="2356507422" sldId="308"/>
        </pc:sldMkLst>
      </pc:sldChg>
      <pc:sldChg chg="del">
        <pc:chgData name="Koksrud Andreas" userId="9d9beba6-c052-407a-8599-c781a677a996" providerId="ADAL" clId="{1FB09F4F-CFDF-4D24-98BE-1F875FA776D6}" dt="2021-11-18T09:38:03.749" v="139" actId="47"/>
        <pc:sldMkLst>
          <pc:docMk/>
          <pc:sldMk cId="1079619010" sldId="309"/>
        </pc:sldMkLst>
      </pc:sldChg>
      <pc:sldChg chg="del">
        <pc:chgData name="Koksrud Andreas" userId="9d9beba6-c052-407a-8599-c781a677a996" providerId="ADAL" clId="{1FB09F4F-CFDF-4D24-98BE-1F875FA776D6}" dt="2021-11-18T09:38:05.156" v="140" actId="47"/>
        <pc:sldMkLst>
          <pc:docMk/>
          <pc:sldMk cId="4090527258" sldId="310"/>
        </pc:sldMkLst>
      </pc:sldChg>
      <pc:sldChg chg="del">
        <pc:chgData name="Koksrud Andreas" userId="9d9beba6-c052-407a-8599-c781a677a996" providerId="ADAL" clId="{1FB09F4F-CFDF-4D24-98BE-1F875FA776D6}" dt="2021-11-18T09:38:58.024" v="141" actId="47"/>
        <pc:sldMkLst>
          <pc:docMk/>
          <pc:sldMk cId="2703300525" sldId="314"/>
        </pc:sldMkLst>
      </pc:sldChg>
      <pc:sldChg chg="ord">
        <pc:chgData name="Koksrud Andreas" userId="9d9beba6-c052-407a-8599-c781a677a996" providerId="ADAL" clId="{1FB09F4F-CFDF-4D24-98BE-1F875FA776D6}" dt="2021-11-18T09:40:23.608" v="156"/>
        <pc:sldMkLst>
          <pc:docMk/>
          <pc:sldMk cId="2314019208" sldId="315"/>
        </pc:sldMkLst>
      </pc:sldChg>
      <pc:sldChg chg="modSp mod">
        <pc:chgData name="Koksrud Andreas" userId="9d9beba6-c052-407a-8599-c781a677a996" providerId="ADAL" clId="{1FB09F4F-CFDF-4D24-98BE-1F875FA776D6}" dt="2021-11-18T11:13:08.601" v="2138" actId="20577"/>
        <pc:sldMkLst>
          <pc:docMk/>
          <pc:sldMk cId="541287524" sldId="316"/>
        </pc:sldMkLst>
      </pc:sldChg>
      <pc:sldChg chg="del">
        <pc:chgData name="Koksrud Andreas" userId="9d9beba6-c052-407a-8599-c781a677a996" providerId="ADAL" clId="{1FB09F4F-CFDF-4D24-98BE-1F875FA776D6}" dt="2021-11-18T09:39:23.658" v="143" actId="47"/>
        <pc:sldMkLst>
          <pc:docMk/>
          <pc:sldMk cId="3743851044" sldId="317"/>
        </pc:sldMkLst>
      </pc:sldChg>
      <pc:sldChg chg="del">
        <pc:chgData name="Koksrud Andreas" userId="9d9beba6-c052-407a-8599-c781a677a996" providerId="ADAL" clId="{1FB09F4F-CFDF-4D24-98BE-1F875FA776D6}" dt="2021-11-18T09:39:21.851" v="142" actId="47"/>
        <pc:sldMkLst>
          <pc:docMk/>
          <pc:sldMk cId="3642303867" sldId="318"/>
        </pc:sldMkLst>
      </pc:sldChg>
      <pc:sldChg chg="del">
        <pc:chgData name="Koksrud Andreas" userId="9d9beba6-c052-407a-8599-c781a677a996" providerId="ADAL" clId="{1FB09F4F-CFDF-4D24-98BE-1F875FA776D6}" dt="2021-11-18T09:39:25.360" v="144" actId="47"/>
        <pc:sldMkLst>
          <pc:docMk/>
          <pc:sldMk cId="4282291855" sldId="319"/>
        </pc:sldMkLst>
      </pc:sldChg>
      <pc:sldChg chg="del">
        <pc:chgData name="Koksrud Andreas" userId="9d9beba6-c052-407a-8599-c781a677a996" providerId="ADAL" clId="{1FB09F4F-CFDF-4D24-98BE-1F875FA776D6}" dt="2021-11-18T09:39:27.242" v="145" actId="47"/>
        <pc:sldMkLst>
          <pc:docMk/>
          <pc:sldMk cId="1943756776" sldId="320"/>
        </pc:sldMkLst>
      </pc:sldChg>
      <pc:sldChg chg="del">
        <pc:chgData name="Koksrud Andreas" userId="9d9beba6-c052-407a-8599-c781a677a996" providerId="ADAL" clId="{1FB09F4F-CFDF-4D24-98BE-1F875FA776D6}" dt="2021-11-18T09:39:28.412" v="146" actId="47"/>
        <pc:sldMkLst>
          <pc:docMk/>
          <pc:sldMk cId="2193397925" sldId="321"/>
        </pc:sldMkLst>
      </pc:sldChg>
      <pc:sldChg chg="del">
        <pc:chgData name="Koksrud Andreas" userId="9d9beba6-c052-407a-8599-c781a677a996" providerId="ADAL" clId="{1FB09F4F-CFDF-4D24-98BE-1F875FA776D6}" dt="2021-11-18T09:39:33.546" v="147" actId="47"/>
        <pc:sldMkLst>
          <pc:docMk/>
          <pc:sldMk cId="3233079612" sldId="322"/>
        </pc:sldMkLst>
      </pc:sldChg>
      <pc:sldChg chg="del">
        <pc:chgData name="Koksrud Andreas" userId="9d9beba6-c052-407a-8599-c781a677a996" providerId="ADAL" clId="{1FB09F4F-CFDF-4D24-98BE-1F875FA776D6}" dt="2021-11-18T09:39:35.834" v="148" actId="47"/>
        <pc:sldMkLst>
          <pc:docMk/>
          <pc:sldMk cId="1874744215" sldId="323"/>
        </pc:sldMkLst>
      </pc:sldChg>
      <pc:sldChg chg="del">
        <pc:chgData name="Koksrud Andreas" userId="9d9beba6-c052-407a-8599-c781a677a996" providerId="ADAL" clId="{1FB09F4F-CFDF-4D24-98BE-1F875FA776D6}" dt="2021-11-18T09:39:36.741" v="149" actId="47"/>
        <pc:sldMkLst>
          <pc:docMk/>
          <pc:sldMk cId="3593672304" sldId="324"/>
        </pc:sldMkLst>
      </pc:sldChg>
      <pc:sldChg chg="del">
        <pc:chgData name="Koksrud Andreas" userId="9d9beba6-c052-407a-8599-c781a677a996" providerId="ADAL" clId="{1FB09F4F-CFDF-4D24-98BE-1F875FA776D6}" dt="2021-11-18T09:39:38.183" v="150" actId="47"/>
        <pc:sldMkLst>
          <pc:docMk/>
          <pc:sldMk cId="2313639849" sldId="325"/>
        </pc:sldMkLst>
      </pc:sldChg>
      <pc:sldChg chg="del">
        <pc:chgData name="Koksrud Andreas" userId="9d9beba6-c052-407a-8599-c781a677a996" providerId="ADAL" clId="{1FB09F4F-CFDF-4D24-98BE-1F875FA776D6}" dt="2021-11-18T09:39:38.767" v="151" actId="47"/>
        <pc:sldMkLst>
          <pc:docMk/>
          <pc:sldMk cId="519232677" sldId="326"/>
        </pc:sldMkLst>
      </pc:sldChg>
      <pc:sldChg chg="del">
        <pc:chgData name="Koksrud Andreas" userId="9d9beba6-c052-407a-8599-c781a677a996" providerId="ADAL" clId="{1FB09F4F-CFDF-4D24-98BE-1F875FA776D6}" dt="2021-11-18T09:39:40.267" v="152" actId="47"/>
        <pc:sldMkLst>
          <pc:docMk/>
          <pc:sldMk cId="2590330072" sldId="327"/>
        </pc:sldMkLst>
      </pc:sldChg>
      <pc:sldChg chg="modSp mod">
        <pc:chgData name="Koksrud Andreas" userId="9d9beba6-c052-407a-8599-c781a677a996" providerId="ADAL" clId="{1FB09F4F-CFDF-4D24-98BE-1F875FA776D6}" dt="2021-11-18T17:20:51.311" v="2717" actId="20577"/>
        <pc:sldMkLst>
          <pc:docMk/>
          <pc:sldMk cId="697137886" sldId="679"/>
        </pc:sldMkLst>
      </pc:sldChg>
      <pc:sldChg chg="modSp mod">
        <pc:chgData name="Koksrud Andreas" userId="9d9beba6-c052-407a-8599-c781a677a996" providerId="ADAL" clId="{1FB09F4F-CFDF-4D24-98BE-1F875FA776D6}" dt="2021-11-18T09:25:32.026" v="122" actId="14100"/>
        <pc:sldMkLst>
          <pc:docMk/>
          <pc:sldMk cId="1184925497" sldId="732"/>
        </pc:sldMkLst>
      </pc:sldChg>
      <pc:sldChg chg="addSp delSp modSp add mod">
        <pc:chgData name="Koksrud Andreas" userId="9d9beba6-c052-407a-8599-c781a677a996" providerId="ADAL" clId="{1FB09F4F-CFDF-4D24-98BE-1F875FA776D6}" dt="2021-11-18T09:21:12.102" v="64" actId="1076"/>
        <pc:sldMkLst>
          <pc:docMk/>
          <pc:sldMk cId="827763474" sldId="734"/>
        </pc:sldMkLst>
      </pc:sldChg>
      <pc:sldChg chg="modSp add del mod">
        <pc:chgData name="Koksrud Andreas" userId="9d9beba6-c052-407a-8599-c781a677a996" providerId="ADAL" clId="{1FB09F4F-CFDF-4D24-98BE-1F875FA776D6}" dt="2021-11-18T11:16:02.827" v="2715" actId="47"/>
        <pc:sldMkLst>
          <pc:docMk/>
          <pc:sldMk cId="676036647" sldId="735"/>
        </pc:sldMkLst>
      </pc:sldChg>
      <pc:sldChg chg="modSp add mod">
        <pc:chgData name="Koksrud Andreas" userId="9d9beba6-c052-407a-8599-c781a677a996" providerId="ADAL" clId="{1FB09F4F-CFDF-4D24-98BE-1F875FA776D6}" dt="2021-11-18T11:15:24.318" v="2710" actId="20577"/>
        <pc:sldMkLst>
          <pc:docMk/>
          <pc:sldMk cId="1210415694" sldId="736"/>
        </pc:sldMkLst>
      </pc:sldChg>
      <pc:sldChg chg="modSp add mod">
        <pc:chgData name="Koksrud Andreas" userId="9d9beba6-c052-407a-8599-c781a677a996" providerId="ADAL" clId="{1FB09F4F-CFDF-4D24-98BE-1F875FA776D6}" dt="2021-11-18T11:12:04.924" v="2079" actId="15"/>
        <pc:sldMkLst>
          <pc:docMk/>
          <pc:sldMk cId="2671092135" sldId="737"/>
        </pc:sldMkLst>
      </pc:sldChg>
      <pc:sldChg chg="modSp add mod ord">
        <pc:chgData name="Koksrud Andreas" userId="9d9beba6-c052-407a-8599-c781a677a996" providerId="ADAL" clId="{1FB09F4F-CFDF-4D24-98BE-1F875FA776D6}" dt="2021-11-18T10:53:52.939" v="1690" actId="20577"/>
        <pc:sldMkLst>
          <pc:docMk/>
          <pc:sldMk cId="862304365" sldId="738"/>
        </pc:sldMkLst>
      </pc:sldChg>
      <pc:sldChg chg="modSp add mod">
        <pc:chgData name="Koksrud Andreas" userId="9d9beba6-c052-407a-8599-c781a677a996" providerId="ADAL" clId="{1FB09F4F-CFDF-4D24-98BE-1F875FA776D6}" dt="2021-11-18T11:10:37.605" v="1906" actId="20577"/>
        <pc:sldMkLst>
          <pc:docMk/>
          <pc:sldMk cId="2173740" sldId="739"/>
        </pc:sldMkLst>
      </pc:sldChg>
      <pc:sldChg chg="addSp modSp add mod">
        <pc:chgData name="Koksrud Andreas" userId="9d9beba6-c052-407a-8599-c781a677a996" providerId="ADAL" clId="{1FB09F4F-CFDF-4D24-98BE-1F875FA776D6}" dt="2021-11-18T11:15:57.771" v="2714" actId="20577"/>
        <pc:sldMkLst>
          <pc:docMk/>
          <pc:sldMk cId="4010697748" sldId="740"/>
        </pc:sldMkLst>
      </pc:sldChg>
      <pc:sldChg chg="delSp modSp add mod">
        <pc:chgData name="Koksrud Andreas" userId="9d9beba6-c052-407a-8599-c781a677a996" providerId="ADAL" clId="{1FB09F4F-CFDF-4D24-98BE-1F875FA776D6}" dt="2021-11-18T10:36:14.180" v="976" actId="20577"/>
        <pc:sldMkLst>
          <pc:docMk/>
          <pc:sldMk cId="2876860209" sldId="741"/>
        </pc:sldMkLst>
      </pc:sldChg>
      <pc:sldChg chg="addSp delSp modSp add mod">
        <pc:chgData name="Koksrud Andreas" userId="9d9beba6-c052-407a-8599-c781a677a996" providerId="ADAL" clId="{1FB09F4F-CFDF-4D24-98BE-1F875FA776D6}" dt="2021-11-18T11:09:42.333" v="1821" actId="14100"/>
        <pc:sldMkLst>
          <pc:docMk/>
          <pc:sldMk cId="587894895" sldId="742"/>
        </pc:sldMkLst>
      </pc:sldChg>
      <pc:sldMasterChg chg="delSldLayout">
        <pc:chgData name="Koksrud Andreas" userId="9d9beba6-c052-407a-8599-c781a677a996" providerId="ADAL" clId="{1FB09F4F-CFDF-4D24-98BE-1F875FA776D6}" dt="2021-11-18T09:39:23.658" v="143" actId="47"/>
        <pc:sldMasterMkLst>
          <pc:docMk/>
          <pc:sldMasterMk cId="2615922609" sldId="2147483648"/>
        </pc:sldMasterMkLst>
        <pc:sldLayoutChg chg="del">
          <pc:chgData name="Koksrud Andreas" userId="9d9beba6-c052-407a-8599-c781a677a996" providerId="ADAL" clId="{1FB09F4F-CFDF-4D24-98BE-1F875FA776D6}" dt="2021-11-18T09:39:23.658" v="143" actId="47"/>
          <pc:sldLayoutMkLst>
            <pc:docMk/>
            <pc:sldMasterMk cId="2615922609" sldId="2147483648"/>
            <pc:sldLayoutMk cId="4177950706" sldId="2147483916"/>
          </pc:sldLayoutMkLst>
        </pc:sldLayoutChg>
      </pc:sldMasterChg>
    </pc:docChg>
  </pc:docChgLst>
  <pc:docChgLst>
    <pc:chgData name="Koksrud Andreas" userId="9d9beba6-c052-407a-8599-c781a677a996" providerId="ADAL" clId="{99DCF58A-61FD-4A82-B407-E5D0DF551B20}"/>
    <pc:docChg chg="undo custSel addSld delSld modSld sldOrd addSection delSection modSection">
      <pc:chgData name="Koksrud Andreas" userId="9d9beba6-c052-407a-8599-c781a677a996" providerId="ADAL" clId="{99DCF58A-61FD-4A82-B407-E5D0DF551B20}" dt="2024-01-09T05:44:07.475" v="5614" actId="20577"/>
      <pc:docMkLst>
        <pc:docMk/>
      </pc:docMkLst>
      <pc:sldChg chg="modSp mod">
        <pc:chgData name="Koksrud Andreas" userId="9d9beba6-c052-407a-8599-c781a677a996" providerId="ADAL" clId="{99DCF58A-61FD-4A82-B407-E5D0DF551B20}" dt="2023-12-23T13:41:56.035" v="76" actId="20577"/>
        <pc:sldMkLst>
          <pc:docMk/>
          <pc:sldMk cId="697137886" sldId="679"/>
        </pc:sldMkLst>
      </pc:sldChg>
      <pc:sldChg chg="modSp mod">
        <pc:chgData name="Koksrud Andreas" userId="9d9beba6-c052-407a-8599-c781a677a996" providerId="ADAL" clId="{99DCF58A-61FD-4A82-B407-E5D0DF551B20}" dt="2023-12-23T13:42:17.483" v="86" actId="6549"/>
        <pc:sldMkLst>
          <pc:docMk/>
          <pc:sldMk cId="2087783305" sldId="730"/>
        </pc:sldMkLst>
      </pc:sldChg>
      <pc:sldChg chg="modSp mod">
        <pc:chgData name="Koksrud Andreas" userId="9d9beba6-c052-407a-8599-c781a677a996" providerId="ADAL" clId="{99DCF58A-61FD-4A82-B407-E5D0DF551B20}" dt="2023-12-23T13:50:26.250" v="861" actId="20577"/>
        <pc:sldMkLst>
          <pc:docMk/>
          <pc:sldMk cId="4184721091" sldId="775"/>
        </pc:sldMkLst>
      </pc:sldChg>
      <pc:sldChg chg="del">
        <pc:chgData name="Koksrud Andreas" userId="9d9beba6-c052-407a-8599-c781a677a996" providerId="ADAL" clId="{99DCF58A-61FD-4A82-B407-E5D0DF551B20}" dt="2023-12-23T17:02:56.444" v="1899" actId="47"/>
        <pc:sldMkLst>
          <pc:docMk/>
          <pc:sldMk cId="267941889" sldId="776"/>
        </pc:sldMkLst>
      </pc:sldChg>
      <pc:sldChg chg="del">
        <pc:chgData name="Koksrud Andreas" userId="9d9beba6-c052-407a-8599-c781a677a996" providerId="ADAL" clId="{99DCF58A-61FD-4A82-B407-E5D0DF551B20}" dt="2023-12-25T11:56:06.978" v="4626" actId="47"/>
        <pc:sldMkLst>
          <pc:docMk/>
          <pc:sldMk cId="3268319793" sldId="777"/>
        </pc:sldMkLst>
      </pc:sldChg>
      <pc:sldChg chg="del">
        <pc:chgData name="Koksrud Andreas" userId="9d9beba6-c052-407a-8599-c781a677a996" providerId="ADAL" clId="{99DCF58A-61FD-4A82-B407-E5D0DF551B20}" dt="2023-12-25T11:56:06.978" v="4626" actId="47"/>
        <pc:sldMkLst>
          <pc:docMk/>
          <pc:sldMk cId="2866642472" sldId="778"/>
        </pc:sldMkLst>
      </pc:sldChg>
      <pc:sldChg chg="del">
        <pc:chgData name="Koksrud Andreas" userId="9d9beba6-c052-407a-8599-c781a677a996" providerId="ADAL" clId="{99DCF58A-61FD-4A82-B407-E5D0DF551B20}" dt="2023-12-25T11:56:06.978" v="4626" actId="47"/>
        <pc:sldMkLst>
          <pc:docMk/>
          <pc:sldMk cId="2950788596" sldId="780"/>
        </pc:sldMkLst>
      </pc:sldChg>
      <pc:sldChg chg="del">
        <pc:chgData name="Koksrud Andreas" userId="9d9beba6-c052-407a-8599-c781a677a996" providerId="ADAL" clId="{99DCF58A-61FD-4A82-B407-E5D0DF551B20}" dt="2023-12-25T11:56:06.978" v="4626" actId="47"/>
        <pc:sldMkLst>
          <pc:docMk/>
          <pc:sldMk cId="1603511548" sldId="781"/>
        </pc:sldMkLst>
      </pc:sldChg>
      <pc:sldChg chg="del">
        <pc:chgData name="Koksrud Andreas" userId="9d9beba6-c052-407a-8599-c781a677a996" providerId="ADAL" clId="{99DCF58A-61FD-4A82-B407-E5D0DF551B20}" dt="2023-12-25T11:56:06.978" v="4626" actId="47"/>
        <pc:sldMkLst>
          <pc:docMk/>
          <pc:sldMk cId="1881751481" sldId="782"/>
        </pc:sldMkLst>
      </pc:sldChg>
      <pc:sldChg chg="del">
        <pc:chgData name="Koksrud Andreas" userId="9d9beba6-c052-407a-8599-c781a677a996" providerId="ADAL" clId="{99DCF58A-61FD-4A82-B407-E5D0DF551B20}" dt="2023-12-25T11:56:06.978" v="4626" actId="47"/>
        <pc:sldMkLst>
          <pc:docMk/>
          <pc:sldMk cId="1079463624" sldId="797"/>
        </pc:sldMkLst>
      </pc:sldChg>
      <pc:sldChg chg="delSp modSp mod">
        <pc:chgData name="Koksrud Andreas" userId="9d9beba6-c052-407a-8599-c781a677a996" providerId="ADAL" clId="{99DCF58A-61FD-4A82-B407-E5D0DF551B20}" dt="2023-12-23T17:05:15.932" v="2018" actId="478"/>
        <pc:sldMkLst>
          <pc:docMk/>
          <pc:sldMk cId="590634226" sldId="798"/>
        </pc:sldMkLst>
      </pc:sldChg>
      <pc:sldChg chg="del">
        <pc:chgData name="Koksrud Andreas" userId="9d9beba6-c052-407a-8599-c781a677a996" providerId="ADAL" clId="{99DCF58A-61FD-4A82-B407-E5D0DF551B20}" dt="2023-12-25T11:56:06.978" v="4626" actId="47"/>
        <pc:sldMkLst>
          <pc:docMk/>
          <pc:sldMk cId="1792322963" sldId="799"/>
        </pc:sldMkLst>
      </pc:sldChg>
      <pc:sldChg chg="modSp mod">
        <pc:chgData name="Koksrud Andreas" userId="9d9beba6-c052-407a-8599-c781a677a996" providerId="ADAL" clId="{99DCF58A-61FD-4A82-B407-E5D0DF551B20}" dt="2023-12-23T13:46:54.082" v="662" actId="20577"/>
        <pc:sldMkLst>
          <pc:docMk/>
          <pc:sldMk cId="2075912972" sldId="800"/>
        </pc:sldMkLst>
      </pc:sldChg>
      <pc:sldChg chg="del">
        <pc:chgData name="Koksrud Andreas" userId="9d9beba6-c052-407a-8599-c781a677a996" providerId="ADAL" clId="{99DCF58A-61FD-4A82-B407-E5D0DF551B20}" dt="2023-12-25T11:56:06.978" v="4626" actId="47"/>
        <pc:sldMkLst>
          <pc:docMk/>
          <pc:sldMk cId="1498060418" sldId="802"/>
        </pc:sldMkLst>
      </pc:sldChg>
      <pc:sldChg chg="del">
        <pc:chgData name="Koksrud Andreas" userId="9d9beba6-c052-407a-8599-c781a677a996" providerId="ADAL" clId="{99DCF58A-61FD-4A82-B407-E5D0DF551B20}" dt="2023-12-25T11:56:06.978" v="4626" actId="47"/>
        <pc:sldMkLst>
          <pc:docMk/>
          <pc:sldMk cId="4143839114" sldId="803"/>
        </pc:sldMkLst>
      </pc:sldChg>
      <pc:sldChg chg="del">
        <pc:chgData name="Koksrud Andreas" userId="9d9beba6-c052-407a-8599-c781a677a996" providerId="ADAL" clId="{99DCF58A-61FD-4A82-B407-E5D0DF551B20}" dt="2023-12-25T11:55:47.592" v="4623" actId="47"/>
        <pc:sldMkLst>
          <pc:docMk/>
          <pc:sldMk cId="650945980" sldId="804"/>
        </pc:sldMkLst>
      </pc:sldChg>
      <pc:sldChg chg="addSp delSp modSp mod">
        <pc:chgData name="Koksrud Andreas" userId="9d9beba6-c052-407a-8599-c781a677a996" providerId="ADAL" clId="{99DCF58A-61FD-4A82-B407-E5D0DF551B20}" dt="2023-12-23T16:57:18.903" v="1803" actId="732"/>
        <pc:sldMkLst>
          <pc:docMk/>
          <pc:sldMk cId="2074140981" sldId="806"/>
        </pc:sldMkLst>
      </pc:sldChg>
      <pc:sldChg chg="del">
        <pc:chgData name="Koksrud Andreas" userId="9d9beba6-c052-407a-8599-c781a677a996" providerId="ADAL" clId="{99DCF58A-61FD-4A82-B407-E5D0DF551B20}" dt="2023-12-23T17:02:46.402" v="1897" actId="47"/>
        <pc:sldMkLst>
          <pc:docMk/>
          <pc:sldMk cId="3317680748" sldId="807"/>
        </pc:sldMkLst>
      </pc:sldChg>
      <pc:sldChg chg="del">
        <pc:chgData name="Koksrud Andreas" userId="9d9beba6-c052-407a-8599-c781a677a996" providerId="ADAL" clId="{99DCF58A-61FD-4A82-B407-E5D0DF551B20}" dt="2023-12-23T17:02:48.958" v="1898" actId="47"/>
        <pc:sldMkLst>
          <pc:docMk/>
          <pc:sldMk cId="197388729" sldId="808"/>
        </pc:sldMkLst>
      </pc:sldChg>
      <pc:sldChg chg="addSp delSp modSp mod">
        <pc:chgData name="Koksrud Andreas" userId="9d9beba6-c052-407a-8599-c781a677a996" providerId="ADAL" clId="{99DCF58A-61FD-4A82-B407-E5D0DF551B20}" dt="2023-12-23T16:51:44.527" v="1615" actId="13822"/>
        <pc:sldMkLst>
          <pc:docMk/>
          <pc:sldMk cId="1335476865" sldId="813"/>
        </pc:sldMkLst>
      </pc:sldChg>
      <pc:sldChg chg="del">
        <pc:chgData name="Koksrud Andreas" userId="9d9beba6-c052-407a-8599-c781a677a996" providerId="ADAL" clId="{99DCF58A-61FD-4A82-B407-E5D0DF551B20}" dt="2023-12-25T11:55:46.922" v="4622" actId="47"/>
        <pc:sldMkLst>
          <pc:docMk/>
          <pc:sldMk cId="248187023" sldId="814"/>
        </pc:sldMkLst>
      </pc:sldChg>
      <pc:sldChg chg="del">
        <pc:chgData name="Koksrud Andreas" userId="9d9beba6-c052-407a-8599-c781a677a996" providerId="ADAL" clId="{99DCF58A-61FD-4A82-B407-E5D0DF551B20}" dt="2023-12-25T11:55:48.894" v="4624" actId="47"/>
        <pc:sldMkLst>
          <pc:docMk/>
          <pc:sldMk cId="2920848915" sldId="815"/>
        </pc:sldMkLst>
      </pc:sldChg>
      <pc:sldChg chg="del">
        <pc:chgData name="Koksrud Andreas" userId="9d9beba6-c052-407a-8599-c781a677a996" providerId="ADAL" clId="{99DCF58A-61FD-4A82-B407-E5D0DF551B20}" dt="2023-12-25T11:55:49.889" v="4625" actId="47"/>
        <pc:sldMkLst>
          <pc:docMk/>
          <pc:sldMk cId="2825686732" sldId="816"/>
        </pc:sldMkLst>
      </pc:sldChg>
      <pc:sldChg chg="del">
        <pc:chgData name="Koksrud Andreas" userId="9d9beba6-c052-407a-8599-c781a677a996" providerId="ADAL" clId="{99DCF58A-61FD-4A82-B407-E5D0DF551B20}" dt="2023-12-25T11:56:06.978" v="4626" actId="47"/>
        <pc:sldMkLst>
          <pc:docMk/>
          <pc:sldMk cId="3012956304" sldId="817"/>
        </pc:sldMkLst>
      </pc:sldChg>
      <pc:sldChg chg="del">
        <pc:chgData name="Koksrud Andreas" userId="9d9beba6-c052-407a-8599-c781a677a996" providerId="ADAL" clId="{99DCF58A-61FD-4A82-B407-E5D0DF551B20}" dt="2023-12-25T11:56:06.978" v="4626" actId="47"/>
        <pc:sldMkLst>
          <pc:docMk/>
          <pc:sldMk cId="958133851" sldId="818"/>
        </pc:sldMkLst>
      </pc:sldChg>
      <pc:sldChg chg="del">
        <pc:chgData name="Koksrud Andreas" userId="9d9beba6-c052-407a-8599-c781a677a996" providerId="ADAL" clId="{99DCF58A-61FD-4A82-B407-E5D0DF551B20}" dt="2023-12-25T11:56:06.978" v="4626" actId="47"/>
        <pc:sldMkLst>
          <pc:docMk/>
          <pc:sldMk cId="3123567294" sldId="819"/>
        </pc:sldMkLst>
      </pc:sldChg>
      <pc:sldChg chg="del">
        <pc:chgData name="Koksrud Andreas" userId="9d9beba6-c052-407a-8599-c781a677a996" providerId="ADAL" clId="{99DCF58A-61FD-4A82-B407-E5D0DF551B20}" dt="2023-12-25T11:56:06.978" v="4626" actId="47"/>
        <pc:sldMkLst>
          <pc:docMk/>
          <pc:sldMk cId="2810975730" sldId="820"/>
        </pc:sldMkLst>
      </pc:sldChg>
      <pc:sldChg chg="del">
        <pc:chgData name="Koksrud Andreas" userId="9d9beba6-c052-407a-8599-c781a677a996" providerId="ADAL" clId="{99DCF58A-61FD-4A82-B407-E5D0DF551B20}" dt="2023-12-25T11:56:06.978" v="4626" actId="47"/>
        <pc:sldMkLst>
          <pc:docMk/>
          <pc:sldMk cId="484354108" sldId="821"/>
        </pc:sldMkLst>
      </pc:sldChg>
      <pc:sldChg chg="del">
        <pc:chgData name="Koksrud Andreas" userId="9d9beba6-c052-407a-8599-c781a677a996" providerId="ADAL" clId="{99DCF58A-61FD-4A82-B407-E5D0DF551B20}" dt="2023-12-25T11:56:06.978" v="4626" actId="47"/>
        <pc:sldMkLst>
          <pc:docMk/>
          <pc:sldMk cId="1297674930" sldId="822"/>
        </pc:sldMkLst>
      </pc:sldChg>
      <pc:sldChg chg="del">
        <pc:chgData name="Koksrud Andreas" userId="9d9beba6-c052-407a-8599-c781a677a996" providerId="ADAL" clId="{99DCF58A-61FD-4A82-B407-E5D0DF551B20}" dt="2023-12-25T11:56:06.978" v="4626" actId="47"/>
        <pc:sldMkLst>
          <pc:docMk/>
          <pc:sldMk cId="3521479601" sldId="823"/>
        </pc:sldMkLst>
      </pc:sldChg>
      <pc:sldChg chg="del">
        <pc:chgData name="Koksrud Andreas" userId="9d9beba6-c052-407a-8599-c781a677a996" providerId="ADAL" clId="{99DCF58A-61FD-4A82-B407-E5D0DF551B20}" dt="2023-12-25T11:56:06.978" v="4626" actId="47"/>
        <pc:sldMkLst>
          <pc:docMk/>
          <pc:sldMk cId="2832886649" sldId="824"/>
        </pc:sldMkLst>
      </pc:sldChg>
      <pc:sldChg chg="del">
        <pc:chgData name="Koksrud Andreas" userId="9d9beba6-c052-407a-8599-c781a677a996" providerId="ADAL" clId="{99DCF58A-61FD-4A82-B407-E5D0DF551B20}" dt="2023-12-25T11:56:06.978" v="4626" actId="47"/>
        <pc:sldMkLst>
          <pc:docMk/>
          <pc:sldMk cId="3060428227" sldId="825"/>
        </pc:sldMkLst>
      </pc:sldChg>
      <pc:sldChg chg="del">
        <pc:chgData name="Koksrud Andreas" userId="9d9beba6-c052-407a-8599-c781a677a996" providerId="ADAL" clId="{99DCF58A-61FD-4A82-B407-E5D0DF551B20}" dt="2023-12-25T11:56:06.978" v="4626" actId="47"/>
        <pc:sldMkLst>
          <pc:docMk/>
          <pc:sldMk cId="4106763092" sldId="826"/>
        </pc:sldMkLst>
      </pc:sldChg>
      <pc:sldChg chg="del">
        <pc:chgData name="Koksrud Andreas" userId="9d9beba6-c052-407a-8599-c781a677a996" providerId="ADAL" clId="{99DCF58A-61FD-4A82-B407-E5D0DF551B20}" dt="2023-12-25T11:56:06.978" v="4626" actId="47"/>
        <pc:sldMkLst>
          <pc:docMk/>
          <pc:sldMk cId="3993021773" sldId="827"/>
        </pc:sldMkLst>
      </pc:sldChg>
      <pc:sldChg chg="del">
        <pc:chgData name="Koksrud Andreas" userId="9d9beba6-c052-407a-8599-c781a677a996" providerId="ADAL" clId="{99DCF58A-61FD-4A82-B407-E5D0DF551B20}" dt="2023-12-25T11:56:06.978" v="4626" actId="47"/>
        <pc:sldMkLst>
          <pc:docMk/>
          <pc:sldMk cId="4152257816" sldId="828"/>
        </pc:sldMkLst>
      </pc:sldChg>
      <pc:sldChg chg="del">
        <pc:chgData name="Koksrud Andreas" userId="9d9beba6-c052-407a-8599-c781a677a996" providerId="ADAL" clId="{99DCF58A-61FD-4A82-B407-E5D0DF551B20}" dt="2023-12-25T11:56:06.978" v="4626" actId="47"/>
        <pc:sldMkLst>
          <pc:docMk/>
          <pc:sldMk cId="1118305278" sldId="829"/>
        </pc:sldMkLst>
      </pc:sldChg>
      <pc:sldChg chg="del">
        <pc:chgData name="Koksrud Andreas" userId="9d9beba6-c052-407a-8599-c781a677a996" providerId="ADAL" clId="{99DCF58A-61FD-4A82-B407-E5D0DF551B20}" dt="2023-12-25T11:56:06.978" v="4626" actId="47"/>
        <pc:sldMkLst>
          <pc:docMk/>
          <pc:sldMk cId="1212745208" sldId="830"/>
        </pc:sldMkLst>
      </pc:sldChg>
      <pc:sldChg chg="del">
        <pc:chgData name="Koksrud Andreas" userId="9d9beba6-c052-407a-8599-c781a677a996" providerId="ADAL" clId="{99DCF58A-61FD-4A82-B407-E5D0DF551B20}" dt="2023-12-25T11:56:06.978" v="4626" actId="47"/>
        <pc:sldMkLst>
          <pc:docMk/>
          <pc:sldMk cId="67928958" sldId="831"/>
        </pc:sldMkLst>
      </pc:sldChg>
      <pc:sldChg chg="del">
        <pc:chgData name="Koksrud Andreas" userId="9d9beba6-c052-407a-8599-c781a677a996" providerId="ADAL" clId="{99DCF58A-61FD-4A82-B407-E5D0DF551B20}" dt="2023-12-25T11:56:06.978" v="4626" actId="47"/>
        <pc:sldMkLst>
          <pc:docMk/>
          <pc:sldMk cId="1745852061" sldId="832"/>
        </pc:sldMkLst>
      </pc:sldChg>
      <pc:sldChg chg="del">
        <pc:chgData name="Koksrud Andreas" userId="9d9beba6-c052-407a-8599-c781a677a996" providerId="ADAL" clId="{99DCF58A-61FD-4A82-B407-E5D0DF551B20}" dt="2023-12-25T11:56:06.978" v="4626" actId="47"/>
        <pc:sldMkLst>
          <pc:docMk/>
          <pc:sldMk cId="1408972888" sldId="833"/>
        </pc:sldMkLst>
      </pc:sldChg>
      <pc:sldChg chg="del">
        <pc:chgData name="Koksrud Andreas" userId="9d9beba6-c052-407a-8599-c781a677a996" providerId="ADAL" clId="{99DCF58A-61FD-4A82-B407-E5D0DF551B20}" dt="2023-12-25T11:56:06.978" v="4626" actId="47"/>
        <pc:sldMkLst>
          <pc:docMk/>
          <pc:sldMk cId="4111253885" sldId="834"/>
        </pc:sldMkLst>
      </pc:sldChg>
      <pc:sldChg chg="del">
        <pc:chgData name="Koksrud Andreas" userId="9d9beba6-c052-407a-8599-c781a677a996" providerId="ADAL" clId="{99DCF58A-61FD-4A82-B407-E5D0DF551B20}" dt="2023-12-25T11:56:06.978" v="4626" actId="47"/>
        <pc:sldMkLst>
          <pc:docMk/>
          <pc:sldMk cId="1712697486" sldId="835"/>
        </pc:sldMkLst>
      </pc:sldChg>
      <pc:sldChg chg="del">
        <pc:chgData name="Koksrud Andreas" userId="9d9beba6-c052-407a-8599-c781a677a996" providerId="ADAL" clId="{99DCF58A-61FD-4A82-B407-E5D0DF551B20}" dt="2023-12-25T11:56:06.978" v="4626" actId="47"/>
        <pc:sldMkLst>
          <pc:docMk/>
          <pc:sldMk cId="1864085447" sldId="836"/>
        </pc:sldMkLst>
      </pc:sldChg>
      <pc:sldChg chg="del">
        <pc:chgData name="Koksrud Andreas" userId="9d9beba6-c052-407a-8599-c781a677a996" providerId="ADAL" clId="{99DCF58A-61FD-4A82-B407-E5D0DF551B20}" dt="2023-12-25T11:56:06.978" v="4626" actId="47"/>
        <pc:sldMkLst>
          <pc:docMk/>
          <pc:sldMk cId="2778952537" sldId="837"/>
        </pc:sldMkLst>
      </pc:sldChg>
      <pc:sldChg chg="del">
        <pc:chgData name="Koksrud Andreas" userId="9d9beba6-c052-407a-8599-c781a677a996" providerId="ADAL" clId="{99DCF58A-61FD-4A82-B407-E5D0DF551B20}" dt="2023-12-25T11:56:06.978" v="4626" actId="47"/>
        <pc:sldMkLst>
          <pc:docMk/>
          <pc:sldMk cId="1436840472" sldId="838"/>
        </pc:sldMkLst>
      </pc:sldChg>
      <pc:sldChg chg="del">
        <pc:chgData name="Koksrud Andreas" userId="9d9beba6-c052-407a-8599-c781a677a996" providerId="ADAL" clId="{99DCF58A-61FD-4A82-B407-E5D0DF551B20}" dt="2023-12-25T11:56:06.978" v="4626" actId="47"/>
        <pc:sldMkLst>
          <pc:docMk/>
          <pc:sldMk cId="1070812493" sldId="839"/>
        </pc:sldMkLst>
      </pc:sldChg>
      <pc:sldChg chg="del">
        <pc:chgData name="Koksrud Andreas" userId="9d9beba6-c052-407a-8599-c781a677a996" providerId="ADAL" clId="{99DCF58A-61FD-4A82-B407-E5D0DF551B20}" dt="2023-12-25T11:56:06.978" v="4626" actId="47"/>
        <pc:sldMkLst>
          <pc:docMk/>
          <pc:sldMk cId="2685798531" sldId="840"/>
        </pc:sldMkLst>
      </pc:sldChg>
      <pc:sldChg chg="del">
        <pc:chgData name="Koksrud Andreas" userId="9d9beba6-c052-407a-8599-c781a677a996" providerId="ADAL" clId="{99DCF58A-61FD-4A82-B407-E5D0DF551B20}" dt="2023-12-25T11:56:06.978" v="4626" actId="47"/>
        <pc:sldMkLst>
          <pc:docMk/>
          <pc:sldMk cId="2309282967" sldId="841"/>
        </pc:sldMkLst>
      </pc:sldChg>
      <pc:sldChg chg="del">
        <pc:chgData name="Koksrud Andreas" userId="9d9beba6-c052-407a-8599-c781a677a996" providerId="ADAL" clId="{99DCF58A-61FD-4A82-B407-E5D0DF551B20}" dt="2023-12-25T11:56:06.978" v="4626" actId="47"/>
        <pc:sldMkLst>
          <pc:docMk/>
          <pc:sldMk cId="685011829" sldId="842"/>
        </pc:sldMkLst>
      </pc:sldChg>
      <pc:sldChg chg="modSp mod">
        <pc:chgData name="Koksrud Andreas" userId="9d9beba6-c052-407a-8599-c781a677a996" providerId="ADAL" clId="{99DCF58A-61FD-4A82-B407-E5D0DF551B20}" dt="2023-12-23T17:03:37.350" v="1959" actId="20577"/>
        <pc:sldMkLst>
          <pc:docMk/>
          <pc:sldMk cId="798825500" sldId="844"/>
        </pc:sldMkLst>
      </pc:sldChg>
      <pc:sldChg chg="del">
        <pc:chgData name="Koksrud Andreas" userId="9d9beba6-c052-407a-8599-c781a677a996" providerId="ADAL" clId="{99DCF58A-61FD-4A82-B407-E5D0DF551B20}" dt="2023-12-25T11:56:06.978" v="4626" actId="47"/>
        <pc:sldMkLst>
          <pc:docMk/>
          <pc:sldMk cId="3245717989" sldId="845"/>
        </pc:sldMkLst>
      </pc:sldChg>
      <pc:sldChg chg="del">
        <pc:chgData name="Koksrud Andreas" userId="9d9beba6-c052-407a-8599-c781a677a996" providerId="ADAL" clId="{99DCF58A-61FD-4A82-B407-E5D0DF551B20}" dt="2023-12-25T11:56:06.978" v="4626" actId="47"/>
        <pc:sldMkLst>
          <pc:docMk/>
          <pc:sldMk cId="3805266284" sldId="846"/>
        </pc:sldMkLst>
      </pc:sldChg>
      <pc:sldChg chg="del">
        <pc:chgData name="Koksrud Andreas" userId="9d9beba6-c052-407a-8599-c781a677a996" providerId="ADAL" clId="{99DCF58A-61FD-4A82-B407-E5D0DF551B20}" dt="2023-12-25T11:56:06.978" v="4626" actId="47"/>
        <pc:sldMkLst>
          <pc:docMk/>
          <pc:sldMk cId="1521086367" sldId="847"/>
        </pc:sldMkLst>
      </pc:sldChg>
      <pc:sldChg chg="modSp add mod">
        <pc:chgData name="Koksrud Andreas" userId="9d9beba6-c052-407a-8599-c781a677a996" providerId="ADAL" clId="{99DCF58A-61FD-4A82-B407-E5D0DF551B20}" dt="2023-12-23T17:02:19.096" v="1896" actId="20577"/>
        <pc:sldMkLst>
          <pc:docMk/>
          <pc:sldMk cId="2885639092" sldId="848"/>
        </pc:sldMkLst>
      </pc:sldChg>
      <pc:sldChg chg="addSp delSp modSp add mod">
        <pc:chgData name="Koksrud Andreas" userId="9d9beba6-c052-407a-8599-c781a677a996" providerId="ADAL" clId="{99DCF58A-61FD-4A82-B407-E5D0DF551B20}" dt="2023-12-23T16:59:59.967" v="1815" actId="1076"/>
        <pc:sldMkLst>
          <pc:docMk/>
          <pc:sldMk cId="1110680622" sldId="849"/>
        </pc:sldMkLst>
      </pc:sldChg>
      <pc:sldChg chg="addSp modSp add mod">
        <pc:chgData name="Koksrud Andreas" userId="9d9beba6-c052-407a-8599-c781a677a996" providerId="ADAL" clId="{99DCF58A-61FD-4A82-B407-E5D0DF551B20}" dt="2023-12-25T12:19:14.875" v="4726" actId="20577"/>
        <pc:sldMkLst>
          <pc:docMk/>
          <pc:sldMk cId="468106742" sldId="850"/>
        </pc:sldMkLst>
      </pc:sldChg>
      <pc:sldChg chg="addSp delSp modSp add mod">
        <pc:chgData name="Koksrud Andreas" userId="9d9beba6-c052-407a-8599-c781a677a996" providerId="ADAL" clId="{99DCF58A-61FD-4A82-B407-E5D0DF551B20}" dt="2023-12-23T17:15:41.989" v="2232" actId="20577"/>
        <pc:sldMkLst>
          <pc:docMk/>
          <pc:sldMk cId="111200460" sldId="851"/>
        </pc:sldMkLst>
      </pc:sldChg>
      <pc:sldChg chg="addSp delSp modSp add mod">
        <pc:chgData name="Koksrud Andreas" userId="9d9beba6-c052-407a-8599-c781a677a996" providerId="ADAL" clId="{99DCF58A-61FD-4A82-B407-E5D0DF551B20}" dt="2023-12-23T17:24:35.235" v="2689" actId="14100"/>
        <pc:sldMkLst>
          <pc:docMk/>
          <pc:sldMk cId="82959561" sldId="852"/>
        </pc:sldMkLst>
      </pc:sldChg>
      <pc:sldChg chg="addSp delSp modSp add mod ord">
        <pc:chgData name="Koksrud Andreas" userId="9d9beba6-c052-407a-8599-c781a677a996" providerId="ADAL" clId="{99DCF58A-61FD-4A82-B407-E5D0DF551B20}" dt="2023-12-25T11:02:43.820" v="3674" actId="14100"/>
        <pc:sldMkLst>
          <pc:docMk/>
          <pc:sldMk cId="911993613" sldId="853"/>
        </pc:sldMkLst>
      </pc:sldChg>
      <pc:sldChg chg="delSp modSp add mod ord">
        <pc:chgData name="Koksrud Andreas" userId="9d9beba6-c052-407a-8599-c781a677a996" providerId="ADAL" clId="{99DCF58A-61FD-4A82-B407-E5D0DF551B20}" dt="2023-12-25T10:56:50.771" v="3501" actId="20577"/>
        <pc:sldMkLst>
          <pc:docMk/>
          <pc:sldMk cId="3385289181" sldId="854"/>
        </pc:sldMkLst>
      </pc:sldChg>
      <pc:sldChg chg="addSp delSp modSp add mod">
        <pc:chgData name="Koksrud Andreas" userId="9d9beba6-c052-407a-8599-c781a677a996" providerId="ADAL" clId="{99DCF58A-61FD-4A82-B407-E5D0DF551B20}" dt="2023-12-25T10:35:07.436" v="3053" actId="6549"/>
        <pc:sldMkLst>
          <pc:docMk/>
          <pc:sldMk cId="1250772557" sldId="855"/>
        </pc:sldMkLst>
      </pc:sldChg>
      <pc:sldChg chg="addSp delSp modSp add mod">
        <pc:chgData name="Koksrud Andreas" userId="9d9beba6-c052-407a-8599-c781a677a996" providerId="ADAL" clId="{99DCF58A-61FD-4A82-B407-E5D0DF551B20}" dt="2023-12-25T10:46:24.090" v="3078" actId="14100"/>
        <pc:sldMkLst>
          <pc:docMk/>
          <pc:sldMk cId="879097217" sldId="856"/>
        </pc:sldMkLst>
      </pc:sldChg>
      <pc:sldChg chg="addSp delSp modSp add mod">
        <pc:chgData name="Koksrud Andreas" userId="9d9beba6-c052-407a-8599-c781a677a996" providerId="ADAL" clId="{99DCF58A-61FD-4A82-B407-E5D0DF551B20}" dt="2023-12-25T11:28:03.533" v="3909" actId="14100"/>
        <pc:sldMkLst>
          <pc:docMk/>
          <pc:sldMk cId="2690209780" sldId="857"/>
        </pc:sldMkLst>
      </pc:sldChg>
      <pc:sldChg chg="addSp delSp modSp add mod ord">
        <pc:chgData name="Koksrud Andreas" userId="9d9beba6-c052-407a-8599-c781a677a996" providerId="ADAL" clId="{99DCF58A-61FD-4A82-B407-E5D0DF551B20}" dt="2023-12-25T11:35:57.243" v="4158"/>
        <pc:sldMkLst>
          <pc:docMk/>
          <pc:sldMk cId="1987049343" sldId="858"/>
        </pc:sldMkLst>
      </pc:sldChg>
      <pc:sldChg chg="addSp delSp modSp add mod">
        <pc:chgData name="Koksrud Andreas" userId="9d9beba6-c052-407a-8599-c781a677a996" providerId="ADAL" clId="{99DCF58A-61FD-4A82-B407-E5D0DF551B20}" dt="2023-12-25T11:41:23.196" v="4382" actId="14100"/>
        <pc:sldMkLst>
          <pc:docMk/>
          <pc:sldMk cId="2034020006" sldId="859"/>
        </pc:sldMkLst>
      </pc:sldChg>
      <pc:sldChg chg="addSp delSp modSp add mod">
        <pc:chgData name="Koksrud Andreas" userId="9d9beba6-c052-407a-8599-c781a677a996" providerId="ADAL" clId="{99DCF58A-61FD-4A82-B407-E5D0DF551B20}" dt="2023-12-25T11:54:33.223" v="4621" actId="14100"/>
        <pc:sldMkLst>
          <pc:docMk/>
          <pc:sldMk cId="1439612205" sldId="860"/>
        </pc:sldMkLst>
      </pc:sldChg>
      <pc:sldChg chg="add del">
        <pc:chgData name="Koksrud Andreas" userId="9d9beba6-c052-407a-8599-c781a677a996" providerId="ADAL" clId="{99DCF58A-61FD-4A82-B407-E5D0DF551B20}" dt="2023-12-25T11:42:35.068" v="4429" actId="47"/>
        <pc:sldMkLst>
          <pc:docMk/>
          <pc:sldMk cId="236572082" sldId="861"/>
        </pc:sldMkLst>
      </pc:sldChg>
      <pc:sldChg chg="add">
        <pc:chgData name="Koksrud Andreas" userId="9d9beba6-c052-407a-8599-c781a677a996" providerId="ADAL" clId="{99DCF58A-61FD-4A82-B407-E5D0DF551B20}" dt="2023-12-25T11:50:40.153" v="4444" actId="2890"/>
        <pc:sldMkLst>
          <pc:docMk/>
          <pc:sldMk cId="2554802186" sldId="861"/>
        </pc:sldMkLst>
      </pc:sldChg>
      <pc:sldChg chg="add del">
        <pc:chgData name="Koksrud Andreas" userId="9d9beba6-c052-407a-8599-c781a677a996" providerId="ADAL" clId="{99DCF58A-61FD-4A82-B407-E5D0DF551B20}" dt="2023-12-25T11:42:23.343" v="4427"/>
        <pc:sldMkLst>
          <pc:docMk/>
          <pc:sldMk cId="2608200818" sldId="861"/>
        </pc:sldMkLst>
      </pc:sldChg>
      <pc:sldChg chg="addSp delSp modSp add mod">
        <pc:chgData name="Koksrud Andreas" userId="9d9beba6-c052-407a-8599-c781a677a996" providerId="ADAL" clId="{99DCF58A-61FD-4A82-B407-E5D0DF551B20}" dt="2023-12-25T20:52:24.826" v="4737" actId="21"/>
        <pc:sldMkLst>
          <pc:docMk/>
          <pc:sldMk cId="575130139" sldId="862"/>
        </pc:sldMkLst>
      </pc:sldChg>
      <pc:sldChg chg="addSp delSp modSp add mod">
        <pc:chgData name="Koksrud Andreas" userId="9d9beba6-c052-407a-8599-c781a677a996" providerId="ADAL" clId="{99DCF58A-61FD-4A82-B407-E5D0DF551B20}" dt="2023-12-25T20:55:22.392" v="4860" actId="20577"/>
        <pc:sldMkLst>
          <pc:docMk/>
          <pc:sldMk cId="3027998341" sldId="863"/>
        </pc:sldMkLst>
      </pc:sldChg>
      <pc:sldChg chg="modSp add del mod">
        <pc:chgData name="Koksrud Andreas" userId="9d9beba6-c052-407a-8599-c781a677a996" providerId="ADAL" clId="{99DCF58A-61FD-4A82-B407-E5D0DF551B20}" dt="2023-12-25T20:55:25.638" v="4861" actId="47"/>
        <pc:sldMkLst>
          <pc:docMk/>
          <pc:sldMk cId="2270815265" sldId="864"/>
        </pc:sldMkLst>
      </pc:sldChg>
      <pc:sldChg chg="addSp delSp modSp add mod">
        <pc:chgData name="Koksrud Andreas" userId="9d9beba6-c052-407a-8599-c781a677a996" providerId="ADAL" clId="{99DCF58A-61FD-4A82-B407-E5D0DF551B20}" dt="2023-12-25T20:57:00.829" v="4889" actId="1036"/>
        <pc:sldMkLst>
          <pc:docMk/>
          <pc:sldMk cId="2970237999" sldId="864"/>
        </pc:sldMkLst>
      </pc:sldChg>
      <pc:sldChg chg="addSp delSp modSp add mod">
        <pc:chgData name="Koksrud Andreas" userId="9d9beba6-c052-407a-8599-c781a677a996" providerId="ADAL" clId="{99DCF58A-61FD-4A82-B407-E5D0DF551B20}" dt="2023-12-25T20:58:37.812" v="4932" actId="1076"/>
        <pc:sldMkLst>
          <pc:docMk/>
          <pc:sldMk cId="1445178992" sldId="865"/>
        </pc:sldMkLst>
      </pc:sldChg>
      <pc:sldChg chg="delSp modSp add mod">
        <pc:chgData name="Koksrud Andreas" userId="9d9beba6-c052-407a-8599-c781a677a996" providerId="ADAL" clId="{99DCF58A-61FD-4A82-B407-E5D0DF551B20}" dt="2024-01-09T05:39:04.324" v="5203" actId="20577"/>
        <pc:sldMkLst>
          <pc:docMk/>
          <pc:sldMk cId="141793938" sldId="866"/>
        </pc:sldMkLst>
      </pc:sldChg>
      <pc:sldChg chg="modSp add mod ord">
        <pc:chgData name="Koksrud Andreas" userId="9d9beba6-c052-407a-8599-c781a677a996" providerId="ADAL" clId="{99DCF58A-61FD-4A82-B407-E5D0DF551B20}" dt="2024-01-09T05:38:40.167" v="5152"/>
        <pc:sldMkLst>
          <pc:docMk/>
          <pc:sldMk cId="3994882627" sldId="867"/>
        </pc:sldMkLst>
      </pc:sldChg>
      <pc:sldChg chg="new del">
        <pc:chgData name="Koksrud Andreas" userId="9d9beba6-c052-407a-8599-c781a677a996" providerId="ADAL" clId="{99DCF58A-61FD-4A82-B407-E5D0DF551B20}" dt="2024-01-08T15:29:38.016" v="5091" actId="47"/>
        <pc:sldMkLst>
          <pc:docMk/>
          <pc:sldMk cId="2443261058" sldId="868"/>
        </pc:sldMkLst>
      </pc:sldChg>
      <pc:sldChg chg="addSp modSp add mod">
        <pc:chgData name="Koksrud Andreas" userId="9d9beba6-c052-407a-8599-c781a677a996" providerId="ADAL" clId="{99DCF58A-61FD-4A82-B407-E5D0DF551B20}" dt="2024-01-09T05:41:58.607" v="5484" actId="20577"/>
        <pc:sldMkLst>
          <pc:docMk/>
          <pc:sldMk cId="612492956" sldId="869"/>
        </pc:sldMkLst>
      </pc:sldChg>
      <pc:sldChg chg="modSp add mod">
        <pc:chgData name="Koksrud Andreas" userId="9d9beba6-c052-407a-8599-c781a677a996" providerId="ADAL" clId="{99DCF58A-61FD-4A82-B407-E5D0DF551B20}" dt="2024-01-09T05:40:31.423" v="5409" actId="20577"/>
        <pc:sldMkLst>
          <pc:docMk/>
          <pc:sldMk cId="118550550" sldId="870"/>
        </pc:sldMkLst>
      </pc:sldChg>
      <pc:sldChg chg="modSp add mod">
        <pc:chgData name="Koksrud Andreas" userId="9d9beba6-c052-407a-8599-c781a677a996" providerId="ADAL" clId="{99DCF58A-61FD-4A82-B407-E5D0DF551B20}" dt="2024-01-09T05:44:07.475" v="5614" actId="20577"/>
        <pc:sldMkLst>
          <pc:docMk/>
          <pc:sldMk cId="548472017" sldId="8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Choose your hypervisor</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nb-NO" sz="1400" dirty="0"/>
            <a:t>Sort </a:t>
          </a:r>
          <a:r>
            <a:rPr lang="nb-NO" sz="1400" dirty="0" err="1"/>
            <a:t>out</a:t>
          </a:r>
          <a:r>
            <a:rPr lang="nb-NO" sz="1400" dirty="0"/>
            <a:t> pre-lab </a:t>
          </a:r>
          <a:r>
            <a:rPr lang="nb-NO" sz="1400" dirty="0" err="1"/>
            <a:t>task</a:t>
          </a:r>
          <a:r>
            <a:rPr lang="nb-NO" sz="1400" dirty="0"/>
            <a:t> problems</a:t>
          </a:r>
          <a:endParaRPr lang="en-US" sz="1400" dirty="0"/>
        </a:p>
      </dgm:t>
    </dgm:pt>
    <dgm:pt modelId="{4B1FCEC9-0E53-47B9-A763-CFDC09129998}" type="parTrans" cxnId="{EC220732-0B39-46D4-8B21-D69F970BDAA1}">
      <dgm:prSet/>
      <dgm:spPr/>
    </dgm:pt>
    <dgm:pt modelId="{3F09F83A-7B23-480C-8977-8F84A5569196}" type="sibTrans" cxnId="{EC220732-0B39-46D4-8B21-D69F970BDAA1}">
      <dgm:prSet/>
      <dgm:spPr/>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pt>
    <dgm:pt modelId="{802857AE-3EA6-413A-8D63-20C71311AF2E}" type="sibTrans" cxnId="{7DDFC2F2-7251-4D2A-A760-FC9536D49238}">
      <dgm:prSet/>
      <dgm:spPr/>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pt>
    <dgm:pt modelId="{3AC6BCC5-CDB5-4EF1-95FE-DE298F508A26}" type="sibTrans" cxnId="{65F93183-DC02-449D-B1CB-6F38E094D6EE}">
      <dgm:prSet/>
      <dgm:spPr/>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pt>
    <dgm:pt modelId="{B4588A4A-4864-4886-9DB2-E397A5983FF9}" type="sibTrans" cxnId="{BFA91DF8-2620-4CD8-A7FD-BE9DF3DA8464}">
      <dgm:prSet/>
      <dgm:spPr/>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pt>
    <dgm:pt modelId="{248E8744-143D-4A0C-9FC3-F10769FE99F3}" type="sibTrans" cxnId="{09399753-53FE-4E7C-8BEC-4C3CB3A7F5C3}">
      <dgm:prSet/>
      <dgm:spPr/>
    </dgm:pt>
    <dgm:pt modelId="{9F84514E-BB33-443A-B632-581CEE10071C}">
      <dgm:prSet custT="1"/>
      <dgm:spPr>
        <a:solidFill>
          <a:schemeClr val="bg2">
            <a:alpha val="90000"/>
          </a:schemeClr>
        </a:solidFill>
        <a:ln>
          <a:noFill/>
        </a:ln>
      </dgm:spPr>
      <dgm:t>
        <a:bodyPr/>
        <a:lstStyle/>
        <a:p>
          <a:r>
            <a:rPr lang="en-US" sz="1400"/>
            <a:t>Cloud vendor automation (MIST or Meraki)</a:t>
          </a:r>
          <a:endParaRPr lang="en-US" sz="1400" dirty="0"/>
        </a:p>
      </dgm:t>
    </dgm:pt>
    <dgm:pt modelId="{BB9FF251-ED60-498F-8B6E-714105D07086}" type="parTrans" cxnId="{62DA6E95-3A66-40EF-8CD1-75DA718CE469}">
      <dgm:prSet/>
      <dgm:spPr/>
    </dgm:pt>
    <dgm:pt modelId="{19B41A15-02EC-4299-9D45-8D0095607E19}" type="sibTrans" cxnId="{62DA6E95-3A66-40EF-8CD1-75DA718CE469}">
      <dgm:prSet/>
      <dgm:spPr/>
    </dgm:pt>
    <dgm:pt modelId="{034663BF-8990-4C5C-9A94-8EB16A7917B3}">
      <dgm:prSet custT="1"/>
      <dgm:spPr/>
      <dgm:t>
        <a:bodyPr/>
        <a:lstStyle/>
        <a:p>
          <a:pPr>
            <a:buFont typeface="Arial" panose="020B0604020202020204" pitchFamily="34" charset="0"/>
            <a:buChar char="•"/>
          </a:pPr>
          <a:r>
            <a:rPr lang="en-US" sz="1400" dirty="0"/>
            <a:t>Get to know the lab environment</a:t>
          </a:r>
          <a:endParaRPr lang="nb-NO" sz="1400" dirty="0"/>
        </a:p>
      </dgm:t>
    </dgm:pt>
    <dgm:pt modelId="{788FD142-91B7-45F8-9F59-3B8958005CEC}" type="parTrans" cxnId="{29DD5187-53BA-474D-B762-9B7780B05FEF}">
      <dgm:prSet/>
      <dgm:spPr/>
      <dgm:t>
        <a:bodyPr/>
        <a:lstStyle/>
        <a:p>
          <a:endParaRPr lang="nb-NO"/>
        </a:p>
      </dgm:t>
    </dgm:pt>
    <dgm:pt modelId="{4B9FFF8E-2383-4E4B-8B13-84AA393D89E3}" type="sibTrans" cxnId="{29DD5187-53BA-474D-B762-9B7780B05FEF}">
      <dgm:prSet/>
      <dgm:spPr/>
      <dgm:t>
        <a:bodyPr/>
        <a:lstStyle/>
        <a:p>
          <a:endParaRPr lang="nb-NO"/>
        </a:p>
      </dgm:t>
    </dgm:pt>
    <dgm:pt modelId="{1F602F60-168E-4528-A9BD-05899DDD26EA}">
      <dgm:prSet custT="1"/>
      <dgm:spPr/>
      <dgm:t>
        <a:bodyPr/>
        <a:lstStyle/>
        <a:p>
          <a:pPr>
            <a:buFont typeface="Arial" panose="020B0604020202020204" pitchFamily="34" charset="0"/>
            <a:buChar char="•"/>
          </a:pPr>
          <a:r>
            <a:rPr lang="en-US" sz="1400" dirty="0"/>
            <a:t>Connect VS Code to Ubuntu</a:t>
          </a:r>
          <a:endParaRPr lang="nb-NO" sz="1400" dirty="0"/>
        </a:p>
      </dgm:t>
    </dgm:pt>
    <dgm:pt modelId="{B9F118FB-4317-4215-A4BC-E1C5A67332E9}" type="parTrans" cxnId="{C6BADE3C-B232-477F-A821-63F60B711848}">
      <dgm:prSet/>
      <dgm:spPr/>
      <dgm:t>
        <a:bodyPr/>
        <a:lstStyle/>
        <a:p>
          <a:endParaRPr lang="nb-NO"/>
        </a:p>
      </dgm:t>
    </dgm:pt>
    <dgm:pt modelId="{EB6D4CD3-56B4-405C-8087-6C53247F0334}" type="sibTrans" cxnId="{C6BADE3C-B232-477F-A821-63F60B711848}">
      <dgm:prSet/>
      <dgm:spPr/>
      <dgm:t>
        <a:bodyPr/>
        <a:lstStyle/>
        <a:p>
          <a:endParaRPr lang="nb-NO"/>
        </a:p>
      </dgm:t>
    </dgm:pt>
    <dgm:pt modelId="{6026A0C2-E9E2-42C3-B67E-E8881153DB62}">
      <dgm:prSet custT="1"/>
      <dgm:spPr/>
      <dgm:t>
        <a:bodyPr/>
        <a:lstStyle/>
        <a:p>
          <a:pPr>
            <a:buFont typeface="Arial" panose="020B0604020202020204" pitchFamily="34" charset="0"/>
            <a:buChar char="•"/>
          </a:pPr>
          <a:r>
            <a:rPr lang="nb-NO" sz="1400" dirty="0"/>
            <a:t>Install and explore Ansible</a:t>
          </a:r>
        </a:p>
      </dgm:t>
    </dgm:pt>
    <dgm:pt modelId="{C3896BA8-CE0E-4F9F-A054-A7439606B4C4}" type="parTrans" cxnId="{E3E27887-4F6A-4A04-AB3F-3B2F4528CDD8}">
      <dgm:prSet/>
      <dgm:spPr/>
      <dgm:t>
        <a:bodyPr/>
        <a:lstStyle/>
        <a:p>
          <a:endParaRPr lang="nb-NO"/>
        </a:p>
      </dgm:t>
    </dgm:pt>
    <dgm:pt modelId="{462172BB-F52D-4361-8B82-4EC14156A4EC}" type="sibTrans" cxnId="{E3E27887-4F6A-4A04-AB3F-3B2F4528CDD8}">
      <dgm:prSet/>
      <dgm:spPr/>
      <dgm:t>
        <a:bodyPr/>
        <a:lstStyle/>
        <a:p>
          <a:endParaRPr lang="nb-NO"/>
        </a:p>
      </dgm:t>
    </dgm:pt>
    <dgm:pt modelId="{1975C2F9-FBDC-4E02-9762-B480842AC6BA}">
      <dgm:prSet custT="1"/>
      <dgm:spPr/>
      <dgm:t>
        <a:bodyPr/>
        <a:lstStyle/>
        <a:p>
          <a:pPr>
            <a:buFont typeface="Arial" panose="020B0604020202020204" pitchFamily="34" charset="0"/>
            <a:buChar char="•"/>
          </a:pPr>
          <a:r>
            <a:rPr lang="nb-NO" sz="1400" dirty="0"/>
            <a:t>Explore Python automation</a:t>
          </a:r>
        </a:p>
      </dgm:t>
    </dgm:pt>
    <dgm:pt modelId="{9FE803A4-D21F-4CA2-B31F-19E443A147BB}" type="parTrans" cxnId="{70ECA8EF-AAD8-4499-8CEB-CE9F81C302F6}">
      <dgm:prSet/>
      <dgm:spPr/>
      <dgm:t>
        <a:bodyPr/>
        <a:lstStyle/>
        <a:p>
          <a:endParaRPr lang="nb-NO"/>
        </a:p>
      </dgm:t>
    </dgm:pt>
    <dgm:pt modelId="{71A3AA46-63D4-4331-95BD-ACEB5462C8C3}" type="sibTrans" cxnId="{70ECA8EF-AAD8-4499-8CEB-CE9F81C302F6}">
      <dgm:prSet/>
      <dgm:spPr/>
      <dgm:t>
        <a:bodyPr/>
        <a:lstStyle/>
        <a:p>
          <a:endParaRPr lang="nb-NO"/>
        </a:p>
      </dgm:t>
    </dgm:pt>
    <dgm:pt modelId="{73EB41DC-3F6B-4886-84A2-E61779C8C777}">
      <dgm:prSet custT="1"/>
      <dgm:spPr/>
      <dgm:t>
        <a:bodyPr/>
        <a:lstStyle/>
        <a:p>
          <a:pPr>
            <a:buFont typeface="Arial" panose="020B0604020202020204" pitchFamily="34" charset="0"/>
            <a:buChar char="•"/>
          </a:pPr>
          <a:r>
            <a:rPr lang="en-US" sz="1400" dirty="0"/>
            <a:t>Install and explore YANG Suite</a:t>
          </a:r>
          <a:endParaRPr lang="nb-NO" sz="1400" dirty="0"/>
        </a:p>
      </dgm:t>
    </dgm:pt>
    <dgm:pt modelId="{C2109CAA-A792-45F8-BD39-FD261F36A734}" type="parTrans" cxnId="{B5E6CF2F-270A-4DDD-B7B0-281BB9712BA9}">
      <dgm:prSet/>
      <dgm:spPr/>
      <dgm:t>
        <a:bodyPr/>
        <a:lstStyle/>
        <a:p>
          <a:endParaRPr lang="nb-NO"/>
        </a:p>
      </dgm:t>
    </dgm:pt>
    <dgm:pt modelId="{0585E412-FD3B-471A-B211-053FED0F435D}" type="sibTrans" cxnId="{B5E6CF2F-270A-4DDD-B7B0-281BB9712BA9}">
      <dgm:prSet/>
      <dgm:spPr/>
      <dgm:t>
        <a:bodyPr/>
        <a:lstStyle/>
        <a:p>
          <a:endParaRPr lang="nb-NO"/>
        </a:p>
      </dgm:t>
    </dgm:pt>
    <dgm:pt modelId="{ED5CD363-7410-4737-9CF0-22AFE3CADE9E}">
      <dgm:prSet custT="1"/>
      <dgm:spPr/>
      <dgm:t>
        <a:bodyPr/>
        <a:lstStyle/>
        <a:p>
          <a:pPr>
            <a:buFont typeface="Arial" panose="020B0604020202020204" pitchFamily="34" charset="0"/>
            <a:buChar char="•"/>
          </a:pPr>
          <a:r>
            <a:rPr lang="nb-NO" sz="1400" dirty="0"/>
            <a:t>Explore Postman</a:t>
          </a:r>
        </a:p>
      </dgm:t>
    </dgm:pt>
    <dgm:pt modelId="{8C5C198D-3B40-4488-A5C4-6246516E629E}" type="parTrans" cxnId="{E9B62034-3C25-4F73-B8FA-35FD4B38E2CD}">
      <dgm:prSet/>
      <dgm:spPr/>
      <dgm:t>
        <a:bodyPr/>
        <a:lstStyle/>
        <a:p>
          <a:endParaRPr lang="nb-NO"/>
        </a:p>
      </dgm:t>
    </dgm:pt>
    <dgm:pt modelId="{1C21BB18-A2A5-43E0-8BF5-C06A2456C398}" type="sibTrans" cxnId="{E9B62034-3C25-4F73-B8FA-35FD4B38E2CD}">
      <dgm:prSet/>
      <dgm:spPr/>
      <dgm:t>
        <a:bodyPr/>
        <a:lstStyle/>
        <a:p>
          <a:endParaRPr lang="nb-NO"/>
        </a:p>
      </dgm:t>
    </dgm:pt>
    <dgm:pt modelId="{E5DE4034-8CB5-498E-9459-861D812C6CC4}">
      <dgm:prSet custT="1"/>
      <dgm:spPr/>
      <dgm:t>
        <a:bodyPr/>
        <a:lstStyle/>
        <a:p>
          <a:pPr>
            <a:buFont typeface="Arial" panose="020B0604020202020204" pitchFamily="34" charset="0"/>
            <a:buChar char="•"/>
          </a:pPr>
          <a:r>
            <a:rPr lang="en-US" sz="1400" dirty="0"/>
            <a:t>Install and explore Grafana</a:t>
          </a:r>
          <a:endParaRPr lang="nb-NO" sz="1400" dirty="0"/>
        </a:p>
      </dgm:t>
    </dgm:pt>
    <dgm:pt modelId="{7588FDDC-6165-475C-8ECA-F218EC54FAFD}" type="parTrans" cxnId="{D07A0648-AF43-4762-BF11-A87A2EB1A661}">
      <dgm:prSet/>
      <dgm:spPr/>
      <dgm:t>
        <a:bodyPr/>
        <a:lstStyle/>
        <a:p>
          <a:endParaRPr lang="nb-NO"/>
        </a:p>
      </dgm:t>
    </dgm:pt>
    <dgm:pt modelId="{42FE6FE3-7272-431F-BBE8-DDB31A33FF93}" type="sibTrans" cxnId="{D07A0648-AF43-4762-BF11-A87A2EB1A661}">
      <dgm:prSet/>
      <dgm:spPr/>
      <dgm:t>
        <a:bodyPr/>
        <a:lstStyle/>
        <a:p>
          <a:endParaRPr lang="nb-NO"/>
        </a:p>
      </dgm:t>
    </dgm:pt>
    <dgm:pt modelId="{1E14FA5A-AC1C-4A72-B3A8-EEEB74A24999}">
      <dgm:prSet custT="1"/>
      <dgm:spPr>
        <a:solidFill>
          <a:schemeClr val="bg2">
            <a:alpha val="90000"/>
          </a:schemeClr>
        </a:solidFill>
        <a:ln>
          <a:noFill/>
        </a:ln>
      </dgm:spPr>
      <dgm:t>
        <a:bodyPr/>
        <a:lstStyle/>
        <a:p>
          <a:pPr>
            <a:buFont typeface="Arial" panose="020B0604020202020204" pitchFamily="34" charset="0"/>
            <a:buChar char="•"/>
          </a:pPr>
          <a:r>
            <a:rPr lang="en-US" sz="1400"/>
            <a:t>(optional) install 9800-CL </a:t>
          </a:r>
        </a:p>
      </dgm:t>
    </dgm:pt>
    <dgm:pt modelId="{17410FD0-BCCA-4C62-8B4C-2B0121123EB6}" type="parTrans" cxnId="{A5AA6087-7A77-47AF-B122-2009B5E93884}">
      <dgm:prSet/>
      <dgm:spPr/>
    </dgm:pt>
    <dgm:pt modelId="{E3AA0699-AC91-4537-B35B-B5A353845C15}" type="sibTrans" cxnId="{A5AA6087-7A77-47AF-B122-2009B5E93884}">
      <dgm:prSet/>
      <dgm:spPr/>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custLinFactNeighborX="287">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B5E6CF2F-270A-4DDD-B7B0-281BB9712BA9}" srcId="{1FBF17A6-ED3B-44D9-B750-4ACF386F5D47}" destId="{73EB41DC-3F6B-4886-84A2-E61779C8C777}" srcOrd="5" destOrd="0" parTransId="{C2109CAA-A792-45F8-BD39-FD261F36A734}" sibTransId="{0585E412-FD3B-471A-B211-053FED0F435D}"/>
    <dgm:cxn modelId="{EC220732-0B39-46D4-8B21-D69F970BDAA1}" srcId="{1FBF17A6-ED3B-44D9-B750-4ACF386F5D47}" destId="{1ADCAFE7-2BA6-44FA-814D-174884743D1F}" srcOrd="0" destOrd="0" parTransId="{4B1FCEC9-0E53-47B9-A763-CFDC09129998}" sibTransId="{3F09F83A-7B23-480C-8977-8F84A5569196}"/>
    <dgm:cxn modelId="{2E643C33-92FC-4C73-BEF9-2AD498DF81AE}" type="presOf" srcId="{ED5CD363-7410-4737-9CF0-22AFE3CADE9E}" destId="{EE808BBF-4C4F-458F-906E-6E3A116EF899}" srcOrd="0" destOrd="6" presId="urn:microsoft.com/office/officeart/2005/8/layout/hList1"/>
    <dgm:cxn modelId="{E9B62034-3C25-4F73-B8FA-35FD4B38E2CD}" srcId="{1FBF17A6-ED3B-44D9-B750-4ACF386F5D47}" destId="{ED5CD363-7410-4737-9CF0-22AFE3CADE9E}" srcOrd="6" destOrd="0" parTransId="{8C5C198D-3B40-4488-A5C4-6246516E629E}" sibTransId="{1C21BB18-A2A5-43E0-8BF5-C06A2456C398}"/>
    <dgm:cxn modelId="{B7E44E35-E84D-4790-9478-9AF1B4C48CC2}" type="presOf" srcId="{73EB41DC-3F6B-4886-84A2-E61779C8C777}" destId="{EE808BBF-4C4F-458F-906E-6E3A116EF899}" srcOrd="0" destOrd="5" presId="urn:microsoft.com/office/officeart/2005/8/layout/hList1"/>
    <dgm:cxn modelId="{C6BADE3C-B232-477F-A821-63F60B711848}" srcId="{1FBF17A6-ED3B-44D9-B750-4ACF386F5D47}" destId="{1F602F60-168E-4528-A9BD-05899DDD26EA}" srcOrd="2" destOrd="0" parTransId="{B9F118FB-4317-4215-A4BC-E1C5A67332E9}" sibTransId="{EB6D4CD3-56B4-405C-8087-6C53247F0334}"/>
    <dgm:cxn modelId="{C0833E5D-FB5E-4B43-9B42-B0D5EDED5E4E}" type="presOf" srcId="{E5DE4034-8CB5-498E-9459-861D812C6CC4}" destId="{EE808BBF-4C4F-458F-906E-6E3A116EF899}" srcOrd="0" destOrd="7" presId="urn:microsoft.com/office/officeart/2005/8/layout/hList1"/>
    <dgm:cxn modelId="{1ED7F863-A921-4DDC-AD43-46E3B74503C3}" type="presOf" srcId="{1FBF17A6-ED3B-44D9-B750-4ACF386F5D47}" destId="{2DD4E8E4-D05A-431D-8032-66D6B9096BBB}" srcOrd="0" destOrd="0" presId="urn:microsoft.com/office/officeart/2005/8/layout/hList1"/>
    <dgm:cxn modelId="{D07A0648-AF43-4762-BF11-A87A2EB1A661}" srcId="{1FBF17A6-ED3B-44D9-B750-4ACF386F5D47}" destId="{E5DE4034-8CB5-498E-9459-861D812C6CC4}" srcOrd="7" destOrd="0" parTransId="{7588FDDC-6165-475C-8ECA-F218EC54FAFD}" sibTransId="{42FE6FE3-7272-431F-BBE8-DDB31A33FF93}"/>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2" presId="urn:microsoft.com/office/officeart/2005/8/layout/hList1"/>
    <dgm:cxn modelId="{7B254C4B-51CC-456A-9FC8-E5A205FE3014}" type="presOf" srcId="{7C3A528D-159C-4099-82E0-9B7ADF001C57}" destId="{AB4963A6-6367-4ABA-9FA6-DBB49575AEB9}" srcOrd="0" destOrd="3" presId="urn:microsoft.com/office/officeart/2005/8/layout/hList1"/>
    <dgm:cxn modelId="{3CF9886B-8851-40E2-9F47-D96A4559F182}" srcId="{6385F6C3-F549-4EF7-8A7B-E908A426392C}" destId="{7C3A528D-159C-4099-82E0-9B7ADF001C57}" srcOrd="3"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C9ABC473-7B6E-4A90-98D9-BE77F8C2904F}" type="presOf" srcId="{1975C2F9-FBDC-4E02-9762-B480842AC6BA}" destId="{EE808BBF-4C4F-458F-906E-6E3A116EF899}" srcOrd="0" destOrd="4" presId="urn:microsoft.com/office/officeart/2005/8/layout/hList1"/>
    <dgm:cxn modelId="{5E886B76-4806-4991-B10F-BA69B8F1539D}" type="presOf" srcId="{034663BF-8990-4C5C-9A94-8EB16A7917B3}" destId="{EE808BBF-4C4F-458F-906E-6E3A116EF899}" srcOrd="0" destOrd="1" presId="urn:microsoft.com/office/officeart/2005/8/layout/hList1"/>
    <dgm:cxn modelId="{E8554878-24F6-47BF-88CC-73A6B15C3621}" srcId="{6385F6C3-F549-4EF7-8A7B-E908A426392C}" destId="{D9304394-5752-48C9-8CCC-5CA5802FCDD5}" srcOrd="2"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A5AA6087-7A77-47AF-B122-2009B5E93884}" srcId="{6385F6C3-F549-4EF7-8A7B-E908A426392C}" destId="{1E14FA5A-AC1C-4A72-B3A8-EEEB74A24999}" srcOrd="4" destOrd="0" parTransId="{17410FD0-BCCA-4C62-8B4C-2B0121123EB6}" sibTransId="{E3AA0699-AC91-4537-B35B-B5A353845C15}"/>
    <dgm:cxn modelId="{29DD5187-53BA-474D-B762-9B7780B05FEF}" srcId="{1FBF17A6-ED3B-44D9-B750-4ACF386F5D47}" destId="{034663BF-8990-4C5C-9A94-8EB16A7917B3}" srcOrd="1" destOrd="0" parTransId="{788FD142-91B7-45F8-9F59-3B8958005CEC}" sibTransId="{4B9FFF8E-2383-4E4B-8B13-84AA393D89E3}"/>
    <dgm:cxn modelId="{E3E27887-4F6A-4A04-AB3F-3B2F4528CDD8}" srcId="{1FBF17A6-ED3B-44D9-B750-4ACF386F5D47}" destId="{6026A0C2-E9E2-42C3-B67E-E8881153DB62}" srcOrd="3" destOrd="0" parTransId="{C3896BA8-CE0E-4F9F-A054-A7439606B4C4}" sibTransId="{462172BB-F52D-4361-8B82-4EC14156A4EC}"/>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62DA6E95-3A66-40EF-8CD1-75DA718CE469}" srcId="{20A69F0E-3B11-4449-960F-A8F000473A04}" destId="{9F84514E-BB33-443A-B632-581CEE10071C}" srcOrd="4" destOrd="0" parTransId="{BB9FF251-ED60-498F-8B6E-714105D07086}" sibTransId="{19B41A15-02EC-4299-9D45-8D0095607E19}"/>
    <dgm:cxn modelId="{E5D56798-B0B6-4F0B-8C2C-4A00EB5A96E7}" type="presOf" srcId="{1E14FA5A-AC1C-4A72-B3A8-EEEB74A24999}" destId="{AB4963A6-6367-4ABA-9FA6-DBB49575AEB9}" srcOrd="0" destOrd="4" presId="urn:microsoft.com/office/officeart/2005/8/layout/hList1"/>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853FFAA1-500B-45AC-B556-5D4ACFE0B176}" type="presOf" srcId="{6026A0C2-E9E2-42C3-B67E-E8881153DB62}" destId="{EE808BBF-4C4F-458F-906E-6E3A116EF899}" srcOrd="0" destOrd="3" presId="urn:microsoft.com/office/officeart/2005/8/layout/hList1"/>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1" destOrd="0" parTransId="{F4D458CA-9A69-449E-96AA-8B0C60972DD5}" sibTransId="{07DD7030-3760-4850-866A-F29D885DD7C5}"/>
    <dgm:cxn modelId="{888174D3-7E2E-4E9C-90EB-7A80FB95E4B7}" type="presOf" srcId="{8275381D-096A-4D8B-94E5-271B830805F5}" destId="{AB4963A6-6367-4ABA-9FA6-DBB49575AEB9}" srcOrd="0" destOrd="1" presId="urn:microsoft.com/office/officeart/2005/8/layout/hList1"/>
    <dgm:cxn modelId="{8578BDD6-6522-4853-A7F2-BFD37ADC98C5}" type="presOf" srcId="{1F602F60-168E-4528-A9BD-05899DDD26EA}" destId="{EE808BBF-4C4F-458F-906E-6E3A116EF899}" srcOrd="0" destOrd="2" presId="urn:microsoft.com/office/officeart/2005/8/layout/hList1"/>
    <dgm:cxn modelId="{70ECA8EF-AAD8-4499-8CEB-CE9F81C302F6}" srcId="{1FBF17A6-ED3B-44D9-B750-4ACF386F5D47}" destId="{1975C2F9-FBDC-4E02-9762-B480842AC6BA}" srcOrd="4" destOrd="0" parTransId="{9FE803A4-D21F-4CA2-B31F-19E443A147BB}" sibTransId="{71A3AA46-63D4-4331-95BD-ACEB5462C8C3}"/>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custT="1"/>
      <dgm:spPr>
        <a:solidFill>
          <a:schemeClr val="bg2">
            <a:lumMod val="90000"/>
          </a:schemeClr>
        </a:solidFill>
        <a:ln>
          <a:noFill/>
        </a:ln>
      </dgm:spPr>
      <dgm:t>
        <a:bodyPr/>
        <a:lstStyle/>
        <a:p>
          <a:r>
            <a:rPr lang="nb-NO" sz="3000" b="0">
              <a:solidFill>
                <a:schemeClr val="tx1"/>
              </a:solidFill>
              <a:latin typeface="+mj-lt"/>
            </a:rPr>
            <a:t>Ansible</a:t>
          </a:r>
          <a:endParaRPr lang="en-US" sz="3000" b="0">
            <a:solidFill>
              <a:schemeClr val="tx1"/>
            </a:solidFill>
            <a:latin typeface="+mj-lt"/>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Run a CLI command</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a:t>CLI configuration</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a:t>Using Jinja2 templates</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a:t>Using RESTCONF</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a:t>Write your own module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custT="1"/>
      <dgm:spPr>
        <a:solidFill>
          <a:schemeClr val="bg2">
            <a:lumMod val="90000"/>
          </a:schemeClr>
        </a:solidFill>
        <a:ln>
          <a:noFill/>
        </a:ln>
      </dgm:spPr>
      <dgm:t>
        <a:bodyPr/>
        <a:lstStyle/>
        <a:p>
          <a:r>
            <a:rPr lang="nb-NO" sz="3000" b="0">
              <a:solidFill>
                <a:schemeClr val="tx1"/>
              </a:solidFill>
              <a:latin typeface="+mj-lt"/>
            </a:rPr>
            <a:t>Python</a:t>
          </a:r>
          <a:endParaRPr lang="en-US" sz="3000" b="0">
            <a:solidFill>
              <a:schemeClr val="tx1"/>
            </a:solidFill>
            <a:latin typeface="+mj-lt"/>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custT="1"/>
      <dgm:spPr>
        <a:solidFill>
          <a:schemeClr val="bg2">
            <a:lumMod val="90000"/>
          </a:schemeClr>
        </a:solidFill>
        <a:ln>
          <a:noFill/>
        </a:ln>
      </dgm:spPr>
      <dgm:t>
        <a:bodyPr/>
        <a:lstStyle/>
        <a:p>
          <a:r>
            <a:rPr lang="nb-NO" sz="3000" b="0">
              <a:solidFill>
                <a:schemeClr val="tx1"/>
              </a:solidFill>
              <a:latin typeface="+mj-lt"/>
            </a:rPr>
            <a:t>Grafana</a:t>
          </a:r>
          <a:endParaRPr lang="en-US" sz="3000" b="0">
            <a:solidFill>
              <a:schemeClr val="tx1"/>
            </a:solidFill>
            <a:latin typeface="+mj-lt"/>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5A3A818B-4C32-4718-A58B-8604E9C4D300}">
      <dgm:prSet custT="1"/>
      <dgm:spPr>
        <a:solidFill>
          <a:schemeClr val="bg2">
            <a:alpha val="90000"/>
          </a:schemeClr>
        </a:solidFill>
        <a:ln>
          <a:noFill/>
        </a:ln>
      </dgm:spPr>
      <dgm:t>
        <a:bodyPr/>
        <a:lstStyle/>
        <a:p>
          <a:pPr>
            <a:buFont typeface="Arial" panose="020B0604020202020204" pitchFamily="34" charset="0"/>
            <a:buChar char="•"/>
          </a:pPr>
          <a:r>
            <a:rPr lang="en-US" sz="1400"/>
            <a:t>Using Netmiko</a:t>
          </a:r>
          <a:endParaRPr lang="en-US" sz="1400" dirty="0"/>
        </a:p>
      </dgm:t>
    </dgm:pt>
    <dgm:pt modelId="{4964E7BD-3E3A-4E17-BBBF-F7C031EF2D26}" type="parTrans" cxnId="{0E8E3DE8-4708-4CC2-9051-9516AAA0461E}">
      <dgm:prSet/>
      <dgm:spPr/>
      <dgm:t>
        <a:bodyPr/>
        <a:lstStyle/>
        <a:p>
          <a:endParaRPr lang="nb-NO"/>
        </a:p>
      </dgm:t>
    </dgm:pt>
    <dgm:pt modelId="{290E545C-E418-4126-896E-2A8D8FEE12CA}" type="sibTrans" cxnId="{0E8E3DE8-4708-4CC2-9051-9516AAA0461E}">
      <dgm:prSet/>
      <dgm:spPr/>
      <dgm:t>
        <a:bodyPr/>
        <a:lstStyle/>
        <a:p>
          <a:endParaRPr lang="nb-NO"/>
        </a:p>
      </dgm:t>
    </dgm:pt>
    <dgm:pt modelId="{474C77D4-B5D9-4FCD-9280-FD69401B456A}">
      <dgm:prSet custT="1"/>
      <dgm:spPr>
        <a:solidFill>
          <a:schemeClr val="bg2">
            <a:alpha val="90000"/>
          </a:schemeClr>
        </a:solidFill>
        <a:ln>
          <a:noFill/>
        </a:ln>
      </dgm:spPr>
      <dgm:t>
        <a:bodyPr/>
        <a:lstStyle/>
        <a:p>
          <a:pPr>
            <a:buFont typeface="Arial" panose="020B0604020202020204" pitchFamily="34" charset="0"/>
            <a:buChar char="•"/>
          </a:pPr>
          <a:r>
            <a:rPr lang="en-US" sz="1400"/>
            <a:t>RESTCONF + own module</a:t>
          </a:r>
        </a:p>
      </dgm:t>
    </dgm:pt>
    <dgm:pt modelId="{38D21209-B954-4277-A1DF-893B5B8C89C6}" type="parTrans" cxnId="{C9DA88A2-BBD4-436A-8A8E-1260F1CFC9B4}">
      <dgm:prSet/>
      <dgm:spPr/>
      <dgm:t>
        <a:bodyPr/>
        <a:lstStyle/>
        <a:p>
          <a:endParaRPr lang="nb-NO"/>
        </a:p>
      </dgm:t>
    </dgm:pt>
    <dgm:pt modelId="{1F803F4F-DEF4-4542-9E0C-D5D356FF3B56}" type="sibTrans" cxnId="{C9DA88A2-BBD4-436A-8A8E-1260F1CFC9B4}">
      <dgm:prSet/>
      <dgm:spPr/>
      <dgm:t>
        <a:bodyPr/>
        <a:lstStyle/>
        <a:p>
          <a:endParaRPr lang="nb-NO"/>
        </a:p>
      </dgm:t>
    </dgm:pt>
    <dgm:pt modelId="{DEDA1759-2E1B-4424-8B44-943E8A271F83}">
      <dgm:prSet custT="1"/>
      <dgm:spPr>
        <a:solidFill>
          <a:schemeClr val="bg2">
            <a:alpha val="90000"/>
          </a:schemeClr>
        </a:solidFill>
        <a:ln>
          <a:noFill/>
        </a:ln>
      </dgm:spPr>
      <dgm:t>
        <a:bodyPr/>
        <a:lstStyle/>
        <a:p>
          <a:pPr>
            <a:buFont typeface="Arial" panose="020B0604020202020204" pitchFamily="34" charset="0"/>
            <a:buChar char="•"/>
          </a:pPr>
          <a:r>
            <a:rPr lang="en-US" sz="1400"/>
            <a:t>Organizing projects</a:t>
          </a:r>
        </a:p>
      </dgm:t>
    </dgm:pt>
    <dgm:pt modelId="{D0E84ED6-599E-4159-83AB-0524A9856C79}" type="parTrans" cxnId="{54E8EA64-82C7-4C8E-BD58-5B80B2478945}">
      <dgm:prSet/>
      <dgm:spPr/>
      <dgm:t>
        <a:bodyPr/>
        <a:lstStyle/>
        <a:p>
          <a:endParaRPr lang="nb-NO"/>
        </a:p>
      </dgm:t>
    </dgm:pt>
    <dgm:pt modelId="{CFB3010F-F5BC-40FE-AAB2-7EB3236E9E66}" type="sibTrans" cxnId="{54E8EA64-82C7-4C8E-BD58-5B80B2478945}">
      <dgm:prSet/>
      <dgm:spPr/>
      <dgm:t>
        <a:bodyPr/>
        <a:lstStyle/>
        <a:p>
          <a:endParaRPr lang="nb-NO"/>
        </a:p>
      </dgm:t>
    </dgm:pt>
    <dgm:pt modelId="{CF809745-9DFE-4D0B-8C4B-854CC5ACB00A}">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p>
      </dgm:t>
    </dgm:pt>
    <dgm:pt modelId="{3A8ADA18-895C-49F0-9125-6C1A4FA3DF4A}" type="parTrans" cxnId="{778EB317-3912-4C8A-BFAF-E8AE289B9415}">
      <dgm:prSet/>
      <dgm:spPr/>
      <dgm:t>
        <a:bodyPr/>
        <a:lstStyle/>
        <a:p>
          <a:endParaRPr lang="nb-NO"/>
        </a:p>
      </dgm:t>
    </dgm:pt>
    <dgm:pt modelId="{064428F7-9EB5-4EB5-88E1-F3F58B5E713F}" type="sibTrans" cxnId="{778EB317-3912-4C8A-BFAF-E8AE289B9415}">
      <dgm:prSet/>
      <dgm:spPr/>
      <dgm:t>
        <a:bodyPr/>
        <a:lstStyle/>
        <a:p>
          <a:endParaRPr lang="nb-NO"/>
        </a:p>
      </dgm:t>
    </dgm:pt>
    <dgm:pt modelId="{9272861A-D0BF-46B5-9FA7-8366245DBC52}">
      <dgm:prSet custT="1"/>
      <dgm:spPr>
        <a:solidFill>
          <a:schemeClr val="bg2">
            <a:alpha val="90000"/>
          </a:schemeClr>
        </a:solidFill>
        <a:ln>
          <a:noFill/>
        </a:ln>
      </dgm:spPr>
      <dgm:t>
        <a:bodyPr/>
        <a:lstStyle/>
        <a:p>
          <a:pPr>
            <a:buFont typeface="Arial" panose="020B0604020202020204" pitchFamily="34" charset="0"/>
            <a:buChar char="•"/>
          </a:pPr>
          <a:r>
            <a:rPr lang="en-US" sz="1400"/>
            <a:t>Using RESTCONF</a:t>
          </a:r>
          <a:endParaRPr lang="en-US" sz="1400" dirty="0"/>
        </a:p>
      </dgm:t>
    </dgm:pt>
    <dgm:pt modelId="{44F8F17E-10AB-4181-8D71-5961393BAD11}" type="parTrans" cxnId="{534DBBE5-0D68-484D-BADC-655D3AA11A23}">
      <dgm:prSet/>
      <dgm:spPr/>
      <dgm:t>
        <a:bodyPr/>
        <a:lstStyle/>
        <a:p>
          <a:endParaRPr lang="nb-NO"/>
        </a:p>
      </dgm:t>
    </dgm:pt>
    <dgm:pt modelId="{FF264F1A-951F-4DA7-837C-6F510A9E2966}" type="sibTrans" cxnId="{534DBBE5-0D68-484D-BADC-655D3AA11A23}">
      <dgm:prSet/>
      <dgm:spPr/>
      <dgm:t>
        <a:bodyPr/>
        <a:lstStyle/>
        <a:p>
          <a:endParaRPr lang="nb-NO"/>
        </a:p>
      </dgm:t>
    </dgm:pt>
    <dgm:pt modelId="{D773C720-C640-45A3-9736-2CB25F10B688}">
      <dgm:prSet custT="1"/>
      <dgm:spPr>
        <a:solidFill>
          <a:schemeClr val="bg2">
            <a:alpha val="90000"/>
          </a:schemeClr>
        </a:solidFill>
        <a:ln>
          <a:noFill/>
        </a:ln>
      </dgm:spPr>
      <dgm:t>
        <a:bodyPr/>
        <a:lstStyle/>
        <a:p>
          <a:pPr>
            <a:buFont typeface="Arial" panose="020B0604020202020204" pitchFamily="34" charset="0"/>
            <a:buChar char="•"/>
          </a:pPr>
          <a:r>
            <a:rPr lang="en-US" sz="1400"/>
            <a:t>Get metrics, draw a graph</a:t>
          </a:r>
          <a:endParaRPr lang="en-US" sz="1400" dirty="0"/>
        </a:p>
      </dgm:t>
    </dgm:pt>
    <dgm:pt modelId="{A2D7A975-5B36-45C9-8D1A-F4F797AD9888}" type="parTrans" cxnId="{A14BF803-6E0A-4D55-8896-D122142A1E1B}">
      <dgm:prSet/>
      <dgm:spPr/>
      <dgm:t>
        <a:bodyPr/>
        <a:lstStyle/>
        <a:p>
          <a:endParaRPr lang="nb-NO"/>
        </a:p>
      </dgm:t>
    </dgm:pt>
    <dgm:pt modelId="{559A635C-D4CB-40B9-9E3D-0417DF06F695}" type="sibTrans" cxnId="{A14BF803-6E0A-4D55-8896-D122142A1E1B}">
      <dgm:prSet/>
      <dgm:spPr/>
      <dgm:t>
        <a:bodyPr/>
        <a:lstStyle/>
        <a:p>
          <a:endParaRPr lang="nb-NO"/>
        </a:p>
      </dgm:t>
    </dgm:pt>
    <dgm:pt modelId="{69ADBCCA-6C54-41DB-B6E4-8E51BD443E95}">
      <dgm:prSet custT="1"/>
      <dgm:spPr>
        <a:solidFill>
          <a:schemeClr val="bg2">
            <a:alpha val="90000"/>
          </a:schemeClr>
        </a:solidFill>
        <a:ln>
          <a:noFill/>
        </a:ln>
      </dgm:spPr>
      <dgm:t>
        <a:bodyPr/>
        <a:lstStyle/>
        <a:p>
          <a:pPr>
            <a:buFont typeface="Arial" panose="020B0604020202020204" pitchFamily="34" charset="0"/>
            <a:buChar char="•"/>
          </a:pPr>
          <a:r>
            <a:rPr lang="en-US" sz="1400"/>
            <a:t>Working with AI companions</a:t>
          </a:r>
          <a:endParaRPr lang="en-US" sz="1400" dirty="0"/>
        </a:p>
      </dgm:t>
    </dgm:pt>
    <dgm:pt modelId="{10A4B9DB-C699-4EC0-8E80-29602AC012D2}" type="parTrans" cxnId="{422210E0-8031-4454-9FA4-BDB2A59A432F}">
      <dgm:prSet/>
      <dgm:spPr/>
      <dgm:t>
        <a:bodyPr/>
        <a:lstStyle/>
        <a:p>
          <a:endParaRPr lang="nb-NO"/>
        </a:p>
      </dgm:t>
    </dgm:pt>
    <dgm:pt modelId="{3F7FB87B-8215-42BD-AA44-65CBA37D5D8A}" type="sibTrans" cxnId="{422210E0-8031-4454-9FA4-BDB2A59A432F}">
      <dgm:prSet/>
      <dgm:spPr/>
      <dgm:t>
        <a:bodyPr/>
        <a:lstStyle/>
        <a:p>
          <a:endParaRPr lang="nb-NO"/>
        </a:p>
      </dgm:t>
    </dgm:pt>
    <dgm:pt modelId="{1534B5A7-EF08-4F55-9A93-461E57D2B543}">
      <dgm:prSet custT="1"/>
      <dgm:spPr>
        <a:solidFill>
          <a:schemeClr val="bg2">
            <a:alpha val="90000"/>
          </a:schemeClr>
        </a:solidFill>
        <a:ln>
          <a:noFill/>
        </a:ln>
      </dgm:spPr>
      <dgm:t>
        <a:bodyPr/>
        <a:lstStyle/>
        <a:p>
          <a:pPr>
            <a:buFont typeface="Arial" panose="020B0604020202020204" pitchFamily="34" charset="0"/>
            <a:buChar char="•"/>
          </a:pPr>
          <a:r>
            <a:rPr lang="en-US" sz="1400"/>
            <a:t>Using .env files</a:t>
          </a:r>
          <a:endParaRPr lang="en-US" sz="1400" dirty="0"/>
        </a:p>
      </dgm:t>
    </dgm:pt>
    <dgm:pt modelId="{055EF8E8-4CA0-4D6B-A926-061DFB8BA164}" type="parTrans" cxnId="{99E50012-9B49-447D-9646-949340D778F3}">
      <dgm:prSet/>
      <dgm:spPr/>
      <dgm:t>
        <a:bodyPr/>
        <a:lstStyle/>
        <a:p>
          <a:endParaRPr lang="nb-NO"/>
        </a:p>
      </dgm:t>
    </dgm:pt>
    <dgm:pt modelId="{A084F60A-986B-4171-96F8-98EE0D797DD4}" type="sibTrans" cxnId="{99E50012-9B49-447D-9646-949340D778F3}">
      <dgm:prSet/>
      <dgm:spPr/>
      <dgm:t>
        <a:bodyPr/>
        <a:lstStyle/>
        <a:p>
          <a:endParaRPr lang="nb-NO"/>
        </a:p>
      </dgm:t>
    </dgm:pt>
    <dgm:pt modelId="{37C24F51-4764-49DA-A245-1C8F3DDDDE63}">
      <dgm:prSet custT="1"/>
      <dgm:spPr>
        <a:solidFill>
          <a:schemeClr val="bg2">
            <a:alpha val="90000"/>
          </a:schemeClr>
        </a:solidFill>
        <a:ln>
          <a:noFill/>
        </a:ln>
      </dgm:spPr>
      <dgm:t>
        <a:bodyPr/>
        <a:lstStyle/>
        <a:p>
          <a:pPr>
            <a:buFont typeface="Arial" panose="020B0604020202020204" pitchFamily="34" charset="0"/>
            <a:buChar char="•"/>
          </a:pPr>
          <a:r>
            <a:rPr lang="en-US" sz="1400"/>
            <a:t>Nornir automation framework</a:t>
          </a:r>
          <a:endParaRPr lang="en-US" sz="1400" dirty="0"/>
        </a:p>
      </dgm:t>
    </dgm:pt>
    <dgm:pt modelId="{7A3A694E-BAB7-4C11-BED9-89A1F7EFBD35}" type="parTrans" cxnId="{AF3FFA9C-FBE1-41AA-9024-F3BF450F16B4}">
      <dgm:prSet/>
      <dgm:spPr/>
      <dgm:t>
        <a:bodyPr/>
        <a:lstStyle/>
        <a:p>
          <a:endParaRPr lang="nb-NO"/>
        </a:p>
      </dgm:t>
    </dgm:pt>
    <dgm:pt modelId="{96A7105B-0042-4C02-9AA2-A307A9E632AC}" type="sibTrans" cxnId="{AF3FFA9C-FBE1-41AA-9024-F3BF450F16B4}">
      <dgm:prSet/>
      <dgm:spPr/>
      <dgm:t>
        <a:bodyPr/>
        <a:lstStyle/>
        <a:p>
          <a:endParaRPr lang="nb-NO"/>
        </a:p>
      </dgm:t>
    </dgm:pt>
    <dgm:pt modelId="{EB623AD8-B788-425D-A742-991C9B235B08}">
      <dgm:prSet custT="1"/>
      <dgm:spPr>
        <a:solidFill>
          <a:schemeClr val="bg2">
            <a:alpha val="90000"/>
          </a:schemeClr>
        </a:solidFill>
        <a:ln>
          <a:noFill/>
        </a:ln>
      </dgm:spPr>
      <dgm:t>
        <a:bodyPr/>
        <a:lstStyle/>
        <a:p>
          <a:pPr>
            <a:buFont typeface="Arial" panose="020B0604020202020204" pitchFamily="34" charset="0"/>
            <a:buChar char="•"/>
          </a:pPr>
          <a:r>
            <a:rPr lang="en-US" sz="1400"/>
            <a:t>More Nornir</a:t>
          </a:r>
          <a:endParaRPr lang="en-US" sz="1400" dirty="0"/>
        </a:p>
      </dgm:t>
    </dgm:pt>
    <dgm:pt modelId="{86FD68CD-22C3-4817-A330-77B93E9CC777}" type="parTrans" cxnId="{89021DA9-FD23-42AE-A745-19EEB75BBF9B}">
      <dgm:prSet/>
      <dgm:spPr/>
      <dgm:t>
        <a:bodyPr/>
        <a:lstStyle/>
        <a:p>
          <a:endParaRPr lang="nb-NO"/>
        </a:p>
      </dgm:t>
    </dgm:pt>
    <dgm:pt modelId="{60D8F85A-2274-4E86-8AE7-4E4817F9A19D}" type="sibTrans" cxnId="{89021DA9-FD23-42AE-A745-19EEB75BBF9B}">
      <dgm:prSet/>
      <dgm:spPr/>
      <dgm:t>
        <a:bodyPr/>
        <a:lstStyle/>
        <a:p>
          <a:endParaRPr lang="nb-NO"/>
        </a:p>
      </dgm:t>
    </dgm:pt>
    <dgm:pt modelId="{26969CE9-E826-4E29-8242-D094F00030C3}">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endParaRPr lang="en-US" sz="1400" dirty="0"/>
        </a:p>
      </dgm:t>
    </dgm:pt>
    <dgm:pt modelId="{B1CBDD2A-6BED-48BC-9D77-FAFEF82397C0}" type="parTrans" cxnId="{3A3CC9F0-14F6-43F6-ACC2-13BD26D94E2C}">
      <dgm:prSet/>
      <dgm:spPr/>
      <dgm:t>
        <a:bodyPr/>
        <a:lstStyle/>
        <a:p>
          <a:endParaRPr lang="nb-NO"/>
        </a:p>
      </dgm:t>
    </dgm:pt>
    <dgm:pt modelId="{EB484A5D-41CE-4991-A892-90FE302A9B93}" type="sibTrans" cxnId="{3A3CC9F0-14F6-43F6-ACC2-13BD26D94E2C}">
      <dgm:prSet/>
      <dgm:spPr/>
      <dgm:t>
        <a:bodyPr/>
        <a:lstStyle/>
        <a:p>
          <a:endParaRPr lang="nb-NO"/>
        </a:p>
      </dgm:t>
    </dgm:pt>
    <dgm:pt modelId="{C74BBD22-94CA-4E05-A864-2EF30B5B95CA}">
      <dgm:prSet custT="1"/>
      <dgm:spPr>
        <a:solidFill>
          <a:schemeClr val="bg2">
            <a:alpha val="90000"/>
          </a:schemeClr>
        </a:solidFill>
        <a:ln>
          <a:noFill/>
        </a:ln>
      </dgm:spPr>
      <dgm:t>
        <a:bodyPr/>
        <a:lstStyle/>
        <a:p>
          <a:pPr>
            <a:buFont typeface="Arial" panose="020B0604020202020204" pitchFamily="34" charset="0"/>
            <a:buChar char="•"/>
          </a:pPr>
          <a:r>
            <a:rPr lang="nb-NO" sz="1400"/>
            <a:t>Working with syslog</a:t>
          </a:r>
          <a:endParaRPr lang="en-US" sz="1400"/>
        </a:p>
      </dgm:t>
    </dgm:pt>
    <dgm:pt modelId="{276F2AEE-8584-436A-94B8-4D73B77AEF1F}" type="parTrans" cxnId="{3F8E9A5E-51C7-4C50-884D-29BA95280B9F}">
      <dgm:prSet/>
      <dgm:spPr/>
      <dgm:t>
        <a:bodyPr/>
        <a:lstStyle/>
        <a:p>
          <a:endParaRPr lang="nb-NO"/>
        </a:p>
      </dgm:t>
    </dgm:pt>
    <dgm:pt modelId="{12726D89-0430-4B23-BC59-3315E089788A}" type="sibTrans" cxnId="{3F8E9A5E-51C7-4C50-884D-29BA95280B9F}">
      <dgm:prSet/>
      <dgm:spPr/>
      <dgm:t>
        <a:bodyPr/>
        <a:lstStyle/>
        <a:p>
          <a:endParaRPr lang="nb-NO"/>
        </a:p>
      </dgm:t>
    </dgm:pt>
    <dgm:pt modelId="{BA3B2110-E2AD-4F0A-8BAE-5BD73BB434C1}">
      <dgm:prSet custT="1"/>
      <dgm:spPr/>
      <dgm:t>
        <a:bodyPr/>
        <a:lstStyle/>
        <a:p>
          <a:pPr>
            <a:buFont typeface="Arial" panose="020B0604020202020204" pitchFamily="34" charset="0"/>
            <a:buChar char="•"/>
          </a:pPr>
          <a:r>
            <a:rPr lang="en-US" sz="1400"/>
            <a:t>Finish building your own TIG stack from day 1</a:t>
          </a:r>
          <a:endParaRPr lang="nb-NO" sz="1400"/>
        </a:p>
      </dgm:t>
    </dgm:pt>
    <dgm:pt modelId="{613B2A99-88CB-42CF-B959-681D8A6CABC3}" type="parTrans" cxnId="{ADB6B84E-9997-4D38-926B-42DA7D3936E2}">
      <dgm:prSet/>
      <dgm:spPr/>
      <dgm:t>
        <a:bodyPr/>
        <a:lstStyle/>
        <a:p>
          <a:endParaRPr lang="nb-NO"/>
        </a:p>
      </dgm:t>
    </dgm:pt>
    <dgm:pt modelId="{ADFE9D92-C09E-4374-AF9C-79A2841EBA7B}" type="sibTrans" cxnId="{ADB6B84E-9997-4D38-926B-42DA7D3936E2}">
      <dgm:prSet/>
      <dgm:spPr/>
      <dgm:t>
        <a:bodyPr/>
        <a:lstStyle/>
        <a:p>
          <a:endParaRPr lang="nb-NO"/>
        </a:p>
      </dgm:t>
    </dgm:pt>
    <dgm:pt modelId="{1848BD34-2760-4EDF-9BB7-014CC981E4BD}">
      <dgm:prSet custT="1"/>
      <dgm:spPr/>
      <dgm:t>
        <a:bodyPr/>
        <a:lstStyle/>
        <a:p>
          <a:pPr>
            <a:buFont typeface="Arial" panose="020B0604020202020204" pitchFamily="34" charset="0"/>
            <a:buChar char="•"/>
          </a:pPr>
          <a:r>
            <a:rPr lang="nb-NO" sz="1400"/>
            <a:t>Extended C9800 dashboard</a:t>
          </a:r>
        </a:p>
      </dgm:t>
    </dgm:pt>
    <dgm:pt modelId="{EC1325ED-A576-4D8F-8D5E-A495FF2BEEAE}" type="parTrans" cxnId="{9EACF09E-AE5F-4737-9738-3165E0944A91}">
      <dgm:prSet/>
      <dgm:spPr/>
      <dgm:t>
        <a:bodyPr/>
        <a:lstStyle/>
        <a:p>
          <a:endParaRPr lang="nb-NO"/>
        </a:p>
      </dgm:t>
    </dgm:pt>
    <dgm:pt modelId="{AC286F60-4C23-47DC-8E64-DBAF17287C96}" type="sibTrans" cxnId="{9EACF09E-AE5F-4737-9738-3165E0944A91}">
      <dgm:prSet/>
      <dgm:spPr/>
      <dgm:t>
        <a:bodyPr/>
        <a:lstStyle/>
        <a:p>
          <a:endParaRPr lang="nb-NO"/>
        </a:p>
      </dgm:t>
    </dgm:pt>
    <dgm:pt modelId="{5BDDA6B9-3F85-407E-A991-D93AFFC86AE2}">
      <dgm:prSet custT="1"/>
      <dgm:spPr/>
      <dgm:t>
        <a:bodyPr/>
        <a:lstStyle/>
        <a:p>
          <a:pPr>
            <a:buFont typeface="Arial" panose="020B0604020202020204" pitchFamily="34" charset="0"/>
            <a:buChar char="•"/>
          </a:pPr>
          <a:r>
            <a:rPr lang="nb-NO" sz="1400"/>
            <a:t>… building more</a:t>
          </a:r>
        </a:p>
      </dgm:t>
    </dgm:pt>
    <dgm:pt modelId="{8F00B5F4-FAB4-4557-B074-985994BAF904}" type="parTrans" cxnId="{4B0E114B-E79D-4414-9804-710727BE09FA}">
      <dgm:prSet/>
      <dgm:spPr/>
      <dgm:t>
        <a:bodyPr/>
        <a:lstStyle/>
        <a:p>
          <a:endParaRPr lang="nb-NO"/>
        </a:p>
      </dgm:t>
    </dgm:pt>
    <dgm:pt modelId="{D98534A1-A62C-41FF-AB47-56CFE242F640}" type="sibTrans" cxnId="{4B0E114B-E79D-4414-9804-710727BE09FA}">
      <dgm:prSet/>
      <dgm:spPr/>
      <dgm:t>
        <a:bodyPr/>
        <a:lstStyle/>
        <a:p>
          <a:endParaRPr lang="nb-NO"/>
        </a:p>
      </dgm:t>
    </dgm:pt>
    <dgm:pt modelId="{3EF5F09E-18B0-4138-92DF-C89F3EB124BD}">
      <dgm:prSet custT="1"/>
      <dgm:spPr/>
      <dgm:t>
        <a:bodyPr/>
        <a:lstStyle/>
        <a:p>
          <a:pPr>
            <a:buFont typeface="Arial" panose="020B0604020202020204" pitchFamily="34" charset="0"/>
            <a:buChar char="•"/>
          </a:pPr>
          <a:r>
            <a:rPr lang="nb-NO" sz="1400"/>
            <a:t>… and improving even more</a:t>
          </a:r>
        </a:p>
      </dgm:t>
    </dgm:pt>
    <dgm:pt modelId="{7666CFC4-0CFB-43D0-8819-39A929BA1A69}" type="parTrans" cxnId="{F297F59A-B391-49E6-A187-1AACAED4CE7C}">
      <dgm:prSet/>
      <dgm:spPr/>
      <dgm:t>
        <a:bodyPr/>
        <a:lstStyle/>
        <a:p>
          <a:endParaRPr lang="nb-NO"/>
        </a:p>
      </dgm:t>
    </dgm:pt>
    <dgm:pt modelId="{F1899CE4-AF38-44A6-8F1A-ED1380D23EB9}" type="sibTrans" cxnId="{F297F59A-B391-49E6-A187-1AACAED4CE7C}">
      <dgm:prSet/>
      <dgm:spPr/>
      <dgm:t>
        <a:bodyPr/>
        <a:lstStyle/>
        <a:p>
          <a:endParaRPr lang="nb-NO"/>
        </a:p>
      </dgm:t>
    </dgm:pt>
    <dgm:pt modelId="{B4EE52D4-DCAB-44FF-937E-11E8879E14C4}">
      <dgm:prSet custT="1"/>
      <dgm:spPr>
        <a:solidFill>
          <a:srgbClr val="B2C3FF">
            <a:lumMod val="90000"/>
          </a:srgbClr>
        </a:solidFill>
        <a:ln w="25400" cap="flat" cmpd="sng" algn="ctr">
          <a:noFill/>
          <a:prstDash val="solid"/>
        </a:ln>
        <a:effectLst>
          <a:outerShdw blurRad="40000" dist="20000" dir="5400000" rotWithShape="0">
            <a:srgbClr val="000000">
              <a:alpha val="38000"/>
            </a:srgbClr>
          </a:outerShdw>
        </a:effectLst>
      </dgm:spPr>
      <dgm:t>
        <a:bodyPr spcFirstLastPara="0" vert="horz" wrap="square" lIns="277368" tIns="158496" rIns="277368" bIns="158496" numCol="1" spcCol="1270" anchor="ctr" anchorCtr="0"/>
        <a:lstStyle/>
        <a:p>
          <a:pPr marL="0" lvl="0" indent="0" algn="ctr" defTabSz="1733550">
            <a:lnSpc>
              <a:spcPct val="90000"/>
            </a:lnSpc>
            <a:spcBef>
              <a:spcPct val="0"/>
            </a:spcBef>
            <a:spcAft>
              <a:spcPct val="35000"/>
            </a:spcAft>
            <a:buFont typeface="Arial" panose="020B0604020202020204" pitchFamily="34" charset="0"/>
            <a:buNone/>
          </a:pPr>
          <a:r>
            <a:rPr lang="nb-NO" sz="3000" b="0" kern="1200">
              <a:solidFill>
                <a:srgbClr val="0C1026"/>
              </a:solidFill>
              <a:latin typeface="+mj-lt"/>
              <a:ea typeface="+mn-ea"/>
              <a:cs typeface="+mn-cs"/>
            </a:rPr>
            <a:t>Cloud APs</a:t>
          </a:r>
        </a:p>
      </dgm:t>
    </dgm:pt>
    <dgm:pt modelId="{67B5E725-AC9E-45C9-9B30-65BE076A93D8}" type="parTrans" cxnId="{1BB4ACC6-8A64-4986-916F-F7356F8139FF}">
      <dgm:prSet/>
      <dgm:spPr/>
      <dgm:t>
        <a:bodyPr/>
        <a:lstStyle/>
        <a:p>
          <a:endParaRPr lang="nb-NO"/>
        </a:p>
      </dgm:t>
    </dgm:pt>
    <dgm:pt modelId="{4C30CFE6-B10E-4452-902D-2553DE915BF9}" type="sibTrans" cxnId="{1BB4ACC6-8A64-4986-916F-F7356F8139FF}">
      <dgm:prSet/>
      <dgm:spPr/>
      <dgm:t>
        <a:bodyPr/>
        <a:lstStyle/>
        <a:p>
          <a:endParaRPr lang="nb-NO"/>
        </a:p>
      </dgm:t>
    </dgm:pt>
    <dgm:pt modelId="{CE009AE1-9093-4627-AC57-4CC0332A10FC}">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MIST or Meraki</a:t>
          </a:r>
        </a:p>
      </dgm:t>
    </dgm:pt>
    <dgm:pt modelId="{6092B1C3-EB0D-42E9-84A0-5091EF0C0995}" type="parTrans" cxnId="{81B4014A-9EBC-433E-999E-5B72F176BF23}">
      <dgm:prSet/>
      <dgm:spPr/>
      <dgm:t>
        <a:bodyPr/>
        <a:lstStyle/>
        <a:p>
          <a:endParaRPr lang="nb-NO"/>
        </a:p>
      </dgm:t>
    </dgm:pt>
    <dgm:pt modelId="{F8FEBB28-A0A8-46A0-9FF7-68789FA9F91A}" type="sibTrans" cxnId="{81B4014A-9EBC-433E-999E-5B72F176BF23}">
      <dgm:prSet/>
      <dgm:spPr/>
      <dgm:t>
        <a:bodyPr/>
        <a:lstStyle/>
        <a:p>
          <a:endParaRPr lang="nb-NO"/>
        </a:p>
      </dgm:t>
    </dgm:pt>
    <dgm:pt modelId="{B6FCFA98-AC56-475C-9314-470B09E8BC64}">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Postman</a:t>
          </a:r>
        </a:p>
      </dgm:t>
    </dgm:pt>
    <dgm:pt modelId="{0119C1CE-79D9-4DF4-9998-8BC584A36968}" type="parTrans" cxnId="{15FCEC66-D90A-4F69-A8AE-B4B0AD751E05}">
      <dgm:prSet/>
      <dgm:spPr/>
      <dgm:t>
        <a:bodyPr/>
        <a:lstStyle/>
        <a:p>
          <a:endParaRPr lang="nb-NO"/>
        </a:p>
      </dgm:t>
    </dgm:pt>
    <dgm:pt modelId="{501AAD33-CE1D-41E4-BB61-3CEEC3BB7377}" type="sibTrans" cxnId="{15FCEC66-D90A-4F69-A8AE-B4B0AD751E05}">
      <dgm:prSet/>
      <dgm:spPr/>
      <dgm:t>
        <a:bodyPr/>
        <a:lstStyle/>
        <a:p>
          <a:endParaRPr lang="nb-NO"/>
        </a:p>
      </dgm:t>
    </dgm:pt>
    <dgm:pt modelId="{5D261BEF-26B5-4B0E-870E-2C405F170C5A}">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Python</a:t>
          </a:r>
        </a:p>
      </dgm:t>
    </dgm:pt>
    <dgm:pt modelId="{DA854869-1592-4482-BAE6-C5E2A630F54C}" type="parTrans" cxnId="{D415DBB9-D00A-43FF-86D8-652BF5153870}">
      <dgm:prSet/>
      <dgm:spPr/>
      <dgm:t>
        <a:bodyPr/>
        <a:lstStyle/>
        <a:p>
          <a:endParaRPr lang="nb-NO"/>
        </a:p>
      </dgm:t>
    </dgm:pt>
    <dgm:pt modelId="{8BCB16EB-7CCF-4472-822B-6837126AA391}" type="sibTrans" cxnId="{D415DBB9-D00A-43FF-86D8-652BF5153870}">
      <dgm:prSet/>
      <dgm:spPr/>
      <dgm:t>
        <a:bodyPr/>
        <a:lstStyle/>
        <a:p>
          <a:endParaRPr lang="nb-NO"/>
        </a:p>
      </dgm:t>
    </dgm:pt>
    <dgm:pt modelId="{4CF15BBD-0E72-4D0A-8BC7-9853D9D16613}">
      <dgm:prSet custT="1"/>
      <dgm:spPr>
        <a:solidFill>
          <a:srgbClr val="B2C3FF">
            <a:alpha val="90000"/>
          </a:srgbClr>
        </a:solidFill>
        <a:ln w="25400" cap="flat" cmpd="sng" algn="ctr">
          <a:noFill/>
          <a:prstDash val="solid"/>
        </a:ln>
        <a:effectLst/>
      </dgm:spPr>
      <dgm:t>
        <a:bodyPr spcFirstLastPara="0" vert="horz" wrap="square" lIns="74676" tIns="74676" rIns="99568" bIns="112014" numCol="1" spcCol="1270" anchor="t" anchorCtr="0"/>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Grafana Dashboard for Cloud APs</a:t>
          </a:r>
        </a:p>
      </dgm:t>
    </dgm:pt>
    <dgm:pt modelId="{A7AA41D8-2B18-45EA-9CD4-F07C1B4A2119}" type="parTrans" cxnId="{8E87C3D9-EE85-4140-A233-074C888576C5}">
      <dgm:prSet/>
      <dgm:spPr/>
      <dgm:t>
        <a:bodyPr/>
        <a:lstStyle/>
        <a:p>
          <a:endParaRPr lang="nb-NO"/>
        </a:p>
      </dgm:t>
    </dgm:pt>
    <dgm:pt modelId="{876BE9B8-D5AE-458D-9457-E0365E9FFA70}" type="sibTrans" cxnId="{8E87C3D9-EE85-4140-A233-074C888576C5}">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4">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4">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4">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4">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4" custLinFactNeighborX="-483" custLinFactNeighborY="1623">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4">
        <dgm:presLayoutVars>
          <dgm:bulletEnabled val="1"/>
        </dgm:presLayoutVars>
      </dgm:prSet>
      <dgm:spPr/>
    </dgm:pt>
    <dgm:pt modelId="{DFF54783-7242-49A7-8C14-0F5612EACFBE}" type="pres">
      <dgm:prSet presAssocID="{52AE04AA-AF8B-4F85-BA4D-620E60057997}" presName="space" presStyleCnt="0"/>
      <dgm:spPr/>
    </dgm:pt>
    <dgm:pt modelId="{08FB4FD5-FD9E-4C0B-AC55-7C26DF476A71}" type="pres">
      <dgm:prSet presAssocID="{B4EE52D4-DCAB-44FF-937E-11E8879E14C4}" presName="composite" presStyleCnt="0"/>
      <dgm:spPr/>
    </dgm:pt>
    <dgm:pt modelId="{1B5A5ECC-D833-4CB2-8B96-97F1C9451D29}" type="pres">
      <dgm:prSet presAssocID="{B4EE52D4-DCAB-44FF-937E-11E8879E14C4}" presName="parTx" presStyleLbl="alignNode1" presStyleIdx="3" presStyleCnt="4">
        <dgm:presLayoutVars>
          <dgm:chMax val="0"/>
          <dgm:chPref val="0"/>
          <dgm:bulletEnabled val="1"/>
        </dgm:presLayoutVars>
      </dgm:prSet>
      <dgm:spPr>
        <a:xfrm>
          <a:off x="8665939" y="339606"/>
          <a:ext cx="2532669" cy="1013067"/>
        </a:xfrm>
        <a:prstGeom prst="rect">
          <a:avLst/>
        </a:prstGeom>
      </dgm:spPr>
    </dgm:pt>
    <dgm:pt modelId="{4B3011C5-2370-472F-90B6-A8009482CDF2}" type="pres">
      <dgm:prSet presAssocID="{B4EE52D4-DCAB-44FF-937E-11E8879E14C4}" presName="desTx" presStyleLbl="alignAccFollowNode1" presStyleIdx="3" presStyleCnt="4">
        <dgm:presLayoutVars>
          <dgm:bulletEnabled val="1"/>
        </dgm:presLayoutVars>
      </dgm:prSet>
      <dgm:spPr>
        <a:xfrm>
          <a:off x="8665939" y="1228333"/>
          <a:ext cx="2532669" cy="2854800"/>
        </a:xfrm>
        <a:prstGeom prst="rect">
          <a:avLst/>
        </a:prstGeom>
      </dgm:spPr>
    </dgm:pt>
  </dgm:ptLst>
  <dgm:cxnLst>
    <dgm:cxn modelId="{9EDEA201-9E31-4E9A-83FF-90087F33E51E}" srcId="{6385F6C3-F549-4EF7-8A7B-E908A426392C}" destId="{CA4D4197-B57E-4B14-9475-9B14F94027B1}" srcOrd="0" destOrd="0" parTransId="{1852B5C7-3995-49A5-BBAF-83A9981E47FD}" sibTransId="{6BE88ACF-1515-4B25-A2D6-313F6DC5ABE2}"/>
    <dgm:cxn modelId="{A14BF803-6E0A-4D55-8896-D122142A1E1B}" srcId="{1FBF17A6-ED3B-44D9-B750-4ACF386F5D47}" destId="{D773C720-C640-45A3-9736-2CB25F10B688}" srcOrd="2" destOrd="0" parTransId="{A2D7A975-5B36-45C9-8D1A-F4F797AD9888}" sibTransId="{559A635C-D4CB-40B9-9E3D-0417DF06F695}"/>
    <dgm:cxn modelId="{E909C406-E8A3-4221-975E-DE470DDE64BC}" type="presOf" srcId="{DB36C08F-6997-40DC-ACBE-C6F7CE9B7D47}" destId="{EBF2AC56-6931-4259-8008-6B6FED0C999B}" srcOrd="0" destOrd="0" presId="urn:microsoft.com/office/officeart/2005/8/layout/hList1"/>
    <dgm:cxn modelId="{99E50012-9B49-447D-9646-949340D778F3}" srcId="{1FBF17A6-ED3B-44D9-B750-4ACF386F5D47}" destId="{1534B5A7-EF08-4F55-9A93-461E57D2B543}" srcOrd="4" destOrd="0" parTransId="{055EF8E8-4CA0-4D6B-A926-061DFB8BA164}" sibTransId="{A084F60A-986B-4171-96F8-98EE0D797DD4}"/>
    <dgm:cxn modelId="{CFE97914-C438-47B9-8F1E-1EF4DE401446}" type="presOf" srcId="{5BDDA6B9-3F85-407E-A991-D93AFFC86AE2}" destId="{58C412B4-D560-4343-BC42-1CCCC6E64B50}" srcOrd="0" destOrd="3" presId="urn:microsoft.com/office/officeart/2005/8/layout/hList1"/>
    <dgm:cxn modelId="{AC3A6915-2360-438D-A097-2B32A5E9042D}" type="presOf" srcId="{5D261BEF-26B5-4B0E-870E-2C405F170C5A}" destId="{4B3011C5-2370-472F-90B6-A8009482CDF2}" srcOrd="0" destOrd="2"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778EB317-3912-4C8A-BFAF-E8AE289B9415}" srcId="{6385F6C3-F549-4EF7-8A7B-E908A426392C}" destId="{CF809745-9DFE-4D0B-8C4B-854CC5ACB00A}" srcOrd="7" destOrd="0" parTransId="{3A8ADA18-895C-49F0-9125-6C1A4FA3DF4A}" sibTransId="{064428F7-9EB5-4EB5-88E1-F3F58B5E713F}"/>
    <dgm:cxn modelId="{2F1DAD18-2B0C-45EA-90C1-03F20CD41DE4}" type="presOf" srcId="{37C24F51-4764-49DA-A245-1C8F3DDDDE63}" destId="{EE808BBF-4C4F-458F-906E-6E3A116EF899}" srcOrd="0" destOrd="5"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C7DDC334-4039-48D6-935A-6CFD111780D1}" type="presOf" srcId="{1848BD34-2760-4EDF-9BB7-014CC981E4BD}" destId="{58C412B4-D560-4343-BC42-1CCCC6E64B50}" srcOrd="0" destOrd="2" presId="urn:microsoft.com/office/officeart/2005/8/layout/hList1"/>
    <dgm:cxn modelId="{3F8E9A5E-51C7-4C50-884D-29BA95280B9F}" srcId="{DB36C08F-6997-40DC-ACBE-C6F7CE9B7D47}" destId="{C74BBD22-94CA-4E05-A864-2EF30B5B95CA}" srcOrd="0" destOrd="0" parTransId="{276F2AEE-8584-436A-94B8-4D73B77AEF1F}" sibTransId="{12726D89-0430-4B23-BC59-3315E089788A}"/>
    <dgm:cxn modelId="{1ED7F863-A921-4DDC-AD43-46E3B74503C3}" type="presOf" srcId="{1FBF17A6-ED3B-44D9-B750-4ACF386F5D47}" destId="{2DD4E8E4-D05A-431D-8032-66D6B9096BBB}" srcOrd="0" destOrd="0" presId="urn:microsoft.com/office/officeart/2005/8/layout/hList1"/>
    <dgm:cxn modelId="{54E8EA64-82C7-4C8E-BD58-5B80B2478945}" srcId="{6385F6C3-F549-4EF7-8A7B-E908A426392C}" destId="{DEDA1759-2E1B-4424-8B44-943E8A271F83}" srcOrd="6" destOrd="0" parTransId="{D0E84ED6-599E-4159-83AB-0524A9856C79}" sibTransId="{CFB3010F-F5BC-40FE-AAB2-7EB3236E9E66}"/>
    <dgm:cxn modelId="{15FCEC66-D90A-4F69-A8AE-B4B0AD751E05}" srcId="{B4EE52D4-DCAB-44FF-937E-11E8879E14C4}" destId="{B6FCFA98-AC56-475C-9314-470B09E8BC64}" srcOrd="1" destOrd="0" parTransId="{0119C1CE-79D9-4DF4-9998-8BC584A36968}" sibTransId="{501AAD33-CE1D-41E4-BB61-3CEEC3BB7377}"/>
    <dgm:cxn modelId="{81B4014A-9EBC-433E-999E-5B72F176BF23}" srcId="{B4EE52D4-DCAB-44FF-937E-11E8879E14C4}" destId="{CE009AE1-9093-4627-AC57-4CC0332A10FC}" srcOrd="0" destOrd="0" parTransId="{6092B1C3-EB0D-42E9-84A0-5091EF0C0995}" sibTransId="{F8FEBB28-A0A8-46A0-9FF7-68789FA9F91A}"/>
    <dgm:cxn modelId="{C6047B4A-5AC3-412B-BD0E-D6D3A66C979A}" type="presOf" srcId="{B6FCFA98-AC56-475C-9314-470B09E8BC64}" destId="{4B3011C5-2370-472F-90B6-A8009482CDF2}" srcOrd="0" destOrd="1" presId="urn:microsoft.com/office/officeart/2005/8/layout/hList1"/>
    <dgm:cxn modelId="{EA9EE84A-A22D-4FFC-A772-8CFB1DAE4047}" type="presOf" srcId="{D9304394-5752-48C9-8CCC-5CA5802FCDD5}" destId="{AB4963A6-6367-4ABA-9FA6-DBB49575AEB9}" srcOrd="0" destOrd="3" presId="urn:microsoft.com/office/officeart/2005/8/layout/hList1"/>
    <dgm:cxn modelId="{4B0E114B-E79D-4414-9804-710727BE09FA}" srcId="{DB36C08F-6997-40DC-ACBE-C6F7CE9B7D47}" destId="{5BDDA6B9-3F85-407E-A991-D93AFFC86AE2}" srcOrd="3" destOrd="0" parTransId="{8F00B5F4-FAB4-4557-B074-985994BAF904}" sibTransId="{D98534A1-A62C-41FF-AB47-56CFE242F640}"/>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6335BB6B-4E76-4F43-B073-7F5D8A62F631}" type="presOf" srcId="{BA3B2110-E2AD-4F0A-8BAE-5BD73BB434C1}" destId="{58C412B4-D560-4343-BC42-1CCCC6E64B50}" srcOrd="0" destOrd="1" presId="urn:microsoft.com/office/officeart/2005/8/layout/hList1"/>
    <dgm:cxn modelId="{ADB6B84E-9997-4D38-926B-42DA7D3936E2}" srcId="{DB36C08F-6997-40DC-ACBE-C6F7CE9B7D47}" destId="{BA3B2110-E2AD-4F0A-8BAE-5BD73BB434C1}" srcOrd="1" destOrd="0" parTransId="{613B2A99-88CB-42CF-B959-681D8A6CABC3}" sibTransId="{ADFE9D92-C09E-4374-AF9C-79A2841EBA7B}"/>
    <dgm:cxn modelId="{31D34F50-0343-4969-B5C9-125F4039AE45}" type="presOf" srcId="{474C77D4-B5D9-4FCD-9280-FD69401B456A}" destId="{AB4963A6-6367-4ABA-9FA6-DBB49575AEB9}" srcOrd="0" destOrd="5"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7D111B86-FD42-42DF-A234-4DE1692CBF1B}" type="presOf" srcId="{26969CE9-E826-4E29-8242-D094F00030C3}" destId="{EE808BBF-4C4F-458F-906E-6E3A116EF899}" srcOrd="0" destOrd="7"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6A77C090-320B-4984-93F2-FAAB4025CB8A}" type="presOf" srcId="{CF809745-9DFE-4D0B-8C4B-854CC5ACB00A}" destId="{AB4963A6-6367-4ABA-9FA6-DBB49575AEB9}" srcOrd="0" destOrd="7"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D8203F94-C08C-4399-92CA-DA5847F3897F}" type="presOf" srcId="{4CF15BBD-0E72-4D0A-8BC7-9853D9D16613}" destId="{4B3011C5-2370-472F-90B6-A8009482CDF2}" srcOrd="0" destOrd="3" presId="urn:microsoft.com/office/officeart/2005/8/layout/hList1"/>
    <dgm:cxn modelId="{90B5C996-5A2F-466B-AC15-FD03477E3EE5}" type="presOf" srcId="{9272861A-D0BF-46B5-9FA7-8366245DBC52}" destId="{EE808BBF-4C4F-458F-906E-6E3A116EF899}" srcOrd="0" destOrd="1" presId="urn:microsoft.com/office/officeart/2005/8/layout/hList1"/>
    <dgm:cxn modelId="{280FAA98-5CAB-47E6-AC6A-7FC2E4561F1C}" type="presOf" srcId="{CA4D4197-B57E-4B14-9475-9B14F94027B1}" destId="{AB4963A6-6367-4ABA-9FA6-DBB49575AEB9}" srcOrd="0" destOrd="0" presId="urn:microsoft.com/office/officeart/2005/8/layout/hList1"/>
    <dgm:cxn modelId="{F297F59A-B391-49E6-A187-1AACAED4CE7C}" srcId="{DB36C08F-6997-40DC-ACBE-C6F7CE9B7D47}" destId="{3EF5F09E-18B0-4138-92DF-C89F3EB124BD}" srcOrd="4" destOrd="0" parTransId="{7666CFC4-0CFB-43D0-8819-39A929BA1A69}" sibTransId="{F1899CE4-AF38-44A6-8F1A-ED1380D23EB9}"/>
    <dgm:cxn modelId="{AF3FFA9C-FBE1-41AA-9024-F3BF450F16B4}" srcId="{1FBF17A6-ED3B-44D9-B750-4ACF386F5D47}" destId="{37C24F51-4764-49DA-A245-1C8F3DDDDE63}" srcOrd="5" destOrd="0" parTransId="{7A3A694E-BAB7-4C11-BED9-89A1F7EFBD35}" sibTransId="{96A7105B-0042-4C02-9AA2-A307A9E632AC}"/>
    <dgm:cxn modelId="{7673D29D-3E50-4997-B4A1-3C8FF1CBCB76}" type="presOf" srcId="{69ADBCCA-6C54-41DB-B6E4-8E51BD443E95}" destId="{EE808BBF-4C4F-458F-906E-6E3A116EF899}" srcOrd="0" destOrd="3" presId="urn:microsoft.com/office/officeart/2005/8/layout/hList1"/>
    <dgm:cxn modelId="{9EACF09E-AE5F-4737-9738-3165E0944A91}" srcId="{DB36C08F-6997-40DC-ACBE-C6F7CE9B7D47}" destId="{1848BD34-2760-4EDF-9BB7-014CC981E4BD}" srcOrd="2" destOrd="0" parTransId="{EC1325ED-A576-4D8F-8D5E-A495FF2BEEAE}" sibTransId="{AC286F60-4C23-47DC-8E64-DBAF17287C96}"/>
    <dgm:cxn modelId="{C9DA88A2-BBD4-436A-8A8E-1260F1CFC9B4}" srcId="{6385F6C3-F549-4EF7-8A7B-E908A426392C}" destId="{474C77D4-B5D9-4FCD-9280-FD69401B456A}" srcOrd="5" destOrd="0" parTransId="{38D21209-B954-4277-A1DF-893B5B8C89C6}" sibTransId="{1F803F4F-DEF4-4542-9E0C-D5D356FF3B56}"/>
    <dgm:cxn modelId="{569D1DA5-1D2D-425F-B1DF-C39E53FDD60C}" type="presOf" srcId="{3EF5F09E-18B0-4138-92DF-C89F3EB124BD}" destId="{58C412B4-D560-4343-BC42-1CCCC6E64B50}" srcOrd="0" destOrd="4" presId="urn:microsoft.com/office/officeart/2005/8/layout/hList1"/>
    <dgm:cxn modelId="{89021DA9-FD23-42AE-A745-19EEB75BBF9B}" srcId="{1FBF17A6-ED3B-44D9-B750-4ACF386F5D47}" destId="{EB623AD8-B788-425D-A742-991C9B235B08}" srcOrd="6" destOrd="0" parTransId="{86FD68CD-22C3-4817-A330-77B93E9CC777}" sibTransId="{60D8F85A-2274-4E86-8AE7-4E4817F9A19D}"/>
    <dgm:cxn modelId="{D90380AE-F3BE-4DA8-A792-FDC0F8EFF536}" type="presOf" srcId="{EB623AD8-B788-425D-A742-991C9B235B08}" destId="{EE808BBF-4C4F-458F-906E-6E3A116EF899}" srcOrd="0" destOrd="6" presId="urn:microsoft.com/office/officeart/2005/8/layout/hList1"/>
    <dgm:cxn modelId="{C96D89AF-8ABF-4EFE-BAA4-F78FCA515E73}" type="presOf" srcId="{B4EE52D4-DCAB-44FF-937E-11E8879E14C4}" destId="{1B5A5ECC-D833-4CB2-8B96-97F1C9451D29}" srcOrd="0" destOrd="0" presId="urn:microsoft.com/office/officeart/2005/8/layout/hList1"/>
    <dgm:cxn modelId="{D415DBB9-D00A-43FF-86D8-652BF5153870}" srcId="{B4EE52D4-DCAB-44FF-937E-11E8879E14C4}" destId="{5D261BEF-26B5-4B0E-870E-2C405F170C5A}" srcOrd="2" destOrd="0" parTransId="{DA854869-1592-4482-BAE6-C5E2A630F54C}" sibTransId="{8BCB16EB-7CCF-4472-822B-6837126AA39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1BB4ACC6-8A64-4986-916F-F7356F8139FF}" srcId="{4B0A216B-2972-4F48-9D24-92DD32946FFC}" destId="{B4EE52D4-DCAB-44FF-937E-11E8879E14C4}" srcOrd="3" destOrd="0" parTransId="{67B5E725-AC9E-45C9-9B30-65BE076A93D8}" sibTransId="{4C30CFE6-B10E-4452-902D-2553DE915BF9}"/>
    <dgm:cxn modelId="{394CA5CE-0D4C-461F-8772-488EF78F1F06}" type="presOf" srcId="{521E6C39-7EF3-4C0D-8E1A-4C2B00C81BA8}" destId="{AB4963A6-6367-4ABA-9FA6-DBB49575AEB9}" srcOrd="0" destOrd="1" presId="urn:microsoft.com/office/officeart/2005/8/layout/hList1"/>
    <dgm:cxn modelId="{397FCED0-CAC0-41A9-8156-108131D2A62E}" type="presOf" srcId="{CE009AE1-9093-4627-AC57-4CC0332A10FC}" destId="{4B3011C5-2370-472F-90B6-A8009482CDF2}" srcOrd="0" destOrd="0" presId="urn:microsoft.com/office/officeart/2005/8/layout/hList1"/>
    <dgm:cxn modelId="{888174D3-7E2E-4E9C-90EB-7A80FB95E4B7}" type="presOf" srcId="{8275381D-096A-4D8B-94E5-271B830805F5}" destId="{AB4963A6-6367-4ABA-9FA6-DBB49575AEB9}" srcOrd="0" destOrd="2" presId="urn:microsoft.com/office/officeart/2005/8/layout/hList1"/>
    <dgm:cxn modelId="{9C7936D6-FF87-4BF8-ABF2-31722E7FD3B4}" type="presOf" srcId="{DEDA1759-2E1B-4424-8B44-943E8A271F83}" destId="{AB4963A6-6367-4ABA-9FA6-DBB49575AEB9}" srcOrd="0" destOrd="6" presId="urn:microsoft.com/office/officeart/2005/8/layout/hList1"/>
    <dgm:cxn modelId="{8E87C3D9-EE85-4140-A233-074C888576C5}" srcId="{B4EE52D4-DCAB-44FF-937E-11E8879E14C4}" destId="{4CF15BBD-0E72-4D0A-8BC7-9853D9D16613}" srcOrd="3" destOrd="0" parTransId="{A7AA41D8-2B18-45EA-9CD4-F07C1B4A2119}" sibTransId="{876BE9B8-D5AE-458D-9457-E0365E9FFA70}"/>
    <dgm:cxn modelId="{422210E0-8031-4454-9FA4-BDB2A59A432F}" srcId="{1FBF17A6-ED3B-44D9-B750-4ACF386F5D47}" destId="{69ADBCCA-6C54-41DB-B6E4-8E51BD443E95}" srcOrd="3" destOrd="0" parTransId="{10A4B9DB-C699-4EC0-8E80-29602AC012D2}" sibTransId="{3F7FB87B-8215-42BD-AA44-65CBA37D5D8A}"/>
    <dgm:cxn modelId="{534DBBE5-0D68-484D-BADC-655D3AA11A23}" srcId="{1FBF17A6-ED3B-44D9-B750-4ACF386F5D47}" destId="{9272861A-D0BF-46B5-9FA7-8366245DBC52}" srcOrd="1" destOrd="0" parTransId="{44F8F17E-10AB-4181-8D71-5961393BAD11}" sibTransId="{FF264F1A-951F-4DA7-837C-6F510A9E2966}"/>
    <dgm:cxn modelId="{0E8E3DE8-4708-4CC2-9051-9516AAA0461E}" srcId="{1FBF17A6-ED3B-44D9-B750-4ACF386F5D47}" destId="{5A3A818B-4C32-4718-A58B-8604E9C4D300}" srcOrd="0" destOrd="0" parTransId="{4964E7BD-3E3A-4E17-BBBF-F7C031EF2D26}" sibTransId="{290E545C-E418-4126-896E-2A8D8FEE12CA}"/>
    <dgm:cxn modelId="{45D62FE9-24C5-4EE0-B840-37D4F6B21962}" type="presOf" srcId="{C74BBD22-94CA-4E05-A864-2EF30B5B95CA}" destId="{58C412B4-D560-4343-BC42-1CCCC6E64B50}" srcOrd="0" destOrd="0" presId="urn:microsoft.com/office/officeart/2005/8/layout/hList1"/>
    <dgm:cxn modelId="{4EDA50ED-05E9-4725-8434-E1AFE979B5FE}" type="presOf" srcId="{D773C720-C640-45A3-9736-2CB25F10B688}" destId="{EE808BBF-4C4F-458F-906E-6E3A116EF899}" srcOrd="0" destOrd="2" presId="urn:microsoft.com/office/officeart/2005/8/layout/hList1"/>
    <dgm:cxn modelId="{BF94BBEF-2A64-40DE-9E46-51F211594CBA}" type="presOf" srcId="{5A3A818B-4C32-4718-A58B-8604E9C4D300}" destId="{EE808BBF-4C4F-458F-906E-6E3A116EF899}" srcOrd="0" destOrd="0" presId="urn:microsoft.com/office/officeart/2005/8/layout/hList1"/>
    <dgm:cxn modelId="{3A3CC9F0-14F6-43F6-ACC2-13BD26D94E2C}" srcId="{1FBF17A6-ED3B-44D9-B750-4ACF386F5D47}" destId="{26969CE9-E826-4E29-8242-D094F00030C3}" srcOrd="7" destOrd="0" parTransId="{B1CBDD2A-6BED-48BC-9D77-FAFEF82397C0}" sibTransId="{EB484A5D-41CE-4991-A892-90FE302A9B93}"/>
    <dgm:cxn modelId="{3050F8F3-A47F-4583-90F9-8BF1B4C58CCC}" type="presOf" srcId="{1534B5A7-EF08-4F55-9A93-461E57D2B543}" destId="{EE808BBF-4C4F-458F-906E-6E3A116EF899}" srcOrd="0" destOrd="4" presId="urn:microsoft.com/office/officeart/2005/8/layout/hList1"/>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 modelId="{5C36AE44-AB69-4C2B-8A8A-1200E369F8F5}" type="presParOf" srcId="{5945574A-881D-4B9E-AFDE-A15CF6DBC89C}" destId="{DFF54783-7242-49A7-8C14-0F5612EACFBE}" srcOrd="5" destOrd="0" presId="urn:microsoft.com/office/officeart/2005/8/layout/hList1"/>
    <dgm:cxn modelId="{452CFE20-2978-4CA1-8B35-B4BAF67FFB05}" type="presParOf" srcId="{5945574A-881D-4B9E-AFDE-A15CF6DBC89C}" destId="{08FB4FD5-FD9E-4C0B-AC55-7C26DF476A71}" srcOrd="6" destOrd="0" presId="urn:microsoft.com/office/officeart/2005/8/layout/hList1"/>
    <dgm:cxn modelId="{D58FD2EA-0386-4734-AD63-F08ECDBFC7D2}" type="presParOf" srcId="{08FB4FD5-FD9E-4C0B-AC55-7C26DF476A71}" destId="{1B5A5ECC-D833-4CB2-8B96-97F1C9451D29}" srcOrd="0" destOrd="0" presId="urn:microsoft.com/office/officeart/2005/8/layout/hList1"/>
    <dgm:cxn modelId="{2755FB37-A4A1-4096-BE37-D357497A0BE8}" type="presParOf" srcId="{08FB4FD5-FD9E-4C0B-AC55-7C26DF476A71}" destId="{4B3011C5-2370-472F-90B6-A8009482CDF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Type 1</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Bare-metal (run directly on hardware)</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en-US" sz="1400"/>
            <a:t>Superior performance</a:t>
          </a:r>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Type 2</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en-US" sz="1400"/>
            <a:t>On top of another OS</a:t>
          </a:r>
        </a:p>
      </dgm:t>
    </dgm:pt>
    <dgm:pt modelId="{4B1FCEC9-0E53-47B9-A763-CFDC09129998}" type="parTrans" cxnId="{EC220732-0B39-46D4-8B21-D69F970BDAA1}">
      <dgm:prSet/>
      <dgm:spPr/>
      <dgm:t>
        <a:bodyPr/>
        <a:lstStyle/>
        <a:p>
          <a:endParaRPr lang="nb-NO"/>
        </a:p>
      </dgm:t>
    </dgm:pt>
    <dgm:pt modelId="{3F09F83A-7B23-480C-8977-8F84A5569196}" type="sibTrans" cxnId="{EC220732-0B39-46D4-8B21-D69F970BDAA1}">
      <dgm:prSet/>
      <dgm:spPr/>
      <dgm:t>
        <a:bodyPr/>
        <a:lstStyle/>
        <a:p>
          <a:endParaRPr lang="nb-NO"/>
        </a:p>
      </dgm:t>
    </dgm:pt>
    <dgm:pt modelId="{2E3630CB-02A1-4A7A-BCB3-FA8BAD597F8B}">
      <dgm:prSet custT="1"/>
      <dgm:spPr>
        <a:solidFill>
          <a:schemeClr val="bg2">
            <a:alpha val="90000"/>
          </a:schemeClr>
        </a:solidFill>
        <a:ln>
          <a:noFill/>
        </a:ln>
      </dgm:spPr>
      <dgm:t>
        <a:bodyPr/>
        <a:lstStyle/>
        <a:p>
          <a:pPr>
            <a:buFont typeface="Arial" panose="020B0604020202020204" pitchFamily="34" charset="0"/>
            <a:buChar char="•"/>
          </a:pPr>
          <a:r>
            <a:rPr lang="en-US" sz="1400"/>
            <a:t>For production use</a:t>
          </a:r>
        </a:p>
      </dgm:t>
    </dgm:pt>
    <dgm:pt modelId="{CE0BA8A7-E7E0-41D5-97F9-28B32DF6042B}" type="parTrans" cxnId="{5719CF22-B1E5-41E5-A91A-D37A26D5CA33}">
      <dgm:prSet/>
      <dgm:spPr/>
      <dgm:t>
        <a:bodyPr/>
        <a:lstStyle/>
        <a:p>
          <a:endParaRPr lang="nb-NO"/>
        </a:p>
      </dgm:t>
    </dgm:pt>
    <dgm:pt modelId="{12069281-D202-4F84-81E0-ECA7923ECE8E}" type="sibTrans" cxnId="{5719CF22-B1E5-41E5-A91A-D37A26D5CA33}">
      <dgm:prSet/>
      <dgm:spPr/>
      <dgm:t>
        <a:bodyPr/>
        <a:lstStyle/>
        <a:p>
          <a:endParaRPr lang="nb-NO"/>
        </a:p>
      </dgm:t>
    </dgm:pt>
    <dgm:pt modelId="{6140A1FF-67E9-4C02-BC64-F3A1D2C33D4B}">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B40B239F-B1DC-45AB-9A95-94344A8A4940}" type="parTrans" cxnId="{D62166ED-7B8C-4C7D-922F-BB92E8154A3D}">
      <dgm:prSet/>
      <dgm:spPr/>
      <dgm:t>
        <a:bodyPr/>
        <a:lstStyle/>
        <a:p>
          <a:endParaRPr lang="nb-NO"/>
        </a:p>
      </dgm:t>
    </dgm:pt>
    <dgm:pt modelId="{8852912C-C606-486D-B8A1-A454459C0102}" type="sibTrans" cxnId="{D62166ED-7B8C-4C7D-922F-BB92E8154A3D}">
      <dgm:prSet/>
      <dgm:spPr/>
      <dgm:t>
        <a:bodyPr/>
        <a:lstStyle/>
        <a:p>
          <a:endParaRPr lang="nb-NO"/>
        </a:p>
      </dgm:t>
    </dgm:pt>
    <dgm:pt modelId="{B6BDB207-6F17-4356-BD17-33D3C7769E43}">
      <dgm:prSet custT="1"/>
      <dgm:spPr>
        <a:solidFill>
          <a:schemeClr val="bg2">
            <a:alpha val="90000"/>
          </a:schemeClr>
        </a:solidFill>
        <a:ln>
          <a:noFill/>
        </a:ln>
      </dgm:spPr>
      <dgm:t>
        <a:bodyPr/>
        <a:lstStyle/>
        <a:p>
          <a:pPr>
            <a:buFont typeface="Arial" panose="020B0604020202020204" pitchFamily="34" charset="0"/>
            <a:buChar char="•"/>
          </a:pPr>
          <a:r>
            <a:rPr lang="en-US" sz="1400"/>
            <a:t>VMWare ESXi</a:t>
          </a:r>
        </a:p>
      </dgm:t>
    </dgm:pt>
    <dgm:pt modelId="{77B3CAFF-C156-4955-9291-B685FEA8B128}" type="parTrans" cxnId="{D72A782C-3EBC-4C01-806F-4BC23219FFA5}">
      <dgm:prSet/>
      <dgm:spPr/>
      <dgm:t>
        <a:bodyPr/>
        <a:lstStyle/>
        <a:p>
          <a:endParaRPr lang="nb-NO"/>
        </a:p>
      </dgm:t>
    </dgm:pt>
    <dgm:pt modelId="{840345B8-8B9C-404C-98AC-12C77CE5E2D9}" type="sibTrans" cxnId="{D72A782C-3EBC-4C01-806F-4BC23219FFA5}">
      <dgm:prSet/>
      <dgm:spPr/>
      <dgm:t>
        <a:bodyPr/>
        <a:lstStyle/>
        <a:p>
          <a:endParaRPr lang="nb-NO"/>
        </a:p>
      </dgm:t>
    </dgm:pt>
    <dgm:pt modelId="{11511E5B-2FE6-457E-B661-5201A97EE45F}">
      <dgm:prSet custT="1"/>
      <dgm:spPr>
        <a:solidFill>
          <a:schemeClr val="bg2">
            <a:alpha val="90000"/>
          </a:schemeClr>
        </a:solidFill>
        <a:ln>
          <a:noFill/>
        </a:ln>
      </dgm:spPr>
      <dgm:t>
        <a:bodyPr/>
        <a:lstStyle/>
        <a:p>
          <a:pPr>
            <a:buFont typeface="Arial" panose="020B0604020202020204" pitchFamily="34" charset="0"/>
            <a:buChar char="•"/>
          </a:pPr>
          <a:r>
            <a:rPr lang="en-US" sz="1400"/>
            <a:t>Proxmox</a:t>
          </a:r>
        </a:p>
      </dgm:t>
    </dgm:pt>
    <dgm:pt modelId="{299070FB-A3DF-4B4A-B5FC-1AE44F044DE1}" type="parTrans" cxnId="{6CA56FA4-2C4D-47C6-BB92-BBA3CF860802}">
      <dgm:prSet/>
      <dgm:spPr/>
      <dgm:t>
        <a:bodyPr/>
        <a:lstStyle/>
        <a:p>
          <a:endParaRPr lang="nb-NO"/>
        </a:p>
      </dgm:t>
    </dgm:pt>
    <dgm:pt modelId="{69C3C875-77E2-4719-9E1C-85DCF98DD30C}" type="sibTrans" cxnId="{6CA56FA4-2C4D-47C6-BB92-BBA3CF860802}">
      <dgm:prSet/>
      <dgm:spPr/>
      <dgm:t>
        <a:bodyPr/>
        <a:lstStyle/>
        <a:p>
          <a:endParaRPr lang="nb-NO"/>
        </a:p>
      </dgm:t>
    </dgm:pt>
    <dgm:pt modelId="{C1F9B498-5B31-4365-88AA-5FB1F41517CD}">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03AC5005-8A38-46A3-8535-A66F47853CAF}" type="parTrans" cxnId="{7B2F2F2C-3324-4AE1-9E1C-4FAACA08E138}">
      <dgm:prSet/>
      <dgm:spPr/>
      <dgm:t>
        <a:bodyPr/>
        <a:lstStyle/>
        <a:p>
          <a:endParaRPr lang="nb-NO"/>
        </a:p>
      </dgm:t>
    </dgm:pt>
    <dgm:pt modelId="{FB3B3F60-310D-4C6B-A05C-BD33A3627CE8}" type="sibTrans" cxnId="{7B2F2F2C-3324-4AE1-9E1C-4FAACA08E138}">
      <dgm:prSet/>
      <dgm:spPr/>
      <dgm:t>
        <a:bodyPr/>
        <a:lstStyle/>
        <a:p>
          <a:endParaRPr lang="nb-NO"/>
        </a:p>
      </dgm:t>
    </dgm:pt>
    <dgm:pt modelId="{15D05B4C-49BB-4798-81E8-EFB3B6100E3C}">
      <dgm:prSet custT="1"/>
      <dgm:spPr>
        <a:solidFill>
          <a:schemeClr val="bg2">
            <a:alpha val="90000"/>
          </a:schemeClr>
        </a:solidFill>
        <a:ln>
          <a:noFill/>
        </a:ln>
      </dgm:spPr>
      <dgm:t>
        <a:bodyPr/>
        <a:lstStyle/>
        <a:p>
          <a:pPr>
            <a:buFont typeface="Arial" panose="020B0604020202020204" pitchFamily="34" charset="0"/>
            <a:buChar char="•"/>
          </a:pPr>
          <a:r>
            <a:rPr lang="en-US" sz="1400"/>
            <a:t>KVM</a:t>
          </a:r>
        </a:p>
      </dgm:t>
    </dgm:pt>
    <dgm:pt modelId="{EB7F12B0-90EF-4D7D-8472-0CF20BE4150E}" type="parTrans" cxnId="{3133E4D4-AFD2-4A8E-B8E2-EECB2190C8CD}">
      <dgm:prSet/>
      <dgm:spPr/>
      <dgm:t>
        <a:bodyPr/>
        <a:lstStyle/>
        <a:p>
          <a:endParaRPr lang="nb-NO"/>
        </a:p>
      </dgm:t>
    </dgm:pt>
    <dgm:pt modelId="{8F143D40-356B-4ACD-97B1-6007E193C1FE}" type="sibTrans" cxnId="{3133E4D4-AFD2-4A8E-B8E2-EECB2190C8CD}">
      <dgm:prSet/>
      <dgm:spPr/>
      <dgm:t>
        <a:bodyPr/>
        <a:lstStyle/>
        <a:p>
          <a:endParaRPr lang="nb-NO"/>
        </a:p>
      </dgm:t>
    </dgm:pt>
    <dgm:pt modelId="{8B98B7A8-8128-479F-B6B9-014DEEF2DE57}">
      <dgm:prSet custT="1"/>
      <dgm:spPr>
        <a:solidFill>
          <a:schemeClr val="bg2">
            <a:alpha val="90000"/>
          </a:schemeClr>
        </a:solidFill>
        <a:ln>
          <a:noFill/>
        </a:ln>
      </dgm:spPr>
      <dgm:t>
        <a:bodyPr/>
        <a:lstStyle/>
        <a:p>
          <a:pPr>
            <a:buFont typeface="Arial" panose="020B0604020202020204" pitchFamily="34" charset="0"/>
            <a:buChar char="•"/>
          </a:pPr>
          <a:r>
            <a:rPr lang="en-US" sz="1400"/>
            <a:t>Xen</a:t>
          </a:r>
        </a:p>
      </dgm:t>
    </dgm:pt>
    <dgm:pt modelId="{DDBC320F-2738-449E-A428-6E5CBDEACCD2}" type="parTrans" cxnId="{D7182971-4E2E-49ED-A0D5-197C678881F3}">
      <dgm:prSet/>
      <dgm:spPr/>
      <dgm:t>
        <a:bodyPr/>
        <a:lstStyle/>
        <a:p>
          <a:endParaRPr lang="nb-NO"/>
        </a:p>
      </dgm:t>
    </dgm:pt>
    <dgm:pt modelId="{294F7752-933E-4065-9D69-39F5DFB50812}" type="sibTrans" cxnId="{D7182971-4E2E-49ED-A0D5-197C678881F3}">
      <dgm:prSet/>
      <dgm:spPr/>
      <dgm:t>
        <a:bodyPr/>
        <a:lstStyle/>
        <a:p>
          <a:endParaRPr lang="nb-NO"/>
        </a:p>
      </dgm:t>
    </dgm:pt>
    <dgm:pt modelId="{668BCFFA-A162-4B36-A62D-A75FDDB3B0F0}">
      <dgm:prSet custT="1"/>
      <dgm:spPr>
        <a:solidFill>
          <a:schemeClr val="bg2">
            <a:alpha val="90000"/>
          </a:schemeClr>
        </a:solidFill>
        <a:ln>
          <a:noFill/>
        </a:ln>
      </dgm:spPr>
      <dgm:t>
        <a:bodyPr/>
        <a:lstStyle/>
        <a:p>
          <a:pPr>
            <a:buFont typeface="Arial" panose="020B0604020202020204" pitchFamily="34" charset="0"/>
            <a:buChar char="•"/>
          </a:pPr>
          <a:r>
            <a:rPr lang="en-US" sz="1400"/>
            <a:t>Nutanix</a:t>
          </a:r>
        </a:p>
      </dgm:t>
    </dgm:pt>
    <dgm:pt modelId="{5CD795E6-52F8-4CA7-8A74-6FA7B41CDFE8}" type="parTrans" cxnId="{FB9FBEF3-CFB5-4FB2-87F9-63F452FF6B8C}">
      <dgm:prSet/>
      <dgm:spPr/>
      <dgm:t>
        <a:bodyPr/>
        <a:lstStyle/>
        <a:p>
          <a:endParaRPr lang="nb-NO"/>
        </a:p>
      </dgm:t>
    </dgm:pt>
    <dgm:pt modelId="{3355E8A7-D166-4033-B1EC-50AEE3E00AC4}" type="sibTrans" cxnId="{FB9FBEF3-CFB5-4FB2-87F9-63F452FF6B8C}">
      <dgm:prSet/>
      <dgm:spPr/>
      <dgm:t>
        <a:bodyPr/>
        <a:lstStyle/>
        <a:p>
          <a:endParaRPr lang="nb-NO"/>
        </a:p>
      </dgm:t>
    </dgm:pt>
    <dgm:pt modelId="{15F7BEE5-5BFC-448C-ADE7-02DC7A0B1FD3}">
      <dgm:prSet custT="1"/>
      <dgm:spPr>
        <a:solidFill>
          <a:schemeClr val="bg2">
            <a:alpha val="90000"/>
          </a:schemeClr>
        </a:solidFill>
        <a:ln>
          <a:noFill/>
        </a:ln>
      </dgm:spPr>
      <dgm:t>
        <a:bodyPr/>
        <a:lstStyle/>
        <a:p>
          <a:pPr>
            <a:buFont typeface="Arial" panose="020B0604020202020204" pitchFamily="34" charset="0"/>
            <a:buChar char="•"/>
          </a:pPr>
          <a:r>
            <a:rPr lang="en-US" sz="1400"/>
            <a:t>Flexible, can run on your laptop</a:t>
          </a:r>
        </a:p>
      </dgm:t>
    </dgm:pt>
    <dgm:pt modelId="{7367B41F-D272-459D-A805-70D753C601CF}" type="parTrans" cxnId="{58F329DB-473D-41E8-8CE6-CB6937623DBC}">
      <dgm:prSet/>
      <dgm:spPr/>
      <dgm:t>
        <a:bodyPr/>
        <a:lstStyle/>
        <a:p>
          <a:endParaRPr lang="nb-NO"/>
        </a:p>
      </dgm:t>
    </dgm:pt>
    <dgm:pt modelId="{7F68280A-0E04-4FFF-AD8B-9D50D197ADC2}" type="sibTrans" cxnId="{58F329DB-473D-41E8-8CE6-CB6937623DBC}">
      <dgm:prSet/>
      <dgm:spPr/>
      <dgm:t>
        <a:bodyPr/>
        <a:lstStyle/>
        <a:p>
          <a:endParaRPr lang="nb-NO"/>
        </a:p>
      </dgm:t>
    </dgm:pt>
    <dgm:pt modelId="{ABA2FDBC-9780-4A7E-910F-2030CFFE37B7}">
      <dgm:prSet custT="1"/>
      <dgm:spPr>
        <a:solidFill>
          <a:schemeClr val="bg2">
            <a:alpha val="90000"/>
          </a:schemeClr>
        </a:solidFill>
        <a:ln>
          <a:noFill/>
        </a:ln>
      </dgm:spPr>
      <dgm:t>
        <a:bodyPr/>
        <a:lstStyle/>
        <a:p>
          <a:pPr>
            <a:buFont typeface="Arial" panose="020B0604020202020204" pitchFamily="34" charset="0"/>
            <a:buChar char="•"/>
          </a:pPr>
          <a:r>
            <a:rPr lang="en-US" sz="1400"/>
            <a:t>For lab purposes or at least non-24/7</a:t>
          </a:r>
        </a:p>
      </dgm:t>
    </dgm:pt>
    <dgm:pt modelId="{2B7DFFF5-F993-431D-BA43-AAB41A8C4960}" type="parTrans" cxnId="{D9EACEF3-184F-4E33-A071-2D9848A50E65}">
      <dgm:prSet/>
      <dgm:spPr/>
      <dgm:t>
        <a:bodyPr/>
        <a:lstStyle/>
        <a:p>
          <a:endParaRPr lang="nb-NO"/>
        </a:p>
      </dgm:t>
    </dgm:pt>
    <dgm:pt modelId="{8FC81018-85CC-4BDC-B708-E424EEFBDA7B}" type="sibTrans" cxnId="{D9EACEF3-184F-4E33-A071-2D9848A50E65}">
      <dgm:prSet/>
      <dgm:spPr/>
      <dgm:t>
        <a:bodyPr/>
        <a:lstStyle/>
        <a:p>
          <a:endParaRPr lang="nb-NO"/>
        </a:p>
      </dgm:t>
    </dgm:pt>
    <dgm:pt modelId="{48D61608-FDC0-4368-BE14-F3AAE6ED56F2}">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FD3380EB-F611-4D83-8654-48ECE488A640}" type="parTrans" cxnId="{254E8510-2E32-4704-AB1A-8ADDDCB5B2EC}">
      <dgm:prSet/>
      <dgm:spPr/>
      <dgm:t>
        <a:bodyPr/>
        <a:lstStyle/>
        <a:p>
          <a:endParaRPr lang="nb-NO"/>
        </a:p>
      </dgm:t>
    </dgm:pt>
    <dgm:pt modelId="{70DAE54C-3833-4EF6-B52F-CC4A1EB9AFA7}" type="sibTrans" cxnId="{254E8510-2E32-4704-AB1A-8ADDDCB5B2EC}">
      <dgm:prSet/>
      <dgm:spPr/>
      <dgm:t>
        <a:bodyPr/>
        <a:lstStyle/>
        <a:p>
          <a:endParaRPr lang="nb-NO"/>
        </a:p>
      </dgm:t>
    </dgm:pt>
    <dgm:pt modelId="{2BF884DC-B334-410A-ADDB-0258B9D6467C}">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807A5BCE-3AE7-4271-A857-518140F12028}" type="parTrans" cxnId="{7E1C69F6-2608-4579-AC18-26B46E04BB10}">
      <dgm:prSet/>
      <dgm:spPr/>
      <dgm:t>
        <a:bodyPr/>
        <a:lstStyle/>
        <a:p>
          <a:endParaRPr lang="nb-NO"/>
        </a:p>
      </dgm:t>
    </dgm:pt>
    <dgm:pt modelId="{D1C5EA4B-09B6-4B22-96A2-A2F20D45224B}" type="sibTrans" cxnId="{7E1C69F6-2608-4579-AC18-26B46E04BB10}">
      <dgm:prSet/>
      <dgm:spPr/>
      <dgm:t>
        <a:bodyPr/>
        <a:lstStyle/>
        <a:p>
          <a:endParaRPr lang="nb-NO"/>
        </a:p>
      </dgm:t>
    </dgm:pt>
    <dgm:pt modelId="{BB4C5FF7-392D-4FB8-966C-ED83AD939EB8}">
      <dgm:prSet custT="1"/>
      <dgm:spPr>
        <a:solidFill>
          <a:schemeClr val="bg2">
            <a:alpha val="90000"/>
          </a:schemeClr>
        </a:solidFill>
        <a:ln>
          <a:noFill/>
        </a:ln>
      </dgm:spPr>
      <dgm:t>
        <a:bodyPr/>
        <a:lstStyle/>
        <a:p>
          <a:pPr>
            <a:buFont typeface="Arial" panose="020B0604020202020204" pitchFamily="34" charset="0"/>
            <a:buChar char="•"/>
          </a:pPr>
          <a:r>
            <a:rPr lang="en-US" sz="1400"/>
            <a:t>VirtualBox</a:t>
          </a:r>
        </a:p>
      </dgm:t>
    </dgm:pt>
    <dgm:pt modelId="{F72ADA3F-38FC-4FC0-8B14-0E744B4517CD}" type="parTrans" cxnId="{2C4021EA-DC4E-453F-9017-1A5822D8347C}">
      <dgm:prSet/>
      <dgm:spPr/>
    </dgm:pt>
    <dgm:pt modelId="{0CDBC1EA-FE7F-4B0B-96C2-06E2DCAE09D1}" type="sibTrans" cxnId="{2C4021EA-DC4E-453F-9017-1A5822D8347C}">
      <dgm:prSet/>
      <dgm:spPr/>
    </dgm:pt>
    <dgm:pt modelId="{EE9D865F-9EAE-4002-9A04-FF285EFA8FFD}">
      <dgm:prSet custT="1"/>
      <dgm:spPr>
        <a:solidFill>
          <a:schemeClr val="bg2">
            <a:alpha val="90000"/>
          </a:schemeClr>
        </a:solidFill>
        <a:ln>
          <a:noFill/>
        </a:ln>
      </dgm:spPr>
      <dgm:t>
        <a:bodyPr/>
        <a:lstStyle/>
        <a:p>
          <a:pPr>
            <a:buFont typeface="Arial" panose="020B0604020202020204" pitchFamily="34" charset="0"/>
            <a:buChar char="•"/>
          </a:pPr>
          <a:r>
            <a:rPr lang="en-US" sz="1400"/>
            <a:t>VMWare Workstation</a:t>
          </a:r>
        </a:p>
      </dgm:t>
    </dgm:pt>
    <dgm:pt modelId="{942687EA-E180-4193-BCEA-86F4BC606A1E}" type="parTrans" cxnId="{D92C3701-72E0-457F-9003-10755140DFB5}">
      <dgm:prSet/>
      <dgm:spPr/>
    </dgm:pt>
    <dgm:pt modelId="{FF4275B5-4D48-49A8-900C-03656661BD67}" type="sibTrans" cxnId="{D92C3701-72E0-457F-9003-10755140DFB5}">
      <dgm:prSet/>
      <dgm:spPr/>
    </dgm:pt>
    <dgm:pt modelId="{E11660E2-BFEB-4B44-ACA3-C70ED4503F76}">
      <dgm:prSet custT="1"/>
      <dgm:spPr>
        <a:solidFill>
          <a:schemeClr val="bg2">
            <a:alpha val="90000"/>
          </a:schemeClr>
        </a:solidFill>
        <a:ln>
          <a:noFill/>
        </a:ln>
      </dgm:spPr>
      <dgm:t>
        <a:bodyPr/>
        <a:lstStyle/>
        <a:p>
          <a:pPr>
            <a:buFont typeface="Arial" panose="020B0604020202020204" pitchFamily="34" charset="0"/>
            <a:buChar char="•"/>
          </a:pPr>
          <a:r>
            <a:rPr lang="en-US" sz="1400"/>
            <a:t>Parallels</a:t>
          </a:r>
        </a:p>
      </dgm:t>
    </dgm:pt>
    <dgm:pt modelId="{39D5D8B4-495B-423D-AD9B-E3E7BBDFA71E}" type="parTrans" cxnId="{FF654122-718C-4175-8095-B58F09CEDE1F}">
      <dgm:prSet/>
      <dgm:spPr/>
    </dgm:pt>
    <dgm:pt modelId="{5D631F44-F82C-4FAB-B21F-08F285DE5FA9}" type="sibTrans" cxnId="{FF654122-718C-4175-8095-B58F09CEDE1F}">
      <dgm:prSet/>
      <dgm:spPr/>
    </dgm:pt>
    <dgm:pt modelId="{1D21903C-C835-4B48-A8C7-339C4FF7A194}">
      <dgm:prSet custT="1"/>
      <dgm:spPr>
        <a:solidFill>
          <a:schemeClr val="bg2">
            <a:alpha val="90000"/>
          </a:schemeClr>
        </a:solidFill>
        <a:ln>
          <a:noFill/>
        </a:ln>
      </dgm:spPr>
      <dgm:t>
        <a:bodyPr/>
        <a:lstStyle/>
        <a:p>
          <a:pPr>
            <a:buFont typeface="Arial" panose="020B0604020202020204" pitchFamily="34" charset="0"/>
            <a:buChar char="•"/>
          </a:pPr>
          <a:r>
            <a:rPr lang="en-US" sz="1400"/>
            <a:t>Hyper-V</a:t>
          </a:r>
        </a:p>
      </dgm:t>
    </dgm:pt>
    <dgm:pt modelId="{4E036DE7-283C-4A8E-AEB0-C64762FED707}" type="parTrans" cxnId="{441F4136-EC92-4589-988B-6A9B13443D81}">
      <dgm:prSet/>
      <dgm:spPr/>
    </dgm:pt>
    <dgm:pt modelId="{0A6831B6-9844-4424-9626-28119F6F7C60}" type="sibTrans" cxnId="{441F4136-EC92-4589-988B-6A9B13443D81}">
      <dgm:prSet/>
      <dgm:spPr/>
    </dgm:pt>
    <dgm:pt modelId="{69701208-5017-4467-BEB3-FEB11FE0197F}">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579DDA7D-72A1-4696-8566-290F24682775}" type="parTrans" cxnId="{0DD8F727-5AE8-4780-9400-DEEACE2F6D33}">
      <dgm:prSet/>
      <dgm:spPr/>
    </dgm:pt>
    <dgm:pt modelId="{B42B5A79-509D-4A45-988E-B59D5A6A7AF7}" type="sibTrans" cxnId="{0DD8F727-5AE8-4780-9400-DEEACE2F6D33}">
      <dgm:prSet/>
      <dgm:spPr/>
    </dgm:pt>
    <dgm:pt modelId="{9F19E68C-5854-410B-AD88-BA61DBD90AF1}">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6B9C5946-43E2-411D-9A89-ACFF8FCA994F}" type="parTrans" cxnId="{8FFFDDE8-C80D-47EF-B18A-2201BC355F44}">
      <dgm:prSet/>
      <dgm:spPr/>
    </dgm:pt>
    <dgm:pt modelId="{8ED64AFB-FBC5-4724-8CC1-7551FE9C0AD0}" type="sibTrans" cxnId="{8FFFDDE8-C80D-47EF-B18A-2201BC355F44}">
      <dgm:prSet/>
      <dgm:spPr/>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2" custScaleY="55359" custLinFactNeighborX="-1" custLinFactNeighborY="-20680">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2">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2" custScaleY="54502" custLinFactNeighborX="1" custLinFactNeighborY="-22598">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2">
        <dgm:presLayoutVars>
          <dgm:bulletEnabled val="1"/>
        </dgm:presLayoutVars>
      </dgm:prSet>
      <dgm:spPr/>
    </dgm:pt>
  </dgm:ptLst>
  <dgm:cxnLst>
    <dgm:cxn modelId="{D92C3701-72E0-457F-9003-10755140DFB5}" srcId="{48D61608-FDC0-4368-BE14-F3AAE6ED56F2}" destId="{EE9D865F-9EAE-4002-9A04-FF285EFA8FFD}" srcOrd="1" destOrd="0" parTransId="{942687EA-E180-4193-BCEA-86F4BC606A1E}" sibTransId="{FF4275B5-4D48-49A8-900C-03656661BD67}"/>
    <dgm:cxn modelId="{9EDEA201-9E31-4E9A-83FF-90087F33E51E}" srcId="{6385F6C3-F549-4EF7-8A7B-E908A426392C}" destId="{CA4D4197-B57E-4B14-9475-9B14F94027B1}" srcOrd="0" destOrd="0" parTransId="{1852B5C7-3995-49A5-BBAF-83A9981E47FD}" sibTransId="{6BE88ACF-1515-4B25-A2D6-313F6DC5ABE2}"/>
    <dgm:cxn modelId="{254E8510-2E32-4704-AB1A-8ADDDCB5B2EC}" srcId="{1FBF17A6-ED3B-44D9-B750-4ACF386F5D47}" destId="{48D61608-FDC0-4368-BE14-F3AAE6ED56F2}" srcOrd="4" destOrd="0" parTransId="{FD3380EB-F611-4D83-8654-48ECE488A640}" sibTransId="{70DAE54C-3833-4EF6-B52F-CC4A1EB9AFA7}"/>
    <dgm:cxn modelId="{92101B14-9F3D-4648-B2EE-4F1DA3565487}" type="presOf" srcId="{668BCFFA-A162-4B36-A62D-A75FDDB3B0F0}" destId="{AB4963A6-6367-4ABA-9FA6-DBB49575AEB9}" srcOrd="0" destOrd="9" presId="urn:microsoft.com/office/officeart/2005/8/layout/hList1"/>
    <dgm:cxn modelId="{20BDC31B-22C0-413C-9BC1-7F8641B88438}" type="presOf" srcId="{ABA2FDBC-9780-4A7E-910F-2030CFFE37B7}" destId="{EE808BBF-4C4F-458F-906E-6E3A116EF899}" srcOrd="0" destOrd="2" presId="urn:microsoft.com/office/officeart/2005/8/layout/hList1"/>
    <dgm:cxn modelId="{FD4D0D22-BE6A-4B44-91B2-873315F75FB9}" type="presOf" srcId="{C1F9B498-5B31-4365-88AA-5FB1F41517CD}" destId="{AB4963A6-6367-4ABA-9FA6-DBB49575AEB9}" srcOrd="0" destOrd="10" presId="urn:microsoft.com/office/officeart/2005/8/layout/hList1"/>
    <dgm:cxn modelId="{FF654122-718C-4175-8095-B58F09CEDE1F}" srcId="{48D61608-FDC0-4368-BE14-F3AAE6ED56F2}" destId="{E11660E2-BFEB-4B44-ACA3-C70ED4503F76}" srcOrd="3" destOrd="0" parTransId="{39D5D8B4-495B-423D-AD9B-E3E7BBDFA71E}" sibTransId="{5D631F44-F82C-4FAB-B21F-08F285DE5FA9}"/>
    <dgm:cxn modelId="{0190BD22-6FC3-4EF8-9C1B-31C4519C976D}" srcId="{4B0A216B-2972-4F48-9D24-92DD32946FFC}" destId="{1FBF17A6-ED3B-44D9-B750-4ACF386F5D47}" srcOrd="1" destOrd="0" parTransId="{56BF8C26-074A-43AD-A2EE-06775C685C27}" sibTransId="{77AD9E18-A96C-46C1-A7D6-B10A75556C59}"/>
    <dgm:cxn modelId="{5719CF22-B1E5-41E5-A91A-D37A26D5CA33}" srcId="{6385F6C3-F549-4EF7-8A7B-E908A426392C}" destId="{2E3630CB-02A1-4A7A-BCB3-FA8BAD597F8B}" srcOrd="2" destOrd="0" parTransId="{CE0BA8A7-E7E0-41D5-97F9-28B32DF6042B}" sibTransId="{12069281-D202-4F84-81E0-ECA7923ECE8E}"/>
    <dgm:cxn modelId="{D12EBA25-285A-4A1D-AE76-278E1EF4A076}" type="presOf" srcId="{2BF884DC-B334-410A-ADDB-0258B9D6467C}" destId="{EE808BBF-4C4F-458F-906E-6E3A116EF899}" srcOrd="0" destOrd="9" presId="urn:microsoft.com/office/officeart/2005/8/layout/hList1"/>
    <dgm:cxn modelId="{0DD8F727-5AE8-4780-9400-DEEACE2F6D33}" srcId="{6385F6C3-F549-4EF7-8A7B-E908A426392C}" destId="{69701208-5017-4467-BEB3-FEB11FE0197F}" srcOrd="3" destOrd="0" parTransId="{579DDA7D-72A1-4696-8566-290F24682775}" sibTransId="{B42B5A79-509D-4A45-988E-B59D5A6A7AF7}"/>
    <dgm:cxn modelId="{7B2F2F2C-3324-4AE1-9E1C-4FAACA08E138}" srcId="{6140A1FF-67E9-4C02-BC64-F3A1D2C33D4B}" destId="{C1F9B498-5B31-4365-88AA-5FB1F41517CD}" srcOrd="5" destOrd="0" parTransId="{03AC5005-8A38-46A3-8535-A66F47853CAF}" sibTransId="{FB3B3F60-310D-4C6B-A05C-BD33A3627CE8}"/>
    <dgm:cxn modelId="{D72A782C-3EBC-4C01-806F-4BC23219FFA5}" srcId="{6140A1FF-67E9-4C02-BC64-F3A1D2C33D4B}" destId="{B6BDB207-6F17-4356-BD17-33D3C7769E43}" srcOrd="0" destOrd="0" parTransId="{77B3CAFF-C156-4955-9291-B685FEA8B128}" sibTransId="{840345B8-8B9C-404C-98AC-12C77CE5E2D9}"/>
    <dgm:cxn modelId="{EC220732-0B39-46D4-8B21-D69F970BDAA1}" srcId="{1FBF17A6-ED3B-44D9-B750-4ACF386F5D47}" destId="{1ADCAFE7-2BA6-44FA-814D-174884743D1F}" srcOrd="0" destOrd="0" parTransId="{4B1FCEC9-0E53-47B9-A763-CFDC09129998}" sibTransId="{3F09F83A-7B23-480C-8977-8F84A5569196}"/>
    <dgm:cxn modelId="{441F4136-EC92-4589-988B-6A9B13443D81}" srcId="{48D61608-FDC0-4368-BE14-F3AAE6ED56F2}" destId="{1D21903C-C835-4B48-A8C7-339C4FF7A194}" srcOrd="2" destOrd="0" parTransId="{4E036DE7-283C-4A8E-AEB0-C64762FED707}" sibTransId="{0A6831B6-9844-4424-9626-28119F6F7C60}"/>
    <dgm:cxn modelId="{7159F537-6C4C-419B-A1EB-582E08E18E9B}" type="presOf" srcId="{9F19E68C-5854-410B-AD88-BA61DBD90AF1}" destId="{EE808BBF-4C4F-458F-906E-6E3A116EF899}" srcOrd="0" destOrd="3" presId="urn:microsoft.com/office/officeart/2005/8/layout/hList1"/>
    <dgm:cxn modelId="{07FE1D39-AD26-48DC-BB70-4D206ED8C84D}" type="presOf" srcId="{69701208-5017-4467-BEB3-FEB11FE0197F}" destId="{AB4963A6-6367-4ABA-9FA6-DBB49575AEB9}" srcOrd="0" destOrd="3" presId="urn:microsoft.com/office/officeart/2005/8/layout/hList1"/>
    <dgm:cxn modelId="{9C7E343B-881B-4B6A-B687-AA9468EDDB23}" type="presOf" srcId="{1D21903C-C835-4B48-A8C7-339C4FF7A194}" destId="{EE808BBF-4C4F-458F-906E-6E3A116EF899}" srcOrd="0" destOrd="7" presId="urn:microsoft.com/office/officeart/2005/8/layout/hList1"/>
    <dgm:cxn modelId="{E26BB15F-A2DD-4FFC-81CD-DA05F58117B4}" type="presOf" srcId="{CA4D4197-B57E-4B14-9475-9B14F94027B1}" destId="{AB4963A6-6367-4ABA-9FA6-DBB49575AEB9}" srcOrd="0" destOrd="0" presId="urn:microsoft.com/office/officeart/2005/8/layout/hList1"/>
    <dgm:cxn modelId="{281A6963-F17E-449B-8353-AAE389DAFBF8}" type="presOf" srcId="{8B98B7A8-8128-479F-B6B9-014DEEF2DE57}" destId="{AB4963A6-6367-4ABA-9FA6-DBB49575AEB9}" srcOrd="0" destOrd="8" presId="urn:microsoft.com/office/officeart/2005/8/layout/hList1"/>
    <dgm:cxn modelId="{9FE2C065-69AF-4041-AA13-FE9B206AFB7C}" type="presOf" srcId="{48D61608-FDC0-4368-BE14-F3AAE6ED56F2}" destId="{EE808BBF-4C4F-458F-906E-6E3A116EF899}" srcOrd="0" destOrd="4" presId="urn:microsoft.com/office/officeart/2005/8/layout/hList1"/>
    <dgm:cxn modelId="{81B83A69-0F24-4D74-AF41-D73A2FE2DA5A}" type="presOf" srcId="{11511E5B-2FE6-457E-B661-5201A97EE45F}" destId="{AB4963A6-6367-4ABA-9FA6-DBB49575AEB9}" srcOrd="0" destOrd="6" presId="urn:microsoft.com/office/officeart/2005/8/layout/hList1"/>
    <dgm:cxn modelId="{AA5B6C69-7181-4C30-9D32-707A63087BD3}" type="presOf" srcId="{EE9D865F-9EAE-4002-9A04-FF285EFA8FFD}" destId="{EE808BBF-4C4F-458F-906E-6E3A116EF899}" srcOrd="0" destOrd="6" presId="urn:microsoft.com/office/officeart/2005/8/layout/hList1"/>
    <dgm:cxn modelId="{DDD97A4B-7904-4F49-A03F-BF363F6B784F}" type="presOf" srcId="{1ADCAFE7-2BA6-44FA-814D-174884743D1F}" destId="{EE808BBF-4C4F-458F-906E-6E3A116EF899}" srcOrd="0" destOrd="0" presId="urn:microsoft.com/office/officeart/2005/8/layout/hList1"/>
    <dgm:cxn modelId="{D7182971-4E2E-49ED-A0D5-197C678881F3}" srcId="{6140A1FF-67E9-4C02-BC64-F3A1D2C33D4B}" destId="{8B98B7A8-8128-479F-B6B9-014DEEF2DE57}" srcOrd="3" destOrd="0" parTransId="{DDBC320F-2738-449E-A428-6E5CBDEACCD2}" sibTransId="{294F7752-933E-4065-9D69-39F5DFB50812}"/>
    <dgm:cxn modelId="{3D275072-0FE1-4DF9-9894-69DAC7398C0B}" type="presOf" srcId="{1FBF17A6-ED3B-44D9-B750-4ACF386F5D47}" destId="{2DD4E8E4-D05A-431D-8032-66D6B9096BBB}" srcOrd="0" destOrd="0" presId="urn:microsoft.com/office/officeart/2005/8/layout/hList1"/>
    <dgm:cxn modelId="{D5730475-E7EA-4CB6-B7F9-E338F1BF240E}" type="presOf" srcId="{6140A1FF-67E9-4C02-BC64-F3A1D2C33D4B}" destId="{AB4963A6-6367-4ABA-9FA6-DBB49575AEB9}" srcOrd="0" destOrd="4"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8899738B-FB87-456C-AFCC-E6336F153A05}" type="presOf" srcId="{B6BDB207-6F17-4356-BD17-33D3C7769E43}" destId="{AB4963A6-6367-4ABA-9FA6-DBB49575AEB9}" srcOrd="0" destOrd="5"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52ECF895-1D1B-4F80-860D-88609A4A75B0}" type="presOf" srcId="{4B0A216B-2972-4F48-9D24-92DD32946FFC}" destId="{5945574A-881D-4B9E-AFDE-A15CF6DBC89C}" srcOrd="0" destOrd="0" presId="urn:microsoft.com/office/officeart/2005/8/layout/hList1"/>
    <dgm:cxn modelId="{846596A1-A4C5-4254-A152-D049649F6EAF}" type="presOf" srcId="{2E3630CB-02A1-4A7A-BCB3-FA8BAD597F8B}" destId="{AB4963A6-6367-4ABA-9FA6-DBB49575AEB9}" srcOrd="0" destOrd="2" presId="urn:microsoft.com/office/officeart/2005/8/layout/hList1"/>
    <dgm:cxn modelId="{6CA56FA4-2C4D-47C6-BB92-BBA3CF860802}" srcId="{6140A1FF-67E9-4C02-BC64-F3A1D2C33D4B}" destId="{11511E5B-2FE6-457E-B661-5201A97EE45F}" srcOrd="1" destOrd="0" parTransId="{299070FB-A3DF-4B4A-B5FC-1AE44F044DE1}" sibTransId="{69C3C875-77E2-4719-9E1C-85DCF98DD30C}"/>
    <dgm:cxn modelId="{5B5F04A7-355B-459C-B1B9-6C2A4C52C850}" type="presOf" srcId="{BB4C5FF7-392D-4FB8-966C-ED83AD939EB8}" destId="{EE808BBF-4C4F-458F-906E-6E3A116EF899}" srcOrd="0" destOrd="5" presId="urn:microsoft.com/office/officeart/2005/8/layout/hList1"/>
    <dgm:cxn modelId="{52952FD1-91A6-4DFC-A12D-69274EBF721C}" type="presOf" srcId="{E11660E2-BFEB-4B44-ACA3-C70ED4503F76}" destId="{EE808BBF-4C4F-458F-906E-6E3A116EF899}" srcOrd="0" destOrd="8" presId="urn:microsoft.com/office/officeart/2005/8/layout/hList1"/>
    <dgm:cxn modelId="{3133E4D4-AFD2-4A8E-B8E2-EECB2190C8CD}" srcId="{6140A1FF-67E9-4C02-BC64-F3A1D2C33D4B}" destId="{15D05B4C-49BB-4798-81E8-EFB3B6100E3C}" srcOrd="2" destOrd="0" parTransId="{EB7F12B0-90EF-4D7D-8472-0CF20BE4150E}" sibTransId="{8F143D40-356B-4ACD-97B1-6007E193C1FE}"/>
    <dgm:cxn modelId="{F2732FD7-45AF-4C09-BCE2-38A8DF5C000B}" type="presOf" srcId="{15D05B4C-49BB-4798-81E8-EFB3B6100E3C}" destId="{AB4963A6-6367-4ABA-9FA6-DBB49575AEB9}" srcOrd="0" destOrd="7" presId="urn:microsoft.com/office/officeart/2005/8/layout/hList1"/>
    <dgm:cxn modelId="{58F329DB-473D-41E8-8CE6-CB6937623DBC}" srcId="{1FBF17A6-ED3B-44D9-B750-4ACF386F5D47}" destId="{15F7BEE5-5BFC-448C-ADE7-02DC7A0B1FD3}" srcOrd="1" destOrd="0" parTransId="{7367B41F-D272-459D-A805-70D753C601CF}" sibTransId="{7F68280A-0E04-4FFF-AD8B-9D50D197ADC2}"/>
    <dgm:cxn modelId="{245BB0DE-847D-4F38-B300-696E4677115E}" type="presOf" srcId="{15F7BEE5-5BFC-448C-ADE7-02DC7A0B1FD3}" destId="{EE808BBF-4C4F-458F-906E-6E3A116EF899}" srcOrd="0" destOrd="1" presId="urn:microsoft.com/office/officeart/2005/8/layout/hList1"/>
    <dgm:cxn modelId="{858FEFDE-47B0-43F8-934F-77818B63F571}" type="presOf" srcId="{521E6C39-7EF3-4C0D-8E1A-4C2B00C81BA8}" destId="{AB4963A6-6367-4ABA-9FA6-DBB49575AEB9}" srcOrd="0" destOrd="1" presId="urn:microsoft.com/office/officeart/2005/8/layout/hList1"/>
    <dgm:cxn modelId="{8FFFDDE8-C80D-47EF-B18A-2201BC355F44}" srcId="{1FBF17A6-ED3B-44D9-B750-4ACF386F5D47}" destId="{9F19E68C-5854-410B-AD88-BA61DBD90AF1}" srcOrd="3" destOrd="0" parTransId="{6B9C5946-43E2-411D-9A89-ACFF8FCA994F}" sibTransId="{8ED64AFB-FBC5-4724-8CC1-7551FE9C0AD0}"/>
    <dgm:cxn modelId="{2C4021EA-DC4E-453F-9017-1A5822D8347C}" srcId="{48D61608-FDC0-4368-BE14-F3AAE6ED56F2}" destId="{BB4C5FF7-392D-4FB8-966C-ED83AD939EB8}" srcOrd="0" destOrd="0" parTransId="{F72ADA3F-38FC-4FC0-8B14-0E744B4517CD}" sibTransId="{0CDBC1EA-FE7F-4B0B-96C2-06E2DCAE09D1}"/>
    <dgm:cxn modelId="{D62166ED-7B8C-4C7D-922F-BB92E8154A3D}" srcId="{6385F6C3-F549-4EF7-8A7B-E908A426392C}" destId="{6140A1FF-67E9-4C02-BC64-F3A1D2C33D4B}" srcOrd="4" destOrd="0" parTransId="{B40B239F-B1DC-45AB-9A95-94344A8A4940}" sibTransId="{8852912C-C606-486D-B8A1-A454459C0102}"/>
    <dgm:cxn modelId="{FB9FBEF3-CFB5-4FB2-87F9-63F452FF6B8C}" srcId="{6140A1FF-67E9-4C02-BC64-F3A1D2C33D4B}" destId="{668BCFFA-A162-4B36-A62D-A75FDDB3B0F0}" srcOrd="4" destOrd="0" parTransId="{5CD795E6-52F8-4CA7-8A74-6FA7B41CDFE8}" sibTransId="{3355E8A7-D166-4033-B1EC-50AEE3E00AC4}"/>
    <dgm:cxn modelId="{D9EACEF3-184F-4E33-A071-2D9848A50E65}" srcId="{1FBF17A6-ED3B-44D9-B750-4ACF386F5D47}" destId="{ABA2FDBC-9780-4A7E-910F-2030CFFE37B7}" srcOrd="2" destOrd="0" parTransId="{2B7DFFF5-F993-431D-BA43-AAB41A8C4960}" sibTransId="{8FC81018-85CC-4BDC-B708-E424EEFBDA7B}"/>
    <dgm:cxn modelId="{7E1C69F6-2608-4579-AC18-26B46E04BB10}" srcId="{1FBF17A6-ED3B-44D9-B750-4ACF386F5D47}" destId="{2BF884DC-B334-410A-ADDB-0258B9D6467C}" srcOrd="5" destOrd="0" parTransId="{807A5BCE-3AE7-4271-A857-518140F12028}" sibTransId="{D1C5EA4B-09B6-4B22-96A2-A2F20D45224B}"/>
    <dgm:cxn modelId="{A4B2A2FF-2980-45E0-B7EC-C5F8C7955E5C}" type="presOf" srcId="{6385F6C3-F549-4EF7-8A7B-E908A426392C}" destId="{759C6E91-7722-4B40-A489-C46292773F22}" srcOrd="0" destOrd="0" presId="urn:microsoft.com/office/officeart/2005/8/layout/hList1"/>
    <dgm:cxn modelId="{9A0CB2C4-A478-4F20-AB5D-234F55159F49}" type="presParOf" srcId="{5945574A-881D-4B9E-AFDE-A15CF6DBC89C}" destId="{8C1C2A8F-339D-4C5D-82BD-1A7EE019E1A8}" srcOrd="0" destOrd="0" presId="urn:microsoft.com/office/officeart/2005/8/layout/hList1"/>
    <dgm:cxn modelId="{A5DD51BC-78E2-4967-8A84-94F086DA3C78}" type="presParOf" srcId="{8C1C2A8F-339D-4C5D-82BD-1A7EE019E1A8}" destId="{759C6E91-7722-4B40-A489-C46292773F22}" srcOrd="0" destOrd="0" presId="urn:microsoft.com/office/officeart/2005/8/layout/hList1"/>
    <dgm:cxn modelId="{0ACFD5C4-92E3-438C-9EA6-F95E2A8D768B}" type="presParOf" srcId="{8C1C2A8F-339D-4C5D-82BD-1A7EE019E1A8}" destId="{AB4963A6-6367-4ABA-9FA6-DBB49575AEB9}" srcOrd="1" destOrd="0" presId="urn:microsoft.com/office/officeart/2005/8/layout/hList1"/>
    <dgm:cxn modelId="{DDA0F970-30C1-4E25-929E-63C316C90C14}" type="presParOf" srcId="{5945574A-881D-4B9E-AFDE-A15CF6DBC89C}" destId="{E1AB252A-C609-46FF-BEF6-28745779CE94}" srcOrd="1" destOrd="0" presId="urn:microsoft.com/office/officeart/2005/8/layout/hList1"/>
    <dgm:cxn modelId="{F09FB1CD-F401-4659-BD27-7E14477FDFE0}" type="presParOf" srcId="{5945574A-881D-4B9E-AFDE-A15CF6DBC89C}" destId="{42ABAE27-2B5A-4597-ABF2-0CAA29FE855E}" srcOrd="2" destOrd="0" presId="urn:microsoft.com/office/officeart/2005/8/layout/hList1"/>
    <dgm:cxn modelId="{2493E76C-1801-4ED5-A588-DDF08E7A8772}" type="presParOf" srcId="{42ABAE27-2B5A-4597-ABF2-0CAA29FE855E}" destId="{2DD4E8E4-D05A-431D-8032-66D6B9096BBB}" srcOrd="0" destOrd="0" presId="urn:microsoft.com/office/officeart/2005/8/layout/hList1"/>
    <dgm:cxn modelId="{3849DD2C-B812-4BBD-85F7-578E601D651B}" type="presParOf" srcId="{42ABAE27-2B5A-4597-ABF2-0CAA29FE855E}" destId="{EE808BBF-4C4F-458F-906E-6E3A116EF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Choose your hypervisor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(optional) install 9800-CL </a:t>
          </a:r>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Sort </a:t>
          </a:r>
          <a:r>
            <a:rPr lang="nb-NO" sz="1400" kern="1200" dirty="0" err="1"/>
            <a:t>out</a:t>
          </a:r>
          <a:r>
            <a:rPr lang="nb-NO" sz="1400" kern="1200" dirty="0"/>
            <a:t> pre-lab </a:t>
          </a:r>
          <a:r>
            <a:rPr lang="nb-NO" sz="1400" kern="1200" dirty="0" err="1"/>
            <a:t>task</a:t>
          </a:r>
          <a:r>
            <a:rPr lang="nb-NO" sz="1400" kern="1200" dirty="0"/>
            <a:t> problems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Get to know the lab environment</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endParaRPr lang="nb-NO"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9461"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a:t>Cloud vendor automation (MIST or Meraki)</a:t>
          </a:r>
          <a:endParaRPr lang="en-US" sz="1400" kern="1200" dirty="0"/>
        </a:p>
      </dsp:txBody>
      <dsp:txXfrm>
        <a:off x="7789461" y="1580151"/>
        <a:ext cx="3413359" cy="2503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4211" y="215266"/>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Ansible</a:t>
          </a:r>
          <a:endParaRPr lang="en-US" sz="3000" b="0" kern="1200">
            <a:solidFill>
              <a:schemeClr val="tx1"/>
            </a:solidFill>
            <a:latin typeface="+mj-lt"/>
          </a:endParaRPr>
        </a:p>
      </dsp:txBody>
      <dsp:txXfrm>
        <a:off x="4211" y="215266"/>
        <a:ext cx="2532669" cy="1013067"/>
      </dsp:txXfrm>
    </dsp:sp>
    <dsp:sp modelId="{AB4963A6-6367-4ABA-9FA6-DBB49575AEB9}">
      <dsp:nvSpPr>
        <dsp:cNvPr id="0" name=""/>
        <dsp:cNvSpPr/>
      </dsp:nvSpPr>
      <dsp:spPr>
        <a:xfrm>
          <a:off x="4211"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Run a CLI command</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CLI configuration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Jinja2 templates</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RESTCONF</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Write your own module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RESTCONF + own module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Organizing projects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p>
      </dsp:txBody>
      <dsp:txXfrm>
        <a:off x="4211" y="1228333"/>
        <a:ext cx="2532669" cy="2854800"/>
      </dsp:txXfrm>
    </dsp:sp>
    <dsp:sp modelId="{2DD4E8E4-D05A-431D-8032-66D6B9096BBB}">
      <dsp:nvSpPr>
        <dsp:cNvPr id="0" name=""/>
        <dsp:cNvSpPr/>
      </dsp:nvSpPr>
      <dsp:spPr>
        <a:xfrm>
          <a:off x="2891454" y="215266"/>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Python</a:t>
          </a:r>
          <a:endParaRPr lang="en-US" sz="3000" b="0" kern="1200">
            <a:solidFill>
              <a:schemeClr val="tx1"/>
            </a:solidFill>
            <a:latin typeface="+mj-lt"/>
          </a:endParaRPr>
        </a:p>
      </dsp:txBody>
      <dsp:txXfrm>
        <a:off x="2891454" y="215266"/>
        <a:ext cx="2532669" cy="1013067"/>
      </dsp:txXfrm>
    </dsp:sp>
    <dsp:sp modelId="{EE808BBF-4C4F-458F-906E-6E3A116EF899}">
      <dsp:nvSpPr>
        <dsp:cNvPr id="0" name=""/>
        <dsp:cNvSpPr/>
      </dsp:nvSpPr>
      <dsp:spPr>
        <a:xfrm>
          <a:off x="2891454"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Netmiko</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RESTCONF</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Get metrics, draw a graph</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Working with AI companions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.env files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Nornir automation framework</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More Nornir</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endParaRPr lang="en-US" sz="1400" kern="1200" dirty="0"/>
        </a:p>
      </dsp:txBody>
      <dsp:txXfrm>
        <a:off x="2891454" y="1228333"/>
        <a:ext cx="2532669" cy="2854800"/>
      </dsp:txXfrm>
    </dsp:sp>
    <dsp:sp modelId="{EBF2AC56-6931-4259-8008-6B6FED0C999B}">
      <dsp:nvSpPr>
        <dsp:cNvPr id="0" name=""/>
        <dsp:cNvSpPr/>
      </dsp:nvSpPr>
      <dsp:spPr>
        <a:xfrm>
          <a:off x="5766464" y="231708"/>
          <a:ext cx="2532669" cy="1013067"/>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nb-NO" sz="3000" b="0" kern="1200">
              <a:solidFill>
                <a:schemeClr val="tx1"/>
              </a:solidFill>
              <a:latin typeface="+mj-lt"/>
            </a:rPr>
            <a:t>Grafana</a:t>
          </a:r>
          <a:endParaRPr lang="en-US" sz="3000" b="0" kern="1200">
            <a:solidFill>
              <a:schemeClr val="tx1"/>
            </a:solidFill>
            <a:latin typeface="+mj-lt"/>
          </a:endParaRPr>
        </a:p>
      </dsp:txBody>
      <dsp:txXfrm>
        <a:off x="5766464" y="231708"/>
        <a:ext cx="2532669" cy="1013067"/>
      </dsp:txXfrm>
    </dsp:sp>
    <dsp:sp modelId="{58C412B4-D560-4343-BC42-1CCCC6E64B50}">
      <dsp:nvSpPr>
        <dsp:cNvPr id="0" name=""/>
        <dsp:cNvSpPr/>
      </dsp:nvSpPr>
      <dsp:spPr>
        <a:xfrm>
          <a:off x="5778697" y="1228333"/>
          <a:ext cx="2532669" cy="285480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t>Working with syslog</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Finish building your own TIG stack from day 1</a:t>
          </a:r>
          <a:endParaRPr lang="nb-NO"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Extended C9800 dashboard</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building more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and improving even more</a:t>
          </a:r>
        </a:p>
      </dsp:txBody>
      <dsp:txXfrm>
        <a:off x="5778697" y="1228333"/>
        <a:ext cx="2532669" cy="2854800"/>
      </dsp:txXfrm>
    </dsp:sp>
    <dsp:sp modelId="{1B5A5ECC-D833-4CB2-8B96-97F1C9451D29}">
      <dsp:nvSpPr>
        <dsp:cNvPr id="0" name=""/>
        <dsp:cNvSpPr/>
      </dsp:nvSpPr>
      <dsp:spPr>
        <a:xfrm>
          <a:off x="8665939" y="215266"/>
          <a:ext cx="2532669" cy="1013067"/>
        </a:xfrm>
        <a:prstGeom prst="rect">
          <a:avLst/>
        </a:prstGeom>
        <a:solidFill>
          <a:srgbClr val="B2C3FF">
            <a:lumMod val="90000"/>
          </a:srgb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7368" tIns="158496" rIns="277368" bIns="158496" numCol="1" spcCol="1270" anchor="ctr" anchorCtr="0">
          <a:noAutofit/>
        </a:bodyPr>
        <a:lstStyle/>
        <a:p>
          <a:pPr marL="0" lvl="0" indent="0" algn="ctr" defTabSz="1733550">
            <a:lnSpc>
              <a:spcPct val="90000"/>
            </a:lnSpc>
            <a:spcBef>
              <a:spcPct val="0"/>
            </a:spcBef>
            <a:spcAft>
              <a:spcPct val="35000"/>
            </a:spcAft>
            <a:buFont typeface="Arial" panose="020B0604020202020204" pitchFamily="34" charset="0"/>
            <a:buNone/>
          </a:pPr>
          <a:r>
            <a:rPr lang="nb-NO" sz="3000" b="0" kern="1200">
              <a:solidFill>
                <a:srgbClr val="0C1026"/>
              </a:solidFill>
              <a:latin typeface="+mj-lt"/>
              <a:ea typeface="+mn-ea"/>
              <a:cs typeface="+mn-cs"/>
            </a:rPr>
            <a:t>Cloud APs</a:t>
          </a:r>
        </a:p>
      </dsp:txBody>
      <dsp:txXfrm>
        <a:off x="8665939" y="215266"/>
        <a:ext cx="2532669" cy="1013067"/>
      </dsp:txXfrm>
    </dsp:sp>
    <dsp:sp modelId="{4B3011C5-2370-472F-90B6-A8009482CDF2}">
      <dsp:nvSpPr>
        <dsp:cNvPr id="0" name=""/>
        <dsp:cNvSpPr/>
      </dsp:nvSpPr>
      <dsp:spPr>
        <a:xfrm>
          <a:off x="8665939" y="1228333"/>
          <a:ext cx="2532669" cy="2854800"/>
        </a:xfrm>
        <a:prstGeom prst="rect">
          <a:avLst/>
        </a:prstGeom>
        <a:solidFill>
          <a:srgbClr val="B2C3FF">
            <a:alpha val="90000"/>
          </a:srgb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MIST or Meraki</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Postman</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Use APIs with Python</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solidFill>
                <a:srgbClr val="0C1026">
                  <a:hueOff val="0"/>
                  <a:satOff val="0"/>
                  <a:lumOff val="0"/>
                  <a:alphaOff val="0"/>
                </a:srgbClr>
              </a:solidFill>
              <a:latin typeface="Verdana"/>
              <a:ea typeface="+mn-ea"/>
              <a:cs typeface="+mn-cs"/>
            </a:rPr>
            <a:t>Grafana Dashboard for Cloud APs</a:t>
          </a:r>
        </a:p>
      </dsp:txBody>
      <dsp:txXfrm>
        <a:off x="8665939" y="1228333"/>
        <a:ext cx="2532669" cy="285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2" y="236607"/>
          <a:ext cx="5234911" cy="8609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1</a:t>
          </a:r>
          <a:endParaRPr lang="en-US" sz="3800" kern="1200">
            <a:solidFill>
              <a:schemeClr val="tx1"/>
            </a:solidFill>
          </a:endParaRPr>
        </a:p>
      </dsp:txBody>
      <dsp:txXfrm>
        <a:off x="2" y="236607"/>
        <a:ext cx="5234911" cy="860943"/>
      </dsp:txXfrm>
    </dsp:sp>
    <dsp:sp modelId="{AB4963A6-6367-4ABA-9FA6-DBB49575AEB9}">
      <dsp:nvSpPr>
        <dsp:cNvPr id="0" name=""/>
        <dsp:cNvSpPr/>
      </dsp:nvSpPr>
      <dsp:spPr>
        <a:xfrm>
          <a:off x="54" y="1072037"/>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Bare-metal (run directly on hardware)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Superior performance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production use</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ESXi</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Proxmox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KVM</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Xen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Nutanix</a:t>
          </a:r>
        </a:p>
        <a:p>
          <a:pPr marL="228600" lvl="2"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4" y="1072037"/>
        <a:ext cx="5234911" cy="2668140"/>
      </dsp:txXfrm>
    </dsp:sp>
    <dsp:sp modelId="{2DD4E8E4-D05A-431D-8032-66D6B9096BBB}">
      <dsp:nvSpPr>
        <dsp:cNvPr id="0" name=""/>
        <dsp:cNvSpPr/>
      </dsp:nvSpPr>
      <dsp:spPr>
        <a:xfrm>
          <a:off x="5967906" y="216774"/>
          <a:ext cx="5234911" cy="847615"/>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2</a:t>
          </a:r>
          <a:endParaRPr lang="en-US" sz="3800" kern="1200">
            <a:solidFill>
              <a:schemeClr val="tx1"/>
            </a:solidFill>
          </a:endParaRPr>
        </a:p>
      </dsp:txBody>
      <dsp:txXfrm>
        <a:off x="5967906" y="216774"/>
        <a:ext cx="5234911" cy="847615"/>
      </dsp:txXfrm>
    </dsp:sp>
    <dsp:sp modelId="{EE808BBF-4C4F-458F-906E-6E3A116EF899}">
      <dsp:nvSpPr>
        <dsp:cNvPr id="0" name=""/>
        <dsp:cNvSpPr/>
      </dsp:nvSpPr>
      <dsp:spPr>
        <a:xfrm>
          <a:off x="5967854" y="1062041"/>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On top of another OS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Flexible, can run on your laptop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lab purposes or at least non-24/7</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VirtualBox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Workstation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Hyper-V</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Parallels</a:t>
          </a:r>
        </a:p>
        <a:p>
          <a:pPr marL="114300" lvl="1"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967854" y="1062041"/>
        <a:ext cx="5234911" cy="26681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9341912"/>
            <a:ext cx="4995667" cy="586313"/>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370342" y="9341912"/>
            <a:ext cx="1427333" cy="586313"/>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65088" y="468313"/>
            <a:ext cx="6667500" cy="3751262"/>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6833" y="4612325"/>
            <a:ext cx="6084008" cy="4416888"/>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9341912"/>
            <a:ext cx="4995667" cy="586313"/>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370342" y="9341912"/>
            <a:ext cx="1427333" cy="586313"/>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40438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4792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905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255202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88719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6922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8031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9989547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8334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80350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496659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163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7867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18/02/2025</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18/02/2025</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18/02/2025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18/02/2025</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18/02/2025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18/02/2025</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18/02/2025</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18/02/2025</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18/02/2025</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18/02/2025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18/02/2025</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18/02/2025</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18/02/2025</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18/02/2025</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18/02/2025</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18/02/2025</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0" name="TextBox 9">
            <a:extLst>
              <a:ext uri="{FF2B5EF4-FFF2-40B4-BE49-F238E27FC236}">
                <a16:creationId xmlns:a16="http://schemas.microsoft.com/office/drawing/2014/main" id="{4382E15B-E23F-713E-4268-1675CAC6D799}"/>
              </a:ext>
            </a:extLst>
          </p:cNvPr>
          <p:cNvSpPr txBox="1"/>
          <p:nvPr userDrawn="1">
            <p:extLst>
              <p:ext uri="{1162E1C5-73C7-4A58-AE30-91384D911F3F}">
                <p184:classification xmlns:p184="http://schemas.microsoft.com/office/powerpoint/2018/4/main" val="ftr"/>
              </p:ext>
            </p:extLst>
          </p:nvPr>
        </p:nvSpPr>
        <p:spPr>
          <a:xfrm>
            <a:off x="5747512" y="6672580"/>
            <a:ext cx="717550" cy="121920"/>
          </a:xfrm>
          <a:prstGeom prst="rect">
            <a:avLst/>
          </a:prstGeom>
        </p:spPr>
        <p:txBody>
          <a:bodyPr horzOverflow="overflow" lIns="0" tIns="0" rIns="0" bIns="0">
            <a:spAutoFit/>
          </a:bodyPr>
          <a:lstStyle/>
          <a:p>
            <a:pPr algn="l"/>
            <a:r>
              <a:rPr lang="nb-NO" sz="800">
                <a:solidFill>
                  <a:srgbClr val="737373"/>
                </a:solidFill>
                <a:latin typeface="Calibri" panose="020F0502020204030204" pitchFamily="34" charset="0"/>
                <a:ea typeface="Calibri" panose="020F0502020204030204" pitchFamily="34" charset="0"/>
                <a:cs typeface="Calibri" panose="020F0502020204030204" pitchFamily="34" charset="0"/>
              </a:rPr>
              <a:t>Sensitivity: Open</a:t>
            </a:r>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github.com/akoksrud/wifi-automation" TargetMode="Externa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svg"/><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 Id="rId1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17" Type="http://schemas.openxmlformats.org/officeDocument/2006/relationships/hyperlink" Target="https://blog.apnic.net/" TargetMode="External"/><Relationship Id="rId2" Type="http://schemas.openxmlformats.org/officeDocument/2006/relationships/tags" Target="../tags/tag34.xml"/><Relationship Id="rId16" Type="http://schemas.openxmlformats.org/officeDocument/2006/relationships/hyperlink" Target="https://canonical.com/multipass" TargetMode="Externa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koksrud/wifi-automation"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dashboard.meraki.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postman.com/" TargetMode="External"/><Relationship Id="rId4" Type="http://schemas.openxmlformats.org/officeDocument/2006/relationships/hyperlink" Target="https://manage.mist.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p:nvPr>
        </p:nvSpPr>
        <p:spPr bwMode="gray">
          <a:xfrm>
            <a:off x="540406" y="0"/>
            <a:ext cx="11109600" cy="3744000"/>
          </a:xfrm>
        </p:spPr>
        <p:txBody>
          <a:bodyPr bIns="360000"/>
          <a:lstStyle/>
          <a:p>
            <a:r>
              <a:rPr lang="en-GB"/>
              <a:t>Wi-Fi </a:t>
            </a:r>
            <a:r>
              <a:rPr lang="en-GB" dirty="0"/>
              <a:t>automation lab</a:t>
            </a:r>
            <a:br>
              <a:rPr lang="en-GB" dirty="0"/>
            </a:br>
            <a:r>
              <a:rPr lang="en-GB" sz="2800" dirty="0"/>
              <a:t>Day 1 presentations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Subtitle">
            <a:extLst>
              <a:ext uri="{FF2B5EF4-FFF2-40B4-BE49-F238E27FC236}">
                <a16:creationId xmlns:a16="http://schemas.microsoft.com/office/drawing/2014/main" id="{BDEF4D03-E3F8-EB38-2227-52621CB9E6E2}"/>
              </a:ext>
            </a:extLst>
          </p:cNvPr>
          <p:cNvSpPr>
            <a:spLocks noGrp="1"/>
          </p:cNvSpPr>
          <p:nvPr>
            <p:ph type="subTitle" idx="1"/>
          </p:nvPr>
        </p:nvSpPr>
        <p:spPr bwMode="gray">
          <a:xfrm>
            <a:off x="540000" y="3744000"/>
            <a:ext cx="11109600" cy="2953800"/>
          </a:xfrm>
        </p:spPr>
        <p:txBody>
          <a:bodyPr/>
          <a:lstStyle/>
          <a:p>
            <a:r>
              <a:rPr lang="en-GB" dirty="0"/>
              <a:t>Andreas Koksrud / Telenor Bedrift</a:t>
            </a:r>
          </a:p>
          <a:p>
            <a:endParaRPr lang="en-GB"/>
          </a:p>
          <a:p>
            <a:r>
              <a:rPr lang="en-GB"/>
              <a:t>Co-authors:</a:t>
            </a:r>
          </a:p>
          <a:p>
            <a:r>
              <a:rPr lang="en-GB"/>
              <a:t>Kjetil </a:t>
            </a:r>
            <a:r>
              <a:rPr lang="en-GB" dirty="0"/>
              <a:t>Teigen </a:t>
            </a:r>
            <a:r>
              <a:rPr lang="en-GB"/>
              <a:t>Hansen &amp; François Vergès</a:t>
            </a:r>
          </a:p>
          <a:p>
            <a:endParaRPr lang="en-GB"/>
          </a:p>
          <a:p>
            <a:r>
              <a:rPr lang="en-GB">
                <a:hlinkClick r:id="rId7"/>
              </a:rPr>
              <a:t>https://github.com/akoksrud/wifi-automation</a:t>
            </a:r>
            <a:endParaRPr lang="en-GB"/>
          </a:p>
          <a:p>
            <a:endParaRPr lang="en-GB" dirty="0"/>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fontScale="77500" lnSpcReduction="20000"/>
          </a:bodyPr>
          <a:lstStyle/>
          <a:p>
            <a:pPr>
              <a:lnSpc>
                <a:spcPct val="110000"/>
              </a:lnSpc>
            </a:pPr>
            <a:r>
              <a:rPr lang="nb-NO" sz="1600" dirty="0" err="1"/>
              <a:t>Some</a:t>
            </a:r>
            <a:r>
              <a:rPr lang="nb-NO" sz="1600" dirty="0"/>
              <a:t> </a:t>
            </a:r>
            <a:r>
              <a:rPr lang="nb-NO" sz="1600" dirty="0" err="1"/>
              <a:t>examples</a:t>
            </a:r>
            <a:r>
              <a:rPr lang="nb-NO" sz="1600" dirty="0"/>
              <a:t> </a:t>
            </a:r>
            <a:r>
              <a:rPr lang="nb-NO" sz="1600" dirty="0" err="1"/>
              <a:t>of</a:t>
            </a:r>
            <a:r>
              <a:rPr lang="nb-NO" sz="1600" dirty="0"/>
              <a:t> </a:t>
            </a:r>
            <a:r>
              <a:rPr lang="nb-NO" sz="1600" dirty="0" err="1"/>
              <a:t>automation</a:t>
            </a:r>
            <a:r>
              <a:rPr lang="nb-NO" sz="1600" dirty="0"/>
              <a:t> in different </a:t>
            </a:r>
            <a:r>
              <a:rPr lang="nb-NO" sz="1600" dirty="0" err="1"/>
              <a:t>phases</a:t>
            </a:r>
            <a:endParaRPr lang="nb-NO" sz="1600" dirty="0"/>
          </a:p>
          <a:p>
            <a:pPr>
              <a:lnSpc>
                <a:spcPct val="110000"/>
              </a:lnSpc>
            </a:pPr>
            <a:r>
              <a:rPr lang="nb-NO" sz="1600" dirty="0" err="1"/>
              <a:t>Prepare</a:t>
            </a:r>
            <a:endParaRPr lang="nb-NO" sz="1600" dirty="0"/>
          </a:p>
          <a:p>
            <a:pPr lvl="1">
              <a:lnSpc>
                <a:spcPct val="110000"/>
              </a:lnSpc>
            </a:pPr>
            <a:r>
              <a:rPr lang="nb-NO" sz="1400" dirty="0"/>
              <a:t>Python </a:t>
            </a:r>
            <a:r>
              <a:rPr lang="nb-NO" sz="1400" dirty="0" err="1"/>
              <a:t>scipt</a:t>
            </a:r>
            <a:r>
              <a:rPr lang="nb-NO" sz="1400" dirty="0"/>
              <a:t> for </a:t>
            </a:r>
            <a:r>
              <a:rPr lang="nb-NO" sz="1400" dirty="0" err="1"/>
              <a:t>information</a:t>
            </a:r>
            <a:r>
              <a:rPr lang="nb-NO" sz="1400" dirty="0"/>
              <a:t> </a:t>
            </a:r>
            <a:r>
              <a:rPr lang="nb-NO" sz="1400" dirty="0" err="1"/>
              <a:t>gathering</a:t>
            </a:r>
            <a:r>
              <a:rPr lang="nb-NO" sz="1400" dirty="0"/>
              <a:t> / </a:t>
            </a:r>
            <a:r>
              <a:rPr lang="nb-NO" sz="1400" dirty="0" err="1"/>
              <a:t>network</a:t>
            </a:r>
            <a:r>
              <a:rPr lang="nb-NO" sz="1400" dirty="0"/>
              <a:t> </a:t>
            </a:r>
            <a:r>
              <a:rPr lang="nb-NO" sz="1400" dirty="0" err="1"/>
              <a:t>mapping</a:t>
            </a:r>
            <a:r>
              <a:rPr lang="nb-NO" sz="1400" dirty="0"/>
              <a:t> / </a:t>
            </a:r>
            <a:r>
              <a:rPr lang="nb-NO" sz="1400" dirty="0" err="1"/>
              <a:t>device</a:t>
            </a:r>
            <a:r>
              <a:rPr lang="nb-NO" sz="1400" dirty="0"/>
              <a:t> </a:t>
            </a:r>
            <a:r>
              <a:rPr lang="nb-NO" sz="1400" dirty="0" err="1"/>
              <a:t>walking</a:t>
            </a:r>
            <a:endParaRPr lang="nb-NO" sz="1400" dirty="0"/>
          </a:p>
          <a:p>
            <a:pPr>
              <a:lnSpc>
                <a:spcPct val="110000"/>
              </a:lnSpc>
            </a:pPr>
            <a:r>
              <a:rPr lang="nb-NO" sz="1600" dirty="0"/>
              <a:t>Plan</a:t>
            </a:r>
          </a:p>
          <a:p>
            <a:pPr lvl="1">
              <a:lnSpc>
                <a:spcPct val="110000"/>
              </a:lnSpc>
            </a:pPr>
            <a:r>
              <a:rPr lang="nb-NO" sz="1400" dirty="0"/>
              <a:t>Python script for </a:t>
            </a:r>
            <a:r>
              <a:rPr lang="nb-NO" sz="1400" dirty="0" err="1"/>
              <a:t>large-number</a:t>
            </a:r>
            <a:r>
              <a:rPr lang="nb-NO" sz="1400" dirty="0"/>
              <a:t> </a:t>
            </a:r>
            <a:r>
              <a:rPr lang="nb-NO" sz="1400" dirty="0" err="1"/>
              <a:t>analysis</a:t>
            </a:r>
            <a:r>
              <a:rPr lang="nb-NO" sz="1400" dirty="0"/>
              <a:t> </a:t>
            </a:r>
            <a:r>
              <a:rPr lang="nb-NO" sz="1400" dirty="0" err="1"/>
              <a:t>of</a:t>
            </a:r>
            <a:r>
              <a:rPr lang="nb-NO" sz="1400" dirty="0"/>
              <a:t> </a:t>
            </a:r>
            <a:r>
              <a:rPr lang="nb-NO" sz="1400" dirty="0" err="1"/>
              <a:t>devices</a:t>
            </a:r>
            <a:r>
              <a:rPr lang="nb-NO" sz="1400" dirty="0"/>
              <a:t> (and/or </a:t>
            </a:r>
            <a:r>
              <a:rPr lang="nb-NO" sz="1400" dirty="0" err="1"/>
              <a:t>maybe</a:t>
            </a:r>
            <a:r>
              <a:rPr lang="nb-NO" sz="1400" dirty="0"/>
              <a:t> Excel is </a:t>
            </a:r>
            <a:r>
              <a:rPr lang="nb-NO" sz="1400" dirty="0" err="1"/>
              <a:t>better</a:t>
            </a:r>
            <a:r>
              <a:rPr lang="nb-NO" sz="1400" dirty="0"/>
              <a:t> for parts </a:t>
            </a:r>
            <a:r>
              <a:rPr lang="nb-NO" sz="1400" dirty="0" err="1"/>
              <a:t>of</a:t>
            </a:r>
            <a:r>
              <a:rPr lang="nb-NO" sz="1400" dirty="0"/>
              <a:t> it)</a:t>
            </a:r>
          </a:p>
          <a:p>
            <a:pPr>
              <a:lnSpc>
                <a:spcPct val="110000"/>
              </a:lnSpc>
            </a:pPr>
            <a:r>
              <a:rPr lang="nb-NO" sz="1600" dirty="0"/>
              <a:t>Design</a:t>
            </a:r>
          </a:p>
          <a:p>
            <a:pPr lvl="1">
              <a:lnSpc>
                <a:spcPct val="110000"/>
              </a:lnSpc>
            </a:pPr>
            <a:r>
              <a:rPr lang="nb-NO" sz="1400" dirty="0" err="1"/>
              <a:t>Prepare</a:t>
            </a:r>
            <a:r>
              <a:rPr lang="nb-NO" sz="1400" dirty="0"/>
              <a:t> data to </a:t>
            </a:r>
            <a:r>
              <a:rPr lang="nb-NO" sz="1400" dirty="0" err="1"/>
              <a:t>use</a:t>
            </a:r>
            <a:r>
              <a:rPr lang="nb-NO" sz="1400" dirty="0"/>
              <a:t> in </a:t>
            </a:r>
            <a:r>
              <a:rPr lang="nb-NO" sz="1400" dirty="0" err="1"/>
              <a:t>the</a:t>
            </a:r>
            <a:r>
              <a:rPr lang="nb-NO" sz="1400" dirty="0"/>
              <a:t> </a:t>
            </a:r>
            <a:r>
              <a:rPr lang="nb-NO" sz="1400" dirty="0" err="1"/>
              <a:t>Implement</a:t>
            </a:r>
            <a:r>
              <a:rPr lang="nb-NO" sz="1400" dirty="0"/>
              <a:t> </a:t>
            </a:r>
            <a:r>
              <a:rPr lang="nb-NO" sz="1400" dirty="0" err="1"/>
              <a:t>phase</a:t>
            </a:r>
            <a:endParaRPr lang="nb-NO" sz="1400" dirty="0"/>
          </a:p>
          <a:p>
            <a:pPr>
              <a:lnSpc>
                <a:spcPct val="110000"/>
              </a:lnSpc>
            </a:pPr>
            <a:r>
              <a:rPr lang="nb-NO" sz="1600" dirty="0" err="1"/>
              <a:t>Implement</a:t>
            </a:r>
            <a:endParaRPr lang="nb-NO" sz="1600" dirty="0"/>
          </a:p>
          <a:p>
            <a:pPr lvl="1">
              <a:lnSpc>
                <a:spcPct val="110000"/>
              </a:lnSpc>
            </a:pPr>
            <a:r>
              <a:rPr lang="nb-NO" sz="1400" dirty="0"/>
              <a:t>Python script for </a:t>
            </a:r>
            <a:r>
              <a:rPr lang="nb-NO" sz="1400" dirty="0" err="1"/>
              <a:t>creating</a:t>
            </a:r>
            <a:r>
              <a:rPr lang="nb-NO" sz="1400" dirty="0"/>
              <a:t> IP pools, or </a:t>
            </a:r>
            <a:r>
              <a:rPr lang="nb-NO" sz="1400" dirty="0" err="1"/>
              <a:t>creating</a:t>
            </a:r>
            <a:r>
              <a:rPr lang="nb-NO" sz="1400" dirty="0"/>
              <a:t> </a:t>
            </a:r>
            <a:r>
              <a:rPr lang="nb-NO" sz="1400" dirty="0" err="1"/>
              <a:t>site</a:t>
            </a:r>
            <a:r>
              <a:rPr lang="nb-NO" sz="1400" dirty="0"/>
              <a:t> </a:t>
            </a:r>
            <a:r>
              <a:rPr lang="nb-NO" sz="1400" dirty="0" err="1"/>
              <a:t>hierarcy</a:t>
            </a:r>
            <a:r>
              <a:rPr lang="nb-NO" sz="1400" dirty="0"/>
              <a:t> </a:t>
            </a:r>
            <a:r>
              <a:rPr lang="nb-NO" sz="1400" dirty="0" err="1"/>
              <a:t>etc</a:t>
            </a:r>
            <a:r>
              <a:rPr lang="nb-NO" sz="1400" dirty="0"/>
              <a:t> in </a:t>
            </a:r>
            <a:r>
              <a:rPr lang="nb-NO" sz="1400" dirty="0" err="1"/>
              <a:t>DNAC</a:t>
            </a:r>
            <a:endParaRPr lang="nb-NO" sz="1400" dirty="0"/>
          </a:p>
          <a:p>
            <a:pPr lvl="1">
              <a:lnSpc>
                <a:spcPct val="110000"/>
              </a:lnSpc>
            </a:pPr>
            <a:r>
              <a:rPr lang="nb-NO" sz="1400" dirty="0" err="1"/>
              <a:t>Ansible</a:t>
            </a:r>
            <a:r>
              <a:rPr lang="nb-NO" sz="1400" dirty="0"/>
              <a:t> and/or </a:t>
            </a:r>
            <a:r>
              <a:rPr lang="nb-NO" sz="1400" dirty="0" err="1"/>
              <a:t>some</a:t>
            </a:r>
            <a:r>
              <a:rPr lang="nb-NO" sz="1400" dirty="0"/>
              <a:t> </a:t>
            </a:r>
            <a:r>
              <a:rPr lang="nb-NO" sz="1400" dirty="0" err="1"/>
              <a:t>vendor</a:t>
            </a:r>
            <a:r>
              <a:rPr lang="nb-NO" sz="1400" dirty="0"/>
              <a:t> </a:t>
            </a:r>
            <a:r>
              <a:rPr lang="nb-NO" sz="1400" dirty="0" err="1"/>
              <a:t>specific</a:t>
            </a:r>
            <a:r>
              <a:rPr lang="nb-NO" sz="1400" dirty="0"/>
              <a:t> Zero-Touch </a:t>
            </a:r>
            <a:r>
              <a:rPr lang="nb-NO" sz="1400" dirty="0" err="1"/>
              <a:t>provisioning</a:t>
            </a:r>
            <a:r>
              <a:rPr lang="nb-NO" sz="1400" dirty="0"/>
              <a:t> variants for </a:t>
            </a:r>
            <a:r>
              <a:rPr lang="nb-NO" sz="1400" dirty="0" err="1"/>
              <a:t>device</a:t>
            </a:r>
            <a:r>
              <a:rPr lang="nb-NO" sz="1400" dirty="0"/>
              <a:t> </a:t>
            </a:r>
            <a:r>
              <a:rPr lang="nb-NO" sz="1400" dirty="0" err="1"/>
              <a:t>config</a:t>
            </a:r>
            <a:r>
              <a:rPr lang="nb-NO" sz="1400" dirty="0"/>
              <a:t> </a:t>
            </a:r>
            <a:r>
              <a:rPr lang="nb-NO" sz="1400" dirty="0" err="1"/>
              <a:t>based</a:t>
            </a:r>
            <a:r>
              <a:rPr lang="nb-NO" sz="1400" dirty="0"/>
              <a:t> </a:t>
            </a:r>
            <a:r>
              <a:rPr lang="nb-NO" sz="1400" dirty="0" err="1"/>
              <a:t>on</a:t>
            </a:r>
            <a:r>
              <a:rPr lang="nb-NO" sz="1400" dirty="0"/>
              <a:t> </a:t>
            </a:r>
            <a:r>
              <a:rPr lang="nb-NO" sz="1400" dirty="0" err="1"/>
              <a:t>some</a:t>
            </a:r>
            <a:r>
              <a:rPr lang="nb-NO" sz="1400" dirty="0"/>
              <a:t> </a:t>
            </a:r>
            <a:r>
              <a:rPr lang="nb-NO" sz="1400" dirty="0" err="1"/>
              <a:t>source</a:t>
            </a:r>
            <a:r>
              <a:rPr lang="nb-NO" sz="1400" dirty="0"/>
              <a:t> </a:t>
            </a:r>
            <a:r>
              <a:rPr lang="nb-NO" sz="1400" dirty="0" err="1"/>
              <a:t>of</a:t>
            </a:r>
            <a:r>
              <a:rPr lang="nb-NO" sz="1400" dirty="0"/>
              <a:t> </a:t>
            </a:r>
            <a:r>
              <a:rPr lang="nb-NO" sz="1400" dirty="0" err="1"/>
              <a:t>truth</a:t>
            </a:r>
            <a:endParaRPr lang="nb-NO" sz="1400" dirty="0"/>
          </a:p>
          <a:p>
            <a:pPr>
              <a:lnSpc>
                <a:spcPct val="110000"/>
              </a:lnSpc>
            </a:pPr>
            <a:r>
              <a:rPr lang="nb-NO" sz="1600" dirty="0" err="1"/>
              <a:t>Operate</a:t>
            </a:r>
            <a:endParaRPr lang="nb-NO" sz="1600" dirty="0"/>
          </a:p>
          <a:p>
            <a:pPr lvl="1">
              <a:lnSpc>
                <a:spcPct val="110000"/>
              </a:lnSpc>
            </a:pPr>
            <a:r>
              <a:rPr lang="nb-NO" sz="1400" dirty="0"/>
              <a:t>Write Python scripts for </a:t>
            </a:r>
            <a:r>
              <a:rPr lang="nb-NO" sz="1400" dirty="0" err="1"/>
              <a:t>changes</a:t>
            </a:r>
            <a:r>
              <a:rPr lang="nb-NO" sz="1400" dirty="0"/>
              <a:t> </a:t>
            </a:r>
            <a:r>
              <a:rPr lang="nb-NO" sz="1400" dirty="0" err="1"/>
              <a:t>that</a:t>
            </a:r>
            <a:r>
              <a:rPr lang="nb-NO" sz="1400" dirty="0"/>
              <a:t> </a:t>
            </a:r>
            <a:r>
              <a:rPr lang="nb-NO" sz="1400" dirty="0" err="1"/>
              <a:t>involve</a:t>
            </a:r>
            <a:r>
              <a:rPr lang="nb-NO" sz="1400" dirty="0"/>
              <a:t> </a:t>
            </a:r>
            <a:r>
              <a:rPr lang="nb-NO" sz="1400" dirty="0" err="1"/>
              <a:t>large</a:t>
            </a:r>
            <a:r>
              <a:rPr lang="nb-NO" sz="1400" dirty="0"/>
              <a:t> </a:t>
            </a:r>
            <a:r>
              <a:rPr lang="nb-NO" sz="1400" dirty="0" err="1"/>
              <a:t>number</a:t>
            </a:r>
            <a:r>
              <a:rPr lang="nb-NO" sz="1400" dirty="0"/>
              <a:t> </a:t>
            </a:r>
            <a:r>
              <a:rPr lang="nb-NO" sz="1400" dirty="0" err="1"/>
              <a:t>of</a:t>
            </a:r>
            <a:r>
              <a:rPr lang="nb-NO" sz="1400" dirty="0"/>
              <a:t> </a:t>
            </a:r>
            <a:r>
              <a:rPr lang="nb-NO" sz="1400" dirty="0" err="1"/>
              <a:t>devices</a:t>
            </a:r>
            <a:endParaRPr lang="nb-NO" sz="1400" dirty="0"/>
          </a:p>
          <a:p>
            <a:pPr lvl="1">
              <a:lnSpc>
                <a:spcPct val="110000"/>
              </a:lnSpc>
            </a:pPr>
            <a:r>
              <a:rPr lang="nb-NO" sz="1400" dirty="0" err="1"/>
              <a:t>Ansible</a:t>
            </a:r>
            <a:r>
              <a:rPr lang="nb-NO" sz="1400" dirty="0"/>
              <a:t> for </a:t>
            </a:r>
            <a:r>
              <a:rPr lang="nb-NO" sz="1400" dirty="0" err="1"/>
              <a:t>repeating</a:t>
            </a:r>
            <a:r>
              <a:rPr lang="nb-NO" sz="1400" dirty="0"/>
              <a:t> </a:t>
            </a:r>
            <a:r>
              <a:rPr lang="nb-NO" sz="1400" dirty="0" err="1"/>
              <a:t>tasks</a:t>
            </a:r>
            <a:endParaRPr lang="nb-NO" sz="1400" dirty="0"/>
          </a:p>
          <a:p>
            <a:pPr lvl="1">
              <a:lnSpc>
                <a:spcPct val="110000"/>
              </a:lnSpc>
            </a:pPr>
            <a:r>
              <a:rPr lang="nb-NO" sz="1400" dirty="0" err="1"/>
              <a:t>Grafana</a:t>
            </a:r>
            <a:r>
              <a:rPr lang="nb-NO" sz="1400" dirty="0"/>
              <a:t> for real-time </a:t>
            </a:r>
            <a:r>
              <a:rPr lang="nb-NO" sz="1400" dirty="0" err="1"/>
              <a:t>troubleshooting</a:t>
            </a:r>
            <a:endParaRPr lang="nb-NO" sz="1400" dirty="0"/>
          </a:p>
          <a:p>
            <a:pPr>
              <a:lnSpc>
                <a:spcPct val="110000"/>
              </a:lnSpc>
            </a:pPr>
            <a:r>
              <a:rPr lang="nb-NO" sz="1600" dirty="0" err="1"/>
              <a:t>Optimize</a:t>
            </a:r>
            <a:endParaRPr lang="nb-NO" sz="1600" dirty="0"/>
          </a:p>
          <a:p>
            <a:pPr lvl="1">
              <a:lnSpc>
                <a:spcPct val="110000"/>
              </a:lnSpc>
            </a:pPr>
            <a:r>
              <a:rPr lang="nb-NO" sz="1400" dirty="0" err="1"/>
              <a:t>Grafana</a:t>
            </a:r>
            <a:r>
              <a:rPr lang="nb-NO" sz="1400" dirty="0"/>
              <a:t> for </a:t>
            </a:r>
            <a:r>
              <a:rPr lang="nb-NO" sz="1400" dirty="0" err="1"/>
              <a:t>monitoring</a:t>
            </a:r>
            <a:r>
              <a:rPr lang="nb-NO" sz="1400" dirty="0"/>
              <a:t>/</a:t>
            </a:r>
            <a:r>
              <a:rPr lang="nb-NO" sz="1400" dirty="0" err="1"/>
              <a:t>graphing</a:t>
            </a:r>
            <a:r>
              <a:rPr lang="nb-NO" sz="1400" dirty="0"/>
              <a:t>/</a:t>
            </a:r>
            <a:r>
              <a:rPr lang="nb-NO" sz="1400" dirty="0" err="1"/>
              <a:t>analysis</a:t>
            </a:r>
            <a:endParaRPr lang="nb-NO" sz="1400" dirty="0"/>
          </a:p>
          <a:p>
            <a:pPr lvl="1">
              <a:lnSpc>
                <a:spcPct val="110000"/>
              </a:lnSpc>
            </a:pPr>
            <a:r>
              <a:rPr lang="nb-NO" sz="1400" dirty="0"/>
              <a:t>Python scripts or </a:t>
            </a:r>
            <a:r>
              <a:rPr lang="nb-NO" sz="1400" dirty="0" err="1"/>
              <a:t>Ansible</a:t>
            </a:r>
            <a:r>
              <a:rPr lang="nb-NO" sz="1400" dirty="0"/>
              <a:t> </a:t>
            </a:r>
            <a:r>
              <a:rPr lang="nb-NO" sz="1400" dirty="0" err="1"/>
              <a:t>playbooks</a:t>
            </a:r>
            <a:r>
              <a:rPr lang="nb-NO" sz="1400" dirty="0"/>
              <a:t> to </a:t>
            </a:r>
            <a:r>
              <a:rPr lang="nb-NO" sz="1400" dirty="0" err="1"/>
              <a:t>analyze</a:t>
            </a:r>
            <a:r>
              <a:rPr lang="nb-NO" sz="1400" dirty="0"/>
              <a:t> </a:t>
            </a:r>
            <a:r>
              <a:rPr lang="nb-NO" sz="1400" dirty="0" err="1"/>
              <a:t>possible</a:t>
            </a:r>
            <a:r>
              <a:rPr lang="nb-NO" sz="1400" dirty="0"/>
              <a:t> </a:t>
            </a:r>
            <a:r>
              <a:rPr lang="nb-NO" sz="1400" dirty="0" err="1"/>
              <a:t>optimizations</a:t>
            </a:r>
            <a:r>
              <a:rPr lang="nb-NO" sz="1400" dirty="0"/>
              <a:t> (</a:t>
            </a:r>
            <a:r>
              <a:rPr lang="nb-NO" sz="1400" dirty="0" err="1"/>
              <a:t>APs</a:t>
            </a:r>
            <a:r>
              <a:rPr lang="nb-NO" sz="1400" dirty="0"/>
              <a:t> </a:t>
            </a:r>
            <a:r>
              <a:rPr lang="nb-NO" sz="1400" dirty="0" err="1"/>
              <a:t>on</a:t>
            </a:r>
            <a:r>
              <a:rPr lang="nb-NO" sz="1400" dirty="0"/>
              <a:t> </a:t>
            </a:r>
            <a:r>
              <a:rPr lang="nb-NO" sz="1400" dirty="0" err="1"/>
              <a:t>100Mbit</a:t>
            </a:r>
            <a:r>
              <a:rPr lang="nb-NO" sz="1400" dirty="0"/>
              <a:t>, </a:t>
            </a:r>
            <a:r>
              <a:rPr lang="nb-NO" sz="1400" dirty="0" err="1"/>
              <a:t>hostnames</a:t>
            </a:r>
            <a:r>
              <a:rPr lang="nb-NO" sz="1400" dirty="0"/>
              <a:t> </a:t>
            </a:r>
            <a:r>
              <a:rPr lang="nb-NO" sz="1400" dirty="0" err="1"/>
              <a:t>of</a:t>
            </a:r>
            <a:r>
              <a:rPr lang="nb-NO" sz="1400" dirty="0"/>
              <a:t> </a:t>
            </a:r>
            <a:r>
              <a:rPr lang="nb-NO" sz="1400" dirty="0" err="1"/>
              <a:t>neighbors</a:t>
            </a:r>
            <a:r>
              <a:rPr lang="nb-NO" sz="1400" dirty="0"/>
              <a:t> </a:t>
            </a:r>
            <a:r>
              <a:rPr lang="nb-NO" sz="1400" dirty="0" err="1"/>
              <a:t>that</a:t>
            </a:r>
            <a:r>
              <a:rPr lang="nb-NO" sz="1400" dirty="0"/>
              <a:t> </a:t>
            </a:r>
            <a:r>
              <a:rPr lang="nb-NO" sz="1400" dirty="0" err="1"/>
              <a:t>differ</a:t>
            </a:r>
            <a:r>
              <a:rPr lang="nb-NO" sz="1400" dirty="0"/>
              <a:t>, </a:t>
            </a:r>
            <a:r>
              <a:rPr lang="nb-NO" sz="1400" dirty="0" err="1"/>
              <a:t>etc</a:t>
            </a:r>
            <a:r>
              <a:rPr lang="nb-NO" sz="1400" dirty="0"/>
              <a: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Automation in the Wi-Fi lifecycle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Automation in the Wi-Fi lifecycle</a:t>
            </a:r>
          </a:p>
        </p:txBody>
      </p:sp>
    </p:spTree>
    <p:extLst>
      <p:ext uri="{BB962C8B-B14F-4D97-AF65-F5344CB8AC3E}">
        <p14:creationId xmlns:p14="http://schemas.microsoft.com/office/powerpoint/2010/main" val="110190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8" y="432000"/>
            <a:ext cx="9057763" cy="1080000"/>
          </a:xfrm>
        </p:spPr>
        <p:txBody>
          <a:bodyPr anchor="ctr">
            <a:normAutofit/>
          </a:bodyPr>
          <a:lstStyle/>
          <a:p>
            <a:r>
              <a:rPr lang="en-GB" dirty="0"/>
              <a:t>VirtualBox - Type 1 vs Type 2 hypervisors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11</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Hypervisors</a:t>
            </a:r>
          </a:p>
        </p:txBody>
      </p:sp>
    </p:spTree>
    <p:extLst>
      <p:ext uri="{BB962C8B-B14F-4D97-AF65-F5344CB8AC3E}">
        <p14:creationId xmlns:p14="http://schemas.microsoft.com/office/powerpoint/2010/main" val="6924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12</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WLAN Controllers</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WLAN Controllers</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3154207"/>
            <a:ext cx="8382544" cy="2965109"/>
          </a:xfrm>
        </p:spPr>
        <p:txBody>
          <a:bodyPr/>
          <a:lstStyle/>
          <a:p>
            <a:r>
              <a:rPr lang="nb-NO" sz="1800" dirty="0"/>
              <a:t>This lab </a:t>
            </a:r>
            <a:r>
              <a:rPr lang="nb-NO" sz="1800" dirty="0" err="1"/>
              <a:t>use</a:t>
            </a:r>
            <a:r>
              <a:rPr lang="nb-NO" sz="1800" dirty="0"/>
              <a:t> Cisco 9800-CL </a:t>
            </a:r>
            <a:r>
              <a:rPr lang="nb-NO" sz="1800" dirty="0" err="1"/>
              <a:t>WLC</a:t>
            </a:r>
            <a:endParaRPr lang="nb-NO" sz="1800" dirty="0"/>
          </a:p>
          <a:p>
            <a:r>
              <a:rPr lang="nb-NO" sz="1800" dirty="0"/>
              <a:t>Project </a:t>
            </a:r>
            <a:r>
              <a:rPr lang="nb-NO" sz="1800" dirty="0" err="1"/>
              <a:t>the</a:t>
            </a:r>
            <a:r>
              <a:rPr lang="nb-NO" sz="1800" dirty="0"/>
              <a:t> </a:t>
            </a:r>
            <a:r>
              <a:rPr lang="nb-NO" sz="1800" dirty="0" err="1"/>
              <a:t>knowledge</a:t>
            </a:r>
            <a:r>
              <a:rPr lang="nb-NO" sz="1800" dirty="0"/>
              <a:t> to </a:t>
            </a:r>
            <a:r>
              <a:rPr lang="nb-NO" sz="1800" dirty="0" err="1"/>
              <a:t>your</a:t>
            </a:r>
            <a:r>
              <a:rPr lang="nb-NO" sz="1800" dirty="0"/>
              <a:t> </a:t>
            </a:r>
            <a:r>
              <a:rPr lang="nb-NO" sz="1800" dirty="0" err="1"/>
              <a:t>platform</a:t>
            </a:r>
            <a:r>
              <a:rPr lang="nb-NO" sz="1800" dirty="0"/>
              <a:t> </a:t>
            </a:r>
            <a:r>
              <a:rPr lang="nb-NO" sz="1800" dirty="0" err="1"/>
              <a:t>of</a:t>
            </a:r>
            <a:r>
              <a:rPr lang="nb-NO" sz="1800" dirty="0"/>
              <a:t> </a:t>
            </a:r>
            <a:r>
              <a:rPr lang="nb-NO" sz="1800" dirty="0" err="1"/>
              <a:t>choice</a:t>
            </a:r>
            <a:endParaRPr lang="nb-NO" sz="1800" dirty="0"/>
          </a:p>
          <a:p>
            <a:pPr lvl="1"/>
            <a:r>
              <a:rPr lang="nb-NO" dirty="0" err="1"/>
              <a:t>Other</a:t>
            </a:r>
            <a:r>
              <a:rPr lang="nb-NO" dirty="0"/>
              <a:t> </a:t>
            </a:r>
            <a:r>
              <a:rPr lang="nb-NO" dirty="0" err="1"/>
              <a:t>vendors</a:t>
            </a:r>
            <a:r>
              <a:rPr lang="nb-NO" dirty="0"/>
              <a:t> </a:t>
            </a:r>
            <a:r>
              <a:rPr lang="nb-NO" dirty="0" err="1"/>
              <a:t>WLAN</a:t>
            </a:r>
            <a:r>
              <a:rPr lang="nb-NO" dirty="0"/>
              <a:t> Controllers or </a:t>
            </a:r>
            <a:r>
              <a:rPr lang="nb-NO" dirty="0" err="1"/>
              <a:t>similar</a:t>
            </a:r>
            <a:r>
              <a:rPr lang="nb-NO" dirty="0"/>
              <a:t> </a:t>
            </a:r>
            <a:r>
              <a:rPr lang="nb-NO" dirty="0" err="1"/>
              <a:t>concepts</a:t>
            </a:r>
            <a:endParaRPr lang="nb-NO" dirty="0"/>
          </a:p>
          <a:p>
            <a:pPr lvl="1"/>
            <a:r>
              <a:rPr lang="nb-NO" dirty="0" err="1"/>
              <a:t>Cloud-managed</a:t>
            </a:r>
            <a:r>
              <a:rPr lang="nb-NO" dirty="0"/>
              <a:t> </a:t>
            </a:r>
            <a:r>
              <a:rPr lang="nb-NO" dirty="0" err="1"/>
              <a:t>solutions</a:t>
            </a:r>
            <a:r>
              <a:rPr lang="nb-NO" dirty="0"/>
              <a:t> </a:t>
            </a:r>
            <a:r>
              <a:rPr lang="nb-NO" dirty="0" err="1"/>
              <a:t>often</a:t>
            </a:r>
            <a:r>
              <a:rPr lang="nb-NO" dirty="0"/>
              <a:t> have </a:t>
            </a:r>
            <a:r>
              <a:rPr lang="nb-NO" dirty="0" err="1"/>
              <a:t>good</a:t>
            </a:r>
            <a:r>
              <a:rPr lang="nb-NO" dirty="0"/>
              <a:t> APIs</a:t>
            </a:r>
          </a:p>
          <a:p>
            <a:pPr lvl="1"/>
            <a:r>
              <a:rPr lang="nb-NO" dirty="0" err="1"/>
              <a:t>Ansible</a:t>
            </a:r>
            <a:r>
              <a:rPr lang="nb-NO" dirty="0"/>
              <a:t>, Python, </a:t>
            </a:r>
            <a:r>
              <a:rPr lang="nb-NO" dirty="0" err="1"/>
              <a:t>etc</a:t>
            </a:r>
            <a:r>
              <a:rPr lang="nb-NO" dirty="0"/>
              <a:t> have </a:t>
            </a:r>
            <a:r>
              <a:rPr lang="nb-NO" dirty="0" err="1"/>
              <a:t>lots</a:t>
            </a:r>
            <a:r>
              <a:rPr lang="nb-NO" dirty="0"/>
              <a:t> </a:t>
            </a:r>
            <a:r>
              <a:rPr lang="nb-NO" dirty="0" err="1"/>
              <a:t>of</a:t>
            </a:r>
            <a:r>
              <a:rPr lang="nb-NO" dirty="0"/>
              <a:t> </a:t>
            </a:r>
            <a:r>
              <a:rPr lang="nb-NO" dirty="0" err="1"/>
              <a:t>collections</a:t>
            </a:r>
            <a:endParaRPr lang="nb-NO" dirty="0"/>
          </a:p>
        </p:txBody>
      </p:sp>
      <p:pic>
        <p:nvPicPr>
          <p:cNvPr id="5" name="Picture 4">
            <a:extLst>
              <a:ext uri="{FF2B5EF4-FFF2-40B4-BE49-F238E27FC236}">
                <a16:creationId xmlns:a16="http://schemas.microsoft.com/office/drawing/2014/main" id="{9BF54B70-3515-DA9B-554D-AB4C29AA3C3E}"/>
              </a:ext>
            </a:extLst>
          </p:cNvPr>
          <p:cNvPicPr>
            <a:picLocks noChangeAspect="1"/>
          </p:cNvPicPr>
          <p:nvPr/>
        </p:nvPicPr>
        <p:blipFill>
          <a:blip r:embed="rId3"/>
          <a:stretch>
            <a:fillRect/>
          </a:stretch>
        </p:blipFill>
        <p:spPr>
          <a:xfrm>
            <a:off x="540000" y="908486"/>
            <a:ext cx="6687688" cy="2256873"/>
          </a:xfrm>
          <a:prstGeom prst="rect">
            <a:avLst/>
          </a:prstGeom>
        </p:spPr>
      </p:pic>
    </p:spTree>
    <p:extLst>
      <p:ext uri="{BB962C8B-B14F-4D97-AF65-F5344CB8AC3E}">
        <p14:creationId xmlns:p14="http://schemas.microsoft.com/office/powerpoint/2010/main" val="36629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13</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Ubuntu Server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Ubuntu Server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Ubuntu</a:t>
            </a:r>
            <a:r>
              <a:rPr lang="nb-NO" dirty="0"/>
              <a:t> Server</a:t>
            </a:r>
          </a:p>
          <a:p>
            <a:r>
              <a:rPr lang="nb-NO" dirty="0"/>
              <a:t>Most </a:t>
            </a:r>
            <a:r>
              <a:rPr lang="nb-NO" dirty="0" err="1"/>
              <a:t>stuff</a:t>
            </a:r>
            <a:r>
              <a:rPr lang="nb-NO" dirty="0"/>
              <a:t> </a:t>
            </a:r>
            <a:r>
              <a:rPr lang="nb-NO" dirty="0" err="1"/>
              <a:t>can</a:t>
            </a:r>
            <a:r>
              <a:rPr lang="nb-NO" dirty="0"/>
              <a:t> be done </a:t>
            </a:r>
            <a:r>
              <a:rPr lang="nb-NO" dirty="0" err="1"/>
              <a:t>directly</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Currently</a:t>
            </a:r>
            <a:r>
              <a:rPr lang="nb-NO" dirty="0"/>
              <a:t> </a:t>
            </a:r>
            <a:r>
              <a:rPr lang="nb-NO" dirty="0" err="1"/>
              <a:t>Ansible</a:t>
            </a:r>
            <a:r>
              <a:rPr lang="nb-NO" dirty="0"/>
              <a:t> </a:t>
            </a:r>
            <a:r>
              <a:rPr lang="nb-NO" dirty="0" err="1"/>
              <a:t>can</a:t>
            </a:r>
            <a:r>
              <a:rPr lang="nb-NO" dirty="0"/>
              <a:t> not run </a:t>
            </a:r>
            <a:r>
              <a:rPr lang="nb-NO" dirty="0" err="1"/>
              <a:t>directly</a:t>
            </a:r>
            <a:r>
              <a:rPr lang="nb-NO" dirty="0"/>
              <a:t> </a:t>
            </a:r>
            <a:r>
              <a:rPr lang="nb-NO" dirty="0" err="1"/>
              <a:t>on</a:t>
            </a:r>
            <a:r>
              <a:rPr lang="nb-NO" dirty="0"/>
              <a:t> Windows</a:t>
            </a:r>
          </a:p>
          <a:p>
            <a:pPr lvl="1"/>
            <a:r>
              <a:rPr lang="nb-NO" dirty="0" err="1"/>
              <a:t>TIG</a:t>
            </a:r>
            <a:r>
              <a:rPr lang="nb-NO" dirty="0"/>
              <a:t> </a:t>
            </a:r>
            <a:r>
              <a:rPr lang="nb-NO" dirty="0" err="1"/>
              <a:t>stack</a:t>
            </a:r>
            <a:r>
              <a:rPr lang="nb-NO" dirty="0"/>
              <a:t> ... </a:t>
            </a:r>
            <a:r>
              <a:rPr lang="nb-NO" dirty="0" err="1"/>
              <a:t>maybe</a:t>
            </a:r>
            <a:r>
              <a:rPr lang="nb-NO" dirty="0"/>
              <a:t>(?)</a:t>
            </a:r>
          </a:p>
          <a:p>
            <a:r>
              <a:rPr lang="nb-NO" dirty="0"/>
              <a:t>I like to play </a:t>
            </a:r>
            <a:r>
              <a:rPr lang="nb-NO" dirty="0" err="1"/>
              <a:t>with</a:t>
            </a:r>
            <a:r>
              <a:rPr lang="nb-NO" dirty="0"/>
              <a:t> </a:t>
            </a:r>
            <a:r>
              <a:rPr lang="nb-NO" dirty="0" err="1"/>
              <a:t>stuff</a:t>
            </a:r>
            <a:r>
              <a:rPr lang="nb-NO" dirty="0"/>
              <a:t> </a:t>
            </a:r>
            <a:r>
              <a:rPr lang="nb-NO" dirty="0" err="1"/>
              <a:t>using</a:t>
            </a:r>
            <a:r>
              <a:rPr lang="nb-NO" dirty="0"/>
              <a:t> a server, I </a:t>
            </a:r>
            <a:r>
              <a:rPr lang="nb-NO" dirty="0" err="1"/>
              <a:t>find</a:t>
            </a:r>
            <a:r>
              <a:rPr lang="nb-NO" dirty="0"/>
              <a:t> it </a:t>
            </a:r>
            <a:r>
              <a:rPr lang="nb-NO" dirty="0" err="1"/>
              <a:t>easier</a:t>
            </a:r>
            <a:r>
              <a:rPr lang="nb-NO" dirty="0"/>
              <a:t> to transfer to live systems</a:t>
            </a:r>
          </a:p>
          <a:p>
            <a:r>
              <a:rPr lang="nb-NO" dirty="0" err="1"/>
              <a:t>WSL</a:t>
            </a:r>
            <a:r>
              <a:rPr lang="nb-NO" dirty="0"/>
              <a:t> (Windows Subsystem for Linux) is a </a:t>
            </a:r>
            <a:r>
              <a:rPr lang="nb-NO" dirty="0" err="1"/>
              <a:t>very</a:t>
            </a:r>
            <a:r>
              <a:rPr lang="nb-NO" dirty="0"/>
              <a:t> </a:t>
            </a:r>
            <a:r>
              <a:rPr lang="nb-NO" dirty="0" err="1"/>
              <a:t>good</a:t>
            </a:r>
            <a:r>
              <a:rPr lang="nb-NO" dirty="0"/>
              <a:t> alternative for Python and </a:t>
            </a:r>
            <a:r>
              <a:rPr lang="nb-NO" dirty="0" err="1"/>
              <a:t>Ansible</a:t>
            </a:r>
            <a:r>
              <a:rPr lang="nb-NO" dirty="0"/>
              <a:t>. For </a:t>
            </a:r>
            <a:r>
              <a:rPr lang="nb-NO" dirty="0" err="1"/>
              <a:t>Grafana</a:t>
            </a:r>
            <a:r>
              <a:rPr lang="nb-NO" dirty="0"/>
              <a:t> it </a:t>
            </a:r>
            <a:r>
              <a:rPr lang="nb-NO" dirty="0" err="1"/>
              <a:t>might</a:t>
            </a:r>
            <a:r>
              <a:rPr lang="nb-NO" dirty="0"/>
              <a:t> be more </a:t>
            </a:r>
            <a:r>
              <a:rPr lang="nb-NO" dirty="0" err="1"/>
              <a:t>tinkering</a:t>
            </a:r>
            <a:endParaRPr lang="nb-NO" dirty="0"/>
          </a:p>
        </p:txBody>
      </p:sp>
      <p:pic>
        <p:nvPicPr>
          <p:cNvPr id="5" name="Picture 4">
            <a:extLst>
              <a:ext uri="{FF2B5EF4-FFF2-40B4-BE49-F238E27FC236}">
                <a16:creationId xmlns:a16="http://schemas.microsoft.com/office/drawing/2014/main" id="{BD6519B1-0AE7-7540-4CEF-A9B8220147EA}"/>
              </a:ext>
            </a:extLst>
          </p:cNvPr>
          <p:cNvPicPr>
            <a:picLocks noChangeAspect="1"/>
          </p:cNvPicPr>
          <p:nvPr/>
        </p:nvPicPr>
        <p:blipFill>
          <a:blip r:embed="rId3"/>
          <a:stretch>
            <a:fillRect/>
          </a:stretch>
        </p:blipFill>
        <p:spPr>
          <a:xfrm>
            <a:off x="540000" y="999078"/>
            <a:ext cx="1562318" cy="485843"/>
          </a:xfrm>
          <a:prstGeom prst="rect">
            <a:avLst/>
          </a:prstGeom>
        </p:spPr>
      </p:pic>
    </p:spTree>
    <p:extLst>
      <p:ext uri="{BB962C8B-B14F-4D97-AF65-F5344CB8AC3E}">
        <p14:creationId xmlns:p14="http://schemas.microsoft.com/office/powerpoint/2010/main" val="323293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14</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Docker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Docker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Docker</a:t>
            </a:r>
            <a:r>
              <a:rPr lang="nb-NO" dirty="0"/>
              <a:t> as </a:t>
            </a:r>
            <a:r>
              <a:rPr lang="nb-NO" dirty="0" err="1"/>
              <a:t>the</a:t>
            </a:r>
            <a:r>
              <a:rPr lang="nb-NO" dirty="0"/>
              <a:t> container </a:t>
            </a:r>
            <a:r>
              <a:rPr lang="nb-NO" dirty="0" err="1"/>
              <a:t>platform</a:t>
            </a:r>
            <a:endParaRPr lang="nb-NO" dirty="0"/>
          </a:p>
          <a:p>
            <a:pPr lvl="1"/>
            <a:r>
              <a:rPr lang="nb-NO" dirty="0"/>
              <a:t>Pre-</a:t>
            </a:r>
            <a:r>
              <a:rPr lang="nb-NO" dirty="0" err="1"/>
              <a:t>made</a:t>
            </a:r>
            <a:r>
              <a:rPr lang="nb-NO" dirty="0"/>
              <a:t> </a:t>
            </a:r>
            <a:r>
              <a:rPr lang="nb-NO" dirty="0" err="1"/>
              <a:t>packages</a:t>
            </a:r>
            <a:r>
              <a:rPr lang="nb-NO" dirty="0"/>
              <a:t> for </a:t>
            </a:r>
            <a:r>
              <a:rPr lang="nb-NO" dirty="0" err="1"/>
              <a:t>TIG</a:t>
            </a:r>
            <a:r>
              <a:rPr lang="nb-NO" dirty="0"/>
              <a:t> </a:t>
            </a:r>
            <a:r>
              <a:rPr lang="nb-NO" dirty="0" err="1"/>
              <a:t>stack</a:t>
            </a:r>
            <a:r>
              <a:rPr lang="nb-NO" dirty="0"/>
              <a:t> and </a:t>
            </a:r>
            <a:r>
              <a:rPr lang="nb-NO" dirty="0" err="1"/>
              <a:t>YANG</a:t>
            </a:r>
            <a:r>
              <a:rPr lang="nb-NO" dirty="0"/>
              <a:t> Suite</a:t>
            </a:r>
          </a:p>
          <a:p>
            <a:pPr lvl="1"/>
            <a:r>
              <a:rPr lang="nb-NO" dirty="0" err="1"/>
              <a:t>Could</a:t>
            </a:r>
            <a:r>
              <a:rPr lang="nb-NO" dirty="0"/>
              <a:t> just as </a:t>
            </a:r>
            <a:r>
              <a:rPr lang="nb-NO" dirty="0" err="1"/>
              <a:t>well</a:t>
            </a:r>
            <a:r>
              <a:rPr lang="nb-NO" dirty="0"/>
              <a:t> be </a:t>
            </a:r>
            <a:r>
              <a:rPr lang="nb-NO" dirty="0" err="1"/>
              <a:t>using</a:t>
            </a:r>
            <a:r>
              <a:rPr lang="nb-NO" dirty="0"/>
              <a:t> </a:t>
            </a:r>
            <a:r>
              <a:rPr lang="nb-NO" dirty="0" err="1"/>
              <a:t>Kubernetes</a:t>
            </a:r>
            <a:r>
              <a:rPr lang="nb-NO" dirty="0"/>
              <a:t> </a:t>
            </a:r>
            <a:r>
              <a:rPr lang="nb-NO" dirty="0" err="1"/>
              <a:t>etc</a:t>
            </a:r>
            <a:endParaRPr lang="nb-NO" dirty="0"/>
          </a:p>
        </p:txBody>
      </p:sp>
    </p:spTree>
    <p:extLst>
      <p:ext uri="{BB962C8B-B14F-4D97-AF65-F5344CB8AC3E}">
        <p14:creationId xmlns:p14="http://schemas.microsoft.com/office/powerpoint/2010/main" val="352668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15</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Postman</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Postman</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972000"/>
            <a:ext cx="3612614" cy="3926274"/>
          </a:xfrm>
        </p:spPr>
        <p:txBody>
          <a:bodyPr/>
          <a:lstStyle/>
          <a:p>
            <a:r>
              <a:rPr lang="en-US" sz="1600" dirty="0"/>
              <a:t>Postman is a "go-to" tool for </a:t>
            </a:r>
            <a:r>
              <a:rPr lang="en-US" sz="1600" dirty="0" err="1"/>
              <a:t>RESTCONF</a:t>
            </a:r>
            <a:r>
              <a:rPr lang="en-US" sz="1600" dirty="0"/>
              <a:t> APIs. Some examples for automation are </a:t>
            </a:r>
          </a:p>
          <a:p>
            <a:pPr lvl="1"/>
            <a:r>
              <a:rPr lang="en-US" sz="1400" dirty="0"/>
              <a:t>Exploring </a:t>
            </a:r>
            <a:r>
              <a:rPr lang="en-US" sz="1400" dirty="0" err="1"/>
              <a:t>RESTCONF</a:t>
            </a:r>
            <a:r>
              <a:rPr lang="en-US" sz="1400" dirty="0"/>
              <a:t> calls</a:t>
            </a:r>
          </a:p>
          <a:p>
            <a:pPr lvl="1"/>
            <a:r>
              <a:rPr lang="en-US" sz="1400" dirty="0"/>
              <a:t>Checking the </a:t>
            </a:r>
            <a:r>
              <a:rPr lang="en-US" sz="1400" dirty="0" err="1"/>
              <a:t>datastructure</a:t>
            </a:r>
            <a:r>
              <a:rPr lang="en-US" sz="1400" dirty="0"/>
              <a:t> you get in return</a:t>
            </a:r>
          </a:p>
          <a:p>
            <a:pPr lvl="1"/>
            <a:r>
              <a:rPr lang="en-US" sz="1400" dirty="0"/>
              <a:t>Validating the calls to devices before implementing in Python, Ansible, </a:t>
            </a:r>
            <a:r>
              <a:rPr lang="en-US" sz="1400" dirty="0" err="1"/>
              <a:t>etc</a:t>
            </a:r>
            <a:endParaRPr lang="en-US" sz="1400" dirty="0"/>
          </a:p>
          <a:p>
            <a:pPr lvl="1"/>
            <a:r>
              <a:rPr lang="en-US" sz="1400" dirty="0"/>
              <a:t>Get example code in your preferred language for that specific </a:t>
            </a:r>
            <a:r>
              <a:rPr lang="en-US" sz="1400" dirty="0" err="1"/>
              <a:t>RESTCONF</a:t>
            </a:r>
            <a:r>
              <a:rPr lang="en-US" sz="1400" dirty="0"/>
              <a:t> call</a:t>
            </a:r>
          </a:p>
        </p:txBody>
      </p:sp>
      <p:pic>
        <p:nvPicPr>
          <p:cNvPr id="5" name="Picture 4">
            <a:extLst>
              <a:ext uri="{FF2B5EF4-FFF2-40B4-BE49-F238E27FC236}">
                <a16:creationId xmlns:a16="http://schemas.microsoft.com/office/drawing/2014/main" id="{824078E7-896D-0BCE-8170-7F43FBF2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23883" y="1772984"/>
            <a:ext cx="7800836" cy="4252121"/>
          </a:xfrm>
          <a:prstGeom prst="rect">
            <a:avLst/>
          </a:prstGeom>
        </p:spPr>
      </p:pic>
    </p:spTree>
    <p:extLst>
      <p:ext uri="{BB962C8B-B14F-4D97-AF65-F5344CB8AC3E}">
        <p14:creationId xmlns:p14="http://schemas.microsoft.com/office/powerpoint/2010/main" val="4097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16</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VS Code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VS Code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817606"/>
            <a:ext cx="8800850" cy="3926274"/>
          </a:xfrm>
        </p:spPr>
        <p:txBody>
          <a:bodyPr/>
          <a:lstStyle/>
          <a:p>
            <a:r>
              <a:rPr lang="nb-NO" dirty="0"/>
              <a:t>This lab </a:t>
            </a:r>
            <a:r>
              <a:rPr lang="nb-NO" dirty="0" err="1"/>
              <a:t>use</a:t>
            </a:r>
            <a:r>
              <a:rPr lang="nb-NO" dirty="0"/>
              <a:t> </a:t>
            </a:r>
            <a:r>
              <a:rPr lang="nb-NO" dirty="0" err="1"/>
              <a:t>VS</a:t>
            </a:r>
            <a:r>
              <a:rPr lang="nb-NO" dirty="0"/>
              <a:t> Code as </a:t>
            </a:r>
            <a:r>
              <a:rPr lang="nb-NO" dirty="0" err="1"/>
              <a:t>text</a:t>
            </a:r>
            <a:r>
              <a:rPr lang="nb-NO" dirty="0"/>
              <a:t> editor / </a:t>
            </a:r>
            <a:r>
              <a:rPr lang="nb-NO" dirty="0" err="1"/>
              <a:t>development</a:t>
            </a:r>
            <a:r>
              <a:rPr lang="nb-NO" dirty="0"/>
              <a:t> </a:t>
            </a:r>
            <a:r>
              <a:rPr lang="nb-NO" dirty="0" err="1"/>
              <a:t>environment</a:t>
            </a:r>
            <a:endParaRPr lang="nb-NO" dirty="0"/>
          </a:p>
          <a:p>
            <a:pPr lvl="1"/>
            <a:r>
              <a:rPr lang="nb-NO" dirty="0" err="1"/>
              <a:t>Some</a:t>
            </a:r>
            <a:r>
              <a:rPr lang="nb-NO" dirty="0"/>
              <a:t> </a:t>
            </a:r>
            <a:r>
              <a:rPr lang="nb-NO" dirty="0" err="1"/>
              <a:t>other</a:t>
            </a:r>
            <a:r>
              <a:rPr lang="nb-NO" dirty="0"/>
              <a:t> </a:t>
            </a:r>
            <a:r>
              <a:rPr lang="nb-NO" dirty="0" err="1"/>
              <a:t>popular</a:t>
            </a:r>
            <a:r>
              <a:rPr lang="nb-NO" dirty="0"/>
              <a:t> alternatives for all or parts </a:t>
            </a:r>
            <a:r>
              <a:rPr lang="nb-NO" dirty="0" err="1"/>
              <a:t>of</a:t>
            </a:r>
            <a:r>
              <a:rPr lang="nb-NO" dirty="0"/>
              <a:t> </a:t>
            </a:r>
            <a:r>
              <a:rPr lang="nb-NO" dirty="0" err="1"/>
              <a:t>the</a:t>
            </a:r>
            <a:r>
              <a:rPr lang="nb-NO" dirty="0"/>
              <a:t> </a:t>
            </a:r>
            <a:r>
              <a:rPr lang="nb-NO" dirty="0" err="1"/>
              <a:t>process</a:t>
            </a:r>
            <a:endParaRPr lang="nb-NO" dirty="0"/>
          </a:p>
          <a:p>
            <a:pPr lvl="2"/>
            <a:r>
              <a:rPr lang="nb-NO" dirty="0" err="1"/>
              <a:t>VS</a:t>
            </a:r>
            <a:r>
              <a:rPr lang="nb-NO" dirty="0"/>
              <a:t> </a:t>
            </a:r>
            <a:r>
              <a:rPr lang="nb-NO" dirty="0" err="1"/>
              <a:t>Codium</a:t>
            </a:r>
            <a:endParaRPr lang="nb-NO" dirty="0"/>
          </a:p>
          <a:p>
            <a:pPr lvl="2"/>
            <a:r>
              <a:rPr lang="nb-NO" dirty="0"/>
              <a:t>Atom</a:t>
            </a:r>
          </a:p>
          <a:p>
            <a:pPr lvl="2"/>
            <a:r>
              <a:rPr lang="nb-NO" dirty="0" err="1"/>
              <a:t>Notepad</a:t>
            </a:r>
            <a:r>
              <a:rPr lang="nb-NO" dirty="0"/>
              <a:t>++</a:t>
            </a:r>
          </a:p>
          <a:p>
            <a:pPr lvl="2"/>
            <a:r>
              <a:rPr lang="nb-NO" dirty="0" err="1"/>
              <a:t>Jupyter</a:t>
            </a:r>
            <a:r>
              <a:rPr lang="nb-NO" dirty="0"/>
              <a:t> Notebook</a:t>
            </a:r>
          </a:p>
          <a:p>
            <a:pPr lvl="2"/>
            <a:r>
              <a:rPr lang="nb-NO" dirty="0" err="1"/>
              <a:t>Anaconda</a:t>
            </a:r>
            <a:r>
              <a:rPr lang="nb-NO" dirty="0"/>
              <a:t> </a:t>
            </a:r>
            <a:r>
              <a:rPr lang="nb-NO" dirty="0" err="1"/>
              <a:t>ecosystem</a:t>
            </a:r>
            <a:endParaRPr lang="nb-NO" dirty="0"/>
          </a:p>
        </p:txBody>
      </p:sp>
      <p:pic>
        <p:nvPicPr>
          <p:cNvPr id="5" name="Picture 4">
            <a:extLst>
              <a:ext uri="{FF2B5EF4-FFF2-40B4-BE49-F238E27FC236}">
                <a16:creationId xmlns:a16="http://schemas.microsoft.com/office/drawing/2014/main" id="{A9FD8E2C-3336-2A5D-6D75-D8B3D73C567B}"/>
              </a:ext>
            </a:extLst>
          </p:cNvPr>
          <p:cNvPicPr>
            <a:picLocks noChangeAspect="1"/>
          </p:cNvPicPr>
          <p:nvPr/>
        </p:nvPicPr>
        <p:blipFill>
          <a:blip r:embed="rId3"/>
          <a:stretch>
            <a:fillRect/>
          </a:stretch>
        </p:blipFill>
        <p:spPr>
          <a:xfrm>
            <a:off x="4056360" y="2234491"/>
            <a:ext cx="8072519" cy="3805903"/>
          </a:xfrm>
          <a:prstGeom prst="rect">
            <a:avLst/>
          </a:prstGeom>
        </p:spPr>
      </p:pic>
    </p:spTree>
    <p:extLst>
      <p:ext uri="{BB962C8B-B14F-4D97-AF65-F5344CB8AC3E}">
        <p14:creationId xmlns:p14="http://schemas.microsoft.com/office/powerpoint/2010/main" val="142900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17</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YANG Suite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YANG Suite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Testing and </a:t>
            </a:r>
            <a:r>
              <a:rPr lang="nb-NO" sz="2000" dirty="0" err="1"/>
              <a:t>validation</a:t>
            </a:r>
            <a:r>
              <a:rPr lang="nb-NO" sz="2000" dirty="0"/>
              <a:t> </a:t>
            </a:r>
            <a:r>
              <a:rPr lang="nb-NO" sz="2000" dirty="0" err="1"/>
              <a:t>environment</a:t>
            </a:r>
            <a:r>
              <a:rPr lang="nb-NO" sz="2000" dirty="0"/>
              <a:t> for </a:t>
            </a:r>
            <a:r>
              <a:rPr lang="nb-NO" sz="2000" dirty="0" err="1"/>
              <a:t>YANG</a:t>
            </a:r>
            <a:r>
              <a:rPr lang="nb-NO" sz="2000" dirty="0"/>
              <a:t> </a:t>
            </a:r>
            <a:r>
              <a:rPr lang="nb-NO" sz="2000" dirty="0" err="1"/>
              <a:t>related</a:t>
            </a:r>
            <a:r>
              <a:rPr lang="nb-NO" sz="2000" dirty="0"/>
              <a:t> </a:t>
            </a:r>
            <a:r>
              <a:rPr lang="nb-NO" sz="2000" dirty="0" err="1"/>
              <a:t>tasks</a:t>
            </a:r>
            <a:endParaRPr lang="nb-NO" sz="2000" dirty="0"/>
          </a:p>
          <a:p>
            <a:pPr>
              <a:lnSpc>
                <a:spcPct val="110000"/>
              </a:lnSpc>
            </a:pPr>
            <a:r>
              <a:rPr lang="nb-NO" sz="2000" dirty="0" err="1"/>
              <a:t>Install</a:t>
            </a:r>
            <a:r>
              <a:rPr lang="nb-NO" sz="2000" dirty="0"/>
              <a:t> as a </a:t>
            </a:r>
            <a:r>
              <a:rPr lang="nb-NO" sz="2000" dirty="0" err="1"/>
              <a:t>docker</a:t>
            </a:r>
            <a:r>
              <a:rPr lang="nb-NO" sz="2000" dirty="0"/>
              <a:t> container</a:t>
            </a:r>
          </a:p>
          <a:p>
            <a:pPr>
              <a:lnSpc>
                <a:spcPct val="110000"/>
              </a:lnSpc>
            </a:pPr>
            <a:r>
              <a:rPr lang="nb-NO" dirty="0" err="1"/>
              <a:t>We</a:t>
            </a:r>
            <a:r>
              <a:rPr lang="nb-NO" dirty="0"/>
              <a:t> </a:t>
            </a:r>
            <a:r>
              <a:rPr lang="nb-NO" dirty="0" err="1"/>
              <a:t>will</a:t>
            </a:r>
            <a:r>
              <a:rPr lang="nb-NO" dirty="0"/>
              <a:t> </a:t>
            </a:r>
            <a:r>
              <a:rPr lang="nb-NO" dirty="0" err="1"/>
              <a:t>use</a:t>
            </a:r>
            <a:r>
              <a:rPr lang="nb-NO" dirty="0"/>
              <a:t> </a:t>
            </a:r>
            <a:r>
              <a:rPr lang="nb-NO" dirty="0" err="1"/>
              <a:t>this</a:t>
            </a:r>
            <a:r>
              <a:rPr lang="nb-NO" dirty="0"/>
              <a:t> to </a:t>
            </a:r>
            <a:r>
              <a:rPr lang="nb-NO" dirty="0" err="1"/>
              <a:t>explore</a:t>
            </a:r>
            <a:r>
              <a:rPr lang="nb-NO" dirty="0"/>
              <a:t> </a:t>
            </a:r>
            <a:r>
              <a:rPr lang="nb-NO" dirty="0" err="1"/>
              <a:t>the</a:t>
            </a:r>
            <a:r>
              <a:rPr lang="nb-NO" dirty="0"/>
              <a:t> </a:t>
            </a:r>
            <a:r>
              <a:rPr lang="nb-NO" dirty="0" err="1"/>
              <a:t>world</a:t>
            </a:r>
            <a:r>
              <a:rPr lang="nb-NO" dirty="0"/>
              <a:t> </a:t>
            </a:r>
            <a:r>
              <a:rPr lang="nb-NO" dirty="0" err="1"/>
              <a:t>of</a:t>
            </a:r>
            <a:r>
              <a:rPr lang="nb-NO" dirty="0"/>
              <a:t> </a:t>
            </a:r>
            <a:r>
              <a:rPr lang="nb-NO" dirty="0" err="1"/>
              <a:t>YANG</a:t>
            </a:r>
            <a:r>
              <a:rPr lang="nb-NO" dirty="0"/>
              <a:t> </a:t>
            </a:r>
            <a:r>
              <a:rPr lang="nb-NO" dirty="0" err="1"/>
              <a:t>models</a:t>
            </a:r>
            <a:r>
              <a:rPr lang="nb-NO" dirty="0"/>
              <a:t> present in </a:t>
            </a:r>
            <a:r>
              <a:rPr lang="nb-NO" dirty="0" err="1"/>
              <a:t>the</a:t>
            </a:r>
            <a:r>
              <a:rPr lang="nb-NO" dirty="0"/>
              <a:t> Cisco 9800 </a:t>
            </a:r>
            <a:r>
              <a:rPr lang="nb-NO" dirty="0" err="1"/>
              <a:t>WLC</a:t>
            </a:r>
            <a:endParaRPr lang="nb-NO" sz="2000" dirty="0"/>
          </a:p>
        </p:txBody>
      </p:sp>
      <p:pic>
        <p:nvPicPr>
          <p:cNvPr id="4" name="Picture 2" descr="YANG Suite">
            <a:extLst>
              <a:ext uri="{FF2B5EF4-FFF2-40B4-BE49-F238E27FC236}">
                <a16:creationId xmlns:a16="http://schemas.microsoft.com/office/drawing/2014/main" id="{9A1B1F48-C012-6DB4-09D1-824750061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342" y="270000"/>
            <a:ext cx="5324346" cy="276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18</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TIG Stack</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TIG Stack</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Bla </a:t>
            </a:r>
            <a:r>
              <a:rPr lang="nb-NO" sz="2000" dirty="0" err="1"/>
              <a:t>bla</a:t>
            </a:r>
            <a:r>
              <a:rPr lang="nb-NO" sz="2000" dirty="0"/>
              <a:t> </a:t>
            </a:r>
            <a:r>
              <a:rPr lang="nb-NO" sz="2000" dirty="0" err="1"/>
              <a:t>about</a:t>
            </a:r>
            <a:r>
              <a:rPr lang="nb-NO" sz="2000" dirty="0"/>
              <a:t> </a:t>
            </a:r>
            <a:r>
              <a:rPr lang="nb-NO" sz="2000" dirty="0" err="1"/>
              <a:t>what</a:t>
            </a:r>
            <a:r>
              <a:rPr lang="nb-NO" sz="2000" dirty="0"/>
              <a:t> is </a:t>
            </a:r>
            <a:r>
              <a:rPr lang="nb-NO" sz="2000" dirty="0" err="1"/>
              <a:t>TIG</a:t>
            </a:r>
            <a:r>
              <a:rPr lang="nb-NO" sz="2000" dirty="0"/>
              <a:t> </a:t>
            </a:r>
            <a:r>
              <a:rPr lang="nb-NO" sz="2000" dirty="0" err="1"/>
              <a:t>stack</a:t>
            </a:r>
            <a:endParaRPr lang="nb-NO" sz="2000" dirty="0"/>
          </a:p>
        </p:txBody>
      </p:sp>
      <p:pic>
        <p:nvPicPr>
          <p:cNvPr id="5" name="Bilde 5">
            <a:extLst>
              <a:ext uri="{FF2B5EF4-FFF2-40B4-BE49-F238E27FC236}">
                <a16:creationId xmlns:a16="http://schemas.microsoft.com/office/drawing/2014/main" id="{C9EB1EFF-3AEB-D37E-E63D-152DCEE7CE15}"/>
              </a:ext>
            </a:extLst>
          </p:cNvPr>
          <p:cNvPicPr>
            <a:picLocks noChangeAspect="1"/>
          </p:cNvPicPr>
          <p:nvPr/>
        </p:nvPicPr>
        <p:blipFill>
          <a:blip r:embed="rId3"/>
          <a:stretch>
            <a:fillRect/>
          </a:stretch>
        </p:blipFill>
        <p:spPr>
          <a:xfrm>
            <a:off x="7443292" y="2332582"/>
            <a:ext cx="2170148" cy="811270"/>
          </a:xfrm>
          <a:prstGeom prst="rect">
            <a:avLst/>
          </a:prstGeom>
        </p:spPr>
      </p:pic>
      <p:cxnSp>
        <p:nvCxnSpPr>
          <p:cNvPr id="6" name="Rett pilkobling 23">
            <a:extLst>
              <a:ext uri="{FF2B5EF4-FFF2-40B4-BE49-F238E27FC236}">
                <a16:creationId xmlns:a16="http://schemas.microsoft.com/office/drawing/2014/main" id="{A6613379-BF42-117C-8D3C-D4193FC8A931}"/>
              </a:ext>
            </a:extLst>
          </p:cNvPr>
          <p:cNvCxnSpPr>
            <a:cxnSpLocks/>
          </p:cNvCxnSpPr>
          <p:nvPr/>
        </p:nvCxnSpPr>
        <p:spPr>
          <a:xfrm>
            <a:off x="8657351" y="3027506"/>
            <a:ext cx="0" cy="7070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 name="Rett linje 14">
            <a:extLst>
              <a:ext uri="{FF2B5EF4-FFF2-40B4-BE49-F238E27FC236}">
                <a16:creationId xmlns:a16="http://schemas.microsoft.com/office/drawing/2014/main" id="{8C3EE96A-AD90-F2DE-1D09-B17CD504ADC9}"/>
              </a:ext>
            </a:extLst>
          </p:cNvPr>
          <p:cNvCxnSpPr>
            <a:cxnSpLocks/>
          </p:cNvCxnSpPr>
          <p:nvPr/>
        </p:nvCxnSpPr>
        <p:spPr>
          <a:xfrm flipV="1">
            <a:off x="3785417" y="2825529"/>
            <a:ext cx="3657875" cy="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 name="Picture 2">
            <a:extLst>
              <a:ext uri="{FF2B5EF4-FFF2-40B4-BE49-F238E27FC236}">
                <a16:creationId xmlns:a16="http://schemas.microsoft.com/office/drawing/2014/main" id="{435379EF-4D17-9CDF-626B-C1236648CD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0758" y="3266254"/>
            <a:ext cx="3426713" cy="12707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
            <a:extLst>
              <a:ext uri="{FF2B5EF4-FFF2-40B4-BE49-F238E27FC236}">
                <a16:creationId xmlns:a16="http://schemas.microsoft.com/office/drawing/2014/main" id="{10723956-74B1-DFB4-04A6-85CE273C58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9135" y="1926002"/>
            <a:ext cx="2148365" cy="1450701"/>
          </a:xfrm>
          <a:prstGeom prst="rect">
            <a:avLst/>
          </a:prstGeom>
        </p:spPr>
      </p:pic>
      <p:pic>
        <p:nvPicPr>
          <p:cNvPr id="12" name="Bilde 7">
            <a:extLst>
              <a:ext uri="{FF2B5EF4-FFF2-40B4-BE49-F238E27FC236}">
                <a16:creationId xmlns:a16="http://schemas.microsoft.com/office/drawing/2014/main" id="{D755C2AE-CF2E-F42D-F7C6-9586B0F30A79}"/>
              </a:ext>
            </a:extLst>
          </p:cNvPr>
          <p:cNvPicPr>
            <a:picLocks noChangeAspect="1"/>
          </p:cNvPicPr>
          <p:nvPr/>
        </p:nvPicPr>
        <p:blipFill>
          <a:blip r:embed="rId6"/>
          <a:stretch>
            <a:fillRect/>
          </a:stretch>
        </p:blipFill>
        <p:spPr>
          <a:xfrm>
            <a:off x="2055404" y="2651353"/>
            <a:ext cx="1555825" cy="309833"/>
          </a:xfrm>
          <a:prstGeom prst="rect">
            <a:avLst/>
          </a:prstGeom>
        </p:spPr>
      </p:pic>
      <p:pic>
        <p:nvPicPr>
          <p:cNvPr id="13" name="Bilde 11">
            <a:extLst>
              <a:ext uri="{FF2B5EF4-FFF2-40B4-BE49-F238E27FC236}">
                <a16:creationId xmlns:a16="http://schemas.microsoft.com/office/drawing/2014/main" id="{B1B3056A-4A70-7BB3-3556-9ADBBF5D29FA}"/>
              </a:ext>
            </a:extLst>
          </p:cNvPr>
          <p:cNvPicPr>
            <a:picLocks noChangeAspect="1"/>
          </p:cNvPicPr>
          <p:nvPr/>
        </p:nvPicPr>
        <p:blipFill>
          <a:blip r:embed="rId7"/>
          <a:stretch>
            <a:fillRect/>
          </a:stretch>
        </p:blipFill>
        <p:spPr>
          <a:xfrm>
            <a:off x="7490802" y="4714107"/>
            <a:ext cx="2122639" cy="645397"/>
          </a:xfrm>
          <a:prstGeom prst="rect">
            <a:avLst/>
          </a:prstGeom>
        </p:spPr>
      </p:pic>
      <p:sp>
        <p:nvSpPr>
          <p:cNvPr id="14" name="TekstSylinder 19">
            <a:extLst>
              <a:ext uri="{FF2B5EF4-FFF2-40B4-BE49-F238E27FC236}">
                <a16:creationId xmlns:a16="http://schemas.microsoft.com/office/drawing/2014/main" id="{B1DE3214-9DAA-6CF3-C47A-06A0A43528FC}"/>
              </a:ext>
            </a:extLst>
          </p:cNvPr>
          <p:cNvSpPr txBox="1"/>
          <p:nvPr/>
        </p:nvSpPr>
        <p:spPr>
          <a:xfrm>
            <a:off x="4912531" y="2478507"/>
            <a:ext cx="2052550" cy="369332"/>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gRPC</a:t>
            </a:r>
            <a:r>
              <a:rPr lang="nb-NO">
                <a:latin typeface="Tahoma" panose="020B0604030504040204" pitchFamily="34" charset="0"/>
                <a:ea typeface="Tahoma" panose="020B0604030504040204" pitchFamily="34" charset="0"/>
                <a:cs typeface="Tahoma" panose="020B0604030504040204" pitchFamily="34" charset="0"/>
              </a:rPr>
              <a:t> / TCP 57000</a:t>
            </a:r>
          </a:p>
        </p:txBody>
      </p:sp>
      <p:sp>
        <p:nvSpPr>
          <p:cNvPr id="15" name="TekstSylinder 26">
            <a:extLst>
              <a:ext uri="{FF2B5EF4-FFF2-40B4-BE49-F238E27FC236}">
                <a16:creationId xmlns:a16="http://schemas.microsoft.com/office/drawing/2014/main" id="{93860A05-BD8A-0981-4F6B-97513DA982B8}"/>
              </a:ext>
            </a:extLst>
          </p:cNvPr>
          <p:cNvSpPr txBox="1"/>
          <p:nvPr/>
        </p:nvSpPr>
        <p:spPr>
          <a:xfrm>
            <a:off x="2376193" y="2959210"/>
            <a:ext cx="936475" cy="369332"/>
          </a:xfrm>
          <a:prstGeom prst="rect">
            <a:avLst/>
          </a:prstGeom>
          <a:noFill/>
        </p:spPr>
        <p:txBody>
          <a:bodyPr wrap="square" rtlCol="0">
            <a:spAutoFit/>
          </a:bodyPr>
          <a:lstStyle/>
          <a:p>
            <a:r>
              <a:rPr lang="nb-NO" err="1"/>
              <a:t>C9800</a:t>
            </a:r>
            <a:endParaRPr lang="nb-NO"/>
          </a:p>
        </p:txBody>
      </p:sp>
      <p:sp>
        <p:nvSpPr>
          <p:cNvPr id="16" name="TekstSylinder 35">
            <a:extLst>
              <a:ext uri="{FF2B5EF4-FFF2-40B4-BE49-F238E27FC236}">
                <a16:creationId xmlns:a16="http://schemas.microsoft.com/office/drawing/2014/main" id="{1CB0A1EE-F5FD-C791-CE26-12BF9C4D9755}"/>
              </a:ext>
            </a:extLst>
          </p:cNvPr>
          <p:cNvSpPr txBox="1"/>
          <p:nvPr/>
        </p:nvSpPr>
        <p:spPr>
          <a:xfrm>
            <a:off x="8641500" y="3200675"/>
            <a:ext cx="3140194"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metrics</a:t>
            </a:r>
            <a:r>
              <a:rPr lang="nb-NO">
                <a:latin typeface="Tahoma" panose="020B0604030504040204" pitchFamily="34" charset="0"/>
                <a:ea typeface="Tahoma" panose="020B0604030504040204" pitchFamily="34" charset="0"/>
                <a:cs typeface="Tahoma" panose="020B0604030504040204" pitchFamily="34" charset="0"/>
              </a:rPr>
              <a:t> </a:t>
            </a:r>
            <a:r>
              <a:rPr lang="nb-NO" err="1">
                <a:latin typeface="Tahoma" panose="020B0604030504040204" pitchFamily="34" charset="0"/>
                <a:ea typeface="Tahoma" panose="020B0604030504040204" pitchFamily="34" charset="0"/>
                <a:cs typeface="Tahoma" panose="020B0604030504040204" pitchFamily="34" charset="0"/>
              </a:rPr>
              <a:t>goes</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the</a:t>
            </a:r>
            <a:r>
              <a:rPr lang="nb-NO">
                <a:latin typeface="Tahoma" panose="020B0604030504040204" pitchFamily="34" charset="0"/>
                <a:ea typeface="Tahoma" panose="020B0604030504040204" pitchFamily="34" charset="0"/>
                <a:cs typeface="Tahoma" panose="020B0604030504040204" pitchFamily="34" charset="0"/>
              </a:rPr>
              <a:t> database</a:t>
            </a:r>
          </a:p>
        </p:txBody>
      </p:sp>
      <p:cxnSp>
        <p:nvCxnSpPr>
          <p:cNvPr id="17" name="Rett pilkobling 36">
            <a:extLst>
              <a:ext uri="{FF2B5EF4-FFF2-40B4-BE49-F238E27FC236}">
                <a16:creationId xmlns:a16="http://schemas.microsoft.com/office/drawing/2014/main" id="{62E10220-4C2F-0D0D-9697-AA3CC19D9239}"/>
              </a:ext>
            </a:extLst>
          </p:cNvPr>
          <p:cNvCxnSpPr>
            <a:cxnSpLocks/>
          </p:cNvCxnSpPr>
          <p:nvPr/>
        </p:nvCxnSpPr>
        <p:spPr>
          <a:xfrm>
            <a:off x="8666878" y="4187383"/>
            <a:ext cx="0" cy="604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kstSylinder 39">
            <a:extLst>
              <a:ext uri="{FF2B5EF4-FFF2-40B4-BE49-F238E27FC236}">
                <a16:creationId xmlns:a16="http://schemas.microsoft.com/office/drawing/2014/main" id="{F754CD5D-54F6-4C0E-4E72-2A2C4F648A5B}"/>
              </a:ext>
            </a:extLst>
          </p:cNvPr>
          <p:cNvSpPr txBox="1"/>
          <p:nvPr/>
        </p:nvSpPr>
        <p:spPr>
          <a:xfrm>
            <a:off x="8694628" y="4211257"/>
            <a:ext cx="2167305" cy="369284"/>
          </a:xfrm>
          <a:prstGeom prst="rect">
            <a:avLst/>
          </a:prstGeom>
          <a:noFill/>
        </p:spPr>
        <p:txBody>
          <a:bodyPr wrap="square">
            <a:spAutoFit/>
          </a:bodyPr>
          <a:lstStyle/>
          <a:p>
            <a:r>
              <a:rPr lang="nb-NO" err="1">
                <a:latin typeface="Tahoma" panose="020B0604030504040204" pitchFamily="34" charset="0"/>
                <a:ea typeface="Tahoma" panose="020B0604030504040204" pitchFamily="34" charset="0"/>
                <a:cs typeface="Tahoma" panose="020B0604030504040204" pitchFamily="34" charset="0"/>
              </a:rPr>
              <a:t>Grafana</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visualize</a:t>
            </a:r>
            <a:endParaRPr lang="nb-NO">
              <a:latin typeface="Tahoma" panose="020B0604030504040204" pitchFamily="34" charset="0"/>
              <a:ea typeface="Tahoma" panose="020B0604030504040204" pitchFamily="34" charset="0"/>
              <a:cs typeface="Tahoma" panose="020B0604030504040204" pitchFamily="34" charset="0"/>
            </a:endParaRPr>
          </a:p>
        </p:txBody>
      </p:sp>
      <p:sp>
        <p:nvSpPr>
          <p:cNvPr id="19" name="TekstSylinder 40">
            <a:extLst>
              <a:ext uri="{FF2B5EF4-FFF2-40B4-BE49-F238E27FC236}">
                <a16:creationId xmlns:a16="http://schemas.microsoft.com/office/drawing/2014/main" id="{0F0B0CAB-40E3-9A94-1BFB-2AB921ADDE52}"/>
              </a:ext>
            </a:extLst>
          </p:cNvPr>
          <p:cNvSpPr txBox="1"/>
          <p:nvPr/>
        </p:nvSpPr>
        <p:spPr>
          <a:xfrm>
            <a:off x="9426022" y="3701668"/>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8086</a:t>
            </a:r>
          </a:p>
        </p:txBody>
      </p:sp>
      <p:sp>
        <p:nvSpPr>
          <p:cNvPr id="20" name="TekstSylinder 41">
            <a:extLst>
              <a:ext uri="{FF2B5EF4-FFF2-40B4-BE49-F238E27FC236}">
                <a16:creationId xmlns:a16="http://schemas.microsoft.com/office/drawing/2014/main" id="{8CFB5AD9-EFE7-6D65-C14A-192822C031CC}"/>
              </a:ext>
            </a:extLst>
          </p:cNvPr>
          <p:cNvSpPr txBox="1"/>
          <p:nvPr/>
        </p:nvSpPr>
        <p:spPr>
          <a:xfrm>
            <a:off x="9554916" y="4909271"/>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3000</a:t>
            </a:r>
          </a:p>
        </p:txBody>
      </p:sp>
      <p:sp>
        <p:nvSpPr>
          <p:cNvPr id="21" name="Rektangel: avrundede hjørner 32">
            <a:extLst>
              <a:ext uri="{FF2B5EF4-FFF2-40B4-BE49-F238E27FC236}">
                <a16:creationId xmlns:a16="http://schemas.microsoft.com/office/drawing/2014/main" id="{8E6E7575-F544-8C5D-AFFE-E7F5DE564A88}"/>
              </a:ext>
            </a:extLst>
          </p:cNvPr>
          <p:cNvSpPr/>
          <p:nvPr/>
        </p:nvSpPr>
        <p:spPr>
          <a:xfrm>
            <a:off x="7443292" y="2267358"/>
            <a:ext cx="4386012" cy="32914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Tahoma" charset="0"/>
              <a:ea typeface="Tahoma" charset="0"/>
              <a:cs typeface="Tahoma" charset="0"/>
            </a:endParaRPr>
          </a:p>
        </p:txBody>
      </p:sp>
      <p:pic>
        <p:nvPicPr>
          <p:cNvPr id="22" name="Graphic 286">
            <a:extLst>
              <a:ext uri="{FF2B5EF4-FFF2-40B4-BE49-F238E27FC236}">
                <a16:creationId xmlns:a16="http://schemas.microsoft.com/office/drawing/2014/main" id="{3142EC36-907F-4B2E-FB03-8904E0EBFE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81720" y="1077650"/>
            <a:ext cx="1152375" cy="1599992"/>
          </a:xfrm>
          <a:prstGeom prst="rect">
            <a:avLst/>
          </a:prstGeom>
        </p:spPr>
      </p:pic>
      <p:pic>
        <p:nvPicPr>
          <p:cNvPr id="23" name="Picture 2" descr="Docker Logos | Docker">
            <a:extLst>
              <a:ext uri="{FF2B5EF4-FFF2-40B4-BE49-F238E27FC236}">
                <a16:creationId xmlns:a16="http://schemas.microsoft.com/office/drawing/2014/main" id="{DC528D60-8C4F-CDEB-8CE5-75A2F11C3E3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69646" y="1611704"/>
            <a:ext cx="1916783" cy="137369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78">
            <a:extLst>
              <a:ext uri="{FF2B5EF4-FFF2-40B4-BE49-F238E27FC236}">
                <a16:creationId xmlns:a16="http://schemas.microsoft.com/office/drawing/2014/main" id="{95032200-7A71-9449-8181-F969896E01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77980" y="4256325"/>
            <a:ext cx="1380945" cy="1599992"/>
          </a:xfrm>
          <a:prstGeom prst="rect">
            <a:avLst/>
          </a:prstGeom>
        </p:spPr>
      </p:pic>
      <p:cxnSp>
        <p:nvCxnSpPr>
          <p:cNvPr id="25" name="Rett linje 49">
            <a:extLst>
              <a:ext uri="{FF2B5EF4-FFF2-40B4-BE49-F238E27FC236}">
                <a16:creationId xmlns:a16="http://schemas.microsoft.com/office/drawing/2014/main" id="{DE38E8C3-8B48-1BA0-F4F8-3EBD3D93AF07}"/>
              </a:ext>
            </a:extLst>
          </p:cNvPr>
          <p:cNvCxnSpPr>
            <a:cxnSpLocks/>
            <a:stCxn id="24" idx="3"/>
          </p:cNvCxnSpPr>
          <p:nvPr/>
        </p:nvCxnSpPr>
        <p:spPr>
          <a:xfrm>
            <a:off x="5058924" y="5056321"/>
            <a:ext cx="238436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TekstSylinder 54">
            <a:extLst>
              <a:ext uri="{FF2B5EF4-FFF2-40B4-BE49-F238E27FC236}">
                <a16:creationId xmlns:a16="http://schemas.microsoft.com/office/drawing/2014/main" id="{5182A614-3C62-72B7-3D41-8415F08F32AF}"/>
              </a:ext>
            </a:extLst>
          </p:cNvPr>
          <p:cNvSpPr txBox="1"/>
          <p:nvPr/>
        </p:nvSpPr>
        <p:spPr>
          <a:xfrm>
            <a:off x="5073568" y="4717976"/>
            <a:ext cx="2357261"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WebUI</a:t>
            </a:r>
            <a:r>
              <a:rPr lang="nb-NO">
                <a:latin typeface="Tahoma" panose="020B0604030504040204" pitchFamily="34" charset="0"/>
                <a:ea typeface="Tahoma" panose="020B0604030504040204" pitchFamily="34" charset="0"/>
                <a:cs typeface="Tahoma" panose="020B0604030504040204" pitchFamily="34" charset="0"/>
              </a:rPr>
              <a:t> – server:3000</a:t>
            </a:r>
          </a:p>
        </p:txBody>
      </p:sp>
      <p:sp>
        <p:nvSpPr>
          <p:cNvPr id="27" name="Snakkeboble: oval 50">
            <a:extLst>
              <a:ext uri="{FF2B5EF4-FFF2-40B4-BE49-F238E27FC236}">
                <a16:creationId xmlns:a16="http://schemas.microsoft.com/office/drawing/2014/main" id="{5D3D777D-FCA8-AEFD-7EDF-A4D4D66C319C}"/>
              </a:ext>
            </a:extLst>
          </p:cNvPr>
          <p:cNvSpPr/>
          <p:nvPr/>
        </p:nvSpPr>
        <p:spPr>
          <a:xfrm>
            <a:off x="3985166" y="3522180"/>
            <a:ext cx="1097564" cy="79139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a:latin typeface="Tahoma" charset="0"/>
                <a:ea typeface="Tahoma" charset="0"/>
                <a:cs typeface="Tahoma" charset="0"/>
              </a:rPr>
              <a:t>Wow! </a:t>
            </a:r>
          </a:p>
        </p:txBody>
      </p:sp>
      <p:pic>
        <p:nvPicPr>
          <p:cNvPr id="28" name="Picture 27" descr="A blue logo with a black background&#10;&#10;Description automatically generated">
            <a:extLst>
              <a:ext uri="{FF2B5EF4-FFF2-40B4-BE49-F238E27FC236}">
                <a16:creationId xmlns:a16="http://schemas.microsoft.com/office/drawing/2014/main" id="{41855C38-1831-5512-CD6F-E16C5650AA0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70957" y="5093913"/>
            <a:ext cx="1703044" cy="708180"/>
          </a:xfrm>
          <a:prstGeom prst="rect">
            <a:avLst/>
          </a:prstGeom>
        </p:spPr>
      </p:pic>
      <p:pic>
        <p:nvPicPr>
          <p:cNvPr id="32" name="Picture 31">
            <a:extLst>
              <a:ext uri="{FF2B5EF4-FFF2-40B4-BE49-F238E27FC236}">
                <a16:creationId xmlns:a16="http://schemas.microsoft.com/office/drawing/2014/main" id="{E3268CD9-F914-F6E3-409E-6B9B4F391EB6}"/>
              </a:ext>
            </a:extLst>
          </p:cNvPr>
          <p:cNvPicPr>
            <a:picLocks noChangeAspect="1"/>
          </p:cNvPicPr>
          <p:nvPr/>
        </p:nvPicPr>
        <p:blipFill>
          <a:blip r:embed="rId14"/>
          <a:stretch>
            <a:fillRect/>
          </a:stretch>
        </p:blipFill>
        <p:spPr>
          <a:xfrm>
            <a:off x="132859" y="4070952"/>
            <a:ext cx="3443342" cy="1907322"/>
          </a:xfrm>
          <a:prstGeom prst="rect">
            <a:avLst/>
          </a:prstGeom>
        </p:spPr>
      </p:pic>
    </p:spTree>
    <p:extLst>
      <p:ext uri="{BB962C8B-B14F-4D97-AF65-F5344CB8AC3E}">
        <p14:creationId xmlns:p14="http://schemas.microsoft.com/office/powerpoint/2010/main" val="245544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dirty="0"/>
              <a:t>Automation </a:t>
            </a:r>
            <a:r>
              <a:rPr lang="nb-NO" sz="1600" dirty="0" err="1"/>
              <a:t>using</a:t>
            </a:r>
            <a:r>
              <a:rPr lang="nb-NO" sz="1600" dirty="0"/>
              <a:t> "</a:t>
            </a:r>
            <a:r>
              <a:rPr lang="nb-NO" sz="1600" dirty="0" err="1"/>
              <a:t>playbooks</a:t>
            </a:r>
            <a:r>
              <a:rPr lang="nb-NO" sz="1600" dirty="0"/>
              <a:t>" </a:t>
            </a:r>
            <a:r>
              <a:rPr lang="nb-NO" sz="1600" dirty="0" err="1"/>
              <a:t>written</a:t>
            </a:r>
            <a:r>
              <a:rPr lang="nb-NO" sz="1600" dirty="0"/>
              <a:t> in </a:t>
            </a:r>
            <a:r>
              <a:rPr lang="nb-NO" sz="1600" dirty="0" err="1"/>
              <a:t>YAML</a:t>
            </a:r>
            <a:r>
              <a:rPr lang="nb-NO" sz="1600" dirty="0"/>
              <a:t> format</a:t>
            </a:r>
          </a:p>
          <a:p>
            <a:pPr>
              <a:lnSpc>
                <a:spcPct val="110000"/>
              </a:lnSpc>
            </a:pPr>
            <a:r>
              <a:rPr lang="nb-NO" sz="1600" dirty="0"/>
              <a:t>Agent-less </a:t>
            </a:r>
            <a:r>
              <a:rPr lang="nb-NO" sz="1600" dirty="0" err="1"/>
              <a:t>architecture</a:t>
            </a:r>
            <a:endParaRPr lang="nb-NO" sz="1600" dirty="0"/>
          </a:p>
          <a:p>
            <a:pPr lvl="1">
              <a:lnSpc>
                <a:spcPct val="110000"/>
              </a:lnSpc>
            </a:pPr>
            <a:r>
              <a:rPr lang="nb-NO" sz="1400" dirty="0"/>
              <a:t>No </a:t>
            </a:r>
            <a:r>
              <a:rPr lang="nb-NO" sz="1400" dirty="0" err="1"/>
              <a:t>installation</a:t>
            </a:r>
            <a:r>
              <a:rPr lang="nb-NO" sz="1400" dirty="0"/>
              <a:t> </a:t>
            </a:r>
            <a:r>
              <a:rPr lang="nb-NO" sz="1400" dirty="0" err="1"/>
              <a:t>on</a:t>
            </a:r>
            <a:r>
              <a:rPr lang="nb-NO" sz="1400" dirty="0"/>
              <a:t> </a:t>
            </a:r>
            <a:r>
              <a:rPr lang="nb-NO" sz="1400" dirty="0" err="1"/>
              <a:t>the</a:t>
            </a:r>
            <a:r>
              <a:rPr lang="nb-NO" sz="1400" dirty="0"/>
              <a:t> </a:t>
            </a:r>
            <a:r>
              <a:rPr lang="nb-NO" sz="1400" dirty="0" err="1"/>
              <a:t>managed</a:t>
            </a:r>
            <a:r>
              <a:rPr lang="nb-NO" sz="1400" dirty="0"/>
              <a:t> nodes</a:t>
            </a:r>
          </a:p>
          <a:p>
            <a:pPr>
              <a:lnSpc>
                <a:spcPct val="110000"/>
              </a:lnSpc>
            </a:pPr>
            <a:r>
              <a:rPr lang="nb-NO" sz="1600" dirty="0" err="1"/>
              <a:t>Idempotency</a:t>
            </a:r>
            <a:endParaRPr lang="nb-NO" sz="1600" dirty="0"/>
          </a:p>
          <a:p>
            <a:pPr lvl="1">
              <a:lnSpc>
                <a:spcPct val="110000"/>
              </a:lnSpc>
            </a:pPr>
            <a:r>
              <a:rPr lang="nb-NO" sz="1400" dirty="0" err="1"/>
              <a:t>Does</a:t>
            </a:r>
            <a:r>
              <a:rPr lang="nb-NO" sz="1400" dirty="0"/>
              <a:t> not </a:t>
            </a:r>
            <a:r>
              <a:rPr lang="nb-NO" sz="1400" dirty="0" err="1"/>
              <a:t>change</a:t>
            </a:r>
            <a:r>
              <a:rPr lang="nb-NO" sz="1400" dirty="0"/>
              <a:t>/</a:t>
            </a:r>
            <a:r>
              <a:rPr lang="nb-NO" sz="1400" dirty="0" err="1"/>
              <a:t>write</a:t>
            </a:r>
            <a:r>
              <a:rPr lang="nb-NO" sz="1400" dirty="0"/>
              <a:t> </a:t>
            </a:r>
            <a:r>
              <a:rPr lang="nb-NO" sz="1400" dirty="0" err="1"/>
              <a:t>if</a:t>
            </a:r>
            <a:r>
              <a:rPr lang="nb-NO" sz="1400" dirty="0"/>
              <a:t> target is </a:t>
            </a:r>
            <a:r>
              <a:rPr lang="nb-NO" sz="1400" dirty="0" err="1"/>
              <a:t>already</a:t>
            </a:r>
            <a:r>
              <a:rPr lang="nb-NO" sz="1400" dirty="0"/>
              <a:t> in </a:t>
            </a:r>
            <a:r>
              <a:rPr lang="nb-NO" sz="1400" dirty="0" err="1"/>
              <a:t>state</a:t>
            </a:r>
            <a:r>
              <a:rPr lang="nb-NO" sz="1400" dirty="0"/>
              <a:t> </a:t>
            </a:r>
            <a:r>
              <a:rPr lang="nb-NO" sz="1400" dirty="0" err="1"/>
              <a:t>described</a:t>
            </a:r>
            <a:r>
              <a:rPr lang="nb-NO" sz="1400" dirty="0"/>
              <a:t> by </a:t>
            </a:r>
            <a:r>
              <a:rPr lang="nb-NO" sz="1400" dirty="0" err="1"/>
              <a:t>playbook</a:t>
            </a:r>
            <a:endParaRPr lang="nb-NO" sz="1400" dirty="0"/>
          </a:p>
          <a:p>
            <a:pPr lvl="1">
              <a:lnSpc>
                <a:spcPct val="110000"/>
              </a:lnSpc>
            </a:pPr>
            <a:endParaRPr lang="nb-NO" sz="1400" dirty="0"/>
          </a:p>
          <a:p>
            <a:pPr>
              <a:lnSpc>
                <a:spcPct val="110000"/>
              </a:lnSpc>
            </a:pPr>
            <a:r>
              <a:rPr lang="nb-NO" sz="1600" dirty="0"/>
              <a:t>Control node</a:t>
            </a:r>
          </a:p>
          <a:p>
            <a:pPr lvl="1">
              <a:lnSpc>
                <a:spcPct val="110000"/>
              </a:lnSpc>
            </a:pPr>
            <a:r>
              <a:rPr lang="nb-NO" sz="1400" dirty="0"/>
              <a:t>System </a:t>
            </a:r>
            <a:r>
              <a:rPr lang="nb-NO" sz="1400" dirty="0" err="1"/>
              <a:t>where</a:t>
            </a:r>
            <a:r>
              <a:rPr lang="nb-NO" sz="1400" dirty="0"/>
              <a:t> </a:t>
            </a:r>
            <a:r>
              <a:rPr lang="nb-NO" sz="1400" dirty="0" err="1"/>
              <a:t>Ansible</a:t>
            </a:r>
            <a:r>
              <a:rPr lang="nb-NO" sz="1400" dirty="0"/>
              <a:t> is </a:t>
            </a:r>
            <a:r>
              <a:rPr lang="nb-NO" sz="1400" dirty="0" err="1"/>
              <a:t>installed</a:t>
            </a:r>
            <a:r>
              <a:rPr lang="nb-NO" sz="1400" dirty="0"/>
              <a:t> and runs </a:t>
            </a:r>
            <a:r>
              <a:rPr lang="nb-NO" sz="1400" dirty="0" err="1"/>
              <a:t>the</a:t>
            </a:r>
            <a:r>
              <a:rPr lang="nb-NO" sz="1400" dirty="0"/>
              <a:t> </a:t>
            </a:r>
            <a:r>
              <a:rPr lang="nb-NO" sz="1400" dirty="0" err="1"/>
              <a:t>playbooks</a:t>
            </a:r>
            <a:endParaRPr lang="nb-NO" sz="1400" dirty="0"/>
          </a:p>
          <a:p>
            <a:pPr>
              <a:lnSpc>
                <a:spcPct val="110000"/>
              </a:lnSpc>
            </a:pPr>
            <a:r>
              <a:rPr lang="nb-NO" sz="1600" dirty="0"/>
              <a:t>Inventory</a:t>
            </a:r>
          </a:p>
          <a:p>
            <a:pPr lvl="1">
              <a:lnSpc>
                <a:spcPct val="110000"/>
              </a:lnSpc>
            </a:pPr>
            <a:r>
              <a:rPr lang="nb-NO" sz="1400" dirty="0"/>
              <a:t>List </a:t>
            </a:r>
            <a:r>
              <a:rPr lang="nb-NO" sz="1400" dirty="0" err="1"/>
              <a:t>of</a:t>
            </a:r>
            <a:r>
              <a:rPr lang="nb-NO" sz="1400" dirty="0"/>
              <a:t> </a:t>
            </a:r>
            <a:r>
              <a:rPr lang="nb-NO" sz="1400" dirty="0" err="1"/>
              <a:t>managed</a:t>
            </a:r>
            <a:r>
              <a:rPr lang="nb-NO" sz="1400" dirty="0"/>
              <a:t> nodes </a:t>
            </a:r>
            <a:r>
              <a:rPr lang="nb-NO" sz="1400" dirty="0" err="1"/>
              <a:t>where</a:t>
            </a:r>
            <a:r>
              <a:rPr lang="nb-NO" sz="1400" dirty="0"/>
              <a:t> </a:t>
            </a:r>
            <a:r>
              <a:rPr lang="nb-NO" sz="1400" dirty="0" err="1"/>
              <a:t>the</a:t>
            </a:r>
            <a:r>
              <a:rPr lang="nb-NO" sz="1400" dirty="0"/>
              <a:t> </a:t>
            </a:r>
            <a:r>
              <a:rPr lang="nb-NO" sz="1400" dirty="0" err="1"/>
              <a:t>playbook</a:t>
            </a:r>
            <a:r>
              <a:rPr lang="nb-NO" sz="1400" dirty="0"/>
              <a:t> </a:t>
            </a:r>
            <a:r>
              <a:rPr lang="nb-NO" sz="1400" dirty="0" err="1"/>
              <a:t>will</a:t>
            </a:r>
            <a:r>
              <a:rPr lang="nb-NO" sz="1400" dirty="0"/>
              <a:t> </a:t>
            </a:r>
            <a:r>
              <a:rPr lang="nb-NO" sz="1400" dirty="0" err="1"/>
              <a:t>affect</a:t>
            </a:r>
            <a:endParaRPr lang="nb-NO" sz="1400" dirty="0"/>
          </a:p>
          <a:p>
            <a:pPr>
              <a:lnSpc>
                <a:spcPct val="110000"/>
              </a:lnSpc>
            </a:pPr>
            <a:r>
              <a:rPr lang="nb-NO" sz="1600" dirty="0" err="1"/>
              <a:t>Managed</a:t>
            </a:r>
            <a:r>
              <a:rPr lang="nb-NO" sz="1600" dirty="0"/>
              <a:t> nodes</a:t>
            </a:r>
          </a:p>
          <a:p>
            <a:pPr lvl="1">
              <a:lnSpc>
                <a:spcPct val="110000"/>
              </a:lnSpc>
            </a:pPr>
            <a:r>
              <a:rPr lang="nb-NO" sz="1400" dirty="0"/>
              <a:t>Remote systems </a:t>
            </a:r>
            <a:r>
              <a:rPr lang="nb-NO" sz="1400" dirty="0" err="1"/>
              <a:t>that</a:t>
            </a:r>
            <a:r>
              <a:rPr lang="nb-NO" sz="1400" dirty="0"/>
              <a:t> </a:t>
            </a:r>
            <a:r>
              <a:rPr lang="nb-NO" sz="1400" dirty="0" err="1"/>
              <a:t>are</a:t>
            </a:r>
            <a:r>
              <a:rPr lang="nb-NO" sz="1400" dirty="0"/>
              <a:t> </a:t>
            </a:r>
            <a:r>
              <a:rPr lang="nb-NO" sz="1400" dirty="0" err="1"/>
              <a:t>the</a:t>
            </a:r>
            <a:r>
              <a:rPr lang="nb-NO" sz="1400" dirty="0"/>
              <a:t> targets </a:t>
            </a:r>
            <a:r>
              <a:rPr lang="nb-NO" sz="1400" dirty="0" err="1"/>
              <a:t>of</a:t>
            </a:r>
            <a:r>
              <a:rPr lang="nb-NO" sz="1400" dirty="0"/>
              <a:t> </a:t>
            </a:r>
            <a:r>
              <a:rPr lang="nb-NO" sz="1400" dirty="0" err="1"/>
              <a:t>your</a:t>
            </a:r>
            <a:r>
              <a:rPr lang="nb-NO" sz="1400" dirty="0"/>
              <a:t> </a:t>
            </a:r>
            <a:r>
              <a:rPr lang="nb-NO" sz="1400" dirty="0" err="1"/>
              <a:t>playbooks</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Ansible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Ansible</a:t>
            </a:r>
          </a:p>
        </p:txBody>
      </p:sp>
      <p:pic>
        <p:nvPicPr>
          <p:cNvPr id="5" name="Picture 4">
            <a:extLst>
              <a:ext uri="{FF2B5EF4-FFF2-40B4-BE49-F238E27FC236}">
                <a16:creationId xmlns:a16="http://schemas.microsoft.com/office/drawing/2014/main" id="{82DD04DF-520F-28F7-2148-51D7BB4981B2}"/>
              </a:ext>
            </a:extLst>
          </p:cNvPr>
          <p:cNvPicPr>
            <a:picLocks noChangeAspect="1"/>
          </p:cNvPicPr>
          <p:nvPr/>
        </p:nvPicPr>
        <p:blipFill>
          <a:blip r:embed="rId3"/>
          <a:stretch>
            <a:fillRect/>
          </a:stretch>
        </p:blipFill>
        <p:spPr>
          <a:xfrm>
            <a:off x="8401050" y="362149"/>
            <a:ext cx="3754063" cy="3352167"/>
          </a:xfrm>
          <a:prstGeom prst="rect">
            <a:avLst/>
          </a:prstGeom>
        </p:spPr>
      </p:pic>
    </p:spTree>
    <p:extLst>
      <p:ext uri="{BB962C8B-B14F-4D97-AF65-F5344CB8AC3E}">
        <p14:creationId xmlns:p14="http://schemas.microsoft.com/office/powerpoint/2010/main" val="33852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15350"/>
            <a:ext cx="10738494" cy="2827790"/>
          </a:xfrm>
          <a:prstGeom prst="rect">
            <a:avLst/>
          </a:prstGeom>
          <a:noFill/>
        </p:spPr>
        <p:txBody>
          <a:bodyPr wrap="none" lIns="90000" tIns="46800" rIns="90000" bIns="46800" rtlCol="0">
            <a:noAutofit/>
          </a:bodyPr>
          <a:lstStyle/>
          <a:p>
            <a:pPr algn="l"/>
            <a:r>
              <a:rPr lang="en-US" sz="1400">
                <a:hlinkClick r:id="rId7"/>
              </a:rPr>
              <a:t>https://github.com/CiscoDevNet/yangsuite/</a:t>
            </a:r>
            <a:endParaRPr lang="en-US" sz="1400"/>
          </a:p>
          <a:p>
            <a:pPr algn="l"/>
            <a:r>
              <a:rPr lang="en-US" sz="1400">
                <a:hlinkClick r:id="rId8"/>
              </a:rPr>
              <a:t>https://postman.com</a:t>
            </a:r>
            <a:endParaRPr lang="en-US" sz="1400"/>
          </a:p>
          <a:p>
            <a:pPr algn="l"/>
            <a:r>
              <a:rPr lang="en-US" sz="1400">
                <a:hlinkClick r:id="rId9"/>
              </a:rPr>
              <a:t>https://docs.ansible.com/ansible/latest/collections/cisco/ios/ios_facts_module.html</a:t>
            </a:r>
            <a:endParaRPr lang="en-US" sz="1400"/>
          </a:p>
          <a:p>
            <a:pPr algn="l"/>
            <a:r>
              <a:rPr lang="en-US" sz="1400">
                <a:hlinkClick r:id="rId10"/>
              </a:rPr>
              <a:t>https://www.wifireference.com/2020/01/14/viewing-network-telemetry-from-the-catalyst-9800-with-grafana/</a:t>
            </a:r>
            <a:endParaRPr lang="en-US" sz="1400"/>
          </a:p>
          <a:p>
            <a:pPr algn="l"/>
            <a:r>
              <a:rPr lang="en-US" sz="1400">
                <a:hlinkClick r:id="rId11"/>
              </a:rPr>
              <a:t>https://grafana.com/grafana/dashboards/13462-device-health-monitoring/</a:t>
            </a:r>
            <a:endParaRPr lang="en-US" sz="1400"/>
          </a:p>
          <a:p>
            <a:pPr algn="l"/>
            <a:r>
              <a:rPr lang="nb-NO" sz="1400">
                <a:hlinkClick r:id="rId12"/>
              </a:rPr>
              <a:t>https://grafana.com/grafana/dashboards/12468-catalyst-9800-client-stats/</a:t>
            </a:r>
            <a:endParaRPr lang="nb-NO" sz="1400"/>
          </a:p>
          <a:p>
            <a:pPr algn="l"/>
            <a:r>
              <a:rPr lang="en-US" sz="1400">
                <a:hlinkClick r:id="rId13"/>
              </a:rPr>
              <a:t>https://wirelessisfun.wordpress.com/2020/12/10/network-telemetry-data-and-grafana-part-1-the-advanced-netconf-explorer/</a:t>
            </a:r>
            <a:endParaRPr lang="nb-NO" sz="1400"/>
          </a:p>
          <a:p>
            <a:pPr algn="l"/>
            <a:r>
              <a:rPr lang="en-US" sz="1400">
                <a:hlinkClick r:id="rId14"/>
              </a:rPr>
              <a:t>https://python.org</a:t>
            </a:r>
            <a:endParaRPr lang="en-US" sz="1400"/>
          </a:p>
          <a:p>
            <a:pPr algn="l"/>
            <a:r>
              <a:rPr lang="en-US" sz="1400">
                <a:hlinkClick r:id="rId15"/>
              </a:rPr>
              <a:t>https://codeium.com</a:t>
            </a:r>
            <a:endParaRPr lang="en-US" sz="1400"/>
          </a:p>
          <a:p>
            <a:pPr algn="l"/>
            <a:r>
              <a:rPr lang="en-US" sz="1400">
                <a:hlinkClick r:id="rId16"/>
              </a:rPr>
              <a:t>https://canonical.com/multipass</a:t>
            </a:r>
            <a:endParaRPr lang="en-US" sz="1400"/>
          </a:p>
          <a:p>
            <a:r>
              <a:rPr lang="en-US" sz="1400">
                <a:hlinkClick r:id="rId17"/>
              </a:rPr>
              <a:t>https://blog.apnic.net/</a:t>
            </a:r>
            <a:endParaRPr lang="en-US" sz="1400"/>
          </a:p>
          <a:p>
            <a:pPr algn="l"/>
            <a:endParaRPr lang="en-US" sz="1400"/>
          </a:p>
          <a:p>
            <a:pPr algn="l"/>
            <a:endParaRPr lang="en-US" sz="1400" dirty="0"/>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400" dirty="0"/>
              <a:t>Students </a:t>
            </a:r>
            <a:r>
              <a:rPr lang="nb-NO" sz="1400" dirty="0" err="1"/>
              <a:t>get</a:t>
            </a:r>
            <a:r>
              <a:rPr lang="nb-NO" sz="1400" dirty="0"/>
              <a:t> pod </a:t>
            </a:r>
            <a:r>
              <a:rPr lang="nb-NO" sz="1400" dirty="0" err="1"/>
              <a:t>numbers</a:t>
            </a:r>
            <a:r>
              <a:rPr lang="nb-NO" sz="1400"/>
              <a:t> ranging from 20 and up</a:t>
            </a:r>
            <a:endParaRPr lang="nb-NO" sz="1400" dirty="0"/>
          </a:p>
          <a:p>
            <a:pPr>
              <a:lnSpc>
                <a:spcPct val="110000"/>
              </a:lnSpc>
            </a:pPr>
            <a:r>
              <a:rPr lang="nb-NO" sz="1400"/>
              <a:t>4 pods share 1 WLC and 1 preinstalled Ubuntu server</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Pod numbers</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Pod numbers</a:t>
            </a:r>
            <a:endParaRPr lang="en-US" sz="1100" dirty="0"/>
          </a:p>
        </p:txBody>
      </p:sp>
      <p:pic>
        <p:nvPicPr>
          <p:cNvPr id="5" name="Picture 4">
            <a:extLst>
              <a:ext uri="{FF2B5EF4-FFF2-40B4-BE49-F238E27FC236}">
                <a16:creationId xmlns:a16="http://schemas.microsoft.com/office/drawing/2014/main" id="{6651CE39-4306-676C-1C9B-EA9D68093DDB}"/>
              </a:ext>
            </a:extLst>
          </p:cNvPr>
          <p:cNvPicPr>
            <a:picLocks noChangeAspect="1" noChangeArrowheads="1"/>
            <a:extLst>
              <a:ext uri="{84589F7E-364E-4C9E-8A38-B11213B215E9}">
                <a14:cameraTool xmlns:a14="http://schemas.microsoft.com/office/drawing/2010/main" cellRange="'Lab topology'!$A$1:$G$28" spid="_x0000_s4197"/>
              </a:ext>
            </a:extLst>
          </p:cNvPicPr>
          <p:nvPr/>
        </p:nvPicPr>
        <p:blipFill rotWithShape="1">
          <a:blip r:embed="rId3"/>
          <a:srcRect l="56282" t="5470" b="50061"/>
          <a:stretch/>
        </p:blipFill>
        <p:spPr bwMode="auto">
          <a:xfrm>
            <a:off x="651330" y="1792567"/>
            <a:ext cx="3346302" cy="42652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DB1DE83-6F47-B0EB-382D-68A943CA3CC1}"/>
              </a:ext>
            </a:extLst>
          </p:cNvPr>
          <p:cNvPicPr>
            <a:picLocks noChangeAspect="1" noChangeArrowheads="1"/>
            <a:extLst>
              <a:ext uri="{84589F7E-364E-4C9E-8A38-B11213B215E9}">
                <a14:cameraTool xmlns:a14="http://schemas.microsoft.com/office/drawing/2010/main" cellRange="'Lab topology'!$A$1:$G$28" spid="_x0000_s4197"/>
              </a:ext>
            </a:extLst>
          </p:cNvPicPr>
          <p:nvPr/>
        </p:nvPicPr>
        <p:blipFill rotWithShape="1">
          <a:blip r:embed="rId3"/>
          <a:srcRect l="56282" t="50239" b="5470"/>
          <a:stretch/>
        </p:blipFill>
        <p:spPr bwMode="auto">
          <a:xfrm>
            <a:off x="6094800" y="1809720"/>
            <a:ext cx="3346302" cy="424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75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a:t>Everything can be downloaded from</a:t>
            </a:r>
          </a:p>
          <a:p>
            <a:pPr>
              <a:lnSpc>
                <a:spcPct val="110000"/>
              </a:lnSpc>
            </a:pPr>
            <a:r>
              <a:rPr lang="nb-NO" sz="2800">
                <a:hlinkClick r:id="rId3"/>
              </a:rPr>
              <a:t>https://github.com/akoksrud/wifi-automation</a:t>
            </a:r>
            <a:endParaRPr lang="nb-NO" sz="2800"/>
          </a:p>
          <a:p>
            <a:pPr>
              <a:lnSpc>
                <a:spcPct val="110000"/>
              </a:lnSpc>
            </a:pPr>
            <a:r>
              <a:rPr lang="nb-NO" sz="1400"/>
              <a:t>Some examples used in Day 1 tasks</a:t>
            </a:r>
          </a:p>
          <a:p>
            <a:pPr>
              <a:lnSpc>
                <a:spcPct val="110000"/>
              </a:lnSpc>
            </a:pPr>
            <a:r>
              <a:rPr lang="nb-NO" sz="1400"/>
              <a:t>All presentations (PPT and PDF)</a:t>
            </a:r>
          </a:p>
          <a:p>
            <a:pPr>
              <a:lnSpc>
                <a:spcPct val="110000"/>
              </a:lnSpc>
            </a:pPr>
            <a:r>
              <a:rPr lang="nb-NO" sz="1400"/>
              <a:t>Solutions for all exercises</a:t>
            </a:r>
          </a:p>
          <a:p>
            <a:pPr>
              <a:lnSpc>
                <a:spcPct val="110000"/>
              </a:lnSpc>
            </a:pP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Material on github</a:t>
            </a:r>
            <a:endParaRPr lang="en-GB" dirty="0"/>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Github</a:t>
            </a:r>
            <a:endParaRPr lang="en-US" sz="1100" dirty="0"/>
          </a:p>
        </p:txBody>
      </p:sp>
      <p:pic>
        <p:nvPicPr>
          <p:cNvPr id="6" name="Picture 5">
            <a:extLst>
              <a:ext uri="{FF2B5EF4-FFF2-40B4-BE49-F238E27FC236}">
                <a16:creationId xmlns:a16="http://schemas.microsoft.com/office/drawing/2014/main" id="{4ECD4678-2436-FDD3-1892-5FDB0C8C59B1}"/>
              </a:ext>
            </a:extLst>
          </p:cNvPr>
          <p:cNvPicPr>
            <a:picLocks noChangeAspect="1"/>
          </p:cNvPicPr>
          <p:nvPr/>
        </p:nvPicPr>
        <p:blipFill>
          <a:blip r:embed="rId4"/>
          <a:stretch>
            <a:fillRect/>
          </a:stretch>
        </p:blipFill>
        <p:spPr>
          <a:xfrm>
            <a:off x="5390425" y="2022399"/>
            <a:ext cx="2553056" cy="1581371"/>
          </a:xfrm>
          <a:prstGeom prst="rect">
            <a:avLst/>
          </a:prstGeom>
        </p:spPr>
      </p:pic>
      <p:sp>
        <p:nvSpPr>
          <p:cNvPr id="7" name="TextBox 6">
            <a:extLst>
              <a:ext uri="{FF2B5EF4-FFF2-40B4-BE49-F238E27FC236}">
                <a16:creationId xmlns:a16="http://schemas.microsoft.com/office/drawing/2014/main" id="{41BF422F-D005-A62B-ED38-EEEBB3CF21A0}"/>
              </a:ext>
            </a:extLst>
          </p:cNvPr>
          <p:cNvSpPr txBox="1"/>
          <p:nvPr/>
        </p:nvSpPr>
        <p:spPr>
          <a:xfrm>
            <a:off x="540000" y="4088349"/>
            <a:ext cx="7409901" cy="1859933"/>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a:t>
            </a:r>
            <a:r>
              <a:rPr lang="nb-NO" sz="1050">
                <a:solidFill>
                  <a:schemeClr val="bg1">
                    <a:lumMod val="85000"/>
                  </a:schemeClr>
                </a:solidFill>
                <a:latin typeface="Consolas" panose="020B0609020204030204" pitchFamily="49" charset="0"/>
              </a:rPr>
              <a:t>C:\Users\akoksrud&gt; </a:t>
            </a:r>
            <a:r>
              <a:rPr lang="nb-NO" sz="1050">
                <a:solidFill>
                  <a:schemeClr val="accent3">
                    <a:lumMod val="60000"/>
                    <a:lumOff val="40000"/>
                  </a:schemeClr>
                </a:solidFill>
                <a:latin typeface="Consolas" panose="020B0609020204030204" pitchFamily="49" charset="0"/>
              </a:rPr>
              <a:t>git </a:t>
            </a:r>
            <a:r>
              <a:rPr lang="nb-NO" sz="1050">
                <a:solidFill>
                  <a:schemeClr val="bg1">
                    <a:lumMod val="85000"/>
                  </a:schemeClr>
                </a:solidFill>
                <a:latin typeface="Consolas" panose="020B0609020204030204" pitchFamily="49" charset="0"/>
              </a:rPr>
              <a:t>clone </a:t>
            </a:r>
            <a:r>
              <a:rPr lang="nb-NO" sz="1050">
                <a:solidFill>
                  <a:schemeClr val="accent1"/>
                </a:solidFill>
                <a:latin typeface="Consolas" panose="020B0609020204030204" pitchFamily="49" charset="0"/>
              </a:rPr>
              <a:t>https://github.com/akoksrud/wifi-automation</a:t>
            </a:r>
          </a:p>
          <a:p>
            <a:pPr marL="0" lvl="1" indent="-97200">
              <a:lnSpc>
                <a:spcPct val="110000"/>
              </a:lnSpc>
            </a:pPr>
            <a:r>
              <a:rPr lang="nb-NO" sz="1050">
                <a:solidFill>
                  <a:schemeClr val="bg1">
                    <a:lumMod val="85000"/>
                  </a:schemeClr>
                </a:solidFill>
                <a:latin typeface="Consolas" panose="020B0609020204030204" pitchFamily="49" charset="0"/>
              </a:rPr>
              <a:t>Cloning into 'wifi-automation'...</a:t>
            </a:r>
          </a:p>
          <a:p>
            <a:pPr marL="0" lvl="1" indent="-97200">
              <a:lnSpc>
                <a:spcPct val="110000"/>
              </a:lnSpc>
            </a:pPr>
            <a:r>
              <a:rPr lang="nb-NO" sz="1050">
                <a:solidFill>
                  <a:schemeClr val="bg1">
                    <a:lumMod val="85000"/>
                  </a:schemeClr>
                </a:solidFill>
                <a:latin typeface="Consolas" panose="020B0609020204030204" pitchFamily="49" charset="0"/>
              </a:rPr>
              <a:t>remote: Enumerating objects: 311, done.</a:t>
            </a:r>
          </a:p>
          <a:p>
            <a:pPr marL="0" lvl="1" indent="-97200">
              <a:lnSpc>
                <a:spcPct val="110000"/>
              </a:lnSpc>
            </a:pPr>
            <a:r>
              <a:rPr lang="nb-NO" sz="1050">
                <a:solidFill>
                  <a:schemeClr val="bg1">
                    <a:lumMod val="85000"/>
                  </a:schemeClr>
                </a:solidFill>
                <a:latin typeface="Consolas" panose="020B0609020204030204" pitchFamily="49" charset="0"/>
              </a:rPr>
              <a:t>remote: Counting objects: 100% (72/72), done.</a:t>
            </a:r>
          </a:p>
          <a:p>
            <a:pPr marL="0" lvl="1" indent="-97200">
              <a:lnSpc>
                <a:spcPct val="110000"/>
              </a:lnSpc>
            </a:pPr>
            <a:r>
              <a:rPr lang="nb-NO" sz="1050">
                <a:solidFill>
                  <a:schemeClr val="bg1">
                    <a:lumMod val="85000"/>
                  </a:schemeClr>
                </a:solidFill>
                <a:latin typeface="Consolas" panose="020B0609020204030204" pitchFamily="49" charset="0"/>
              </a:rPr>
              <a:t>remote: Compressing objects: 100% (55/55), done.</a:t>
            </a:r>
          </a:p>
          <a:p>
            <a:pPr marL="0" lvl="1" indent="-97200">
              <a:lnSpc>
                <a:spcPct val="110000"/>
              </a:lnSpc>
            </a:pPr>
            <a:r>
              <a:rPr lang="nb-NO" sz="1050">
                <a:solidFill>
                  <a:schemeClr val="bg1">
                    <a:lumMod val="85000"/>
                  </a:schemeClr>
                </a:solidFill>
                <a:latin typeface="Consolas" panose="020B0609020204030204" pitchFamily="49" charset="0"/>
              </a:rPr>
              <a:t>remote: Total 311 (delta 34), reused 53 (delta 15), pack-reused 239 (from 1)</a:t>
            </a:r>
          </a:p>
          <a:p>
            <a:pPr marL="0" lvl="1" indent="-97200">
              <a:lnSpc>
                <a:spcPct val="110000"/>
              </a:lnSpc>
            </a:pPr>
            <a:r>
              <a:rPr lang="nb-NO" sz="1050">
                <a:solidFill>
                  <a:schemeClr val="bg1">
                    <a:lumMod val="85000"/>
                  </a:schemeClr>
                </a:solidFill>
                <a:latin typeface="Consolas" panose="020B0609020204030204" pitchFamily="49" charset="0"/>
              </a:rPr>
              <a:t>Receiving objects: 100% (311/311), 43.05 MiB | 34.74 MiB/s, done.</a:t>
            </a:r>
          </a:p>
          <a:p>
            <a:pPr marL="0" lvl="1" indent="-97200">
              <a:lnSpc>
                <a:spcPct val="110000"/>
              </a:lnSpc>
            </a:pPr>
            <a:r>
              <a:rPr lang="nb-NO" sz="1050">
                <a:solidFill>
                  <a:schemeClr val="bg1">
                    <a:lumMod val="85000"/>
                  </a:schemeClr>
                </a:solidFill>
                <a:latin typeface="Consolas" panose="020B0609020204030204" pitchFamily="49" charset="0"/>
              </a:rPr>
              <a:t>Resolving deltas: 100% (140/140), done.</a:t>
            </a:r>
          </a:p>
          <a:p>
            <a:pPr marL="0" lvl="1" indent="-97200">
              <a:lnSpc>
                <a:spcPct val="110000"/>
              </a:lnSpc>
            </a:pPr>
            <a:r>
              <a:rPr lang="nb-NO" sz="1050">
                <a:solidFill>
                  <a:schemeClr val="bg1">
                    <a:lumMod val="85000"/>
                  </a:schemeClr>
                </a:solidFill>
                <a:latin typeface="Consolas" panose="020B0609020204030204" pitchFamily="49" charset="0"/>
              </a:rPr>
              <a:t>PS C:\Users\akoksrud&gt; </a:t>
            </a:r>
            <a:r>
              <a:rPr lang="nb-NO" sz="1050">
                <a:solidFill>
                  <a:schemeClr val="accent3">
                    <a:lumMod val="60000"/>
                    <a:lumOff val="40000"/>
                  </a:schemeClr>
                </a:solidFill>
                <a:latin typeface="Consolas" panose="020B0609020204030204" pitchFamily="49" charset="0"/>
              </a:rPr>
              <a:t>cd </a:t>
            </a:r>
            <a:r>
              <a:rPr lang="nb-NO" sz="1050">
                <a:solidFill>
                  <a:schemeClr val="bg1">
                    <a:lumMod val="85000"/>
                  </a:schemeClr>
                </a:solidFill>
                <a:latin typeface="Consolas" panose="020B0609020204030204" pitchFamily="49" charset="0"/>
              </a:rPr>
              <a:t>wifi-automation</a:t>
            </a:r>
          </a:p>
          <a:p>
            <a:pPr marL="0" lvl="1" indent="-97200">
              <a:lnSpc>
                <a:spcPct val="110000"/>
              </a:lnSpc>
            </a:pPr>
            <a:r>
              <a:rPr lang="nb-NO" sz="1050">
                <a:solidFill>
                  <a:schemeClr val="bg1">
                    <a:lumMod val="85000"/>
                  </a:schemeClr>
                </a:solidFill>
                <a:latin typeface="Consolas" panose="020B0609020204030204" pitchFamily="49" charset="0"/>
              </a:rPr>
              <a:t>PS C:\Users\akoksrud&gt; </a:t>
            </a:r>
            <a:r>
              <a:rPr lang="nb-NO" sz="1050">
                <a:solidFill>
                  <a:schemeClr val="accent3">
                    <a:lumMod val="60000"/>
                    <a:lumOff val="40000"/>
                  </a:schemeClr>
                </a:solidFill>
                <a:latin typeface="Consolas" panose="020B0609020204030204" pitchFamily="49" charset="0"/>
              </a:rPr>
              <a:t>code </a:t>
            </a:r>
            <a:r>
              <a:rPr lang="nb-NO" sz="1050">
                <a:solidFill>
                  <a:schemeClr val="bg1">
                    <a:lumMod val="85000"/>
                  </a:schemeClr>
                </a:solidFill>
                <a:latin typeface="Consolas" panose="020B0609020204030204" pitchFamily="49" charset="0"/>
              </a:rPr>
              <a:t>.</a:t>
            </a:r>
            <a:endParaRPr lang="nb-NO" sz="1050" dirty="0">
              <a:solidFill>
                <a:schemeClr val="bg1">
                  <a:lumMod val="85000"/>
                </a:schemeClr>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2C70ECBE-D2E6-8BBA-17DD-70AAD640A99D}"/>
              </a:ext>
            </a:extLst>
          </p:cNvPr>
          <p:cNvCxnSpPr>
            <a:cxnSpLocks/>
          </p:cNvCxnSpPr>
          <p:nvPr/>
        </p:nvCxnSpPr>
        <p:spPr>
          <a:xfrm>
            <a:off x="4102100" y="2028340"/>
            <a:ext cx="1452002" cy="67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752C669-BE8F-1BF2-4B65-B37DBBEC32C9}"/>
              </a:ext>
            </a:extLst>
          </p:cNvPr>
          <p:cNvCxnSpPr>
            <a:cxnSpLocks/>
          </p:cNvCxnSpPr>
          <p:nvPr/>
        </p:nvCxnSpPr>
        <p:spPr>
          <a:xfrm>
            <a:off x="3698240" y="2371240"/>
            <a:ext cx="1826260" cy="112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32C2352-8634-0DA1-CF44-DA2361836595}"/>
              </a:ext>
            </a:extLst>
          </p:cNvPr>
          <p:cNvCxnSpPr>
            <a:cxnSpLocks/>
          </p:cNvCxnSpPr>
          <p:nvPr/>
        </p:nvCxnSpPr>
        <p:spPr>
          <a:xfrm>
            <a:off x="3149600" y="2729380"/>
            <a:ext cx="2404502" cy="1128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894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3693319"/>
          </a:xfrm>
          <a:prstGeom prst="rect">
            <a:avLst/>
          </a:prstGeom>
          <a:noFill/>
        </p:spPr>
        <p:txBody>
          <a:bodyPr wrap="square">
            <a:spAutoFit/>
          </a:bodyPr>
          <a:lstStyle/>
          <a:p>
            <a:r>
              <a:rPr lang="en-US"/>
              <a:t>© Andreas Koksrud 2025. All rights reserved. This presentation is provided for educational and informational purposes only. You may distribute and learn from this presentation, but commercial use or any form of monetization is strictly prohibited without prior written consent</a:t>
            </a:r>
          </a:p>
          <a:p>
            <a:endParaRPr lang="en-US"/>
          </a:p>
          <a:p>
            <a:r>
              <a:rPr lang="en-US"/>
              <a:t>Any slides marked Kjetil Teigen Hansen or the Conscia logo will also have full or co-ownership by Kjetil</a:t>
            </a:r>
          </a:p>
          <a:p>
            <a:endParaRPr lang="en-US"/>
          </a:p>
          <a:p>
            <a:r>
              <a:rPr lang="en-US"/>
              <a:t>Any slides marked François Vergès or the SemFio logo will also have full or co-ownership by François</a:t>
            </a:r>
            <a:endParaRPr lang="en-US" dirty="0"/>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2965109"/>
          </a:xfrm>
        </p:spPr>
        <p:txBody>
          <a:bodyPr/>
          <a:lstStyle/>
          <a:p>
            <a:r>
              <a:rPr lang="nb-NO"/>
              <a:t>Cisco Meraki account (</a:t>
            </a:r>
            <a:r>
              <a:rPr lang="nb-NO">
                <a:hlinkClick r:id="rId3"/>
              </a:rPr>
              <a:t>https://dashboard.meraki.com</a:t>
            </a:r>
            <a:r>
              <a:rPr lang="nb-NO"/>
              <a:t>)</a:t>
            </a:r>
          </a:p>
          <a:p>
            <a:r>
              <a:rPr lang="nb-NO"/>
              <a:t>Juniper MIST account (</a:t>
            </a:r>
            <a:r>
              <a:rPr lang="nb-NO">
                <a:hlinkClick r:id="rId4"/>
              </a:rPr>
              <a:t>https://manage.mist.com</a:t>
            </a:r>
            <a:r>
              <a:rPr lang="nb-NO"/>
              <a:t>)</a:t>
            </a:r>
          </a:p>
          <a:p>
            <a:r>
              <a:rPr lang="nb-NO"/>
              <a:t>Postman account (</a:t>
            </a:r>
            <a:r>
              <a:rPr lang="nb-NO">
                <a:hlinkClick r:id="rId5"/>
              </a:rPr>
              <a:t>https://postman.com</a:t>
            </a:r>
            <a:r>
              <a:rPr lang="nb-NO"/>
              <a:t>)</a:t>
            </a:r>
          </a:p>
          <a:p>
            <a:r>
              <a:rPr lang="nb-NO"/>
              <a:t>Complete the pre-lab exercises before the deep dive labs</a:t>
            </a:r>
          </a:p>
          <a:p>
            <a:r>
              <a:rPr lang="nb-NO"/>
              <a:t>Bring an Ethernet dongle if you don't have built-in port</a:t>
            </a:r>
          </a:p>
          <a:p>
            <a:r>
              <a:rPr lang="nb-NO"/>
              <a:t>(optional) Bring an extra screen to show lab guide (or prepare to Alt-Tab)</a:t>
            </a:r>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211541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270000"/>
            <a:ext cx="7148360" cy="675932"/>
          </a:xfrm>
        </p:spPr>
        <p:txBody>
          <a:bodyPr anchor="ctr">
            <a:normAutofit/>
          </a:bodyPr>
          <a:lstStyle/>
          <a:p>
            <a:r>
              <a:rPr lang="en-GB"/>
              <a:t>Agenda - About Day 2 choices...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7</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616959693"/>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
        <p:nvSpPr>
          <p:cNvPr id="2" name="Content Placeholder 4">
            <a:extLst>
              <a:ext uri="{FF2B5EF4-FFF2-40B4-BE49-F238E27FC236}">
                <a16:creationId xmlns:a16="http://schemas.microsoft.com/office/drawing/2014/main" id="{08A20273-77FA-7EC2-AAB4-34B7901CC5F4}"/>
              </a:ext>
            </a:extLst>
          </p:cNvPr>
          <p:cNvSpPr txBox="1">
            <a:spLocks/>
          </p:cNvSpPr>
          <p:nvPr/>
        </p:nvSpPr>
        <p:spPr bwMode="gray">
          <a:xfrm>
            <a:off x="539999" y="640578"/>
            <a:ext cx="8382544" cy="1736862"/>
          </a:xfrm>
          <a:prstGeom prst="rect">
            <a:avLst/>
          </a:prstGeom>
        </p:spPr>
        <p:txBody>
          <a:bodyPr vert="horz" lIns="0" tIns="180000" rIns="0" bIns="180000" rtlCol="0">
            <a:no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b-NO" sz="1600"/>
              <a:t>Choose a track</a:t>
            </a:r>
            <a:br>
              <a:rPr lang="nb-NO"/>
            </a:br>
            <a:r>
              <a:rPr lang="nb-NO" sz="1400"/>
              <a:t>  </a:t>
            </a:r>
            <a:r>
              <a:rPr lang="nb-NO" sz="1400">
                <a:solidFill>
                  <a:srgbClr val="00B050"/>
                </a:solidFill>
              </a:rPr>
              <a:t>Horiontal</a:t>
            </a:r>
            <a:r>
              <a:rPr lang="nb-NO" sz="1400"/>
              <a:t> - A taste of everything (try to cut at 45min for each)</a:t>
            </a:r>
            <a:br>
              <a:rPr lang="nb-NO" sz="1400"/>
            </a:br>
            <a:r>
              <a:rPr lang="nb-NO" sz="1400"/>
              <a:t>  </a:t>
            </a:r>
            <a:r>
              <a:rPr lang="nb-NO" sz="1400">
                <a:solidFill>
                  <a:schemeClr val="accent6">
                    <a:lumMod val="50000"/>
                  </a:schemeClr>
                </a:solidFill>
              </a:rPr>
              <a:t>Vertical</a:t>
            </a:r>
            <a:r>
              <a:rPr lang="nb-NO" sz="1400"/>
              <a:t> - 3h deep dive into one of the topics</a:t>
            </a:r>
            <a:endParaRPr lang="nb-NO"/>
          </a:p>
        </p:txBody>
      </p:sp>
      <p:sp>
        <p:nvSpPr>
          <p:cNvPr id="5" name="Rectangle: Rounded Corners 4">
            <a:extLst>
              <a:ext uri="{FF2B5EF4-FFF2-40B4-BE49-F238E27FC236}">
                <a16:creationId xmlns:a16="http://schemas.microsoft.com/office/drawing/2014/main" id="{8BC6EA9D-EBF1-3AE4-EF97-23EAFDAA6573}"/>
              </a:ext>
            </a:extLst>
          </p:cNvPr>
          <p:cNvSpPr/>
          <p:nvPr/>
        </p:nvSpPr>
        <p:spPr>
          <a:xfrm>
            <a:off x="540000" y="2796540"/>
            <a:ext cx="11202821" cy="668284"/>
          </a:xfrm>
          <a:prstGeom prst="round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
        <p:nvSpPr>
          <p:cNvPr id="7" name="Rectangle: Rounded Corners 6">
            <a:extLst>
              <a:ext uri="{FF2B5EF4-FFF2-40B4-BE49-F238E27FC236}">
                <a16:creationId xmlns:a16="http://schemas.microsoft.com/office/drawing/2014/main" id="{39F29756-4C76-B25D-FB31-87156B937863}"/>
              </a:ext>
            </a:extLst>
          </p:cNvPr>
          <p:cNvSpPr/>
          <p:nvPr/>
        </p:nvSpPr>
        <p:spPr>
          <a:xfrm>
            <a:off x="6293333" y="2575560"/>
            <a:ext cx="2553488" cy="2770440"/>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Tree>
    <p:extLst>
      <p:ext uri="{BB962C8B-B14F-4D97-AF65-F5344CB8AC3E}">
        <p14:creationId xmlns:p14="http://schemas.microsoft.com/office/powerpoint/2010/main" val="27032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
        <p:nvSpPr>
          <p:cNvPr id="7" name="Content Placeholder 4">
            <a:extLst>
              <a:ext uri="{FF2B5EF4-FFF2-40B4-BE49-F238E27FC236}">
                <a16:creationId xmlns:a16="http://schemas.microsoft.com/office/drawing/2014/main" id="{F547C219-D7A8-049C-B64D-549408AD93E4}"/>
              </a:ext>
            </a:extLst>
          </p:cNvPr>
          <p:cNvSpPr>
            <a:spLocks noGrp="1"/>
          </p:cNvSpPr>
          <p:nvPr>
            <p:ph idx="1"/>
          </p:nvPr>
        </p:nvSpPr>
        <p:spPr>
          <a:xfrm>
            <a:off x="540000" y="972000"/>
            <a:ext cx="11109600" cy="5170008"/>
          </a:xfrm>
        </p:spPr>
        <p:txBody>
          <a:bodyPr/>
          <a:lstStyle/>
          <a:p>
            <a:r>
              <a:rPr lang="nb-NO" dirty="0"/>
              <a:t>In </a:t>
            </a:r>
            <a:r>
              <a:rPr lang="nb-NO" dirty="0" err="1"/>
              <a:t>scope</a:t>
            </a:r>
            <a:endParaRPr lang="nb-NO" dirty="0"/>
          </a:p>
          <a:p>
            <a:pPr lvl="1"/>
            <a:r>
              <a:rPr lang="nb-NO" dirty="0" err="1"/>
              <a:t>Getting</a:t>
            </a:r>
            <a:r>
              <a:rPr lang="nb-NO" dirty="0"/>
              <a:t> </a:t>
            </a:r>
            <a:r>
              <a:rPr lang="nb-NO" dirty="0" err="1"/>
              <a:t>started</a:t>
            </a:r>
            <a:r>
              <a:rPr lang="nb-NO" dirty="0"/>
              <a:t> </a:t>
            </a:r>
            <a:r>
              <a:rPr lang="nb-NO" dirty="0" err="1"/>
              <a:t>with</a:t>
            </a:r>
            <a:r>
              <a:rPr lang="nb-NO" dirty="0"/>
              <a:t> </a:t>
            </a:r>
            <a:r>
              <a:rPr lang="nb-NO" dirty="0" err="1"/>
              <a:t>various</a:t>
            </a:r>
            <a:r>
              <a:rPr lang="nb-NO" dirty="0"/>
              <a:t> systems/</a:t>
            </a:r>
            <a:r>
              <a:rPr lang="nb-NO" dirty="0" err="1"/>
              <a:t>languages</a:t>
            </a:r>
            <a:r>
              <a:rPr lang="nb-NO" dirty="0"/>
              <a:t>/</a:t>
            </a:r>
            <a:r>
              <a:rPr lang="nb-NO" dirty="0" err="1"/>
              <a:t>solutions</a:t>
            </a:r>
            <a:r>
              <a:rPr lang="nb-NO" dirty="0"/>
              <a:t> for lab purposes</a:t>
            </a:r>
          </a:p>
          <a:p>
            <a:pPr lvl="1"/>
            <a:r>
              <a:rPr lang="nb-NO"/>
              <a:t>Set up your own Ubuntu Linux server on </a:t>
            </a:r>
            <a:r>
              <a:rPr lang="nb-NO" dirty="0" err="1"/>
              <a:t>your</a:t>
            </a:r>
            <a:r>
              <a:rPr lang="nb-NO" dirty="0"/>
              <a:t> </a:t>
            </a:r>
            <a:r>
              <a:rPr lang="nb-NO" err="1"/>
              <a:t>own</a:t>
            </a:r>
            <a:r>
              <a:rPr lang="nb-NO"/>
              <a:t> laptop. It will be possible to use a shared server if you do not want or have possibility to install an Ubuntu VM on your laptop</a:t>
            </a:r>
            <a:endParaRPr lang="nb-NO" dirty="0"/>
          </a:p>
          <a:p>
            <a:pPr lvl="1"/>
            <a:r>
              <a:rPr lang="nb-NO" dirty="0" err="1"/>
              <a:t>Some</a:t>
            </a:r>
            <a:r>
              <a:rPr lang="nb-NO" dirty="0"/>
              <a:t> </a:t>
            </a:r>
            <a:r>
              <a:rPr lang="nb-NO" dirty="0" err="1"/>
              <a:t>nice</a:t>
            </a:r>
            <a:r>
              <a:rPr lang="nb-NO" dirty="0"/>
              <a:t> </a:t>
            </a:r>
            <a:r>
              <a:rPr lang="nb-NO" dirty="0" err="1"/>
              <a:t>examples</a:t>
            </a:r>
            <a:r>
              <a:rPr lang="nb-NO" dirty="0"/>
              <a:t> to </a:t>
            </a:r>
            <a:r>
              <a:rPr lang="nb-NO" dirty="0" err="1"/>
              <a:t>try</a:t>
            </a:r>
            <a:r>
              <a:rPr lang="nb-NO" dirty="0"/>
              <a:t> </a:t>
            </a:r>
            <a:r>
              <a:rPr lang="nb-NO" dirty="0" err="1"/>
              <a:t>various</a:t>
            </a:r>
            <a:r>
              <a:rPr lang="nb-NO" dirty="0"/>
              <a:t> </a:t>
            </a:r>
            <a:r>
              <a:rPr lang="nb-NO" dirty="0" err="1"/>
              <a:t>aspects</a:t>
            </a:r>
            <a:r>
              <a:rPr lang="nb-NO" dirty="0"/>
              <a:t> </a:t>
            </a:r>
            <a:r>
              <a:rPr lang="nb-NO" dirty="0" err="1"/>
              <a:t>of</a:t>
            </a:r>
            <a:r>
              <a:rPr lang="nb-NO" dirty="0"/>
              <a:t> </a:t>
            </a:r>
            <a:r>
              <a:rPr lang="nb-NO" dirty="0" err="1"/>
              <a:t>automation</a:t>
            </a:r>
            <a:endParaRPr lang="nb-NO" dirty="0"/>
          </a:p>
          <a:p>
            <a:pPr lvl="1"/>
            <a:r>
              <a:rPr lang="nb-NO" dirty="0" err="1"/>
              <a:t>Inspiring</a:t>
            </a:r>
            <a:r>
              <a:rPr lang="nb-NO" dirty="0"/>
              <a:t> </a:t>
            </a:r>
            <a:r>
              <a:rPr lang="nb-NO" dirty="0" err="1"/>
              <a:t>you</a:t>
            </a:r>
            <a:r>
              <a:rPr lang="nb-NO" dirty="0"/>
              <a:t> to </a:t>
            </a:r>
            <a:r>
              <a:rPr lang="nb-NO" dirty="0" err="1"/>
              <a:t>explore</a:t>
            </a:r>
            <a:r>
              <a:rPr lang="nb-NO" dirty="0"/>
              <a:t> </a:t>
            </a:r>
            <a:r>
              <a:rPr lang="nb-NO" dirty="0" err="1"/>
              <a:t>deeper</a:t>
            </a:r>
            <a:r>
              <a:rPr lang="nb-NO" dirty="0"/>
              <a:t> </a:t>
            </a:r>
            <a:r>
              <a:rPr lang="nb-NO" dirty="0" err="1"/>
              <a:t>on</a:t>
            </a:r>
            <a:r>
              <a:rPr lang="nb-NO" dirty="0"/>
              <a:t> </a:t>
            </a:r>
            <a:r>
              <a:rPr lang="nb-NO" dirty="0" err="1"/>
              <a:t>your</a:t>
            </a:r>
            <a:r>
              <a:rPr lang="nb-NO" dirty="0"/>
              <a:t> </a:t>
            </a:r>
            <a:r>
              <a:rPr lang="nb-NO" dirty="0" err="1"/>
              <a:t>own</a:t>
            </a:r>
            <a:endParaRPr lang="nb-NO" dirty="0"/>
          </a:p>
          <a:p>
            <a:r>
              <a:rPr lang="nb-NO" dirty="0"/>
              <a:t>Out </a:t>
            </a:r>
            <a:r>
              <a:rPr lang="nb-NO" dirty="0" err="1"/>
              <a:t>of</a:t>
            </a:r>
            <a:r>
              <a:rPr lang="nb-NO" dirty="0"/>
              <a:t> </a:t>
            </a:r>
            <a:r>
              <a:rPr lang="nb-NO" dirty="0" err="1"/>
              <a:t>scope</a:t>
            </a:r>
            <a:r>
              <a:rPr lang="nb-NO" dirty="0"/>
              <a:t> </a:t>
            </a:r>
            <a:r>
              <a:rPr lang="nb-NO" dirty="0" err="1"/>
              <a:t>topics</a:t>
            </a:r>
            <a:endParaRPr lang="nb-NO" dirty="0"/>
          </a:p>
          <a:p>
            <a:pPr lvl="1"/>
            <a:r>
              <a:rPr lang="nb-NO" dirty="0" err="1"/>
              <a:t>Git</a:t>
            </a:r>
            <a:endParaRPr lang="nb-NO" dirty="0"/>
          </a:p>
          <a:p>
            <a:pPr lvl="1"/>
            <a:r>
              <a:rPr lang="nb-NO" dirty="0"/>
              <a:t>Learning </a:t>
            </a:r>
            <a:r>
              <a:rPr lang="nb-NO" dirty="0" err="1"/>
              <a:t>the</a:t>
            </a:r>
            <a:r>
              <a:rPr lang="nb-NO" dirty="0"/>
              <a:t> </a:t>
            </a:r>
            <a:r>
              <a:rPr lang="nb-NO" dirty="0" err="1"/>
              <a:t>languages</a:t>
            </a:r>
            <a:r>
              <a:rPr lang="nb-NO" dirty="0"/>
              <a:t> (</a:t>
            </a:r>
            <a:r>
              <a:rPr lang="nb-NO" dirty="0" err="1"/>
              <a:t>Ansible</a:t>
            </a:r>
            <a:r>
              <a:rPr lang="nb-NO" dirty="0"/>
              <a:t>, Python, </a:t>
            </a:r>
            <a:r>
              <a:rPr lang="nb-NO" dirty="0" err="1"/>
              <a:t>InfluxQL</a:t>
            </a:r>
            <a:r>
              <a:rPr lang="nb-NO" dirty="0"/>
              <a:t>, </a:t>
            </a:r>
            <a:r>
              <a:rPr lang="nb-NO" dirty="0" err="1"/>
              <a:t>etc</a:t>
            </a:r>
            <a:r>
              <a:rPr lang="nb-NO" dirty="0"/>
              <a:t>)</a:t>
            </a:r>
          </a:p>
          <a:p>
            <a:pPr lvl="1"/>
            <a:r>
              <a:rPr lang="nb-NO" dirty="0"/>
              <a:t>Learning Linux</a:t>
            </a:r>
          </a:p>
          <a:p>
            <a:pPr lvl="1"/>
            <a:r>
              <a:rPr lang="nb-NO" dirty="0" err="1"/>
              <a:t>Deploying</a:t>
            </a:r>
            <a:r>
              <a:rPr lang="nb-NO" dirty="0"/>
              <a:t> </a:t>
            </a:r>
            <a:r>
              <a:rPr lang="nb-NO" dirty="0" err="1"/>
              <a:t>the</a:t>
            </a:r>
            <a:r>
              <a:rPr lang="nb-NO" dirty="0"/>
              <a:t> systems for </a:t>
            </a:r>
            <a:r>
              <a:rPr lang="nb-NO" err="1"/>
              <a:t>production</a:t>
            </a:r>
            <a:r>
              <a:rPr lang="nb-NO"/>
              <a:t> use</a:t>
            </a:r>
          </a:p>
          <a:p>
            <a:pPr lvl="1"/>
            <a:r>
              <a:rPr lang="nb-NO"/>
              <a:t>Troubleshooting WLC/AP connection</a:t>
            </a:r>
            <a:endParaRPr lang="nb-NO" dirty="0"/>
          </a:p>
          <a:p>
            <a:pPr lvl="1"/>
            <a:endParaRPr lang="nb-NO" dirty="0"/>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8" name="TextBox 7">
            <a:extLst>
              <a:ext uri="{FF2B5EF4-FFF2-40B4-BE49-F238E27FC236}">
                <a16:creationId xmlns:a16="http://schemas.microsoft.com/office/drawing/2014/main" id="{5E0DF184-D252-EBF5-132C-2DD3C12D6181}"/>
              </a:ext>
            </a:extLst>
          </p:cNvPr>
          <p:cNvSpPr txBox="1"/>
          <p:nvPr/>
        </p:nvSpPr>
        <p:spPr bwMode="gray">
          <a:xfrm>
            <a:off x="8368670" y="766412"/>
            <a:ext cx="3737337" cy="5634387"/>
          </a:xfrm>
          <a:prstGeom prst="rect">
            <a:avLst/>
          </a:prstGeom>
        </p:spPr>
        <p:txBody>
          <a:bodyPr vert="horz" lIns="0" tIns="180000" rIns="0" bIns="180000" rtlCol="0">
            <a:normAutofit/>
          </a:bodyPr>
          <a:lstStyle/>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Each student have an assigned Pod number. When using static IP, their Ubuntu Server should have the same last octet as the Pod#</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2 students share a preconfigured WLC, as assigned in the topology map</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Everyone is connected to VLAN 10</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All switchports on all switches are trunk ports with VLAN 10 as native, and allowed vlan as VLAN 10 and 11</a:t>
            </a:r>
          </a:p>
          <a:p>
            <a:pPr marL="270000" indent="-270000">
              <a:lnSpc>
                <a:spcPct val="120000"/>
              </a:lnSpc>
              <a:spcAft>
                <a:spcPts val="1000"/>
              </a:spcAft>
              <a:buClr>
                <a:schemeClr val="accent1"/>
              </a:buClr>
              <a:buFont typeface="Arial" panose="020B0604020202020204" pitchFamily="34" charset="0"/>
              <a:buChar char="•"/>
            </a:pPr>
            <a:r>
              <a:rPr lang="en-GB" sz="1200">
                <a:latin typeface="Verdana" panose="020B0604030504040204" pitchFamily="34" charset="0"/>
                <a:ea typeface="Verdana" panose="020B0604030504040204" pitchFamily="34" charset="0"/>
                <a:sym typeface="Verdana" panose="020B0604030504040204" pitchFamily="34" charset="0"/>
              </a:rPr>
              <a:t>For Wi-Fi clients on your SSIDs you can use VLAN 11 to not fill up VLAN 10</a:t>
            </a:r>
          </a:p>
        </p:txBody>
      </p:sp>
      <p:pic>
        <p:nvPicPr>
          <p:cNvPr id="7" name="Picture 6" descr="A screenshot of a computer screen&#10;&#10;Description automatically generated">
            <a:extLst>
              <a:ext uri="{FF2B5EF4-FFF2-40B4-BE49-F238E27FC236}">
                <a16:creationId xmlns:a16="http://schemas.microsoft.com/office/drawing/2014/main" id="{E54E223E-44CC-95BF-5756-84697B61473F}"/>
              </a:ext>
            </a:extLst>
          </p:cNvPr>
          <p:cNvPicPr>
            <a:picLocks noChangeAspect="1"/>
          </p:cNvPicPr>
          <p:nvPr/>
        </p:nvPicPr>
        <p:blipFill>
          <a:blip r:embed="rId3">
            <a:extLst>
              <a:ext uri="{28A0092B-C50C-407E-A947-70E740481C1C}">
                <a14:useLocalDpi xmlns:a14="http://schemas.microsoft.com/office/drawing/2010/main" val="0"/>
              </a:ext>
            </a:extLst>
          </a:blip>
          <a:srcRect l="12149" t="73857" r="53335"/>
          <a:stretch/>
        </p:blipFill>
        <p:spPr>
          <a:xfrm>
            <a:off x="8540750" y="3891914"/>
            <a:ext cx="2294890" cy="2178049"/>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09C64B8F-6953-F04D-F4C7-C182073F0C9E}"/>
              </a:ext>
            </a:extLst>
          </p:cNvPr>
          <p:cNvPicPr>
            <a:picLocks noChangeAspect="1"/>
          </p:cNvPicPr>
          <p:nvPr/>
        </p:nvPicPr>
        <p:blipFill>
          <a:blip r:embed="rId4">
            <a:extLst>
              <a:ext uri="{28A0092B-C50C-407E-A947-70E740481C1C}">
                <a14:useLocalDpi xmlns:a14="http://schemas.microsoft.com/office/drawing/2010/main" val="0"/>
              </a:ext>
            </a:extLst>
          </a:blip>
          <a:srcRect b="27247"/>
          <a:stretch/>
        </p:blipFill>
        <p:spPr>
          <a:xfrm>
            <a:off x="113006" y="270000"/>
            <a:ext cx="6357162" cy="5795290"/>
          </a:xfrm>
          <a:prstGeom prst="rect">
            <a:avLst/>
          </a:prstGeom>
        </p:spPr>
      </p:pic>
    </p:spTree>
    <p:extLst>
      <p:ext uri="{BB962C8B-B14F-4D97-AF65-F5344CB8AC3E}">
        <p14:creationId xmlns:p14="http://schemas.microsoft.com/office/powerpoint/2010/main" val="74210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D726D80E384974880CE4339FACD9F81" ma:contentTypeVersion="11" ma:contentTypeDescription="Create a new document." ma:contentTypeScope="" ma:versionID="56780906778ad13605bd2323f7555f95">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9a8a024c8ccfc99f3427dbd62493bd0e"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01065-C283-49CD-B802-A734C7C8E1EB}">
  <ds:schemaRefs>
    <ds:schemaRef ds:uri="http://www.w3.org/XML/1998/namespace"/>
    <ds:schemaRef ds:uri="299cf371-7032-47c8-b990-b0924425b877"/>
    <ds:schemaRef ds:uri="http://purl.org/dc/dcmitype/"/>
    <ds:schemaRef ds:uri="http://schemas.microsoft.com/office/infopath/2007/PartnerControls"/>
    <ds:schemaRef ds:uri="http://purl.org/dc/elements/1.1/"/>
    <ds:schemaRef ds:uri="http://purl.org/dc/terms/"/>
    <ds:schemaRef ds:uri="c4409e51-a2f5-4802-96f4-88cbb7d24b63"/>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27FD3C0-83D3-4BD4-9F4F-A20B4E974B4E}">
  <ds:schemaRefs>
    <ds:schemaRef ds:uri="http://schemas.microsoft.com/sharepoint/v3/contenttype/forms"/>
  </ds:schemaRefs>
</ds:datastoreItem>
</file>

<file path=customXml/itemProps3.xml><?xml version="1.0" encoding="utf-8"?>
<ds:datastoreItem xmlns:ds="http://schemas.openxmlformats.org/officeDocument/2006/customXml" ds:itemID="{2E2A8694-FD86-4D60-A342-044977FFD0B1}"/>
</file>

<file path=docMetadata/LabelInfo.xml><?xml version="1.0" encoding="utf-8"?>
<clbl:labelList xmlns:clbl="http://schemas.microsoft.com/office/2020/mipLabelMetadata">
  <clbl:label id="{d9079aae-29ab-493c-b557-2a0104b8cd4c}" enabled="1" method="Privileged" siteId="{1676489c-5c72-46b7-ba63-9ab90c4aad44}" removed="0"/>
</clbl:labelList>
</file>

<file path=docProps/app.xml><?xml version="1.0" encoding="utf-8"?>
<Properties xmlns="http://schemas.openxmlformats.org/officeDocument/2006/extended-properties" xmlns:vt="http://schemas.openxmlformats.org/officeDocument/2006/docPropsVTypes">
  <Template/>
  <TotalTime>44703</TotalTime>
  <Words>1547</Words>
  <Application>Microsoft Office PowerPoint</Application>
  <PresentationFormat>Custom</PresentationFormat>
  <Paragraphs>289</Paragraphs>
  <Slides>21</Slides>
  <Notes>21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Consolas</vt:lpstr>
      <vt:lpstr>Source Sans Pro</vt:lpstr>
      <vt:lpstr>Tahoma</vt:lpstr>
      <vt:lpstr>Verdana</vt:lpstr>
      <vt:lpstr>Wingdings</vt:lpstr>
      <vt:lpstr>TELENOR GROUP</vt:lpstr>
      <vt:lpstr>think-cell Slide</vt:lpstr>
      <vt:lpstr>Wi-Fi automation lab Day 1 presentations</vt:lpstr>
      <vt:lpstr>References / inspiration</vt:lpstr>
      <vt:lpstr>Copyright</vt:lpstr>
      <vt:lpstr>Prerequisites</vt:lpstr>
      <vt:lpstr>Communications</vt:lpstr>
      <vt:lpstr>Agenda</vt:lpstr>
      <vt:lpstr>Agenda - About Day 2 choices...</vt:lpstr>
      <vt:lpstr>Scope</vt:lpstr>
      <vt:lpstr>PowerPoint Presentation</vt:lpstr>
      <vt:lpstr>Automation in the Wi-Fi lifecycle</vt:lpstr>
      <vt:lpstr>VirtualBox - Type 1 vs Type 2 hypervisors</vt:lpstr>
      <vt:lpstr>WLAN Controllers</vt:lpstr>
      <vt:lpstr>Ubuntu Server</vt:lpstr>
      <vt:lpstr>Docker</vt:lpstr>
      <vt:lpstr>Postman</vt:lpstr>
      <vt:lpstr>VS Code</vt:lpstr>
      <vt:lpstr>YANG Suite</vt:lpstr>
      <vt:lpstr>TIG Stack</vt:lpstr>
      <vt:lpstr>Ansible</vt:lpstr>
      <vt:lpstr>Pod numbers</vt:lpstr>
      <vt:lpstr>Material on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27</cp:revision>
  <dcterms:created xsi:type="dcterms:W3CDTF">2015-11-26T10:37:47Z</dcterms:created>
  <dcterms:modified xsi:type="dcterms:W3CDTF">2025-02-18T22:15:24Z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y fmtid="{D5CDD505-2E9C-101B-9397-08002B2CF9AE}" pid="11" name="ClassificationContentMarkingFooterLocations">
    <vt:lpwstr>TELENOR GROUP:10</vt:lpwstr>
  </property>
  <property fmtid="{D5CDD505-2E9C-101B-9397-08002B2CF9AE}" pid="12" name="ClassificationContentMarkingFooterText">
    <vt:lpwstr>Sensitivity: Open</vt:lpwstr>
  </property>
</Properties>
</file>