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679" r:id="rId5"/>
    <p:sldId id="730" r:id="rId6"/>
    <p:sldId id="901" r:id="rId7"/>
    <p:sldId id="892" r:id="rId8"/>
    <p:sldId id="973" r:id="rId9"/>
    <p:sldId id="891" r:id="rId10"/>
    <p:sldId id="1012" r:id="rId11"/>
    <p:sldId id="893" r:id="rId12"/>
    <p:sldId id="800" r:id="rId13"/>
    <p:sldId id="974" r:id="rId14"/>
    <p:sldId id="1009" r:id="rId15"/>
    <p:sldId id="1000" r:id="rId16"/>
    <p:sldId id="1001" r:id="rId17"/>
    <p:sldId id="1002" r:id="rId18"/>
    <p:sldId id="1003" r:id="rId19"/>
    <p:sldId id="1004" r:id="rId20"/>
    <p:sldId id="1005" r:id="rId21"/>
    <p:sldId id="1006" r:id="rId22"/>
    <p:sldId id="1007" r:id="rId23"/>
    <p:sldId id="854" r:id="rId24"/>
    <p:sldId id="1010" r:id="rId25"/>
    <p:sldId id="1011" r:id="rId26"/>
  </p:sldIdLst>
  <p:sldSz cx="12190413" cy="6858000"/>
  <p:notesSz cx="6797675" cy="9928225"/>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E9968838-845B-41AA-8979-33FDA1C82556}">
          <p14:sldIdLst>
            <p14:sldId id="679"/>
          </p14:sldIdLst>
        </p14:section>
        <p14:section name="Prequel" id="{014FE5B4-015A-4DC5-873E-EE104239C7E4}">
          <p14:sldIdLst>
            <p14:sldId id="730"/>
            <p14:sldId id="901"/>
            <p14:sldId id="892"/>
            <p14:sldId id="973"/>
            <p14:sldId id="891"/>
            <p14:sldId id="1012"/>
            <p14:sldId id="893"/>
            <p14:sldId id="800"/>
          </p14:sldIdLst>
        </p14:section>
        <p14:section name="Presentations" id="{768534AD-7FCE-40A0-B958-E064229A2295}">
          <p14:sldIdLst>
            <p14:sldId id="974"/>
            <p14:sldId id="1009"/>
            <p14:sldId id="1000"/>
            <p14:sldId id="1001"/>
            <p14:sldId id="1002"/>
            <p14:sldId id="1003"/>
            <p14:sldId id="1004"/>
            <p14:sldId id="1005"/>
            <p14:sldId id="1006"/>
            <p14:sldId id="1007"/>
            <p14:sldId id="854"/>
            <p14:sldId id="1010"/>
            <p14:sldId id="1011"/>
          </p14:sldIdLst>
        </p14:section>
      </p14:sectionLst>
    </p:ext>
    <p:ext uri="{EFAFB233-063F-42B5-8137-9DF3F51BA10A}">
      <p15:sldGuideLst xmlns:p15="http://schemas.microsoft.com/office/powerpoint/2012/main">
        <p15:guide id="1" orient="horz" pos="273">
          <p15:clr>
            <a:srgbClr val="A4A3A4"/>
          </p15:clr>
        </p15:guide>
        <p15:guide id="2" orient="horz" pos="956">
          <p15:clr>
            <a:srgbClr val="A4A3A4"/>
          </p15:clr>
        </p15:guide>
        <p15:guide id="3" orient="horz" pos="3664">
          <p15:clr>
            <a:srgbClr val="A4A3A4"/>
          </p15:clr>
        </p15:guide>
        <p15:guide id="4" pos="340">
          <p15:clr>
            <a:srgbClr val="A4A3A4"/>
          </p15:clr>
        </p15:guide>
        <p15:guide id="5" pos="3840">
          <p15:clr>
            <a:srgbClr val="A4A3A4"/>
          </p15:clr>
        </p15:guide>
        <p15:guide id="6" pos="7338">
          <p15:clr>
            <a:srgbClr val="A4A3A4"/>
          </p15:clr>
        </p15:guide>
        <p15:guide id="7" orient="horz" pos="3660">
          <p15:clr>
            <a:srgbClr val="A4A3A4"/>
          </p15:clr>
        </p15:guide>
        <p15:guide id="8" orient="horz" pos="952">
          <p15:clr>
            <a:srgbClr val="A4A3A4"/>
          </p15:clr>
        </p15:guide>
        <p15:guide id="9" pos="341">
          <p15:clr>
            <a:srgbClr val="A4A3A4"/>
          </p15:clr>
        </p15:guide>
        <p15:guide id="10" pos="7337">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AAF8"/>
    <a:srgbClr val="0C1026"/>
    <a:srgbClr val="EEE8D5"/>
    <a:srgbClr val="002B36"/>
    <a:srgbClr val="4B4B4B"/>
    <a:srgbClr val="6D6D6D"/>
    <a:srgbClr val="2D28CD"/>
    <a:srgbClr val="FFFFFF"/>
    <a:srgbClr val="E4E4E4"/>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5ACCFA-B3FA-4AE2-A82E-BBF81FEC4877}" v="720" dt="2024-10-17T11:23:09.0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3" autoAdjust="0"/>
    <p:restoredTop sz="94693" autoAdjust="0"/>
  </p:normalViewPr>
  <p:slideViewPr>
    <p:cSldViewPr snapToGrid="0" snapToObjects="1" showGuides="1">
      <p:cViewPr varScale="1">
        <p:scale>
          <a:sx n="136" d="100"/>
          <a:sy n="136" d="100"/>
        </p:scale>
        <p:origin x="132" y="630"/>
      </p:cViewPr>
      <p:guideLst>
        <p:guide orient="horz" pos="273"/>
        <p:guide orient="horz" pos="956"/>
        <p:guide orient="horz" pos="3664"/>
        <p:guide pos="340"/>
        <p:guide pos="3840"/>
        <p:guide pos="7338"/>
        <p:guide orient="horz" pos="3660"/>
        <p:guide orient="horz" pos="952"/>
        <p:guide pos="341"/>
        <p:guide pos="7337"/>
      </p:guideLst>
    </p:cSldViewPr>
  </p:slideViewPr>
  <p:outlineViewPr>
    <p:cViewPr>
      <p:scale>
        <a:sx n="33" d="100"/>
        <a:sy n="33" d="100"/>
      </p:scale>
      <p:origin x="0" y="0"/>
    </p:cViewPr>
  </p:outlineViewPr>
  <p:notesTextViewPr>
    <p:cViewPr>
      <p:scale>
        <a:sx n="1" d="1"/>
        <a:sy n="1" d="1"/>
      </p:scale>
      <p:origin x="0" y="0"/>
    </p:cViewPr>
  </p:notesTextViewPr>
  <p:sorterViewPr>
    <p:cViewPr>
      <p:scale>
        <a:sx n="140" d="100"/>
        <a:sy n="140" d="100"/>
      </p:scale>
      <p:origin x="0" y="0"/>
    </p:cViewPr>
  </p:sorterViewPr>
  <p:notesViewPr>
    <p:cSldViewPr snapToGrid="0" snapToObjects="1" showGuides="1">
      <p:cViewPr varScale="1">
        <p:scale>
          <a:sx n="83" d="100"/>
          <a:sy n="83" d="100"/>
        </p:scale>
        <p:origin x="-3828" y="-78"/>
      </p:cViewPr>
      <p:guideLst>
        <p:guide orient="horz" pos="3127"/>
        <p:guide pos="2141"/>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ksrud Andreas" userId="9d9beba6-c052-407a-8599-c781a677a996" providerId="ADAL" clId="{03D60686-C1EE-406E-9930-E5E8C04507EA}"/>
    <pc:docChg chg="undo redo custSel addSld delSld modSld modSection">
      <pc:chgData name="Koksrud Andreas" userId="9d9beba6-c052-407a-8599-c781a677a996" providerId="ADAL" clId="{03D60686-C1EE-406E-9930-E5E8C04507EA}" dt="2022-10-12T19:24:40.890" v="123" actId="47"/>
      <pc:docMkLst>
        <pc:docMk/>
      </pc:docMkLst>
      <pc:sldChg chg="delSp mod">
        <pc:chgData name="Koksrud Andreas" userId="9d9beba6-c052-407a-8599-c781a677a996" providerId="ADAL" clId="{03D60686-C1EE-406E-9930-E5E8C04507EA}" dt="2022-10-12T19:24:32.602" v="121" actId="478"/>
        <pc:sldMkLst>
          <pc:docMk/>
          <pc:sldMk cId="0" sldId="269"/>
        </pc:sldMkLst>
        <pc:spChg chg="del">
          <ac:chgData name="Koksrud Andreas" userId="9d9beba6-c052-407a-8599-c781a677a996" providerId="ADAL" clId="{03D60686-C1EE-406E-9930-E5E8C04507EA}" dt="2022-10-12T19:24:32.602" v="121" actId="478"/>
          <ac:spMkLst>
            <pc:docMk/>
            <pc:sldMk cId="0" sldId="269"/>
            <ac:spMk id="107" creationId="{CC3A3BAC-B7F7-48CD-ADC9-D0EA5526CFAB}"/>
          </ac:spMkLst>
        </pc:spChg>
      </pc:sldChg>
      <pc:sldChg chg="modSp mod">
        <pc:chgData name="Koksrud Andreas" userId="9d9beba6-c052-407a-8599-c781a677a996" providerId="ADAL" clId="{03D60686-C1EE-406E-9930-E5E8C04507EA}" dt="2022-10-12T19:22:22.776" v="50" actId="20577"/>
        <pc:sldMkLst>
          <pc:docMk/>
          <pc:sldMk cId="697137886" sldId="679"/>
        </pc:sldMkLst>
        <pc:spChg chg="mod">
          <ac:chgData name="Koksrud Andreas" userId="9d9beba6-c052-407a-8599-c781a677a996" providerId="ADAL" clId="{03D60686-C1EE-406E-9930-E5E8C04507EA}" dt="2022-10-12T19:22:22.776" v="50" actId="20577"/>
          <ac:spMkLst>
            <pc:docMk/>
            <pc:sldMk cId="697137886" sldId="679"/>
            <ac:spMk id="2" creationId="{00000000-0000-0000-0000-000000000000}"/>
          </ac:spMkLst>
        </pc:spChg>
      </pc:sldChg>
      <pc:sldChg chg="delSp modSp mod">
        <pc:chgData name="Koksrud Andreas" userId="9d9beba6-c052-407a-8599-c781a677a996" providerId="ADAL" clId="{03D60686-C1EE-406E-9930-E5E8C04507EA}" dt="2022-10-12T19:23:55.331" v="120" actId="20577"/>
        <pc:sldMkLst>
          <pc:docMk/>
          <pc:sldMk cId="2087783305" sldId="730"/>
        </pc:sldMkLst>
        <pc:spChg chg="mod">
          <ac:chgData name="Koksrud Andreas" userId="9d9beba6-c052-407a-8599-c781a677a996" providerId="ADAL" clId="{03D60686-C1EE-406E-9930-E5E8C04507EA}" dt="2022-10-12T19:23:55.331" v="120" actId="20577"/>
          <ac:spMkLst>
            <pc:docMk/>
            <pc:sldMk cId="2087783305" sldId="730"/>
            <ac:spMk id="2" creationId="{E83F8947-299D-4698-B80E-56B8E23125F0}"/>
          </ac:spMkLst>
        </pc:spChg>
        <pc:spChg chg="mod">
          <ac:chgData name="Koksrud Andreas" userId="9d9beba6-c052-407a-8599-c781a677a996" providerId="ADAL" clId="{03D60686-C1EE-406E-9930-E5E8C04507EA}" dt="2022-10-12T19:22:42.253" v="81" actId="20577"/>
          <ac:spMkLst>
            <pc:docMk/>
            <pc:sldMk cId="2087783305" sldId="730"/>
            <ac:spMk id="8" creationId="{F6664A8B-FDC6-48AB-8C23-E58136970003}"/>
          </ac:spMkLst>
        </pc:spChg>
        <pc:spChg chg="del">
          <ac:chgData name="Koksrud Andreas" userId="9d9beba6-c052-407a-8599-c781a677a996" providerId="ADAL" clId="{03D60686-C1EE-406E-9930-E5E8C04507EA}" dt="2022-10-12T19:22:47.947" v="83" actId="478"/>
          <ac:spMkLst>
            <pc:docMk/>
            <pc:sldMk cId="2087783305" sldId="730"/>
            <ac:spMk id="11" creationId="{618A10C5-431B-4229-87F2-69FEAE5298F3}"/>
          </ac:spMkLst>
        </pc:spChg>
        <pc:spChg chg="del">
          <ac:chgData name="Koksrud Andreas" userId="9d9beba6-c052-407a-8599-c781a677a996" providerId="ADAL" clId="{03D60686-C1EE-406E-9930-E5E8C04507EA}" dt="2022-10-12T19:22:49.642" v="84" actId="478"/>
          <ac:spMkLst>
            <pc:docMk/>
            <pc:sldMk cId="2087783305" sldId="730"/>
            <ac:spMk id="12" creationId="{F4823D76-F745-416B-B271-20B77344DBD4}"/>
          </ac:spMkLst>
        </pc:spChg>
        <pc:spChg chg="del">
          <ac:chgData name="Koksrud Andreas" userId="9d9beba6-c052-407a-8599-c781a677a996" providerId="ADAL" clId="{03D60686-C1EE-406E-9930-E5E8C04507EA}" dt="2022-10-12T19:22:45.869" v="82" actId="478"/>
          <ac:spMkLst>
            <pc:docMk/>
            <pc:sldMk cId="2087783305" sldId="730"/>
            <ac:spMk id="13" creationId="{65A2EA35-6E56-4E08-BAAC-9895D08AD256}"/>
          </ac:spMkLst>
        </pc:spChg>
      </pc:sldChg>
      <pc:sldChg chg="add del">
        <pc:chgData name="Koksrud Andreas" userId="9d9beba6-c052-407a-8599-c781a677a996" providerId="ADAL" clId="{03D60686-C1EE-406E-9930-E5E8C04507EA}" dt="2022-10-12T19:24:40.890" v="123" actId="47"/>
        <pc:sldMkLst>
          <pc:docMk/>
          <pc:sldMk cId="286125317" sldId="779"/>
        </pc:sldMkLst>
      </pc:sldChg>
      <pc:sldChg chg="add">
        <pc:chgData name="Koksrud Andreas" userId="9d9beba6-c052-407a-8599-c781a677a996" providerId="ADAL" clId="{03D60686-C1EE-406E-9930-E5E8C04507EA}" dt="2022-10-12T19:22:31.302" v="51"/>
        <pc:sldMkLst>
          <pc:docMk/>
          <pc:sldMk cId="3764478461" sldId="795"/>
        </pc:sldMkLst>
      </pc:sldChg>
    </pc:docChg>
  </pc:docChgLst>
  <pc:docChgLst>
    <pc:chgData name="Koksrud Andreas" userId="9d9beba6-c052-407a-8599-c781a677a996" providerId="ADAL" clId="{2BDAD6B4-EC88-4247-A67F-2D4A93DD6E01}"/>
    <pc:docChg chg="undo custSel addSld delSld modSld sldOrd modSection">
      <pc:chgData name="Koksrud Andreas" userId="9d9beba6-c052-407a-8599-c781a677a996" providerId="ADAL" clId="{2BDAD6B4-EC88-4247-A67F-2D4A93DD6E01}" dt="2023-11-02T11:35:28.652" v="8268" actId="20577"/>
      <pc:docMkLst>
        <pc:docMk/>
      </pc:docMkLst>
      <pc:sldChg chg="modSp mod">
        <pc:chgData name="Koksrud Andreas" userId="9d9beba6-c052-407a-8599-c781a677a996" providerId="ADAL" clId="{2BDAD6B4-EC88-4247-A67F-2D4A93DD6E01}" dt="2023-10-26T20:09:59.760" v="306" actId="313"/>
        <pc:sldMkLst>
          <pc:docMk/>
          <pc:sldMk cId="2087783305" sldId="730"/>
        </pc:sldMkLst>
        <pc:spChg chg="mod">
          <ac:chgData name="Koksrud Andreas" userId="9d9beba6-c052-407a-8599-c781a677a996" providerId="ADAL" clId="{2BDAD6B4-EC88-4247-A67F-2D4A93DD6E01}" dt="2023-10-26T20:09:59.760" v="306" actId="313"/>
          <ac:spMkLst>
            <pc:docMk/>
            <pc:sldMk cId="2087783305" sldId="730"/>
            <ac:spMk id="2" creationId="{E83F8947-299D-4698-B80E-56B8E23125F0}"/>
          </ac:spMkLst>
        </pc:spChg>
      </pc:sldChg>
      <pc:sldChg chg="delSp modSp mod ord">
        <pc:chgData name="Koksrud Andreas" userId="9d9beba6-c052-407a-8599-c781a677a996" providerId="ADAL" clId="{2BDAD6B4-EC88-4247-A67F-2D4A93DD6E01}" dt="2023-10-27T14:40:41.011" v="5735" actId="20577"/>
        <pc:sldMkLst>
          <pc:docMk/>
          <pc:sldMk cId="662028914" sldId="756"/>
        </pc:sldMkLst>
        <pc:spChg chg="mod">
          <ac:chgData name="Koksrud Andreas" userId="9d9beba6-c052-407a-8599-c781a677a996" providerId="ADAL" clId="{2BDAD6B4-EC88-4247-A67F-2D4A93DD6E01}" dt="2023-10-26T20:18:32.681" v="455" actId="20577"/>
          <ac:spMkLst>
            <pc:docMk/>
            <pc:sldMk cId="662028914" sldId="756"/>
            <ac:spMk id="180" creationId="{00000000-0000-0000-0000-000000000000}"/>
          </ac:spMkLst>
        </pc:spChg>
        <pc:spChg chg="mod">
          <ac:chgData name="Koksrud Andreas" userId="9d9beba6-c052-407a-8599-c781a677a996" providerId="ADAL" clId="{2BDAD6B4-EC88-4247-A67F-2D4A93DD6E01}" dt="2023-10-27T14:40:41.011" v="5735" actId="20577"/>
          <ac:spMkLst>
            <pc:docMk/>
            <pc:sldMk cId="662028914" sldId="756"/>
            <ac:spMk id="181" creationId="{00000000-0000-0000-0000-000000000000}"/>
          </ac:spMkLst>
        </pc:spChg>
        <pc:picChg chg="del">
          <ac:chgData name="Koksrud Andreas" userId="9d9beba6-c052-407a-8599-c781a677a996" providerId="ADAL" clId="{2BDAD6B4-EC88-4247-A67F-2D4A93DD6E01}" dt="2023-10-26T20:17:27.708" v="325" actId="478"/>
          <ac:picMkLst>
            <pc:docMk/>
            <pc:sldMk cId="662028914" sldId="756"/>
            <ac:picMk id="3" creationId="{CA340183-2C69-459C-B076-84B2B0C7CE08}"/>
          </ac:picMkLst>
        </pc:picChg>
      </pc:sldChg>
      <pc:sldChg chg="del">
        <pc:chgData name="Koksrud Andreas" userId="9d9beba6-c052-407a-8599-c781a677a996" providerId="ADAL" clId="{2BDAD6B4-EC88-4247-A67F-2D4A93DD6E01}" dt="2023-10-26T20:17:07.687" v="309" actId="47"/>
        <pc:sldMkLst>
          <pc:docMk/>
          <pc:sldMk cId="396736890" sldId="757"/>
        </pc:sldMkLst>
      </pc:sldChg>
      <pc:sldChg chg="addSp delSp modSp add mod">
        <pc:chgData name="Koksrud Andreas" userId="9d9beba6-c052-407a-8599-c781a677a996" providerId="ADAL" clId="{2BDAD6B4-EC88-4247-A67F-2D4A93DD6E01}" dt="2023-10-27T14:42:25.445" v="5742" actId="20577"/>
        <pc:sldMkLst>
          <pc:docMk/>
          <pc:sldMk cId="1459679819" sldId="757"/>
        </pc:sldMkLst>
        <pc:spChg chg="mod">
          <ac:chgData name="Koksrud Andreas" userId="9d9beba6-c052-407a-8599-c781a677a996" providerId="ADAL" clId="{2BDAD6B4-EC88-4247-A67F-2D4A93DD6E01}" dt="2023-10-26T20:19:25.407" v="608" actId="20577"/>
          <ac:spMkLst>
            <pc:docMk/>
            <pc:sldMk cId="1459679819" sldId="757"/>
            <ac:spMk id="180" creationId="{00000000-0000-0000-0000-000000000000}"/>
          </ac:spMkLst>
        </pc:spChg>
        <pc:spChg chg="mod">
          <ac:chgData name="Koksrud Andreas" userId="9d9beba6-c052-407a-8599-c781a677a996" providerId="ADAL" clId="{2BDAD6B4-EC88-4247-A67F-2D4A93DD6E01}" dt="2023-10-27T14:42:25.445" v="5742" actId="20577"/>
          <ac:spMkLst>
            <pc:docMk/>
            <pc:sldMk cId="1459679819" sldId="757"/>
            <ac:spMk id="181" creationId="{00000000-0000-0000-0000-000000000000}"/>
          </ac:spMkLst>
        </pc:spChg>
        <pc:picChg chg="add mod">
          <ac:chgData name="Koksrud Andreas" userId="9d9beba6-c052-407a-8599-c781a677a996" providerId="ADAL" clId="{2BDAD6B4-EC88-4247-A67F-2D4A93DD6E01}" dt="2023-10-27T14:42:12.821" v="5739" actId="1076"/>
          <ac:picMkLst>
            <pc:docMk/>
            <pc:sldMk cId="1459679819" sldId="757"/>
            <ac:picMk id="3" creationId="{1898F475-5227-FBA5-3BE7-4F105062441A}"/>
          </ac:picMkLst>
        </pc:picChg>
        <pc:picChg chg="add del">
          <ac:chgData name="Koksrud Andreas" userId="9d9beba6-c052-407a-8599-c781a677a996" providerId="ADAL" clId="{2BDAD6B4-EC88-4247-A67F-2D4A93DD6E01}" dt="2023-10-27T14:41:53.783" v="5737" actId="478"/>
          <ac:picMkLst>
            <pc:docMk/>
            <pc:sldMk cId="1459679819" sldId="757"/>
            <ac:picMk id="2050" creationId="{DCF13C48-05DE-03C6-AF49-EFEA24F96AFE}"/>
          </ac:picMkLst>
        </pc:picChg>
      </pc:sldChg>
      <pc:sldChg chg="modSp add mod">
        <pc:chgData name="Koksrud Andreas" userId="9d9beba6-c052-407a-8599-c781a677a996" providerId="ADAL" clId="{2BDAD6B4-EC88-4247-A67F-2D4A93DD6E01}" dt="2023-10-27T14:43:16.053" v="5746" actId="20577"/>
        <pc:sldMkLst>
          <pc:docMk/>
          <pc:sldMk cId="3262562090" sldId="758"/>
        </pc:sldMkLst>
        <pc:spChg chg="mod">
          <ac:chgData name="Koksrud Andreas" userId="9d9beba6-c052-407a-8599-c781a677a996" providerId="ADAL" clId="{2BDAD6B4-EC88-4247-A67F-2D4A93DD6E01}" dt="2023-10-26T20:20:16.961" v="691" actId="20577"/>
          <ac:spMkLst>
            <pc:docMk/>
            <pc:sldMk cId="3262562090" sldId="758"/>
            <ac:spMk id="180" creationId="{00000000-0000-0000-0000-000000000000}"/>
          </ac:spMkLst>
        </pc:spChg>
        <pc:spChg chg="mod">
          <ac:chgData name="Koksrud Andreas" userId="9d9beba6-c052-407a-8599-c781a677a996" providerId="ADAL" clId="{2BDAD6B4-EC88-4247-A67F-2D4A93DD6E01}" dt="2023-10-27T14:43:16.053" v="5746" actId="20577"/>
          <ac:spMkLst>
            <pc:docMk/>
            <pc:sldMk cId="3262562090" sldId="758"/>
            <ac:spMk id="181" creationId="{00000000-0000-0000-0000-000000000000}"/>
          </ac:spMkLst>
        </pc:spChg>
      </pc:sldChg>
      <pc:sldChg chg="modSp add mod">
        <pc:chgData name="Koksrud Andreas" userId="9d9beba6-c052-407a-8599-c781a677a996" providerId="ADAL" clId="{2BDAD6B4-EC88-4247-A67F-2D4A93DD6E01}" dt="2023-10-27T20:08:56.120" v="5934" actId="20577"/>
        <pc:sldMkLst>
          <pc:docMk/>
          <pc:sldMk cId="461679863" sldId="759"/>
        </pc:sldMkLst>
        <pc:spChg chg="mod">
          <ac:chgData name="Koksrud Andreas" userId="9d9beba6-c052-407a-8599-c781a677a996" providerId="ADAL" clId="{2BDAD6B4-EC88-4247-A67F-2D4A93DD6E01}" dt="2023-10-26T20:20:53.399" v="742" actId="20577"/>
          <ac:spMkLst>
            <pc:docMk/>
            <pc:sldMk cId="461679863" sldId="759"/>
            <ac:spMk id="180" creationId="{00000000-0000-0000-0000-000000000000}"/>
          </ac:spMkLst>
        </pc:spChg>
        <pc:spChg chg="mod">
          <ac:chgData name="Koksrud Andreas" userId="9d9beba6-c052-407a-8599-c781a677a996" providerId="ADAL" clId="{2BDAD6B4-EC88-4247-A67F-2D4A93DD6E01}" dt="2023-10-27T20:08:56.120" v="5934" actId="20577"/>
          <ac:spMkLst>
            <pc:docMk/>
            <pc:sldMk cId="461679863" sldId="759"/>
            <ac:spMk id="181" creationId="{00000000-0000-0000-0000-000000000000}"/>
          </ac:spMkLst>
        </pc:spChg>
      </pc:sldChg>
      <pc:sldChg chg="modSp add del mod ord">
        <pc:chgData name="Koksrud Andreas" userId="9d9beba6-c052-407a-8599-c781a677a996" providerId="ADAL" clId="{2BDAD6B4-EC88-4247-A67F-2D4A93DD6E01}" dt="2023-10-27T20:10:50.398" v="5997" actId="47"/>
        <pc:sldMkLst>
          <pc:docMk/>
          <pc:sldMk cId="1267367396" sldId="760"/>
        </pc:sldMkLst>
        <pc:spChg chg="mod">
          <ac:chgData name="Koksrud Andreas" userId="9d9beba6-c052-407a-8599-c781a677a996" providerId="ADAL" clId="{2BDAD6B4-EC88-4247-A67F-2D4A93DD6E01}" dt="2023-10-26T20:22:28.256" v="987" actId="20577"/>
          <ac:spMkLst>
            <pc:docMk/>
            <pc:sldMk cId="1267367396" sldId="760"/>
            <ac:spMk id="180" creationId="{00000000-0000-0000-0000-000000000000}"/>
          </ac:spMkLst>
        </pc:spChg>
        <pc:spChg chg="mod">
          <ac:chgData name="Koksrud Andreas" userId="9d9beba6-c052-407a-8599-c781a677a996" providerId="ADAL" clId="{2BDAD6B4-EC88-4247-A67F-2D4A93DD6E01}" dt="2023-10-27T20:10:33.431" v="5996" actId="20577"/>
          <ac:spMkLst>
            <pc:docMk/>
            <pc:sldMk cId="1267367396" sldId="760"/>
            <ac:spMk id="181" creationId="{00000000-0000-0000-0000-000000000000}"/>
          </ac:spMkLst>
        </pc:spChg>
      </pc:sldChg>
      <pc:sldChg chg="modSp add mod">
        <pc:chgData name="Koksrud Andreas" userId="9d9beba6-c052-407a-8599-c781a677a996" providerId="ADAL" clId="{2BDAD6B4-EC88-4247-A67F-2D4A93DD6E01}" dt="2023-10-27T20:25:31.970" v="6983" actId="20577"/>
        <pc:sldMkLst>
          <pc:docMk/>
          <pc:sldMk cId="1172803293" sldId="761"/>
        </pc:sldMkLst>
        <pc:spChg chg="mod">
          <ac:chgData name="Koksrud Andreas" userId="9d9beba6-c052-407a-8599-c781a677a996" providerId="ADAL" clId="{2BDAD6B4-EC88-4247-A67F-2D4A93DD6E01}" dt="2023-10-26T20:22:38.976" v="1004" actId="20577"/>
          <ac:spMkLst>
            <pc:docMk/>
            <pc:sldMk cId="1172803293" sldId="761"/>
            <ac:spMk id="180" creationId="{00000000-0000-0000-0000-000000000000}"/>
          </ac:spMkLst>
        </pc:spChg>
        <pc:spChg chg="mod">
          <ac:chgData name="Koksrud Andreas" userId="9d9beba6-c052-407a-8599-c781a677a996" providerId="ADAL" clId="{2BDAD6B4-EC88-4247-A67F-2D4A93DD6E01}" dt="2023-10-27T20:25:31.970" v="6983" actId="20577"/>
          <ac:spMkLst>
            <pc:docMk/>
            <pc:sldMk cId="1172803293" sldId="761"/>
            <ac:spMk id="181" creationId="{00000000-0000-0000-0000-000000000000}"/>
          </ac:spMkLst>
        </pc:spChg>
      </pc:sldChg>
      <pc:sldChg chg="del">
        <pc:chgData name="Koksrud Andreas" userId="9d9beba6-c052-407a-8599-c781a677a996" providerId="ADAL" clId="{2BDAD6B4-EC88-4247-A67F-2D4A93DD6E01}" dt="2023-10-26T20:17:18.820" v="323" actId="47"/>
        <pc:sldMkLst>
          <pc:docMk/>
          <pc:sldMk cId="3548956945" sldId="762"/>
        </pc:sldMkLst>
      </pc:sldChg>
      <pc:sldChg chg="modSp add mod ord">
        <pc:chgData name="Koksrud Andreas" userId="9d9beba6-c052-407a-8599-c781a677a996" providerId="ADAL" clId="{2BDAD6B4-EC88-4247-A67F-2D4A93DD6E01}" dt="2023-10-27T20:12:53.477" v="5999"/>
        <pc:sldMkLst>
          <pc:docMk/>
          <pc:sldMk cId="4159893121" sldId="762"/>
        </pc:sldMkLst>
        <pc:spChg chg="mod">
          <ac:chgData name="Koksrud Andreas" userId="9d9beba6-c052-407a-8599-c781a677a996" providerId="ADAL" clId="{2BDAD6B4-EC88-4247-A67F-2D4A93DD6E01}" dt="2023-10-26T20:27:07.093" v="1775" actId="20577"/>
          <ac:spMkLst>
            <pc:docMk/>
            <pc:sldMk cId="4159893121" sldId="762"/>
            <ac:spMk id="180" creationId="{00000000-0000-0000-0000-000000000000}"/>
          </ac:spMkLst>
        </pc:spChg>
        <pc:spChg chg="mod">
          <ac:chgData name="Koksrud Andreas" userId="9d9beba6-c052-407a-8599-c781a677a996" providerId="ADAL" clId="{2BDAD6B4-EC88-4247-A67F-2D4A93DD6E01}" dt="2023-10-26T20:28:07.433" v="1956" actId="20577"/>
          <ac:spMkLst>
            <pc:docMk/>
            <pc:sldMk cId="4159893121" sldId="762"/>
            <ac:spMk id="181" creationId="{00000000-0000-0000-0000-000000000000}"/>
          </ac:spMkLst>
        </pc:spChg>
      </pc:sldChg>
      <pc:sldChg chg="modSp add mod ord">
        <pc:chgData name="Koksrud Andreas" userId="9d9beba6-c052-407a-8599-c781a677a996" providerId="ADAL" clId="{2BDAD6B4-EC88-4247-A67F-2D4A93DD6E01}" dt="2023-10-27T20:13:13.771" v="6001"/>
        <pc:sldMkLst>
          <pc:docMk/>
          <pc:sldMk cId="2660123184" sldId="763"/>
        </pc:sldMkLst>
        <pc:spChg chg="mod">
          <ac:chgData name="Koksrud Andreas" userId="9d9beba6-c052-407a-8599-c781a677a996" providerId="ADAL" clId="{2BDAD6B4-EC88-4247-A67F-2D4A93DD6E01}" dt="2023-10-26T20:28:27.783" v="1975" actId="20577"/>
          <ac:spMkLst>
            <pc:docMk/>
            <pc:sldMk cId="2660123184" sldId="763"/>
            <ac:spMk id="180" creationId="{00000000-0000-0000-0000-000000000000}"/>
          </ac:spMkLst>
        </pc:spChg>
        <pc:spChg chg="mod">
          <ac:chgData name="Koksrud Andreas" userId="9d9beba6-c052-407a-8599-c781a677a996" providerId="ADAL" clId="{2BDAD6B4-EC88-4247-A67F-2D4A93DD6E01}" dt="2023-10-26T20:30:36.371" v="2576" actId="20577"/>
          <ac:spMkLst>
            <pc:docMk/>
            <pc:sldMk cId="2660123184" sldId="763"/>
            <ac:spMk id="181" creationId="{00000000-0000-0000-0000-000000000000}"/>
          </ac:spMkLst>
        </pc:spChg>
      </pc:sldChg>
      <pc:sldChg chg="modSp add mod ord">
        <pc:chgData name="Koksrud Andreas" userId="9d9beba6-c052-407a-8599-c781a677a996" providerId="ADAL" clId="{2BDAD6B4-EC88-4247-A67F-2D4A93DD6E01}" dt="2023-10-27T20:13:13.771" v="6001"/>
        <pc:sldMkLst>
          <pc:docMk/>
          <pc:sldMk cId="1888191167" sldId="764"/>
        </pc:sldMkLst>
        <pc:spChg chg="mod">
          <ac:chgData name="Koksrud Andreas" userId="9d9beba6-c052-407a-8599-c781a677a996" providerId="ADAL" clId="{2BDAD6B4-EC88-4247-A67F-2D4A93DD6E01}" dt="2023-10-26T20:30:56.798" v="2580" actId="20577"/>
          <ac:spMkLst>
            <pc:docMk/>
            <pc:sldMk cId="1888191167" sldId="764"/>
            <ac:spMk id="180" creationId="{00000000-0000-0000-0000-000000000000}"/>
          </ac:spMkLst>
        </pc:spChg>
        <pc:spChg chg="mod">
          <ac:chgData name="Koksrud Andreas" userId="9d9beba6-c052-407a-8599-c781a677a996" providerId="ADAL" clId="{2BDAD6B4-EC88-4247-A67F-2D4A93DD6E01}" dt="2023-10-26T20:32:19.404" v="2892" actId="20577"/>
          <ac:spMkLst>
            <pc:docMk/>
            <pc:sldMk cId="1888191167" sldId="764"/>
            <ac:spMk id="181" creationId="{00000000-0000-0000-0000-000000000000}"/>
          </ac:spMkLst>
        </pc:spChg>
      </pc:sldChg>
      <pc:sldChg chg="modSp add mod">
        <pc:chgData name="Koksrud Andreas" userId="9d9beba6-c052-407a-8599-c781a677a996" providerId="ADAL" clId="{2BDAD6B4-EC88-4247-A67F-2D4A93DD6E01}" dt="2023-10-27T20:52:44.665" v="7522" actId="6549"/>
        <pc:sldMkLst>
          <pc:docMk/>
          <pc:sldMk cId="1743956420" sldId="765"/>
        </pc:sldMkLst>
        <pc:spChg chg="mod">
          <ac:chgData name="Koksrud Andreas" userId="9d9beba6-c052-407a-8599-c781a677a996" providerId="ADAL" clId="{2BDAD6B4-EC88-4247-A67F-2D4A93DD6E01}" dt="2023-10-27T20:50:30.829" v="7469" actId="20577"/>
          <ac:spMkLst>
            <pc:docMk/>
            <pc:sldMk cId="1743956420" sldId="765"/>
            <ac:spMk id="180" creationId="{00000000-0000-0000-0000-000000000000}"/>
          </ac:spMkLst>
        </pc:spChg>
        <pc:spChg chg="mod">
          <ac:chgData name="Koksrud Andreas" userId="9d9beba6-c052-407a-8599-c781a677a996" providerId="ADAL" clId="{2BDAD6B4-EC88-4247-A67F-2D4A93DD6E01}" dt="2023-10-27T20:52:44.665" v="7522" actId="6549"/>
          <ac:spMkLst>
            <pc:docMk/>
            <pc:sldMk cId="1743956420" sldId="765"/>
            <ac:spMk id="181" creationId="{00000000-0000-0000-0000-000000000000}"/>
          </ac:spMkLst>
        </pc:spChg>
      </pc:sldChg>
      <pc:sldChg chg="modSp add mod">
        <pc:chgData name="Koksrud Andreas" userId="9d9beba6-c052-407a-8599-c781a677a996" providerId="ADAL" clId="{2BDAD6B4-EC88-4247-A67F-2D4A93DD6E01}" dt="2023-10-26T20:50:34.064" v="3573" actId="20577"/>
        <pc:sldMkLst>
          <pc:docMk/>
          <pc:sldMk cId="3156992607" sldId="766"/>
        </pc:sldMkLst>
        <pc:spChg chg="mod">
          <ac:chgData name="Koksrud Andreas" userId="9d9beba6-c052-407a-8599-c781a677a996" providerId="ADAL" clId="{2BDAD6B4-EC88-4247-A67F-2D4A93DD6E01}" dt="2023-10-26T20:50:27.771" v="3534" actId="20577"/>
          <ac:spMkLst>
            <pc:docMk/>
            <pc:sldMk cId="3156992607" sldId="766"/>
            <ac:spMk id="180" creationId="{00000000-0000-0000-0000-000000000000}"/>
          </ac:spMkLst>
        </pc:spChg>
        <pc:spChg chg="mod">
          <ac:chgData name="Koksrud Andreas" userId="9d9beba6-c052-407a-8599-c781a677a996" providerId="ADAL" clId="{2BDAD6B4-EC88-4247-A67F-2D4A93DD6E01}" dt="2023-10-26T20:50:34.064" v="3573" actId="20577"/>
          <ac:spMkLst>
            <pc:docMk/>
            <pc:sldMk cId="3156992607" sldId="766"/>
            <ac:spMk id="181" creationId="{00000000-0000-0000-0000-000000000000}"/>
          </ac:spMkLst>
        </pc:spChg>
      </pc:sldChg>
      <pc:sldChg chg="modSp add mod">
        <pc:chgData name="Koksrud Andreas" userId="9d9beba6-c052-407a-8599-c781a677a996" providerId="ADAL" clId="{2BDAD6B4-EC88-4247-A67F-2D4A93DD6E01}" dt="2023-10-26T20:50:55.711" v="3633" actId="20577"/>
        <pc:sldMkLst>
          <pc:docMk/>
          <pc:sldMk cId="3099146481" sldId="767"/>
        </pc:sldMkLst>
        <pc:spChg chg="mod">
          <ac:chgData name="Koksrud Andreas" userId="9d9beba6-c052-407a-8599-c781a677a996" providerId="ADAL" clId="{2BDAD6B4-EC88-4247-A67F-2D4A93DD6E01}" dt="2023-10-26T20:50:47.591" v="3585" actId="20577"/>
          <ac:spMkLst>
            <pc:docMk/>
            <pc:sldMk cId="3099146481" sldId="767"/>
            <ac:spMk id="180" creationId="{00000000-0000-0000-0000-000000000000}"/>
          </ac:spMkLst>
        </pc:spChg>
        <pc:spChg chg="mod">
          <ac:chgData name="Koksrud Andreas" userId="9d9beba6-c052-407a-8599-c781a677a996" providerId="ADAL" clId="{2BDAD6B4-EC88-4247-A67F-2D4A93DD6E01}" dt="2023-10-26T20:50:55.711" v="3633" actId="20577"/>
          <ac:spMkLst>
            <pc:docMk/>
            <pc:sldMk cId="3099146481" sldId="767"/>
            <ac:spMk id="181" creationId="{00000000-0000-0000-0000-000000000000}"/>
          </ac:spMkLst>
        </pc:spChg>
      </pc:sldChg>
      <pc:sldChg chg="modSp add mod">
        <pc:chgData name="Koksrud Andreas" userId="9d9beba6-c052-407a-8599-c781a677a996" providerId="ADAL" clId="{2BDAD6B4-EC88-4247-A67F-2D4A93DD6E01}" dt="2023-10-26T20:52:33.650" v="3857" actId="20577"/>
        <pc:sldMkLst>
          <pc:docMk/>
          <pc:sldMk cId="4003498005" sldId="768"/>
        </pc:sldMkLst>
        <pc:spChg chg="mod">
          <ac:chgData name="Koksrud Andreas" userId="9d9beba6-c052-407a-8599-c781a677a996" providerId="ADAL" clId="{2BDAD6B4-EC88-4247-A67F-2D4A93DD6E01}" dt="2023-10-26T20:51:20.384" v="3663" actId="20577"/>
          <ac:spMkLst>
            <pc:docMk/>
            <pc:sldMk cId="4003498005" sldId="768"/>
            <ac:spMk id="180" creationId="{00000000-0000-0000-0000-000000000000}"/>
          </ac:spMkLst>
        </pc:spChg>
        <pc:spChg chg="mod">
          <ac:chgData name="Koksrud Andreas" userId="9d9beba6-c052-407a-8599-c781a677a996" providerId="ADAL" clId="{2BDAD6B4-EC88-4247-A67F-2D4A93DD6E01}" dt="2023-10-26T20:52:33.650" v="3857" actId="20577"/>
          <ac:spMkLst>
            <pc:docMk/>
            <pc:sldMk cId="4003498005" sldId="768"/>
            <ac:spMk id="181" creationId="{00000000-0000-0000-0000-000000000000}"/>
          </ac:spMkLst>
        </pc:spChg>
      </pc:sldChg>
      <pc:sldChg chg="modSp add mod">
        <pc:chgData name="Koksrud Andreas" userId="9d9beba6-c052-407a-8599-c781a677a996" providerId="ADAL" clId="{2BDAD6B4-EC88-4247-A67F-2D4A93DD6E01}" dt="2023-10-27T20:13:38.739" v="6038" actId="20577"/>
        <pc:sldMkLst>
          <pc:docMk/>
          <pc:sldMk cId="257484981" sldId="769"/>
        </pc:sldMkLst>
        <pc:spChg chg="mod">
          <ac:chgData name="Koksrud Andreas" userId="9d9beba6-c052-407a-8599-c781a677a996" providerId="ADAL" clId="{2BDAD6B4-EC88-4247-A67F-2D4A93DD6E01}" dt="2023-10-26T20:52:38.017" v="3861" actId="20577"/>
          <ac:spMkLst>
            <pc:docMk/>
            <pc:sldMk cId="257484981" sldId="769"/>
            <ac:spMk id="180" creationId="{00000000-0000-0000-0000-000000000000}"/>
          </ac:spMkLst>
        </pc:spChg>
        <pc:spChg chg="mod">
          <ac:chgData name="Koksrud Andreas" userId="9d9beba6-c052-407a-8599-c781a677a996" providerId="ADAL" clId="{2BDAD6B4-EC88-4247-A67F-2D4A93DD6E01}" dt="2023-10-27T20:13:38.739" v="6038" actId="20577"/>
          <ac:spMkLst>
            <pc:docMk/>
            <pc:sldMk cId="257484981" sldId="769"/>
            <ac:spMk id="181" creationId="{00000000-0000-0000-0000-000000000000}"/>
          </ac:spMkLst>
        </pc:spChg>
      </pc:sldChg>
      <pc:sldChg chg="add del">
        <pc:chgData name="Koksrud Andreas" userId="9d9beba6-c052-407a-8599-c781a677a996" providerId="ADAL" clId="{2BDAD6B4-EC88-4247-A67F-2D4A93DD6E01}" dt="2023-10-27T12:54:27.121" v="4046" actId="47"/>
        <pc:sldMkLst>
          <pc:docMk/>
          <pc:sldMk cId="2211337562" sldId="770"/>
        </pc:sldMkLst>
      </pc:sldChg>
      <pc:sldChg chg="add del">
        <pc:chgData name="Koksrud Andreas" userId="9d9beba6-c052-407a-8599-c781a677a996" providerId="ADAL" clId="{2BDAD6B4-EC88-4247-A67F-2D4A93DD6E01}" dt="2023-10-27T12:54:27.458" v="4047" actId="47"/>
        <pc:sldMkLst>
          <pc:docMk/>
          <pc:sldMk cId="3575855052" sldId="771"/>
        </pc:sldMkLst>
      </pc:sldChg>
      <pc:sldChg chg="add del">
        <pc:chgData name="Koksrud Andreas" userId="9d9beba6-c052-407a-8599-c781a677a996" providerId="ADAL" clId="{2BDAD6B4-EC88-4247-A67F-2D4A93DD6E01}" dt="2023-10-27T12:54:28.044" v="4048" actId="47"/>
        <pc:sldMkLst>
          <pc:docMk/>
          <pc:sldMk cId="3371885878" sldId="772"/>
        </pc:sldMkLst>
      </pc:sldChg>
      <pc:sldChg chg="add del">
        <pc:chgData name="Koksrud Andreas" userId="9d9beba6-c052-407a-8599-c781a677a996" providerId="ADAL" clId="{2BDAD6B4-EC88-4247-A67F-2D4A93DD6E01}" dt="2023-10-27T12:54:29.033" v="4049" actId="47"/>
        <pc:sldMkLst>
          <pc:docMk/>
          <pc:sldMk cId="1318066020" sldId="773"/>
        </pc:sldMkLst>
      </pc:sldChg>
      <pc:sldChg chg="addSp modSp add mod">
        <pc:chgData name="Koksrud Andreas" userId="9d9beba6-c052-407a-8599-c781a677a996" providerId="ADAL" clId="{2BDAD6B4-EC88-4247-A67F-2D4A93DD6E01}" dt="2023-10-27T13:15:25.359" v="4380" actId="20577"/>
        <pc:sldMkLst>
          <pc:docMk/>
          <pc:sldMk cId="3236957713" sldId="774"/>
        </pc:sldMkLst>
        <pc:spChg chg="mod">
          <ac:chgData name="Koksrud Andreas" userId="9d9beba6-c052-407a-8599-c781a677a996" providerId="ADAL" clId="{2BDAD6B4-EC88-4247-A67F-2D4A93DD6E01}" dt="2023-10-26T20:24:16.102" v="1200" actId="20577"/>
          <ac:spMkLst>
            <pc:docMk/>
            <pc:sldMk cId="3236957713" sldId="774"/>
            <ac:spMk id="180" creationId="{00000000-0000-0000-0000-000000000000}"/>
          </ac:spMkLst>
        </pc:spChg>
        <pc:spChg chg="mod">
          <ac:chgData name="Koksrud Andreas" userId="9d9beba6-c052-407a-8599-c781a677a996" providerId="ADAL" clId="{2BDAD6B4-EC88-4247-A67F-2D4A93DD6E01}" dt="2023-10-27T13:15:25.359" v="4380" actId="20577"/>
          <ac:spMkLst>
            <pc:docMk/>
            <pc:sldMk cId="3236957713" sldId="774"/>
            <ac:spMk id="181" creationId="{00000000-0000-0000-0000-000000000000}"/>
          </ac:spMkLst>
        </pc:spChg>
        <pc:picChg chg="add mod">
          <ac:chgData name="Koksrud Andreas" userId="9d9beba6-c052-407a-8599-c781a677a996" providerId="ADAL" clId="{2BDAD6B4-EC88-4247-A67F-2D4A93DD6E01}" dt="2023-10-27T13:15:05.815" v="4310" actId="1076"/>
          <ac:picMkLst>
            <pc:docMk/>
            <pc:sldMk cId="3236957713" sldId="774"/>
            <ac:picMk id="3" creationId="{7836E636-2614-B997-070A-14FF8F560467}"/>
          </ac:picMkLst>
        </pc:picChg>
      </pc:sldChg>
      <pc:sldChg chg="addSp modSp add mod ord">
        <pc:chgData name="Koksrud Andreas" userId="9d9beba6-c052-407a-8599-c781a677a996" providerId="ADAL" clId="{2BDAD6B4-EC88-4247-A67F-2D4A93DD6E01}" dt="2023-10-27T13:15:37.238" v="4382"/>
        <pc:sldMkLst>
          <pc:docMk/>
          <pc:sldMk cId="4184721091" sldId="775"/>
        </pc:sldMkLst>
        <pc:spChg chg="mod">
          <ac:chgData name="Koksrud Andreas" userId="9d9beba6-c052-407a-8599-c781a677a996" providerId="ADAL" clId="{2BDAD6B4-EC88-4247-A67F-2D4A93DD6E01}" dt="2023-10-27T13:04:22.971" v="4074" actId="20577"/>
          <ac:spMkLst>
            <pc:docMk/>
            <pc:sldMk cId="4184721091" sldId="775"/>
            <ac:spMk id="180" creationId="{00000000-0000-0000-0000-000000000000}"/>
          </ac:spMkLst>
        </pc:spChg>
        <pc:spChg chg="mod">
          <ac:chgData name="Koksrud Andreas" userId="9d9beba6-c052-407a-8599-c781a677a996" providerId="ADAL" clId="{2BDAD6B4-EC88-4247-A67F-2D4A93DD6E01}" dt="2023-10-27T13:13:25.824" v="4304" actId="6549"/>
          <ac:spMkLst>
            <pc:docMk/>
            <pc:sldMk cId="4184721091" sldId="775"/>
            <ac:spMk id="181" creationId="{00000000-0000-0000-0000-000000000000}"/>
          </ac:spMkLst>
        </pc:spChg>
        <pc:picChg chg="add mod">
          <ac:chgData name="Koksrud Andreas" userId="9d9beba6-c052-407a-8599-c781a677a996" providerId="ADAL" clId="{2BDAD6B4-EC88-4247-A67F-2D4A93DD6E01}" dt="2023-10-27T13:13:05.532" v="4249" actId="1076"/>
          <ac:picMkLst>
            <pc:docMk/>
            <pc:sldMk cId="4184721091" sldId="775"/>
            <ac:picMk id="3" creationId="{98CAB3EE-A208-4F00-EDC8-E5A810FC41EF}"/>
          </ac:picMkLst>
        </pc:picChg>
      </pc:sldChg>
      <pc:sldChg chg="del">
        <pc:chgData name="Koksrud Andreas" userId="9d9beba6-c052-407a-8599-c781a677a996" providerId="ADAL" clId="{2BDAD6B4-EC88-4247-A67F-2D4A93DD6E01}" dt="2023-10-26T20:17:16.118" v="316" actId="47"/>
        <pc:sldMkLst>
          <pc:docMk/>
          <pc:sldMk cId="2831047971" sldId="776"/>
        </pc:sldMkLst>
      </pc:sldChg>
      <pc:sldChg chg="addSp delSp modSp add mod">
        <pc:chgData name="Koksrud Andreas" userId="9d9beba6-c052-407a-8599-c781a677a996" providerId="ADAL" clId="{2BDAD6B4-EC88-4247-A67F-2D4A93DD6E01}" dt="2023-10-27T13:39:31.723" v="4631" actId="20577"/>
        <pc:sldMkLst>
          <pc:docMk/>
          <pc:sldMk cId="3102905591" sldId="776"/>
        </pc:sldMkLst>
        <pc:spChg chg="mod">
          <ac:chgData name="Koksrud Andreas" userId="9d9beba6-c052-407a-8599-c781a677a996" providerId="ADAL" clId="{2BDAD6B4-EC88-4247-A67F-2D4A93DD6E01}" dt="2023-10-27T13:16:15.232" v="4393" actId="20577"/>
          <ac:spMkLst>
            <pc:docMk/>
            <pc:sldMk cId="3102905591" sldId="776"/>
            <ac:spMk id="180" creationId="{00000000-0000-0000-0000-000000000000}"/>
          </ac:spMkLst>
        </pc:spChg>
        <pc:spChg chg="mod">
          <ac:chgData name="Koksrud Andreas" userId="9d9beba6-c052-407a-8599-c781a677a996" providerId="ADAL" clId="{2BDAD6B4-EC88-4247-A67F-2D4A93DD6E01}" dt="2023-10-27T13:39:31.723" v="4631" actId="20577"/>
          <ac:spMkLst>
            <pc:docMk/>
            <pc:sldMk cId="3102905591" sldId="776"/>
            <ac:spMk id="181" creationId="{00000000-0000-0000-0000-000000000000}"/>
          </ac:spMkLst>
        </pc:spChg>
        <pc:picChg chg="del">
          <ac:chgData name="Koksrud Andreas" userId="9d9beba6-c052-407a-8599-c781a677a996" providerId="ADAL" clId="{2BDAD6B4-EC88-4247-A67F-2D4A93DD6E01}" dt="2023-10-27T13:16:28.025" v="4432" actId="478"/>
          <ac:picMkLst>
            <pc:docMk/>
            <pc:sldMk cId="3102905591" sldId="776"/>
            <ac:picMk id="3" creationId="{7836E636-2614-B997-070A-14FF8F560467}"/>
          </ac:picMkLst>
        </pc:picChg>
        <pc:picChg chg="add mod">
          <ac:chgData name="Koksrud Andreas" userId="9d9beba6-c052-407a-8599-c781a677a996" providerId="ADAL" clId="{2BDAD6B4-EC88-4247-A67F-2D4A93DD6E01}" dt="2023-10-27T13:39:07.125" v="4584" actId="1076"/>
          <ac:picMkLst>
            <pc:docMk/>
            <pc:sldMk cId="3102905591" sldId="776"/>
            <ac:picMk id="4" creationId="{42DADEF3-89E6-5769-FB12-8C5C42781D51}"/>
          </ac:picMkLst>
        </pc:picChg>
      </pc:sldChg>
      <pc:sldChg chg="addSp delSp modSp add mod">
        <pc:chgData name="Koksrud Andreas" userId="9d9beba6-c052-407a-8599-c781a677a996" providerId="ADAL" clId="{2BDAD6B4-EC88-4247-A67F-2D4A93DD6E01}" dt="2023-10-27T13:59:13.812" v="5592" actId="13926"/>
        <pc:sldMkLst>
          <pc:docMk/>
          <pc:sldMk cId="298508261" sldId="777"/>
        </pc:sldMkLst>
        <pc:spChg chg="mod">
          <ac:chgData name="Koksrud Andreas" userId="9d9beba6-c052-407a-8599-c781a677a996" providerId="ADAL" clId="{2BDAD6B4-EC88-4247-A67F-2D4A93DD6E01}" dt="2023-10-27T13:56:10.203" v="5296" actId="20577"/>
          <ac:spMkLst>
            <pc:docMk/>
            <pc:sldMk cId="298508261" sldId="777"/>
            <ac:spMk id="180" creationId="{00000000-0000-0000-0000-000000000000}"/>
          </ac:spMkLst>
        </pc:spChg>
        <pc:spChg chg="mod">
          <ac:chgData name="Koksrud Andreas" userId="9d9beba6-c052-407a-8599-c781a677a996" providerId="ADAL" clId="{2BDAD6B4-EC88-4247-A67F-2D4A93DD6E01}" dt="2023-10-27T13:59:13.812" v="5592" actId="13926"/>
          <ac:spMkLst>
            <pc:docMk/>
            <pc:sldMk cId="298508261" sldId="777"/>
            <ac:spMk id="181" creationId="{00000000-0000-0000-0000-000000000000}"/>
          </ac:spMkLst>
        </pc:spChg>
        <pc:picChg chg="del">
          <ac:chgData name="Koksrud Andreas" userId="9d9beba6-c052-407a-8599-c781a677a996" providerId="ADAL" clId="{2BDAD6B4-EC88-4247-A67F-2D4A93DD6E01}" dt="2023-10-27T13:41:45.439" v="4650" actId="478"/>
          <ac:picMkLst>
            <pc:docMk/>
            <pc:sldMk cId="298508261" sldId="777"/>
            <ac:picMk id="3" creationId="{7836E636-2614-B997-070A-14FF8F560467}"/>
          </ac:picMkLst>
        </pc:picChg>
        <pc:picChg chg="add del mod">
          <ac:chgData name="Koksrud Andreas" userId="9d9beba6-c052-407a-8599-c781a677a996" providerId="ADAL" clId="{2BDAD6B4-EC88-4247-A67F-2D4A93DD6E01}" dt="2023-10-27T13:56:13.373" v="5297" actId="478"/>
          <ac:picMkLst>
            <pc:docMk/>
            <pc:sldMk cId="298508261" sldId="777"/>
            <ac:picMk id="4" creationId="{5B3F51A8-9353-979B-1EEE-DE1B381813EF}"/>
          </ac:picMkLst>
        </pc:picChg>
        <pc:picChg chg="add del mod">
          <ac:chgData name="Koksrud Andreas" userId="9d9beba6-c052-407a-8599-c781a677a996" providerId="ADAL" clId="{2BDAD6B4-EC88-4247-A67F-2D4A93DD6E01}" dt="2023-10-27T13:44:26.407" v="4743" actId="478"/>
          <ac:picMkLst>
            <pc:docMk/>
            <pc:sldMk cId="298508261" sldId="777"/>
            <ac:picMk id="1026" creationId="{2BA078FB-34A6-346C-16FE-9AC3202D1D92}"/>
          </ac:picMkLst>
        </pc:picChg>
      </pc:sldChg>
      <pc:sldChg chg="del">
        <pc:chgData name="Koksrud Andreas" userId="9d9beba6-c052-407a-8599-c781a677a996" providerId="ADAL" clId="{2BDAD6B4-EC88-4247-A67F-2D4A93DD6E01}" dt="2023-10-26T20:17:18.445" v="322" actId="47"/>
        <pc:sldMkLst>
          <pc:docMk/>
          <pc:sldMk cId="1447749266" sldId="777"/>
        </pc:sldMkLst>
      </pc:sldChg>
      <pc:sldChg chg="delSp modSp add mod">
        <pc:chgData name="Koksrud Andreas" userId="9d9beba6-c052-407a-8599-c781a677a996" providerId="ADAL" clId="{2BDAD6B4-EC88-4247-A67F-2D4A93DD6E01}" dt="2023-10-27T13:51:34.590" v="5286" actId="20577"/>
        <pc:sldMkLst>
          <pc:docMk/>
          <pc:sldMk cId="867521254" sldId="778"/>
        </pc:sldMkLst>
        <pc:spChg chg="mod">
          <ac:chgData name="Koksrud Andreas" userId="9d9beba6-c052-407a-8599-c781a677a996" providerId="ADAL" clId="{2BDAD6B4-EC88-4247-A67F-2D4A93DD6E01}" dt="2023-10-27T13:49:51.101" v="4891" actId="20577"/>
          <ac:spMkLst>
            <pc:docMk/>
            <pc:sldMk cId="867521254" sldId="778"/>
            <ac:spMk id="180" creationId="{00000000-0000-0000-0000-000000000000}"/>
          </ac:spMkLst>
        </pc:spChg>
        <pc:spChg chg="mod">
          <ac:chgData name="Koksrud Andreas" userId="9d9beba6-c052-407a-8599-c781a677a996" providerId="ADAL" clId="{2BDAD6B4-EC88-4247-A67F-2D4A93DD6E01}" dt="2023-10-27T13:51:34.590" v="5286" actId="20577"/>
          <ac:spMkLst>
            <pc:docMk/>
            <pc:sldMk cId="867521254" sldId="778"/>
            <ac:spMk id="181" creationId="{00000000-0000-0000-0000-000000000000}"/>
          </ac:spMkLst>
        </pc:spChg>
        <pc:picChg chg="del">
          <ac:chgData name="Koksrud Andreas" userId="9d9beba6-c052-407a-8599-c781a677a996" providerId="ADAL" clId="{2BDAD6B4-EC88-4247-A67F-2D4A93DD6E01}" dt="2023-10-27T13:49:56.406" v="4892" actId="478"/>
          <ac:picMkLst>
            <pc:docMk/>
            <pc:sldMk cId="867521254" sldId="778"/>
            <ac:picMk id="4" creationId="{5B3F51A8-9353-979B-1EEE-DE1B381813EF}"/>
          </ac:picMkLst>
        </pc:picChg>
      </pc:sldChg>
      <pc:sldChg chg="add">
        <pc:chgData name="Koksrud Andreas" userId="9d9beba6-c052-407a-8599-c781a677a996" providerId="ADAL" clId="{2BDAD6B4-EC88-4247-A67F-2D4A93DD6E01}" dt="2023-10-27T13:56:03.034" v="5287"/>
        <pc:sldMkLst>
          <pc:docMk/>
          <pc:sldMk cId="2800815207" sldId="779"/>
        </pc:sldMkLst>
      </pc:sldChg>
      <pc:sldChg chg="addSp delSp modSp add mod">
        <pc:chgData name="Koksrud Andreas" userId="9d9beba6-c052-407a-8599-c781a677a996" providerId="ADAL" clId="{2BDAD6B4-EC88-4247-A67F-2D4A93DD6E01}" dt="2023-10-27T19:44:28.797" v="5870" actId="20577"/>
        <pc:sldMkLst>
          <pc:docMk/>
          <pc:sldMk cId="5783671" sldId="780"/>
        </pc:sldMkLst>
        <pc:spChg chg="add mod">
          <ac:chgData name="Koksrud Andreas" userId="9d9beba6-c052-407a-8599-c781a677a996" providerId="ADAL" clId="{2BDAD6B4-EC88-4247-A67F-2D4A93DD6E01}" dt="2023-10-27T19:44:28.797" v="5870" actId="20577"/>
          <ac:spMkLst>
            <pc:docMk/>
            <pc:sldMk cId="5783671" sldId="780"/>
            <ac:spMk id="5" creationId="{B6B94A19-5BAA-1F57-3F80-2CEC619721D3}"/>
          </ac:spMkLst>
        </pc:spChg>
        <pc:spChg chg="add mod">
          <ac:chgData name="Koksrud Andreas" userId="9d9beba6-c052-407a-8599-c781a677a996" providerId="ADAL" clId="{2BDAD6B4-EC88-4247-A67F-2D4A93DD6E01}" dt="2023-10-27T19:43:40.594" v="5802" actId="1076"/>
          <ac:spMkLst>
            <pc:docMk/>
            <pc:sldMk cId="5783671" sldId="780"/>
            <ac:spMk id="7" creationId="{592DA35E-EAB2-3A9E-9460-F08FF672AC28}"/>
          </ac:spMkLst>
        </pc:spChg>
        <pc:spChg chg="del">
          <ac:chgData name="Koksrud Andreas" userId="9d9beba6-c052-407a-8599-c781a677a996" providerId="ADAL" clId="{2BDAD6B4-EC88-4247-A67F-2D4A93DD6E01}" dt="2023-10-27T14:56:24.741" v="5763" actId="478"/>
          <ac:spMkLst>
            <pc:docMk/>
            <pc:sldMk cId="5783671" sldId="780"/>
            <ac:spMk id="180" creationId="{00000000-0000-0000-0000-000000000000}"/>
          </ac:spMkLst>
        </pc:spChg>
        <pc:spChg chg="del mod">
          <ac:chgData name="Koksrud Andreas" userId="9d9beba6-c052-407a-8599-c781a677a996" providerId="ADAL" clId="{2BDAD6B4-EC88-4247-A67F-2D4A93DD6E01}" dt="2023-10-27T14:56:22.725" v="5762" actId="478"/>
          <ac:spMkLst>
            <pc:docMk/>
            <pc:sldMk cId="5783671" sldId="780"/>
            <ac:spMk id="181" creationId="{00000000-0000-0000-0000-000000000000}"/>
          </ac:spMkLst>
        </pc:spChg>
        <pc:picChg chg="add del mod modCrop">
          <ac:chgData name="Koksrud Andreas" userId="9d9beba6-c052-407a-8599-c781a677a996" providerId="ADAL" clId="{2BDAD6B4-EC88-4247-A67F-2D4A93DD6E01}" dt="2023-10-27T14:56:13.730" v="5761" actId="21"/>
          <ac:picMkLst>
            <pc:docMk/>
            <pc:sldMk cId="5783671" sldId="780"/>
            <ac:picMk id="3" creationId="{9A99796D-A6E9-DFBE-8990-467380BDA332}"/>
          </ac:picMkLst>
        </pc:picChg>
        <pc:picChg chg="add mod ord modCrop">
          <ac:chgData name="Koksrud Andreas" userId="9d9beba6-c052-407a-8599-c781a677a996" providerId="ADAL" clId="{2BDAD6B4-EC88-4247-A67F-2D4A93DD6E01}" dt="2023-10-27T19:43:13.650" v="5771" actId="167"/>
          <ac:picMkLst>
            <pc:docMk/>
            <pc:sldMk cId="5783671" sldId="780"/>
            <ac:picMk id="8" creationId="{466251A9-E069-CC25-8FE7-03C2D0DF17CD}"/>
          </ac:picMkLst>
        </pc:picChg>
        <pc:picChg chg="add del mod">
          <ac:chgData name="Koksrud Andreas" userId="9d9beba6-c052-407a-8599-c781a677a996" providerId="ADAL" clId="{2BDAD6B4-EC88-4247-A67F-2D4A93DD6E01}" dt="2023-10-27T14:54:46.906" v="5754" actId="478"/>
          <ac:picMkLst>
            <pc:docMk/>
            <pc:sldMk cId="5783671" sldId="780"/>
            <ac:picMk id="5122" creationId="{B96C7E78-D7EE-D198-F253-7E6D39B44A3F}"/>
          </ac:picMkLst>
        </pc:picChg>
      </pc:sldChg>
      <pc:sldChg chg="del">
        <pc:chgData name="Koksrud Andreas" userId="9d9beba6-c052-407a-8599-c781a677a996" providerId="ADAL" clId="{2BDAD6B4-EC88-4247-A67F-2D4A93DD6E01}" dt="2023-10-26T20:17:19.738" v="324" actId="47"/>
        <pc:sldMkLst>
          <pc:docMk/>
          <pc:sldMk cId="2127300312" sldId="780"/>
        </pc:sldMkLst>
      </pc:sldChg>
      <pc:sldChg chg="modSp add mod">
        <pc:chgData name="Koksrud Andreas" userId="9d9beba6-c052-407a-8599-c781a677a996" providerId="ADAL" clId="{2BDAD6B4-EC88-4247-A67F-2D4A93DD6E01}" dt="2023-10-27T20:15:07.698" v="6108" actId="20577"/>
        <pc:sldMkLst>
          <pc:docMk/>
          <pc:sldMk cId="135523954" sldId="781"/>
        </pc:sldMkLst>
        <pc:spChg chg="mod">
          <ac:chgData name="Koksrud Andreas" userId="9d9beba6-c052-407a-8599-c781a677a996" providerId="ADAL" clId="{2BDAD6B4-EC88-4247-A67F-2D4A93DD6E01}" dt="2023-10-27T20:14:40.018" v="6050" actId="20577"/>
          <ac:spMkLst>
            <pc:docMk/>
            <pc:sldMk cId="135523954" sldId="781"/>
            <ac:spMk id="180" creationId="{00000000-0000-0000-0000-000000000000}"/>
          </ac:spMkLst>
        </pc:spChg>
        <pc:spChg chg="mod">
          <ac:chgData name="Koksrud Andreas" userId="9d9beba6-c052-407a-8599-c781a677a996" providerId="ADAL" clId="{2BDAD6B4-EC88-4247-A67F-2D4A93DD6E01}" dt="2023-10-27T20:15:07.698" v="6108" actId="20577"/>
          <ac:spMkLst>
            <pc:docMk/>
            <pc:sldMk cId="135523954" sldId="781"/>
            <ac:spMk id="181" creationId="{00000000-0000-0000-0000-000000000000}"/>
          </ac:spMkLst>
        </pc:spChg>
      </pc:sldChg>
      <pc:sldChg chg="delSp modSp add del mod">
        <pc:chgData name="Koksrud Andreas" userId="9d9beba6-c052-407a-8599-c781a677a996" providerId="ADAL" clId="{2BDAD6B4-EC88-4247-A67F-2D4A93DD6E01}" dt="2023-10-27T19:44:40.009" v="5871" actId="47"/>
        <pc:sldMkLst>
          <pc:docMk/>
          <pc:sldMk cId="3742512147" sldId="781"/>
        </pc:sldMkLst>
        <pc:spChg chg="mod">
          <ac:chgData name="Koksrud Andreas" userId="9d9beba6-c052-407a-8599-c781a677a996" providerId="ADAL" clId="{2BDAD6B4-EC88-4247-A67F-2D4A93DD6E01}" dt="2023-10-27T14:57:09.887" v="5770" actId="20577"/>
          <ac:spMkLst>
            <pc:docMk/>
            <pc:sldMk cId="3742512147" sldId="781"/>
            <ac:spMk id="181" creationId="{00000000-0000-0000-0000-000000000000}"/>
          </ac:spMkLst>
        </pc:spChg>
        <pc:picChg chg="del">
          <ac:chgData name="Koksrud Andreas" userId="9d9beba6-c052-407a-8599-c781a677a996" providerId="ADAL" clId="{2BDAD6B4-EC88-4247-A67F-2D4A93DD6E01}" dt="2023-10-27T14:55:22.351" v="5760" actId="478"/>
          <ac:picMkLst>
            <pc:docMk/>
            <pc:sldMk cId="3742512147" sldId="781"/>
            <ac:picMk id="3" creationId="{9A99796D-A6E9-DFBE-8990-467380BDA332}"/>
          </ac:picMkLst>
        </pc:picChg>
      </pc:sldChg>
      <pc:sldChg chg="addSp modSp add mod">
        <pc:chgData name="Koksrud Andreas" userId="9d9beba6-c052-407a-8599-c781a677a996" providerId="ADAL" clId="{2BDAD6B4-EC88-4247-A67F-2D4A93DD6E01}" dt="2023-10-27T20:38:02.877" v="7188" actId="20577"/>
        <pc:sldMkLst>
          <pc:docMk/>
          <pc:sldMk cId="2431776702" sldId="782"/>
        </pc:sldMkLst>
        <pc:spChg chg="mod">
          <ac:chgData name="Koksrud Andreas" userId="9d9beba6-c052-407a-8599-c781a677a996" providerId="ADAL" clId="{2BDAD6B4-EC88-4247-A67F-2D4A93DD6E01}" dt="2023-10-27T20:22:35.584" v="6700" actId="20577"/>
          <ac:spMkLst>
            <pc:docMk/>
            <pc:sldMk cId="2431776702" sldId="782"/>
            <ac:spMk id="180" creationId="{00000000-0000-0000-0000-000000000000}"/>
          </ac:spMkLst>
        </pc:spChg>
        <pc:spChg chg="mod">
          <ac:chgData name="Koksrud Andreas" userId="9d9beba6-c052-407a-8599-c781a677a996" providerId="ADAL" clId="{2BDAD6B4-EC88-4247-A67F-2D4A93DD6E01}" dt="2023-10-27T20:38:02.877" v="7188" actId="20577"/>
          <ac:spMkLst>
            <pc:docMk/>
            <pc:sldMk cId="2431776702" sldId="782"/>
            <ac:spMk id="181" creationId="{00000000-0000-0000-0000-000000000000}"/>
          </ac:spMkLst>
        </pc:spChg>
        <pc:picChg chg="add mod modCrop">
          <ac:chgData name="Koksrud Andreas" userId="9d9beba6-c052-407a-8599-c781a677a996" providerId="ADAL" clId="{2BDAD6B4-EC88-4247-A67F-2D4A93DD6E01}" dt="2023-10-27T20:27:15.198" v="6987" actId="1076"/>
          <ac:picMkLst>
            <pc:docMk/>
            <pc:sldMk cId="2431776702" sldId="782"/>
            <ac:picMk id="3" creationId="{042E7B5A-76AD-6CC7-1F56-6A2FDCAEB32D}"/>
          </ac:picMkLst>
        </pc:picChg>
      </pc:sldChg>
      <pc:sldChg chg="addSp delSp modSp add mod">
        <pc:chgData name="Koksrud Andreas" userId="9d9beba6-c052-407a-8599-c781a677a996" providerId="ADAL" clId="{2BDAD6B4-EC88-4247-A67F-2D4A93DD6E01}" dt="2023-10-27T20:49:36.248" v="7403" actId="1076"/>
        <pc:sldMkLst>
          <pc:docMk/>
          <pc:sldMk cId="4084346027" sldId="783"/>
        </pc:sldMkLst>
        <pc:spChg chg="mod">
          <ac:chgData name="Koksrud Andreas" userId="9d9beba6-c052-407a-8599-c781a677a996" providerId="ADAL" clId="{2BDAD6B4-EC88-4247-A67F-2D4A93DD6E01}" dt="2023-10-27T20:27:42.034" v="6998" actId="20577"/>
          <ac:spMkLst>
            <pc:docMk/>
            <pc:sldMk cId="4084346027" sldId="783"/>
            <ac:spMk id="180" creationId="{00000000-0000-0000-0000-000000000000}"/>
          </ac:spMkLst>
        </pc:spChg>
        <pc:spChg chg="mod">
          <ac:chgData name="Koksrud Andreas" userId="9d9beba6-c052-407a-8599-c781a677a996" providerId="ADAL" clId="{2BDAD6B4-EC88-4247-A67F-2D4A93DD6E01}" dt="2023-10-27T20:49:27.249" v="7401" actId="20577"/>
          <ac:spMkLst>
            <pc:docMk/>
            <pc:sldMk cId="4084346027" sldId="783"/>
            <ac:spMk id="181" creationId="{00000000-0000-0000-0000-000000000000}"/>
          </ac:spMkLst>
        </pc:spChg>
        <pc:picChg chg="del">
          <ac:chgData name="Koksrud Andreas" userId="9d9beba6-c052-407a-8599-c781a677a996" providerId="ADAL" clId="{2BDAD6B4-EC88-4247-A67F-2D4A93DD6E01}" dt="2023-10-27T20:27:50.125" v="6999" actId="478"/>
          <ac:picMkLst>
            <pc:docMk/>
            <pc:sldMk cId="4084346027" sldId="783"/>
            <ac:picMk id="3" creationId="{042E7B5A-76AD-6CC7-1F56-6A2FDCAEB32D}"/>
          </ac:picMkLst>
        </pc:picChg>
        <pc:picChg chg="add mod">
          <ac:chgData name="Koksrud Andreas" userId="9d9beba6-c052-407a-8599-c781a677a996" providerId="ADAL" clId="{2BDAD6B4-EC88-4247-A67F-2D4A93DD6E01}" dt="2023-10-27T20:49:36.248" v="7403" actId="1076"/>
          <ac:picMkLst>
            <pc:docMk/>
            <pc:sldMk cId="4084346027" sldId="783"/>
            <ac:picMk id="4" creationId="{5894BF46-B166-EA61-DE0D-6458FA4BC1B1}"/>
          </ac:picMkLst>
        </pc:picChg>
      </pc:sldChg>
      <pc:sldChg chg="modSp add mod">
        <pc:chgData name="Koksrud Andreas" userId="9d9beba6-c052-407a-8599-c781a677a996" providerId="ADAL" clId="{2BDAD6B4-EC88-4247-A67F-2D4A93DD6E01}" dt="2023-11-02T11:35:28.652" v="8268" actId="20577"/>
        <pc:sldMkLst>
          <pc:docMk/>
          <pc:sldMk cId="2842146877" sldId="784"/>
        </pc:sldMkLst>
        <pc:spChg chg="mod">
          <ac:chgData name="Koksrud Andreas" userId="9d9beba6-c052-407a-8599-c781a677a996" providerId="ADAL" clId="{2BDAD6B4-EC88-4247-A67F-2D4A93DD6E01}" dt="2023-11-02T11:32:01.301" v="7568" actId="20577"/>
          <ac:spMkLst>
            <pc:docMk/>
            <pc:sldMk cId="2842146877" sldId="784"/>
            <ac:spMk id="180" creationId="{00000000-0000-0000-0000-000000000000}"/>
          </ac:spMkLst>
        </pc:spChg>
        <pc:spChg chg="mod">
          <ac:chgData name="Koksrud Andreas" userId="9d9beba6-c052-407a-8599-c781a677a996" providerId="ADAL" clId="{2BDAD6B4-EC88-4247-A67F-2D4A93DD6E01}" dt="2023-11-02T11:35:28.652" v="8268" actId="20577"/>
          <ac:spMkLst>
            <pc:docMk/>
            <pc:sldMk cId="2842146877" sldId="784"/>
            <ac:spMk id="181" creationId="{00000000-0000-0000-0000-000000000000}"/>
          </ac:spMkLst>
        </pc:spChg>
      </pc:sldChg>
      <pc:sldChg chg="del">
        <pc:chgData name="Koksrud Andreas" userId="9d9beba6-c052-407a-8599-c781a677a996" providerId="ADAL" clId="{2BDAD6B4-EC88-4247-A67F-2D4A93DD6E01}" dt="2023-10-26T20:17:07.002" v="308" actId="47"/>
        <pc:sldMkLst>
          <pc:docMk/>
          <pc:sldMk cId="178375220" sldId="794"/>
        </pc:sldMkLst>
      </pc:sldChg>
      <pc:sldChg chg="del">
        <pc:chgData name="Koksrud Andreas" userId="9d9beba6-c052-407a-8599-c781a677a996" providerId="ADAL" clId="{2BDAD6B4-EC88-4247-A67F-2D4A93DD6E01}" dt="2023-10-26T20:16:58.598" v="307" actId="47"/>
        <pc:sldMkLst>
          <pc:docMk/>
          <pc:sldMk cId="3764478461" sldId="795"/>
        </pc:sldMkLst>
      </pc:sldChg>
      <pc:sldChg chg="del">
        <pc:chgData name="Koksrud Andreas" userId="9d9beba6-c052-407a-8599-c781a677a996" providerId="ADAL" clId="{2BDAD6B4-EC88-4247-A67F-2D4A93DD6E01}" dt="2023-10-26T20:17:08.811" v="311" actId="47"/>
        <pc:sldMkLst>
          <pc:docMk/>
          <pc:sldMk cId="1907635855" sldId="796"/>
        </pc:sldMkLst>
      </pc:sldChg>
      <pc:sldChg chg="del">
        <pc:chgData name="Koksrud Andreas" userId="9d9beba6-c052-407a-8599-c781a677a996" providerId="ADAL" clId="{2BDAD6B4-EC88-4247-A67F-2D4A93DD6E01}" dt="2023-10-26T20:17:09.250" v="312" actId="47"/>
        <pc:sldMkLst>
          <pc:docMk/>
          <pc:sldMk cId="1982064828" sldId="797"/>
        </pc:sldMkLst>
      </pc:sldChg>
      <pc:sldChg chg="del">
        <pc:chgData name="Koksrud Andreas" userId="9d9beba6-c052-407a-8599-c781a677a996" providerId="ADAL" clId="{2BDAD6B4-EC88-4247-A67F-2D4A93DD6E01}" dt="2023-10-26T20:17:15.180" v="314" actId="47"/>
        <pc:sldMkLst>
          <pc:docMk/>
          <pc:sldMk cId="3022261891" sldId="798"/>
        </pc:sldMkLst>
      </pc:sldChg>
      <pc:sldChg chg="del">
        <pc:chgData name="Koksrud Andreas" userId="9d9beba6-c052-407a-8599-c781a677a996" providerId="ADAL" clId="{2BDAD6B4-EC88-4247-A67F-2D4A93DD6E01}" dt="2023-10-26T20:17:16.538" v="317" actId="47"/>
        <pc:sldMkLst>
          <pc:docMk/>
          <pc:sldMk cId="3047001927" sldId="799"/>
        </pc:sldMkLst>
      </pc:sldChg>
      <pc:sldChg chg="del">
        <pc:chgData name="Koksrud Andreas" userId="9d9beba6-c052-407a-8599-c781a677a996" providerId="ADAL" clId="{2BDAD6B4-EC88-4247-A67F-2D4A93DD6E01}" dt="2023-10-26T20:17:16.936" v="318" actId="47"/>
        <pc:sldMkLst>
          <pc:docMk/>
          <pc:sldMk cId="370428494" sldId="800"/>
        </pc:sldMkLst>
      </pc:sldChg>
      <pc:sldChg chg="del">
        <pc:chgData name="Koksrud Andreas" userId="9d9beba6-c052-407a-8599-c781a677a996" providerId="ADAL" clId="{2BDAD6B4-EC88-4247-A67F-2D4A93DD6E01}" dt="2023-10-26T20:17:17.719" v="320" actId="47"/>
        <pc:sldMkLst>
          <pc:docMk/>
          <pc:sldMk cId="490059796" sldId="801"/>
        </pc:sldMkLst>
      </pc:sldChg>
      <pc:sldChg chg="del">
        <pc:chgData name="Koksrud Andreas" userId="9d9beba6-c052-407a-8599-c781a677a996" providerId="ADAL" clId="{2BDAD6B4-EC88-4247-A67F-2D4A93DD6E01}" dt="2023-10-26T20:17:18.027" v="321" actId="47"/>
        <pc:sldMkLst>
          <pc:docMk/>
          <pc:sldMk cId="4103761933" sldId="802"/>
        </pc:sldMkLst>
      </pc:sldChg>
      <pc:sldChg chg="del">
        <pc:chgData name="Koksrud Andreas" userId="9d9beba6-c052-407a-8599-c781a677a996" providerId="ADAL" clId="{2BDAD6B4-EC88-4247-A67F-2D4A93DD6E01}" dt="2023-10-26T20:17:17.336" v="319" actId="47"/>
        <pc:sldMkLst>
          <pc:docMk/>
          <pc:sldMk cId="2082423837" sldId="803"/>
        </pc:sldMkLst>
      </pc:sldChg>
      <pc:sldChg chg="del">
        <pc:chgData name="Koksrud Andreas" userId="9d9beba6-c052-407a-8599-c781a677a996" providerId="ADAL" clId="{2BDAD6B4-EC88-4247-A67F-2D4A93DD6E01}" dt="2023-10-26T20:17:08.313" v="310" actId="47"/>
        <pc:sldMkLst>
          <pc:docMk/>
          <pc:sldMk cId="652182716" sldId="804"/>
        </pc:sldMkLst>
      </pc:sldChg>
      <pc:sldChg chg="del">
        <pc:chgData name="Koksrud Andreas" userId="9d9beba6-c052-407a-8599-c781a677a996" providerId="ADAL" clId="{2BDAD6B4-EC88-4247-A67F-2D4A93DD6E01}" dt="2023-10-26T20:17:09.638" v="313" actId="47"/>
        <pc:sldMkLst>
          <pc:docMk/>
          <pc:sldMk cId="2465847695" sldId="805"/>
        </pc:sldMkLst>
      </pc:sldChg>
      <pc:sldChg chg="del">
        <pc:chgData name="Koksrud Andreas" userId="9d9beba6-c052-407a-8599-c781a677a996" providerId="ADAL" clId="{2BDAD6B4-EC88-4247-A67F-2D4A93DD6E01}" dt="2023-10-26T20:17:15.552" v="315" actId="47"/>
        <pc:sldMkLst>
          <pc:docMk/>
          <pc:sldMk cId="2061140835" sldId="806"/>
        </pc:sldMkLst>
      </pc:sldChg>
    </pc:docChg>
  </pc:docChgLst>
  <pc:docChgLst>
    <pc:chgData name="Koksrud Andreas" userId="9d9beba6-c052-407a-8599-c781a677a996" providerId="ADAL" clId="{4FE90A26-74BB-45D9-B110-78981551CFFA}"/>
    <pc:docChg chg="undo custSel addSld delSld modSld modSection">
      <pc:chgData name="Koksrud Andreas" userId="9d9beba6-c052-407a-8599-c781a677a996" providerId="ADAL" clId="{4FE90A26-74BB-45D9-B110-78981551CFFA}" dt="2022-10-12T20:54:44.818" v="1440" actId="47"/>
      <pc:docMkLst>
        <pc:docMk/>
      </pc:docMkLst>
      <pc:sldChg chg="modSp mod">
        <pc:chgData name="Koksrud Andreas" userId="9d9beba6-c052-407a-8599-c781a677a996" providerId="ADAL" clId="{4FE90A26-74BB-45D9-B110-78981551CFFA}" dt="2022-10-12T19:26:40.009" v="34" actId="20577"/>
        <pc:sldMkLst>
          <pc:docMk/>
          <pc:sldMk cId="697137886" sldId="679"/>
        </pc:sldMkLst>
        <pc:spChg chg="mod">
          <ac:chgData name="Koksrud Andreas" userId="9d9beba6-c052-407a-8599-c781a677a996" providerId="ADAL" clId="{4FE90A26-74BB-45D9-B110-78981551CFFA}" dt="2022-10-12T19:26:40.009" v="34" actId="20577"/>
          <ac:spMkLst>
            <pc:docMk/>
            <pc:sldMk cId="697137886" sldId="679"/>
            <ac:spMk id="2" creationId="{00000000-0000-0000-0000-000000000000}"/>
          </ac:spMkLst>
        </pc:spChg>
      </pc:sldChg>
      <pc:sldChg chg="modSp mod">
        <pc:chgData name="Koksrud Andreas" userId="9d9beba6-c052-407a-8599-c781a677a996" providerId="ADAL" clId="{4FE90A26-74BB-45D9-B110-78981551CFFA}" dt="2022-10-12T19:27:23.535" v="152" actId="20577"/>
        <pc:sldMkLst>
          <pc:docMk/>
          <pc:sldMk cId="2087783305" sldId="730"/>
        </pc:sldMkLst>
        <pc:spChg chg="mod">
          <ac:chgData name="Koksrud Andreas" userId="9d9beba6-c052-407a-8599-c781a677a996" providerId="ADAL" clId="{4FE90A26-74BB-45D9-B110-78981551CFFA}" dt="2022-10-12T19:27:23.535" v="152" actId="20577"/>
          <ac:spMkLst>
            <pc:docMk/>
            <pc:sldMk cId="2087783305" sldId="730"/>
            <ac:spMk id="2" creationId="{E83F8947-299D-4698-B80E-56B8E23125F0}"/>
          </ac:spMkLst>
        </pc:spChg>
      </pc:sldChg>
      <pc:sldChg chg="addSp delSp modSp mod">
        <pc:chgData name="Koksrud Andreas" userId="9d9beba6-c052-407a-8599-c781a677a996" providerId="ADAL" clId="{4FE90A26-74BB-45D9-B110-78981551CFFA}" dt="2022-10-12T19:59:20.056" v="735" actId="14100"/>
        <pc:sldMkLst>
          <pc:docMk/>
          <pc:sldMk cId="396736890" sldId="757"/>
        </pc:sldMkLst>
        <pc:spChg chg="mod">
          <ac:chgData name="Koksrud Andreas" userId="9d9beba6-c052-407a-8599-c781a677a996" providerId="ADAL" clId="{4FE90A26-74BB-45D9-B110-78981551CFFA}" dt="2022-10-12T19:58:14.957" v="721" actId="14100"/>
          <ac:spMkLst>
            <pc:docMk/>
            <pc:sldMk cId="396736890" sldId="757"/>
            <ac:spMk id="4" creationId="{2ECF3AB8-A6F7-4C86-8007-5158B60C6A0E}"/>
          </ac:spMkLst>
        </pc:spChg>
        <pc:spChg chg="mod">
          <ac:chgData name="Koksrud Andreas" userId="9d9beba6-c052-407a-8599-c781a677a996" providerId="ADAL" clId="{4FE90A26-74BB-45D9-B110-78981551CFFA}" dt="2022-10-12T19:57:55.139" v="715" actId="14100"/>
          <ac:spMkLst>
            <pc:docMk/>
            <pc:sldMk cId="396736890" sldId="757"/>
            <ac:spMk id="7" creationId="{6068465B-FC64-4B96-946D-409C1A0164D1}"/>
          </ac:spMkLst>
        </pc:spChg>
        <pc:spChg chg="mod">
          <ac:chgData name="Koksrud Andreas" userId="9d9beba6-c052-407a-8599-c781a677a996" providerId="ADAL" clId="{4FE90A26-74BB-45D9-B110-78981551CFFA}" dt="2022-10-12T19:58:22.597" v="722" actId="1076"/>
          <ac:spMkLst>
            <pc:docMk/>
            <pc:sldMk cId="396736890" sldId="757"/>
            <ac:spMk id="10" creationId="{B8AD7035-B1E6-4BAC-809E-880AE16677EC}"/>
          </ac:spMkLst>
        </pc:spChg>
        <pc:spChg chg="add del mod">
          <ac:chgData name="Koksrud Andreas" userId="9d9beba6-c052-407a-8599-c781a677a996" providerId="ADAL" clId="{4FE90A26-74BB-45D9-B110-78981551CFFA}" dt="2022-10-12T19:55:16.165" v="612" actId="478"/>
          <ac:spMkLst>
            <pc:docMk/>
            <pc:sldMk cId="396736890" sldId="757"/>
            <ac:spMk id="11" creationId="{5232FF80-411C-4F2C-9A3C-E32740E81A95}"/>
          </ac:spMkLst>
        </pc:spChg>
        <pc:spChg chg="add mod">
          <ac:chgData name="Koksrud Andreas" userId="9d9beba6-c052-407a-8599-c781a677a996" providerId="ADAL" clId="{4FE90A26-74BB-45D9-B110-78981551CFFA}" dt="2022-10-12T19:57:06.514" v="688" actId="20577"/>
          <ac:spMkLst>
            <pc:docMk/>
            <pc:sldMk cId="396736890" sldId="757"/>
            <ac:spMk id="12" creationId="{12E40938-6728-48DC-A135-E93B4CFB06AF}"/>
          </ac:spMkLst>
        </pc:spChg>
        <pc:spChg chg="mod">
          <ac:chgData name="Koksrud Andreas" userId="9d9beba6-c052-407a-8599-c781a677a996" providerId="ADAL" clId="{4FE90A26-74BB-45D9-B110-78981551CFFA}" dt="2022-10-12T19:57:43.407" v="712" actId="14100"/>
          <ac:spMkLst>
            <pc:docMk/>
            <pc:sldMk cId="396736890" sldId="757"/>
            <ac:spMk id="15" creationId="{C9C592CD-35F0-4396-97D0-9E7728F1C86D}"/>
          </ac:spMkLst>
        </pc:spChg>
        <pc:spChg chg="add mod">
          <ac:chgData name="Koksrud Andreas" userId="9d9beba6-c052-407a-8599-c781a677a996" providerId="ADAL" clId="{4FE90A26-74BB-45D9-B110-78981551CFFA}" dt="2022-10-12T19:52:06.263" v="610" actId="14100"/>
          <ac:spMkLst>
            <pc:docMk/>
            <pc:sldMk cId="396736890" sldId="757"/>
            <ac:spMk id="16" creationId="{07DBB511-C5F0-4D38-9327-A4DD7CCD8691}"/>
          </ac:spMkLst>
        </pc:spChg>
        <pc:spChg chg="add mod">
          <ac:chgData name="Koksrud Andreas" userId="9d9beba6-c052-407a-8599-c781a677a996" providerId="ADAL" clId="{4FE90A26-74BB-45D9-B110-78981551CFFA}" dt="2022-10-12T19:57:19.931" v="699" actId="20577"/>
          <ac:spMkLst>
            <pc:docMk/>
            <pc:sldMk cId="396736890" sldId="757"/>
            <ac:spMk id="21" creationId="{6863767D-A90F-4028-8874-5F81AE2B27F3}"/>
          </ac:spMkLst>
        </pc:spChg>
        <pc:spChg chg="add mod">
          <ac:chgData name="Koksrud Andreas" userId="9d9beba6-c052-407a-8599-c781a677a996" providerId="ADAL" clId="{4FE90A26-74BB-45D9-B110-78981551CFFA}" dt="2022-10-12T19:58:59.079" v="730" actId="14100"/>
          <ac:spMkLst>
            <pc:docMk/>
            <pc:sldMk cId="396736890" sldId="757"/>
            <ac:spMk id="30" creationId="{76B2A01D-6F66-4771-97AD-3C58C01E7EF7}"/>
          </ac:spMkLst>
        </pc:spChg>
        <pc:spChg chg="add mod">
          <ac:chgData name="Koksrud Andreas" userId="9d9beba6-c052-407a-8599-c781a677a996" providerId="ADAL" clId="{4FE90A26-74BB-45D9-B110-78981551CFFA}" dt="2022-10-12T19:59:08.531" v="732" actId="1076"/>
          <ac:spMkLst>
            <pc:docMk/>
            <pc:sldMk cId="396736890" sldId="757"/>
            <ac:spMk id="31" creationId="{7ACC2683-E91B-4ACE-8782-1EC35BE01537}"/>
          </ac:spMkLst>
        </pc:spChg>
        <pc:spChg chg="mod">
          <ac:chgData name="Koksrud Andreas" userId="9d9beba6-c052-407a-8599-c781a677a996" providerId="ADAL" clId="{4FE90A26-74BB-45D9-B110-78981551CFFA}" dt="2022-10-12T19:51:14.711" v="498" actId="20577"/>
          <ac:spMkLst>
            <pc:docMk/>
            <pc:sldMk cId="396736890" sldId="757"/>
            <ac:spMk id="180" creationId="{00000000-0000-0000-0000-000000000000}"/>
          </ac:spMkLst>
        </pc:spChg>
        <pc:picChg chg="del">
          <ac:chgData name="Koksrud Andreas" userId="9d9beba6-c052-407a-8599-c781a677a996" providerId="ADAL" clId="{4FE90A26-74BB-45D9-B110-78981551CFFA}" dt="2022-10-12T19:55:06.686" v="611" actId="478"/>
          <ac:picMkLst>
            <pc:docMk/>
            <pc:sldMk cId="396736890" sldId="757"/>
            <ac:picMk id="3" creationId="{21988043-E318-4771-B6B5-07823EFDB4E4}"/>
          </ac:picMkLst>
        </pc:picChg>
        <pc:picChg chg="add mod ord">
          <ac:chgData name="Koksrud Andreas" userId="9d9beba6-c052-407a-8599-c781a677a996" providerId="ADAL" clId="{4FE90A26-74BB-45D9-B110-78981551CFFA}" dt="2022-10-12T19:58:49.498" v="728" actId="1076"/>
          <ac:picMkLst>
            <pc:docMk/>
            <pc:sldMk cId="396736890" sldId="757"/>
            <ac:picMk id="17" creationId="{C6160B23-DB6A-46B7-82CB-D12F6C26C5F6}"/>
          </ac:picMkLst>
        </pc:picChg>
        <pc:cxnChg chg="mod">
          <ac:chgData name="Koksrud Andreas" userId="9d9beba6-c052-407a-8599-c781a677a996" providerId="ADAL" clId="{4FE90A26-74BB-45D9-B110-78981551CFFA}" dt="2022-10-12T19:58:29.336" v="724" actId="14100"/>
          <ac:cxnSpMkLst>
            <pc:docMk/>
            <pc:sldMk cId="396736890" sldId="757"/>
            <ac:cxnSpMk id="6" creationId="{277973A1-4F9D-496B-AED6-59A78234FF48}"/>
          </ac:cxnSpMkLst>
        </pc:cxnChg>
        <pc:cxnChg chg="mod">
          <ac:chgData name="Koksrud Andreas" userId="9d9beba6-c052-407a-8599-c781a677a996" providerId="ADAL" clId="{4FE90A26-74BB-45D9-B110-78981551CFFA}" dt="2022-10-12T19:57:58.353" v="716" actId="14100"/>
          <ac:cxnSpMkLst>
            <pc:docMk/>
            <pc:sldMk cId="396736890" sldId="757"/>
            <ac:cxnSpMk id="9" creationId="{9ECF109E-52D4-4978-8BB7-265D06CCB3E5}"/>
          </ac:cxnSpMkLst>
        </pc:cxnChg>
        <pc:cxnChg chg="add mod">
          <ac:chgData name="Koksrud Andreas" userId="9d9beba6-c052-407a-8599-c781a677a996" providerId="ADAL" clId="{4FE90A26-74BB-45D9-B110-78981551CFFA}" dt="2022-10-12T19:58:41.578" v="725" actId="14100"/>
          <ac:cxnSpMkLst>
            <pc:docMk/>
            <pc:sldMk cId="396736890" sldId="757"/>
            <ac:cxnSpMk id="13" creationId="{5E61798F-0846-4D58-A3D1-175853F3945A}"/>
          </ac:cxnSpMkLst>
        </pc:cxnChg>
        <pc:cxnChg chg="add mod">
          <ac:chgData name="Koksrud Andreas" userId="9d9beba6-c052-407a-8599-c781a677a996" providerId="ADAL" clId="{4FE90A26-74BB-45D9-B110-78981551CFFA}" dt="2022-10-12T19:59:20.056" v="735" actId="14100"/>
          <ac:cxnSpMkLst>
            <pc:docMk/>
            <pc:sldMk cId="396736890" sldId="757"/>
            <ac:cxnSpMk id="32" creationId="{1F6C5685-455E-4868-A46C-95B393FC102D}"/>
          </ac:cxnSpMkLst>
        </pc:cxnChg>
      </pc:sldChg>
      <pc:sldChg chg="del">
        <pc:chgData name="Koksrud Andreas" userId="9d9beba6-c052-407a-8599-c781a677a996" providerId="ADAL" clId="{4FE90A26-74BB-45D9-B110-78981551CFFA}" dt="2022-10-12T19:59:44.074" v="737" actId="47"/>
        <pc:sldMkLst>
          <pc:docMk/>
          <pc:sldMk cId="2706780473" sldId="758"/>
        </pc:sldMkLst>
      </pc:sldChg>
      <pc:sldChg chg="del">
        <pc:chgData name="Koksrud Andreas" userId="9d9beba6-c052-407a-8599-c781a677a996" providerId="ADAL" clId="{4FE90A26-74BB-45D9-B110-78981551CFFA}" dt="2022-10-12T19:59:56.077" v="740" actId="47"/>
        <pc:sldMkLst>
          <pc:docMk/>
          <pc:sldMk cId="2616277657" sldId="759"/>
        </pc:sldMkLst>
      </pc:sldChg>
      <pc:sldChg chg="del">
        <pc:chgData name="Koksrud Andreas" userId="9d9beba6-c052-407a-8599-c781a677a996" providerId="ADAL" clId="{4FE90A26-74BB-45D9-B110-78981551CFFA}" dt="2022-10-12T20:10:58.414" v="867" actId="47"/>
        <pc:sldMkLst>
          <pc:docMk/>
          <pc:sldMk cId="1725751202" sldId="760"/>
        </pc:sldMkLst>
      </pc:sldChg>
      <pc:sldChg chg="del">
        <pc:chgData name="Koksrud Andreas" userId="9d9beba6-c052-407a-8599-c781a677a996" providerId="ADAL" clId="{4FE90A26-74BB-45D9-B110-78981551CFFA}" dt="2022-10-12T20:11:01.710" v="870" actId="47"/>
        <pc:sldMkLst>
          <pc:docMk/>
          <pc:sldMk cId="1019764475" sldId="761"/>
        </pc:sldMkLst>
      </pc:sldChg>
      <pc:sldChg chg="modSp mod">
        <pc:chgData name="Koksrud Andreas" userId="9d9beba6-c052-407a-8599-c781a677a996" providerId="ADAL" clId="{4FE90A26-74BB-45D9-B110-78981551CFFA}" dt="2022-10-12T20:16:50.641" v="1114" actId="1076"/>
        <pc:sldMkLst>
          <pc:docMk/>
          <pc:sldMk cId="3548956945" sldId="762"/>
        </pc:sldMkLst>
        <pc:spChg chg="mod">
          <ac:chgData name="Koksrud Andreas" userId="9d9beba6-c052-407a-8599-c781a677a996" providerId="ADAL" clId="{4FE90A26-74BB-45D9-B110-78981551CFFA}" dt="2022-10-12T20:16:50.641" v="1114" actId="1076"/>
          <ac:spMkLst>
            <pc:docMk/>
            <pc:sldMk cId="3548956945" sldId="762"/>
            <ac:spMk id="19" creationId="{5D456D15-BECC-4AA9-909E-81B3C7B91D77}"/>
          </ac:spMkLst>
        </pc:spChg>
        <pc:spChg chg="mod">
          <ac:chgData name="Koksrud Andreas" userId="9d9beba6-c052-407a-8599-c781a677a996" providerId="ADAL" clId="{4FE90A26-74BB-45D9-B110-78981551CFFA}" dt="2022-10-12T20:16:36.832" v="1112" actId="20577"/>
          <ac:spMkLst>
            <pc:docMk/>
            <pc:sldMk cId="3548956945" sldId="762"/>
            <ac:spMk id="180" creationId="{00000000-0000-0000-0000-000000000000}"/>
          </ac:spMkLst>
        </pc:spChg>
        <pc:picChg chg="mod">
          <ac:chgData name="Koksrud Andreas" userId="9d9beba6-c052-407a-8599-c781a677a996" providerId="ADAL" clId="{4FE90A26-74BB-45D9-B110-78981551CFFA}" dt="2022-10-12T20:16:45.665" v="1113" actId="1076"/>
          <ac:picMkLst>
            <pc:docMk/>
            <pc:sldMk cId="3548956945" sldId="762"/>
            <ac:picMk id="18" creationId="{82FBB2CF-FD0D-468E-A54F-86B9E9FE8D36}"/>
          </ac:picMkLst>
        </pc:picChg>
      </pc:sldChg>
      <pc:sldChg chg="del">
        <pc:chgData name="Koksrud Andreas" userId="9d9beba6-c052-407a-8599-c781a677a996" providerId="ADAL" clId="{4FE90A26-74BB-45D9-B110-78981551CFFA}" dt="2022-10-12T20:11:30.888" v="884" actId="47"/>
        <pc:sldMkLst>
          <pc:docMk/>
          <pc:sldMk cId="1523800458" sldId="763"/>
        </pc:sldMkLst>
      </pc:sldChg>
      <pc:sldChg chg="del">
        <pc:chgData name="Koksrud Andreas" userId="9d9beba6-c052-407a-8599-c781a677a996" providerId="ADAL" clId="{4FE90A26-74BB-45D9-B110-78981551CFFA}" dt="2022-10-12T20:11:00.768" v="869" actId="47"/>
        <pc:sldMkLst>
          <pc:docMk/>
          <pc:sldMk cId="1963101599" sldId="764"/>
        </pc:sldMkLst>
      </pc:sldChg>
      <pc:sldChg chg="del">
        <pc:chgData name="Koksrud Andreas" userId="9d9beba6-c052-407a-8599-c781a677a996" providerId="ADAL" clId="{4FE90A26-74BB-45D9-B110-78981551CFFA}" dt="2022-10-12T20:11:05.440" v="872" actId="47"/>
        <pc:sldMkLst>
          <pc:docMk/>
          <pc:sldMk cId="1133620909" sldId="765"/>
        </pc:sldMkLst>
      </pc:sldChg>
      <pc:sldChg chg="del">
        <pc:chgData name="Koksrud Andreas" userId="9d9beba6-c052-407a-8599-c781a677a996" providerId="ADAL" clId="{4FE90A26-74BB-45D9-B110-78981551CFFA}" dt="2022-10-12T20:11:10.049" v="876" actId="47"/>
        <pc:sldMkLst>
          <pc:docMk/>
          <pc:sldMk cId="2033200031" sldId="766"/>
        </pc:sldMkLst>
      </pc:sldChg>
      <pc:sldChg chg="del">
        <pc:chgData name="Koksrud Andreas" userId="9d9beba6-c052-407a-8599-c781a677a996" providerId="ADAL" clId="{4FE90A26-74BB-45D9-B110-78981551CFFA}" dt="2022-10-12T20:11:07.093" v="873" actId="47"/>
        <pc:sldMkLst>
          <pc:docMk/>
          <pc:sldMk cId="3428711004" sldId="767"/>
        </pc:sldMkLst>
      </pc:sldChg>
      <pc:sldChg chg="del">
        <pc:chgData name="Koksrud Andreas" userId="9d9beba6-c052-407a-8599-c781a677a996" providerId="ADAL" clId="{4FE90A26-74BB-45D9-B110-78981551CFFA}" dt="2022-10-12T20:11:09.247" v="875" actId="47"/>
        <pc:sldMkLst>
          <pc:docMk/>
          <pc:sldMk cId="1456486215" sldId="768"/>
        </pc:sldMkLst>
      </pc:sldChg>
      <pc:sldChg chg="del">
        <pc:chgData name="Koksrud Andreas" userId="9d9beba6-c052-407a-8599-c781a677a996" providerId="ADAL" clId="{4FE90A26-74BB-45D9-B110-78981551CFFA}" dt="2022-10-12T20:11:12.822" v="877" actId="47"/>
        <pc:sldMkLst>
          <pc:docMk/>
          <pc:sldMk cId="1313933673" sldId="769"/>
        </pc:sldMkLst>
      </pc:sldChg>
      <pc:sldChg chg="del">
        <pc:chgData name="Koksrud Andreas" userId="9d9beba6-c052-407a-8599-c781a677a996" providerId="ADAL" clId="{4FE90A26-74BB-45D9-B110-78981551CFFA}" dt="2022-10-12T20:11:15.032" v="878" actId="47"/>
        <pc:sldMkLst>
          <pc:docMk/>
          <pc:sldMk cId="284321844" sldId="770"/>
        </pc:sldMkLst>
      </pc:sldChg>
      <pc:sldChg chg="del">
        <pc:chgData name="Koksrud Andreas" userId="9d9beba6-c052-407a-8599-c781a677a996" providerId="ADAL" clId="{4FE90A26-74BB-45D9-B110-78981551CFFA}" dt="2022-10-12T20:11:16.569" v="879" actId="47"/>
        <pc:sldMkLst>
          <pc:docMk/>
          <pc:sldMk cId="3521944309" sldId="771"/>
        </pc:sldMkLst>
      </pc:sldChg>
      <pc:sldChg chg="del">
        <pc:chgData name="Koksrud Andreas" userId="9d9beba6-c052-407a-8599-c781a677a996" providerId="ADAL" clId="{4FE90A26-74BB-45D9-B110-78981551CFFA}" dt="2022-10-12T20:11:24.140" v="880" actId="47"/>
        <pc:sldMkLst>
          <pc:docMk/>
          <pc:sldMk cId="4174575932" sldId="772"/>
        </pc:sldMkLst>
      </pc:sldChg>
      <pc:sldChg chg="del">
        <pc:chgData name="Koksrud Andreas" userId="9d9beba6-c052-407a-8599-c781a677a996" providerId="ADAL" clId="{4FE90A26-74BB-45D9-B110-78981551CFFA}" dt="2022-10-12T20:11:26.072" v="881" actId="47"/>
        <pc:sldMkLst>
          <pc:docMk/>
          <pc:sldMk cId="1893841773" sldId="773"/>
        </pc:sldMkLst>
      </pc:sldChg>
      <pc:sldChg chg="del">
        <pc:chgData name="Koksrud Andreas" userId="9d9beba6-c052-407a-8599-c781a677a996" providerId="ADAL" clId="{4FE90A26-74BB-45D9-B110-78981551CFFA}" dt="2022-10-12T20:11:27.296" v="882" actId="47"/>
        <pc:sldMkLst>
          <pc:docMk/>
          <pc:sldMk cId="1749779748" sldId="774"/>
        </pc:sldMkLst>
      </pc:sldChg>
      <pc:sldChg chg="del">
        <pc:chgData name="Koksrud Andreas" userId="9d9beba6-c052-407a-8599-c781a677a996" providerId="ADAL" clId="{4FE90A26-74BB-45D9-B110-78981551CFFA}" dt="2022-10-12T20:11:29.779" v="883" actId="47"/>
        <pc:sldMkLst>
          <pc:docMk/>
          <pc:sldMk cId="2963068298" sldId="775"/>
        </pc:sldMkLst>
      </pc:sldChg>
      <pc:sldChg chg="addSp delSp modSp mod">
        <pc:chgData name="Koksrud Andreas" userId="9d9beba6-c052-407a-8599-c781a677a996" providerId="ADAL" clId="{4FE90A26-74BB-45D9-B110-78981551CFFA}" dt="2022-10-12T20:22:16.039" v="1241" actId="1076"/>
        <pc:sldMkLst>
          <pc:docMk/>
          <pc:sldMk cId="2831047971" sldId="776"/>
        </pc:sldMkLst>
        <pc:spChg chg="add del mod">
          <ac:chgData name="Koksrud Andreas" userId="9d9beba6-c052-407a-8599-c781a677a996" providerId="ADAL" clId="{4FE90A26-74BB-45D9-B110-78981551CFFA}" dt="2022-10-12T20:16:09.173" v="1079" actId="478"/>
          <ac:spMkLst>
            <pc:docMk/>
            <pc:sldMk cId="2831047971" sldId="776"/>
            <ac:spMk id="4" creationId="{C8BC275D-F912-48B3-8D8B-3D2A4EA23D8D}"/>
          </ac:spMkLst>
        </pc:spChg>
        <pc:spChg chg="add mod">
          <ac:chgData name="Koksrud Andreas" userId="9d9beba6-c052-407a-8599-c781a677a996" providerId="ADAL" clId="{4FE90A26-74BB-45D9-B110-78981551CFFA}" dt="2022-10-12T20:21:55.690" v="1236" actId="14100"/>
          <ac:spMkLst>
            <pc:docMk/>
            <pc:sldMk cId="2831047971" sldId="776"/>
            <ac:spMk id="13" creationId="{0C341034-813F-4889-BFA8-0E22D92271B6}"/>
          </ac:spMkLst>
        </pc:spChg>
        <pc:spChg chg="add mod">
          <ac:chgData name="Koksrud Andreas" userId="9d9beba6-c052-407a-8599-c781a677a996" providerId="ADAL" clId="{4FE90A26-74BB-45D9-B110-78981551CFFA}" dt="2022-10-12T20:22:06.766" v="1239" actId="14100"/>
          <ac:spMkLst>
            <pc:docMk/>
            <pc:sldMk cId="2831047971" sldId="776"/>
            <ac:spMk id="14" creationId="{216E1D07-528B-4841-8DD5-451F1091E1D4}"/>
          </ac:spMkLst>
        </pc:spChg>
        <pc:spChg chg="add mod">
          <ac:chgData name="Koksrud Andreas" userId="9d9beba6-c052-407a-8599-c781a677a996" providerId="ADAL" clId="{4FE90A26-74BB-45D9-B110-78981551CFFA}" dt="2022-10-12T20:22:16.039" v="1241" actId="1076"/>
          <ac:spMkLst>
            <pc:docMk/>
            <pc:sldMk cId="2831047971" sldId="776"/>
            <ac:spMk id="15" creationId="{6D2CD49D-7972-4CBA-9E1D-AE67CA6C2509}"/>
          </ac:spMkLst>
        </pc:spChg>
        <pc:spChg chg="mod">
          <ac:chgData name="Koksrud Andreas" userId="9d9beba6-c052-407a-8599-c781a677a996" providerId="ADAL" clId="{4FE90A26-74BB-45D9-B110-78981551CFFA}" dt="2022-10-12T20:18:01.829" v="1149" actId="20577"/>
          <ac:spMkLst>
            <pc:docMk/>
            <pc:sldMk cId="2831047971" sldId="776"/>
            <ac:spMk id="180" creationId="{00000000-0000-0000-0000-000000000000}"/>
          </ac:spMkLst>
        </pc:spChg>
        <pc:spChg chg="del">
          <ac:chgData name="Koksrud Andreas" userId="9d9beba6-c052-407a-8599-c781a677a996" providerId="ADAL" clId="{4FE90A26-74BB-45D9-B110-78981551CFFA}" dt="2022-10-12T20:16:03.695" v="1078" actId="478"/>
          <ac:spMkLst>
            <pc:docMk/>
            <pc:sldMk cId="2831047971" sldId="776"/>
            <ac:spMk id="181" creationId="{00000000-0000-0000-0000-000000000000}"/>
          </ac:spMkLst>
        </pc:spChg>
        <pc:picChg chg="del">
          <ac:chgData name="Koksrud Andreas" userId="9d9beba6-c052-407a-8599-c781a677a996" providerId="ADAL" clId="{4FE90A26-74BB-45D9-B110-78981551CFFA}" dt="2022-10-12T20:16:10.633" v="1080" actId="478"/>
          <ac:picMkLst>
            <pc:docMk/>
            <pc:sldMk cId="2831047971" sldId="776"/>
            <ac:picMk id="3" creationId="{11D96017-4683-4EA7-8338-CB14A3C6A78B}"/>
          </ac:picMkLst>
        </pc:picChg>
        <pc:picChg chg="add mod">
          <ac:chgData name="Koksrud Andreas" userId="9d9beba6-c052-407a-8599-c781a677a996" providerId="ADAL" clId="{4FE90A26-74BB-45D9-B110-78981551CFFA}" dt="2022-10-12T20:20:49.538" v="1229" actId="931"/>
          <ac:picMkLst>
            <pc:docMk/>
            <pc:sldMk cId="2831047971" sldId="776"/>
            <ac:picMk id="6" creationId="{C196C345-90F3-48B1-B5A0-0C8E497C94F6}"/>
          </ac:picMkLst>
        </pc:picChg>
        <pc:picChg chg="add mod">
          <ac:chgData name="Koksrud Andreas" userId="9d9beba6-c052-407a-8599-c781a677a996" providerId="ADAL" clId="{4FE90A26-74BB-45D9-B110-78981551CFFA}" dt="2022-10-12T20:21:36.396" v="1233" actId="14100"/>
          <ac:picMkLst>
            <pc:docMk/>
            <pc:sldMk cId="2831047971" sldId="776"/>
            <ac:picMk id="8" creationId="{CB717F23-0F01-421D-BF21-FE8BD1C1188E}"/>
          </ac:picMkLst>
        </pc:picChg>
      </pc:sldChg>
      <pc:sldChg chg="modSp mod">
        <pc:chgData name="Koksrud Andreas" userId="9d9beba6-c052-407a-8599-c781a677a996" providerId="ADAL" clId="{4FE90A26-74BB-45D9-B110-78981551CFFA}" dt="2022-10-12T20:16:26.582" v="1096" actId="20577"/>
        <pc:sldMkLst>
          <pc:docMk/>
          <pc:sldMk cId="1447749266" sldId="777"/>
        </pc:sldMkLst>
        <pc:spChg chg="mod">
          <ac:chgData name="Koksrud Andreas" userId="9d9beba6-c052-407a-8599-c781a677a996" providerId="ADAL" clId="{4FE90A26-74BB-45D9-B110-78981551CFFA}" dt="2022-10-12T20:16:26.582" v="1096" actId="20577"/>
          <ac:spMkLst>
            <pc:docMk/>
            <pc:sldMk cId="1447749266" sldId="777"/>
            <ac:spMk id="180" creationId="{00000000-0000-0000-0000-000000000000}"/>
          </ac:spMkLst>
        </pc:spChg>
      </pc:sldChg>
      <pc:sldChg chg="del">
        <pc:chgData name="Koksrud Andreas" userId="9d9beba6-c052-407a-8599-c781a677a996" providerId="ADAL" clId="{4FE90A26-74BB-45D9-B110-78981551CFFA}" dt="2022-10-12T20:17:36.492" v="1135" actId="47"/>
        <pc:sldMkLst>
          <pc:docMk/>
          <pc:sldMk cId="286125317" sldId="779"/>
        </pc:sldMkLst>
      </pc:sldChg>
      <pc:sldChg chg="modSp mod">
        <pc:chgData name="Koksrud Andreas" userId="9d9beba6-c052-407a-8599-c781a677a996" providerId="ADAL" clId="{4FE90A26-74BB-45D9-B110-78981551CFFA}" dt="2022-10-12T20:17:14.991" v="1134" actId="20577"/>
        <pc:sldMkLst>
          <pc:docMk/>
          <pc:sldMk cId="2127300312" sldId="780"/>
        </pc:sldMkLst>
        <pc:spChg chg="mod">
          <ac:chgData name="Koksrud Andreas" userId="9d9beba6-c052-407a-8599-c781a677a996" providerId="ADAL" clId="{4FE90A26-74BB-45D9-B110-78981551CFFA}" dt="2022-10-12T20:17:14.991" v="1134" actId="20577"/>
          <ac:spMkLst>
            <pc:docMk/>
            <pc:sldMk cId="2127300312" sldId="780"/>
            <ac:spMk id="180" creationId="{00000000-0000-0000-0000-000000000000}"/>
          </ac:spMkLst>
        </pc:spChg>
      </pc:sldChg>
      <pc:sldChg chg="del">
        <pc:chgData name="Koksrud Andreas" userId="9d9beba6-c052-407a-8599-c781a677a996" providerId="ADAL" clId="{4FE90A26-74BB-45D9-B110-78981551CFFA}" dt="2022-10-12T19:59:54.252" v="739" actId="47"/>
        <pc:sldMkLst>
          <pc:docMk/>
          <pc:sldMk cId="2324317775" sldId="781"/>
        </pc:sldMkLst>
      </pc:sldChg>
      <pc:sldChg chg="del">
        <pc:chgData name="Koksrud Andreas" userId="9d9beba6-c052-407a-8599-c781a677a996" providerId="ADAL" clId="{4FE90A26-74BB-45D9-B110-78981551CFFA}" dt="2022-10-12T19:59:52.571" v="738" actId="47"/>
        <pc:sldMkLst>
          <pc:docMk/>
          <pc:sldMk cId="1584291209" sldId="782"/>
        </pc:sldMkLst>
      </pc:sldChg>
      <pc:sldChg chg="del">
        <pc:chgData name="Koksrud Andreas" userId="9d9beba6-c052-407a-8599-c781a677a996" providerId="ADAL" clId="{4FE90A26-74BB-45D9-B110-78981551CFFA}" dt="2022-10-12T19:59:41.994" v="736" actId="47"/>
        <pc:sldMkLst>
          <pc:docMk/>
          <pc:sldMk cId="2272527178" sldId="783"/>
        </pc:sldMkLst>
      </pc:sldChg>
      <pc:sldChg chg="del">
        <pc:chgData name="Koksrud Andreas" userId="9d9beba6-c052-407a-8599-c781a677a996" providerId="ADAL" clId="{4FE90A26-74BB-45D9-B110-78981551CFFA}" dt="2022-10-12T19:59:56.780" v="741" actId="47"/>
        <pc:sldMkLst>
          <pc:docMk/>
          <pc:sldMk cId="2035997049" sldId="784"/>
        </pc:sldMkLst>
      </pc:sldChg>
      <pc:sldChg chg="del">
        <pc:chgData name="Koksrud Andreas" userId="9d9beba6-c052-407a-8599-c781a677a996" providerId="ADAL" clId="{4FE90A26-74BB-45D9-B110-78981551CFFA}" dt="2022-10-12T19:59:57.428" v="742" actId="47"/>
        <pc:sldMkLst>
          <pc:docMk/>
          <pc:sldMk cId="1437315232" sldId="785"/>
        </pc:sldMkLst>
      </pc:sldChg>
      <pc:sldChg chg="del">
        <pc:chgData name="Koksrud Andreas" userId="9d9beba6-c052-407a-8599-c781a677a996" providerId="ADAL" clId="{4FE90A26-74BB-45D9-B110-78981551CFFA}" dt="2022-10-12T19:59:58.089" v="743" actId="47"/>
        <pc:sldMkLst>
          <pc:docMk/>
          <pc:sldMk cId="439586449" sldId="786"/>
        </pc:sldMkLst>
      </pc:sldChg>
      <pc:sldChg chg="del">
        <pc:chgData name="Koksrud Andreas" userId="9d9beba6-c052-407a-8599-c781a677a996" providerId="ADAL" clId="{4FE90A26-74BB-45D9-B110-78981551CFFA}" dt="2022-10-12T19:59:58.929" v="744" actId="47"/>
        <pc:sldMkLst>
          <pc:docMk/>
          <pc:sldMk cId="3919586401" sldId="787"/>
        </pc:sldMkLst>
      </pc:sldChg>
      <pc:sldChg chg="del">
        <pc:chgData name="Koksrud Andreas" userId="9d9beba6-c052-407a-8599-c781a677a996" providerId="ADAL" clId="{4FE90A26-74BB-45D9-B110-78981551CFFA}" dt="2022-10-12T20:00:00.164" v="745" actId="47"/>
        <pc:sldMkLst>
          <pc:docMk/>
          <pc:sldMk cId="463834088" sldId="788"/>
        </pc:sldMkLst>
      </pc:sldChg>
      <pc:sldChg chg="del">
        <pc:chgData name="Koksrud Andreas" userId="9d9beba6-c052-407a-8599-c781a677a996" providerId="ADAL" clId="{4FE90A26-74BB-45D9-B110-78981551CFFA}" dt="2022-10-12T20:00:00.997" v="746" actId="47"/>
        <pc:sldMkLst>
          <pc:docMk/>
          <pc:sldMk cId="1168678729" sldId="789"/>
        </pc:sldMkLst>
      </pc:sldChg>
      <pc:sldChg chg="del">
        <pc:chgData name="Koksrud Andreas" userId="9d9beba6-c052-407a-8599-c781a677a996" providerId="ADAL" clId="{4FE90A26-74BB-45D9-B110-78981551CFFA}" dt="2022-10-12T20:11:02.807" v="871" actId="47"/>
        <pc:sldMkLst>
          <pc:docMk/>
          <pc:sldMk cId="2352117430" sldId="790"/>
        </pc:sldMkLst>
      </pc:sldChg>
      <pc:sldChg chg="del">
        <pc:chgData name="Koksrud Andreas" userId="9d9beba6-c052-407a-8599-c781a677a996" providerId="ADAL" clId="{4FE90A26-74BB-45D9-B110-78981551CFFA}" dt="2022-10-12T20:11:08.038" v="874" actId="47"/>
        <pc:sldMkLst>
          <pc:docMk/>
          <pc:sldMk cId="1582857246" sldId="791"/>
        </pc:sldMkLst>
      </pc:sldChg>
      <pc:sldChg chg="del">
        <pc:chgData name="Koksrud Andreas" userId="9d9beba6-c052-407a-8599-c781a677a996" providerId="ADAL" clId="{4FE90A26-74BB-45D9-B110-78981551CFFA}" dt="2022-10-12T20:16:13.631" v="1081" actId="47"/>
        <pc:sldMkLst>
          <pc:docMk/>
          <pc:sldMk cId="95454940" sldId="792"/>
        </pc:sldMkLst>
      </pc:sldChg>
      <pc:sldChg chg="del">
        <pc:chgData name="Koksrud Andreas" userId="9d9beba6-c052-407a-8599-c781a677a996" providerId="ADAL" clId="{4FE90A26-74BB-45D9-B110-78981551CFFA}" dt="2022-10-12T20:10:59.769" v="868" actId="47"/>
        <pc:sldMkLst>
          <pc:docMk/>
          <pc:sldMk cId="2873046022" sldId="793"/>
        </pc:sldMkLst>
      </pc:sldChg>
      <pc:sldChg chg="modSp mod">
        <pc:chgData name="Koksrud Andreas" userId="9d9beba6-c052-407a-8599-c781a677a996" providerId="ADAL" clId="{4FE90A26-74BB-45D9-B110-78981551CFFA}" dt="2022-10-12T19:41:26.587" v="406" actId="20577"/>
        <pc:sldMkLst>
          <pc:docMk/>
          <pc:sldMk cId="3764478461" sldId="795"/>
        </pc:sldMkLst>
        <pc:spChg chg="mod">
          <ac:chgData name="Koksrud Andreas" userId="9d9beba6-c052-407a-8599-c781a677a996" providerId="ADAL" clId="{4FE90A26-74BB-45D9-B110-78981551CFFA}" dt="2022-10-12T19:41:20.883" v="394" actId="20577"/>
          <ac:spMkLst>
            <pc:docMk/>
            <pc:sldMk cId="3764478461" sldId="795"/>
            <ac:spMk id="11" creationId="{618A10C5-431B-4229-87F2-69FEAE5298F3}"/>
          </ac:spMkLst>
        </pc:spChg>
        <pc:spChg chg="mod">
          <ac:chgData name="Koksrud Andreas" userId="9d9beba6-c052-407a-8599-c781a677a996" providerId="ADAL" clId="{4FE90A26-74BB-45D9-B110-78981551CFFA}" dt="2022-10-12T19:41:26.587" v="406" actId="20577"/>
          <ac:spMkLst>
            <pc:docMk/>
            <pc:sldMk cId="3764478461" sldId="795"/>
            <ac:spMk id="12" creationId="{F4823D76-F745-416B-B271-20B77344DBD4}"/>
          </ac:spMkLst>
        </pc:spChg>
        <pc:spChg chg="mod">
          <ac:chgData name="Koksrud Andreas" userId="9d9beba6-c052-407a-8599-c781a677a996" providerId="ADAL" clId="{4FE90A26-74BB-45D9-B110-78981551CFFA}" dt="2022-10-12T19:41:03.033" v="373" actId="20577"/>
          <ac:spMkLst>
            <pc:docMk/>
            <pc:sldMk cId="3764478461" sldId="795"/>
            <ac:spMk id="13" creationId="{65A2EA35-6E56-4E08-BAAC-9895D08AD256}"/>
          </ac:spMkLst>
        </pc:spChg>
      </pc:sldChg>
      <pc:sldChg chg="addSp delSp modSp add mod">
        <pc:chgData name="Koksrud Andreas" userId="9d9beba6-c052-407a-8599-c781a677a996" providerId="ADAL" clId="{4FE90A26-74BB-45D9-B110-78981551CFFA}" dt="2022-10-12T20:11:53.947" v="900" actId="20577"/>
        <pc:sldMkLst>
          <pc:docMk/>
          <pc:sldMk cId="1907635855" sldId="796"/>
        </pc:sldMkLst>
        <pc:spChg chg="del">
          <ac:chgData name="Koksrud Andreas" userId="9d9beba6-c052-407a-8599-c781a677a996" providerId="ADAL" clId="{4FE90A26-74BB-45D9-B110-78981551CFFA}" dt="2022-10-12T20:00:41.463" v="774" actId="478"/>
          <ac:spMkLst>
            <pc:docMk/>
            <pc:sldMk cId="1907635855" sldId="796"/>
            <ac:spMk id="4" creationId="{2ECF3AB8-A6F7-4C86-8007-5158B60C6A0E}"/>
          </ac:spMkLst>
        </pc:spChg>
        <pc:spChg chg="del">
          <ac:chgData name="Koksrud Andreas" userId="9d9beba6-c052-407a-8599-c781a677a996" providerId="ADAL" clId="{4FE90A26-74BB-45D9-B110-78981551CFFA}" dt="2022-10-12T20:00:41.463" v="774" actId="478"/>
          <ac:spMkLst>
            <pc:docMk/>
            <pc:sldMk cId="1907635855" sldId="796"/>
            <ac:spMk id="7" creationId="{6068465B-FC64-4B96-946D-409C1A0164D1}"/>
          </ac:spMkLst>
        </pc:spChg>
        <pc:spChg chg="del">
          <ac:chgData name="Koksrud Andreas" userId="9d9beba6-c052-407a-8599-c781a677a996" providerId="ADAL" clId="{4FE90A26-74BB-45D9-B110-78981551CFFA}" dt="2022-10-12T20:00:41.463" v="774" actId="478"/>
          <ac:spMkLst>
            <pc:docMk/>
            <pc:sldMk cId="1907635855" sldId="796"/>
            <ac:spMk id="10" creationId="{B8AD7035-B1E6-4BAC-809E-880AE16677EC}"/>
          </ac:spMkLst>
        </pc:spChg>
        <pc:spChg chg="del">
          <ac:chgData name="Koksrud Andreas" userId="9d9beba6-c052-407a-8599-c781a677a996" providerId="ADAL" clId="{4FE90A26-74BB-45D9-B110-78981551CFFA}" dt="2022-10-12T20:00:45.390" v="775" actId="478"/>
          <ac:spMkLst>
            <pc:docMk/>
            <pc:sldMk cId="1907635855" sldId="796"/>
            <ac:spMk id="12" creationId="{12E40938-6728-48DC-A135-E93B4CFB06AF}"/>
          </ac:spMkLst>
        </pc:spChg>
        <pc:spChg chg="del">
          <ac:chgData name="Koksrud Andreas" userId="9d9beba6-c052-407a-8599-c781a677a996" providerId="ADAL" clId="{4FE90A26-74BB-45D9-B110-78981551CFFA}" dt="2022-10-12T20:00:41.463" v="774" actId="478"/>
          <ac:spMkLst>
            <pc:docMk/>
            <pc:sldMk cId="1907635855" sldId="796"/>
            <ac:spMk id="15" creationId="{C9C592CD-35F0-4396-97D0-9E7728F1C86D}"/>
          </ac:spMkLst>
        </pc:spChg>
        <pc:spChg chg="mod">
          <ac:chgData name="Koksrud Andreas" userId="9d9beba6-c052-407a-8599-c781a677a996" providerId="ADAL" clId="{4FE90A26-74BB-45D9-B110-78981551CFFA}" dt="2022-10-12T20:03:05.327" v="778" actId="20577"/>
          <ac:spMkLst>
            <pc:docMk/>
            <pc:sldMk cId="1907635855" sldId="796"/>
            <ac:spMk id="16" creationId="{07DBB511-C5F0-4D38-9327-A4DD7CCD8691}"/>
          </ac:spMkLst>
        </pc:spChg>
        <pc:spChg chg="del">
          <ac:chgData name="Koksrud Andreas" userId="9d9beba6-c052-407a-8599-c781a677a996" providerId="ADAL" clId="{4FE90A26-74BB-45D9-B110-78981551CFFA}" dt="2022-10-12T20:00:45.390" v="775" actId="478"/>
          <ac:spMkLst>
            <pc:docMk/>
            <pc:sldMk cId="1907635855" sldId="796"/>
            <ac:spMk id="21" creationId="{6863767D-A90F-4028-8874-5F81AE2B27F3}"/>
          </ac:spMkLst>
        </pc:spChg>
        <pc:spChg chg="del">
          <ac:chgData name="Koksrud Andreas" userId="9d9beba6-c052-407a-8599-c781a677a996" providerId="ADAL" clId="{4FE90A26-74BB-45D9-B110-78981551CFFA}" dt="2022-10-12T20:00:41.463" v="774" actId="478"/>
          <ac:spMkLst>
            <pc:docMk/>
            <pc:sldMk cId="1907635855" sldId="796"/>
            <ac:spMk id="30" creationId="{76B2A01D-6F66-4771-97AD-3C58C01E7EF7}"/>
          </ac:spMkLst>
        </pc:spChg>
        <pc:spChg chg="del">
          <ac:chgData name="Koksrud Andreas" userId="9d9beba6-c052-407a-8599-c781a677a996" providerId="ADAL" clId="{4FE90A26-74BB-45D9-B110-78981551CFFA}" dt="2022-10-12T20:00:45.390" v="775" actId="478"/>
          <ac:spMkLst>
            <pc:docMk/>
            <pc:sldMk cId="1907635855" sldId="796"/>
            <ac:spMk id="31" creationId="{7ACC2683-E91B-4ACE-8782-1EC35BE01537}"/>
          </ac:spMkLst>
        </pc:spChg>
        <pc:spChg chg="mod">
          <ac:chgData name="Koksrud Andreas" userId="9d9beba6-c052-407a-8599-c781a677a996" providerId="ADAL" clId="{4FE90A26-74BB-45D9-B110-78981551CFFA}" dt="2022-10-12T20:11:53.947" v="900" actId="20577"/>
          <ac:spMkLst>
            <pc:docMk/>
            <pc:sldMk cId="1907635855" sldId="796"/>
            <ac:spMk id="180" creationId="{00000000-0000-0000-0000-000000000000}"/>
          </ac:spMkLst>
        </pc:spChg>
        <pc:picChg chg="add mod modCrop">
          <ac:chgData name="Koksrud Andreas" userId="9d9beba6-c052-407a-8599-c781a677a996" providerId="ADAL" clId="{4FE90A26-74BB-45D9-B110-78981551CFFA}" dt="2022-10-12T20:04:54.821" v="787" actId="732"/>
          <ac:picMkLst>
            <pc:docMk/>
            <pc:sldMk cId="1907635855" sldId="796"/>
            <ac:picMk id="3" creationId="{0795624C-FAC5-4B4C-B67F-C14A716416D1}"/>
          </ac:picMkLst>
        </pc:picChg>
        <pc:picChg chg="add mod">
          <ac:chgData name="Koksrud Andreas" userId="9d9beba6-c052-407a-8599-c781a677a996" providerId="ADAL" clId="{4FE90A26-74BB-45D9-B110-78981551CFFA}" dt="2022-10-12T20:04:10.256" v="782" actId="1076"/>
          <ac:picMkLst>
            <pc:docMk/>
            <pc:sldMk cId="1907635855" sldId="796"/>
            <ac:picMk id="8" creationId="{23582907-3160-41B0-A874-64BD1F1E7507}"/>
          </ac:picMkLst>
        </pc:picChg>
        <pc:picChg chg="add mod modCrop">
          <ac:chgData name="Koksrud Andreas" userId="9d9beba6-c052-407a-8599-c781a677a996" providerId="ADAL" clId="{4FE90A26-74BB-45D9-B110-78981551CFFA}" dt="2022-10-12T20:06:17.252" v="791" actId="732"/>
          <ac:picMkLst>
            <pc:docMk/>
            <pc:sldMk cId="1907635855" sldId="796"/>
            <ac:picMk id="14" creationId="{107818D8-79C6-4080-9D24-53E85B3DA644}"/>
          </ac:picMkLst>
        </pc:picChg>
        <pc:picChg chg="del">
          <ac:chgData name="Koksrud Andreas" userId="9d9beba6-c052-407a-8599-c781a677a996" providerId="ADAL" clId="{4FE90A26-74BB-45D9-B110-78981551CFFA}" dt="2022-10-12T20:00:38.315" v="773" actId="478"/>
          <ac:picMkLst>
            <pc:docMk/>
            <pc:sldMk cId="1907635855" sldId="796"/>
            <ac:picMk id="17" creationId="{C6160B23-DB6A-46B7-82CB-D12F6C26C5F6}"/>
          </ac:picMkLst>
        </pc:picChg>
        <pc:cxnChg chg="del">
          <ac:chgData name="Koksrud Andreas" userId="9d9beba6-c052-407a-8599-c781a677a996" providerId="ADAL" clId="{4FE90A26-74BB-45D9-B110-78981551CFFA}" dt="2022-10-12T20:00:41.463" v="774" actId="478"/>
          <ac:cxnSpMkLst>
            <pc:docMk/>
            <pc:sldMk cId="1907635855" sldId="796"/>
            <ac:cxnSpMk id="6" creationId="{277973A1-4F9D-496B-AED6-59A78234FF48}"/>
          </ac:cxnSpMkLst>
        </pc:cxnChg>
        <pc:cxnChg chg="del mod">
          <ac:chgData name="Koksrud Andreas" userId="9d9beba6-c052-407a-8599-c781a677a996" providerId="ADAL" clId="{4FE90A26-74BB-45D9-B110-78981551CFFA}" dt="2022-10-12T20:00:41.463" v="774" actId="478"/>
          <ac:cxnSpMkLst>
            <pc:docMk/>
            <pc:sldMk cId="1907635855" sldId="796"/>
            <ac:cxnSpMk id="9" creationId="{9ECF109E-52D4-4978-8BB7-265D06CCB3E5}"/>
          </ac:cxnSpMkLst>
        </pc:cxnChg>
        <pc:cxnChg chg="del">
          <ac:chgData name="Koksrud Andreas" userId="9d9beba6-c052-407a-8599-c781a677a996" providerId="ADAL" clId="{4FE90A26-74BB-45D9-B110-78981551CFFA}" dt="2022-10-12T20:00:45.390" v="775" actId="478"/>
          <ac:cxnSpMkLst>
            <pc:docMk/>
            <pc:sldMk cId="1907635855" sldId="796"/>
            <ac:cxnSpMk id="13" creationId="{5E61798F-0846-4D58-A3D1-175853F3945A}"/>
          </ac:cxnSpMkLst>
        </pc:cxnChg>
        <pc:cxnChg chg="del mod">
          <ac:chgData name="Koksrud Andreas" userId="9d9beba6-c052-407a-8599-c781a677a996" providerId="ADAL" clId="{4FE90A26-74BB-45D9-B110-78981551CFFA}" dt="2022-10-12T20:00:45.390" v="775" actId="478"/>
          <ac:cxnSpMkLst>
            <pc:docMk/>
            <pc:sldMk cId="1907635855" sldId="796"/>
            <ac:cxnSpMk id="32" creationId="{1F6C5685-455E-4868-A46C-95B393FC102D}"/>
          </ac:cxnSpMkLst>
        </pc:cxnChg>
      </pc:sldChg>
      <pc:sldChg chg="addSp delSp modSp add mod">
        <pc:chgData name="Koksrud Andreas" userId="9d9beba6-c052-407a-8599-c781a677a996" providerId="ADAL" clId="{4FE90A26-74BB-45D9-B110-78981551CFFA}" dt="2022-10-12T20:12:01.475" v="913" actId="20577"/>
        <pc:sldMkLst>
          <pc:docMk/>
          <pc:sldMk cId="1982064828" sldId="797"/>
        </pc:sldMkLst>
        <pc:spChg chg="mod">
          <ac:chgData name="Koksrud Andreas" userId="9d9beba6-c052-407a-8599-c781a677a996" providerId="ADAL" clId="{4FE90A26-74BB-45D9-B110-78981551CFFA}" dt="2022-10-12T20:10:40.926" v="865" actId="14100"/>
          <ac:spMkLst>
            <pc:docMk/>
            <pc:sldMk cId="1982064828" sldId="797"/>
            <ac:spMk id="16" creationId="{07DBB511-C5F0-4D38-9327-A4DD7CCD8691}"/>
          </ac:spMkLst>
        </pc:spChg>
        <pc:spChg chg="mod">
          <ac:chgData name="Koksrud Andreas" userId="9d9beba6-c052-407a-8599-c781a677a996" providerId="ADAL" clId="{4FE90A26-74BB-45D9-B110-78981551CFFA}" dt="2022-10-12T20:12:01.475" v="913" actId="20577"/>
          <ac:spMkLst>
            <pc:docMk/>
            <pc:sldMk cId="1982064828" sldId="797"/>
            <ac:spMk id="180" creationId="{00000000-0000-0000-0000-000000000000}"/>
          </ac:spMkLst>
        </pc:spChg>
        <pc:picChg chg="del">
          <ac:chgData name="Koksrud Andreas" userId="9d9beba6-c052-407a-8599-c781a677a996" providerId="ADAL" clId="{4FE90A26-74BB-45D9-B110-78981551CFFA}" dt="2022-10-12T20:07:58.654" v="814" actId="478"/>
          <ac:picMkLst>
            <pc:docMk/>
            <pc:sldMk cId="1982064828" sldId="797"/>
            <ac:picMk id="3" creationId="{0795624C-FAC5-4B4C-B67F-C14A716416D1}"/>
          </ac:picMkLst>
        </pc:picChg>
        <pc:picChg chg="add mod">
          <ac:chgData name="Koksrud Andreas" userId="9d9beba6-c052-407a-8599-c781a677a996" providerId="ADAL" clId="{4FE90A26-74BB-45D9-B110-78981551CFFA}" dt="2022-10-12T20:10:44.353" v="866" actId="1076"/>
          <ac:picMkLst>
            <pc:docMk/>
            <pc:sldMk cId="1982064828" sldId="797"/>
            <ac:picMk id="4" creationId="{7891C853-CDA4-472D-9162-47563510944C}"/>
          </ac:picMkLst>
        </pc:picChg>
        <pc:picChg chg="add del mod">
          <ac:chgData name="Koksrud Andreas" userId="9d9beba6-c052-407a-8599-c781a677a996" providerId="ADAL" clId="{4FE90A26-74BB-45D9-B110-78981551CFFA}" dt="2022-10-12T20:09:06.948" v="819" actId="478"/>
          <ac:picMkLst>
            <pc:docMk/>
            <pc:sldMk cId="1982064828" sldId="797"/>
            <ac:picMk id="6" creationId="{692E9468-62BC-40E3-B182-D3E38F1C34C7}"/>
          </ac:picMkLst>
        </pc:picChg>
        <pc:picChg chg="del">
          <ac:chgData name="Koksrud Andreas" userId="9d9beba6-c052-407a-8599-c781a677a996" providerId="ADAL" clId="{4FE90A26-74BB-45D9-B110-78981551CFFA}" dt="2022-10-12T20:08:00.539" v="815" actId="478"/>
          <ac:picMkLst>
            <pc:docMk/>
            <pc:sldMk cId="1982064828" sldId="797"/>
            <ac:picMk id="8" creationId="{23582907-3160-41B0-A874-64BD1F1E7507}"/>
          </ac:picMkLst>
        </pc:picChg>
        <pc:picChg chg="add del mod">
          <ac:chgData name="Koksrud Andreas" userId="9d9beba6-c052-407a-8599-c781a677a996" providerId="ADAL" clId="{4FE90A26-74BB-45D9-B110-78981551CFFA}" dt="2022-10-12T20:09:26.541" v="822" actId="478"/>
          <ac:picMkLst>
            <pc:docMk/>
            <pc:sldMk cId="1982064828" sldId="797"/>
            <ac:picMk id="9" creationId="{FAF59FAD-86F5-44E3-AFFF-12F11F48454C}"/>
          </ac:picMkLst>
        </pc:picChg>
        <pc:picChg chg="add mod modCrop">
          <ac:chgData name="Koksrud Andreas" userId="9d9beba6-c052-407a-8599-c781a677a996" providerId="ADAL" clId="{4FE90A26-74BB-45D9-B110-78981551CFFA}" dt="2022-10-12T20:10:29.740" v="863" actId="1076"/>
          <ac:picMkLst>
            <pc:docMk/>
            <pc:sldMk cId="1982064828" sldId="797"/>
            <ac:picMk id="11" creationId="{E492126D-5EC5-4497-9B11-E4D46B3F63C6}"/>
          </ac:picMkLst>
        </pc:picChg>
        <pc:picChg chg="del">
          <ac:chgData name="Koksrud Andreas" userId="9d9beba6-c052-407a-8599-c781a677a996" providerId="ADAL" clId="{4FE90A26-74BB-45D9-B110-78981551CFFA}" dt="2022-10-12T20:08:02.093" v="816" actId="478"/>
          <ac:picMkLst>
            <pc:docMk/>
            <pc:sldMk cId="1982064828" sldId="797"/>
            <ac:picMk id="14" creationId="{107818D8-79C6-4080-9D24-53E85B3DA644}"/>
          </ac:picMkLst>
        </pc:picChg>
      </pc:sldChg>
      <pc:sldChg chg="addSp delSp modSp add mod">
        <pc:chgData name="Koksrud Andreas" userId="9d9beba6-c052-407a-8599-c781a677a996" providerId="ADAL" clId="{4FE90A26-74BB-45D9-B110-78981551CFFA}" dt="2022-10-12T20:14:45.324" v="1035" actId="1076"/>
        <pc:sldMkLst>
          <pc:docMk/>
          <pc:sldMk cId="3022261891" sldId="798"/>
        </pc:sldMkLst>
        <pc:spChg chg="mod">
          <ac:chgData name="Koksrud Andreas" userId="9d9beba6-c052-407a-8599-c781a677a996" providerId="ADAL" clId="{4FE90A26-74BB-45D9-B110-78981551CFFA}" dt="2022-10-12T20:13:38.087" v="1025" actId="14100"/>
          <ac:spMkLst>
            <pc:docMk/>
            <pc:sldMk cId="3022261891" sldId="798"/>
            <ac:spMk id="16" creationId="{07DBB511-C5F0-4D38-9327-A4DD7CCD8691}"/>
          </ac:spMkLst>
        </pc:spChg>
        <pc:spChg chg="mod">
          <ac:chgData name="Koksrud Andreas" userId="9d9beba6-c052-407a-8599-c781a677a996" providerId="ADAL" clId="{4FE90A26-74BB-45D9-B110-78981551CFFA}" dt="2022-10-12T20:12:21.885" v="968" actId="20577"/>
          <ac:spMkLst>
            <pc:docMk/>
            <pc:sldMk cId="3022261891" sldId="798"/>
            <ac:spMk id="180" creationId="{00000000-0000-0000-0000-000000000000}"/>
          </ac:spMkLst>
        </pc:spChg>
        <pc:picChg chg="add mod modCrop">
          <ac:chgData name="Koksrud Andreas" userId="9d9beba6-c052-407a-8599-c781a677a996" providerId="ADAL" clId="{4FE90A26-74BB-45D9-B110-78981551CFFA}" dt="2022-10-12T20:14:38.386" v="1034" actId="1076"/>
          <ac:picMkLst>
            <pc:docMk/>
            <pc:sldMk cId="3022261891" sldId="798"/>
            <ac:picMk id="3" creationId="{6ABB57AC-7592-47D1-B631-85AFA423E9EF}"/>
          </ac:picMkLst>
        </pc:picChg>
        <pc:picChg chg="del">
          <ac:chgData name="Koksrud Andreas" userId="9d9beba6-c052-407a-8599-c781a677a996" providerId="ADAL" clId="{4FE90A26-74BB-45D9-B110-78981551CFFA}" dt="2022-10-12T20:12:44.488" v="1000" actId="478"/>
          <ac:picMkLst>
            <pc:docMk/>
            <pc:sldMk cId="3022261891" sldId="798"/>
            <ac:picMk id="4" creationId="{7891C853-CDA4-472D-9162-47563510944C}"/>
          </ac:picMkLst>
        </pc:picChg>
        <pc:picChg chg="add mod">
          <ac:chgData name="Koksrud Andreas" userId="9d9beba6-c052-407a-8599-c781a677a996" providerId="ADAL" clId="{4FE90A26-74BB-45D9-B110-78981551CFFA}" dt="2022-10-12T20:14:45.324" v="1035" actId="1076"/>
          <ac:picMkLst>
            <pc:docMk/>
            <pc:sldMk cId="3022261891" sldId="798"/>
            <ac:picMk id="6" creationId="{6DABEE66-A329-43B4-BF14-D98B56393712}"/>
          </ac:picMkLst>
        </pc:picChg>
        <pc:picChg chg="add del mod">
          <ac:chgData name="Koksrud Andreas" userId="9d9beba6-c052-407a-8599-c781a677a996" providerId="ADAL" clId="{4FE90A26-74BB-45D9-B110-78981551CFFA}" dt="2022-10-12T20:13:58.922" v="1027" actId="478"/>
          <ac:picMkLst>
            <pc:docMk/>
            <pc:sldMk cId="3022261891" sldId="798"/>
            <ac:picMk id="8" creationId="{007847FC-438C-4F08-B9CB-E47B1380D488}"/>
          </ac:picMkLst>
        </pc:picChg>
        <pc:picChg chg="add mod modCrop">
          <ac:chgData name="Koksrud Andreas" userId="9d9beba6-c052-407a-8599-c781a677a996" providerId="ADAL" clId="{4FE90A26-74BB-45D9-B110-78981551CFFA}" dt="2022-10-12T20:14:16.054" v="1030" actId="732"/>
          <ac:picMkLst>
            <pc:docMk/>
            <pc:sldMk cId="3022261891" sldId="798"/>
            <ac:picMk id="10" creationId="{75DBD8B8-9F53-470C-8D87-984D384A448D}"/>
          </ac:picMkLst>
        </pc:picChg>
        <pc:picChg chg="del">
          <ac:chgData name="Koksrud Andreas" userId="9d9beba6-c052-407a-8599-c781a677a996" providerId="ADAL" clId="{4FE90A26-74BB-45D9-B110-78981551CFFA}" dt="2022-10-12T20:12:25.157" v="969" actId="478"/>
          <ac:picMkLst>
            <pc:docMk/>
            <pc:sldMk cId="3022261891" sldId="798"/>
            <ac:picMk id="11" creationId="{E492126D-5EC5-4497-9B11-E4D46B3F63C6}"/>
          </ac:picMkLst>
        </pc:picChg>
      </pc:sldChg>
      <pc:sldChg chg="addSp modSp add mod">
        <pc:chgData name="Koksrud Andreas" userId="9d9beba6-c052-407a-8599-c781a677a996" providerId="ADAL" clId="{4FE90A26-74BB-45D9-B110-78981551CFFA}" dt="2022-10-12T20:26:01.516" v="1253" actId="1582"/>
        <pc:sldMkLst>
          <pc:docMk/>
          <pc:sldMk cId="3047001927" sldId="799"/>
        </pc:sldMkLst>
        <pc:spChg chg="add mod">
          <ac:chgData name="Koksrud Andreas" userId="9d9beba6-c052-407a-8599-c781a677a996" providerId="ADAL" clId="{4FE90A26-74BB-45D9-B110-78981551CFFA}" dt="2022-10-12T20:25:07.304" v="1248" actId="14100"/>
          <ac:spMkLst>
            <pc:docMk/>
            <pc:sldMk cId="3047001927" sldId="799"/>
            <ac:spMk id="9" creationId="{F822F018-9315-4889-AC17-787B1BD79F2F}"/>
          </ac:spMkLst>
        </pc:spChg>
        <pc:spChg chg="add mod">
          <ac:chgData name="Koksrud Andreas" userId="9d9beba6-c052-407a-8599-c781a677a996" providerId="ADAL" clId="{4FE90A26-74BB-45D9-B110-78981551CFFA}" dt="2022-10-12T20:25:14.981" v="1250" actId="1076"/>
          <ac:spMkLst>
            <pc:docMk/>
            <pc:sldMk cId="3047001927" sldId="799"/>
            <ac:spMk id="10" creationId="{E6CE9D03-47C8-4C83-B559-7DE6C4A3B822}"/>
          </ac:spMkLst>
        </pc:spChg>
        <pc:spChg chg="mod">
          <ac:chgData name="Koksrud Andreas" userId="9d9beba6-c052-407a-8599-c781a677a996" providerId="ADAL" clId="{4FE90A26-74BB-45D9-B110-78981551CFFA}" dt="2022-10-12T20:18:17.547" v="1175" actId="20577"/>
          <ac:spMkLst>
            <pc:docMk/>
            <pc:sldMk cId="3047001927" sldId="799"/>
            <ac:spMk id="180" creationId="{00000000-0000-0000-0000-000000000000}"/>
          </ac:spMkLst>
        </pc:spChg>
        <pc:picChg chg="add mod">
          <ac:chgData name="Koksrud Andreas" userId="9d9beba6-c052-407a-8599-c781a677a996" providerId="ADAL" clId="{4FE90A26-74BB-45D9-B110-78981551CFFA}" dt="2022-10-12T20:24:18.671" v="1243" actId="1076"/>
          <ac:picMkLst>
            <pc:docMk/>
            <pc:sldMk cId="3047001927" sldId="799"/>
            <ac:picMk id="3" creationId="{B1A6F25B-7528-4B3D-8975-9F5FEC3F5683}"/>
          </ac:picMkLst>
        </pc:picChg>
        <pc:picChg chg="add mod">
          <ac:chgData name="Koksrud Andreas" userId="9d9beba6-c052-407a-8599-c781a677a996" providerId="ADAL" clId="{4FE90A26-74BB-45D9-B110-78981551CFFA}" dt="2022-10-12T20:24:54.626" v="1245" actId="1076"/>
          <ac:picMkLst>
            <pc:docMk/>
            <pc:sldMk cId="3047001927" sldId="799"/>
            <ac:picMk id="5" creationId="{2011A7F9-D50B-4F3A-8B63-E2465B601E87}"/>
          </ac:picMkLst>
        </pc:picChg>
        <pc:cxnChg chg="add mod">
          <ac:chgData name="Koksrud Andreas" userId="9d9beba6-c052-407a-8599-c781a677a996" providerId="ADAL" clId="{4FE90A26-74BB-45D9-B110-78981551CFFA}" dt="2022-10-12T20:26:01.516" v="1253" actId="1582"/>
          <ac:cxnSpMkLst>
            <pc:docMk/>
            <pc:sldMk cId="3047001927" sldId="799"/>
            <ac:cxnSpMk id="7" creationId="{CDCB4572-7212-4095-A5A4-4D454AA3FDCC}"/>
          </ac:cxnSpMkLst>
        </pc:cxnChg>
      </pc:sldChg>
      <pc:sldChg chg="addSp delSp modSp add mod">
        <pc:chgData name="Koksrud Andreas" userId="9d9beba6-c052-407a-8599-c781a677a996" providerId="ADAL" clId="{4FE90A26-74BB-45D9-B110-78981551CFFA}" dt="2022-10-12T20:33:53.537" v="1265" actId="931"/>
        <pc:sldMkLst>
          <pc:docMk/>
          <pc:sldMk cId="370428494" sldId="800"/>
        </pc:sldMkLst>
        <pc:spChg chg="add mod">
          <ac:chgData name="Koksrud Andreas" userId="9d9beba6-c052-407a-8599-c781a677a996" providerId="ADAL" clId="{4FE90A26-74BB-45D9-B110-78981551CFFA}" dt="2022-10-12T20:28:41.958" v="1257" actId="1076"/>
          <ac:spMkLst>
            <pc:docMk/>
            <pc:sldMk cId="370428494" sldId="800"/>
            <ac:spMk id="5" creationId="{09F02E7C-7E64-4F56-B9D3-2867D1136F02}"/>
          </ac:spMkLst>
        </pc:spChg>
        <pc:spChg chg="mod">
          <ac:chgData name="Koksrud Andreas" userId="9d9beba6-c052-407a-8599-c781a677a996" providerId="ADAL" clId="{4FE90A26-74BB-45D9-B110-78981551CFFA}" dt="2022-10-12T20:18:28.200" v="1197" actId="20577"/>
          <ac:spMkLst>
            <pc:docMk/>
            <pc:sldMk cId="370428494" sldId="800"/>
            <ac:spMk id="180" creationId="{00000000-0000-0000-0000-000000000000}"/>
          </ac:spMkLst>
        </pc:spChg>
        <pc:picChg chg="add del mod">
          <ac:chgData name="Koksrud Andreas" userId="9d9beba6-c052-407a-8599-c781a677a996" providerId="ADAL" clId="{4FE90A26-74BB-45D9-B110-78981551CFFA}" dt="2022-10-12T20:33:27.264" v="1262" actId="478"/>
          <ac:picMkLst>
            <pc:docMk/>
            <pc:sldMk cId="370428494" sldId="800"/>
            <ac:picMk id="3" creationId="{223CA683-CA82-4ACC-BC3E-B62560C0FF17}"/>
          </ac:picMkLst>
        </pc:picChg>
        <pc:picChg chg="add mod">
          <ac:chgData name="Koksrud Andreas" userId="9d9beba6-c052-407a-8599-c781a677a996" providerId="ADAL" clId="{4FE90A26-74BB-45D9-B110-78981551CFFA}" dt="2022-10-12T20:33:33.593" v="1264" actId="1076"/>
          <ac:picMkLst>
            <pc:docMk/>
            <pc:sldMk cId="370428494" sldId="800"/>
            <ac:picMk id="6" creationId="{93C1DF32-AC33-4EF8-96C1-411C83A95BDD}"/>
          </ac:picMkLst>
        </pc:picChg>
        <pc:picChg chg="add mod">
          <ac:chgData name="Koksrud Andreas" userId="9d9beba6-c052-407a-8599-c781a677a996" providerId="ADAL" clId="{4FE90A26-74BB-45D9-B110-78981551CFFA}" dt="2022-10-12T20:33:53.537" v="1265" actId="931"/>
          <ac:picMkLst>
            <pc:docMk/>
            <pc:sldMk cId="370428494" sldId="800"/>
            <ac:picMk id="8" creationId="{F87FAB7C-4F6C-4ED5-BD32-480BFBBE0350}"/>
          </ac:picMkLst>
        </pc:picChg>
      </pc:sldChg>
      <pc:sldChg chg="addSp modSp add mod">
        <pc:chgData name="Koksrud Andreas" userId="9d9beba6-c052-407a-8599-c781a677a996" providerId="ADAL" clId="{4FE90A26-74BB-45D9-B110-78981551CFFA}" dt="2022-10-12T20:41:14.406" v="1329" actId="1035"/>
        <pc:sldMkLst>
          <pc:docMk/>
          <pc:sldMk cId="490059796" sldId="801"/>
        </pc:sldMkLst>
        <pc:spChg chg="mod">
          <ac:chgData name="Koksrud Andreas" userId="9d9beba6-c052-407a-8599-c781a677a996" providerId="ADAL" clId="{4FE90A26-74BB-45D9-B110-78981551CFFA}" dt="2022-10-12T20:18:37.687" v="1211" actId="20577"/>
          <ac:spMkLst>
            <pc:docMk/>
            <pc:sldMk cId="490059796" sldId="801"/>
            <ac:spMk id="180" creationId="{00000000-0000-0000-0000-000000000000}"/>
          </ac:spMkLst>
        </pc:spChg>
        <pc:picChg chg="add mod">
          <ac:chgData name="Koksrud Andreas" userId="9d9beba6-c052-407a-8599-c781a677a996" providerId="ADAL" clId="{4FE90A26-74BB-45D9-B110-78981551CFFA}" dt="2022-10-12T20:40:22.056" v="1315" actId="14100"/>
          <ac:picMkLst>
            <pc:docMk/>
            <pc:sldMk cId="490059796" sldId="801"/>
            <ac:picMk id="3" creationId="{E716569D-0FB9-4EB7-8281-D55FCCCADF90}"/>
          </ac:picMkLst>
        </pc:picChg>
        <pc:picChg chg="add mod">
          <ac:chgData name="Koksrud Andreas" userId="9d9beba6-c052-407a-8599-c781a677a996" providerId="ADAL" clId="{4FE90A26-74BB-45D9-B110-78981551CFFA}" dt="2022-10-12T20:41:14.406" v="1329" actId="1035"/>
          <ac:picMkLst>
            <pc:docMk/>
            <pc:sldMk cId="490059796" sldId="801"/>
            <ac:picMk id="5" creationId="{F7EC644E-5B8E-4772-AA5A-7CBC1C3A6FD0}"/>
          </ac:picMkLst>
        </pc:picChg>
        <pc:picChg chg="add mod modCrop">
          <ac:chgData name="Koksrud Andreas" userId="9d9beba6-c052-407a-8599-c781a677a996" providerId="ADAL" clId="{4FE90A26-74BB-45D9-B110-78981551CFFA}" dt="2022-10-12T20:41:10.118" v="1326" actId="14100"/>
          <ac:picMkLst>
            <pc:docMk/>
            <pc:sldMk cId="490059796" sldId="801"/>
            <ac:picMk id="7" creationId="{E38D5BF8-8BBE-478C-AEDC-060E2FB5EB0F}"/>
          </ac:picMkLst>
        </pc:picChg>
      </pc:sldChg>
      <pc:sldChg chg="addSp modSp add mod">
        <pc:chgData name="Koksrud Andreas" userId="9d9beba6-c052-407a-8599-c781a677a996" providerId="ADAL" clId="{4FE90A26-74BB-45D9-B110-78981551CFFA}" dt="2022-10-12T20:43:44.086" v="1345" actId="732"/>
        <pc:sldMkLst>
          <pc:docMk/>
          <pc:sldMk cId="4103761933" sldId="802"/>
        </pc:sldMkLst>
        <pc:spChg chg="add mod">
          <ac:chgData name="Koksrud Andreas" userId="9d9beba6-c052-407a-8599-c781a677a996" providerId="ADAL" clId="{4FE90A26-74BB-45D9-B110-78981551CFFA}" dt="2022-10-12T20:42:48.917" v="1341" actId="14100"/>
          <ac:spMkLst>
            <pc:docMk/>
            <pc:sldMk cId="4103761933" sldId="802"/>
            <ac:spMk id="5" creationId="{ECC38A9E-8065-42B9-9FA7-05E11395ACA0}"/>
          </ac:spMkLst>
        </pc:spChg>
        <pc:spChg chg="mod">
          <ac:chgData name="Koksrud Andreas" userId="9d9beba6-c052-407a-8599-c781a677a996" providerId="ADAL" clId="{4FE90A26-74BB-45D9-B110-78981551CFFA}" dt="2022-10-12T20:18:49.130" v="1227" actId="20577"/>
          <ac:spMkLst>
            <pc:docMk/>
            <pc:sldMk cId="4103761933" sldId="802"/>
            <ac:spMk id="180" creationId="{00000000-0000-0000-0000-000000000000}"/>
          </ac:spMkLst>
        </pc:spChg>
        <pc:picChg chg="add mod modCrop">
          <ac:chgData name="Koksrud Andreas" userId="9d9beba6-c052-407a-8599-c781a677a996" providerId="ADAL" clId="{4FE90A26-74BB-45D9-B110-78981551CFFA}" dt="2022-10-12T20:43:44.086" v="1345" actId="732"/>
          <ac:picMkLst>
            <pc:docMk/>
            <pc:sldMk cId="4103761933" sldId="802"/>
            <ac:picMk id="3" creationId="{36E1633A-388A-4E21-8FB4-DD0A99F6CD79}"/>
          </ac:picMkLst>
        </pc:picChg>
      </pc:sldChg>
      <pc:sldChg chg="add del">
        <pc:chgData name="Koksrud Andreas" userId="9d9beba6-c052-407a-8599-c781a677a996" providerId="ADAL" clId="{4FE90A26-74BB-45D9-B110-78981551CFFA}" dt="2022-10-12T20:18:58.222" v="1228" actId="47"/>
        <pc:sldMkLst>
          <pc:docMk/>
          <pc:sldMk cId="1711339699" sldId="803"/>
        </pc:sldMkLst>
      </pc:sldChg>
      <pc:sldChg chg="addSp delSp modSp add mod">
        <pc:chgData name="Koksrud Andreas" userId="9d9beba6-c052-407a-8599-c781a677a996" providerId="ADAL" clId="{4FE90A26-74BB-45D9-B110-78981551CFFA}" dt="2022-10-12T20:36:41.492" v="1311" actId="1076"/>
        <pc:sldMkLst>
          <pc:docMk/>
          <pc:sldMk cId="2082423837" sldId="803"/>
        </pc:sldMkLst>
        <pc:spChg chg="mod">
          <ac:chgData name="Koksrud Andreas" userId="9d9beba6-c052-407a-8599-c781a677a996" providerId="ADAL" clId="{4FE90A26-74BB-45D9-B110-78981551CFFA}" dt="2022-10-12T20:35:32.037" v="1303" actId="6549"/>
          <ac:spMkLst>
            <pc:docMk/>
            <pc:sldMk cId="2082423837" sldId="803"/>
            <ac:spMk id="180" creationId="{00000000-0000-0000-0000-000000000000}"/>
          </ac:spMkLst>
        </pc:spChg>
        <pc:picChg chg="add mod">
          <ac:chgData name="Koksrud Andreas" userId="9d9beba6-c052-407a-8599-c781a677a996" providerId="ADAL" clId="{4FE90A26-74BB-45D9-B110-78981551CFFA}" dt="2022-10-12T20:35:44.425" v="1305" actId="1076"/>
          <ac:picMkLst>
            <pc:docMk/>
            <pc:sldMk cId="2082423837" sldId="803"/>
            <ac:picMk id="3" creationId="{43708057-FAA4-4CA5-9347-8AB8B6A3C87F}"/>
          </ac:picMkLst>
        </pc:picChg>
        <pc:picChg chg="del">
          <ac:chgData name="Koksrud Andreas" userId="9d9beba6-c052-407a-8599-c781a677a996" providerId="ADAL" clId="{4FE90A26-74BB-45D9-B110-78981551CFFA}" dt="2022-10-12T20:35:08.210" v="1280" actId="478"/>
          <ac:picMkLst>
            <pc:docMk/>
            <pc:sldMk cId="2082423837" sldId="803"/>
            <ac:picMk id="6" creationId="{93C1DF32-AC33-4EF8-96C1-411C83A95BDD}"/>
          </ac:picMkLst>
        </pc:picChg>
        <pc:picChg chg="add mod modCrop">
          <ac:chgData name="Koksrud Andreas" userId="9d9beba6-c052-407a-8599-c781a677a996" providerId="ADAL" clId="{4FE90A26-74BB-45D9-B110-78981551CFFA}" dt="2022-10-12T20:36:41.492" v="1311" actId="1076"/>
          <ac:picMkLst>
            <pc:docMk/>
            <pc:sldMk cId="2082423837" sldId="803"/>
            <ac:picMk id="7" creationId="{3F19B2D2-A6F4-44AD-8293-9052DB5034F5}"/>
          </ac:picMkLst>
        </pc:picChg>
        <pc:picChg chg="del">
          <ac:chgData name="Koksrud Andreas" userId="9d9beba6-c052-407a-8599-c781a677a996" providerId="ADAL" clId="{4FE90A26-74BB-45D9-B110-78981551CFFA}" dt="2022-10-12T20:35:10.378" v="1281" actId="478"/>
          <ac:picMkLst>
            <pc:docMk/>
            <pc:sldMk cId="2082423837" sldId="803"/>
            <ac:picMk id="8" creationId="{F87FAB7C-4F6C-4ED5-BD32-480BFBBE0350}"/>
          </ac:picMkLst>
        </pc:picChg>
      </pc:sldChg>
      <pc:sldChg chg="delSp modSp add mod">
        <pc:chgData name="Koksrud Andreas" userId="9d9beba6-c052-407a-8599-c781a677a996" providerId="ADAL" clId="{4FE90A26-74BB-45D9-B110-78981551CFFA}" dt="2022-10-12T20:44:57.067" v="1363" actId="20577"/>
        <pc:sldMkLst>
          <pc:docMk/>
          <pc:sldMk cId="652182716" sldId="804"/>
        </pc:sldMkLst>
        <pc:spChg chg="del">
          <ac:chgData name="Koksrud Andreas" userId="9d9beba6-c052-407a-8599-c781a677a996" providerId="ADAL" clId="{4FE90A26-74BB-45D9-B110-78981551CFFA}" dt="2022-10-12T20:44:48.915" v="1348" actId="478"/>
          <ac:spMkLst>
            <pc:docMk/>
            <pc:sldMk cId="652182716" sldId="804"/>
            <ac:spMk id="4" creationId="{2ECF3AB8-A6F7-4C86-8007-5158B60C6A0E}"/>
          </ac:spMkLst>
        </pc:spChg>
        <pc:spChg chg="del">
          <ac:chgData name="Koksrud Andreas" userId="9d9beba6-c052-407a-8599-c781a677a996" providerId="ADAL" clId="{4FE90A26-74BB-45D9-B110-78981551CFFA}" dt="2022-10-12T20:44:48.915" v="1348" actId="478"/>
          <ac:spMkLst>
            <pc:docMk/>
            <pc:sldMk cId="652182716" sldId="804"/>
            <ac:spMk id="7" creationId="{6068465B-FC64-4B96-946D-409C1A0164D1}"/>
          </ac:spMkLst>
        </pc:spChg>
        <pc:spChg chg="del">
          <ac:chgData name="Koksrud Andreas" userId="9d9beba6-c052-407a-8599-c781a677a996" providerId="ADAL" clId="{4FE90A26-74BB-45D9-B110-78981551CFFA}" dt="2022-10-12T20:44:48.915" v="1348" actId="478"/>
          <ac:spMkLst>
            <pc:docMk/>
            <pc:sldMk cId="652182716" sldId="804"/>
            <ac:spMk id="10" creationId="{B8AD7035-B1E6-4BAC-809E-880AE16677EC}"/>
          </ac:spMkLst>
        </pc:spChg>
        <pc:spChg chg="del">
          <ac:chgData name="Koksrud Andreas" userId="9d9beba6-c052-407a-8599-c781a677a996" providerId="ADAL" clId="{4FE90A26-74BB-45D9-B110-78981551CFFA}" dt="2022-10-12T20:44:48.915" v="1348" actId="478"/>
          <ac:spMkLst>
            <pc:docMk/>
            <pc:sldMk cId="652182716" sldId="804"/>
            <ac:spMk id="12" creationId="{12E40938-6728-48DC-A135-E93B4CFB06AF}"/>
          </ac:spMkLst>
        </pc:spChg>
        <pc:spChg chg="del">
          <ac:chgData name="Koksrud Andreas" userId="9d9beba6-c052-407a-8599-c781a677a996" providerId="ADAL" clId="{4FE90A26-74BB-45D9-B110-78981551CFFA}" dt="2022-10-12T20:44:48.915" v="1348" actId="478"/>
          <ac:spMkLst>
            <pc:docMk/>
            <pc:sldMk cId="652182716" sldId="804"/>
            <ac:spMk id="15" creationId="{C9C592CD-35F0-4396-97D0-9E7728F1C86D}"/>
          </ac:spMkLst>
        </pc:spChg>
        <pc:spChg chg="mod">
          <ac:chgData name="Koksrud Andreas" userId="9d9beba6-c052-407a-8599-c781a677a996" providerId="ADAL" clId="{4FE90A26-74BB-45D9-B110-78981551CFFA}" dt="2022-10-12T20:44:57.067" v="1363" actId="20577"/>
          <ac:spMkLst>
            <pc:docMk/>
            <pc:sldMk cId="652182716" sldId="804"/>
            <ac:spMk id="16" creationId="{07DBB511-C5F0-4D38-9327-A4DD7CCD8691}"/>
          </ac:spMkLst>
        </pc:spChg>
        <pc:spChg chg="del">
          <ac:chgData name="Koksrud Andreas" userId="9d9beba6-c052-407a-8599-c781a677a996" providerId="ADAL" clId="{4FE90A26-74BB-45D9-B110-78981551CFFA}" dt="2022-10-12T20:44:48.915" v="1348" actId="478"/>
          <ac:spMkLst>
            <pc:docMk/>
            <pc:sldMk cId="652182716" sldId="804"/>
            <ac:spMk id="21" creationId="{6863767D-A90F-4028-8874-5F81AE2B27F3}"/>
          </ac:spMkLst>
        </pc:spChg>
        <pc:spChg chg="del">
          <ac:chgData name="Koksrud Andreas" userId="9d9beba6-c052-407a-8599-c781a677a996" providerId="ADAL" clId="{4FE90A26-74BB-45D9-B110-78981551CFFA}" dt="2022-10-12T20:44:48.915" v="1348" actId="478"/>
          <ac:spMkLst>
            <pc:docMk/>
            <pc:sldMk cId="652182716" sldId="804"/>
            <ac:spMk id="30" creationId="{76B2A01D-6F66-4771-97AD-3C58C01E7EF7}"/>
          </ac:spMkLst>
        </pc:spChg>
        <pc:spChg chg="del">
          <ac:chgData name="Koksrud Andreas" userId="9d9beba6-c052-407a-8599-c781a677a996" providerId="ADAL" clId="{4FE90A26-74BB-45D9-B110-78981551CFFA}" dt="2022-10-12T20:44:51.464" v="1349" actId="478"/>
          <ac:spMkLst>
            <pc:docMk/>
            <pc:sldMk cId="652182716" sldId="804"/>
            <ac:spMk id="31" creationId="{7ACC2683-E91B-4ACE-8782-1EC35BE01537}"/>
          </ac:spMkLst>
        </pc:spChg>
        <pc:picChg chg="del">
          <ac:chgData name="Koksrud Andreas" userId="9d9beba6-c052-407a-8599-c781a677a996" providerId="ADAL" clId="{4FE90A26-74BB-45D9-B110-78981551CFFA}" dt="2022-10-12T20:44:43.128" v="1347" actId="478"/>
          <ac:picMkLst>
            <pc:docMk/>
            <pc:sldMk cId="652182716" sldId="804"/>
            <ac:picMk id="17" creationId="{C6160B23-DB6A-46B7-82CB-D12F6C26C5F6}"/>
          </ac:picMkLst>
        </pc:picChg>
        <pc:cxnChg chg="del">
          <ac:chgData name="Koksrud Andreas" userId="9d9beba6-c052-407a-8599-c781a677a996" providerId="ADAL" clId="{4FE90A26-74BB-45D9-B110-78981551CFFA}" dt="2022-10-12T20:44:48.915" v="1348" actId="478"/>
          <ac:cxnSpMkLst>
            <pc:docMk/>
            <pc:sldMk cId="652182716" sldId="804"/>
            <ac:cxnSpMk id="6" creationId="{277973A1-4F9D-496B-AED6-59A78234FF48}"/>
          </ac:cxnSpMkLst>
        </pc:cxnChg>
        <pc:cxnChg chg="del mod">
          <ac:chgData name="Koksrud Andreas" userId="9d9beba6-c052-407a-8599-c781a677a996" providerId="ADAL" clId="{4FE90A26-74BB-45D9-B110-78981551CFFA}" dt="2022-10-12T20:44:48.915" v="1348" actId="478"/>
          <ac:cxnSpMkLst>
            <pc:docMk/>
            <pc:sldMk cId="652182716" sldId="804"/>
            <ac:cxnSpMk id="9" creationId="{9ECF109E-52D4-4978-8BB7-265D06CCB3E5}"/>
          </ac:cxnSpMkLst>
        </pc:cxnChg>
        <pc:cxnChg chg="del">
          <ac:chgData name="Koksrud Andreas" userId="9d9beba6-c052-407a-8599-c781a677a996" providerId="ADAL" clId="{4FE90A26-74BB-45D9-B110-78981551CFFA}" dt="2022-10-12T20:44:48.915" v="1348" actId="478"/>
          <ac:cxnSpMkLst>
            <pc:docMk/>
            <pc:sldMk cId="652182716" sldId="804"/>
            <ac:cxnSpMk id="13" creationId="{5E61798F-0846-4D58-A3D1-175853F3945A}"/>
          </ac:cxnSpMkLst>
        </pc:cxnChg>
        <pc:cxnChg chg="del mod">
          <ac:chgData name="Koksrud Andreas" userId="9d9beba6-c052-407a-8599-c781a677a996" providerId="ADAL" clId="{4FE90A26-74BB-45D9-B110-78981551CFFA}" dt="2022-10-12T20:44:48.915" v="1348" actId="478"/>
          <ac:cxnSpMkLst>
            <pc:docMk/>
            <pc:sldMk cId="652182716" sldId="804"/>
            <ac:cxnSpMk id="32" creationId="{1F6C5685-455E-4868-A46C-95B393FC102D}"/>
          </ac:cxnSpMkLst>
        </pc:cxnChg>
      </pc:sldChg>
      <pc:sldChg chg="delSp modSp add mod">
        <pc:chgData name="Koksrud Andreas" userId="9d9beba6-c052-407a-8599-c781a677a996" providerId="ADAL" clId="{4FE90A26-74BB-45D9-B110-78981551CFFA}" dt="2022-10-12T20:45:37.855" v="1396" actId="1076"/>
        <pc:sldMkLst>
          <pc:docMk/>
          <pc:sldMk cId="2465847695" sldId="805"/>
        </pc:sldMkLst>
        <pc:spChg chg="mod">
          <ac:chgData name="Koksrud Andreas" userId="9d9beba6-c052-407a-8599-c781a677a996" providerId="ADAL" clId="{4FE90A26-74BB-45D9-B110-78981551CFFA}" dt="2022-10-12T20:45:37.855" v="1396" actId="1076"/>
          <ac:spMkLst>
            <pc:docMk/>
            <pc:sldMk cId="2465847695" sldId="805"/>
            <ac:spMk id="16" creationId="{07DBB511-C5F0-4D38-9327-A4DD7CCD8691}"/>
          </ac:spMkLst>
        </pc:spChg>
        <pc:spChg chg="mod">
          <ac:chgData name="Koksrud Andreas" userId="9d9beba6-c052-407a-8599-c781a677a996" providerId="ADAL" clId="{4FE90A26-74BB-45D9-B110-78981551CFFA}" dt="2022-10-12T20:45:17.519" v="1371" actId="20577"/>
          <ac:spMkLst>
            <pc:docMk/>
            <pc:sldMk cId="2465847695" sldId="805"/>
            <ac:spMk id="180" creationId="{00000000-0000-0000-0000-000000000000}"/>
          </ac:spMkLst>
        </pc:spChg>
        <pc:picChg chg="del">
          <ac:chgData name="Koksrud Andreas" userId="9d9beba6-c052-407a-8599-c781a677a996" providerId="ADAL" clId="{4FE90A26-74BB-45D9-B110-78981551CFFA}" dt="2022-10-12T20:45:21.169" v="1373" actId="478"/>
          <ac:picMkLst>
            <pc:docMk/>
            <pc:sldMk cId="2465847695" sldId="805"/>
            <ac:picMk id="4" creationId="{7891C853-CDA4-472D-9162-47563510944C}"/>
          </ac:picMkLst>
        </pc:picChg>
        <pc:picChg chg="del">
          <ac:chgData name="Koksrud Andreas" userId="9d9beba6-c052-407a-8599-c781a677a996" providerId="ADAL" clId="{4FE90A26-74BB-45D9-B110-78981551CFFA}" dt="2022-10-12T20:45:19.753" v="1372" actId="478"/>
          <ac:picMkLst>
            <pc:docMk/>
            <pc:sldMk cId="2465847695" sldId="805"/>
            <ac:picMk id="11" creationId="{E492126D-5EC5-4497-9B11-E4D46B3F63C6}"/>
          </ac:picMkLst>
        </pc:picChg>
      </pc:sldChg>
      <pc:sldChg chg="delSp modSp add mod">
        <pc:chgData name="Koksrud Andreas" userId="9d9beba6-c052-407a-8599-c781a677a996" providerId="ADAL" clId="{4FE90A26-74BB-45D9-B110-78981551CFFA}" dt="2022-10-12T20:46:13.772" v="1427" actId="478"/>
        <pc:sldMkLst>
          <pc:docMk/>
          <pc:sldMk cId="2061140835" sldId="806"/>
        </pc:sldMkLst>
        <pc:spChg chg="mod">
          <ac:chgData name="Koksrud Andreas" userId="9d9beba6-c052-407a-8599-c781a677a996" providerId="ADAL" clId="{4FE90A26-74BB-45D9-B110-78981551CFFA}" dt="2022-10-12T20:46:09.510" v="1424" actId="14100"/>
          <ac:spMkLst>
            <pc:docMk/>
            <pc:sldMk cId="2061140835" sldId="806"/>
            <ac:spMk id="16" creationId="{07DBB511-C5F0-4D38-9327-A4DD7CCD8691}"/>
          </ac:spMkLst>
        </pc:spChg>
        <pc:picChg chg="del">
          <ac:chgData name="Koksrud Andreas" userId="9d9beba6-c052-407a-8599-c781a677a996" providerId="ADAL" clId="{4FE90A26-74BB-45D9-B110-78981551CFFA}" dt="2022-10-12T20:46:12.348" v="1426" actId="478"/>
          <ac:picMkLst>
            <pc:docMk/>
            <pc:sldMk cId="2061140835" sldId="806"/>
            <ac:picMk id="3" creationId="{6ABB57AC-7592-47D1-B631-85AFA423E9EF}"/>
          </ac:picMkLst>
        </pc:picChg>
        <pc:picChg chg="del">
          <ac:chgData name="Koksrud Andreas" userId="9d9beba6-c052-407a-8599-c781a677a996" providerId="ADAL" clId="{4FE90A26-74BB-45D9-B110-78981551CFFA}" dt="2022-10-12T20:46:13.772" v="1427" actId="478"/>
          <ac:picMkLst>
            <pc:docMk/>
            <pc:sldMk cId="2061140835" sldId="806"/>
            <ac:picMk id="6" creationId="{6DABEE66-A329-43B4-BF14-D98B56393712}"/>
          </ac:picMkLst>
        </pc:picChg>
        <pc:picChg chg="del">
          <ac:chgData name="Koksrud Andreas" userId="9d9beba6-c052-407a-8599-c781a677a996" providerId="ADAL" clId="{4FE90A26-74BB-45D9-B110-78981551CFFA}" dt="2022-10-12T20:46:10.849" v="1425" actId="478"/>
          <ac:picMkLst>
            <pc:docMk/>
            <pc:sldMk cId="2061140835" sldId="806"/>
            <ac:picMk id="10" creationId="{75DBD8B8-9F53-470C-8D87-984D384A448D}"/>
          </ac:picMkLst>
        </pc:picChg>
      </pc:sldChg>
      <pc:sldChg chg="delSp modSp add del mod">
        <pc:chgData name="Koksrud Andreas" userId="9d9beba6-c052-407a-8599-c781a677a996" providerId="ADAL" clId="{4FE90A26-74BB-45D9-B110-78981551CFFA}" dt="2022-10-12T20:54:44.818" v="1440" actId="47"/>
        <pc:sldMkLst>
          <pc:docMk/>
          <pc:sldMk cId="1126792161" sldId="807"/>
        </pc:sldMkLst>
        <pc:spChg chg="mod">
          <ac:chgData name="Koksrud Andreas" userId="9d9beba6-c052-407a-8599-c781a677a996" providerId="ADAL" clId="{4FE90A26-74BB-45D9-B110-78981551CFFA}" dt="2022-10-12T20:52:51.108" v="1438" actId="20577"/>
          <ac:spMkLst>
            <pc:docMk/>
            <pc:sldMk cId="1126792161" sldId="807"/>
            <ac:spMk id="16" creationId="{07DBB511-C5F0-4D38-9327-A4DD7CCD8691}"/>
          </ac:spMkLst>
        </pc:spChg>
        <pc:picChg chg="del">
          <ac:chgData name="Koksrud Andreas" userId="9d9beba6-c052-407a-8599-c781a677a996" providerId="ADAL" clId="{4FE90A26-74BB-45D9-B110-78981551CFFA}" dt="2022-10-12T20:52:54.738" v="1439" actId="478"/>
          <ac:picMkLst>
            <pc:docMk/>
            <pc:sldMk cId="1126792161" sldId="807"/>
            <ac:picMk id="17" creationId="{C6160B23-DB6A-46B7-82CB-D12F6C26C5F6}"/>
          </ac:picMkLst>
        </pc:picChg>
      </pc:sldChg>
    </pc:docChg>
  </pc:docChgLst>
  <pc:docChgLst>
    <pc:chgData name="Koksrud Andreas" userId="9d9beba6-c052-407a-8599-c781a677a996" providerId="ADAL" clId="{C7E37F34-6F54-43DB-95E2-955F8CDF9C61}"/>
    <pc:docChg chg="undo custSel modSld">
      <pc:chgData name="Koksrud Andreas" userId="9d9beba6-c052-407a-8599-c781a677a996" providerId="ADAL" clId="{C7E37F34-6F54-43DB-95E2-955F8CDF9C61}" dt="2023-10-26T10:29:20.878" v="86" actId="20577"/>
      <pc:docMkLst>
        <pc:docMk/>
      </pc:docMkLst>
      <pc:sldChg chg="modSp mod">
        <pc:chgData name="Koksrud Andreas" userId="9d9beba6-c052-407a-8599-c781a677a996" providerId="ADAL" clId="{C7E37F34-6F54-43DB-95E2-955F8CDF9C61}" dt="2023-10-26T10:29:20.878" v="86" actId="20577"/>
        <pc:sldMkLst>
          <pc:docMk/>
          <pc:sldMk cId="697137886" sldId="679"/>
        </pc:sldMkLst>
        <pc:spChg chg="mod">
          <ac:chgData name="Koksrud Andreas" userId="9d9beba6-c052-407a-8599-c781a677a996" providerId="ADAL" clId="{C7E37F34-6F54-43DB-95E2-955F8CDF9C61}" dt="2023-10-26T10:29:20.878" v="86" actId="20577"/>
          <ac:spMkLst>
            <pc:docMk/>
            <pc:sldMk cId="697137886" sldId="679"/>
            <ac:spMk id="2" creationId="{00000000-0000-0000-0000-000000000000}"/>
          </ac:spMkLst>
        </pc:spChg>
      </pc:sldChg>
    </pc:docChg>
  </pc:docChgLst>
  <pc:docChgLst>
    <pc:chgData name="Andreas Koksrud" userId="9d9beba6-c052-407a-8599-c781a677a996" providerId="ADAL" clId="{8658473B-F8B0-412E-ABD9-785EC206476C}"/>
    <pc:docChg chg="delSld modSld addSection delSection modSection">
      <pc:chgData name="Andreas Koksrud" userId="9d9beba6-c052-407a-8599-c781a677a996" providerId="ADAL" clId="{8658473B-F8B0-412E-ABD9-785EC206476C}" dt="2024-08-11T09:43:01.101" v="17" actId="11230"/>
      <pc:docMkLst>
        <pc:docMk/>
      </pc:docMkLst>
      <pc:sldChg chg="modSp mod">
        <pc:chgData name="Andreas Koksrud" userId="9d9beba6-c052-407a-8599-c781a677a996" providerId="ADAL" clId="{8658473B-F8B0-412E-ABD9-785EC206476C}" dt="2024-08-11T09:38:51.867" v="9" actId="20577"/>
        <pc:sldMkLst>
          <pc:docMk/>
          <pc:sldMk cId="697137886" sldId="679"/>
        </pc:sldMkLst>
        <pc:spChg chg="mod">
          <ac:chgData name="Andreas Koksrud" userId="9d9beba6-c052-407a-8599-c781a677a996" providerId="ADAL" clId="{8658473B-F8B0-412E-ABD9-785EC206476C}" dt="2024-08-11T09:38:51.867" v="9" actId="20577"/>
          <ac:spMkLst>
            <pc:docMk/>
            <pc:sldMk cId="697137886" sldId="679"/>
            <ac:spMk id="2" creationId="{00000000-0000-0000-0000-000000000000}"/>
          </ac:spMkLst>
        </pc:spChg>
      </pc:sldChg>
      <pc:sldChg chg="modSp mod">
        <pc:chgData name="Andreas Koksrud" userId="9d9beba6-c052-407a-8599-c781a677a996" providerId="ADAL" clId="{8658473B-F8B0-412E-ABD9-785EC206476C}" dt="2024-08-11T09:39:00.430" v="10" actId="1076"/>
        <pc:sldMkLst>
          <pc:docMk/>
          <pc:sldMk cId="2087783305" sldId="730"/>
        </pc:sldMkLst>
        <pc:spChg chg="mod">
          <ac:chgData name="Andreas Koksrud" userId="9d9beba6-c052-407a-8599-c781a677a996" providerId="ADAL" clId="{8658473B-F8B0-412E-ABD9-785EC206476C}" dt="2024-08-11T09:39:00.430" v="10" actId="1076"/>
          <ac:spMkLst>
            <pc:docMk/>
            <pc:sldMk cId="2087783305" sldId="730"/>
            <ac:spMk id="2" creationId="{E83F8947-299D-4698-B80E-56B8E23125F0}"/>
          </ac:spMkLst>
        </pc:spChg>
      </pc:sldChg>
      <pc:sldChg chg="del">
        <pc:chgData name="Andreas Koksrud" userId="9d9beba6-c052-407a-8599-c781a677a996" providerId="ADAL" clId="{8658473B-F8B0-412E-ABD9-785EC206476C}" dt="2024-08-11T09:41:31.703" v="13" actId="47"/>
        <pc:sldMkLst>
          <pc:docMk/>
          <pc:sldMk cId="4184721091" sldId="775"/>
        </pc:sldMkLst>
      </pc:sldChg>
      <pc:sldChg chg="del">
        <pc:chgData name="Andreas Koksrud" userId="9d9beba6-c052-407a-8599-c781a677a996" providerId="ADAL" clId="{8658473B-F8B0-412E-ABD9-785EC206476C}" dt="2024-08-11T09:41:31.703" v="13" actId="47"/>
        <pc:sldMkLst>
          <pc:docMk/>
          <pc:sldMk cId="267941889" sldId="776"/>
        </pc:sldMkLst>
      </pc:sldChg>
      <pc:sldChg chg="del">
        <pc:chgData name="Andreas Koksrud" userId="9d9beba6-c052-407a-8599-c781a677a996" providerId="ADAL" clId="{8658473B-F8B0-412E-ABD9-785EC206476C}" dt="2024-08-11T09:41:31.703" v="13" actId="47"/>
        <pc:sldMkLst>
          <pc:docMk/>
          <pc:sldMk cId="3317680748" sldId="807"/>
        </pc:sldMkLst>
      </pc:sldChg>
      <pc:sldChg chg="del">
        <pc:chgData name="Andreas Koksrud" userId="9d9beba6-c052-407a-8599-c781a677a996" providerId="ADAL" clId="{8658473B-F8B0-412E-ABD9-785EC206476C}" dt="2024-08-11T09:41:31.703" v="13" actId="47"/>
        <pc:sldMkLst>
          <pc:docMk/>
          <pc:sldMk cId="197388729" sldId="808"/>
        </pc:sldMkLst>
      </pc:sldChg>
      <pc:sldChg chg="del">
        <pc:chgData name="Andreas Koksrud" userId="9d9beba6-c052-407a-8599-c781a677a996" providerId="ADAL" clId="{8658473B-F8B0-412E-ABD9-785EC206476C}" dt="2024-08-11T09:41:31.703" v="13" actId="47"/>
        <pc:sldMkLst>
          <pc:docMk/>
          <pc:sldMk cId="911993613" sldId="853"/>
        </pc:sldMkLst>
      </pc:sldChg>
      <pc:sldChg chg="del">
        <pc:chgData name="Andreas Koksrud" userId="9d9beba6-c052-407a-8599-c781a677a996" providerId="ADAL" clId="{8658473B-F8B0-412E-ABD9-785EC206476C}" dt="2024-08-11T09:41:31.703" v="13" actId="47"/>
        <pc:sldMkLst>
          <pc:docMk/>
          <pc:sldMk cId="3219145646" sldId="894"/>
        </pc:sldMkLst>
      </pc:sldChg>
      <pc:sldChg chg="del">
        <pc:chgData name="Andreas Koksrud" userId="9d9beba6-c052-407a-8599-c781a677a996" providerId="ADAL" clId="{8658473B-F8B0-412E-ABD9-785EC206476C}" dt="2024-08-11T09:41:31.703" v="13" actId="47"/>
        <pc:sldMkLst>
          <pc:docMk/>
          <pc:sldMk cId="2337525422" sldId="896"/>
        </pc:sldMkLst>
      </pc:sldChg>
      <pc:sldChg chg="del">
        <pc:chgData name="Andreas Koksrud" userId="9d9beba6-c052-407a-8599-c781a677a996" providerId="ADAL" clId="{8658473B-F8B0-412E-ABD9-785EC206476C}" dt="2024-08-11T09:41:31.703" v="13" actId="47"/>
        <pc:sldMkLst>
          <pc:docMk/>
          <pc:sldMk cId="1698186835" sldId="897"/>
        </pc:sldMkLst>
      </pc:sldChg>
      <pc:sldChg chg="del">
        <pc:chgData name="Andreas Koksrud" userId="9d9beba6-c052-407a-8599-c781a677a996" providerId="ADAL" clId="{8658473B-F8B0-412E-ABD9-785EC206476C}" dt="2024-08-11T09:41:31.703" v="13" actId="47"/>
        <pc:sldMkLst>
          <pc:docMk/>
          <pc:sldMk cId="3624130659" sldId="898"/>
        </pc:sldMkLst>
      </pc:sldChg>
      <pc:sldChg chg="del">
        <pc:chgData name="Andreas Koksrud" userId="9d9beba6-c052-407a-8599-c781a677a996" providerId="ADAL" clId="{8658473B-F8B0-412E-ABD9-785EC206476C}" dt="2024-08-11T09:41:31.703" v="13" actId="47"/>
        <pc:sldMkLst>
          <pc:docMk/>
          <pc:sldMk cId="1695057909" sldId="899"/>
        </pc:sldMkLst>
      </pc:sldChg>
      <pc:sldChg chg="del">
        <pc:chgData name="Andreas Koksrud" userId="9d9beba6-c052-407a-8599-c781a677a996" providerId="ADAL" clId="{8658473B-F8B0-412E-ABD9-785EC206476C}" dt="2024-08-11T09:41:31.703" v="13" actId="47"/>
        <pc:sldMkLst>
          <pc:docMk/>
          <pc:sldMk cId="2885495848" sldId="923"/>
        </pc:sldMkLst>
      </pc:sldChg>
      <pc:sldChg chg="del">
        <pc:chgData name="Andreas Koksrud" userId="9d9beba6-c052-407a-8599-c781a677a996" providerId="ADAL" clId="{8658473B-F8B0-412E-ABD9-785EC206476C}" dt="2024-08-11T09:41:31.703" v="13" actId="47"/>
        <pc:sldMkLst>
          <pc:docMk/>
          <pc:sldMk cId="670631779" sldId="924"/>
        </pc:sldMkLst>
      </pc:sldChg>
      <pc:sldChg chg="del">
        <pc:chgData name="Andreas Koksrud" userId="9d9beba6-c052-407a-8599-c781a677a996" providerId="ADAL" clId="{8658473B-F8B0-412E-ABD9-785EC206476C}" dt="2024-08-11T09:41:31.703" v="13" actId="47"/>
        <pc:sldMkLst>
          <pc:docMk/>
          <pc:sldMk cId="3505595237" sldId="926"/>
        </pc:sldMkLst>
      </pc:sldChg>
      <pc:sldChg chg="del">
        <pc:chgData name="Andreas Koksrud" userId="9d9beba6-c052-407a-8599-c781a677a996" providerId="ADAL" clId="{8658473B-F8B0-412E-ABD9-785EC206476C}" dt="2024-08-11T09:41:31.703" v="13" actId="47"/>
        <pc:sldMkLst>
          <pc:docMk/>
          <pc:sldMk cId="1761133344" sldId="928"/>
        </pc:sldMkLst>
      </pc:sldChg>
      <pc:sldChg chg="del">
        <pc:chgData name="Andreas Koksrud" userId="9d9beba6-c052-407a-8599-c781a677a996" providerId="ADAL" clId="{8658473B-F8B0-412E-ABD9-785EC206476C}" dt="2024-08-11T09:41:31.703" v="13" actId="47"/>
        <pc:sldMkLst>
          <pc:docMk/>
          <pc:sldMk cId="3891081161" sldId="957"/>
        </pc:sldMkLst>
      </pc:sldChg>
      <pc:sldChg chg="del">
        <pc:chgData name="Andreas Koksrud" userId="9d9beba6-c052-407a-8599-c781a677a996" providerId="ADAL" clId="{8658473B-F8B0-412E-ABD9-785EC206476C}" dt="2024-08-11T09:41:31.703" v="13" actId="47"/>
        <pc:sldMkLst>
          <pc:docMk/>
          <pc:sldMk cId="2483814496" sldId="959"/>
        </pc:sldMkLst>
      </pc:sldChg>
      <pc:sldChg chg="del">
        <pc:chgData name="Andreas Koksrud" userId="9d9beba6-c052-407a-8599-c781a677a996" providerId="ADAL" clId="{8658473B-F8B0-412E-ABD9-785EC206476C}" dt="2024-08-11T09:41:31.703" v="13" actId="47"/>
        <pc:sldMkLst>
          <pc:docMk/>
          <pc:sldMk cId="1059178978" sldId="960"/>
        </pc:sldMkLst>
      </pc:sldChg>
      <pc:sldChg chg="del">
        <pc:chgData name="Andreas Koksrud" userId="9d9beba6-c052-407a-8599-c781a677a996" providerId="ADAL" clId="{8658473B-F8B0-412E-ABD9-785EC206476C}" dt="2024-08-11T09:41:31.703" v="13" actId="47"/>
        <pc:sldMkLst>
          <pc:docMk/>
          <pc:sldMk cId="3805325624" sldId="961"/>
        </pc:sldMkLst>
      </pc:sldChg>
      <pc:sldChg chg="del">
        <pc:chgData name="Andreas Koksrud" userId="9d9beba6-c052-407a-8599-c781a677a996" providerId="ADAL" clId="{8658473B-F8B0-412E-ABD9-785EC206476C}" dt="2024-08-11T09:41:31.703" v="13" actId="47"/>
        <pc:sldMkLst>
          <pc:docMk/>
          <pc:sldMk cId="3646121032" sldId="962"/>
        </pc:sldMkLst>
      </pc:sldChg>
      <pc:sldChg chg="del">
        <pc:chgData name="Andreas Koksrud" userId="9d9beba6-c052-407a-8599-c781a677a996" providerId="ADAL" clId="{8658473B-F8B0-412E-ABD9-785EC206476C}" dt="2024-08-11T09:41:31.703" v="13" actId="47"/>
        <pc:sldMkLst>
          <pc:docMk/>
          <pc:sldMk cId="2529490906" sldId="963"/>
        </pc:sldMkLst>
      </pc:sldChg>
      <pc:sldChg chg="del">
        <pc:chgData name="Andreas Koksrud" userId="9d9beba6-c052-407a-8599-c781a677a996" providerId="ADAL" clId="{8658473B-F8B0-412E-ABD9-785EC206476C}" dt="2024-08-11T09:41:31.703" v="13" actId="47"/>
        <pc:sldMkLst>
          <pc:docMk/>
          <pc:sldMk cId="1707712711" sldId="964"/>
        </pc:sldMkLst>
      </pc:sldChg>
      <pc:sldChg chg="del">
        <pc:chgData name="Andreas Koksrud" userId="9d9beba6-c052-407a-8599-c781a677a996" providerId="ADAL" clId="{8658473B-F8B0-412E-ABD9-785EC206476C}" dt="2024-08-11T09:41:31.703" v="13" actId="47"/>
        <pc:sldMkLst>
          <pc:docMk/>
          <pc:sldMk cId="24496870" sldId="965"/>
        </pc:sldMkLst>
      </pc:sldChg>
      <pc:sldChg chg="del">
        <pc:chgData name="Andreas Koksrud" userId="9d9beba6-c052-407a-8599-c781a677a996" providerId="ADAL" clId="{8658473B-F8B0-412E-ABD9-785EC206476C}" dt="2024-08-11T09:41:31.703" v="13" actId="47"/>
        <pc:sldMkLst>
          <pc:docMk/>
          <pc:sldMk cId="2495026824" sldId="966"/>
        </pc:sldMkLst>
      </pc:sldChg>
      <pc:sldChg chg="del">
        <pc:chgData name="Andreas Koksrud" userId="9d9beba6-c052-407a-8599-c781a677a996" providerId="ADAL" clId="{8658473B-F8B0-412E-ABD9-785EC206476C}" dt="2024-08-11T09:41:31.703" v="13" actId="47"/>
        <pc:sldMkLst>
          <pc:docMk/>
          <pc:sldMk cId="3285689553" sldId="967"/>
        </pc:sldMkLst>
      </pc:sldChg>
      <pc:sldChg chg="del">
        <pc:chgData name="Andreas Koksrud" userId="9d9beba6-c052-407a-8599-c781a677a996" providerId="ADAL" clId="{8658473B-F8B0-412E-ABD9-785EC206476C}" dt="2024-08-11T09:41:31.703" v="13" actId="47"/>
        <pc:sldMkLst>
          <pc:docMk/>
          <pc:sldMk cId="211427936" sldId="968"/>
        </pc:sldMkLst>
      </pc:sldChg>
      <pc:sldChg chg="del">
        <pc:chgData name="Andreas Koksrud" userId="9d9beba6-c052-407a-8599-c781a677a996" providerId="ADAL" clId="{8658473B-F8B0-412E-ABD9-785EC206476C}" dt="2024-08-11T09:41:31.703" v="13" actId="47"/>
        <pc:sldMkLst>
          <pc:docMk/>
          <pc:sldMk cId="1310829930" sldId="970"/>
        </pc:sldMkLst>
      </pc:sldChg>
      <pc:sldChg chg="del">
        <pc:chgData name="Andreas Koksrud" userId="9d9beba6-c052-407a-8599-c781a677a996" providerId="ADAL" clId="{8658473B-F8B0-412E-ABD9-785EC206476C}" dt="2024-08-11T09:41:31.703" v="13" actId="47"/>
        <pc:sldMkLst>
          <pc:docMk/>
          <pc:sldMk cId="2305951208" sldId="971"/>
        </pc:sldMkLst>
      </pc:sldChg>
      <pc:sldChg chg="del">
        <pc:chgData name="Andreas Koksrud" userId="9d9beba6-c052-407a-8599-c781a677a996" providerId="ADAL" clId="{8658473B-F8B0-412E-ABD9-785EC206476C}" dt="2024-08-11T09:41:31.703" v="13" actId="47"/>
        <pc:sldMkLst>
          <pc:docMk/>
          <pc:sldMk cId="1090692380" sldId="979"/>
        </pc:sldMkLst>
      </pc:sldChg>
      <pc:sldChg chg="del">
        <pc:chgData name="Andreas Koksrud" userId="9d9beba6-c052-407a-8599-c781a677a996" providerId="ADAL" clId="{8658473B-F8B0-412E-ABD9-785EC206476C}" dt="2024-08-11T09:41:31.703" v="13" actId="47"/>
        <pc:sldMkLst>
          <pc:docMk/>
          <pc:sldMk cId="1986310522" sldId="997"/>
        </pc:sldMkLst>
      </pc:sldChg>
      <pc:sldChg chg="del">
        <pc:chgData name="Andreas Koksrud" userId="9d9beba6-c052-407a-8599-c781a677a996" providerId="ADAL" clId="{8658473B-F8B0-412E-ABD9-785EC206476C}" dt="2024-08-11T09:41:31.703" v="13" actId="47"/>
        <pc:sldMkLst>
          <pc:docMk/>
          <pc:sldMk cId="69240320" sldId="1000"/>
        </pc:sldMkLst>
      </pc:sldChg>
      <pc:sldChg chg="del">
        <pc:chgData name="Andreas Koksrud" userId="9d9beba6-c052-407a-8599-c781a677a996" providerId="ADAL" clId="{8658473B-F8B0-412E-ABD9-785EC206476C}" dt="2024-08-11T09:41:31.703" v="13" actId="47"/>
        <pc:sldMkLst>
          <pc:docMk/>
          <pc:sldMk cId="316841881" sldId="1001"/>
        </pc:sldMkLst>
      </pc:sldChg>
      <pc:sldChg chg="del">
        <pc:chgData name="Andreas Koksrud" userId="9d9beba6-c052-407a-8599-c781a677a996" providerId="ADAL" clId="{8658473B-F8B0-412E-ABD9-785EC206476C}" dt="2024-08-11T09:41:31.703" v="13" actId="47"/>
        <pc:sldMkLst>
          <pc:docMk/>
          <pc:sldMk cId="3021409605" sldId="1002"/>
        </pc:sldMkLst>
      </pc:sldChg>
      <pc:sldChg chg="del">
        <pc:chgData name="Andreas Koksrud" userId="9d9beba6-c052-407a-8599-c781a677a996" providerId="ADAL" clId="{8658473B-F8B0-412E-ABD9-785EC206476C}" dt="2024-08-11T09:41:31.703" v="13" actId="47"/>
        <pc:sldMkLst>
          <pc:docMk/>
          <pc:sldMk cId="3489449866" sldId="1003"/>
        </pc:sldMkLst>
      </pc:sldChg>
      <pc:sldChg chg="del">
        <pc:chgData name="Andreas Koksrud" userId="9d9beba6-c052-407a-8599-c781a677a996" providerId="ADAL" clId="{8658473B-F8B0-412E-ABD9-785EC206476C}" dt="2024-08-11T09:41:31.703" v="13" actId="47"/>
        <pc:sldMkLst>
          <pc:docMk/>
          <pc:sldMk cId="2115270536" sldId="1004"/>
        </pc:sldMkLst>
      </pc:sldChg>
      <pc:sldChg chg="del">
        <pc:chgData name="Andreas Koksrud" userId="9d9beba6-c052-407a-8599-c781a677a996" providerId="ADAL" clId="{8658473B-F8B0-412E-ABD9-785EC206476C}" dt="2024-08-11T09:41:31.703" v="13" actId="47"/>
        <pc:sldMkLst>
          <pc:docMk/>
          <pc:sldMk cId="891349444" sldId="1005"/>
        </pc:sldMkLst>
      </pc:sldChg>
    </pc:docChg>
  </pc:docChgLst>
  <pc:docChgLst>
    <pc:chgData name="Koksrud Andreas" userId="9d9beba6-c052-407a-8599-c781a677a996" providerId="ADAL" clId="{4CD5824D-6142-4CBD-9878-FA57E0D27293}"/>
    <pc:docChg chg="undo redo custSel addSld delSld modSld sldOrd addSection modSection">
      <pc:chgData name="Koksrud Andreas" userId="9d9beba6-c052-407a-8599-c781a677a996" providerId="ADAL" clId="{4CD5824D-6142-4CBD-9878-FA57E0D27293}" dt="2023-12-03T19:04:08.867" v="4695" actId="1076"/>
      <pc:docMkLst>
        <pc:docMk/>
      </pc:docMkLst>
      <pc:sldChg chg="del">
        <pc:chgData name="Koksrud Andreas" userId="9d9beba6-c052-407a-8599-c781a677a996" providerId="ADAL" clId="{4CD5824D-6142-4CBD-9878-FA57E0D27293}" dt="2023-11-13T19:16:43.185" v="76" actId="47"/>
        <pc:sldMkLst>
          <pc:docMk/>
          <pc:sldMk cId="0" sldId="269"/>
        </pc:sldMkLst>
      </pc:sldChg>
      <pc:sldChg chg="modSp mod">
        <pc:chgData name="Koksrud Andreas" userId="9d9beba6-c052-407a-8599-c781a677a996" providerId="ADAL" clId="{4CD5824D-6142-4CBD-9878-FA57E0D27293}" dt="2023-11-13T19:15:15.476" v="35" actId="20577"/>
        <pc:sldMkLst>
          <pc:docMk/>
          <pc:sldMk cId="697137886" sldId="679"/>
        </pc:sldMkLst>
        <pc:spChg chg="mod">
          <ac:chgData name="Koksrud Andreas" userId="9d9beba6-c052-407a-8599-c781a677a996" providerId="ADAL" clId="{4CD5824D-6142-4CBD-9878-FA57E0D27293}" dt="2023-11-13T19:15:15.476" v="35" actId="20577"/>
          <ac:spMkLst>
            <pc:docMk/>
            <pc:sldMk cId="697137886" sldId="679"/>
            <ac:spMk id="2" creationId="{00000000-0000-0000-0000-000000000000}"/>
          </ac:spMkLst>
        </pc:spChg>
      </pc:sldChg>
      <pc:sldChg chg="modSp mod">
        <pc:chgData name="Koksrud Andreas" userId="9d9beba6-c052-407a-8599-c781a677a996" providerId="ADAL" clId="{4CD5824D-6142-4CBD-9878-FA57E0D27293}" dt="2023-11-24T08:19:19.587" v="2520" actId="6549"/>
        <pc:sldMkLst>
          <pc:docMk/>
          <pc:sldMk cId="2087783305" sldId="730"/>
        </pc:sldMkLst>
        <pc:spChg chg="mod">
          <ac:chgData name="Koksrud Andreas" userId="9d9beba6-c052-407a-8599-c781a677a996" providerId="ADAL" clId="{4CD5824D-6142-4CBD-9878-FA57E0D27293}" dt="2023-11-24T08:19:19.587" v="2520" actId="6549"/>
          <ac:spMkLst>
            <pc:docMk/>
            <pc:sldMk cId="2087783305" sldId="730"/>
            <ac:spMk id="2" creationId="{E83F8947-299D-4698-B80E-56B8E23125F0}"/>
          </ac:spMkLst>
        </pc:spChg>
      </pc:sldChg>
      <pc:sldChg chg="del">
        <pc:chgData name="Koksrud Andreas" userId="9d9beba6-c052-407a-8599-c781a677a996" providerId="ADAL" clId="{4CD5824D-6142-4CBD-9878-FA57E0D27293}" dt="2023-11-13T19:16:39.370" v="58" actId="47"/>
        <pc:sldMkLst>
          <pc:docMk/>
          <pc:sldMk cId="662028914" sldId="756"/>
        </pc:sldMkLst>
      </pc:sldChg>
      <pc:sldChg chg="del">
        <pc:chgData name="Koksrud Andreas" userId="9d9beba6-c052-407a-8599-c781a677a996" providerId="ADAL" clId="{4CD5824D-6142-4CBD-9878-FA57E0D27293}" dt="2023-11-13T19:16:40.031" v="62" actId="47"/>
        <pc:sldMkLst>
          <pc:docMk/>
          <pc:sldMk cId="1459679819" sldId="757"/>
        </pc:sldMkLst>
      </pc:sldChg>
      <pc:sldChg chg="del">
        <pc:chgData name="Koksrud Andreas" userId="9d9beba6-c052-407a-8599-c781a677a996" providerId="ADAL" clId="{4CD5824D-6142-4CBD-9878-FA57E0D27293}" dt="2023-11-13T19:16:40.207" v="63" actId="47"/>
        <pc:sldMkLst>
          <pc:docMk/>
          <pc:sldMk cId="3262562090" sldId="758"/>
        </pc:sldMkLst>
      </pc:sldChg>
      <pc:sldChg chg="del">
        <pc:chgData name="Koksrud Andreas" userId="9d9beba6-c052-407a-8599-c781a677a996" providerId="ADAL" clId="{4CD5824D-6142-4CBD-9878-FA57E0D27293}" dt="2023-11-13T19:16:40.745" v="65" actId="47"/>
        <pc:sldMkLst>
          <pc:docMk/>
          <pc:sldMk cId="461679863" sldId="759"/>
        </pc:sldMkLst>
      </pc:sldChg>
      <pc:sldChg chg="del">
        <pc:chgData name="Koksrud Andreas" userId="9d9beba6-c052-407a-8599-c781a677a996" providerId="ADAL" clId="{4CD5824D-6142-4CBD-9878-FA57E0D27293}" dt="2023-11-13T19:16:41.139" v="67" actId="47"/>
        <pc:sldMkLst>
          <pc:docMk/>
          <pc:sldMk cId="1172803293" sldId="761"/>
        </pc:sldMkLst>
      </pc:sldChg>
      <pc:sldChg chg="del">
        <pc:chgData name="Koksrud Andreas" userId="9d9beba6-c052-407a-8599-c781a677a996" providerId="ADAL" clId="{4CD5824D-6142-4CBD-9878-FA57E0D27293}" dt="2023-11-13T19:16:39.572" v="59" actId="47"/>
        <pc:sldMkLst>
          <pc:docMk/>
          <pc:sldMk cId="4159893121" sldId="762"/>
        </pc:sldMkLst>
      </pc:sldChg>
      <pc:sldChg chg="del">
        <pc:chgData name="Koksrud Andreas" userId="9d9beba6-c052-407a-8599-c781a677a996" providerId="ADAL" clId="{4CD5824D-6142-4CBD-9878-FA57E0D27293}" dt="2023-11-13T19:16:39.730" v="60" actId="47"/>
        <pc:sldMkLst>
          <pc:docMk/>
          <pc:sldMk cId="2660123184" sldId="763"/>
        </pc:sldMkLst>
      </pc:sldChg>
      <pc:sldChg chg="del">
        <pc:chgData name="Koksrud Andreas" userId="9d9beba6-c052-407a-8599-c781a677a996" providerId="ADAL" clId="{4CD5824D-6142-4CBD-9878-FA57E0D27293}" dt="2023-11-13T19:16:39.887" v="61" actId="47"/>
        <pc:sldMkLst>
          <pc:docMk/>
          <pc:sldMk cId="1888191167" sldId="764"/>
        </pc:sldMkLst>
      </pc:sldChg>
      <pc:sldChg chg="del">
        <pc:chgData name="Koksrud Andreas" userId="9d9beba6-c052-407a-8599-c781a677a996" providerId="ADAL" clId="{4CD5824D-6142-4CBD-9878-FA57E0D27293}" dt="2023-11-13T19:16:41.937" v="70" actId="47"/>
        <pc:sldMkLst>
          <pc:docMk/>
          <pc:sldMk cId="1743956420" sldId="765"/>
        </pc:sldMkLst>
      </pc:sldChg>
      <pc:sldChg chg="del">
        <pc:chgData name="Koksrud Andreas" userId="9d9beba6-c052-407a-8599-c781a677a996" providerId="ADAL" clId="{4CD5824D-6142-4CBD-9878-FA57E0D27293}" dt="2023-11-13T19:16:42.108" v="71" actId="47"/>
        <pc:sldMkLst>
          <pc:docMk/>
          <pc:sldMk cId="3156992607" sldId="766"/>
        </pc:sldMkLst>
      </pc:sldChg>
      <pc:sldChg chg="del">
        <pc:chgData name="Koksrud Andreas" userId="9d9beba6-c052-407a-8599-c781a677a996" providerId="ADAL" clId="{4CD5824D-6142-4CBD-9878-FA57E0D27293}" dt="2023-11-13T19:16:42.275" v="72" actId="47"/>
        <pc:sldMkLst>
          <pc:docMk/>
          <pc:sldMk cId="3099146481" sldId="767"/>
        </pc:sldMkLst>
      </pc:sldChg>
      <pc:sldChg chg="del">
        <pc:chgData name="Koksrud Andreas" userId="9d9beba6-c052-407a-8599-c781a677a996" providerId="ADAL" clId="{4CD5824D-6142-4CBD-9878-FA57E0D27293}" dt="2023-11-13T19:16:42.456" v="73" actId="47"/>
        <pc:sldMkLst>
          <pc:docMk/>
          <pc:sldMk cId="4003498005" sldId="768"/>
        </pc:sldMkLst>
      </pc:sldChg>
      <pc:sldChg chg="del">
        <pc:chgData name="Koksrud Andreas" userId="9d9beba6-c052-407a-8599-c781a677a996" providerId="ADAL" clId="{4CD5824D-6142-4CBD-9878-FA57E0D27293}" dt="2023-11-13T19:16:42.865" v="74" actId="47"/>
        <pc:sldMkLst>
          <pc:docMk/>
          <pc:sldMk cId="257484981" sldId="769"/>
        </pc:sldMkLst>
      </pc:sldChg>
      <pc:sldChg chg="del">
        <pc:chgData name="Koksrud Andreas" userId="9d9beba6-c052-407a-8599-c781a677a996" providerId="ADAL" clId="{4CD5824D-6142-4CBD-9878-FA57E0D27293}" dt="2023-11-13T19:16:37.920" v="53" actId="47"/>
        <pc:sldMkLst>
          <pc:docMk/>
          <pc:sldMk cId="3236957713" sldId="774"/>
        </pc:sldMkLst>
      </pc:sldChg>
      <pc:sldChg chg="delSp modSp mod">
        <pc:chgData name="Koksrud Andreas" userId="9d9beba6-c052-407a-8599-c781a677a996" providerId="ADAL" clId="{4CD5824D-6142-4CBD-9878-FA57E0D27293}" dt="2023-11-23T15:56:47.518" v="1399" actId="20577"/>
        <pc:sldMkLst>
          <pc:docMk/>
          <pc:sldMk cId="4184721091" sldId="775"/>
        </pc:sldMkLst>
        <pc:spChg chg="mod">
          <ac:chgData name="Koksrud Andreas" userId="9d9beba6-c052-407a-8599-c781a677a996" providerId="ADAL" clId="{4CD5824D-6142-4CBD-9878-FA57E0D27293}" dt="2023-11-13T19:17:18.919" v="112" actId="20577"/>
          <ac:spMkLst>
            <pc:docMk/>
            <pc:sldMk cId="4184721091" sldId="775"/>
            <ac:spMk id="180" creationId="{00000000-0000-0000-0000-000000000000}"/>
          </ac:spMkLst>
        </pc:spChg>
        <pc:spChg chg="mod">
          <ac:chgData name="Koksrud Andreas" userId="9d9beba6-c052-407a-8599-c781a677a996" providerId="ADAL" clId="{4CD5824D-6142-4CBD-9878-FA57E0D27293}" dt="2023-11-23T15:56:47.518" v="1399" actId="20577"/>
          <ac:spMkLst>
            <pc:docMk/>
            <pc:sldMk cId="4184721091" sldId="775"/>
            <ac:spMk id="181" creationId="{00000000-0000-0000-0000-000000000000}"/>
          </ac:spMkLst>
        </pc:spChg>
        <pc:picChg chg="del">
          <ac:chgData name="Koksrud Andreas" userId="9d9beba6-c052-407a-8599-c781a677a996" providerId="ADAL" clId="{4CD5824D-6142-4CBD-9878-FA57E0D27293}" dt="2023-11-13T19:16:25.892" v="41" actId="478"/>
          <ac:picMkLst>
            <pc:docMk/>
            <pc:sldMk cId="4184721091" sldId="775"/>
            <ac:picMk id="3" creationId="{98CAB3EE-A208-4F00-EDC8-E5A810FC41EF}"/>
          </ac:picMkLst>
        </pc:picChg>
      </pc:sldChg>
      <pc:sldChg chg="addSp delSp modSp add mod">
        <pc:chgData name="Koksrud Andreas" userId="9d9beba6-c052-407a-8599-c781a677a996" providerId="ADAL" clId="{4CD5824D-6142-4CBD-9878-FA57E0D27293}" dt="2023-11-30T13:54:54.880" v="3726" actId="1076"/>
        <pc:sldMkLst>
          <pc:docMk/>
          <pc:sldMk cId="267941889" sldId="776"/>
        </pc:sldMkLst>
        <pc:spChg chg="add del">
          <ac:chgData name="Koksrud Andreas" userId="9d9beba6-c052-407a-8599-c781a677a996" providerId="ADAL" clId="{4CD5824D-6142-4CBD-9878-FA57E0D27293}" dt="2023-11-14T07:31:29.592" v="778"/>
          <ac:spMkLst>
            <pc:docMk/>
            <pc:sldMk cId="267941889" sldId="776"/>
            <ac:spMk id="2" creationId="{156052B2-A727-AD87-99FE-C82C88EF9063}"/>
          </ac:spMkLst>
        </pc:spChg>
        <pc:spChg chg="add mod">
          <ac:chgData name="Koksrud Andreas" userId="9d9beba6-c052-407a-8599-c781a677a996" providerId="ADAL" clId="{4CD5824D-6142-4CBD-9878-FA57E0D27293}" dt="2023-11-30T13:54:54.880" v="3726" actId="1076"/>
          <ac:spMkLst>
            <pc:docMk/>
            <pc:sldMk cId="267941889" sldId="776"/>
            <ac:spMk id="2" creationId="{9DFEA761-9758-CCB6-454F-76D77B537567}"/>
          </ac:spMkLst>
        </pc:spChg>
        <pc:spChg chg="add del">
          <ac:chgData name="Koksrud Andreas" userId="9d9beba6-c052-407a-8599-c781a677a996" providerId="ADAL" clId="{4CD5824D-6142-4CBD-9878-FA57E0D27293}" dt="2023-11-14T07:31:39.359" v="788"/>
          <ac:spMkLst>
            <pc:docMk/>
            <pc:sldMk cId="267941889" sldId="776"/>
            <ac:spMk id="3" creationId="{7CF648DE-5C8A-C798-7187-C0E08007991F}"/>
          </ac:spMkLst>
        </pc:spChg>
        <pc:spChg chg="add del">
          <ac:chgData name="Koksrud Andreas" userId="9d9beba6-c052-407a-8599-c781a677a996" providerId="ADAL" clId="{4CD5824D-6142-4CBD-9878-FA57E0D27293}" dt="2023-11-14T07:33:38.146" v="792"/>
          <ac:spMkLst>
            <pc:docMk/>
            <pc:sldMk cId="267941889" sldId="776"/>
            <ac:spMk id="4" creationId="{6A54A27E-3E19-4895-F999-C0EF695F36EE}"/>
          </ac:spMkLst>
        </pc:spChg>
        <pc:spChg chg="mod">
          <ac:chgData name="Koksrud Andreas" userId="9d9beba6-c052-407a-8599-c781a677a996" providerId="ADAL" clId="{4CD5824D-6142-4CBD-9878-FA57E0D27293}" dt="2023-11-24T09:08:14.062" v="2778" actId="20577"/>
          <ac:spMkLst>
            <pc:docMk/>
            <pc:sldMk cId="267941889" sldId="776"/>
            <ac:spMk id="180" creationId="{00000000-0000-0000-0000-000000000000}"/>
          </ac:spMkLst>
        </pc:spChg>
        <pc:spChg chg="del mod">
          <ac:chgData name="Koksrud Andreas" userId="9d9beba6-c052-407a-8599-c781a677a996" providerId="ADAL" clId="{4CD5824D-6142-4CBD-9878-FA57E0D27293}" dt="2023-11-24T09:08:05.781" v="2758" actId="478"/>
          <ac:spMkLst>
            <pc:docMk/>
            <pc:sldMk cId="267941889" sldId="776"/>
            <ac:spMk id="181" creationId="{00000000-0000-0000-0000-000000000000}"/>
          </ac:spMkLst>
        </pc:spChg>
      </pc:sldChg>
      <pc:sldChg chg="del">
        <pc:chgData name="Koksrud Andreas" userId="9d9beba6-c052-407a-8599-c781a677a996" providerId="ADAL" clId="{4CD5824D-6142-4CBD-9878-FA57E0D27293}" dt="2023-11-13T19:16:38.513" v="54" actId="47"/>
        <pc:sldMkLst>
          <pc:docMk/>
          <pc:sldMk cId="3102905591" sldId="776"/>
        </pc:sldMkLst>
      </pc:sldChg>
      <pc:sldChg chg="del">
        <pc:chgData name="Koksrud Andreas" userId="9d9beba6-c052-407a-8599-c781a677a996" providerId="ADAL" clId="{4CD5824D-6142-4CBD-9878-FA57E0D27293}" dt="2023-11-13T19:16:38.703" v="55" actId="47"/>
        <pc:sldMkLst>
          <pc:docMk/>
          <pc:sldMk cId="298508261" sldId="777"/>
        </pc:sldMkLst>
      </pc:sldChg>
      <pc:sldChg chg="addSp delSp modSp add mod">
        <pc:chgData name="Koksrud Andreas" userId="9d9beba6-c052-407a-8599-c781a677a996" providerId="ADAL" clId="{4CD5824D-6142-4CBD-9878-FA57E0D27293}" dt="2023-11-14T08:15:28.036" v="924" actId="2711"/>
        <pc:sldMkLst>
          <pc:docMk/>
          <pc:sldMk cId="3268319793" sldId="777"/>
        </pc:sldMkLst>
        <pc:spChg chg="add del">
          <ac:chgData name="Koksrud Andreas" userId="9d9beba6-c052-407a-8599-c781a677a996" providerId="ADAL" clId="{4CD5824D-6142-4CBD-9878-FA57E0D27293}" dt="2023-11-13T20:35:16.791" v="508"/>
          <ac:spMkLst>
            <pc:docMk/>
            <pc:sldMk cId="3268319793" sldId="777"/>
            <ac:spMk id="2" creationId="{54E42D8C-3D28-F3A0-E8FA-3EDBB2941443}"/>
          </ac:spMkLst>
        </pc:spChg>
        <pc:spChg chg="add del">
          <ac:chgData name="Koksrud Andreas" userId="9d9beba6-c052-407a-8599-c781a677a996" providerId="ADAL" clId="{4CD5824D-6142-4CBD-9878-FA57E0D27293}" dt="2023-11-13T20:35:25.089" v="515"/>
          <ac:spMkLst>
            <pc:docMk/>
            <pc:sldMk cId="3268319793" sldId="777"/>
            <ac:spMk id="3" creationId="{1363B1FA-2972-39F0-1AB5-33A4581E7D90}"/>
          </ac:spMkLst>
        </pc:spChg>
        <pc:spChg chg="add del">
          <ac:chgData name="Koksrud Andreas" userId="9d9beba6-c052-407a-8599-c781a677a996" providerId="ADAL" clId="{4CD5824D-6142-4CBD-9878-FA57E0D27293}" dt="2023-11-13T20:36:07.256" v="520"/>
          <ac:spMkLst>
            <pc:docMk/>
            <pc:sldMk cId="3268319793" sldId="777"/>
            <ac:spMk id="4" creationId="{2D19174F-0758-A9A7-629F-CF0DBCE14F94}"/>
          </ac:spMkLst>
        </pc:spChg>
        <pc:spChg chg="add del">
          <ac:chgData name="Koksrud Andreas" userId="9d9beba6-c052-407a-8599-c781a677a996" providerId="ADAL" clId="{4CD5824D-6142-4CBD-9878-FA57E0D27293}" dt="2023-11-13T20:36:12.087" v="526"/>
          <ac:spMkLst>
            <pc:docMk/>
            <pc:sldMk cId="3268319793" sldId="777"/>
            <ac:spMk id="5" creationId="{BF3A45EC-EF46-1954-3B2E-4D4314DE7D09}"/>
          </ac:spMkLst>
        </pc:spChg>
        <pc:spChg chg="mod">
          <ac:chgData name="Koksrud Andreas" userId="9d9beba6-c052-407a-8599-c781a677a996" providerId="ADAL" clId="{4CD5824D-6142-4CBD-9878-FA57E0D27293}" dt="2023-11-14T08:14:36.899" v="859" actId="20577"/>
          <ac:spMkLst>
            <pc:docMk/>
            <pc:sldMk cId="3268319793" sldId="777"/>
            <ac:spMk id="180" creationId="{00000000-0000-0000-0000-000000000000}"/>
          </ac:spMkLst>
        </pc:spChg>
        <pc:spChg chg="mod">
          <ac:chgData name="Koksrud Andreas" userId="9d9beba6-c052-407a-8599-c781a677a996" providerId="ADAL" clId="{4CD5824D-6142-4CBD-9878-FA57E0D27293}" dt="2023-11-14T08:15:28.036" v="924" actId="2711"/>
          <ac:spMkLst>
            <pc:docMk/>
            <pc:sldMk cId="3268319793" sldId="777"/>
            <ac:spMk id="181" creationId="{00000000-0000-0000-0000-000000000000}"/>
          </ac:spMkLst>
        </pc:spChg>
      </pc:sldChg>
      <pc:sldChg chg="del">
        <pc:chgData name="Koksrud Andreas" userId="9d9beba6-c052-407a-8599-c781a677a996" providerId="ADAL" clId="{4CD5824D-6142-4CBD-9878-FA57E0D27293}" dt="2023-11-13T19:16:39.016" v="57" actId="47"/>
        <pc:sldMkLst>
          <pc:docMk/>
          <pc:sldMk cId="867521254" sldId="778"/>
        </pc:sldMkLst>
      </pc:sldChg>
      <pc:sldChg chg="modSp add mod">
        <pc:chgData name="Koksrud Andreas" userId="9d9beba6-c052-407a-8599-c781a677a996" providerId="ADAL" clId="{4CD5824D-6142-4CBD-9878-FA57E0D27293}" dt="2023-11-24T11:44:49.204" v="3133" actId="21"/>
        <pc:sldMkLst>
          <pc:docMk/>
          <pc:sldMk cId="2866642472" sldId="778"/>
        </pc:sldMkLst>
        <pc:spChg chg="mod">
          <ac:chgData name="Koksrud Andreas" userId="9d9beba6-c052-407a-8599-c781a677a996" providerId="ADAL" clId="{4CD5824D-6142-4CBD-9878-FA57E0D27293}" dt="2023-11-13T19:19:39.280" v="336" actId="20577"/>
          <ac:spMkLst>
            <pc:docMk/>
            <pc:sldMk cId="2866642472" sldId="778"/>
            <ac:spMk id="180" creationId="{00000000-0000-0000-0000-000000000000}"/>
          </ac:spMkLst>
        </pc:spChg>
        <pc:spChg chg="mod">
          <ac:chgData name="Koksrud Andreas" userId="9d9beba6-c052-407a-8599-c781a677a996" providerId="ADAL" clId="{4CD5824D-6142-4CBD-9878-FA57E0D27293}" dt="2023-11-24T11:44:49.204" v="3133" actId="21"/>
          <ac:spMkLst>
            <pc:docMk/>
            <pc:sldMk cId="2866642472" sldId="778"/>
            <ac:spMk id="181" creationId="{00000000-0000-0000-0000-000000000000}"/>
          </ac:spMkLst>
        </pc:spChg>
      </pc:sldChg>
      <pc:sldChg chg="modSp add del mod">
        <pc:chgData name="Koksrud Andreas" userId="9d9beba6-c052-407a-8599-c781a677a996" providerId="ADAL" clId="{4CD5824D-6142-4CBD-9878-FA57E0D27293}" dt="2023-11-24T11:50:18.109" v="3340" actId="47"/>
        <pc:sldMkLst>
          <pc:docMk/>
          <pc:sldMk cId="411238224" sldId="779"/>
        </pc:sldMkLst>
        <pc:spChg chg="mod">
          <ac:chgData name="Koksrud Andreas" userId="9d9beba6-c052-407a-8599-c781a677a996" providerId="ADAL" clId="{4CD5824D-6142-4CBD-9878-FA57E0D27293}" dt="2023-11-13T19:20:07.467" v="438" actId="20577"/>
          <ac:spMkLst>
            <pc:docMk/>
            <pc:sldMk cId="411238224" sldId="779"/>
            <ac:spMk id="180" creationId="{00000000-0000-0000-0000-000000000000}"/>
          </ac:spMkLst>
        </pc:spChg>
        <pc:spChg chg="mod">
          <ac:chgData name="Koksrud Andreas" userId="9d9beba6-c052-407a-8599-c781a677a996" providerId="ADAL" clId="{4CD5824D-6142-4CBD-9878-FA57E0D27293}" dt="2023-11-23T17:28:03.006" v="2142" actId="20577"/>
          <ac:spMkLst>
            <pc:docMk/>
            <pc:sldMk cId="411238224" sldId="779"/>
            <ac:spMk id="181" creationId="{00000000-0000-0000-0000-000000000000}"/>
          </ac:spMkLst>
        </pc:spChg>
      </pc:sldChg>
      <pc:sldChg chg="del">
        <pc:chgData name="Koksrud Andreas" userId="9d9beba6-c052-407a-8599-c781a677a996" providerId="ADAL" clId="{4CD5824D-6142-4CBD-9878-FA57E0D27293}" dt="2023-11-13T19:16:38.860" v="56" actId="47"/>
        <pc:sldMkLst>
          <pc:docMk/>
          <pc:sldMk cId="2800815207" sldId="779"/>
        </pc:sldMkLst>
      </pc:sldChg>
      <pc:sldChg chg="del">
        <pc:chgData name="Koksrud Andreas" userId="9d9beba6-c052-407a-8599-c781a677a996" providerId="ADAL" clId="{4CD5824D-6142-4CBD-9878-FA57E0D27293}" dt="2023-11-13T19:16:40.544" v="64" actId="47"/>
        <pc:sldMkLst>
          <pc:docMk/>
          <pc:sldMk cId="5783671" sldId="780"/>
        </pc:sldMkLst>
      </pc:sldChg>
      <pc:sldChg chg="modSp add mod ord">
        <pc:chgData name="Koksrud Andreas" userId="9d9beba6-c052-407a-8599-c781a677a996" providerId="ADAL" clId="{4CD5824D-6142-4CBD-9878-FA57E0D27293}" dt="2023-12-01T11:36:39.972" v="4285" actId="14"/>
        <pc:sldMkLst>
          <pc:docMk/>
          <pc:sldMk cId="2950788596" sldId="780"/>
        </pc:sldMkLst>
        <pc:spChg chg="mod">
          <ac:chgData name="Koksrud Andreas" userId="9d9beba6-c052-407a-8599-c781a677a996" providerId="ADAL" clId="{4CD5824D-6142-4CBD-9878-FA57E0D27293}" dt="2023-11-14T09:35:15.977" v="933" actId="20577"/>
          <ac:spMkLst>
            <pc:docMk/>
            <pc:sldMk cId="2950788596" sldId="780"/>
            <ac:spMk id="180" creationId="{00000000-0000-0000-0000-000000000000}"/>
          </ac:spMkLst>
        </pc:spChg>
        <pc:spChg chg="mod">
          <ac:chgData name="Koksrud Andreas" userId="9d9beba6-c052-407a-8599-c781a677a996" providerId="ADAL" clId="{4CD5824D-6142-4CBD-9878-FA57E0D27293}" dt="2023-12-01T11:36:39.972" v="4285" actId="14"/>
          <ac:spMkLst>
            <pc:docMk/>
            <pc:sldMk cId="2950788596" sldId="780"/>
            <ac:spMk id="181" creationId="{00000000-0000-0000-0000-000000000000}"/>
          </ac:spMkLst>
        </pc:spChg>
      </pc:sldChg>
      <pc:sldChg chg="del">
        <pc:chgData name="Koksrud Andreas" userId="9d9beba6-c052-407a-8599-c781a677a996" providerId="ADAL" clId="{4CD5824D-6142-4CBD-9878-FA57E0D27293}" dt="2023-11-13T19:16:40.957" v="66" actId="47"/>
        <pc:sldMkLst>
          <pc:docMk/>
          <pc:sldMk cId="135523954" sldId="781"/>
        </pc:sldMkLst>
      </pc:sldChg>
      <pc:sldChg chg="addSp delSp modSp add mod">
        <pc:chgData name="Koksrud Andreas" userId="9d9beba6-c052-407a-8599-c781a677a996" providerId="ADAL" clId="{4CD5824D-6142-4CBD-9878-FA57E0D27293}" dt="2023-12-03T18:59:57.069" v="4478" actId="14100"/>
        <pc:sldMkLst>
          <pc:docMk/>
          <pc:sldMk cId="1603511548" sldId="781"/>
        </pc:sldMkLst>
        <pc:spChg chg="add del mod">
          <ac:chgData name="Koksrud Andreas" userId="9d9beba6-c052-407a-8599-c781a677a996" providerId="ADAL" clId="{4CD5824D-6142-4CBD-9878-FA57E0D27293}" dt="2023-12-03T18:53:55.945" v="4417" actId="478"/>
          <ac:spMkLst>
            <pc:docMk/>
            <pc:sldMk cId="1603511548" sldId="781"/>
            <ac:spMk id="5" creationId="{02B3B4A9-D2FF-11E7-C2E3-5CEA891C9E6D}"/>
          </ac:spMkLst>
        </pc:spChg>
        <pc:spChg chg="add mod">
          <ac:chgData name="Koksrud Andreas" userId="9d9beba6-c052-407a-8599-c781a677a996" providerId="ADAL" clId="{4CD5824D-6142-4CBD-9878-FA57E0D27293}" dt="2023-12-03T18:59:38.082" v="4469" actId="20577"/>
          <ac:spMkLst>
            <pc:docMk/>
            <pc:sldMk cId="1603511548" sldId="781"/>
            <ac:spMk id="9" creationId="{1332ADAB-347F-B30A-F36B-957ADACDE929}"/>
          </ac:spMkLst>
        </pc:spChg>
        <pc:spChg chg="mod">
          <ac:chgData name="Koksrud Andreas" userId="9d9beba6-c052-407a-8599-c781a677a996" providerId="ADAL" clId="{4CD5824D-6142-4CBD-9878-FA57E0D27293}" dt="2023-11-14T09:36:10.811" v="1016" actId="20577"/>
          <ac:spMkLst>
            <pc:docMk/>
            <pc:sldMk cId="1603511548" sldId="781"/>
            <ac:spMk id="180" creationId="{00000000-0000-0000-0000-000000000000}"/>
          </ac:spMkLst>
        </pc:spChg>
        <pc:spChg chg="del mod">
          <ac:chgData name="Koksrud Andreas" userId="9d9beba6-c052-407a-8599-c781a677a996" providerId="ADAL" clId="{4CD5824D-6142-4CBD-9878-FA57E0D27293}" dt="2023-12-03T18:53:38.235" v="4413" actId="478"/>
          <ac:spMkLst>
            <pc:docMk/>
            <pc:sldMk cId="1603511548" sldId="781"/>
            <ac:spMk id="181" creationId="{00000000-0000-0000-0000-000000000000}"/>
          </ac:spMkLst>
        </pc:spChg>
        <pc:picChg chg="add mod">
          <ac:chgData name="Koksrud Andreas" userId="9d9beba6-c052-407a-8599-c781a677a996" providerId="ADAL" clId="{4CD5824D-6142-4CBD-9878-FA57E0D27293}" dt="2023-12-03T18:56:25.315" v="4429" actId="1076"/>
          <ac:picMkLst>
            <pc:docMk/>
            <pc:sldMk cId="1603511548" sldId="781"/>
            <ac:picMk id="3" creationId="{AD52EE61-7E4E-1B44-3695-5FC7299A31F9}"/>
          </ac:picMkLst>
        </pc:picChg>
        <pc:picChg chg="add mod">
          <ac:chgData name="Koksrud Andreas" userId="9d9beba6-c052-407a-8599-c781a677a996" providerId="ADAL" clId="{4CD5824D-6142-4CBD-9878-FA57E0D27293}" dt="2023-12-03T18:55:29.411" v="4425" actId="1076"/>
          <ac:picMkLst>
            <pc:docMk/>
            <pc:sldMk cId="1603511548" sldId="781"/>
            <ac:picMk id="7" creationId="{3B5165A8-2E47-DB9A-D70F-42184181D404}"/>
          </ac:picMkLst>
        </pc:picChg>
        <pc:picChg chg="add mod">
          <ac:chgData name="Koksrud Andreas" userId="9d9beba6-c052-407a-8599-c781a677a996" providerId="ADAL" clId="{4CD5824D-6142-4CBD-9878-FA57E0D27293}" dt="2023-12-03T18:57:38.953" v="4444" actId="1076"/>
          <ac:picMkLst>
            <pc:docMk/>
            <pc:sldMk cId="1603511548" sldId="781"/>
            <ac:picMk id="16" creationId="{961D96A4-A69D-0361-0078-7F141954E90E}"/>
          </ac:picMkLst>
        </pc:picChg>
        <pc:picChg chg="add mod">
          <ac:chgData name="Koksrud Andreas" userId="9d9beba6-c052-407a-8599-c781a677a996" providerId="ADAL" clId="{4CD5824D-6142-4CBD-9878-FA57E0D27293}" dt="2023-12-03T18:58:09.233" v="4447" actId="1076"/>
          <ac:picMkLst>
            <pc:docMk/>
            <pc:sldMk cId="1603511548" sldId="781"/>
            <ac:picMk id="18" creationId="{5F2765F5-E3C5-9975-D386-F47D6D3848E1}"/>
          </ac:picMkLst>
        </pc:picChg>
        <pc:picChg chg="add mod">
          <ac:chgData name="Koksrud Andreas" userId="9d9beba6-c052-407a-8599-c781a677a996" providerId="ADAL" clId="{4CD5824D-6142-4CBD-9878-FA57E0D27293}" dt="2023-12-03T18:59:40.902" v="4470" actId="1076"/>
          <ac:picMkLst>
            <pc:docMk/>
            <pc:sldMk cId="1603511548" sldId="781"/>
            <ac:picMk id="20" creationId="{0F55C9D1-D5B8-D7F1-9D93-C96F070522F1}"/>
          </ac:picMkLst>
        </pc:picChg>
        <pc:picChg chg="add mod">
          <ac:chgData name="Koksrud Andreas" userId="9d9beba6-c052-407a-8599-c781a677a996" providerId="ADAL" clId="{4CD5824D-6142-4CBD-9878-FA57E0D27293}" dt="2023-12-03T18:59:50.638" v="4475" actId="1076"/>
          <ac:picMkLst>
            <pc:docMk/>
            <pc:sldMk cId="1603511548" sldId="781"/>
            <ac:picMk id="22" creationId="{52191FCE-8033-8D9C-1721-9A06CDDCF90B}"/>
          </ac:picMkLst>
        </pc:picChg>
        <pc:inkChg chg="add del">
          <ac:chgData name="Koksrud Andreas" userId="9d9beba6-c052-407a-8599-c781a677a996" providerId="ADAL" clId="{4CD5824D-6142-4CBD-9878-FA57E0D27293}" dt="2023-12-03T18:56:14.682" v="4427"/>
          <ac:inkMkLst>
            <pc:docMk/>
            <pc:sldMk cId="1603511548" sldId="781"/>
            <ac:inkMk id="10" creationId="{98D24884-84A8-93E5-F0A0-064ABA879277}"/>
          </ac:inkMkLst>
        </pc:inkChg>
        <pc:cxnChg chg="add mod">
          <ac:chgData name="Koksrud Andreas" userId="9d9beba6-c052-407a-8599-c781a677a996" providerId="ADAL" clId="{4CD5824D-6142-4CBD-9878-FA57E0D27293}" dt="2023-12-03T18:56:45.651" v="4433" actId="13822"/>
          <ac:cxnSpMkLst>
            <pc:docMk/>
            <pc:sldMk cId="1603511548" sldId="781"/>
            <ac:cxnSpMk id="12" creationId="{F9EDA9A0-28CB-B69E-2779-848131E05BF9}"/>
          </ac:cxnSpMkLst>
        </pc:cxnChg>
        <pc:cxnChg chg="add mod">
          <ac:chgData name="Koksrud Andreas" userId="9d9beba6-c052-407a-8599-c781a677a996" providerId="ADAL" clId="{4CD5824D-6142-4CBD-9878-FA57E0D27293}" dt="2023-12-03T18:59:57.069" v="4478" actId="14100"/>
          <ac:cxnSpMkLst>
            <pc:docMk/>
            <pc:sldMk cId="1603511548" sldId="781"/>
            <ac:cxnSpMk id="23" creationId="{D5B766C6-F903-83AD-F8DD-2017BBF8697A}"/>
          </ac:cxnSpMkLst>
        </pc:cxnChg>
      </pc:sldChg>
      <pc:sldChg chg="modSp add mod">
        <pc:chgData name="Koksrud Andreas" userId="9d9beba6-c052-407a-8599-c781a677a996" providerId="ADAL" clId="{4CD5824D-6142-4CBD-9878-FA57E0D27293}" dt="2023-11-24T07:31:13.694" v="2467" actId="20577"/>
        <pc:sldMkLst>
          <pc:docMk/>
          <pc:sldMk cId="1881751481" sldId="782"/>
        </pc:sldMkLst>
        <pc:spChg chg="mod">
          <ac:chgData name="Koksrud Andreas" userId="9d9beba6-c052-407a-8599-c781a677a996" providerId="ADAL" clId="{4CD5824D-6142-4CBD-9878-FA57E0D27293}" dt="2023-11-24T07:30:26.433" v="2392" actId="20577"/>
          <ac:spMkLst>
            <pc:docMk/>
            <pc:sldMk cId="1881751481" sldId="782"/>
            <ac:spMk id="180" creationId="{00000000-0000-0000-0000-000000000000}"/>
          </ac:spMkLst>
        </pc:spChg>
        <pc:spChg chg="mod">
          <ac:chgData name="Koksrud Andreas" userId="9d9beba6-c052-407a-8599-c781a677a996" providerId="ADAL" clId="{4CD5824D-6142-4CBD-9878-FA57E0D27293}" dt="2023-11-24T07:31:13.694" v="2467" actId="20577"/>
          <ac:spMkLst>
            <pc:docMk/>
            <pc:sldMk cId="1881751481" sldId="782"/>
            <ac:spMk id="181" creationId="{00000000-0000-0000-0000-000000000000}"/>
          </ac:spMkLst>
        </pc:spChg>
      </pc:sldChg>
      <pc:sldChg chg="del">
        <pc:chgData name="Koksrud Andreas" userId="9d9beba6-c052-407a-8599-c781a677a996" providerId="ADAL" clId="{4CD5824D-6142-4CBD-9878-FA57E0D27293}" dt="2023-11-13T19:16:41.318" v="68" actId="47"/>
        <pc:sldMkLst>
          <pc:docMk/>
          <pc:sldMk cId="2431776702" sldId="782"/>
        </pc:sldMkLst>
      </pc:sldChg>
      <pc:sldChg chg="add del">
        <pc:chgData name="Koksrud Andreas" userId="9d9beba6-c052-407a-8599-c781a677a996" providerId="ADAL" clId="{4CD5824D-6142-4CBD-9878-FA57E0D27293}" dt="2023-11-24T07:32:10.953" v="2498" actId="47"/>
        <pc:sldMkLst>
          <pc:docMk/>
          <pc:sldMk cId="1178452431" sldId="783"/>
        </pc:sldMkLst>
      </pc:sldChg>
      <pc:sldChg chg="del">
        <pc:chgData name="Koksrud Andreas" userId="9d9beba6-c052-407a-8599-c781a677a996" providerId="ADAL" clId="{4CD5824D-6142-4CBD-9878-FA57E0D27293}" dt="2023-11-13T19:16:41.773" v="69" actId="47"/>
        <pc:sldMkLst>
          <pc:docMk/>
          <pc:sldMk cId="4084346027" sldId="783"/>
        </pc:sldMkLst>
      </pc:sldChg>
      <pc:sldChg chg="add del">
        <pc:chgData name="Koksrud Andreas" userId="9d9beba6-c052-407a-8599-c781a677a996" providerId="ADAL" clId="{4CD5824D-6142-4CBD-9878-FA57E0D27293}" dt="2023-11-24T07:32:11.657" v="2499" actId="47"/>
        <pc:sldMkLst>
          <pc:docMk/>
          <pc:sldMk cId="1401184782" sldId="784"/>
        </pc:sldMkLst>
      </pc:sldChg>
      <pc:sldChg chg="del">
        <pc:chgData name="Koksrud Andreas" userId="9d9beba6-c052-407a-8599-c781a677a996" providerId="ADAL" clId="{4CD5824D-6142-4CBD-9878-FA57E0D27293}" dt="2023-11-13T19:16:42.989" v="75" actId="47"/>
        <pc:sldMkLst>
          <pc:docMk/>
          <pc:sldMk cId="2842146877" sldId="784"/>
        </pc:sldMkLst>
      </pc:sldChg>
      <pc:sldChg chg="add del">
        <pc:chgData name="Koksrud Andreas" userId="9d9beba6-c052-407a-8599-c781a677a996" providerId="ADAL" clId="{4CD5824D-6142-4CBD-9878-FA57E0D27293}" dt="2023-11-24T07:32:12.069" v="2500" actId="47"/>
        <pc:sldMkLst>
          <pc:docMk/>
          <pc:sldMk cId="476865816" sldId="785"/>
        </pc:sldMkLst>
      </pc:sldChg>
      <pc:sldChg chg="add del">
        <pc:chgData name="Koksrud Andreas" userId="9d9beba6-c052-407a-8599-c781a677a996" providerId="ADAL" clId="{4CD5824D-6142-4CBD-9878-FA57E0D27293}" dt="2023-11-24T07:32:12.414" v="2501" actId="47"/>
        <pc:sldMkLst>
          <pc:docMk/>
          <pc:sldMk cId="952288399" sldId="786"/>
        </pc:sldMkLst>
      </pc:sldChg>
      <pc:sldChg chg="add del">
        <pc:chgData name="Koksrud Andreas" userId="9d9beba6-c052-407a-8599-c781a677a996" providerId="ADAL" clId="{4CD5824D-6142-4CBD-9878-FA57E0D27293}" dt="2023-11-24T07:32:12.702" v="2502" actId="47"/>
        <pc:sldMkLst>
          <pc:docMk/>
          <pc:sldMk cId="2548142618" sldId="787"/>
        </pc:sldMkLst>
      </pc:sldChg>
      <pc:sldChg chg="add del">
        <pc:chgData name="Koksrud Andreas" userId="9d9beba6-c052-407a-8599-c781a677a996" providerId="ADAL" clId="{4CD5824D-6142-4CBD-9878-FA57E0D27293}" dt="2023-11-24T07:32:13.142" v="2503" actId="47"/>
        <pc:sldMkLst>
          <pc:docMk/>
          <pc:sldMk cId="333102911" sldId="788"/>
        </pc:sldMkLst>
      </pc:sldChg>
      <pc:sldChg chg="add del">
        <pc:chgData name="Koksrud Andreas" userId="9d9beba6-c052-407a-8599-c781a677a996" providerId="ADAL" clId="{4CD5824D-6142-4CBD-9878-FA57E0D27293}" dt="2023-11-24T07:32:13.428" v="2504" actId="47"/>
        <pc:sldMkLst>
          <pc:docMk/>
          <pc:sldMk cId="4000107918" sldId="789"/>
        </pc:sldMkLst>
      </pc:sldChg>
      <pc:sldChg chg="add del">
        <pc:chgData name="Koksrud Andreas" userId="9d9beba6-c052-407a-8599-c781a677a996" providerId="ADAL" clId="{4CD5824D-6142-4CBD-9878-FA57E0D27293}" dt="2023-11-24T07:32:13.694" v="2505" actId="47"/>
        <pc:sldMkLst>
          <pc:docMk/>
          <pc:sldMk cId="2696435861" sldId="790"/>
        </pc:sldMkLst>
      </pc:sldChg>
      <pc:sldChg chg="add del">
        <pc:chgData name="Koksrud Andreas" userId="9d9beba6-c052-407a-8599-c781a677a996" providerId="ADAL" clId="{4CD5824D-6142-4CBD-9878-FA57E0D27293}" dt="2023-11-24T07:32:14.233" v="2506" actId="47"/>
        <pc:sldMkLst>
          <pc:docMk/>
          <pc:sldMk cId="795629405" sldId="791"/>
        </pc:sldMkLst>
      </pc:sldChg>
      <pc:sldChg chg="add del">
        <pc:chgData name="Koksrud Andreas" userId="9d9beba6-c052-407a-8599-c781a677a996" providerId="ADAL" clId="{4CD5824D-6142-4CBD-9878-FA57E0D27293}" dt="2023-11-24T07:32:14.632" v="2507" actId="47"/>
        <pc:sldMkLst>
          <pc:docMk/>
          <pc:sldMk cId="976261081" sldId="792"/>
        </pc:sldMkLst>
      </pc:sldChg>
      <pc:sldChg chg="add del">
        <pc:chgData name="Koksrud Andreas" userId="9d9beba6-c052-407a-8599-c781a677a996" providerId="ADAL" clId="{4CD5824D-6142-4CBD-9878-FA57E0D27293}" dt="2023-11-24T07:32:15.039" v="2508" actId="47"/>
        <pc:sldMkLst>
          <pc:docMk/>
          <pc:sldMk cId="2512561598" sldId="793"/>
        </pc:sldMkLst>
      </pc:sldChg>
      <pc:sldChg chg="add del">
        <pc:chgData name="Koksrud Andreas" userId="9d9beba6-c052-407a-8599-c781a677a996" providerId="ADAL" clId="{4CD5824D-6142-4CBD-9878-FA57E0D27293}" dt="2023-11-24T07:32:15.413" v="2509" actId="47"/>
        <pc:sldMkLst>
          <pc:docMk/>
          <pc:sldMk cId="4152653441" sldId="794"/>
        </pc:sldMkLst>
      </pc:sldChg>
      <pc:sldChg chg="add del">
        <pc:chgData name="Koksrud Andreas" userId="9d9beba6-c052-407a-8599-c781a677a996" providerId="ADAL" clId="{4CD5824D-6142-4CBD-9878-FA57E0D27293}" dt="2023-11-24T07:32:15.758" v="2510" actId="47"/>
        <pc:sldMkLst>
          <pc:docMk/>
          <pc:sldMk cId="3773561703" sldId="795"/>
        </pc:sldMkLst>
      </pc:sldChg>
      <pc:sldChg chg="add del">
        <pc:chgData name="Koksrud Andreas" userId="9d9beba6-c052-407a-8599-c781a677a996" providerId="ADAL" clId="{4CD5824D-6142-4CBD-9878-FA57E0D27293}" dt="2023-11-24T07:32:19.466" v="2512" actId="47"/>
        <pc:sldMkLst>
          <pc:docMk/>
          <pc:sldMk cId="1235100158" sldId="796"/>
        </pc:sldMkLst>
      </pc:sldChg>
      <pc:sldChg chg="addSp delSp modSp add del mod ord">
        <pc:chgData name="Koksrud Andreas" userId="9d9beba6-c052-407a-8599-c781a677a996" providerId="ADAL" clId="{4CD5824D-6142-4CBD-9878-FA57E0D27293}" dt="2023-12-01T07:01:33.844" v="3966" actId="14100"/>
        <pc:sldMkLst>
          <pc:docMk/>
          <pc:sldMk cId="1079463624" sldId="797"/>
        </pc:sldMkLst>
        <pc:spChg chg="add del">
          <ac:chgData name="Koksrud Andreas" userId="9d9beba6-c052-407a-8599-c781a677a996" providerId="ADAL" clId="{4CD5824D-6142-4CBD-9878-FA57E0D27293}" dt="2023-11-14T09:38:50.475" v="1086"/>
          <ac:spMkLst>
            <pc:docMk/>
            <pc:sldMk cId="1079463624" sldId="797"/>
            <ac:spMk id="4" creationId="{42AB5390-370A-D1F2-B1DF-C7AC14805E5F}"/>
          </ac:spMkLst>
        </pc:spChg>
        <pc:spChg chg="add del">
          <ac:chgData name="Koksrud Andreas" userId="9d9beba6-c052-407a-8599-c781a677a996" providerId="ADAL" clId="{4CD5824D-6142-4CBD-9878-FA57E0D27293}" dt="2023-11-14T09:38:54.900" v="1088"/>
          <ac:spMkLst>
            <pc:docMk/>
            <pc:sldMk cId="1079463624" sldId="797"/>
            <ac:spMk id="5" creationId="{588FB1E1-1E1E-C7FB-0EDD-ED9A0452DC44}"/>
          </ac:spMkLst>
        </pc:spChg>
        <pc:spChg chg="mod">
          <ac:chgData name="Koksrud Andreas" userId="9d9beba6-c052-407a-8599-c781a677a996" providerId="ADAL" clId="{4CD5824D-6142-4CBD-9878-FA57E0D27293}" dt="2023-11-24T07:27:20.155" v="2361" actId="20577"/>
          <ac:spMkLst>
            <pc:docMk/>
            <pc:sldMk cId="1079463624" sldId="797"/>
            <ac:spMk id="180" creationId="{00000000-0000-0000-0000-000000000000}"/>
          </ac:spMkLst>
        </pc:spChg>
        <pc:spChg chg="mod">
          <ac:chgData name="Koksrud Andreas" userId="9d9beba6-c052-407a-8599-c781a677a996" providerId="ADAL" clId="{4CD5824D-6142-4CBD-9878-FA57E0D27293}" dt="2023-12-01T07:00:06.626" v="3964" actId="20577"/>
          <ac:spMkLst>
            <pc:docMk/>
            <pc:sldMk cId="1079463624" sldId="797"/>
            <ac:spMk id="181" creationId="{00000000-0000-0000-0000-000000000000}"/>
          </ac:spMkLst>
        </pc:spChg>
        <pc:graphicFrameChg chg="add del mod">
          <ac:chgData name="Koksrud Andreas" userId="9d9beba6-c052-407a-8599-c781a677a996" providerId="ADAL" clId="{4CD5824D-6142-4CBD-9878-FA57E0D27293}" dt="2023-11-14T08:10:03.618" v="833"/>
          <ac:graphicFrameMkLst>
            <pc:docMk/>
            <pc:sldMk cId="1079463624" sldId="797"/>
            <ac:graphicFrameMk id="2" creationId="{F9D9067E-92DC-F24A-0EE6-45FD300CBCF1}"/>
          </ac:graphicFrameMkLst>
        </pc:graphicFrameChg>
        <pc:graphicFrameChg chg="add del mod">
          <ac:chgData name="Koksrud Andreas" userId="9d9beba6-c052-407a-8599-c781a677a996" providerId="ADAL" clId="{4CD5824D-6142-4CBD-9878-FA57E0D27293}" dt="2023-11-14T08:10:13.826" v="839"/>
          <ac:graphicFrameMkLst>
            <pc:docMk/>
            <pc:sldMk cId="1079463624" sldId="797"/>
            <ac:graphicFrameMk id="3" creationId="{FAE4EF70-E9BA-4636-DB00-0F8B378DD983}"/>
          </ac:graphicFrameMkLst>
        </pc:graphicFrameChg>
        <pc:picChg chg="add mod">
          <ac:chgData name="Koksrud Andreas" userId="9d9beba6-c052-407a-8599-c781a677a996" providerId="ADAL" clId="{4CD5824D-6142-4CBD-9878-FA57E0D27293}" dt="2023-12-01T07:01:33.844" v="3966" actId="14100"/>
          <ac:picMkLst>
            <pc:docMk/>
            <pc:sldMk cId="1079463624" sldId="797"/>
            <ac:picMk id="3" creationId="{77764897-3F1A-B171-E2D8-7357AC30BADC}"/>
          </ac:picMkLst>
        </pc:picChg>
      </pc:sldChg>
      <pc:sldChg chg="addSp modSp add mod ord">
        <pc:chgData name="Koksrud Andreas" userId="9d9beba6-c052-407a-8599-c781a677a996" providerId="ADAL" clId="{4CD5824D-6142-4CBD-9878-FA57E0D27293}" dt="2023-12-01T06:13:25.487" v="3728" actId="20577"/>
        <pc:sldMkLst>
          <pc:docMk/>
          <pc:sldMk cId="590634226" sldId="798"/>
        </pc:sldMkLst>
        <pc:spChg chg="add mod">
          <ac:chgData name="Koksrud Andreas" userId="9d9beba6-c052-407a-8599-c781a677a996" providerId="ADAL" clId="{4CD5824D-6142-4CBD-9878-FA57E0D27293}" dt="2023-11-24T09:04:03.479" v="2665" actId="14"/>
          <ac:spMkLst>
            <pc:docMk/>
            <pc:sldMk cId="590634226" sldId="798"/>
            <ac:spMk id="2" creationId="{E5D5B057-1D39-AC88-396C-0D888288A2E9}"/>
          </ac:spMkLst>
        </pc:spChg>
        <pc:spChg chg="mod">
          <ac:chgData name="Koksrud Andreas" userId="9d9beba6-c052-407a-8599-c781a677a996" providerId="ADAL" clId="{4CD5824D-6142-4CBD-9878-FA57E0D27293}" dt="2023-12-01T06:13:25.487" v="3728" actId="20577"/>
          <ac:spMkLst>
            <pc:docMk/>
            <pc:sldMk cId="590634226" sldId="798"/>
            <ac:spMk id="181" creationId="{00000000-0000-0000-0000-000000000000}"/>
          </ac:spMkLst>
        </pc:spChg>
      </pc:sldChg>
      <pc:sldChg chg="addSp modSp add mod">
        <pc:chgData name="Koksrud Andreas" userId="9d9beba6-c052-407a-8599-c781a677a996" providerId="ADAL" clId="{4CD5824D-6142-4CBD-9878-FA57E0D27293}" dt="2023-11-23T16:00:17.721" v="1452" actId="20577"/>
        <pc:sldMkLst>
          <pc:docMk/>
          <pc:sldMk cId="1792322963" sldId="799"/>
        </pc:sldMkLst>
        <pc:spChg chg="add mod">
          <ac:chgData name="Koksrud Andreas" userId="9d9beba6-c052-407a-8599-c781a677a996" providerId="ADAL" clId="{4CD5824D-6142-4CBD-9878-FA57E0D27293}" dt="2023-11-23T16:00:17.721" v="1452" actId="20577"/>
          <ac:spMkLst>
            <pc:docMk/>
            <pc:sldMk cId="1792322963" sldId="799"/>
            <ac:spMk id="3" creationId="{6DBAC8E0-D9CE-6A68-DA2F-CA5F6C327794}"/>
          </ac:spMkLst>
        </pc:spChg>
        <pc:spChg chg="mod">
          <ac:chgData name="Koksrud Andreas" userId="9d9beba6-c052-407a-8599-c781a677a996" providerId="ADAL" clId="{4CD5824D-6142-4CBD-9878-FA57E0D27293}" dt="2023-11-23T15:59:07.361" v="1441" actId="27636"/>
          <ac:spMkLst>
            <pc:docMk/>
            <pc:sldMk cId="1792322963" sldId="799"/>
            <ac:spMk id="181" creationId="{00000000-0000-0000-0000-000000000000}"/>
          </ac:spMkLst>
        </pc:spChg>
      </pc:sldChg>
      <pc:sldChg chg="addSp delSp modSp add mod ord">
        <pc:chgData name="Koksrud Andreas" userId="9d9beba6-c052-407a-8599-c781a677a996" providerId="ADAL" clId="{4CD5824D-6142-4CBD-9878-FA57E0D27293}" dt="2023-11-30T13:26:44.661" v="3399" actId="20577"/>
        <pc:sldMkLst>
          <pc:docMk/>
          <pc:sldMk cId="2075912972" sldId="800"/>
        </pc:sldMkLst>
        <pc:spChg chg="add mod">
          <ac:chgData name="Koksrud Andreas" userId="9d9beba6-c052-407a-8599-c781a677a996" providerId="ADAL" clId="{4CD5824D-6142-4CBD-9878-FA57E0D27293}" dt="2023-11-23T17:43:56.704" v="2333" actId="6549"/>
          <ac:spMkLst>
            <pc:docMk/>
            <pc:sldMk cId="2075912972" sldId="800"/>
            <ac:spMk id="4" creationId="{1F0030D3-C16D-0458-39A0-65E4C91CE228}"/>
          </ac:spMkLst>
        </pc:spChg>
        <pc:spChg chg="mod">
          <ac:chgData name="Koksrud Andreas" userId="9d9beba6-c052-407a-8599-c781a677a996" providerId="ADAL" clId="{4CD5824D-6142-4CBD-9878-FA57E0D27293}" dt="2023-11-23T16:01:03.681" v="1491" actId="20577"/>
          <ac:spMkLst>
            <pc:docMk/>
            <pc:sldMk cId="2075912972" sldId="800"/>
            <ac:spMk id="180" creationId="{00000000-0000-0000-0000-000000000000}"/>
          </ac:spMkLst>
        </pc:spChg>
        <pc:spChg chg="del mod">
          <ac:chgData name="Koksrud Andreas" userId="9d9beba6-c052-407a-8599-c781a677a996" providerId="ADAL" clId="{4CD5824D-6142-4CBD-9878-FA57E0D27293}" dt="2023-11-23T16:03:16.970" v="1606" actId="3680"/>
          <ac:spMkLst>
            <pc:docMk/>
            <pc:sldMk cId="2075912972" sldId="800"/>
            <ac:spMk id="181" creationId="{00000000-0000-0000-0000-000000000000}"/>
          </ac:spMkLst>
        </pc:spChg>
        <pc:graphicFrameChg chg="add del mod modGraphic">
          <ac:chgData name="Koksrud Andreas" userId="9d9beba6-c052-407a-8599-c781a677a996" providerId="ADAL" clId="{4CD5824D-6142-4CBD-9878-FA57E0D27293}" dt="2023-11-23T16:06:04.009" v="1812" actId="478"/>
          <ac:graphicFrameMkLst>
            <pc:docMk/>
            <pc:sldMk cId="2075912972" sldId="800"/>
            <ac:graphicFrameMk id="2" creationId="{1F7BFFA6-B758-EE8C-B2E3-E3ACA6F9A311}"/>
          </ac:graphicFrameMkLst>
        </pc:graphicFrameChg>
        <pc:graphicFrameChg chg="add mod ord modGraphic">
          <ac:chgData name="Koksrud Andreas" userId="9d9beba6-c052-407a-8599-c781a677a996" providerId="ADAL" clId="{4CD5824D-6142-4CBD-9878-FA57E0D27293}" dt="2023-11-30T13:26:44.661" v="3399" actId="20577"/>
          <ac:graphicFrameMkLst>
            <pc:docMk/>
            <pc:sldMk cId="2075912972" sldId="800"/>
            <ac:graphicFrameMk id="3" creationId="{9988BFF9-164F-39C7-5576-A1BE9BB1B8AA}"/>
          </ac:graphicFrameMkLst>
        </pc:graphicFrameChg>
      </pc:sldChg>
      <pc:sldChg chg="modSp add del mod">
        <pc:chgData name="Koksrud Andreas" userId="9d9beba6-c052-407a-8599-c781a677a996" providerId="ADAL" clId="{4CD5824D-6142-4CBD-9878-FA57E0D27293}" dt="2023-12-01T11:39:35.527" v="4286" actId="47"/>
        <pc:sldMkLst>
          <pc:docMk/>
          <pc:sldMk cId="1407358056" sldId="801"/>
        </pc:sldMkLst>
        <pc:spChg chg="mod">
          <ac:chgData name="Koksrud Andreas" userId="9d9beba6-c052-407a-8599-c781a677a996" providerId="ADAL" clId="{4CD5824D-6142-4CBD-9878-FA57E0D27293}" dt="2023-11-23T17:28:14.086" v="2160" actId="20577"/>
          <ac:spMkLst>
            <pc:docMk/>
            <pc:sldMk cId="1407358056" sldId="801"/>
            <ac:spMk id="180" creationId="{00000000-0000-0000-0000-000000000000}"/>
          </ac:spMkLst>
        </pc:spChg>
        <pc:spChg chg="mod">
          <ac:chgData name="Koksrud Andreas" userId="9d9beba6-c052-407a-8599-c781a677a996" providerId="ADAL" clId="{4CD5824D-6142-4CBD-9878-FA57E0D27293}" dt="2023-11-24T11:50:31.064" v="3341" actId="20577"/>
          <ac:spMkLst>
            <pc:docMk/>
            <pc:sldMk cId="1407358056" sldId="801"/>
            <ac:spMk id="181" creationId="{00000000-0000-0000-0000-000000000000}"/>
          </ac:spMkLst>
        </pc:spChg>
      </pc:sldChg>
      <pc:sldChg chg="addSp delSp modSp add mod">
        <pc:chgData name="Koksrud Andreas" userId="9d9beba6-c052-407a-8599-c781a677a996" providerId="ADAL" clId="{4CD5824D-6142-4CBD-9878-FA57E0D27293}" dt="2023-12-03T19:02:11.548" v="4563" actId="14100"/>
        <pc:sldMkLst>
          <pc:docMk/>
          <pc:sldMk cId="1498060418" sldId="802"/>
        </pc:sldMkLst>
        <pc:spChg chg="mod">
          <ac:chgData name="Koksrud Andreas" userId="9d9beba6-c052-407a-8599-c781a677a996" providerId="ADAL" clId="{4CD5824D-6142-4CBD-9878-FA57E0D27293}" dt="2023-12-03T19:01:28.379" v="4553" actId="20577"/>
          <ac:spMkLst>
            <pc:docMk/>
            <pc:sldMk cId="1498060418" sldId="802"/>
            <ac:spMk id="181" creationId="{00000000-0000-0000-0000-000000000000}"/>
          </ac:spMkLst>
        </pc:spChg>
        <pc:picChg chg="add mod">
          <ac:chgData name="Koksrud Andreas" userId="9d9beba6-c052-407a-8599-c781a677a996" providerId="ADAL" clId="{4CD5824D-6142-4CBD-9878-FA57E0D27293}" dt="2023-12-03T19:00:37.205" v="4508" actId="14100"/>
          <ac:picMkLst>
            <pc:docMk/>
            <pc:sldMk cId="1498060418" sldId="802"/>
            <ac:picMk id="3" creationId="{CBFEFB0B-3282-7AC0-21B6-52CE33617628}"/>
          </ac:picMkLst>
        </pc:picChg>
        <pc:picChg chg="add mod modCrop">
          <ac:chgData name="Koksrud Andreas" userId="9d9beba6-c052-407a-8599-c781a677a996" providerId="ADAL" clId="{4CD5824D-6142-4CBD-9878-FA57E0D27293}" dt="2023-12-03T19:00:55.848" v="4511" actId="732"/>
          <ac:picMkLst>
            <pc:docMk/>
            <pc:sldMk cId="1498060418" sldId="802"/>
            <ac:picMk id="5" creationId="{23572AA6-9B29-275E-AB67-74C799BC3C20}"/>
          </ac:picMkLst>
        </pc:picChg>
        <pc:picChg chg="add del">
          <ac:chgData name="Koksrud Andreas" userId="9d9beba6-c052-407a-8599-c781a677a996" providerId="ADAL" clId="{4CD5824D-6142-4CBD-9878-FA57E0D27293}" dt="2023-12-03T19:00:59.697" v="4513" actId="478"/>
          <ac:picMkLst>
            <pc:docMk/>
            <pc:sldMk cId="1498060418" sldId="802"/>
            <ac:picMk id="7" creationId="{D9C7E89A-210E-82CC-A244-6900CBDB780E}"/>
          </ac:picMkLst>
        </pc:picChg>
        <pc:picChg chg="add mod modCrop">
          <ac:chgData name="Koksrud Andreas" userId="9d9beba6-c052-407a-8599-c781a677a996" providerId="ADAL" clId="{4CD5824D-6142-4CBD-9878-FA57E0D27293}" dt="2023-12-03T19:01:45.839" v="4556" actId="732"/>
          <ac:picMkLst>
            <pc:docMk/>
            <pc:sldMk cId="1498060418" sldId="802"/>
            <ac:picMk id="11" creationId="{FA3AA484-9678-282F-FA0F-53789CE5C7E0}"/>
          </ac:picMkLst>
        </pc:picChg>
        <pc:picChg chg="add mod">
          <ac:chgData name="Koksrud Andreas" userId="9d9beba6-c052-407a-8599-c781a677a996" providerId="ADAL" clId="{4CD5824D-6142-4CBD-9878-FA57E0D27293}" dt="2023-12-03T19:02:00.188" v="4559" actId="1076"/>
          <ac:picMkLst>
            <pc:docMk/>
            <pc:sldMk cId="1498060418" sldId="802"/>
            <ac:picMk id="13" creationId="{C7A6110E-5CF7-BBCF-6830-61081EFA2E77}"/>
          </ac:picMkLst>
        </pc:picChg>
        <pc:cxnChg chg="add mod">
          <ac:chgData name="Koksrud Andreas" userId="9d9beba6-c052-407a-8599-c781a677a996" providerId="ADAL" clId="{4CD5824D-6142-4CBD-9878-FA57E0D27293}" dt="2023-12-03T19:01:06.758" v="4516" actId="14100"/>
          <ac:cxnSpMkLst>
            <pc:docMk/>
            <pc:sldMk cId="1498060418" sldId="802"/>
            <ac:cxnSpMk id="8" creationId="{61E4DBE9-0D5F-FCD9-C745-13AB35479943}"/>
          </ac:cxnSpMkLst>
        </pc:cxnChg>
        <pc:cxnChg chg="add mod">
          <ac:chgData name="Koksrud Andreas" userId="9d9beba6-c052-407a-8599-c781a677a996" providerId="ADAL" clId="{4CD5824D-6142-4CBD-9878-FA57E0D27293}" dt="2023-12-03T19:02:11.548" v="4563" actId="14100"/>
          <ac:cxnSpMkLst>
            <pc:docMk/>
            <pc:sldMk cId="1498060418" sldId="802"/>
            <ac:cxnSpMk id="14" creationId="{5E62564F-5B58-6220-DA9D-75A1C5F55029}"/>
          </ac:cxnSpMkLst>
        </pc:cxnChg>
      </pc:sldChg>
      <pc:sldChg chg="new del">
        <pc:chgData name="Koksrud Andreas" userId="9d9beba6-c052-407a-8599-c781a677a996" providerId="ADAL" clId="{4CD5824D-6142-4CBD-9878-FA57E0D27293}" dt="2023-11-24T07:27:32.437" v="2363" actId="47"/>
        <pc:sldMkLst>
          <pc:docMk/>
          <pc:sldMk cId="148774009" sldId="803"/>
        </pc:sldMkLst>
      </pc:sldChg>
      <pc:sldChg chg="modSp add mod">
        <pc:chgData name="Koksrud Andreas" userId="9d9beba6-c052-407a-8599-c781a677a996" providerId="ADAL" clId="{4CD5824D-6142-4CBD-9878-FA57E0D27293}" dt="2023-11-24T07:32:00.081" v="2497" actId="20577"/>
        <pc:sldMkLst>
          <pc:docMk/>
          <pc:sldMk cId="4143839114" sldId="803"/>
        </pc:sldMkLst>
        <pc:spChg chg="mod">
          <ac:chgData name="Koksrud Andreas" userId="9d9beba6-c052-407a-8599-c781a677a996" providerId="ADAL" clId="{4CD5824D-6142-4CBD-9878-FA57E0D27293}" dt="2023-11-24T07:32:00.081" v="2497" actId="20577"/>
          <ac:spMkLst>
            <pc:docMk/>
            <pc:sldMk cId="4143839114" sldId="803"/>
            <ac:spMk id="181" creationId="{00000000-0000-0000-0000-000000000000}"/>
          </ac:spMkLst>
        </pc:spChg>
      </pc:sldChg>
      <pc:sldChg chg="addSp delSp modSp add mod ord">
        <pc:chgData name="Koksrud Andreas" userId="9d9beba6-c052-407a-8599-c781a677a996" providerId="ADAL" clId="{4CD5824D-6142-4CBD-9878-FA57E0D27293}" dt="2023-11-24T09:14:05.112" v="2884" actId="20577"/>
        <pc:sldMkLst>
          <pc:docMk/>
          <pc:sldMk cId="650945980" sldId="804"/>
        </pc:sldMkLst>
        <pc:spChg chg="del">
          <ac:chgData name="Koksrud Andreas" userId="9d9beba6-c052-407a-8599-c781a677a996" providerId="ADAL" clId="{4CD5824D-6142-4CBD-9878-FA57E0D27293}" dt="2023-11-24T09:04:20.581" v="2668" actId="478"/>
          <ac:spMkLst>
            <pc:docMk/>
            <pc:sldMk cId="650945980" sldId="804"/>
            <ac:spMk id="2" creationId="{E5D5B057-1D39-AC88-396C-0D888288A2E9}"/>
          </ac:spMkLst>
        </pc:spChg>
        <pc:spChg chg="mod">
          <ac:chgData name="Koksrud Andreas" userId="9d9beba6-c052-407a-8599-c781a677a996" providerId="ADAL" clId="{4CD5824D-6142-4CBD-9878-FA57E0D27293}" dt="2023-11-24T09:14:05.112" v="2884" actId="20577"/>
          <ac:spMkLst>
            <pc:docMk/>
            <pc:sldMk cId="650945980" sldId="804"/>
            <ac:spMk id="181" creationId="{00000000-0000-0000-0000-000000000000}"/>
          </ac:spMkLst>
        </pc:spChg>
        <pc:picChg chg="add del mod">
          <ac:chgData name="Koksrud Andreas" userId="9d9beba6-c052-407a-8599-c781a677a996" providerId="ADAL" clId="{4CD5824D-6142-4CBD-9878-FA57E0D27293}" dt="2023-11-24T09:13:45.705" v="2856" actId="478"/>
          <ac:picMkLst>
            <pc:docMk/>
            <pc:sldMk cId="650945980" sldId="804"/>
            <ac:picMk id="3" creationId="{8591900A-C01C-842D-608E-E78BBF47A16D}"/>
          </ac:picMkLst>
        </pc:picChg>
        <pc:picChg chg="add mod">
          <ac:chgData name="Koksrud Andreas" userId="9d9beba6-c052-407a-8599-c781a677a996" providerId="ADAL" clId="{4CD5824D-6142-4CBD-9878-FA57E0D27293}" dt="2023-11-24T09:13:57.818" v="2860" actId="1076"/>
          <ac:picMkLst>
            <pc:docMk/>
            <pc:sldMk cId="650945980" sldId="804"/>
            <ac:picMk id="4" creationId="{7BDBF2ED-CCAF-D6E8-0EB7-1331549DC910}"/>
          </ac:picMkLst>
        </pc:picChg>
      </pc:sldChg>
      <pc:sldChg chg="addSp delSp modSp add del mod">
        <pc:chgData name="Koksrud Andreas" userId="9d9beba6-c052-407a-8599-c781a677a996" providerId="ADAL" clId="{4CD5824D-6142-4CBD-9878-FA57E0D27293}" dt="2023-11-24T09:10:16.325" v="2823" actId="47"/>
        <pc:sldMkLst>
          <pc:docMk/>
          <pc:sldMk cId="1072299339" sldId="805"/>
        </pc:sldMkLst>
        <pc:spChg chg="add del mod">
          <ac:chgData name="Koksrud Andreas" userId="9d9beba6-c052-407a-8599-c781a677a996" providerId="ADAL" clId="{4CD5824D-6142-4CBD-9878-FA57E0D27293}" dt="2023-11-24T09:08:40.141" v="2782" actId="478"/>
          <ac:spMkLst>
            <pc:docMk/>
            <pc:sldMk cId="1072299339" sldId="805"/>
            <ac:spMk id="3" creationId="{0821E00A-4348-4B7B-3302-9DEBC3D0769A}"/>
          </ac:spMkLst>
        </pc:spChg>
        <pc:spChg chg="mod">
          <ac:chgData name="Koksrud Andreas" userId="9d9beba6-c052-407a-8599-c781a677a996" providerId="ADAL" clId="{4CD5824D-6142-4CBD-9878-FA57E0D27293}" dt="2023-11-24T09:08:44.529" v="2794" actId="27636"/>
          <ac:spMkLst>
            <pc:docMk/>
            <pc:sldMk cId="1072299339" sldId="805"/>
            <ac:spMk id="180" creationId="{00000000-0000-0000-0000-000000000000}"/>
          </ac:spMkLst>
        </pc:spChg>
        <pc:spChg chg="del mod">
          <ac:chgData name="Koksrud Andreas" userId="9d9beba6-c052-407a-8599-c781a677a996" providerId="ADAL" clId="{4CD5824D-6142-4CBD-9878-FA57E0D27293}" dt="2023-11-24T09:08:37.448" v="2781" actId="478"/>
          <ac:spMkLst>
            <pc:docMk/>
            <pc:sldMk cId="1072299339" sldId="805"/>
            <ac:spMk id="181" creationId="{00000000-0000-0000-0000-000000000000}"/>
          </ac:spMkLst>
        </pc:spChg>
      </pc:sldChg>
      <pc:sldChg chg="addSp delSp modSp add mod modShow">
        <pc:chgData name="Koksrud Andreas" userId="9d9beba6-c052-407a-8599-c781a677a996" providerId="ADAL" clId="{4CD5824D-6142-4CBD-9878-FA57E0D27293}" dt="2023-11-24T09:17:40.376" v="3030" actId="729"/>
        <pc:sldMkLst>
          <pc:docMk/>
          <pc:sldMk cId="2074140981" sldId="806"/>
        </pc:sldMkLst>
        <pc:picChg chg="add del mod">
          <ac:chgData name="Koksrud Andreas" userId="9d9beba6-c052-407a-8599-c781a677a996" providerId="ADAL" clId="{4CD5824D-6142-4CBD-9878-FA57E0D27293}" dt="2023-11-24T09:09:40.453" v="2810" actId="21"/>
          <ac:picMkLst>
            <pc:docMk/>
            <pc:sldMk cId="2074140981" sldId="806"/>
            <ac:picMk id="2" creationId="{B2A7B8BA-6EDB-1EAD-2759-91F8D5915765}"/>
          </ac:picMkLst>
        </pc:picChg>
        <pc:picChg chg="add mod">
          <ac:chgData name="Koksrud Andreas" userId="9d9beba6-c052-407a-8599-c781a677a996" providerId="ADAL" clId="{4CD5824D-6142-4CBD-9878-FA57E0D27293}" dt="2023-11-24T09:10:33.444" v="2826" actId="1076"/>
          <ac:picMkLst>
            <pc:docMk/>
            <pc:sldMk cId="2074140981" sldId="806"/>
            <ac:picMk id="3" creationId="{CD99786B-35E2-BD35-7C6B-DEDF65490D16}"/>
          </ac:picMkLst>
        </pc:picChg>
      </pc:sldChg>
      <pc:sldChg chg="addSp delSp modSp add mod modShow">
        <pc:chgData name="Koksrud Andreas" userId="9d9beba6-c052-407a-8599-c781a677a996" providerId="ADAL" clId="{4CD5824D-6142-4CBD-9878-FA57E0D27293}" dt="2023-11-24T09:17:40.376" v="3030" actId="729"/>
        <pc:sldMkLst>
          <pc:docMk/>
          <pc:sldMk cId="3317680748" sldId="807"/>
        </pc:sldMkLst>
        <pc:picChg chg="add del mod">
          <ac:chgData name="Koksrud Andreas" userId="9d9beba6-c052-407a-8599-c781a677a996" providerId="ADAL" clId="{4CD5824D-6142-4CBD-9878-FA57E0D27293}" dt="2023-11-24T09:09:52.251" v="2814" actId="21"/>
          <ac:picMkLst>
            <pc:docMk/>
            <pc:sldMk cId="3317680748" sldId="807"/>
            <ac:picMk id="2" creationId="{6DE557B9-3C0E-290E-C9E8-B065336E15CF}"/>
          </ac:picMkLst>
        </pc:picChg>
        <pc:picChg chg="add mod modCrop">
          <ac:chgData name="Koksrud Andreas" userId="9d9beba6-c052-407a-8599-c781a677a996" providerId="ADAL" clId="{4CD5824D-6142-4CBD-9878-FA57E0D27293}" dt="2023-11-24T09:10:59.502" v="2829" actId="732"/>
          <ac:picMkLst>
            <pc:docMk/>
            <pc:sldMk cId="3317680748" sldId="807"/>
            <ac:picMk id="3" creationId="{EEE812BB-94BC-E75C-8D73-F5325A8C9C2F}"/>
          </ac:picMkLst>
        </pc:picChg>
        <pc:picChg chg="add mod">
          <ac:chgData name="Koksrud Andreas" userId="9d9beba6-c052-407a-8599-c781a677a996" providerId="ADAL" clId="{4CD5824D-6142-4CBD-9878-FA57E0D27293}" dt="2023-11-24T09:11:10.337" v="2832" actId="14100"/>
          <ac:picMkLst>
            <pc:docMk/>
            <pc:sldMk cId="3317680748" sldId="807"/>
            <ac:picMk id="4" creationId="{86EF8AC2-1FA4-0668-002B-4B6191EFAA6F}"/>
          </ac:picMkLst>
        </pc:picChg>
        <pc:picChg chg="add mod">
          <ac:chgData name="Koksrud Andreas" userId="9d9beba6-c052-407a-8599-c781a677a996" providerId="ADAL" clId="{4CD5824D-6142-4CBD-9878-FA57E0D27293}" dt="2023-11-24T09:11:17.971" v="2834" actId="1076"/>
          <ac:picMkLst>
            <pc:docMk/>
            <pc:sldMk cId="3317680748" sldId="807"/>
            <ac:picMk id="5" creationId="{22851178-26BC-966B-A70F-54643C45EFE4}"/>
          </ac:picMkLst>
        </pc:picChg>
      </pc:sldChg>
      <pc:sldChg chg="addSp modSp add mod modShow">
        <pc:chgData name="Koksrud Andreas" userId="9d9beba6-c052-407a-8599-c781a677a996" providerId="ADAL" clId="{4CD5824D-6142-4CBD-9878-FA57E0D27293}" dt="2023-11-24T09:17:40.376" v="3030" actId="729"/>
        <pc:sldMkLst>
          <pc:docMk/>
          <pc:sldMk cId="197388729" sldId="808"/>
        </pc:sldMkLst>
        <pc:picChg chg="add mod">
          <ac:chgData name="Koksrud Andreas" userId="9d9beba6-c052-407a-8599-c781a677a996" providerId="ADAL" clId="{4CD5824D-6142-4CBD-9878-FA57E0D27293}" dt="2023-11-24T09:11:27.962" v="2837" actId="14100"/>
          <ac:picMkLst>
            <pc:docMk/>
            <pc:sldMk cId="197388729" sldId="808"/>
            <ac:picMk id="2" creationId="{D26656AB-9CD0-5850-14CB-D5DF02DE4DBC}"/>
          </ac:picMkLst>
        </pc:picChg>
        <pc:picChg chg="add mod">
          <ac:chgData name="Koksrud Andreas" userId="9d9beba6-c052-407a-8599-c781a677a996" providerId="ADAL" clId="{4CD5824D-6142-4CBD-9878-FA57E0D27293}" dt="2023-11-24T09:11:33.952" v="2839" actId="1076"/>
          <ac:picMkLst>
            <pc:docMk/>
            <pc:sldMk cId="197388729" sldId="808"/>
            <ac:picMk id="3" creationId="{8F622C48-5133-7EAD-E05C-F85C1A5CF491}"/>
          </ac:picMkLst>
        </pc:picChg>
      </pc:sldChg>
      <pc:sldChg chg="add del">
        <pc:chgData name="Koksrud Andreas" userId="9d9beba6-c052-407a-8599-c781a677a996" providerId="ADAL" clId="{4CD5824D-6142-4CBD-9878-FA57E0D27293}" dt="2023-11-24T09:12:02.157" v="2841" actId="47"/>
        <pc:sldMkLst>
          <pc:docMk/>
          <pc:sldMk cId="1862349036" sldId="809"/>
        </pc:sldMkLst>
      </pc:sldChg>
      <pc:sldChg chg="add del">
        <pc:chgData name="Koksrud Andreas" userId="9d9beba6-c052-407a-8599-c781a677a996" providerId="ADAL" clId="{4CD5824D-6142-4CBD-9878-FA57E0D27293}" dt="2023-11-24T09:12:02.939" v="2842" actId="47"/>
        <pc:sldMkLst>
          <pc:docMk/>
          <pc:sldMk cId="3428239464" sldId="810"/>
        </pc:sldMkLst>
      </pc:sldChg>
      <pc:sldChg chg="add del">
        <pc:chgData name="Koksrud Andreas" userId="9d9beba6-c052-407a-8599-c781a677a996" providerId="ADAL" clId="{4CD5824D-6142-4CBD-9878-FA57E0D27293}" dt="2023-11-24T09:12:03.476" v="2843" actId="47"/>
        <pc:sldMkLst>
          <pc:docMk/>
          <pc:sldMk cId="1506935442" sldId="811"/>
        </pc:sldMkLst>
      </pc:sldChg>
      <pc:sldChg chg="add del">
        <pc:chgData name="Koksrud Andreas" userId="9d9beba6-c052-407a-8599-c781a677a996" providerId="ADAL" clId="{4CD5824D-6142-4CBD-9878-FA57E0D27293}" dt="2023-11-24T09:12:04.112" v="2844" actId="47"/>
        <pc:sldMkLst>
          <pc:docMk/>
          <pc:sldMk cId="3566603215" sldId="812"/>
        </pc:sldMkLst>
      </pc:sldChg>
      <pc:sldChg chg="addSp modSp add mod modShow">
        <pc:chgData name="Koksrud Andreas" userId="9d9beba6-c052-407a-8599-c781a677a996" providerId="ADAL" clId="{4CD5824D-6142-4CBD-9878-FA57E0D27293}" dt="2023-11-24T09:17:40.376" v="3030" actId="729"/>
        <pc:sldMkLst>
          <pc:docMk/>
          <pc:sldMk cId="1335476865" sldId="813"/>
        </pc:sldMkLst>
        <pc:picChg chg="add mod">
          <ac:chgData name="Koksrud Andreas" userId="9d9beba6-c052-407a-8599-c781a677a996" providerId="ADAL" clId="{4CD5824D-6142-4CBD-9878-FA57E0D27293}" dt="2023-11-24T09:09:06.952" v="2805" actId="1076"/>
          <ac:picMkLst>
            <pc:docMk/>
            <pc:sldMk cId="1335476865" sldId="813"/>
            <ac:picMk id="2" creationId="{6CD256E6-0C7C-B0D1-6B31-4088F40945C9}"/>
          </ac:picMkLst>
        </pc:picChg>
        <pc:picChg chg="add mod">
          <ac:chgData name="Koksrud Andreas" userId="9d9beba6-c052-407a-8599-c781a677a996" providerId="ADAL" clId="{4CD5824D-6142-4CBD-9878-FA57E0D27293}" dt="2023-11-24T09:10:04.952" v="2821" actId="1076"/>
          <ac:picMkLst>
            <pc:docMk/>
            <pc:sldMk cId="1335476865" sldId="813"/>
            <ac:picMk id="3" creationId="{057FBA2D-1860-A8AE-0DCA-82E5436510A4}"/>
          </ac:picMkLst>
        </pc:picChg>
        <pc:picChg chg="add mod">
          <ac:chgData name="Koksrud Andreas" userId="9d9beba6-c052-407a-8599-c781a677a996" providerId="ADAL" clId="{4CD5824D-6142-4CBD-9878-FA57E0D27293}" dt="2023-11-24T09:10:09.433" v="2822" actId="1076"/>
          <ac:picMkLst>
            <pc:docMk/>
            <pc:sldMk cId="1335476865" sldId="813"/>
            <ac:picMk id="4" creationId="{E555DF2B-41C1-BC0F-6C1E-AE908DB7088B}"/>
          </ac:picMkLst>
        </pc:picChg>
      </pc:sldChg>
      <pc:sldChg chg="addSp modSp add mod ord">
        <pc:chgData name="Koksrud Andreas" userId="9d9beba6-c052-407a-8599-c781a677a996" providerId="ADAL" clId="{4CD5824D-6142-4CBD-9878-FA57E0D27293}" dt="2023-11-24T09:13:43.802" v="2855"/>
        <pc:sldMkLst>
          <pc:docMk/>
          <pc:sldMk cId="248187023" sldId="814"/>
        </pc:sldMkLst>
        <pc:picChg chg="add mod">
          <ac:chgData name="Koksrud Andreas" userId="9d9beba6-c052-407a-8599-c781a677a996" providerId="ADAL" clId="{4CD5824D-6142-4CBD-9878-FA57E0D27293}" dt="2023-11-24T09:13:33.010" v="2853" actId="1076"/>
          <ac:picMkLst>
            <pc:docMk/>
            <pc:sldMk cId="248187023" sldId="814"/>
            <ac:picMk id="2" creationId="{66051F14-18A2-8F70-6F0E-9F3E51887040}"/>
          </ac:picMkLst>
        </pc:picChg>
      </pc:sldChg>
      <pc:sldChg chg="add del">
        <pc:chgData name="Koksrud Andreas" userId="9d9beba6-c052-407a-8599-c781a677a996" providerId="ADAL" clId="{4CD5824D-6142-4CBD-9878-FA57E0D27293}" dt="2023-11-24T09:12:28.179" v="2846" actId="47"/>
        <pc:sldMkLst>
          <pc:docMk/>
          <pc:sldMk cId="1531917809" sldId="814"/>
        </pc:sldMkLst>
      </pc:sldChg>
      <pc:sldChg chg="addSp delSp modSp add mod">
        <pc:chgData name="Koksrud Andreas" userId="9d9beba6-c052-407a-8599-c781a677a996" providerId="ADAL" clId="{4CD5824D-6142-4CBD-9878-FA57E0D27293}" dt="2023-11-24T09:14:31.649" v="2907" actId="20577"/>
        <pc:sldMkLst>
          <pc:docMk/>
          <pc:sldMk cId="2920848915" sldId="815"/>
        </pc:sldMkLst>
        <pc:spChg chg="mod">
          <ac:chgData name="Koksrud Andreas" userId="9d9beba6-c052-407a-8599-c781a677a996" providerId="ADAL" clId="{4CD5824D-6142-4CBD-9878-FA57E0D27293}" dt="2023-11-24T09:14:31.649" v="2907" actId="20577"/>
          <ac:spMkLst>
            <pc:docMk/>
            <pc:sldMk cId="2920848915" sldId="815"/>
            <ac:spMk id="181" creationId="{00000000-0000-0000-0000-000000000000}"/>
          </ac:spMkLst>
        </pc:spChg>
        <pc:picChg chg="add mod">
          <ac:chgData name="Koksrud Andreas" userId="9d9beba6-c052-407a-8599-c781a677a996" providerId="ADAL" clId="{4CD5824D-6142-4CBD-9878-FA57E0D27293}" dt="2023-11-24T09:14:27.046" v="2888" actId="1076"/>
          <ac:picMkLst>
            <pc:docMk/>
            <pc:sldMk cId="2920848915" sldId="815"/>
            <ac:picMk id="2" creationId="{AF392963-2BAA-7151-1D1B-C320A68F69AE}"/>
          </ac:picMkLst>
        </pc:picChg>
        <pc:picChg chg="del">
          <ac:chgData name="Koksrud Andreas" userId="9d9beba6-c052-407a-8599-c781a677a996" providerId="ADAL" clId="{4CD5824D-6142-4CBD-9878-FA57E0D27293}" dt="2023-11-24T09:14:24.123" v="2886" actId="478"/>
          <ac:picMkLst>
            <pc:docMk/>
            <pc:sldMk cId="2920848915" sldId="815"/>
            <ac:picMk id="4" creationId="{7BDBF2ED-CCAF-D6E8-0EB7-1331549DC910}"/>
          </ac:picMkLst>
        </pc:picChg>
      </pc:sldChg>
      <pc:sldChg chg="addSp delSp modSp add mod">
        <pc:chgData name="Koksrud Andreas" userId="9d9beba6-c052-407a-8599-c781a677a996" providerId="ADAL" clId="{4CD5824D-6142-4CBD-9878-FA57E0D27293}" dt="2023-11-24T09:19:48.810" v="3035" actId="1076"/>
        <pc:sldMkLst>
          <pc:docMk/>
          <pc:sldMk cId="2825686732" sldId="816"/>
        </pc:sldMkLst>
        <pc:picChg chg="del">
          <ac:chgData name="Koksrud Andreas" userId="9d9beba6-c052-407a-8599-c781a677a996" providerId="ADAL" clId="{4CD5824D-6142-4CBD-9878-FA57E0D27293}" dt="2023-11-24T09:14:41.664" v="2909" actId="478"/>
          <ac:picMkLst>
            <pc:docMk/>
            <pc:sldMk cId="2825686732" sldId="816"/>
            <ac:picMk id="2" creationId="{AF392963-2BAA-7151-1D1B-C320A68F69AE}"/>
          </ac:picMkLst>
        </pc:picChg>
        <pc:picChg chg="add mod">
          <ac:chgData name="Koksrud Andreas" userId="9d9beba6-c052-407a-8599-c781a677a996" providerId="ADAL" clId="{4CD5824D-6142-4CBD-9878-FA57E0D27293}" dt="2023-11-24T09:14:59.842" v="2912" actId="14100"/>
          <ac:picMkLst>
            <pc:docMk/>
            <pc:sldMk cId="2825686732" sldId="816"/>
            <ac:picMk id="3" creationId="{B188053A-A28A-3758-EB40-AB4F962E28BB}"/>
          </ac:picMkLst>
        </pc:picChg>
        <pc:picChg chg="add mod">
          <ac:chgData name="Koksrud Andreas" userId="9d9beba6-c052-407a-8599-c781a677a996" providerId="ADAL" clId="{4CD5824D-6142-4CBD-9878-FA57E0D27293}" dt="2023-11-24T09:19:48.810" v="3035" actId="1076"/>
          <ac:picMkLst>
            <pc:docMk/>
            <pc:sldMk cId="2825686732" sldId="816"/>
            <ac:picMk id="4" creationId="{8B0E1339-631C-8C23-C5C7-8EE5CCB129FE}"/>
          </ac:picMkLst>
        </pc:picChg>
        <pc:picChg chg="add del mod">
          <ac:chgData name="Koksrud Andreas" userId="9d9beba6-c052-407a-8599-c781a677a996" providerId="ADAL" clId="{4CD5824D-6142-4CBD-9878-FA57E0D27293}" dt="2023-11-24T09:19:20.792" v="3031" actId="478"/>
          <ac:picMkLst>
            <pc:docMk/>
            <pc:sldMk cId="2825686732" sldId="816"/>
            <ac:picMk id="5" creationId="{B119E735-F827-3D77-EBD5-5FFE79D3C41A}"/>
          </ac:picMkLst>
        </pc:picChg>
        <pc:picChg chg="add mod">
          <ac:chgData name="Koksrud Andreas" userId="9d9beba6-c052-407a-8599-c781a677a996" providerId="ADAL" clId="{4CD5824D-6142-4CBD-9878-FA57E0D27293}" dt="2023-11-24T09:19:45.136" v="3034" actId="1076"/>
          <ac:picMkLst>
            <pc:docMk/>
            <pc:sldMk cId="2825686732" sldId="816"/>
            <ac:picMk id="7" creationId="{051CF5BC-80FB-B094-F159-E8B283C64781}"/>
          </ac:picMkLst>
        </pc:picChg>
      </pc:sldChg>
      <pc:sldChg chg="addSp delSp modSp add mod">
        <pc:chgData name="Koksrud Andreas" userId="9d9beba6-c052-407a-8599-c781a677a996" providerId="ADAL" clId="{4CD5824D-6142-4CBD-9878-FA57E0D27293}" dt="2023-11-24T09:22:32.873" v="3053" actId="20577"/>
        <pc:sldMkLst>
          <pc:docMk/>
          <pc:sldMk cId="3012956304" sldId="817"/>
        </pc:sldMkLst>
        <pc:spChg chg="mod">
          <ac:chgData name="Koksrud Andreas" userId="9d9beba6-c052-407a-8599-c781a677a996" providerId="ADAL" clId="{4CD5824D-6142-4CBD-9878-FA57E0D27293}" dt="2023-11-24T09:22:32.873" v="3053" actId="20577"/>
          <ac:spMkLst>
            <pc:docMk/>
            <pc:sldMk cId="3012956304" sldId="817"/>
            <ac:spMk id="181" creationId="{00000000-0000-0000-0000-000000000000}"/>
          </ac:spMkLst>
        </pc:spChg>
        <pc:picChg chg="add mod">
          <ac:chgData name="Koksrud Andreas" userId="9d9beba6-c052-407a-8599-c781a677a996" providerId="ADAL" clId="{4CD5824D-6142-4CBD-9878-FA57E0D27293}" dt="2023-11-24T09:16:12.449" v="2977" actId="1076"/>
          <ac:picMkLst>
            <pc:docMk/>
            <pc:sldMk cId="3012956304" sldId="817"/>
            <ac:picMk id="2" creationId="{611EED0C-E5EC-E8CE-9054-037D7154499A}"/>
          </ac:picMkLst>
        </pc:picChg>
        <pc:picChg chg="del">
          <ac:chgData name="Koksrud Andreas" userId="9d9beba6-c052-407a-8599-c781a677a996" providerId="ADAL" clId="{4CD5824D-6142-4CBD-9878-FA57E0D27293}" dt="2023-11-24T09:16:05.272" v="2975" actId="478"/>
          <ac:picMkLst>
            <pc:docMk/>
            <pc:sldMk cId="3012956304" sldId="817"/>
            <ac:picMk id="3" creationId="{B188053A-A28A-3758-EB40-AB4F962E28BB}"/>
          </ac:picMkLst>
        </pc:picChg>
        <pc:picChg chg="del">
          <ac:chgData name="Koksrud Andreas" userId="9d9beba6-c052-407a-8599-c781a677a996" providerId="ADAL" clId="{4CD5824D-6142-4CBD-9878-FA57E0D27293}" dt="2023-11-24T09:16:04.696" v="2974" actId="478"/>
          <ac:picMkLst>
            <pc:docMk/>
            <pc:sldMk cId="3012956304" sldId="817"/>
            <ac:picMk id="4" creationId="{8B0E1339-631C-8C23-C5C7-8EE5CCB129FE}"/>
          </ac:picMkLst>
        </pc:picChg>
        <pc:picChg chg="del">
          <ac:chgData name="Koksrud Andreas" userId="9d9beba6-c052-407a-8599-c781a677a996" providerId="ADAL" clId="{4CD5824D-6142-4CBD-9878-FA57E0D27293}" dt="2023-11-24T09:16:04.080" v="2973" actId="478"/>
          <ac:picMkLst>
            <pc:docMk/>
            <pc:sldMk cId="3012956304" sldId="817"/>
            <ac:picMk id="5" creationId="{B119E735-F827-3D77-EBD5-5FFE79D3C41A}"/>
          </ac:picMkLst>
        </pc:picChg>
        <pc:picChg chg="add mod">
          <ac:chgData name="Koksrud Andreas" userId="9d9beba6-c052-407a-8599-c781a677a996" providerId="ADAL" clId="{4CD5824D-6142-4CBD-9878-FA57E0D27293}" dt="2023-11-24T09:16:25.665" v="2993" actId="1076"/>
          <ac:picMkLst>
            <pc:docMk/>
            <pc:sldMk cId="3012956304" sldId="817"/>
            <ac:picMk id="6" creationId="{7B428BF2-67D8-C9D7-A08F-88F8D960A4CB}"/>
          </ac:picMkLst>
        </pc:picChg>
      </pc:sldChg>
      <pc:sldChg chg="addSp delSp modSp add mod">
        <pc:chgData name="Koksrud Andreas" userId="9d9beba6-c052-407a-8599-c781a677a996" providerId="ADAL" clId="{4CD5824D-6142-4CBD-9878-FA57E0D27293}" dt="2023-11-24T09:16:56.333" v="3024" actId="14100"/>
        <pc:sldMkLst>
          <pc:docMk/>
          <pc:sldMk cId="958133851" sldId="818"/>
        </pc:sldMkLst>
        <pc:spChg chg="mod">
          <ac:chgData name="Koksrud Andreas" userId="9d9beba6-c052-407a-8599-c781a677a996" providerId="ADAL" clId="{4CD5824D-6142-4CBD-9878-FA57E0D27293}" dt="2023-11-24T09:16:40.592" v="3019" actId="20577"/>
          <ac:spMkLst>
            <pc:docMk/>
            <pc:sldMk cId="958133851" sldId="818"/>
            <ac:spMk id="181" creationId="{00000000-0000-0000-0000-000000000000}"/>
          </ac:spMkLst>
        </pc:spChg>
        <pc:picChg chg="del">
          <ac:chgData name="Koksrud Andreas" userId="9d9beba6-c052-407a-8599-c781a677a996" providerId="ADAL" clId="{4CD5824D-6142-4CBD-9878-FA57E0D27293}" dt="2023-11-24T09:16:50.416" v="3020" actId="478"/>
          <ac:picMkLst>
            <pc:docMk/>
            <pc:sldMk cId="958133851" sldId="818"/>
            <ac:picMk id="2" creationId="{611EED0C-E5EC-E8CE-9054-037D7154499A}"/>
          </ac:picMkLst>
        </pc:picChg>
        <pc:picChg chg="add mod">
          <ac:chgData name="Koksrud Andreas" userId="9d9beba6-c052-407a-8599-c781a677a996" providerId="ADAL" clId="{4CD5824D-6142-4CBD-9878-FA57E0D27293}" dt="2023-11-24T09:16:56.333" v="3024" actId="14100"/>
          <ac:picMkLst>
            <pc:docMk/>
            <pc:sldMk cId="958133851" sldId="818"/>
            <ac:picMk id="3" creationId="{59AC5083-7CE3-8A70-4A62-A13DE4A0B552}"/>
          </ac:picMkLst>
        </pc:picChg>
        <pc:picChg chg="del">
          <ac:chgData name="Koksrud Andreas" userId="9d9beba6-c052-407a-8599-c781a677a996" providerId="ADAL" clId="{4CD5824D-6142-4CBD-9878-FA57E0D27293}" dt="2023-11-24T09:16:51.089" v="3021" actId="478"/>
          <ac:picMkLst>
            <pc:docMk/>
            <pc:sldMk cId="958133851" sldId="818"/>
            <ac:picMk id="6" creationId="{7B428BF2-67D8-C9D7-A08F-88F8D960A4CB}"/>
          </ac:picMkLst>
        </pc:picChg>
      </pc:sldChg>
      <pc:sldChg chg="addSp delSp modSp add mod">
        <pc:chgData name="Koksrud Andreas" userId="9d9beba6-c052-407a-8599-c781a677a996" providerId="ADAL" clId="{4CD5824D-6142-4CBD-9878-FA57E0D27293}" dt="2023-11-24T09:17:14.726" v="3029" actId="14100"/>
        <pc:sldMkLst>
          <pc:docMk/>
          <pc:sldMk cId="3123567294" sldId="819"/>
        </pc:sldMkLst>
        <pc:picChg chg="add mod">
          <ac:chgData name="Koksrud Andreas" userId="9d9beba6-c052-407a-8599-c781a677a996" providerId="ADAL" clId="{4CD5824D-6142-4CBD-9878-FA57E0D27293}" dt="2023-11-24T09:17:14.726" v="3029" actId="14100"/>
          <ac:picMkLst>
            <pc:docMk/>
            <pc:sldMk cId="3123567294" sldId="819"/>
            <ac:picMk id="2" creationId="{31153E13-ACAC-897E-FC2F-BA0E107CD60D}"/>
          </ac:picMkLst>
        </pc:picChg>
        <pc:picChg chg="del">
          <ac:chgData name="Koksrud Andreas" userId="9d9beba6-c052-407a-8599-c781a677a996" providerId="ADAL" clId="{4CD5824D-6142-4CBD-9878-FA57E0D27293}" dt="2023-11-24T09:17:07.751" v="3026" actId="478"/>
          <ac:picMkLst>
            <pc:docMk/>
            <pc:sldMk cId="3123567294" sldId="819"/>
            <ac:picMk id="3" creationId="{59AC5083-7CE3-8A70-4A62-A13DE4A0B552}"/>
          </ac:picMkLst>
        </pc:picChg>
      </pc:sldChg>
      <pc:sldChg chg="addSp modSp add mod">
        <pc:chgData name="Koksrud Andreas" userId="9d9beba6-c052-407a-8599-c781a677a996" providerId="ADAL" clId="{4CD5824D-6142-4CBD-9878-FA57E0D27293}" dt="2023-12-03T18:52:50.391" v="4410" actId="20577"/>
        <pc:sldMkLst>
          <pc:docMk/>
          <pc:sldMk cId="2810975730" sldId="820"/>
        </pc:sldMkLst>
        <pc:spChg chg="add mod">
          <ac:chgData name="Koksrud Andreas" userId="9d9beba6-c052-407a-8599-c781a677a996" providerId="ADAL" clId="{4CD5824D-6142-4CBD-9878-FA57E0D27293}" dt="2023-12-03T18:52:50.391" v="4410" actId="20577"/>
          <ac:spMkLst>
            <pc:docMk/>
            <pc:sldMk cId="2810975730" sldId="820"/>
            <ac:spMk id="4" creationId="{7B2B45CA-95BD-2704-AA56-E8D306F64CB7}"/>
          </ac:spMkLst>
        </pc:spChg>
        <pc:spChg chg="mod">
          <ac:chgData name="Koksrud Andreas" userId="9d9beba6-c052-407a-8599-c781a677a996" providerId="ADAL" clId="{4CD5824D-6142-4CBD-9878-FA57E0D27293}" dt="2023-11-30T13:45:11.853" v="3528" actId="1076"/>
          <ac:spMkLst>
            <pc:docMk/>
            <pc:sldMk cId="2810975730" sldId="820"/>
            <ac:spMk id="180" creationId="{00000000-0000-0000-0000-000000000000}"/>
          </ac:spMkLst>
        </pc:spChg>
        <pc:spChg chg="mod">
          <ac:chgData name="Koksrud Andreas" userId="9d9beba6-c052-407a-8599-c781a677a996" providerId="ADAL" clId="{4CD5824D-6142-4CBD-9878-FA57E0D27293}" dt="2023-11-30T13:45:09.504" v="3526" actId="14100"/>
          <ac:spMkLst>
            <pc:docMk/>
            <pc:sldMk cId="2810975730" sldId="820"/>
            <ac:spMk id="181" creationId="{00000000-0000-0000-0000-000000000000}"/>
          </ac:spMkLst>
        </pc:spChg>
        <pc:picChg chg="add mod">
          <ac:chgData name="Koksrud Andreas" userId="9d9beba6-c052-407a-8599-c781a677a996" providerId="ADAL" clId="{4CD5824D-6142-4CBD-9878-FA57E0D27293}" dt="2023-11-30T13:45:05.097" v="3525" actId="1076"/>
          <ac:picMkLst>
            <pc:docMk/>
            <pc:sldMk cId="2810975730" sldId="820"/>
            <ac:picMk id="3" creationId="{A751BBF2-A833-7F1A-86CA-CA489927A5D4}"/>
          </ac:picMkLst>
        </pc:picChg>
      </pc:sldChg>
      <pc:sldChg chg="addSp modSp add mod">
        <pc:chgData name="Koksrud Andreas" userId="9d9beba6-c052-407a-8599-c781a677a996" providerId="ADAL" clId="{4CD5824D-6142-4CBD-9878-FA57E0D27293}" dt="2023-12-03T18:51:39.770" v="4397" actId="732"/>
        <pc:sldMkLst>
          <pc:docMk/>
          <pc:sldMk cId="484354108" sldId="821"/>
        </pc:sldMkLst>
        <pc:spChg chg="mod">
          <ac:chgData name="Koksrud Andreas" userId="9d9beba6-c052-407a-8599-c781a677a996" providerId="ADAL" clId="{4CD5824D-6142-4CBD-9878-FA57E0D27293}" dt="2023-11-24T11:45:18.428" v="3156" actId="20577"/>
          <ac:spMkLst>
            <pc:docMk/>
            <pc:sldMk cId="484354108" sldId="821"/>
            <ac:spMk id="180" creationId="{00000000-0000-0000-0000-000000000000}"/>
          </ac:spMkLst>
        </pc:spChg>
        <pc:spChg chg="mod">
          <ac:chgData name="Koksrud Andreas" userId="9d9beba6-c052-407a-8599-c781a677a996" providerId="ADAL" clId="{4CD5824D-6142-4CBD-9878-FA57E0D27293}" dt="2023-12-03T18:51:00.718" v="4391" actId="20577"/>
          <ac:spMkLst>
            <pc:docMk/>
            <pc:sldMk cId="484354108" sldId="821"/>
            <ac:spMk id="181" creationId="{00000000-0000-0000-0000-000000000000}"/>
          </ac:spMkLst>
        </pc:spChg>
        <pc:picChg chg="add mod">
          <ac:chgData name="Koksrud Andreas" userId="9d9beba6-c052-407a-8599-c781a677a996" providerId="ADAL" clId="{4CD5824D-6142-4CBD-9878-FA57E0D27293}" dt="2023-11-30T13:42:16.644" v="3462" actId="1076"/>
          <ac:picMkLst>
            <pc:docMk/>
            <pc:sldMk cId="484354108" sldId="821"/>
            <ac:picMk id="3" creationId="{65CA40AD-A0EA-FAE1-67D8-CB199C811159}"/>
          </ac:picMkLst>
        </pc:picChg>
        <pc:picChg chg="add mod">
          <ac:chgData name="Koksrud Andreas" userId="9d9beba6-c052-407a-8599-c781a677a996" providerId="ADAL" clId="{4CD5824D-6142-4CBD-9878-FA57E0D27293}" dt="2023-12-03T18:51:18.414" v="4393" actId="1076"/>
          <ac:picMkLst>
            <pc:docMk/>
            <pc:sldMk cId="484354108" sldId="821"/>
            <ac:picMk id="4" creationId="{8A3296C5-83CF-2328-0C34-139B65BDBFB0}"/>
          </ac:picMkLst>
        </pc:picChg>
        <pc:picChg chg="add mod modCrop">
          <ac:chgData name="Koksrud Andreas" userId="9d9beba6-c052-407a-8599-c781a677a996" providerId="ADAL" clId="{4CD5824D-6142-4CBD-9878-FA57E0D27293}" dt="2023-12-03T18:51:39.770" v="4397" actId="732"/>
          <ac:picMkLst>
            <pc:docMk/>
            <pc:sldMk cId="484354108" sldId="821"/>
            <ac:picMk id="6" creationId="{4E36782A-BF54-EB5F-71F3-58F8972C8AE6}"/>
          </ac:picMkLst>
        </pc:picChg>
      </pc:sldChg>
      <pc:sldChg chg="addSp modSp add mod">
        <pc:chgData name="Koksrud Andreas" userId="9d9beba6-c052-407a-8599-c781a677a996" providerId="ADAL" clId="{4CD5824D-6142-4CBD-9878-FA57E0D27293}" dt="2023-11-30T13:53:00.978" v="3724" actId="14100"/>
        <pc:sldMkLst>
          <pc:docMk/>
          <pc:sldMk cId="1297674930" sldId="822"/>
        </pc:sldMkLst>
        <pc:spChg chg="add mod">
          <ac:chgData name="Koksrud Andreas" userId="9d9beba6-c052-407a-8599-c781a677a996" providerId="ADAL" clId="{4CD5824D-6142-4CBD-9878-FA57E0D27293}" dt="2023-11-30T13:48:30.274" v="3605" actId="20577"/>
          <ac:spMkLst>
            <pc:docMk/>
            <pc:sldMk cId="1297674930" sldId="822"/>
            <ac:spMk id="2" creationId="{021CA0C3-964C-194D-8088-55B4655C41AF}"/>
          </ac:spMkLst>
        </pc:spChg>
        <pc:spChg chg="mod">
          <ac:chgData name="Koksrud Andreas" userId="9d9beba6-c052-407a-8599-c781a677a996" providerId="ADAL" clId="{4CD5824D-6142-4CBD-9878-FA57E0D27293}" dt="2023-11-24T11:45:41.963" v="3177" actId="20577"/>
          <ac:spMkLst>
            <pc:docMk/>
            <pc:sldMk cId="1297674930" sldId="822"/>
            <ac:spMk id="180" creationId="{00000000-0000-0000-0000-000000000000}"/>
          </ac:spMkLst>
        </pc:spChg>
        <pc:spChg chg="mod">
          <ac:chgData name="Koksrud Andreas" userId="9d9beba6-c052-407a-8599-c781a677a996" providerId="ADAL" clId="{4CD5824D-6142-4CBD-9878-FA57E0D27293}" dt="2023-11-24T11:45:37.766" v="3169" actId="6549"/>
          <ac:spMkLst>
            <pc:docMk/>
            <pc:sldMk cId="1297674930" sldId="822"/>
            <ac:spMk id="181" creationId="{00000000-0000-0000-0000-000000000000}"/>
          </ac:spMkLst>
        </pc:spChg>
        <pc:picChg chg="add mod">
          <ac:chgData name="Koksrud Andreas" userId="9d9beba6-c052-407a-8599-c781a677a996" providerId="ADAL" clId="{4CD5824D-6142-4CBD-9878-FA57E0D27293}" dt="2023-11-30T13:53:00.978" v="3724" actId="14100"/>
          <ac:picMkLst>
            <pc:docMk/>
            <pc:sldMk cId="1297674930" sldId="822"/>
            <ac:picMk id="4" creationId="{EAB86436-246B-5693-017D-2894A492E0DD}"/>
          </ac:picMkLst>
        </pc:picChg>
      </pc:sldChg>
      <pc:sldChg chg="addSp delSp modSp add mod">
        <pc:chgData name="Koksrud Andreas" userId="9d9beba6-c052-407a-8599-c781a677a996" providerId="ADAL" clId="{4CD5824D-6142-4CBD-9878-FA57E0D27293}" dt="2023-12-01T11:32:03.550" v="4162" actId="20577"/>
        <pc:sldMkLst>
          <pc:docMk/>
          <pc:sldMk cId="3521479601" sldId="823"/>
        </pc:sldMkLst>
        <pc:spChg chg="add del mod">
          <ac:chgData name="Koksrud Andreas" userId="9d9beba6-c052-407a-8599-c781a677a996" providerId="ADAL" clId="{4CD5824D-6142-4CBD-9878-FA57E0D27293}" dt="2023-12-01T11:26:26.236" v="4016" actId="478"/>
          <ac:spMkLst>
            <pc:docMk/>
            <pc:sldMk cId="3521479601" sldId="823"/>
            <ac:spMk id="2" creationId="{5EE37D2C-AA92-2006-6627-1E6BDA830499}"/>
          </ac:spMkLst>
        </pc:spChg>
        <pc:spChg chg="add del mod">
          <ac:chgData name="Koksrud Andreas" userId="9d9beba6-c052-407a-8599-c781a677a996" providerId="ADAL" clId="{4CD5824D-6142-4CBD-9878-FA57E0D27293}" dt="2023-12-01T11:26:28.539" v="4017" actId="478"/>
          <ac:spMkLst>
            <pc:docMk/>
            <pc:sldMk cId="3521479601" sldId="823"/>
            <ac:spMk id="3" creationId="{6E26EF15-1CB2-EDFE-BDF1-5E33B74D41B5}"/>
          </ac:spMkLst>
        </pc:spChg>
        <pc:spChg chg="add del mod">
          <ac:chgData name="Koksrud Andreas" userId="9d9beba6-c052-407a-8599-c781a677a996" providerId="ADAL" clId="{4CD5824D-6142-4CBD-9878-FA57E0D27293}" dt="2023-12-01T11:28:14.591" v="4021" actId="478"/>
          <ac:spMkLst>
            <pc:docMk/>
            <pc:sldMk cId="3521479601" sldId="823"/>
            <ac:spMk id="4" creationId="{0D9715D0-38F7-99B1-CFAD-80020FD4D4EA}"/>
          </ac:spMkLst>
        </pc:spChg>
        <pc:spChg chg="add mod">
          <ac:chgData name="Koksrud Andreas" userId="9d9beba6-c052-407a-8599-c781a677a996" providerId="ADAL" clId="{4CD5824D-6142-4CBD-9878-FA57E0D27293}" dt="2023-12-01T11:32:03.550" v="4162" actId="20577"/>
          <ac:spMkLst>
            <pc:docMk/>
            <pc:sldMk cId="3521479601" sldId="823"/>
            <ac:spMk id="6" creationId="{5485B025-69EF-89C1-6489-284E2DAA1110}"/>
          </ac:spMkLst>
        </pc:spChg>
        <pc:spChg chg="add del">
          <ac:chgData name="Koksrud Andreas" userId="9d9beba6-c052-407a-8599-c781a677a996" providerId="ADAL" clId="{4CD5824D-6142-4CBD-9878-FA57E0D27293}" dt="2023-12-01T11:28:26.429" v="4026" actId="478"/>
          <ac:spMkLst>
            <pc:docMk/>
            <pc:sldMk cId="3521479601" sldId="823"/>
            <ac:spMk id="8" creationId="{E2E01979-A0CB-BF65-481C-21DDEF2B2975}"/>
          </ac:spMkLst>
        </pc:spChg>
        <pc:spChg chg="add mod">
          <ac:chgData name="Koksrud Andreas" userId="9d9beba6-c052-407a-8599-c781a677a996" providerId="ADAL" clId="{4CD5824D-6142-4CBD-9878-FA57E0D27293}" dt="2023-12-01T11:30:18.021" v="4105" actId="1076"/>
          <ac:spMkLst>
            <pc:docMk/>
            <pc:sldMk cId="3521479601" sldId="823"/>
            <ac:spMk id="9" creationId="{D17A5E2E-F765-DF16-1A1D-79770F561C65}"/>
          </ac:spMkLst>
        </pc:spChg>
        <pc:spChg chg="add mod">
          <ac:chgData name="Koksrud Andreas" userId="9d9beba6-c052-407a-8599-c781a677a996" providerId="ADAL" clId="{4CD5824D-6142-4CBD-9878-FA57E0D27293}" dt="2023-12-01T11:30:38.159" v="4110"/>
          <ac:spMkLst>
            <pc:docMk/>
            <pc:sldMk cId="3521479601" sldId="823"/>
            <ac:spMk id="10" creationId="{1F1F182D-F5E4-BCD4-A522-F4CB1BE01B01}"/>
          </ac:spMkLst>
        </pc:spChg>
        <pc:spChg chg="add mod">
          <ac:chgData name="Koksrud Andreas" userId="9d9beba6-c052-407a-8599-c781a677a996" providerId="ADAL" clId="{4CD5824D-6142-4CBD-9878-FA57E0D27293}" dt="2023-12-01T11:31:50.433" v="4159" actId="20577"/>
          <ac:spMkLst>
            <pc:docMk/>
            <pc:sldMk cId="3521479601" sldId="823"/>
            <ac:spMk id="11" creationId="{EDCFD39E-BC2E-CE73-9E05-DE7F383A2EB0}"/>
          </ac:spMkLst>
        </pc:spChg>
        <pc:spChg chg="del mod">
          <ac:chgData name="Koksrud Andreas" userId="9d9beba6-c052-407a-8599-c781a677a996" providerId="ADAL" clId="{4CD5824D-6142-4CBD-9878-FA57E0D27293}" dt="2023-12-01T11:28:17.246" v="4022" actId="478"/>
          <ac:spMkLst>
            <pc:docMk/>
            <pc:sldMk cId="3521479601" sldId="823"/>
            <ac:spMk id="181" creationId="{00000000-0000-0000-0000-000000000000}"/>
          </ac:spMkLst>
        </pc:spChg>
      </pc:sldChg>
      <pc:sldChg chg="addSp modSp add mod">
        <pc:chgData name="Koksrud Andreas" userId="9d9beba6-c052-407a-8599-c781a677a996" providerId="ADAL" clId="{4CD5824D-6142-4CBD-9878-FA57E0D27293}" dt="2023-11-24T11:49:17.143" v="3308" actId="1076"/>
        <pc:sldMkLst>
          <pc:docMk/>
          <pc:sldMk cId="2832886649" sldId="824"/>
        </pc:sldMkLst>
        <pc:spChg chg="mod">
          <ac:chgData name="Koksrud Andreas" userId="9d9beba6-c052-407a-8599-c781a677a996" providerId="ADAL" clId="{4CD5824D-6142-4CBD-9878-FA57E0D27293}" dt="2023-11-24T11:48:48.595" v="3258" actId="6549"/>
          <ac:spMkLst>
            <pc:docMk/>
            <pc:sldMk cId="2832886649" sldId="824"/>
            <ac:spMk id="2" creationId="{5EE37D2C-AA92-2006-6627-1E6BDA830499}"/>
          </ac:spMkLst>
        </pc:spChg>
        <pc:spChg chg="add mod">
          <ac:chgData name="Koksrud Andreas" userId="9d9beba6-c052-407a-8599-c781a677a996" providerId="ADAL" clId="{4CD5824D-6142-4CBD-9878-FA57E0D27293}" dt="2023-11-24T11:49:17.143" v="3308" actId="1076"/>
          <ac:spMkLst>
            <pc:docMk/>
            <pc:sldMk cId="2832886649" sldId="824"/>
            <ac:spMk id="4" creationId="{F1C29DD3-88AA-BC5D-A3B0-CB7FCA7AF84F}"/>
          </ac:spMkLst>
        </pc:spChg>
        <pc:spChg chg="mod">
          <ac:chgData name="Koksrud Andreas" userId="9d9beba6-c052-407a-8599-c781a677a996" providerId="ADAL" clId="{4CD5824D-6142-4CBD-9878-FA57E0D27293}" dt="2023-11-24T11:48:03.827" v="3207" actId="20577"/>
          <ac:spMkLst>
            <pc:docMk/>
            <pc:sldMk cId="2832886649" sldId="824"/>
            <ac:spMk id="181" creationId="{00000000-0000-0000-0000-000000000000}"/>
          </ac:spMkLst>
        </pc:spChg>
      </pc:sldChg>
      <pc:sldChg chg="delSp modSp add mod">
        <pc:chgData name="Koksrud Andreas" userId="9d9beba6-c052-407a-8599-c781a677a996" providerId="ADAL" clId="{4CD5824D-6142-4CBD-9878-FA57E0D27293}" dt="2023-11-24T11:51:15.718" v="3380" actId="6549"/>
        <pc:sldMkLst>
          <pc:docMk/>
          <pc:sldMk cId="3060428227" sldId="825"/>
        </pc:sldMkLst>
        <pc:spChg chg="mod">
          <ac:chgData name="Koksrud Andreas" userId="9d9beba6-c052-407a-8599-c781a677a996" providerId="ADAL" clId="{4CD5824D-6142-4CBD-9878-FA57E0D27293}" dt="2023-11-24T11:51:15.718" v="3380" actId="6549"/>
          <ac:spMkLst>
            <pc:docMk/>
            <pc:sldMk cId="3060428227" sldId="825"/>
            <ac:spMk id="2" creationId="{5EE37D2C-AA92-2006-6627-1E6BDA830499}"/>
          </ac:spMkLst>
        </pc:spChg>
        <pc:spChg chg="del">
          <ac:chgData name="Koksrud Andreas" userId="9d9beba6-c052-407a-8599-c781a677a996" providerId="ADAL" clId="{4CD5824D-6142-4CBD-9878-FA57E0D27293}" dt="2023-11-24T11:50:54.475" v="3377" actId="478"/>
          <ac:spMkLst>
            <pc:docMk/>
            <pc:sldMk cId="3060428227" sldId="825"/>
            <ac:spMk id="4" creationId="{F1C29DD3-88AA-BC5D-A3B0-CB7FCA7AF84F}"/>
          </ac:spMkLst>
        </pc:spChg>
        <pc:spChg chg="mod">
          <ac:chgData name="Koksrud Andreas" userId="9d9beba6-c052-407a-8599-c781a677a996" providerId="ADAL" clId="{4CD5824D-6142-4CBD-9878-FA57E0D27293}" dt="2023-11-24T11:50:46.770" v="3363" actId="20577"/>
          <ac:spMkLst>
            <pc:docMk/>
            <pc:sldMk cId="3060428227" sldId="825"/>
            <ac:spMk id="180" creationId="{00000000-0000-0000-0000-000000000000}"/>
          </ac:spMkLst>
        </pc:spChg>
        <pc:spChg chg="mod">
          <ac:chgData name="Koksrud Andreas" userId="9d9beba6-c052-407a-8599-c781a677a996" providerId="ADAL" clId="{4CD5824D-6142-4CBD-9878-FA57E0D27293}" dt="2023-11-24T11:50:50.374" v="3376" actId="20577"/>
          <ac:spMkLst>
            <pc:docMk/>
            <pc:sldMk cId="3060428227" sldId="825"/>
            <ac:spMk id="181" creationId="{00000000-0000-0000-0000-000000000000}"/>
          </ac:spMkLst>
        </pc:spChg>
      </pc:sldChg>
      <pc:sldChg chg="addSp delSp modSp add mod">
        <pc:chgData name="Koksrud Andreas" userId="9d9beba6-c052-407a-8599-c781a677a996" providerId="ADAL" clId="{4CD5824D-6142-4CBD-9878-FA57E0D27293}" dt="2023-12-01T07:02:16.582" v="3977" actId="404"/>
        <pc:sldMkLst>
          <pc:docMk/>
          <pc:sldMk cId="4106763092" sldId="826"/>
        </pc:sldMkLst>
        <pc:spChg chg="mod">
          <ac:chgData name="Koksrud Andreas" userId="9d9beba6-c052-407a-8599-c781a677a996" providerId="ADAL" clId="{4CD5824D-6142-4CBD-9878-FA57E0D27293}" dt="2023-12-01T07:01:47.410" v="3973" actId="20577"/>
          <ac:spMkLst>
            <pc:docMk/>
            <pc:sldMk cId="4106763092" sldId="826"/>
            <ac:spMk id="180" creationId="{00000000-0000-0000-0000-000000000000}"/>
          </ac:spMkLst>
        </pc:spChg>
        <pc:spChg chg="mod">
          <ac:chgData name="Koksrud Andreas" userId="9d9beba6-c052-407a-8599-c781a677a996" providerId="ADAL" clId="{4CD5824D-6142-4CBD-9878-FA57E0D27293}" dt="2023-12-01T07:02:16.582" v="3977" actId="404"/>
          <ac:spMkLst>
            <pc:docMk/>
            <pc:sldMk cId="4106763092" sldId="826"/>
            <ac:spMk id="181" creationId="{00000000-0000-0000-0000-000000000000}"/>
          </ac:spMkLst>
        </pc:spChg>
        <pc:graphicFrameChg chg="add del mod">
          <ac:chgData name="Koksrud Andreas" userId="9d9beba6-c052-407a-8599-c781a677a996" providerId="ADAL" clId="{4CD5824D-6142-4CBD-9878-FA57E0D27293}" dt="2023-12-01T06:43:20.380" v="3789"/>
          <ac:graphicFrameMkLst>
            <pc:docMk/>
            <pc:sldMk cId="4106763092" sldId="826"/>
            <ac:graphicFrameMk id="3" creationId="{9FFA8492-B0F8-43D4-8AF5-048E859C5C2B}"/>
          </ac:graphicFrameMkLst>
        </pc:graphicFrameChg>
        <pc:graphicFrameChg chg="add del mod">
          <ac:chgData name="Koksrud Andreas" userId="9d9beba6-c052-407a-8599-c781a677a996" providerId="ADAL" clId="{4CD5824D-6142-4CBD-9878-FA57E0D27293}" dt="2023-12-01T06:43:23.623" v="3791"/>
          <ac:graphicFrameMkLst>
            <pc:docMk/>
            <pc:sldMk cId="4106763092" sldId="826"/>
            <ac:graphicFrameMk id="4" creationId="{082D7A95-B899-AC3F-9993-6EEC8FF7262E}"/>
          </ac:graphicFrameMkLst>
        </pc:graphicFrameChg>
        <pc:graphicFrameChg chg="add del mod">
          <ac:chgData name="Koksrud Andreas" userId="9d9beba6-c052-407a-8599-c781a677a996" providerId="ADAL" clId="{4CD5824D-6142-4CBD-9878-FA57E0D27293}" dt="2023-12-01T06:44:13.078" v="3809" actId="478"/>
          <ac:graphicFrameMkLst>
            <pc:docMk/>
            <pc:sldMk cId="4106763092" sldId="826"/>
            <ac:graphicFrameMk id="5" creationId="{C75D17E9-3F95-3FA9-2C47-9667D4754269}"/>
          </ac:graphicFrameMkLst>
        </pc:graphicFrameChg>
        <pc:picChg chg="del">
          <ac:chgData name="Koksrud Andreas" userId="9d9beba6-c052-407a-8599-c781a677a996" providerId="ADAL" clId="{4CD5824D-6142-4CBD-9878-FA57E0D27293}" dt="2023-12-01T06:42:07.985" v="3730" actId="478"/>
          <ac:picMkLst>
            <pc:docMk/>
            <pc:sldMk cId="4106763092" sldId="826"/>
            <ac:picMk id="2" creationId="{31153E13-ACAC-897E-FC2F-BA0E107CD60D}"/>
          </ac:picMkLst>
        </pc:picChg>
      </pc:sldChg>
      <pc:sldChg chg="addSp delSp modSp add mod">
        <pc:chgData name="Koksrud Andreas" userId="9d9beba6-c052-407a-8599-c781a677a996" providerId="ADAL" clId="{4CD5824D-6142-4CBD-9878-FA57E0D27293}" dt="2023-12-01T07:03:40.504" v="4012" actId="20577"/>
        <pc:sldMkLst>
          <pc:docMk/>
          <pc:sldMk cId="3993021773" sldId="827"/>
        </pc:sldMkLst>
        <pc:spChg chg="add del mod">
          <ac:chgData name="Koksrud Andreas" userId="9d9beba6-c052-407a-8599-c781a677a996" providerId="ADAL" clId="{4CD5824D-6142-4CBD-9878-FA57E0D27293}" dt="2023-12-01T07:02:33.824" v="3979" actId="478"/>
          <ac:spMkLst>
            <pc:docMk/>
            <pc:sldMk cId="3993021773" sldId="827"/>
            <ac:spMk id="4" creationId="{6DDCDEAC-0828-32BB-E7D2-57A0C609CE9D}"/>
          </ac:spMkLst>
        </pc:spChg>
        <pc:spChg chg="mod">
          <ac:chgData name="Koksrud Andreas" userId="9d9beba6-c052-407a-8599-c781a677a996" providerId="ADAL" clId="{4CD5824D-6142-4CBD-9878-FA57E0D27293}" dt="2023-12-01T07:03:40.504" v="4012" actId="20577"/>
          <ac:spMkLst>
            <pc:docMk/>
            <pc:sldMk cId="3993021773" sldId="827"/>
            <ac:spMk id="180" creationId="{00000000-0000-0000-0000-000000000000}"/>
          </ac:spMkLst>
        </pc:spChg>
        <pc:spChg chg="del">
          <ac:chgData name="Koksrud Andreas" userId="9d9beba6-c052-407a-8599-c781a677a996" providerId="ADAL" clId="{4CD5824D-6142-4CBD-9878-FA57E0D27293}" dt="2023-12-01T07:02:29.859" v="3978" actId="478"/>
          <ac:spMkLst>
            <pc:docMk/>
            <pc:sldMk cId="3993021773" sldId="827"/>
            <ac:spMk id="181" creationId="{00000000-0000-0000-0000-000000000000}"/>
          </ac:spMkLst>
        </pc:spChg>
        <pc:picChg chg="del">
          <ac:chgData name="Koksrud Andreas" userId="9d9beba6-c052-407a-8599-c781a677a996" providerId="ADAL" clId="{4CD5824D-6142-4CBD-9878-FA57E0D27293}" dt="2023-12-01T07:02:34.454" v="3980" actId="478"/>
          <ac:picMkLst>
            <pc:docMk/>
            <pc:sldMk cId="3993021773" sldId="827"/>
            <ac:picMk id="3" creationId="{77764897-3F1A-B171-E2D8-7357AC30BADC}"/>
          </ac:picMkLst>
        </pc:picChg>
      </pc:sldChg>
      <pc:sldChg chg="add">
        <pc:chgData name="Koksrud Andreas" userId="9d9beba6-c052-407a-8599-c781a677a996" providerId="ADAL" clId="{4CD5824D-6142-4CBD-9878-FA57E0D27293}" dt="2023-12-01T11:25:40.359" v="4013" actId="2890"/>
        <pc:sldMkLst>
          <pc:docMk/>
          <pc:sldMk cId="4152257816" sldId="828"/>
        </pc:sldMkLst>
      </pc:sldChg>
      <pc:sldChg chg="addSp delSp modSp add mod">
        <pc:chgData name="Koksrud Andreas" userId="9d9beba6-c052-407a-8599-c781a677a996" providerId="ADAL" clId="{4CD5824D-6142-4CBD-9878-FA57E0D27293}" dt="2023-12-03T18:52:14.805" v="4400" actId="1076"/>
        <pc:sldMkLst>
          <pc:docMk/>
          <pc:sldMk cId="1118305278" sldId="829"/>
        </pc:sldMkLst>
        <pc:spChg chg="mod">
          <ac:chgData name="Koksrud Andreas" userId="9d9beba6-c052-407a-8599-c781a677a996" providerId="ADAL" clId="{4CD5824D-6142-4CBD-9878-FA57E0D27293}" dt="2023-12-03T18:49:26.474" v="4363" actId="20577"/>
          <ac:spMkLst>
            <pc:docMk/>
            <pc:sldMk cId="1118305278" sldId="829"/>
            <ac:spMk id="2" creationId="{021CA0C3-964C-194D-8088-55B4655C41AF}"/>
          </ac:spMkLst>
        </pc:spChg>
        <pc:picChg chg="del">
          <ac:chgData name="Koksrud Andreas" userId="9d9beba6-c052-407a-8599-c781a677a996" providerId="ADAL" clId="{4CD5824D-6142-4CBD-9878-FA57E0D27293}" dt="2023-12-03T18:49:02.831" v="4288" actId="478"/>
          <ac:picMkLst>
            <pc:docMk/>
            <pc:sldMk cId="1118305278" sldId="829"/>
            <ac:picMk id="4" creationId="{EAB86436-246B-5693-017D-2894A492E0DD}"/>
          </ac:picMkLst>
        </pc:picChg>
        <pc:picChg chg="add mod modCrop">
          <ac:chgData name="Koksrud Andreas" userId="9d9beba6-c052-407a-8599-c781a677a996" providerId="ADAL" clId="{4CD5824D-6142-4CBD-9878-FA57E0D27293}" dt="2023-12-03T18:52:14.805" v="4400" actId="1076"/>
          <ac:picMkLst>
            <pc:docMk/>
            <pc:sldMk cId="1118305278" sldId="829"/>
            <ac:picMk id="5" creationId="{43336349-78A5-A952-DB7D-358AD9EB5B2C}"/>
          </ac:picMkLst>
        </pc:picChg>
        <pc:picChg chg="add mod">
          <ac:chgData name="Koksrud Andreas" userId="9d9beba6-c052-407a-8599-c781a677a996" providerId="ADAL" clId="{4CD5824D-6142-4CBD-9878-FA57E0D27293}" dt="2023-12-03T18:52:14.805" v="4400" actId="1076"/>
          <ac:picMkLst>
            <pc:docMk/>
            <pc:sldMk cId="1118305278" sldId="829"/>
            <ac:picMk id="7" creationId="{C0331D1C-3593-F42B-229C-96B072208F67}"/>
          </ac:picMkLst>
        </pc:picChg>
        <pc:picChg chg="add mod">
          <ac:chgData name="Koksrud Andreas" userId="9d9beba6-c052-407a-8599-c781a677a996" providerId="ADAL" clId="{4CD5824D-6142-4CBD-9878-FA57E0D27293}" dt="2023-12-03T18:52:14.805" v="4400" actId="1076"/>
          <ac:picMkLst>
            <pc:docMk/>
            <pc:sldMk cId="1118305278" sldId="829"/>
            <ac:picMk id="9" creationId="{27FAC38C-7512-069D-9DB9-BAC8F87C1559}"/>
          </ac:picMkLst>
        </pc:picChg>
      </pc:sldChg>
      <pc:sldChg chg="addSp delSp modSp add mod">
        <pc:chgData name="Koksrud Andreas" userId="9d9beba6-c052-407a-8599-c781a677a996" providerId="ADAL" clId="{4CD5824D-6142-4CBD-9878-FA57E0D27293}" dt="2023-12-03T19:04:08.867" v="4695" actId="1076"/>
        <pc:sldMkLst>
          <pc:docMk/>
          <pc:sldMk cId="1212745208" sldId="830"/>
        </pc:sldMkLst>
        <pc:spChg chg="mod">
          <ac:chgData name="Koksrud Andreas" userId="9d9beba6-c052-407a-8599-c781a677a996" providerId="ADAL" clId="{4CD5824D-6142-4CBD-9878-FA57E0D27293}" dt="2023-12-03T19:03:59.422" v="4692" actId="20577"/>
          <ac:spMkLst>
            <pc:docMk/>
            <pc:sldMk cId="1212745208" sldId="830"/>
            <ac:spMk id="181" creationId="{00000000-0000-0000-0000-000000000000}"/>
          </ac:spMkLst>
        </pc:spChg>
        <pc:picChg chg="del">
          <ac:chgData name="Koksrud Andreas" userId="9d9beba6-c052-407a-8599-c781a677a996" providerId="ADAL" clId="{4CD5824D-6142-4CBD-9878-FA57E0D27293}" dt="2023-12-03T19:02:22.200" v="4565" actId="478"/>
          <ac:picMkLst>
            <pc:docMk/>
            <pc:sldMk cId="1212745208" sldId="830"/>
            <ac:picMk id="3" creationId="{CBFEFB0B-3282-7AC0-21B6-52CE33617628}"/>
          </ac:picMkLst>
        </pc:picChg>
        <pc:picChg chg="add mod">
          <ac:chgData name="Koksrud Andreas" userId="9d9beba6-c052-407a-8599-c781a677a996" providerId="ADAL" clId="{4CD5824D-6142-4CBD-9878-FA57E0D27293}" dt="2023-12-03T19:04:08.867" v="4695" actId="1076"/>
          <ac:picMkLst>
            <pc:docMk/>
            <pc:sldMk cId="1212745208" sldId="830"/>
            <ac:picMk id="4" creationId="{2732A197-6670-00B1-998C-BB6A421E922F}"/>
          </ac:picMkLst>
        </pc:picChg>
        <pc:picChg chg="del">
          <ac:chgData name="Koksrud Andreas" userId="9d9beba6-c052-407a-8599-c781a677a996" providerId="ADAL" clId="{4CD5824D-6142-4CBD-9878-FA57E0D27293}" dt="2023-12-03T19:02:22.675" v="4566" actId="478"/>
          <ac:picMkLst>
            <pc:docMk/>
            <pc:sldMk cId="1212745208" sldId="830"/>
            <ac:picMk id="5" creationId="{23572AA6-9B29-275E-AB67-74C799BC3C20}"/>
          </ac:picMkLst>
        </pc:picChg>
        <pc:picChg chg="del">
          <ac:chgData name="Koksrud Andreas" userId="9d9beba6-c052-407a-8599-c781a677a996" providerId="ADAL" clId="{4CD5824D-6142-4CBD-9878-FA57E0D27293}" dt="2023-12-03T19:02:24.167" v="4568" actId="478"/>
          <ac:picMkLst>
            <pc:docMk/>
            <pc:sldMk cId="1212745208" sldId="830"/>
            <ac:picMk id="11" creationId="{FA3AA484-9678-282F-FA0F-53789CE5C7E0}"/>
          </ac:picMkLst>
        </pc:picChg>
        <pc:picChg chg="del">
          <ac:chgData name="Koksrud Andreas" userId="9d9beba6-c052-407a-8599-c781a677a996" providerId="ADAL" clId="{4CD5824D-6142-4CBD-9878-FA57E0D27293}" dt="2023-12-03T19:02:24.603" v="4569" actId="478"/>
          <ac:picMkLst>
            <pc:docMk/>
            <pc:sldMk cId="1212745208" sldId="830"/>
            <ac:picMk id="13" creationId="{C7A6110E-5CF7-BBCF-6830-61081EFA2E77}"/>
          </ac:picMkLst>
        </pc:picChg>
        <pc:cxnChg chg="del mod">
          <ac:chgData name="Koksrud Andreas" userId="9d9beba6-c052-407a-8599-c781a677a996" providerId="ADAL" clId="{4CD5824D-6142-4CBD-9878-FA57E0D27293}" dt="2023-12-03T19:02:23.682" v="4567" actId="478"/>
          <ac:cxnSpMkLst>
            <pc:docMk/>
            <pc:sldMk cId="1212745208" sldId="830"/>
            <ac:cxnSpMk id="8" creationId="{61E4DBE9-0D5F-FCD9-C745-13AB35479943}"/>
          </ac:cxnSpMkLst>
        </pc:cxnChg>
        <pc:cxnChg chg="del mod">
          <ac:chgData name="Koksrud Andreas" userId="9d9beba6-c052-407a-8599-c781a677a996" providerId="ADAL" clId="{4CD5824D-6142-4CBD-9878-FA57E0D27293}" dt="2023-12-03T19:02:25.296" v="4570" actId="478"/>
          <ac:cxnSpMkLst>
            <pc:docMk/>
            <pc:sldMk cId="1212745208" sldId="830"/>
            <ac:cxnSpMk id="14" creationId="{5E62564F-5B58-6220-DA9D-75A1C5F55029}"/>
          </ac:cxnSpMkLst>
        </pc:cxnChg>
      </pc:sldChg>
    </pc:docChg>
  </pc:docChgLst>
  <pc:docChgLst>
    <pc:chgData name="Koksrud Andreas" userId="9d9beba6-c052-407a-8599-c781a677a996" providerId="ADAL" clId="{48A7DA74-46DF-41F4-B014-4ED8B1955498}"/>
    <pc:docChg chg="modSld">
      <pc:chgData name="Koksrud Andreas" userId="9d9beba6-c052-407a-8599-c781a677a996" providerId="ADAL" clId="{48A7DA74-46DF-41F4-B014-4ED8B1955498}" dt="2022-10-12T21:01:08.327" v="115" actId="404"/>
      <pc:docMkLst>
        <pc:docMk/>
      </pc:docMkLst>
      <pc:sldChg chg="modSp mod">
        <pc:chgData name="Koksrud Andreas" userId="9d9beba6-c052-407a-8599-c781a677a996" providerId="ADAL" clId="{48A7DA74-46DF-41F4-B014-4ED8B1955498}" dt="2022-10-12T21:01:08.327" v="115" actId="404"/>
        <pc:sldMkLst>
          <pc:docMk/>
          <pc:sldMk cId="697137886" sldId="679"/>
        </pc:sldMkLst>
        <pc:spChg chg="mod">
          <ac:chgData name="Koksrud Andreas" userId="9d9beba6-c052-407a-8599-c781a677a996" providerId="ADAL" clId="{48A7DA74-46DF-41F4-B014-4ED8B1955498}" dt="2022-10-12T21:01:08.327" v="115" actId="404"/>
          <ac:spMkLst>
            <pc:docMk/>
            <pc:sldMk cId="697137886" sldId="679"/>
            <ac:spMk id="2" creationId="{00000000-0000-0000-0000-000000000000}"/>
          </ac:spMkLst>
        </pc:spChg>
      </pc:sldChg>
    </pc:docChg>
  </pc:docChgLst>
  <pc:docChgLst>
    <pc:chgData name="Andreas Koksrud" userId="9d9beba6-c052-407a-8599-c781a677a996" providerId="ADAL" clId="{025ACCFA-B3FA-4AE2-A82E-BBF81FEC4877}"/>
    <pc:docChg chg="undo custSel addSld delSld modSld modSection">
      <pc:chgData name="Andreas Koksrud" userId="9d9beba6-c052-407a-8599-c781a677a996" providerId="ADAL" clId="{025ACCFA-B3FA-4AE2-A82E-BBF81FEC4877}" dt="2024-10-17T11:25:20.355" v="1516" actId="20577"/>
      <pc:docMkLst>
        <pc:docMk/>
      </pc:docMkLst>
      <pc:sldChg chg="addSp modSp mod">
        <pc:chgData name="Andreas Koksrud" userId="9d9beba6-c052-407a-8599-c781a677a996" providerId="ADAL" clId="{025ACCFA-B3FA-4AE2-A82E-BBF81FEC4877}" dt="2024-10-09T10:26:04.308" v="1275" actId="1076"/>
        <pc:sldMkLst>
          <pc:docMk/>
          <pc:sldMk cId="2011127005" sldId="974"/>
        </pc:sldMkLst>
        <pc:spChg chg="add mod">
          <ac:chgData name="Andreas Koksrud" userId="9d9beba6-c052-407a-8599-c781a677a996" providerId="ADAL" clId="{025ACCFA-B3FA-4AE2-A82E-BBF81FEC4877}" dt="2024-10-09T10:25:58.757" v="1273" actId="20577"/>
          <ac:spMkLst>
            <pc:docMk/>
            <pc:sldMk cId="2011127005" sldId="974"/>
            <ac:spMk id="2" creationId="{9298423D-4B6A-2753-F62C-A62E6DCC3CB4}"/>
          </ac:spMkLst>
        </pc:spChg>
        <pc:spChg chg="mod">
          <ac:chgData name="Andreas Koksrud" userId="9d9beba6-c052-407a-8599-c781a677a996" providerId="ADAL" clId="{025ACCFA-B3FA-4AE2-A82E-BBF81FEC4877}" dt="2024-10-09T10:25:45.667" v="1267" actId="20577"/>
          <ac:spMkLst>
            <pc:docMk/>
            <pc:sldMk cId="2011127005" sldId="974"/>
            <ac:spMk id="7" creationId="{77A4E8EF-7150-0558-D127-0ADCDE214C5B}"/>
          </ac:spMkLst>
        </pc:spChg>
        <pc:picChg chg="mod">
          <ac:chgData name="Andreas Koksrud" userId="9d9beba6-c052-407a-8599-c781a677a996" providerId="ADAL" clId="{025ACCFA-B3FA-4AE2-A82E-BBF81FEC4877}" dt="2024-10-09T10:26:04.308" v="1275" actId="1076"/>
          <ac:picMkLst>
            <pc:docMk/>
            <pc:sldMk cId="2011127005" sldId="974"/>
            <ac:picMk id="3" creationId="{40A05BD8-F3A7-B195-36CE-DD8B936FC14E}"/>
          </ac:picMkLst>
        </pc:picChg>
        <pc:picChg chg="mod">
          <ac:chgData name="Andreas Koksrud" userId="9d9beba6-c052-407a-8599-c781a677a996" providerId="ADAL" clId="{025ACCFA-B3FA-4AE2-A82E-BBF81FEC4877}" dt="2024-10-09T10:25:53.004" v="1269" actId="1076"/>
          <ac:picMkLst>
            <pc:docMk/>
            <pc:sldMk cId="2011127005" sldId="974"/>
            <ac:picMk id="1026" creationId="{41D01BC7-6384-6294-ED8B-A227B35003A6}"/>
          </ac:picMkLst>
        </pc:picChg>
      </pc:sldChg>
      <pc:sldChg chg="del">
        <pc:chgData name="Andreas Koksrud" userId="9d9beba6-c052-407a-8599-c781a677a996" providerId="ADAL" clId="{025ACCFA-B3FA-4AE2-A82E-BBF81FEC4877}" dt="2024-10-17T11:24:59.732" v="1488" actId="47"/>
        <pc:sldMkLst>
          <pc:docMk/>
          <pc:sldMk cId="27567207" sldId="1008"/>
        </pc:sldMkLst>
      </pc:sldChg>
      <pc:sldChg chg="addSp modSp mod">
        <pc:chgData name="Andreas Koksrud" userId="9d9beba6-c052-407a-8599-c781a677a996" providerId="ADAL" clId="{025ACCFA-B3FA-4AE2-A82E-BBF81FEC4877}" dt="2024-10-17T11:24:30.925" v="1487" actId="207"/>
        <pc:sldMkLst>
          <pc:docMk/>
          <pc:sldMk cId="1214755120" sldId="1010"/>
        </pc:sldMkLst>
        <pc:spChg chg="mod">
          <ac:chgData name="Andreas Koksrud" userId="9d9beba6-c052-407a-8599-c781a677a996" providerId="ADAL" clId="{025ACCFA-B3FA-4AE2-A82E-BBF81FEC4877}" dt="2024-10-17T11:22:20.467" v="1389" actId="20577"/>
          <ac:spMkLst>
            <pc:docMk/>
            <pc:sldMk cId="1214755120" sldId="1010"/>
            <ac:spMk id="181" creationId="{00000000-0000-0000-0000-000000000000}"/>
          </ac:spMkLst>
        </pc:spChg>
        <pc:graphicFrameChg chg="add mod modGraphic">
          <ac:chgData name="Andreas Koksrud" userId="9d9beba6-c052-407a-8599-c781a677a996" providerId="ADAL" clId="{025ACCFA-B3FA-4AE2-A82E-BBF81FEC4877}" dt="2024-10-17T11:24:30.925" v="1487" actId="207"/>
          <ac:graphicFrameMkLst>
            <pc:docMk/>
            <pc:sldMk cId="1214755120" sldId="1010"/>
            <ac:graphicFrameMk id="4" creationId="{E773EFB9-1255-A285-694E-D49A8D5C3ACF}"/>
          </ac:graphicFrameMkLst>
        </pc:graphicFrameChg>
      </pc:sldChg>
      <pc:sldChg chg="modSp mod">
        <pc:chgData name="Andreas Koksrud" userId="9d9beba6-c052-407a-8599-c781a677a996" providerId="ADAL" clId="{025ACCFA-B3FA-4AE2-A82E-BBF81FEC4877}" dt="2024-10-17T11:25:20.355" v="1516" actId="20577"/>
        <pc:sldMkLst>
          <pc:docMk/>
          <pc:sldMk cId="2448949193" sldId="1011"/>
        </pc:sldMkLst>
        <pc:spChg chg="mod">
          <ac:chgData name="Andreas Koksrud" userId="9d9beba6-c052-407a-8599-c781a677a996" providerId="ADAL" clId="{025ACCFA-B3FA-4AE2-A82E-BBF81FEC4877}" dt="2024-10-17T11:25:13.653" v="1490" actId="20577"/>
          <ac:spMkLst>
            <pc:docMk/>
            <pc:sldMk cId="2448949193" sldId="1011"/>
            <ac:spMk id="180" creationId="{00000000-0000-0000-0000-000000000000}"/>
          </ac:spMkLst>
        </pc:spChg>
        <pc:spChg chg="mod">
          <ac:chgData name="Andreas Koksrud" userId="9d9beba6-c052-407a-8599-c781a677a996" providerId="ADAL" clId="{025ACCFA-B3FA-4AE2-A82E-BBF81FEC4877}" dt="2024-10-17T11:25:20.355" v="1516" actId="20577"/>
          <ac:spMkLst>
            <pc:docMk/>
            <pc:sldMk cId="2448949193" sldId="1011"/>
            <ac:spMk id="181" creationId="{00000000-0000-0000-0000-000000000000}"/>
          </ac:spMkLst>
        </pc:spChg>
      </pc:sldChg>
      <pc:sldChg chg="addSp delSp modSp add mod">
        <pc:chgData name="Andreas Koksrud" userId="9d9beba6-c052-407a-8599-c781a677a996" providerId="ADAL" clId="{025ACCFA-B3FA-4AE2-A82E-BBF81FEC4877}" dt="2024-10-09T10:24:19.842" v="1140" actId="6549"/>
        <pc:sldMkLst>
          <pc:docMk/>
          <pc:sldMk cId="2703278859" sldId="1012"/>
        </pc:sldMkLst>
        <pc:spChg chg="add mod">
          <ac:chgData name="Andreas Koksrud" userId="9d9beba6-c052-407a-8599-c781a677a996" providerId="ADAL" clId="{025ACCFA-B3FA-4AE2-A82E-BBF81FEC4877}" dt="2024-10-09T10:24:19.842" v="1140" actId="6549"/>
          <ac:spMkLst>
            <pc:docMk/>
            <pc:sldMk cId="2703278859" sldId="1012"/>
            <ac:spMk id="2" creationId="{08A20273-77FA-7EC2-AAB4-34B7901CC5F4}"/>
          </ac:spMkLst>
        </pc:spChg>
        <pc:spChg chg="add del">
          <ac:chgData name="Andreas Koksrud" userId="9d9beba6-c052-407a-8599-c781a677a996" providerId="ADAL" clId="{025ACCFA-B3FA-4AE2-A82E-BBF81FEC4877}" dt="2024-10-09T10:20:41.492" v="973" actId="11529"/>
          <ac:spMkLst>
            <pc:docMk/>
            <pc:sldMk cId="2703278859" sldId="1012"/>
            <ac:spMk id="3" creationId="{2FCE1570-99E5-70EE-61B6-29518CC8B645}"/>
          </ac:spMkLst>
        </pc:spChg>
        <pc:spChg chg="add mod">
          <ac:chgData name="Andreas Koksrud" userId="9d9beba6-c052-407a-8599-c781a677a996" providerId="ADAL" clId="{025ACCFA-B3FA-4AE2-A82E-BBF81FEC4877}" dt="2024-10-09T10:21:29.659" v="979" actId="208"/>
          <ac:spMkLst>
            <pc:docMk/>
            <pc:sldMk cId="2703278859" sldId="1012"/>
            <ac:spMk id="5" creationId="{8BC6EA9D-EBF1-3AE4-EF97-23EAFDAA6573}"/>
          </ac:spMkLst>
        </pc:spChg>
        <pc:spChg chg="add mod">
          <ac:chgData name="Andreas Koksrud" userId="9d9beba6-c052-407a-8599-c781a677a996" providerId="ADAL" clId="{025ACCFA-B3FA-4AE2-A82E-BBF81FEC4877}" dt="2024-10-09T10:21:59.691" v="984" actId="208"/>
          <ac:spMkLst>
            <pc:docMk/>
            <pc:sldMk cId="2703278859" sldId="1012"/>
            <ac:spMk id="7" creationId="{39F29756-4C76-B25D-FB31-87156B937863}"/>
          </ac:spMkLst>
        </pc:spChg>
        <pc:spChg chg="mod">
          <ac:chgData name="Andreas Koksrud" userId="9d9beba6-c052-407a-8599-c781a677a996" providerId="ADAL" clId="{025ACCFA-B3FA-4AE2-A82E-BBF81FEC4877}" dt="2024-10-09T10:22:37.589" v="987" actId="14100"/>
          <ac:spMkLst>
            <pc:docMk/>
            <pc:sldMk cId="2703278859" sldId="1012"/>
            <ac:spMk id="180" creationId="{00000000-0000-0000-0000-000000000000}"/>
          </ac:spMkLst>
        </pc:spChg>
        <pc:graphicFrameChg chg="mod">
          <ac:chgData name="Andreas Koksrud" userId="9d9beba6-c052-407a-8599-c781a677a996" providerId="ADAL" clId="{025ACCFA-B3FA-4AE2-A82E-BBF81FEC4877}" dt="2024-10-09T10:20:45.372" v="975" actId="20577"/>
          <ac:graphicFrameMkLst>
            <pc:docMk/>
            <pc:sldMk cId="2703278859" sldId="1012"/>
            <ac:graphicFrameMk id="182" creationId="{31C961BD-9981-8CD8-539D-AB011F3808BE}"/>
          </ac:graphicFrameMkLst>
        </pc:graphicFrameChg>
      </pc:sldChg>
      <pc:sldChg chg="new del">
        <pc:chgData name="Andreas Koksrud" userId="9d9beba6-c052-407a-8599-c781a677a996" providerId="ADAL" clId="{025ACCFA-B3FA-4AE2-A82E-BBF81FEC4877}" dt="2024-10-09T10:25:41.639" v="1265" actId="2696"/>
        <pc:sldMkLst>
          <pc:docMk/>
          <pc:sldMk cId="3497705197" sldId="1013"/>
        </pc:sldMkLst>
      </pc:sldChg>
    </pc:docChg>
  </pc:docChgLst>
  <pc:docChgLst>
    <pc:chgData name="Koksrud Andreas" userId="9d9beba6-c052-407a-8599-c781a677a996" providerId="ADAL" clId="{7956FAC5-41A0-4609-A911-62C4A829A2C4}"/>
    <pc:docChg chg="undo redo custSel addSld delSld modSld sldOrd modSection">
      <pc:chgData name="Koksrud Andreas" userId="9d9beba6-c052-407a-8599-c781a677a996" providerId="ADAL" clId="{7956FAC5-41A0-4609-A911-62C4A829A2C4}" dt="2021-12-15T14:49:07.924" v="4235" actId="20577"/>
      <pc:docMkLst>
        <pc:docMk/>
      </pc:docMkLst>
      <pc:sldChg chg="del">
        <pc:chgData name="Koksrud Andreas" userId="9d9beba6-c052-407a-8599-c781a677a996" providerId="ADAL" clId="{7956FAC5-41A0-4609-A911-62C4A829A2C4}" dt="2021-12-08T15:16:33.539" v="56" actId="47"/>
        <pc:sldMkLst>
          <pc:docMk/>
          <pc:sldMk cId="3737422792" sldId="276"/>
        </pc:sldMkLst>
      </pc:sldChg>
      <pc:sldChg chg="delSp modSp del mod">
        <pc:chgData name="Koksrud Andreas" userId="9d9beba6-c052-407a-8599-c781a677a996" providerId="ADAL" clId="{7956FAC5-41A0-4609-A911-62C4A829A2C4}" dt="2021-12-08T15:17:21.167" v="120" actId="47"/>
        <pc:sldMkLst>
          <pc:docMk/>
          <pc:sldMk cId="3062551098" sldId="278"/>
        </pc:sldMkLst>
        <pc:spChg chg="mod">
          <ac:chgData name="Koksrud Andreas" userId="9d9beba6-c052-407a-8599-c781a677a996" providerId="ADAL" clId="{7956FAC5-41A0-4609-A911-62C4A829A2C4}" dt="2021-12-08T15:16:45.806" v="85" actId="20577"/>
          <ac:spMkLst>
            <pc:docMk/>
            <pc:sldMk cId="3062551098" sldId="278"/>
            <ac:spMk id="165" creationId="{00000000-0000-0000-0000-000000000000}"/>
          </ac:spMkLst>
        </pc:spChg>
        <pc:picChg chg="del">
          <ac:chgData name="Koksrud Andreas" userId="9d9beba6-c052-407a-8599-c781a677a996" providerId="ADAL" clId="{7956FAC5-41A0-4609-A911-62C4A829A2C4}" dt="2021-12-08T15:16:36.287" v="57" actId="478"/>
          <ac:picMkLst>
            <pc:docMk/>
            <pc:sldMk cId="3062551098" sldId="278"/>
            <ac:picMk id="6" creationId="{4D677013-A4B2-4837-8BAC-1213E9BD830A}"/>
          </ac:picMkLst>
        </pc:picChg>
      </pc:sldChg>
      <pc:sldChg chg="del">
        <pc:chgData name="Koksrud Andreas" userId="9d9beba6-c052-407a-8599-c781a677a996" providerId="ADAL" clId="{7956FAC5-41A0-4609-A911-62C4A829A2C4}" dt="2021-12-08T15:16:48.469" v="86" actId="47"/>
        <pc:sldMkLst>
          <pc:docMk/>
          <pc:sldMk cId="595294778" sldId="279"/>
        </pc:sldMkLst>
      </pc:sldChg>
      <pc:sldChg chg="del">
        <pc:chgData name="Koksrud Andreas" userId="9d9beba6-c052-407a-8599-c781a677a996" providerId="ADAL" clId="{7956FAC5-41A0-4609-A911-62C4A829A2C4}" dt="2021-12-08T15:16:48.812" v="87" actId="47"/>
        <pc:sldMkLst>
          <pc:docMk/>
          <pc:sldMk cId="3494317797" sldId="280"/>
        </pc:sldMkLst>
      </pc:sldChg>
      <pc:sldChg chg="del">
        <pc:chgData name="Koksrud Andreas" userId="9d9beba6-c052-407a-8599-c781a677a996" providerId="ADAL" clId="{7956FAC5-41A0-4609-A911-62C4A829A2C4}" dt="2021-12-08T15:16:49.341" v="88" actId="47"/>
        <pc:sldMkLst>
          <pc:docMk/>
          <pc:sldMk cId="1895067963" sldId="281"/>
        </pc:sldMkLst>
      </pc:sldChg>
      <pc:sldChg chg="del">
        <pc:chgData name="Koksrud Andreas" userId="9d9beba6-c052-407a-8599-c781a677a996" providerId="ADAL" clId="{7956FAC5-41A0-4609-A911-62C4A829A2C4}" dt="2021-12-08T15:16:49.748" v="89" actId="47"/>
        <pc:sldMkLst>
          <pc:docMk/>
          <pc:sldMk cId="3454780860" sldId="282"/>
        </pc:sldMkLst>
      </pc:sldChg>
      <pc:sldChg chg="del">
        <pc:chgData name="Koksrud Andreas" userId="9d9beba6-c052-407a-8599-c781a677a996" providerId="ADAL" clId="{7956FAC5-41A0-4609-A911-62C4A829A2C4}" dt="2021-12-08T15:16:50.155" v="90" actId="47"/>
        <pc:sldMkLst>
          <pc:docMk/>
          <pc:sldMk cId="1108960129" sldId="283"/>
        </pc:sldMkLst>
      </pc:sldChg>
      <pc:sldChg chg="del">
        <pc:chgData name="Koksrud Andreas" userId="9d9beba6-c052-407a-8599-c781a677a996" providerId="ADAL" clId="{7956FAC5-41A0-4609-A911-62C4A829A2C4}" dt="2021-12-08T15:16:51.065" v="92" actId="47"/>
        <pc:sldMkLst>
          <pc:docMk/>
          <pc:sldMk cId="1607459823" sldId="285"/>
        </pc:sldMkLst>
      </pc:sldChg>
      <pc:sldChg chg="del">
        <pc:chgData name="Koksrud Andreas" userId="9d9beba6-c052-407a-8599-c781a677a996" providerId="ADAL" clId="{7956FAC5-41A0-4609-A911-62C4A829A2C4}" dt="2021-12-08T15:16:51.475" v="93" actId="47"/>
        <pc:sldMkLst>
          <pc:docMk/>
          <pc:sldMk cId="1459155293" sldId="286"/>
        </pc:sldMkLst>
      </pc:sldChg>
      <pc:sldChg chg="del">
        <pc:chgData name="Koksrud Andreas" userId="9d9beba6-c052-407a-8599-c781a677a996" providerId="ADAL" clId="{7956FAC5-41A0-4609-A911-62C4A829A2C4}" dt="2021-12-08T15:16:51.851" v="94" actId="47"/>
        <pc:sldMkLst>
          <pc:docMk/>
          <pc:sldMk cId="1405705192" sldId="287"/>
        </pc:sldMkLst>
      </pc:sldChg>
      <pc:sldChg chg="del">
        <pc:chgData name="Koksrud Andreas" userId="9d9beba6-c052-407a-8599-c781a677a996" providerId="ADAL" clId="{7956FAC5-41A0-4609-A911-62C4A829A2C4}" dt="2021-12-08T15:16:52.595" v="95" actId="47"/>
        <pc:sldMkLst>
          <pc:docMk/>
          <pc:sldMk cId="2770564330" sldId="288"/>
        </pc:sldMkLst>
      </pc:sldChg>
      <pc:sldChg chg="del">
        <pc:chgData name="Koksrud Andreas" userId="9d9beba6-c052-407a-8599-c781a677a996" providerId="ADAL" clId="{7956FAC5-41A0-4609-A911-62C4A829A2C4}" dt="2021-12-08T15:16:53.151" v="96" actId="47"/>
        <pc:sldMkLst>
          <pc:docMk/>
          <pc:sldMk cId="708408685" sldId="289"/>
        </pc:sldMkLst>
      </pc:sldChg>
      <pc:sldChg chg="del">
        <pc:chgData name="Koksrud Andreas" userId="9d9beba6-c052-407a-8599-c781a677a996" providerId="ADAL" clId="{7956FAC5-41A0-4609-A911-62C4A829A2C4}" dt="2021-12-08T15:16:53.642" v="97" actId="47"/>
        <pc:sldMkLst>
          <pc:docMk/>
          <pc:sldMk cId="2509195288" sldId="290"/>
        </pc:sldMkLst>
      </pc:sldChg>
      <pc:sldChg chg="del">
        <pc:chgData name="Koksrud Andreas" userId="9d9beba6-c052-407a-8599-c781a677a996" providerId="ADAL" clId="{7956FAC5-41A0-4609-A911-62C4A829A2C4}" dt="2021-12-08T15:16:54.187" v="98" actId="47"/>
        <pc:sldMkLst>
          <pc:docMk/>
          <pc:sldMk cId="1911017754" sldId="291"/>
        </pc:sldMkLst>
      </pc:sldChg>
      <pc:sldChg chg="del">
        <pc:chgData name="Koksrud Andreas" userId="9d9beba6-c052-407a-8599-c781a677a996" providerId="ADAL" clId="{7956FAC5-41A0-4609-A911-62C4A829A2C4}" dt="2021-12-08T15:17:23.991" v="121" actId="47"/>
        <pc:sldMkLst>
          <pc:docMk/>
          <pc:sldMk cId="905136967" sldId="292"/>
        </pc:sldMkLst>
      </pc:sldChg>
      <pc:sldChg chg="del">
        <pc:chgData name="Koksrud Andreas" userId="9d9beba6-c052-407a-8599-c781a677a996" providerId="ADAL" clId="{7956FAC5-41A0-4609-A911-62C4A829A2C4}" dt="2021-12-08T15:16:59.903" v="99" actId="47"/>
        <pc:sldMkLst>
          <pc:docMk/>
          <pc:sldMk cId="2719012752" sldId="293"/>
        </pc:sldMkLst>
      </pc:sldChg>
      <pc:sldChg chg="del">
        <pc:chgData name="Koksrud Andreas" userId="9d9beba6-c052-407a-8599-c781a677a996" providerId="ADAL" clId="{7956FAC5-41A0-4609-A911-62C4A829A2C4}" dt="2021-12-08T15:17:00.455" v="100" actId="47"/>
        <pc:sldMkLst>
          <pc:docMk/>
          <pc:sldMk cId="105445765" sldId="294"/>
        </pc:sldMkLst>
      </pc:sldChg>
      <pc:sldChg chg="del">
        <pc:chgData name="Koksrud Andreas" userId="9d9beba6-c052-407a-8599-c781a677a996" providerId="ADAL" clId="{7956FAC5-41A0-4609-A911-62C4A829A2C4}" dt="2021-12-08T15:17:00.850" v="101" actId="47"/>
        <pc:sldMkLst>
          <pc:docMk/>
          <pc:sldMk cId="2698391475" sldId="295"/>
        </pc:sldMkLst>
      </pc:sldChg>
      <pc:sldChg chg="del">
        <pc:chgData name="Koksrud Andreas" userId="9d9beba6-c052-407a-8599-c781a677a996" providerId="ADAL" clId="{7956FAC5-41A0-4609-A911-62C4A829A2C4}" dt="2021-12-08T15:17:01.366" v="102" actId="47"/>
        <pc:sldMkLst>
          <pc:docMk/>
          <pc:sldMk cId="558428443" sldId="296"/>
        </pc:sldMkLst>
      </pc:sldChg>
      <pc:sldChg chg="del">
        <pc:chgData name="Koksrud Andreas" userId="9d9beba6-c052-407a-8599-c781a677a996" providerId="ADAL" clId="{7956FAC5-41A0-4609-A911-62C4A829A2C4}" dt="2021-12-08T15:17:02.072" v="103" actId="47"/>
        <pc:sldMkLst>
          <pc:docMk/>
          <pc:sldMk cId="312594172" sldId="298"/>
        </pc:sldMkLst>
      </pc:sldChg>
      <pc:sldChg chg="del">
        <pc:chgData name="Koksrud Andreas" userId="9d9beba6-c052-407a-8599-c781a677a996" providerId="ADAL" clId="{7956FAC5-41A0-4609-A911-62C4A829A2C4}" dt="2021-12-08T15:17:02.633" v="104" actId="47"/>
        <pc:sldMkLst>
          <pc:docMk/>
          <pc:sldMk cId="2755240579" sldId="299"/>
        </pc:sldMkLst>
      </pc:sldChg>
      <pc:sldChg chg="del">
        <pc:chgData name="Koksrud Andreas" userId="9d9beba6-c052-407a-8599-c781a677a996" providerId="ADAL" clId="{7956FAC5-41A0-4609-A911-62C4A829A2C4}" dt="2021-12-08T15:17:26.436" v="122" actId="47"/>
        <pc:sldMkLst>
          <pc:docMk/>
          <pc:sldMk cId="3134029436" sldId="300"/>
        </pc:sldMkLst>
      </pc:sldChg>
      <pc:sldChg chg="del">
        <pc:chgData name="Koksrud Andreas" userId="9d9beba6-c052-407a-8599-c781a677a996" providerId="ADAL" clId="{7956FAC5-41A0-4609-A911-62C4A829A2C4}" dt="2021-12-08T15:17:07.292" v="106" actId="47"/>
        <pc:sldMkLst>
          <pc:docMk/>
          <pc:sldMk cId="1764870061" sldId="302"/>
        </pc:sldMkLst>
      </pc:sldChg>
      <pc:sldChg chg="del">
        <pc:chgData name="Koksrud Andreas" userId="9d9beba6-c052-407a-8599-c781a677a996" providerId="ADAL" clId="{7956FAC5-41A0-4609-A911-62C4A829A2C4}" dt="2021-12-08T15:17:08.902" v="108" actId="47"/>
        <pc:sldMkLst>
          <pc:docMk/>
          <pc:sldMk cId="1114236349" sldId="303"/>
        </pc:sldMkLst>
      </pc:sldChg>
      <pc:sldChg chg="del">
        <pc:chgData name="Koksrud Andreas" userId="9d9beba6-c052-407a-8599-c781a677a996" providerId="ADAL" clId="{7956FAC5-41A0-4609-A911-62C4A829A2C4}" dt="2021-12-08T15:17:09.555" v="109" actId="47"/>
        <pc:sldMkLst>
          <pc:docMk/>
          <pc:sldMk cId="2366142093" sldId="304"/>
        </pc:sldMkLst>
      </pc:sldChg>
      <pc:sldChg chg="del">
        <pc:chgData name="Koksrud Andreas" userId="9d9beba6-c052-407a-8599-c781a677a996" providerId="ADAL" clId="{7956FAC5-41A0-4609-A911-62C4A829A2C4}" dt="2021-12-08T15:17:10.109" v="110" actId="47"/>
        <pc:sldMkLst>
          <pc:docMk/>
          <pc:sldMk cId="4218830267" sldId="306"/>
        </pc:sldMkLst>
      </pc:sldChg>
      <pc:sldChg chg="del">
        <pc:chgData name="Koksrud Andreas" userId="9d9beba6-c052-407a-8599-c781a677a996" providerId="ADAL" clId="{7956FAC5-41A0-4609-A911-62C4A829A2C4}" dt="2021-12-08T15:17:10.688" v="111" actId="47"/>
        <pc:sldMkLst>
          <pc:docMk/>
          <pc:sldMk cId="2431522764" sldId="311"/>
        </pc:sldMkLst>
      </pc:sldChg>
      <pc:sldChg chg="del">
        <pc:chgData name="Koksrud Andreas" userId="9d9beba6-c052-407a-8599-c781a677a996" providerId="ADAL" clId="{7956FAC5-41A0-4609-A911-62C4A829A2C4}" dt="2021-12-08T15:17:11.266" v="112" actId="47"/>
        <pc:sldMkLst>
          <pc:docMk/>
          <pc:sldMk cId="3505328169" sldId="312"/>
        </pc:sldMkLst>
      </pc:sldChg>
      <pc:sldChg chg="del">
        <pc:chgData name="Koksrud Andreas" userId="9d9beba6-c052-407a-8599-c781a677a996" providerId="ADAL" clId="{7956FAC5-41A0-4609-A911-62C4A829A2C4}" dt="2021-12-08T15:17:11.730" v="113" actId="47"/>
        <pc:sldMkLst>
          <pc:docMk/>
          <pc:sldMk cId="488657684" sldId="313"/>
        </pc:sldMkLst>
      </pc:sldChg>
      <pc:sldChg chg="del">
        <pc:chgData name="Koksrud Andreas" userId="9d9beba6-c052-407a-8599-c781a677a996" providerId="ADAL" clId="{7956FAC5-41A0-4609-A911-62C4A829A2C4}" dt="2021-12-08T15:17:30.540" v="123" actId="47"/>
        <pc:sldMkLst>
          <pc:docMk/>
          <pc:sldMk cId="2314019208" sldId="315"/>
        </pc:sldMkLst>
      </pc:sldChg>
      <pc:sldChg chg="del">
        <pc:chgData name="Koksrud Andreas" userId="9d9beba6-c052-407a-8599-c781a677a996" providerId="ADAL" clId="{7956FAC5-41A0-4609-A911-62C4A829A2C4}" dt="2021-12-08T15:17:12.167" v="114" actId="47"/>
        <pc:sldMkLst>
          <pc:docMk/>
          <pc:sldMk cId="541287524" sldId="316"/>
        </pc:sldMkLst>
      </pc:sldChg>
      <pc:sldChg chg="modSp mod">
        <pc:chgData name="Koksrud Andreas" userId="9d9beba6-c052-407a-8599-c781a677a996" providerId="ADAL" clId="{7956FAC5-41A0-4609-A911-62C4A829A2C4}" dt="2021-12-08T15:15:14.985" v="18" actId="20577"/>
        <pc:sldMkLst>
          <pc:docMk/>
          <pc:sldMk cId="697137886" sldId="679"/>
        </pc:sldMkLst>
        <pc:spChg chg="mod">
          <ac:chgData name="Koksrud Andreas" userId="9d9beba6-c052-407a-8599-c781a677a996" providerId="ADAL" clId="{7956FAC5-41A0-4609-A911-62C4A829A2C4}" dt="2021-12-08T15:15:14.985" v="18" actId="20577"/>
          <ac:spMkLst>
            <pc:docMk/>
            <pc:sldMk cId="697137886" sldId="679"/>
            <ac:spMk id="2" creationId="{00000000-0000-0000-0000-000000000000}"/>
          </ac:spMkLst>
        </pc:spChg>
      </pc:sldChg>
      <pc:sldChg chg="delSp modSp mod">
        <pc:chgData name="Koksrud Andreas" userId="9d9beba6-c052-407a-8599-c781a677a996" providerId="ADAL" clId="{7956FAC5-41A0-4609-A911-62C4A829A2C4}" dt="2021-12-08T15:16:01.811" v="55" actId="478"/>
        <pc:sldMkLst>
          <pc:docMk/>
          <pc:sldMk cId="2087783305" sldId="730"/>
        </pc:sldMkLst>
        <pc:spChg chg="mod">
          <ac:chgData name="Koksrud Andreas" userId="9d9beba6-c052-407a-8599-c781a677a996" providerId="ADAL" clId="{7956FAC5-41A0-4609-A911-62C4A829A2C4}" dt="2021-12-08T15:15:45.661" v="44" actId="20577"/>
          <ac:spMkLst>
            <pc:docMk/>
            <pc:sldMk cId="2087783305" sldId="730"/>
            <ac:spMk id="11" creationId="{618A10C5-431B-4229-87F2-69FEAE5298F3}"/>
          </ac:spMkLst>
        </pc:spChg>
        <pc:spChg chg="mod">
          <ac:chgData name="Koksrud Andreas" userId="9d9beba6-c052-407a-8599-c781a677a996" providerId="ADAL" clId="{7956FAC5-41A0-4609-A911-62C4A829A2C4}" dt="2021-12-08T15:15:48.738" v="51" actId="20577"/>
          <ac:spMkLst>
            <pc:docMk/>
            <pc:sldMk cId="2087783305" sldId="730"/>
            <ac:spMk id="12" creationId="{F4823D76-F745-416B-B271-20B77344DBD4}"/>
          </ac:spMkLst>
        </pc:spChg>
        <pc:spChg chg="mod">
          <ac:chgData name="Koksrud Andreas" userId="9d9beba6-c052-407a-8599-c781a677a996" providerId="ADAL" clId="{7956FAC5-41A0-4609-A911-62C4A829A2C4}" dt="2021-12-08T15:15:35.100" v="31" actId="20577"/>
          <ac:spMkLst>
            <pc:docMk/>
            <pc:sldMk cId="2087783305" sldId="730"/>
            <ac:spMk id="13" creationId="{65A2EA35-6E56-4E08-BAAC-9895D08AD256}"/>
          </ac:spMkLst>
        </pc:spChg>
        <pc:spChg chg="del">
          <ac:chgData name="Koksrud Andreas" userId="9d9beba6-c052-407a-8599-c781a677a996" providerId="ADAL" clId="{7956FAC5-41A0-4609-A911-62C4A829A2C4}" dt="2021-12-08T15:16:00.636" v="53" actId="478"/>
          <ac:spMkLst>
            <pc:docMk/>
            <pc:sldMk cId="2087783305" sldId="730"/>
            <ac:spMk id="15" creationId="{3C76393C-FC96-4E11-96C8-83D73865BFF3}"/>
          </ac:spMkLst>
        </pc:spChg>
        <pc:spChg chg="del">
          <ac:chgData name="Koksrud Andreas" userId="9d9beba6-c052-407a-8599-c781a677a996" providerId="ADAL" clId="{7956FAC5-41A0-4609-A911-62C4A829A2C4}" dt="2021-12-08T15:16:01.207" v="54" actId="478"/>
          <ac:spMkLst>
            <pc:docMk/>
            <pc:sldMk cId="2087783305" sldId="730"/>
            <ac:spMk id="16" creationId="{B7D7E413-8D33-460F-9286-2FF50DA438BA}"/>
          </ac:spMkLst>
        </pc:spChg>
        <pc:spChg chg="del">
          <ac:chgData name="Koksrud Andreas" userId="9d9beba6-c052-407a-8599-c781a677a996" providerId="ADAL" clId="{7956FAC5-41A0-4609-A911-62C4A829A2C4}" dt="2021-12-08T15:15:57.781" v="52" actId="478"/>
          <ac:spMkLst>
            <pc:docMk/>
            <pc:sldMk cId="2087783305" sldId="730"/>
            <ac:spMk id="17" creationId="{D313F849-693C-4168-A593-04E7F0D87DE1}"/>
          </ac:spMkLst>
        </pc:spChg>
        <pc:spChg chg="del">
          <ac:chgData name="Koksrud Andreas" userId="9d9beba6-c052-407a-8599-c781a677a996" providerId="ADAL" clId="{7956FAC5-41A0-4609-A911-62C4A829A2C4}" dt="2021-12-08T15:16:01.811" v="55" actId="478"/>
          <ac:spMkLst>
            <pc:docMk/>
            <pc:sldMk cId="2087783305" sldId="730"/>
            <ac:spMk id="18" creationId="{A3DD34F7-6ECE-4E5F-A04C-254F1D3C0EB6}"/>
          </ac:spMkLst>
        </pc:spChg>
      </pc:sldChg>
      <pc:sldChg chg="del">
        <pc:chgData name="Koksrud Andreas" userId="9d9beba6-c052-407a-8599-c781a677a996" providerId="ADAL" clId="{7956FAC5-41A0-4609-A911-62C4A829A2C4}" dt="2021-12-08T15:17:07.931" v="107" actId="47"/>
        <pc:sldMkLst>
          <pc:docMk/>
          <pc:sldMk cId="1184925497" sldId="732"/>
        </pc:sldMkLst>
      </pc:sldChg>
      <pc:sldChg chg="del">
        <pc:chgData name="Koksrud Andreas" userId="9d9beba6-c052-407a-8599-c781a677a996" providerId="ADAL" clId="{7956FAC5-41A0-4609-A911-62C4A829A2C4}" dt="2021-12-08T15:17:06.783" v="105" actId="47"/>
        <pc:sldMkLst>
          <pc:docMk/>
          <pc:sldMk cId="2202495698" sldId="733"/>
        </pc:sldMkLst>
      </pc:sldChg>
      <pc:sldChg chg="del">
        <pc:chgData name="Koksrud Andreas" userId="9d9beba6-c052-407a-8599-c781a677a996" providerId="ADAL" clId="{7956FAC5-41A0-4609-A911-62C4A829A2C4}" dt="2021-12-08T15:16:50.659" v="91" actId="47"/>
        <pc:sldMkLst>
          <pc:docMk/>
          <pc:sldMk cId="827763474" sldId="734"/>
        </pc:sldMkLst>
      </pc:sldChg>
      <pc:sldChg chg="del">
        <pc:chgData name="Koksrud Andreas" userId="9d9beba6-c052-407a-8599-c781a677a996" providerId="ADAL" clId="{7956FAC5-41A0-4609-A911-62C4A829A2C4}" dt="2021-12-08T15:17:12.652" v="115" actId="47"/>
        <pc:sldMkLst>
          <pc:docMk/>
          <pc:sldMk cId="1210415694" sldId="736"/>
        </pc:sldMkLst>
      </pc:sldChg>
      <pc:sldChg chg="del">
        <pc:chgData name="Koksrud Andreas" userId="9d9beba6-c052-407a-8599-c781a677a996" providerId="ADAL" clId="{7956FAC5-41A0-4609-A911-62C4A829A2C4}" dt="2021-12-08T15:17:13.245" v="116" actId="47"/>
        <pc:sldMkLst>
          <pc:docMk/>
          <pc:sldMk cId="2671092135" sldId="737"/>
        </pc:sldMkLst>
      </pc:sldChg>
      <pc:sldChg chg="del">
        <pc:chgData name="Koksrud Andreas" userId="9d9beba6-c052-407a-8599-c781a677a996" providerId="ADAL" clId="{7956FAC5-41A0-4609-A911-62C4A829A2C4}" dt="2021-12-08T15:17:13.831" v="117" actId="47"/>
        <pc:sldMkLst>
          <pc:docMk/>
          <pc:sldMk cId="862304365" sldId="738"/>
        </pc:sldMkLst>
      </pc:sldChg>
      <pc:sldChg chg="del">
        <pc:chgData name="Koksrud Andreas" userId="9d9beba6-c052-407a-8599-c781a677a996" providerId="ADAL" clId="{7956FAC5-41A0-4609-A911-62C4A829A2C4}" dt="2021-12-08T15:17:14.318" v="118" actId="47"/>
        <pc:sldMkLst>
          <pc:docMk/>
          <pc:sldMk cId="2173740" sldId="739"/>
        </pc:sldMkLst>
      </pc:sldChg>
      <pc:sldChg chg="del">
        <pc:chgData name="Koksrud Andreas" userId="9d9beba6-c052-407a-8599-c781a677a996" providerId="ADAL" clId="{7956FAC5-41A0-4609-A911-62C4A829A2C4}" dt="2021-12-08T15:17:14.863" v="119" actId="47"/>
        <pc:sldMkLst>
          <pc:docMk/>
          <pc:sldMk cId="4010697748" sldId="740"/>
        </pc:sldMkLst>
      </pc:sldChg>
      <pc:sldChg chg="modSp del mod">
        <pc:chgData name="Koksrud Andreas" userId="9d9beba6-c052-407a-8599-c781a677a996" providerId="ADAL" clId="{7956FAC5-41A0-4609-A911-62C4A829A2C4}" dt="2021-12-08T15:19:19.769" v="193" actId="47"/>
        <pc:sldMkLst>
          <pc:docMk/>
          <pc:sldMk cId="2876860209" sldId="741"/>
        </pc:sldMkLst>
        <pc:spChg chg="mod">
          <ac:chgData name="Koksrud Andreas" userId="9d9beba6-c052-407a-8599-c781a677a996" providerId="ADAL" clId="{7956FAC5-41A0-4609-A911-62C4A829A2C4}" dt="2021-12-08T15:18:04.780" v="149" actId="20577"/>
          <ac:spMkLst>
            <pc:docMk/>
            <pc:sldMk cId="2876860209" sldId="741"/>
            <ac:spMk id="126" creationId="{BD2D9D3E-0A1E-4AC3-979E-48547F484027}"/>
          </ac:spMkLst>
        </pc:spChg>
        <pc:spChg chg="mod">
          <ac:chgData name="Koksrud Andreas" userId="9d9beba6-c052-407a-8599-c781a677a996" providerId="ADAL" clId="{7956FAC5-41A0-4609-A911-62C4A829A2C4}" dt="2021-12-08T15:17:57.781" v="134" actId="20577"/>
          <ac:spMkLst>
            <pc:docMk/>
            <pc:sldMk cId="2876860209" sldId="741"/>
            <ac:spMk id="180" creationId="{00000000-0000-0000-0000-000000000000}"/>
          </ac:spMkLst>
        </pc:spChg>
        <pc:spChg chg="mod">
          <ac:chgData name="Koksrud Andreas" userId="9d9beba6-c052-407a-8599-c781a677a996" providerId="ADAL" clId="{7956FAC5-41A0-4609-A911-62C4A829A2C4}" dt="2021-12-08T15:18:15.143" v="159" actId="20577"/>
          <ac:spMkLst>
            <pc:docMk/>
            <pc:sldMk cId="2876860209" sldId="741"/>
            <ac:spMk id="181" creationId="{00000000-0000-0000-0000-000000000000}"/>
          </ac:spMkLst>
        </pc:spChg>
      </pc:sldChg>
      <pc:sldChg chg="del">
        <pc:chgData name="Koksrud Andreas" userId="9d9beba6-c052-407a-8599-c781a677a996" providerId="ADAL" clId="{7956FAC5-41A0-4609-A911-62C4A829A2C4}" dt="2021-12-08T15:17:40.438" v="124" actId="47"/>
        <pc:sldMkLst>
          <pc:docMk/>
          <pc:sldMk cId="587894895" sldId="742"/>
        </pc:sldMkLst>
      </pc:sldChg>
      <pc:sldChg chg="add del">
        <pc:chgData name="Koksrud Andreas" userId="9d9beba6-c052-407a-8599-c781a677a996" providerId="ADAL" clId="{7956FAC5-41A0-4609-A911-62C4A829A2C4}" dt="2021-12-08T15:19:20.021" v="194" actId="47"/>
        <pc:sldMkLst>
          <pc:docMk/>
          <pc:sldMk cId="2943518614" sldId="742"/>
        </pc:sldMkLst>
      </pc:sldChg>
      <pc:sldChg chg="add del">
        <pc:chgData name="Koksrud Andreas" userId="9d9beba6-c052-407a-8599-c781a677a996" providerId="ADAL" clId="{7956FAC5-41A0-4609-A911-62C4A829A2C4}" dt="2021-12-08T15:19:20.605" v="195" actId="47"/>
        <pc:sldMkLst>
          <pc:docMk/>
          <pc:sldMk cId="4262138407" sldId="743"/>
        </pc:sldMkLst>
      </pc:sldChg>
      <pc:sldChg chg="add del">
        <pc:chgData name="Koksrud Andreas" userId="9d9beba6-c052-407a-8599-c781a677a996" providerId="ADAL" clId="{7956FAC5-41A0-4609-A911-62C4A829A2C4}" dt="2021-12-08T15:19:20.829" v="196" actId="47"/>
        <pc:sldMkLst>
          <pc:docMk/>
          <pc:sldMk cId="1225091722" sldId="744"/>
        </pc:sldMkLst>
      </pc:sldChg>
      <pc:sldChg chg="add del">
        <pc:chgData name="Koksrud Andreas" userId="9d9beba6-c052-407a-8599-c781a677a996" providerId="ADAL" clId="{7956FAC5-41A0-4609-A911-62C4A829A2C4}" dt="2021-12-08T15:19:21.054" v="197" actId="47"/>
        <pc:sldMkLst>
          <pc:docMk/>
          <pc:sldMk cId="550561932" sldId="745"/>
        </pc:sldMkLst>
      </pc:sldChg>
      <pc:sldChg chg="add del">
        <pc:chgData name="Koksrud Andreas" userId="9d9beba6-c052-407a-8599-c781a677a996" providerId="ADAL" clId="{7956FAC5-41A0-4609-A911-62C4A829A2C4}" dt="2021-12-08T15:19:21.228" v="198" actId="47"/>
        <pc:sldMkLst>
          <pc:docMk/>
          <pc:sldMk cId="1761088982" sldId="746"/>
        </pc:sldMkLst>
      </pc:sldChg>
      <pc:sldChg chg="add del">
        <pc:chgData name="Koksrud Andreas" userId="9d9beba6-c052-407a-8599-c781a677a996" providerId="ADAL" clId="{7956FAC5-41A0-4609-A911-62C4A829A2C4}" dt="2021-12-08T15:19:21.638" v="199" actId="47"/>
        <pc:sldMkLst>
          <pc:docMk/>
          <pc:sldMk cId="871342142" sldId="747"/>
        </pc:sldMkLst>
      </pc:sldChg>
      <pc:sldChg chg="add del">
        <pc:chgData name="Koksrud Andreas" userId="9d9beba6-c052-407a-8599-c781a677a996" providerId="ADAL" clId="{7956FAC5-41A0-4609-A911-62C4A829A2C4}" dt="2021-12-08T15:19:22.001" v="200" actId="47"/>
        <pc:sldMkLst>
          <pc:docMk/>
          <pc:sldMk cId="854509214" sldId="748"/>
        </pc:sldMkLst>
      </pc:sldChg>
      <pc:sldChg chg="add del">
        <pc:chgData name="Koksrud Andreas" userId="9d9beba6-c052-407a-8599-c781a677a996" providerId="ADAL" clId="{7956FAC5-41A0-4609-A911-62C4A829A2C4}" dt="2021-12-08T15:19:22.293" v="201" actId="47"/>
        <pc:sldMkLst>
          <pc:docMk/>
          <pc:sldMk cId="1868890099" sldId="749"/>
        </pc:sldMkLst>
      </pc:sldChg>
      <pc:sldChg chg="add del">
        <pc:chgData name="Koksrud Andreas" userId="9d9beba6-c052-407a-8599-c781a677a996" providerId="ADAL" clId="{7956FAC5-41A0-4609-A911-62C4A829A2C4}" dt="2021-12-08T15:19:22.722" v="202" actId="47"/>
        <pc:sldMkLst>
          <pc:docMk/>
          <pc:sldMk cId="1906560191" sldId="750"/>
        </pc:sldMkLst>
      </pc:sldChg>
      <pc:sldChg chg="add del">
        <pc:chgData name="Koksrud Andreas" userId="9d9beba6-c052-407a-8599-c781a677a996" providerId="ADAL" clId="{7956FAC5-41A0-4609-A911-62C4A829A2C4}" dt="2021-12-08T15:19:23.008" v="203" actId="47"/>
        <pc:sldMkLst>
          <pc:docMk/>
          <pc:sldMk cId="984105003" sldId="751"/>
        </pc:sldMkLst>
      </pc:sldChg>
      <pc:sldChg chg="add del">
        <pc:chgData name="Koksrud Andreas" userId="9d9beba6-c052-407a-8599-c781a677a996" providerId="ADAL" clId="{7956FAC5-41A0-4609-A911-62C4A829A2C4}" dt="2021-12-08T15:19:23.372" v="204" actId="47"/>
        <pc:sldMkLst>
          <pc:docMk/>
          <pc:sldMk cId="73400914" sldId="752"/>
        </pc:sldMkLst>
      </pc:sldChg>
      <pc:sldChg chg="add del">
        <pc:chgData name="Koksrud Andreas" userId="9d9beba6-c052-407a-8599-c781a677a996" providerId="ADAL" clId="{7956FAC5-41A0-4609-A911-62C4A829A2C4}" dt="2021-12-08T15:19:23.713" v="205" actId="47"/>
        <pc:sldMkLst>
          <pc:docMk/>
          <pc:sldMk cId="1061761218" sldId="753"/>
        </pc:sldMkLst>
      </pc:sldChg>
      <pc:sldChg chg="add del">
        <pc:chgData name="Koksrud Andreas" userId="9d9beba6-c052-407a-8599-c781a677a996" providerId="ADAL" clId="{7956FAC5-41A0-4609-A911-62C4A829A2C4}" dt="2021-12-08T15:19:23.927" v="206" actId="47"/>
        <pc:sldMkLst>
          <pc:docMk/>
          <pc:sldMk cId="3301308958" sldId="754"/>
        </pc:sldMkLst>
      </pc:sldChg>
      <pc:sldChg chg="add del">
        <pc:chgData name="Koksrud Andreas" userId="9d9beba6-c052-407a-8599-c781a677a996" providerId="ADAL" clId="{7956FAC5-41A0-4609-A911-62C4A829A2C4}" dt="2021-12-08T15:19:24.697" v="207" actId="47"/>
        <pc:sldMkLst>
          <pc:docMk/>
          <pc:sldMk cId="1916156686" sldId="755"/>
        </pc:sldMkLst>
      </pc:sldChg>
      <pc:sldChg chg="addSp delSp modSp add mod ord">
        <pc:chgData name="Koksrud Andreas" userId="9d9beba6-c052-407a-8599-c781a677a996" providerId="ADAL" clId="{7956FAC5-41A0-4609-A911-62C4A829A2C4}" dt="2021-12-08T15:22:13.261" v="567" actId="20577"/>
        <pc:sldMkLst>
          <pc:docMk/>
          <pc:sldMk cId="662028914" sldId="756"/>
        </pc:sldMkLst>
        <pc:spChg chg="add del mod">
          <ac:chgData name="Koksrud Andreas" userId="9d9beba6-c052-407a-8599-c781a677a996" providerId="ADAL" clId="{7956FAC5-41A0-4609-A911-62C4A829A2C4}" dt="2021-12-08T15:19:10.581" v="191" actId="478"/>
          <ac:spMkLst>
            <pc:docMk/>
            <pc:sldMk cId="662028914" sldId="756"/>
            <ac:spMk id="3" creationId="{EDD438C6-BD97-4B78-BD93-F1793E7AB559}"/>
          </ac:spMkLst>
        </pc:spChg>
        <pc:spChg chg="del">
          <ac:chgData name="Koksrud Andreas" userId="9d9beba6-c052-407a-8599-c781a677a996" providerId="ADAL" clId="{7956FAC5-41A0-4609-A911-62C4A829A2C4}" dt="2021-12-08T15:19:09.091" v="190" actId="478"/>
          <ac:spMkLst>
            <pc:docMk/>
            <pc:sldMk cId="662028914" sldId="756"/>
            <ac:spMk id="126" creationId="{BD2D9D3E-0A1E-4AC3-979E-48547F484027}"/>
          </ac:spMkLst>
        </pc:spChg>
        <pc:spChg chg="mod">
          <ac:chgData name="Koksrud Andreas" userId="9d9beba6-c052-407a-8599-c781a677a996" providerId="ADAL" clId="{7956FAC5-41A0-4609-A911-62C4A829A2C4}" dt="2021-12-08T15:18:29.330" v="187" actId="20577"/>
          <ac:spMkLst>
            <pc:docMk/>
            <pc:sldMk cId="662028914" sldId="756"/>
            <ac:spMk id="180" creationId="{00000000-0000-0000-0000-000000000000}"/>
          </ac:spMkLst>
        </pc:spChg>
        <pc:spChg chg="mod">
          <ac:chgData name="Koksrud Andreas" userId="9d9beba6-c052-407a-8599-c781a677a996" providerId="ADAL" clId="{7956FAC5-41A0-4609-A911-62C4A829A2C4}" dt="2021-12-08T15:22:13.261" v="567" actId="20577"/>
          <ac:spMkLst>
            <pc:docMk/>
            <pc:sldMk cId="662028914" sldId="756"/>
            <ac:spMk id="181" creationId="{00000000-0000-0000-0000-000000000000}"/>
          </ac:spMkLst>
        </pc:spChg>
      </pc:sldChg>
      <pc:sldChg chg="modSp add mod">
        <pc:chgData name="Koksrud Andreas" userId="9d9beba6-c052-407a-8599-c781a677a996" providerId="ADAL" clId="{7956FAC5-41A0-4609-A911-62C4A829A2C4}" dt="2021-12-08T15:23:01.488" v="715" actId="20577"/>
        <pc:sldMkLst>
          <pc:docMk/>
          <pc:sldMk cId="396736890" sldId="757"/>
        </pc:sldMkLst>
        <pc:spChg chg="mod">
          <ac:chgData name="Koksrud Andreas" userId="9d9beba6-c052-407a-8599-c781a677a996" providerId="ADAL" clId="{7956FAC5-41A0-4609-A911-62C4A829A2C4}" dt="2021-12-08T15:22:43.141" v="610" actId="20577"/>
          <ac:spMkLst>
            <pc:docMk/>
            <pc:sldMk cId="396736890" sldId="757"/>
            <ac:spMk id="180" creationId="{00000000-0000-0000-0000-000000000000}"/>
          </ac:spMkLst>
        </pc:spChg>
        <pc:spChg chg="mod">
          <ac:chgData name="Koksrud Andreas" userId="9d9beba6-c052-407a-8599-c781a677a996" providerId="ADAL" clId="{7956FAC5-41A0-4609-A911-62C4A829A2C4}" dt="2021-12-08T15:23:01.488" v="715" actId="20577"/>
          <ac:spMkLst>
            <pc:docMk/>
            <pc:sldMk cId="396736890" sldId="757"/>
            <ac:spMk id="181" creationId="{00000000-0000-0000-0000-000000000000}"/>
          </ac:spMkLst>
        </pc:spChg>
      </pc:sldChg>
      <pc:sldChg chg="modSp add mod">
        <pc:chgData name="Koksrud Andreas" userId="9d9beba6-c052-407a-8599-c781a677a996" providerId="ADAL" clId="{7956FAC5-41A0-4609-A911-62C4A829A2C4}" dt="2021-12-08T15:26:06.674" v="1273" actId="20577"/>
        <pc:sldMkLst>
          <pc:docMk/>
          <pc:sldMk cId="2706780473" sldId="758"/>
        </pc:sldMkLst>
        <pc:spChg chg="mod">
          <ac:chgData name="Koksrud Andreas" userId="9d9beba6-c052-407a-8599-c781a677a996" providerId="ADAL" clId="{7956FAC5-41A0-4609-A911-62C4A829A2C4}" dt="2021-12-08T15:23:18.391" v="753" actId="20577"/>
          <ac:spMkLst>
            <pc:docMk/>
            <pc:sldMk cId="2706780473" sldId="758"/>
            <ac:spMk id="180" creationId="{00000000-0000-0000-0000-000000000000}"/>
          </ac:spMkLst>
        </pc:spChg>
        <pc:spChg chg="mod">
          <ac:chgData name="Koksrud Andreas" userId="9d9beba6-c052-407a-8599-c781a677a996" providerId="ADAL" clId="{7956FAC5-41A0-4609-A911-62C4A829A2C4}" dt="2021-12-08T15:26:06.674" v="1273" actId="20577"/>
          <ac:spMkLst>
            <pc:docMk/>
            <pc:sldMk cId="2706780473" sldId="758"/>
            <ac:spMk id="181" creationId="{00000000-0000-0000-0000-000000000000}"/>
          </ac:spMkLst>
        </pc:spChg>
      </pc:sldChg>
      <pc:sldChg chg="modSp add mod">
        <pc:chgData name="Koksrud Andreas" userId="9d9beba6-c052-407a-8599-c781a677a996" providerId="ADAL" clId="{7956FAC5-41A0-4609-A911-62C4A829A2C4}" dt="2021-12-08T15:27:51.679" v="1670" actId="20577"/>
        <pc:sldMkLst>
          <pc:docMk/>
          <pc:sldMk cId="2616277657" sldId="759"/>
        </pc:sldMkLst>
        <pc:spChg chg="mod">
          <ac:chgData name="Koksrud Andreas" userId="9d9beba6-c052-407a-8599-c781a677a996" providerId="ADAL" clId="{7956FAC5-41A0-4609-A911-62C4A829A2C4}" dt="2021-12-08T15:26:25.173" v="1331" actId="20577"/>
          <ac:spMkLst>
            <pc:docMk/>
            <pc:sldMk cId="2616277657" sldId="759"/>
            <ac:spMk id="180" creationId="{00000000-0000-0000-0000-000000000000}"/>
          </ac:spMkLst>
        </pc:spChg>
        <pc:spChg chg="mod">
          <ac:chgData name="Koksrud Andreas" userId="9d9beba6-c052-407a-8599-c781a677a996" providerId="ADAL" clId="{7956FAC5-41A0-4609-A911-62C4A829A2C4}" dt="2021-12-08T15:27:51.679" v="1670" actId="20577"/>
          <ac:spMkLst>
            <pc:docMk/>
            <pc:sldMk cId="2616277657" sldId="759"/>
            <ac:spMk id="181" creationId="{00000000-0000-0000-0000-000000000000}"/>
          </ac:spMkLst>
        </pc:spChg>
      </pc:sldChg>
      <pc:sldChg chg="modSp add mod">
        <pc:chgData name="Koksrud Andreas" userId="9d9beba6-c052-407a-8599-c781a677a996" providerId="ADAL" clId="{7956FAC5-41A0-4609-A911-62C4A829A2C4}" dt="2021-12-08T15:28:24.282" v="1753" actId="20577"/>
        <pc:sldMkLst>
          <pc:docMk/>
          <pc:sldMk cId="1725751202" sldId="760"/>
        </pc:sldMkLst>
        <pc:spChg chg="mod">
          <ac:chgData name="Koksrud Andreas" userId="9d9beba6-c052-407a-8599-c781a677a996" providerId="ADAL" clId="{7956FAC5-41A0-4609-A911-62C4A829A2C4}" dt="2021-12-08T15:28:17.934" v="1723" actId="20577"/>
          <ac:spMkLst>
            <pc:docMk/>
            <pc:sldMk cId="1725751202" sldId="760"/>
            <ac:spMk id="180" creationId="{00000000-0000-0000-0000-000000000000}"/>
          </ac:spMkLst>
        </pc:spChg>
        <pc:spChg chg="mod">
          <ac:chgData name="Koksrud Andreas" userId="9d9beba6-c052-407a-8599-c781a677a996" providerId="ADAL" clId="{7956FAC5-41A0-4609-A911-62C4A829A2C4}" dt="2021-12-08T15:28:24.282" v="1753" actId="20577"/>
          <ac:spMkLst>
            <pc:docMk/>
            <pc:sldMk cId="1725751202" sldId="760"/>
            <ac:spMk id="181" creationId="{00000000-0000-0000-0000-000000000000}"/>
          </ac:spMkLst>
        </pc:spChg>
      </pc:sldChg>
      <pc:sldChg chg="modSp add mod">
        <pc:chgData name="Koksrud Andreas" userId="9d9beba6-c052-407a-8599-c781a677a996" providerId="ADAL" clId="{7956FAC5-41A0-4609-A911-62C4A829A2C4}" dt="2021-12-08T15:31:06.211" v="2127" actId="20577"/>
        <pc:sldMkLst>
          <pc:docMk/>
          <pc:sldMk cId="1019764475" sldId="761"/>
        </pc:sldMkLst>
        <pc:spChg chg="mod">
          <ac:chgData name="Koksrud Andreas" userId="9d9beba6-c052-407a-8599-c781a677a996" providerId="ADAL" clId="{7956FAC5-41A0-4609-A911-62C4A829A2C4}" dt="2021-12-08T15:29:56.837" v="1881" actId="20577"/>
          <ac:spMkLst>
            <pc:docMk/>
            <pc:sldMk cId="1019764475" sldId="761"/>
            <ac:spMk id="180" creationId="{00000000-0000-0000-0000-000000000000}"/>
          </ac:spMkLst>
        </pc:spChg>
        <pc:spChg chg="mod">
          <ac:chgData name="Koksrud Andreas" userId="9d9beba6-c052-407a-8599-c781a677a996" providerId="ADAL" clId="{7956FAC5-41A0-4609-A911-62C4A829A2C4}" dt="2021-12-08T15:31:06.211" v="2127" actId="20577"/>
          <ac:spMkLst>
            <pc:docMk/>
            <pc:sldMk cId="1019764475" sldId="761"/>
            <ac:spMk id="181" creationId="{00000000-0000-0000-0000-000000000000}"/>
          </ac:spMkLst>
        </pc:spChg>
      </pc:sldChg>
      <pc:sldChg chg="modSp add mod">
        <pc:chgData name="Koksrud Andreas" userId="9d9beba6-c052-407a-8599-c781a677a996" providerId="ADAL" clId="{7956FAC5-41A0-4609-A911-62C4A829A2C4}" dt="2021-12-08T15:46:10.481" v="2512" actId="20577"/>
        <pc:sldMkLst>
          <pc:docMk/>
          <pc:sldMk cId="451449259" sldId="762"/>
        </pc:sldMkLst>
        <pc:spChg chg="mod">
          <ac:chgData name="Koksrud Andreas" userId="9d9beba6-c052-407a-8599-c781a677a996" providerId="ADAL" clId="{7956FAC5-41A0-4609-A911-62C4A829A2C4}" dt="2021-12-08T15:45:38.550" v="2422" actId="20577"/>
          <ac:spMkLst>
            <pc:docMk/>
            <pc:sldMk cId="451449259" sldId="762"/>
            <ac:spMk id="180" creationId="{00000000-0000-0000-0000-000000000000}"/>
          </ac:spMkLst>
        </pc:spChg>
        <pc:spChg chg="mod">
          <ac:chgData name="Koksrud Andreas" userId="9d9beba6-c052-407a-8599-c781a677a996" providerId="ADAL" clId="{7956FAC5-41A0-4609-A911-62C4A829A2C4}" dt="2021-12-08T15:46:10.481" v="2512" actId="20577"/>
          <ac:spMkLst>
            <pc:docMk/>
            <pc:sldMk cId="451449259" sldId="762"/>
            <ac:spMk id="181" creationId="{00000000-0000-0000-0000-000000000000}"/>
          </ac:spMkLst>
        </pc:spChg>
      </pc:sldChg>
      <pc:sldChg chg="modSp add mod">
        <pc:chgData name="Koksrud Andreas" userId="9d9beba6-c052-407a-8599-c781a677a996" providerId="ADAL" clId="{7956FAC5-41A0-4609-A911-62C4A829A2C4}" dt="2021-12-15T14:47:37.279" v="4058" actId="20577"/>
        <pc:sldMkLst>
          <pc:docMk/>
          <pc:sldMk cId="1523800458" sldId="763"/>
        </pc:sldMkLst>
        <pc:spChg chg="mod">
          <ac:chgData name="Koksrud Andreas" userId="9d9beba6-c052-407a-8599-c781a677a996" providerId="ADAL" clId="{7956FAC5-41A0-4609-A911-62C4A829A2C4}" dt="2021-12-15T14:47:37.279" v="4058" actId="20577"/>
          <ac:spMkLst>
            <pc:docMk/>
            <pc:sldMk cId="1523800458" sldId="763"/>
            <ac:spMk id="180" creationId="{00000000-0000-0000-0000-000000000000}"/>
          </ac:spMkLst>
        </pc:spChg>
        <pc:spChg chg="mod">
          <ac:chgData name="Koksrud Andreas" userId="9d9beba6-c052-407a-8599-c781a677a996" providerId="ADAL" clId="{7956FAC5-41A0-4609-A911-62C4A829A2C4}" dt="2021-12-09T11:55:09.861" v="2557" actId="20577"/>
          <ac:spMkLst>
            <pc:docMk/>
            <pc:sldMk cId="1523800458" sldId="763"/>
            <ac:spMk id="181" creationId="{00000000-0000-0000-0000-000000000000}"/>
          </ac:spMkLst>
        </pc:spChg>
      </pc:sldChg>
      <pc:sldChg chg="modSp add mod">
        <pc:chgData name="Koksrud Andreas" userId="9d9beba6-c052-407a-8599-c781a677a996" providerId="ADAL" clId="{7956FAC5-41A0-4609-A911-62C4A829A2C4}" dt="2021-12-08T15:29:40.970" v="1858" actId="20577"/>
        <pc:sldMkLst>
          <pc:docMk/>
          <pc:sldMk cId="1963101599" sldId="764"/>
        </pc:sldMkLst>
        <pc:spChg chg="mod">
          <ac:chgData name="Koksrud Andreas" userId="9d9beba6-c052-407a-8599-c781a677a996" providerId="ADAL" clId="{7956FAC5-41A0-4609-A911-62C4A829A2C4}" dt="2021-12-08T15:29:40.970" v="1858" actId="20577"/>
          <ac:spMkLst>
            <pc:docMk/>
            <pc:sldMk cId="1963101599" sldId="764"/>
            <ac:spMk id="181" creationId="{00000000-0000-0000-0000-000000000000}"/>
          </ac:spMkLst>
        </pc:spChg>
      </pc:sldChg>
      <pc:sldChg chg="modSp add mod">
        <pc:chgData name="Koksrud Andreas" userId="9d9beba6-c052-407a-8599-c781a677a996" providerId="ADAL" clId="{7956FAC5-41A0-4609-A911-62C4A829A2C4}" dt="2021-12-08T15:46:35.006" v="2523" actId="20577"/>
        <pc:sldMkLst>
          <pc:docMk/>
          <pc:sldMk cId="1133620909" sldId="765"/>
        </pc:sldMkLst>
        <pc:spChg chg="mod">
          <ac:chgData name="Koksrud Andreas" userId="9d9beba6-c052-407a-8599-c781a677a996" providerId="ADAL" clId="{7956FAC5-41A0-4609-A911-62C4A829A2C4}" dt="2021-12-08T15:46:35.006" v="2523" actId="20577"/>
          <ac:spMkLst>
            <pc:docMk/>
            <pc:sldMk cId="1133620909" sldId="765"/>
            <ac:spMk id="181" creationId="{00000000-0000-0000-0000-000000000000}"/>
          </ac:spMkLst>
        </pc:spChg>
      </pc:sldChg>
      <pc:sldChg chg="modSp add mod ord">
        <pc:chgData name="Koksrud Andreas" userId="9d9beba6-c052-407a-8599-c781a677a996" providerId="ADAL" clId="{7956FAC5-41A0-4609-A911-62C4A829A2C4}" dt="2021-12-15T14:40:35.627" v="3201" actId="20577"/>
        <pc:sldMkLst>
          <pc:docMk/>
          <pc:sldMk cId="2033200031" sldId="766"/>
        </pc:sldMkLst>
        <pc:spChg chg="mod">
          <ac:chgData name="Koksrud Andreas" userId="9d9beba6-c052-407a-8599-c781a677a996" providerId="ADAL" clId="{7956FAC5-41A0-4609-A911-62C4A829A2C4}" dt="2021-12-15T14:40:35.627" v="3201" actId="20577"/>
          <ac:spMkLst>
            <pc:docMk/>
            <pc:sldMk cId="2033200031" sldId="766"/>
            <ac:spMk id="180" creationId="{00000000-0000-0000-0000-000000000000}"/>
          </ac:spMkLst>
        </pc:spChg>
        <pc:spChg chg="mod">
          <ac:chgData name="Koksrud Andreas" userId="9d9beba6-c052-407a-8599-c781a677a996" providerId="ADAL" clId="{7956FAC5-41A0-4609-A911-62C4A829A2C4}" dt="2021-12-15T14:40:13.574" v="3173" actId="20577"/>
          <ac:spMkLst>
            <pc:docMk/>
            <pc:sldMk cId="2033200031" sldId="766"/>
            <ac:spMk id="181" creationId="{00000000-0000-0000-0000-000000000000}"/>
          </ac:spMkLst>
        </pc:spChg>
      </pc:sldChg>
      <pc:sldChg chg="modSp add mod">
        <pc:chgData name="Koksrud Andreas" userId="9d9beba6-c052-407a-8599-c781a677a996" providerId="ADAL" clId="{7956FAC5-41A0-4609-A911-62C4A829A2C4}" dt="2021-12-14T14:02:35.219" v="2743" actId="20577"/>
        <pc:sldMkLst>
          <pc:docMk/>
          <pc:sldMk cId="3428711004" sldId="767"/>
        </pc:sldMkLst>
        <pc:spChg chg="mod">
          <ac:chgData name="Koksrud Andreas" userId="9d9beba6-c052-407a-8599-c781a677a996" providerId="ADAL" clId="{7956FAC5-41A0-4609-A911-62C4A829A2C4}" dt="2021-12-14T14:02:35.219" v="2743" actId="20577"/>
          <ac:spMkLst>
            <pc:docMk/>
            <pc:sldMk cId="3428711004" sldId="767"/>
            <ac:spMk id="181" creationId="{00000000-0000-0000-0000-000000000000}"/>
          </ac:spMkLst>
        </pc:spChg>
      </pc:sldChg>
      <pc:sldChg chg="modSp add mod">
        <pc:chgData name="Koksrud Andreas" userId="9d9beba6-c052-407a-8599-c781a677a996" providerId="ADAL" clId="{7956FAC5-41A0-4609-A911-62C4A829A2C4}" dt="2021-12-14T14:03:23.014" v="2914" actId="20577"/>
        <pc:sldMkLst>
          <pc:docMk/>
          <pc:sldMk cId="1456486215" sldId="768"/>
        </pc:sldMkLst>
        <pc:spChg chg="mod">
          <ac:chgData name="Koksrud Andreas" userId="9d9beba6-c052-407a-8599-c781a677a996" providerId="ADAL" clId="{7956FAC5-41A0-4609-A911-62C4A829A2C4}" dt="2021-12-14T14:03:23.014" v="2914" actId="20577"/>
          <ac:spMkLst>
            <pc:docMk/>
            <pc:sldMk cId="1456486215" sldId="768"/>
            <ac:spMk id="181" creationId="{00000000-0000-0000-0000-000000000000}"/>
          </ac:spMkLst>
        </pc:spChg>
      </pc:sldChg>
      <pc:sldChg chg="modSp add mod">
        <pc:chgData name="Koksrud Andreas" userId="9d9beba6-c052-407a-8599-c781a677a996" providerId="ADAL" clId="{7956FAC5-41A0-4609-A911-62C4A829A2C4}" dt="2021-12-15T14:41:34.771" v="3300" actId="20577"/>
        <pc:sldMkLst>
          <pc:docMk/>
          <pc:sldMk cId="1313933673" sldId="769"/>
        </pc:sldMkLst>
        <pc:spChg chg="mod">
          <ac:chgData name="Koksrud Andreas" userId="9d9beba6-c052-407a-8599-c781a677a996" providerId="ADAL" clId="{7956FAC5-41A0-4609-A911-62C4A829A2C4}" dt="2021-12-15T14:40:40.665" v="3218" actId="20577"/>
          <ac:spMkLst>
            <pc:docMk/>
            <pc:sldMk cId="1313933673" sldId="769"/>
            <ac:spMk id="180" creationId="{00000000-0000-0000-0000-000000000000}"/>
          </ac:spMkLst>
        </pc:spChg>
        <pc:spChg chg="mod">
          <ac:chgData name="Koksrud Andreas" userId="9d9beba6-c052-407a-8599-c781a677a996" providerId="ADAL" clId="{7956FAC5-41A0-4609-A911-62C4A829A2C4}" dt="2021-12-15T14:41:34.771" v="3300" actId="20577"/>
          <ac:spMkLst>
            <pc:docMk/>
            <pc:sldMk cId="1313933673" sldId="769"/>
            <ac:spMk id="181" creationId="{00000000-0000-0000-0000-000000000000}"/>
          </ac:spMkLst>
        </pc:spChg>
      </pc:sldChg>
      <pc:sldChg chg="modSp add mod">
        <pc:chgData name="Koksrud Andreas" userId="9d9beba6-c052-407a-8599-c781a677a996" providerId="ADAL" clId="{7956FAC5-41A0-4609-A911-62C4A829A2C4}" dt="2021-12-15T14:43:40.489" v="3492" actId="20577"/>
        <pc:sldMkLst>
          <pc:docMk/>
          <pc:sldMk cId="284321844" sldId="770"/>
        </pc:sldMkLst>
        <pc:spChg chg="mod">
          <ac:chgData name="Koksrud Andreas" userId="9d9beba6-c052-407a-8599-c781a677a996" providerId="ADAL" clId="{7956FAC5-41A0-4609-A911-62C4A829A2C4}" dt="2021-12-15T14:41:47.673" v="3326" actId="20577"/>
          <ac:spMkLst>
            <pc:docMk/>
            <pc:sldMk cId="284321844" sldId="770"/>
            <ac:spMk id="180" creationId="{00000000-0000-0000-0000-000000000000}"/>
          </ac:spMkLst>
        </pc:spChg>
        <pc:spChg chg="mod">
          <ac:chgData name="Koksrud Andreas" userId="9d9beba6-c052-407a-8599-c781a677a996" providerId="ADAL" clId="{7956FAC5-41A0-4609-A911-62C4A829A2C4}" dt="2021-12-15T14:43:40.489" v="3492" actId="20577"/>
          <ac:spMkLst>
            <pc:docMk/>
            <pc:sldMk cId="284321844" sldId="770"/>
            <ac:spMk id="181" creationId="{00000000-0000-0000-0000-000000000000}"/>
          </ac:spMkLst>
        </pc:spChg>
      </pc:sldChg>
      <pc:sldChg chg="modSp add mod">
        <pc:chgData name="Koksrud Andreas" userId="9d9beba6-c052-407a-8599-c781a677a996" providerId="ADAL" clId="{7956FAC5-41A0-4609-A911-62C4A829A2C4}" dt="2021-12-15T14:44:15.258" v="3612" actId="20577"/>
        <pc:sldMkLst>
          <pc:docMk/>
          <pc:sldMk cId="3521944309" sldId="771"/>
        </pc:sldMkLst>
        <pc:spChg chg="mod">
          <ac:chgData name="Koksrud Andreas" userId="9d9beba6-c052-407a-8599-c781a677a996" providerId="ADAL" clId="{7956FAC5-41A0-4609-A911-62C4A829A2C4}" dt="2021-12-15T14:43:59.377" v="3521" actId="20577"/>
          <ac:spMkLst>
            <pc:docMk/>
            <pc:sldMk cId="3521944309" sldId="771"/>
            <ac:spMk id="180" creationId="{00000000-0000-0000-0000-000000000000}"/>
          </ac:spMkLst>
        </pc:spChg>
        <pc:spChg chg="mod">
          <ac:chgData name="Koksrud Andreas" userId="9d9beba6-c052-407a-8599-c781a677a996" providerId="ADAL" clId="{7956FAC5-41A0-4609-A911-62C4A829A2C4}" dt="2021-12-15T14:44:15.258" v="3612" actId="20577"/>
          <ac:spMkLst>
            <pc:docMk/>
            <pc:sldMk cId="3521944309" sldId="771"/>
            <ac:spMk id="181" creationId="{00000000-0000-0000-0000-000000000000}"/>
          </ac:spMkLst>
        </pc:spChg>
      </pc:sldChg>
      <pc:sldChg chg="modSp add mod">
        <pc:chgData name="Koksrud Andreas" userId="9d9beba6-c052-407a-8599-c781a677a996" providerId="ADAL" clId="{7956FAC5-41A0-4609-A911-62C4A829A2C4}" dt="2021-12-15T14:45:23.726" v="3697" actId="20577"/>
        <pc:sldMkLst>
          <pc:docMk/>
          <pc:sldMk cId="4174575932" sldId="772"/>
        </pc:sldMkLst>
        <pc:spChg chg="mod">
          <ac:chgData name="Koksrud Andreas" userId="9d9beba6-c052-407a-8599-c781a677a996" providerId="ADAL" clId="{7956FAC5-41A0-4609-A911-62C4A829A2C4}" dt="2021-12-15T14:44:51.485" v="3638" actId="20577"/>
          <ac:spMkLst>
            <pc:docMk/>
            <pc:sldMk cId="4174575932" sldId="772"/>
            <ac:spMk id="180" creationId="{00000000-0000-0000-0000-000000000000}"/>
          </ac:spMkLst>
        </pc:spChg>
        <pc:spChg chg="mod">
          <ac:chgData name="Koksrud Andreas" userId="9d9beba6-c052-407a-8599-c781a677a996" providerId="ADAL" clId="{7956FAC5-41A0-4609-A911-62C4A829A2C4}" dt="2021-12-15T14:45:23.726" v="3697" actId="20577"/>
          <ac:spMkLst>
            <pc:docMk/>
            <pc:sldMk cId="4174575932" sldId="772"/>
            <ac:spMk id="181" creationId="{00000000-0000-0000-0000-000000000000}"/>
          </ac:spMkLst>
        </pc:spChg>
      </pc:sldChg>
      <pc:sldChg chg="modSp add mod">
        <pc:chgData name="Koksrud Andreas" userId="9d9beba6-c052-407a-8599-c781a677a996" providerId="ADAL" clId="{7956FAC5-41A0-4609-A911-62C4A829A2C4}" dt="2021-12-15T14:46:08.884" v="3875" actId="20577"/>
        <pc:sldMkLst>
          <pc:docMk/>
          <pc:sldMk cId="1893841773" sldId="773"/>
        </pc:sldMkLst>
        <pc:spChg chg="mod">
          <ac:chgData name="Koksrud Andreas" userId="9d9beba6-c052-407a-8599-c781a677a996" providerId="ADAL" clId="{7956FAC5-41A0-4609-A911-62C4A829A2C4}" dt="2021-12-15T14:45:29.951" v="3718" actId="20577"/>
          <ac:spMkLst>
            <pc:docMk/>
            <pc:sldMk cId="1893841773" sldId="773"/>
            <ac:spMk id="180" creationId="{00000000-0000-0000-0000-000000000000}"/>
          </ac:spMkLst>
        </pc:spChg>
        <pc:spChg chg="mod">
          <ac:chgData name="Koksrud Andreas" userId="9d9beba6-c052-407a-8599-c781a677a996" providerId="ADAL" clId="{7956FAC5-41A0-4609-A911-62C4A829A2C4}" dt="2021-12-15T14:46:08.884" v="3875" actId="20577"/>
          <ac:spMkLst>
            <pc:docMk/>
            <pc:sldMk cId="1893841773" sldId="773"/>
            <ac:spMk id="181" creationId="{00000000-0000-0000-0000-000000000000}"/>
          </ac:spMkLst>
        </pc:spChg>
      </pc:sldChg>
      <pc:sldChg chg="modSp add mod">
        <pc:chgData name="Koksrud Andreas" userId="9d9beba6-c052-407a-8599-c781a677a996" providerId="ADAL" clId="{7956FAC5-41A0-4609-A911-62C4A829A2C4}" dt="2021-12-15T14:46:43.879" v="3986" actId="20577"/>
        <pc:sldMkLst>
          <pc:docMk/>
          <pc:sldMk cId="1749779748" sldId="774"/>
        </pc:sldMkLst>
        <pc:spChg chg="mod">
          <ac:chgData name="Koksrud Andreas" userId="9d9beba6-c052-407a-8599-c781a677a996" providerId="ADAL" clId="{7956FAC5-41A0-4609-A911-62C4A829A2C4}" dt="2021-12-15T14:46:24.813" v="3886" actId="20577"/>
          <ac:spMkLst>
            <pc:docMk/>
            <pc:sldMk cId="1749779748" sldId="774"/>
            <ac:spMk id="180" creationId="{00000000-0000-0000-0000-000000000000}"/>
          </ac:spMkLst>
        </pc:spChg>
        <pc:spChg chg="mod">
          <ac:chgData name="Koksrud Andreas" userId="9d9beba6-c052-407a-8599-c781a677a996" providerId="ADAL" clId="{7956FAC5-41A0-4609-A911-62C4A829A2C4}" dt="2021-12-15T14:46:43.879" v="3986" actId="20577"/>
          <ac:spMkLst>
            <pc:docMk/>
            <pc:sldMk cId="1749779748" sldId="774"/>
            <ac:spMk id="181" creationId="{00000000-0000-0000-0000-000000000000}"/>
          </ac:spMkLst>
        </pc:spChg>
      </pc:sldChg>
      <pc:sldChg chg="modSp add mod">
        <pc:chgData name="Koksrud Andreas" userId="9d9beba6-c052-407a-8599-c781a677a996" providerId="ADAL" clId="{7956FAC5-41A0-4609-A911-62C4A829A2C4}" dt="2021-12-15T14:47:22.096" v="4037" actId="20577"/>
        <pc:sldMkLst>
          <pc:docMk/>
          <pc:sldMk cId="2963068298" sldId="775"/>
        </pc:sldMkLst>
        <pc:spChg chg="mod">
          <ac:chgData name="Koksrud Andreas" userId="9d9beba6-c052-407a-8599-c781a677a996" providerId="ADAL" clId="{7956FAC5-41A0-4609-A911-62C4A829A2C4}" dt="2021-12-15T14:46:59.265" v="4025" actId="20577"/>
          <ac:spMkLst>
            <pc:docMk/>
            <pc:sldMk cId="2963068298" sldId="775"/>
            <ac:spMk id="180" creationId="{00000000-0000-0000-0000-000000000000}"/>
          </ac:spMkLst>
        </pc:spChg>
        <pc:spChg chg="mod">
          <ac:chgData name="Koksrud Andreas" userId="9d9beba6-c052-407a-8599-c781a677a996" providerId="ADAL" clId="{7956FAC5-41A0-4609-A911-62C4A829A2C4}" dt="2021-12-15T14:47:22.096" v="4037" actId="20577"/>
          <ac:spMkLst>
            <pc:docMk/>
            <pc:sldMk cId="2963068298" sldId="775"/>
            <ac:spMk id="181" creationId="{00000000-0000-0000-0000-000000000000}"/>
          </ac:spMkLst>
        </pc:spChg>
      </pc:sldChg>
      <pc:sldChg chg="modSp add mod">
        <pc:chgData name="Koksrud Andreas" userId="9d9beba6-c052-407a-8599-c781a677a996" providerId="ADAL" clId="{7956FAC5-41A0-4609-A911-62C4A829A2C4}" dt="2021-12-15T14:48:17.766" v="4119" actId="20577"/>
        <pc:sldMkLst>
          <pc:docMk/>
          <pc:sldMk cId="2831047971" sldId="776"/>
        </pc:sldMkLst>
        <pc:spChg chg="mod">
          <ac:chgData name="Koksrud Andreas" userId="9d9beba6-c052-407a-8599-c781a677a996" providerId="ADAL" clId="{7956FAC5-41A0-4609-A911-62C4A829A2C4}" dt="2021-12-15T14:48:14.934" v="4118" actId="20577"/>
          <ac:spMkLst>
            <pc:docMk/>
            <pc:sldMk cId="2831047971" sldId="776"/>
            <ac:spMk id="180" creationId="{00000000-0000-0000-0000-000000000000}"/>
          </ac:spMkLst>
        </pc:spChg>
        <pc:spChg chg="mod">
          <ac:chgData name="Koksrud Andreas" userId="9d9beba6-c052-407a-8599-c781a677a996" providerId="ADAL" clId="{7956FAC5-41A0-4609-A911-62C4A829A2C4}" dt="2021-12-15T14:48:17.766" v="4119" actId="20577"/>
          <ac:spMkLst>
            <pc:docMk/>
            <pc:sldMk cId="2831047971" sldId="776"/>
            <ac:spMk id="181" creationId="{00000000-0000-0000-0000-000000000000}"/>
          </ac:spMkLst>
        </pc:spChg>
      </pc:sldChg>
      <pc:sldChg chg="modSp add mod">
        <pc:chgData name="Koksrud Andreas" userId="9d9beba6-c052-407a-8599-c781a677a996" providerId="ADAL" clId="{7956FAC5-41A0-4609-A911-62C4A829A2C4}" dt="2021-12-15T14:48:31.545" v="4161" actId="20577"/>
        <pc:sldMkLst>
          <pc:docMk/>
          <pc:sldMk cId="1447749266" sldId="777"/>
        </pc:sldMkLst>
        <pc:spChg chg="mod">
          <ac:chgData name="Koksrud Andreas" userId="9d9beba6-c052-407a-8599-c781a677a996" providerId="ADAL" clId="{7956FAC5-41A0-4609-A911-62C4A829A2C4}" dt="2021-12-15T14:48:25.158" v="4134" actId="6549"/>
          <ac:spMkLst>
            <pc:docMk/>
            <pc:sldMk cId="1447749266" sldId="777"/>
            <ac:spMk id="180" creationId="{00000000-0000-0000-0000-000000000000}"/>
          </ac:spMkLst>
        </pc:spChg>
        <pc:spChg chg="mod">
          <ac:chgData name="Koksrud Andreas" userId="9d9beba6-c052-407a-8599-c781a677a996" providerId="ADAL" clId="{7956FAC5-41A0-4609-A911-62C4A829A2C4}" dt="2021-12-15T14:48:31.545" v="4161" actId="20577"/>
          <ac:spMkLst>
            <pc:docMk/>
            <pc:sldMk cId="1447749266" sldId="777"/>
            <ac:spMk id="181" creationId="{00000000-0000-0000-0000-000000000000}"/>
          </ac:spMkLst>
        </pc:spChg>
      </pc:sldChg>
      <pc:sldChg chg="modSp add mod">
        <pc:chgData name="Koksrud Andreas" userId="9d9beba6-c052-407a-8599-c781a677a996" providerId="ADAL" clId="{7956FAC5-41A0-4609-A911-62C4A829A2C4}" dt="2021-12-15T14:48:49.107" v="4189" actId="20577"/>
        <pc:sldMkLst>
          <pc:docMk/>
          <pc:sldMk cId="988087066" sldId="778"/>
        </pc:sldMkLst>
        <pc:spChg chg="mod">
          <ac:chgData name="Koksrud Andreas" userId="9d9beba6-c052-407a-8599-c781a677a996" providerId="ADAL" clId="{7956FAC5-41A0-4609-A911-62C4A829A2C4}" dt="2021-12-15T14:48:49.107" v="4189" actId="20577"/>
          <ac:spMkLst>
            <pc:docMk/>
            <pc:sldMk cId="988087066" sldId="778"/>
            <ac:spMk id="180" creationId="{00000000-0000-0000-0000-000000000000}"/>
          </ac:spMkLst>
        </pc:spChg>
      </pc:sldChg>
      <pc:sldChg chg="modSp add mod">
        <pc:chgData name="Koksrud Andreas" userId="9d9beba6-c052-407a-8599-c781a677a996" providerId="ADAL" clId="{7956FAC5-41A0-4609-A911-62C4A829A2C4}" dt="2021-12-15T14:49:01.169" v="4204" actId="20577"/>
        <pc:sldMkLst>
          <pc:docMk/>
          <pc:sldMk cId="286125317" sldId="779"/>
        </pc:sldMkLst>
        <pc:spChg chg="mod">
          <ac:chgData name="Koksrud Andreas" userId="9d9beba6-c052-407a-8599-c781a677a996" providerId="ADAL" clId="{7956FAC5-41A0-4609-A911-62C4A829A2C4}" dt="2021-12-15T14:49:01.169" v="4204" actId="20577"/>
          <ac:spMkLst>
            <pc:docMk/>
            <pc:sldMk cId="286125317" sldId="779"/>
            <ac:spMk id="180" creationId="{00000000-0000-0000-0000-000000000000}"/>
          </ac:spMkLst>
        </pc:spChg>
      </pc:sldChg>
      <pc:sldChg chg="modSp add mod">
        <pc:chgData name="Koksrud Andreas" userId="9d9beba6-c052-407a-8599-c781a677a996" providerId="ADAL" clId="{7956FAC5-41A0-4609-A911-62C4A829A2C4}" dt="2021-12-15T14:49:07.924" v="4235" actId="20577"/>
        <pc:sldMkLst>
          <pc:docMk/>
          <pc:sldMk cId="2127300312" sldId="780"/>
        </pc:sldMkLst>
        <pc:spChg chg="mod">
          <ac:chgData name="Koksrud Andreas" userId="9d9beba6-c052-407a-8599-c781a677a996" providerId="ADAL" clId="{7956FAC5-41A0-4609-A911-62C4A829A2C4}" dt="2021-12-15T14:49:07.924" v="4235" actId="20577"/>
          <ac:spMkLst>
            <pc:docMk/>
            <pc:sldMk cId="2127300312" sldId="780"/>
            <ac:spMk id="180" creationId="{00000000-0000-0000-0000-000000000000}"/>
          </ac:spMkLst>
        </pc:spChg>
      </pc:sldChg>
    </pc:docChg>
  </pc:docChgLst>
  <pc:docChgLst>
    <pc:chgData name="Andreas Koksrud" userId="9d9beba6-c052-407a-8599-c781a677a996" providerId="ADAL" clId="{3709BB77-63F6-4A9F-B8E2-244723369860}"/>
    <pc:docChg chg="undo custSel addSld delSld modSld sldOrd delSection modSection">
      <pc:chgData name="Andreas Koksrud" userId="9d9beba6-c052-407a-8599-c781a677a996" providerId="ADAL" clId="{3709BB77-63F6-4A9F-B8E2-244723369860}" dt="2024-08-22T05:54:52.918" v="3709" actId="20577"/>
      <pc:docMkLst>
        <pc:docMk/>
      </pc:docMkLst>
      <pc:sldChg chg="modSp mod">
        <pc:chgData name="Andreas Koksrud" userId="9d9beba6-c052-407a-8599-c781a677a996" providerId="ADAL" clId="{3709BB77-63F6-4A9F-B8E2-244723369860}" dt="2024-08-11T09:49:27.345" v="41" actId="6549"/>
        <pc:sldMkLst>
          <pc:docMk/>
          <pc:sldMk cId="697137886" sldId="679"/>
        </pc:sldMkLst>
        <pc:spChg chg="mod">
          <ac:chgData name="Andreas Koksrud" userId="9d9beba6-c052-407a-8599-c781a677a996" providerId="ADAL" clId="{3709BB77-63F6-4A9F-B8E2-244723369860}" dt="2024-08-11T09:49:27.345" v="41" actId="6549"/>
          <ac:spMkLst>
            <pc:docMk/>
            <pc:sldMk cId="697137886" sldId="679"/>
            <ac:spMk id="2" creationId="{00000000-0000-0000-0000-000000000000}"/>
          </ac:spMkLst>
        </pc:spChg>
      </pc:sldChg>
      <pc:sldChg chg="modSp mod">
        <pc:chgData name="Andreas Koksrud" userId="9d9beba6-c052-407a-8599-c781a677a996" providerId="ADAL" clId="{3709BB77-63F6-4A9F-B8E2-244723369860}" dt="2024-08-20T08:32:29.231" v="3632" actId="6549"/>
        <pc:sldMkLst>
          <pc:docMk/>
          <pc:sldMk cId="2087783305" sldId="730"/>
        </pc:sldMkLst>
        <pc:spChg chg="mod">
          <ac:chgData name="Andreas Koksrud" userId="9d9beba6-c052-407a-8599-c781a677a996" providerId="ADAL" clId="{3709BB77-63F6-4A9F-B8E2-244723369860}" dt="2024-08-20T08:32:29.231" v="3632" actId="6549"/>
          <ac:spMkLst>
            <pc:docMk/>
            <pc:sldMk cId="2087783305" sldId="730"/>
            <ac:spMk id="2" creationId="{E83F8947-299D-4698-B80E-56B8E23125F0}"/>
          </ac:spMkLst>
        </pc:spChg>
      </pc:sldChg>
      <pc:sldChg chg="del">
        <pc:chgData name="Andreas Koksrud" userId="9d9beba6-c052-407a-8599-c781a677a996" providerId="ADAL" clId="{3709BB77-63F6-4A9F-B8E2-244723369860}" dt="2024-08-11T09:50:15.576" v="43" actId="47"/>
        <pc:sldMkLst>
          <pc:docMk/>
          <pc:sldMk cId="1205429650" sldId="740"/>
        </pc:sldMkLst>
      </pc:sldChg>
      <pc:sldChg chg="del">
        <pc:chgData name="Andreas Koksrud" userId="9d9beba6-c052-407a-8599-c781a677a996" providerId="ADAL" clId="{3709BB77-63F6-4A9F-B8E2-244723369860}" dt="2024-08-11T09:50:15.576" v="43" actId="47"/>
        <pc:sldMkLst>
          <pc:docMk/>
          <pc:sldMk cId="2950788596" sldId="780"/>
        </pc:sldMkLst>
      </pc:sldChg>
      <pc:sldChg chg="del">
        <pc:chgData name="Andreas Koksrud" userId="9d9beba6-c052-407a-8599-c781a677a996" providerId="ADAL" clId="{3709BB77-63F6-4A9F-B8E2-244723369860}" dt="2024-08-11T09:50:15.576" v="43" actId="47"/>
        <pc:sldMkLst>
          <pc:docMk/>
          <pc:sldMk cId="1603511548" sldId="781"/>
        </pc:sldMkLst>
      </pc:sldChg>
      <pc:sldChg chg="del">
        <pc:chgData name="Andreas Koksrud" userId="9d9beba6-c052-407a-8599-c781a677a996" providerId="ADAL" clId="{3709BB77-63F6-4A9F-B8E2-244723369860}" dt="2024-08-11T09:50:15.576" v="43" actId="47"/>
        <pc:sldMkLst>
          <pc:docMk/>
          <pc:sldMk cId="1881751481" sldId="782"/>
        </pc:sldMkLst>
      </pc:sldChg>
      <pc:sldChg chg="del">
        <pc:chgData name="Andreas Koksrud" userId="9d9beba6-c052-407a-8599-c781a677a996" providerId="ADAL" clId="{3709BB77-63F6-4A9F-B8E2-244723369860}" dt="2024-08-11T09:50:15.576" v="43" actId="47"/>
        <pc:sldMkLst>
          <pc:docMk/>
          <pc:sldMk cId="590634226" sldId="798"/>
        </pc:sldMkLst>
      </pc:sldChg>
      <pc:sldChg chg="del">
        <pc:chgData name="Andreas Koksrud" userId="9d9beba6-c052-407a-8599-c781a677a996" providerId="ADAL" clId="{3709BB77-63F6-4A9F-B8E2-244723369860}" dt="2024-08-11T09:50:15.576" v="43" actId="47"/>
        <pc:sldMkLst>
          <pc:docMk/>
          <pc:sldMk cId="1498060418" sldId="802"/>
        </pc:sldMkLst>
      </pc:sldChg>
      <pc:sldChg chg="del">
        <pc:chgData name="Andreas Koksrud" userId="9d9beba6-c052-407a-8599-c781a677a996" providerId="ADAL" clId="{3709BB77-63F6-4A9F-B8E2-244723369860}" dt="2024-08-11T09:50:15.576" v="43" actId="47"/>
        <pc:sldMkLst>
          <pc:docMk/>
          <pc:sldMk cId="248187023" sldId="814"/>
        </pc:sldMkLst>
      </pc:sldChg>
      <pc:sldChg chg="del">
        <pc:chgData name="Andreas Koksrud" userId="9d9beba6-c052-407a-8599-c781a677a996" providerId="ADAL" clId="{3709BB77-63F6-4A9F-B8E2-244723369860}" dt="2024-08-11T09:50:15.576" v="43" actId="47"/>
        <pc:sldMkLst>
          <pc:docMk/>
          <pc:sldMk cId="2920848915" sldId="815"/>
        </pc:sldMkLst>
      </pc:sldChg>
      <pc:sldChg chg="del">
        <pc:chgData name="Andreas Koksrud" userId="9d9beba6-c052-407a-8599-c781a677a996" providerId="ADAL" clId="{3709BB77-63F6-4A9F-B8E2-244723369860}" dt="2024-08-11T09:50:15.576" v="43" actId="47"/>
        <pc:sldMkLst>
          <pc:docMk/>
          <pc:sldMk cId="2825686732" sldId="816"/>
        </pc:sldMkLst>
      </pc:sldChg>
      <pc:sldChg chg="del">
        <pc:chgData name="Andreas Koksrud" userId="9d9beba6-c052-407a-8599-c781a677a996" providerId="ADAL" clId="{3709BB77-63F6-4A9F-B8E2-244723369860}" dt="2024-08-11T09:50:15.576" v="43" actId="47"/>
        <pc:sldMkLst>
          <pc:docMk/>
          <pc:sldMk cId="3012956304" sldId="817"/>
        </pc:sldMkLst>
      </pc:sldChg>
      <pc:sldChg chg="del">
        <pc:chgData name="Andreas Koksrud" userId="9d9beba6-c052-407a-8599-c781a677a996" providerId="ADAL" clId="{3709BB77-63F6-4A9F-B8E2-244723369860}" dt="2024-08-11T09:50:15.576" v="43" actId="47"/>
        <pc:sldMkLst>
          <pc:docMk/>
          <pc:sldMk cId="958133851" sldId="818"/>
        </pc:sldMkLst>
      </pc:sldChg>
      <pc:sldChg chg="del">
        <pc:chgData name="Andreas Koksrud" userId="9d9beba6-c052-407a-8599-c781a677a996" providerId="ADAL" clId="{3709BB77-63F6-4A9F-B8E2-244723369860}" dt="2024-08-11T09:50:15.576" v="43" actId="47"/>
        <pc:sldMkLst>
          <pc:docMk/>
          <pc:sldMk cId="3123567294" sldId="819"/>
        </pc:sldMkLst>
      </pc:sldChg>
      <pc:sldChg chg="del">
        <pc:chgData name="Andreas Koksrud" userId="9d9beba6-c052-407a-8599-c781a677a996" providerId="ADAL" clId="{3709BB77-63F6-4A9F-B8E2-244723369860}" dt="2024-08-11T09:50:15.576" v="43" actId="47"/>
        <pc:sldMkLst>
          <pc:docMk/>
          <pc:sldMk cId="2810975730" sldId="820"/>
        </pc:sldMkLst>
      </pc:sldChg>
      <pc:sldChg chg="del">
        <pc:chgData name="Andreas Koksrud" userId="9d9beba6-c052-407a-8599-c781a677a996" providerId="ADAL" clId="{3709BB77-63F6-4A9F-B8E2-244723369860}" dt="2024-08-11T09:50:15.576" v="43" actId="47"/>
        <pc:sldMkLst>
          <pc:docMk/>
          <pc:sldMk cId="484354108" sldId="821"/>
        </pc:sldMkLst>
      </pc:sldChg>
      <pc:sldChg chg="del">
        <pc:chgData name="Andreas Koksrud" userId="9d9beba6-c052-407a-8599-c781a677a996" providerId="ADAL" clId="{3709BB77-63F6-4A9F-B8E2-244723369860}" dt="2024-08-11T09:50:15.576" v="43" actId="47"/>
        <pc:sldMkLst>
          <pc:docMk/>
          <pc:sldMk cId="1297674930" sldId="822"/>
        </pc:sldMkLst>
      </pc:sldChg>
      <pc:sldChg chg="del">
        <pc:chgData name="Andreas Koksrud" userId="9d9beba6-c052-407a-8599-c781a677a996" providerId="ADAL" clId="{3709BB77-63F6-4A9F-B8E2-244723369860}" dt="2024-08-11T09:50:15.576" v="43" actId="47"/>
        <pc:sldMkLst>
          <pc:docMk/>
          <pc:sldMk cId="3521479601" sldId="823"/>
        </pc:sldMkLst>
      </pc:sldChg>
      <pc:sldChg chg="del">
        <pc:chgData name="Andreas Koksrud" userId="9d9beba6-c052-407a-8599-c781a677a996" providerId="ADAL" clId="{3709BB77-63F6-4A9F-B8E2-244723369860}" dt="2024-08-11T09:50:15.576" v="43" actId="47"/>
        <pc:sldMkLst>
          <pc:docMk/>
          <pc:sldMk cId="4106763092" sldId="826"/>
        </pc:sldMkLst>
      </pc:sldChg>
      <pc:sldChg chg="del">
        <pc:chgData name="Andreas Koksrud" userId="9d9beba6-c052-407a-8599-c781a677a996" providerId="ADAL" clId="{3709BB77-63F6-4A9F-B8E2-244723369860}" dt="2024-08-11T09:50:15.576" v="43" actId="47"/>
        <pc:sldMkLst>
          <pc:docMk/>
          <pc:sldMk cId="1118305278" sldId="829"/>
        </pc:sldMkLst>
      </pc:sldChg>
      <pc:sldChg chg="del">
        <pc:chgData name="Andreas Koksrud" userId="9d9beba6-c052-407a-8599-c781a677a996" providerId="ADAL" clId="{3709BB77-63F6-4A9F-B8E2-244723369860}" dt="2024-08-11T09:50:15.576" v="43" actId="47"/>
        <pc:sldMkLst>
          <pc:docMk/>
          <pc:sldMk cId="1212745208" sldId="830"/>
        </pc:sldMkLst>
      </pc:sldChg>
      <pc:sldChg chg="del">
        <pc:chgData name="Andreas Koksrud" userId="9d9beba6-c052-407a-8599-c781a677a996" providerId="ADAL" clId="{3709BB77-63F6-4A9F-B8E2-244723369860}" dt="2024-08-11T09:50:15.576" v="43" actId="47"/>
        <pc:sldMkLst>
          <pc:docMk/>
          <pc:sldMk cId="1070812493" sldId="839"/>
        </pc:sldMkLst>
      </pc:sldChg>
      <pc:sldChg chg="del">
        <pc:chgData name="Andreas Koksrud" userId="9d9beba6-c052-407a-8599-c781a677a996" providerId="ADAL" clId="{3709BB77-63F6-4A9F-B8E2-244723369860}" dt="2024-08-11T09:50:15.576" v="43" actId="47"/>
        <pc:sldMkLst>
          <pc:docMk/>
          <pc:sldMk cId="2685798531" sldId="840"/>
        </pc:sldMkLst>
      </pc:sldChg>
      <pc:sldChg chg="del">
        <pc:chgData name="Andreas Koksrud" userId="9d9beba6-c052-407a-8599-c781a677a996" providerId="ADAL" clId="{3709BB77-63F6-4A9F-B8E2-244723369860}" dt="2024-08-11T09:50:15.576" v="43" actId="47"/>
        <pc:sldMkLst>
          <pc:docMk/>
          <pc:sldMk cId="2309282967" sldId="841"/>
        </pc:sldMkLst>
      </pc:sldChg>
      <pc:sldChg chg="del">
        <pc:chgData name="Andreas Koksrud" userId="9d9beba6-c052-407a-8599-c781a677a996" providerId="ADAL" clId="{3709BB77-63F6-4A9F-B8E2-244723369860}" dt="2024-08-11T09:50:15.576" v="43" actId="47"/>
        <pc:sldMkLst>
          <pc:docMk/>
          <pc:sldMk cId="685011829" sldId="842"/>
        </pc:sldMkLst>
      </pc:sldChg>
      <pc:sldChg chg="del">
        <pc:chgData name="Andreas Koksrud" userId="9d9beba6-c052-407a-8599-c781a677a996" providerId="ADAL" clId="{3709BB77-63F6-4A9F-B8E2-244723369860}" dt="2024-08-11T09:50:15.576" v="43" actId="47"/>
        <pc:sldMkLst>
          <pc:docMk/>
          <pc:sldMk cId="3245717989" sldId="845"/>
        </pc:sldMkLst>
      </pc:sldChg>
      <pc:sldChg chg="del">
        <pc:chgData name="Andreas Koksrud" userId="9d9beba6-c052-407a-8599-c781a677a996" providerId="ADAL" clId="{3709BB77-63F6-4A9F-B8E2-244723369860}" dt="2024-08-11T09:50:15.576" v="43" actId="47"/>
        <pc:sldMkLst>
          <pc:docMk/>
          <pc:sldMk cId="3805266284" sldId="846"/>
        </pc:sldMkLst>
      </pc:sldChg>
      <pc:sldChg chg="del">
        <pc:chgData name="Andreas Koksrud" userId="9d9beba6-c052-407a-8599-c781a677a996" providerId="ADAL" clId="{3709BB77-63F6-4A9F-B8E2-244723369860}" dt="2024-08-11T09:50:15.576" v="43" actId="47"/>
        <pc:sldMkLst>
          <pc:docMk/>
          <pc:sldMk cId="1521086367" sldId="847"/>
        </pc:sldMkLst>
      </pc:sldChg>
      <pc:sldChg chg="del">
        <pc:chgData name="Andreas Koksrud" userId="9d9beba6-c052-407a-8599-c781a677a996" providerId="ADAL" clId="{3709BB77-63F6-4A9F-B8E2-244723369860}" dt="2024-08-11T09:50:15.576" v="43" actId="47"/>
        <pc:sldMkLst>
          <pc:docMk/>
          <pc:sldMk cId="468106742" sldId="850"/>
        </pc:sldMkLst>
      </pc:sldChg>
      <pc:sldChg chg="del">
        <pc:chgData name="Andreas Koksrud" userId="9d9beba6-c052-407a-8599-c781a677a996" providerId="ADAL" clId="{3709BB77-63F6-4A9F-B8E2-244723369860}" dt="2024-08-11T09:50:15.576" v="43" actId="47"/>
        <pc:sldMkLst>
          <pc:docMk/>
          <pc:sldMk cId="3782901869" sldId="851"/>
        </pc:sldMkLst>
      </pc:sldChg>
      <pc:sldChg chg="modSp add del mod">
        <pc:chgData name="Andreas Koksrud" userId="9d9beba6-c052-407a-8599-c781a677a996" providerId="ADAL" clId="{3709BB77-63F6-4A9F-B8E2-244723369860}" dt="2024-08-11T10:14:59.980" v="2018" actId="20577"/>
        <pc:sldMkLst>
          <pc:docMk/>
          <pc:sldMk cId="3385289181" sldId="854"/>
        </pc:sldMkLst>
        <pc:spChg chg="mod">
          <ac:chgData name="Andreas Koksrud" userId="9d9beba6-c052-407a-8599-c781a677a996" providerId="ADAL" clId="{3709BB77-63F6-4A9F-B8E2-244723369860}" dt="2024-08-11T10:14:59.980" v="2018" actId="20577"/>
          <ac:spMkLst>
            <pc:docMk/>
            <pc:sldMk cId="3385289181" sldId="854"/>
            <ac:spMk id="2" creationId="{77B193A8-0489-D0D8-DD7D-A9D19A927D92}"/>
          </ac:spMkLst>
        </pc:spChg>
        <pc:spChg chg="mod">
          <ac:chgData name="Andreas Koksrud" userId="9d9beba6-c052-407a-8599-c781a677a996" providerId="ADAL" clId="{3709BB77-63F6-4A9F-B8E2-244723369860}" dt="2024-08-11T10:14:53.844" v="1999" actId="20577"/>
          <ac:spMkLst>
            <pc:docMk/>
            <pc:sldMk cId="3385289181" sldId="854"/>
            <ac:spMk id="3" creationId="{1E25DF2D-D2A1-6026-2A45-5B48A09582E5}"/>
          </ac:spMkLst>
        </pc:spChg>
        <pc:spChg chg="mod">
          <ac:chgData name="Andreas Koksrud" userId="9d9beba6-c052-407a-8599-c781a677a996" providerId="ADAL" clId="{3709BB77-63F6-4A9F-B8E2-244723369860}" dt="2024-08-11T10:14:49.618" v="1992" actId="6549"/>
          <ac:spMkLst>
            <pc:docMk/>
            <pc:sldMk cId="3385289181" sldId="854"/>
            <ac:spMk id="180" creationId="{00000000-0000-0000-0000-000000000000}"/>
          </ac:spMkLst>
        </pc:spChg>
      </pc:sldChg>
      <pc:sldChg chg="del">
        <pc:chgData name="Andreas Koksrud" userId="9d9beba6-c052-407a-8599-c781a677a996" providerId="ADAL" clId="{3709BB77-63F6-4A9F-B8E2-244723369860}" dt="2024-08-11T09:50:15.576" v="43" actId="47"/>
        <pc:sldMkLst>
          <pc:docMk/>
          <pc:sldMk cId="1250772557" sldId="855"/>
        </pc:sldMkLst>
      </pc:sldChg>
      <pc:sldChg chg="del">
        <pc:chgData name="Andreas Koksrud" userId="9d9beba6-c052-407a-8599-c781a677a996" providerId="ADAL" clId="{3709BB77-63F6-4A9F-B8E2-244723369860}" dt="2024-08-11T09:50:15.576" v="43" actId="47"/>
        <pc:sldMkLst>
          <pc:docMk/>
          <pc:sldMk cId="879097217" sldId="856"/>
        </pc:sldMkLst>
      </pc:sldChg>
      <pc:sldChg chg="del">
        <pc:chgData name="Andreas Koksrud" userId="9d9beba6-c052-407a-8599-c781a677a996" providerId="ADAL" clId="{3709BB77-63F6-4A9F-B8E2-244723369860}" dt="2024-08-11T09:50:15.576" v="43" actId="47"/>
        <pc:sldMkLst>
          <pc:docMk/>
          <pc:sldMk cId="2658323505" sldId="857"/>
        </pc:sldMkLst>
      </pc:sldChg>
      <pc:sldChg chg="del">
        <pc:chgData name="Andreas Koksrud" userId="9d9beba6-c052-407a-8599-c781a677a996" providerId="ADAL" clId="{3709BB77-63F6-4A9F-B8E2-244723369860}" dt="2024-08-11T09:50:15.576" v="43" actId="47"/>
        <pc:sldMkLst>
          <pc:docMk/>
          <pc:sldMk cId="2554802186" sldId="861"/>
        </pc:sldMkLst>
      </pc:sldChg>
      <pc:sldChg chg="del">
        <pc:chgData name="Andreas Koksrud" userId="9d9beba6-c052-407a-8599-c781a677a996" providerId="ADAL" clId="{3709BB77-63F6-4A9F-B8E2-244723369860}" dt="2024-08-11T09:50:15.576" v="43" actId="47"/>
        <pc:sldMkLst>
          <pc:docMk/>
          <pc:sldMk cId="575130139" sldId="862"/>
        </pc:sldMkLst>
      </pc:sldChg>
      <pc:sldChg chg="del">
        <pc:chgData name="Andreas Koksrud" userId="9d9beba6-c052-407a-8599-c781a677a996" providerId="ADAL" clId="{3709BB77-63F6-4A9F-B8E2-244723369860}" dt="2024-08-11T09:50:15.576" v="43" actId="47"/>
        <pc:sldMkLst>
          <pc:docMk/>
          <pc:sldMk cId="3027998341" sldId="863"/>
        </pc:sldMkLst>
      </pc:sldChg>
      <pc:sldChg chg="del">
        <pc:chgData name="Andreas Koksrud" userId="9d9beba6-c052-407a-8599-c781a677a996" providerId="ADAL" clId="{3709BB77-63F6-4A9F-B8E2-244723369860}" dt="2024-08-11T09:50:15.576" v="43" actId="47"/>
        <pc:sldMkLst>
          <pc:docMk/>
          <pc:sldMk cId="2970237999" sldId="864"/>
        </pc:sldMkLst>
      </pc:sldChg>
      <pc:sldChg chg="del">
        <pc:chgData name="Andreas Koksrud" userId="9d9beba6-c052-407a-8599-c781a677a996" providerId="ADAL" clId="{3709BB77-63F6-4A9F-B8E2-244723369860}" dt="2024-08-11T09:50:15.576" v="43" actId="47"/>
        <pc:sldMkLst>
          <pc:docMk/>
          <pc:sldMk cId="1445178992" sldId="865"/>
        </pc:sldMkLst>
      </pc:sldChg>
      <pc:sldChg chg="del">
        <pc:chgData name="Andreas Koksrud" userId="9d9beba6-c052-407a-8599-c781a677a996" providerId="ADAL" clId="{3709BB77-63F6-4A9F-B8E2-244723369860}" dt="2024-08-11T09:50:15.576" v="43" actId="47"/>
        <pc:sldMkLst>
          <pc:docMk/>
          <pc:sldMk cId="3994882627" sldId="867"/>
        </pc:sldMkLst>
      </pc:sldChg>
      <pc:sldChg chg="del">
        <pc:chgData name="Andreas Koksrud" userId="9d9beba6-c052-407a-8599-c781a677a996" providerId="ADAL" clId="{3709BB77-63F6-4A9F-B8E2-244723369860}" dt="2024-08-11T09:50:15.576" v="43" actId="47"/>
        <pc:sldMkLst>
          <pc:docMk/>
          <pc:sldMk cId="4078051789" sldId="868"/>
        </pc:sldMkLst>
      </pc:sldChg>
      <pc:sldChg chg="del">
        <pc:chgData name="Andreas Koksrud" userId="9d9beba6-c052-407a-8599-c781a677a996" providerId="ADAL" clId="{3709BB77-63F6-4A9F-B8E2-244723369860}" dt="2024-08-11T09:50:15.576" v="43" actId="47"/>
        <pc:sldMkLst>
          <pc:docMk/>
          <pc:sldMk cId="612492956" sldId="869"/>
        </pc:sldMkLst>
      </pc:sldChg>
      <pc:sldChg chg="del">
        <pc:chgData name="Andreas Koksrud" userId="9d9beba6-c052-407a-8599-c781a677a996" providerId="ADAL" clId="{3709BB77-63F6-4A9F-B8E2-244723369860}" dt="2024-08-11T09:50:15.576" v="43" actId="47"/>
        <pc:sldMkLst>
          <pc:docMk/>
          <pc:sldMk cId="118550550" sldId="870"/>
        </pc:sldMkLst>
      </pc:sldChg>
      <pc:sldChg chg="del">
        <pc:chgData name="Andreas Koksrud" userId="9d9beba6-c052-407a-8599-c781a677a996" providerId="ADAL" clId="{3709BB77-63F6-4A9F-B8E2-244723369860}" dt="2024-08-11T09:50:15.576" v="43" actId="47"/>
        <pc:sldMkLst>
          <pc:docMk/>
          <pc:sldMk cId="548472017" sldId="871"/>
        </pc:sldMkLst>
      </pc:sldChg>
      <pc:sldChg chg="del">
        <pc:chgData name="Andreas Koksrud" userId="9d9beba6-c052-407a-8599-c781a677a996" providerId="ADAL" clId="{3709BB77-63F6-4A9F-B8E2-244723369860}" dt="2024-08-11T09:50:15.576" v="43" actId="47"/>
        <pc:sldMkLst>
          <pc:docMk/>
          <pc:sldMk cId="2547417480" sldId="872"/>
        </pc:sldMkLst>
      </pc:sldChg>
      <pc:sldChg chg="del">
        <pc:chgData name="Andreas Koksrud" userId="9d9beba6-c052-407a-8599-c781a677a996" providerId="ADAL" clId="{3709BB77-63F6-4A9F-B8E2-244723369860}" dt="2024-08-11T09:50:15.576" v="43" actId="47"/>
        <pc:sldMkLst>
          <pc:docMk/>
          <pc:sldMk cId="3240008992" sldId="874"/>
        </pc:sldMkLst>
      </pc:sldChg>
      <pc:sldChg chg="del">
        <pc:chgData name="Andreas Koksrud" userId="9d9beba6-c052-407a-8599-c781a677a996" providerId="ADAL" clId="{3709BB77-63F6-4A9F-B8E2-244723369860}" dt="2024-08-11T09:50:15.576" v="43" actId="47"/>
        <pc:sldMkLst>
          <pc:docMk/>
          <pc:sldMk cId="3825753762" sldId="875"/>
        </pc:sldMkLst>
      </pc:sldChg>
      <pc:sldChg chg="del">
        <pc:chgData name="Andreas Koksrud" userId="9d9beba6-c052-407a-8599-c781a677a996" providerId="ADAL" clId="{3709BB77-63F6-4A9F-B8E2-244723369860}" dt="2024-08-11T09:50:15.576" v="43" actId="47"/>
        <pc:sldMkLst>
          <pc:docMk/>
          <pc:sldMk cId="1529294142" sldId="876"/>
        </pc:sldMkLst>
      </pc:sldChg>
      <pc:sldChg chg="del">
        <pc:chgData name="Andreas Koksrud" userId="9d9beba6-c052-407a-8599-c781a677a996" providerId="ADAL" clId="{3709BB77-63F6-4A9F-B8E2-244723369860}" dt="2024-08-11T09:50:15.576" v="43" actId="47"/>
        <pc:sldMkLst>
          <pc:docMk/>
          <pc:sldMk cId="1680702220" sldId="877"/>
        </pc:sldMkLst>
      </pc:sldChg>
      <pc:sldChg chg="del">
        <pc:chgData name="Andreas Koksrud" userId="9d9beba6-c052-407a-8599-c781a677a996" providerId="ADAL" clId="{3709BB77-63F6-4A9F-B8E2-244723369860}" dt="2024-08-11T09:50:15.576" v="43" actId="47"/>
        <pc:sldMkLst>
          <pc:docMk/>
          <pc:sldMk cId="3516004309" sldId="878"/>
        </pc:sldMkLst>
      </pc:sldChg>
      <pc:sldChg chg="del">
        <pc:chgData name="Andreas Koksrud" userId="9d9beba6-c052-407a-8599-c781a677a996" providerId="ADAL" clId="{3709BB77-63F6-4A9F-B8E2-244723369860}" dt="2024-08-11T09:50:15.576" v="43" actId="47"/>
        <pc:sldMkLst>
          <pc:docMk/>
          <pc:sldMk cId="999972062" sldId="879"/>
        </pc:sldMkLst>
      </pc:sldChg>
      <pc:sldChg chg="del">
        <pc:chgData name="Andreas Koksrud" userId="9d9beba6-c052-407a-8599-c781a677a996" providerId="ADAL" clId="{3709BB77-63F6-4A9F-B8E2-244723369860}" dt="2024-08-11T09:50:15.576" v="43" actId="47"/>
        <pc:sldMkLst>
          <pc:docMk/>
          <pc:sldMk cId="3205976706" sldId="880"/>
        </pc:sldMkLst>
      </pc:sldChg>
      <pc:sldChg chg="del">
        <pc:chgData name="Andreas Koksrud" userId="9d9beba6-c052-407a-8599-c781a677a996" providerId="ADAL" clId="{3709BB77-63F6-4A9F-B8E2-244723369860}" dt="2024-08-11T09:50:15.576" v="43" actId="47"/>
        <pc:sldMkLst>
          <pc:docMk/>
          <pc:sldMk cId="2279528697" sldId="881"/>
        </pc:sldMkLst>
      </pc:sldChg>
      <pc:sldChg chg="del">
        <pc:chgData name="Andreas Koksrud" userId="9d9beba6-c052-407a-8599-c781a677a996" providerId="ADAL" clId="{3709BB77-63F6-4A9F-B8E2-244723369860}" dt="2024-08-11T09:50:15.576" v="43" actId="47"/>
        <pc:sldMkLst>
          <pc:docMk/>
          <pc:sldMk cId="360095748" sldId="882"/>
        </pc:sldMkLst>
      </pc:sldChg>
      <pc:sldChg chg="del">
        <pc:chgData name="Andreas Koksrud" userId="9d9beba6-c052-407a-8599-c781a677a996" providerId="ADAL" clId="{3709BB77-63F6-4A9F-B8E2-244723369860}" dt="2024-08-11T09:50:15.576" v="43" actId="47"/>
        <pc:sldMkLst>
          <pc:docMk/>
          <pc:sldMk cId="1917928831" sldId="883"/>
        </pc:sldMkLst>
      </pc:sldChg>
      <pc:sldChg chg="del">
        <pc:chgData name="Andreas Koksrud" userId="9d9beba6-c052-407a-8599-c781a677a996" providerId="ADAL" clId="{3709BB77-63F6-4A9F-B8E2-244723369860}" dt="2024-08-11T09:50:15.576" v="43" actId="47"/>
        <pc:sldMkLst>
          <pc:docMk/>
          <pc:sldMk cId="33461568" sldId="884"/>
        </pc:sldMkLst>
      </pc:sldChg>
      <pc:sldChg chg="del">
        <pc:chgData name="Andreas Koksrud" userId="9d9beba6-c052-407a-8599-c781a677a996" providerId="ADAL" clId="{3709BB77-63F6-4A9F-B8E2-244723369860}" dt="2024-08-11T09:50:15.576" v="43" actId="47"/>
        <pc:sldMkLst>
          <pc:docMk/>
          <pc:sldMk cId="2228775269" sldId="885"/>
        </pc:sldMkLst>
      </pc:sldChg>
      <pc:sldChg chg="del">
        <pc:chgData name="Andreas Koksrud" userId="9d9beba6-c052-407a-8599-c781a677a996" providerId="ADAL" clId="{3709BB77-63F6-4A9F-B8E2-244723369860}" dt="2024-08-11T09:50:15.576" v="43" actId="47"/>
        <pc:sldMkLst>
          <pc:docMk/>
          <pc:sldMk cId="3576402817" sldId="886"/>
        </pc:sldMkLst>
      </pc:sldChg>
      <pc:sldChg chg="del">
        <pc:chgData name="Andreas Koksrud" userId="9d9beba6-c052-407a-8599-c781a677a996" providerId="ADAL" clId="{3709BB77-63F6-4A9F-B8E2-244723369860}" dt="2024-08-11T09:50:15.576" v="43" actId="47"/>
        <pc:sldMkLst>
          <pc:docMk/>
          <pc:sldMk cId="3284537785" sldId="887"/>
        </pc:sldMkLst>
      </pc:sldChg>
      <pc:sldChg chg="del">
        <pc:chgData name="Andreas Koksrud" userId="9d9beba6-c052-407a-8599-c781a677a996" providerId="ADAL" clId="{3709BB77-63F6-4A9F-B8E2-244723369860}" dt="2024-08-11T09:50:15.576" v="43" actId="47"/>
        <pc:sldMkLst>
          <pc:docMk/>
          <pc:sldMk cId="2194220150" sldId="888"/>
        </pc:sldMkLst>
      </pc:sldChg>
      <pc:sldChg chg="del">
        <pc:chgData name="Andreas Koksrud" userId="9d9beba6-c052-407a-8599-c781a677a996" providerId="ADAL" clId="{3709BB77-63F6-4A9F-B8E2-244723369860}" dt="2024-08-11T09:50:15.576" v="43" actId="47"/>
        <pc:sldMkLst>
          <pc:docMk/>
          <pc:sldMk cId="797114304" sldId="889"/>
        </pc:sldMkLst>
      </pc:sldChg>
      <pc:sldChg chg="del">
        <pc:chgData name="Andreas Koksrud" userId="9d9beba6-c052-407a-8599-c781a677a996" providerId="ADAL" clId="{3709BB77-63F6-4A9F-B8E2-244723369860}" dt="2024-08-11T09:50:15.576" v="43" actId="47"/>
        <pc:sldMkLst>
          <pc:docMk/>
          <pc:sldMk cId="2383107090" sldId="890"/>
        </pc:sldMkLst>
      </pc:sldChg>
      <pc:sldChg chg="del">
        <pc:chgData name="Andreas Koksrud" userId="9d9beba6-c052-407a-8599-c781a677a996" providerId="ADAL" clId="{3709BB77-63F6-4A9F-B8E2-244723369860}" dt="2024-08-11T09:50:15.576" v="43" actId="47"/>
        <pc:sldMkLst>
          <pc:docMk/>
          <pc:sldMk cId="1681035015" sldId="900"/>
        </pc:sldMkLst>
      </pc:sldChg>
      <pc:sldChg chg="del">
        <pc:chgData name="Andreas Koksrud" userId="9d9beba6-c052-407a-8599-c781a677a996" providerId="ADAL" clId="{3709BB77-63F6-4A9F-B8E2-244723369860}" dt="2024-08-11T09:50:15.576" v="43" actId="47"/>
        <pc:sldMkLst>
          <pc:docMk/>
          <pc:sldMk cId="1114492161" sldId="902"/>
        </pc:sldMkLst>
      </pc:sldChg>
      <pc:sldChg chg="del">
        <pc:chgData name="Andreas Koksrud" userId="9d9beba6-c052-407a-8599-c781a677a996" providerId="ADAL" clId="{3709BB77-63F6-4A9F-B8E2-244723369860}" dt="2024-08-11T09:50:15.576" v="43" actId="47"/>
        <pc:sldMkLst>
          <pc:docMk/>
          <pc:sldMk cId="2933509549" sldId="903"/>
        </pc:sldMkLst>
      </pc:sldChg>
      <pc:sldChg chg="del">
        <pc:chgData name="Andreas Koksrud" userId="9d9beba6-c052-407a-8599-c781a677a996" providerId="ADAL" clId="{3709BB77-63F6-4A9F-B8E2-244723369860}" dt="2024-08-11T09:50:15.576" v="43" actId="47"/>
        <pc:sldMkLst>
          <pc:docMk/>
          <pc:sldMk cId="2986239912" sldId="904"/>
        </pc:sldMkLst>
      </pc:sldChg>
      <pc:sldChg chg="del">
        <pc:chgData name="Andreas Koksrud" userId="9d9beba6-c052-407a-8599-c781a677a996" providerId="ADAL" clId="{3709BB77-63F6-4A9F-B8E2-244723369860}" dt="2024-08-11T09:50:15.576" v="43" actId="47"/>
        <pc:sldMkLst>
          <pc:docMk/>
          <pc:sldMk cId="2439861555" sldId="905"/>
        </pc:sldMkLst>
      </pc:sldChg>
      <pc:sldChg chg="del">
        <pc:chgData name="Andreas Koksrud" userId="9d9beba6-c052-407a-8599-c781a677a996" providerId="ADAL" clId="{3709BB77-63F6-4A9F-B8E2-244723369860}" dt="2024-08-11T09:50:15.576" v="43" actId="47"/>
        <pc:sldMkLst>
          <pc:docMk/>
          <pc:sldMk cId="3378771878" sldId="906"/>
        </pc:sldMkLst>
      </pc:sldChg>
      <pc:sldChg chg="del">
        <pc:chgData name="Andreas Koksrud" userId="9d9beba6-c052-407a-8599-c781a677a996" providerId="ADAL" clId="{3709BB77-63F6-4A9F-B8E2-244723369860}" dt="2024-08-11T09:50:15.576" v="43" actId="47"/>
        <pc:sldMkLst>
          <pc:docMk/>
          <pc:sldMk cId="2223033950" sldId="907"/>
        </pc:sldMkLst>
      </pc:sldChg>
      <pc:sldChg chg="del">
        <pc:chgData name="Andreas Koksrud" userId="9d9beba6-c052-407a-8599-c781a677a996" providerId="ADAL" clId="{3709BB77-63F6-4A9F-B8E2-244723369860}" dt="2024-08-11T09:50:15.576" v="43" actId="47"/>
        <pc:sldMkLst>
          <pc:docMk/>
          <pc:sldMk cId="2242358945" sldId="908"/>
        </pc:sldMkLst>
      </pc:sldChg>
      <pc:sldChg chg="del">
        <pc:chgData name="Andreas Koksrud" userId="9d9beba6-c052-407a-8599-c781a677a996" providerId="ADAL" clId="{3709BB77-63F6-4A9F-B8E2-244723369860}" dt="2024-08-11T09:50:15.576" v="43" actId="47"/>
        <pc:sldMkLst>
          <pc:docMk/>
          <pc:sldMk cId="772392015" sldId="909"/>
        </pc:sldMkLst>
      </pc:sldChg>
      <pc:sldChg chg="del">
        <pc:chgData name="Andreas Koksrud" userId="9d9beba6-c052-407a-8599-c781a677a996" providerId="ADAL" clId="{3709BB77-63F6-4A9F-B8E2-244723369860}" dt="2024-08-11T09:50:15.576" v="43" actId="47"/>
        <pc:sldMkLst>
          <pc:docMk/>
          <pc:sldMk cId="3240845591" sldId="910"/>
        </pc:sldMkLst>
      </pc:sldChg>
      <pc:sldChg chg="del">
        <pc:chgData name="Andreas Koksrud" userId="9d9beba6-c052-407a-8599-c781a677a996" providerId="ADAL" clId="{3709BB77-63F6-4A9F-B8E2-244723369860}" dt="2024-08-11T09:50:15.576" v="43" actId="47"/>
        <pc:sldMkLst>
          <pc:docMk/>
          <pc:sldMk cId="2156656660" sldId="911"/>
        </pc:sldMkLst>
      </pc:sldChg>
      <pc:sldChg chg="del">
        <pc:chgData name="Andreas Koksrud" userId="9d9beba6-c052-407a-8599-c781a677a996" providerId="ADAL" clId="{3709BB77-63F6-4A9F-B8E2-244723369860}" dt="2024-08-11T09:50:15.576" v="43" actId="47"/>
        <pc:sldMkLst>
          <pc:docMk/>
          <pc:sldMk cId="3467226560" sldId="914"/>
        </pc:sldMkLst>
      </pc:sldChg>
      <pc:sldChg chg="del">
        <pc:chgData name="Andreas Koksrud" userId="9d9beba6-c052-407a-8599-c781a677a996" providerId="ADAL" clId="{3709BB77-63F6-4A9F-B8E2-244723369860}" dt="2024-08-11T09:50:15.576" v="43" actId="47"/>
        <pc:sldMkLst>
          <pc:docMk/>
          <pc:sldMk cId="2515752309" sldId="915"/>
        </pc:sldMkLst>
      </pc:sldChg>
      <pc:sldChg chg="del">
        <pc:chgData name="Andreas Koksrud" userId="9d9beba6-c052-407a-8599-c781a677a996" providerId="ADAL" clId="{3709BB77-63F6-4A9F-B8E2-244723369860}" dt="2024-08-11T09:50:15.576" v="43" actId="47"/>
        <pc:sldMkLst>
          <pc:docMk/>
          <pc:sldMk cId="2176964589" sldId="917"/>
        </pc:sldMkLst>
      </pc:sldChg>
      <pc:sldChg chg="del">
        <pc:chgData name="Andreas Koksrud" userId="9d9beba6-c052-407a-8599-c781a677a996" providerId="ADAL" clId="{3709BB77-63F6-4A9F-B8E2-244723369860}" dt="2024-08-11T09:50:15.576" v="43" actId="47"/>
        <pc:sldMkLst>
          <pc:docMk/>
          <pc:sldMk cId="1758492541" sldId="918"/>
        </pc:sldMkLst>
      </pc:sldChg>
      <pc:sldChg chg="del">
        <pc:chgData name="Andreas Koksrud" userId="9d9beba6-c052-407a-8599-c781a677a996" providerId="ADAL" clId="{3709BB77-63F6-4A9F-B8E2-244723369860}" dt="2024-08-11T09:50:15.576" v="43" actId="47"/>
        <pc:sldMkLst>
          <pc:docMk/>
          <pc:sldMk cId="1808846110" sldId="919"/>
        </pc:sldMkLst>
      </pc:sldChg>
      <pc:sldChg chg="del">
        <pc:chgData name="Andreas Koksrud" userId="9d9beba6-c052-407a-8599-c781a677a996" providerId="ADAL" clId="{3709BB77-63F6-4A9F-B8E2-244723369860}" dt="2024-08-11T09:50:15.576" v="43" actId="47"/>
        <pc:sldMkLst>
          <pc:docMk/>
          <pc:sldMk cId="1801208341" sldId="920"/>
        </pc:sldMkLst>
      </pc:sldChg>
      <pc:sldChg chg="del">
        <pc:chgData name="Andreas Koksrud" userId="9d9beba6-c052-407a-8599-c781a677a996" providerId="ADAL" clId="{3709BB77-63F6-4A9F-B8E2-244723369860}" dt="2024-08-11T09:50:15.576" v="43" actId="47"/>
        <pc:sldMkLst>
          <pc:docMk/>
          <pc:sldMk cId="2341160540" sldId="921"/>
        </pc:sldMkLst>
      </pc:sldChg>
      <pc:sldChg chg="del">
        <pc:chgData name="Andreas Koksrud" userId="9d9beba6-c052-407a-8599-c781a677a996" providerId="ADAL" clId="{3709BB77-63F6-4A9F-B8E2-244723369860}" dt="2024-08-11T09:50:15.576" v="43" actId="47"/>
        <pc:sldMkLst>
          <pc:docMk/>
          <pc:sldMk cId="118872145" sldId="922"/>
        </pc:sldMkLst>
      </pc:sldChg>
      <pc:sldChg chg="del">
        <pc:chgData name="Andreas Koksrud" userId="9d9beba6-c052-407a-8599-c781a677a996" providerId="ADAL" clId="{3709BB77-63F6-4A9F-B8E2-244723369860}" dt="2024-08-11T09:50:15.576" v="43" actId="47"/>
        <pc:sldMkLst>
          <pc:docMk/>
          <pc:sldMk cId="3496916072" sldId="929"/>
        </pc:sldMkLst>
      </pc:sldChg>
      <pc:sldChg chg="del">
        <pc:chgData name="Andreas Koksrud" userId="9d9beba6-c052-407a-8599-c781a677a996" providerId="ADAL" clId="{3709BB77-63F6-4A9F-B8E2-244723369860}" dt="2024-08-11T09:50:15.576" v="43" actId="47"/>
        <pc:sldMkLst>
          <pc:docMk/>
          <pc:sldMk cId="1794767992" sldId="930"/>
        </pc:sldMkLst>
      </pc:sldChg>
      <pc:sldChg chg="del">
        <pc:chgData name="Andreas Koksrud" userId="9d9beba6-c052-407a-8599-c781a677a996" providerId="ADAL" clId="{3709BB77-63F6-4A9F-B8E2-244723369860}" dt="2024-08-11T09:50:15.576" v="43" actId="47"/>
        <pc:sldMkLst>
          <pc:docMk/>
          <pc:sldMk cId="2544668817" sldId="931"/>
        </pc:sldMkLst>
      </pc:sldChg>
      <pc:sldChg chg="del">
        <pc:chgData name="Andreas Koksrud" userId="9d9beba6-c052-407a-8599-c781a677a996" providerId="ADAL" clId="{3709BB77-63F6-4A9F-B8E2-244723369860}" dt="2024-08-11T09:50:15.576" v="43" actId="47"/>
        <pc:sldMkLst>
          <pc:docMk/>
          <pc:sldMk cId="1016572018" sldId="932"/>
        </pc:sldMkLst>
      </pc:sldChg>
      <pc:sldChg chg="del">
        <pc:chgData name="Andreas Koksrud" userId="9d9beba6-c052-407a-8599-c781a677a996" providerId="ADAL" clId="{3709BB77-63F6-4A9F-B8E2-244723369860}" dt="2024-08-11T09:50:15.576" v="43" actId="47"/>
        <pc:sldMkLst>
          <pc:docMk/>
          <pc:sldMk cId="516132435" sldId="933"/>
        </pc:sldMkLst>
      </pc:sldChg>
      <pc:sldChg chg="del">
        <pc:chgData name="Andreas Koksrud" userId="9d9beba6-c052-407a-8599-c781a677a996" providerId="ADAL" clId="{3709BB77-63F6-4A9F-B8E2-244723369860}" dt="2024-08-11T09:50:15.576" v="43" actId="47"/>
        <pc:sldMkLst>
          <pc:docMk/>
          <pc:sldMk cId="100500619" sldId="934"/>
        </pc:sldMkLst>
      </pc:sldChg>
      <pc:sldChg chg="del">
        <pc:chgData name="Andreas Koksrud" userId="9d9beba6-c052-407a-8599-c781a677a996" providerId="ADAL" clId="{3709BB77-63F6-4A9F-B8E2-244723369860}" dt="2024-08-11T09:50:15.576" v="43" actId="47"/>
        <pc:sldMkLst>
          <pc:docMk/>
          <pc:sldMk cId="1678513824" sldId="935"/>
        </pc:sldMkLst>
      </pc:sldChg>
      <pc:sldChg chg="del">
        <pc:chgData name="Andreas Koksrud" userId="9d9beba6-c052-407a-8599-c781a677a996" providerId="ADAL" clId="{3709BB77-63F6-4A9F-B8E2-244723369860}" dt="2024-08-11T09:50:15.576" v="43" actId="47"/>
        <pc:sldMkLst>
          <pc:docMk/>
          <pc:sldMk cId="1640846257" sldId="936"/>
        </pc:sldMkLst>
      </pc:sldChg>
      <pc:sldChg chg="del">
        <pc:chgData name="Andreas Koksrud" userId="9d9beba6-c052-407a-8599-c781a677a996" providerId="ADAL" clId="{3709BB77-63F6-4A9F-B8E2-244723369860}" dt="2024-08-11T09:50:15.576" v="43" actId="47"/>
        <pc:sldMkLst>
          <pc:docMk/>
          <pc:sldMk cId="1343251663" sldId="937"/>
        </pc:sldMkLst>
      </pc:sldChg>
      <pc:sldChg chg="del">
        <pc:chgData name="Andreas Koksrud" userId="9d9beba6-c052-407a-8599-c781a677a996" providerId="ADAL" clId="{3709BB77-63F6-4A9F-B8E2-244723369860}" dt="2024-08-11T09:50:15.576" v="43" actId="47"/>
        <pc:sldMkLst>
          <pc:docMk/>
          <pc:sldMk cId="4244963184" sldId="938"/>
        </pc:sldMkLst>
      </pc:sldChg>
      <pc:sldChg chg="del">
        <pc:chgData name="Andreas Koksrud" userId="9d9beba6-c052-407a-8599-c781a677a996" providerId="ADAL" clId="{3709BB77-63F6-4A9F-B8E2-244723369860}" dt="2024-08-11T09:50:15.576" v="43" actId="47"/>
        <pc:sldMkLst>
          <pc:docMk/>
          <pc:sldMk cId="4271162885" sldId="939"/>
        </pc:sldMkLst>
      </pc:sldChg>
      <pc:sldChg chg="del">
        <pc:chgData name="Andreas Koksrud" userId="9d9beba6-c052-407a-8599-c781a677a996" providerId="ADAL" clId="{3709BB77-63F6-4A9F-B8E2-244723369860}" dt="2024-08-11T09:50:15.576" v="43" actId="47"/>
        <pc:sldMkLst>
          <pc:docMk/>
          <pc:sldMk cId="76786861" sldId="940"/>
        </pc:sldMkLst>
      </pc:sldChg>
      <pc:sldChg chg="del">
        <pc:chgData name="Andreas Koksrud" userId="9d9beba6-c052-407a-8599-c781a677a996" providerId="ADAL" clId="{3709BB77-63F6-4A9F-B8E2-244723369860}" dt="2024-08-11T09:50:15.576" v="43" actId="47"/>
        <pc:sldMkLst>
          <pc:docMk/>
          <pc:sldMk cId="259599803" sldId="941"/>
        </pc:sldMkLst>
      </pc:sldChg>
      <pc:sldChg chg="del">
        <pc:chgData name="Andreas Koksrud" userId="9d9beba6-c052-407a-8599-c781a677a996" providerId="ADAL" clId="{3709BB77-63F6-4A9F-B8E2-244723369860}" dt="2024-08-11T09:50:15.576" v="43" actId="47"/>
        <pc:sldMkLst>
          <pc:docMk/>
          <pc:sldMk cId="617464026" sldId="942"/>
        </pc:sldMkLst>
      </pc:sldChg>
      <pc:sldChg chg="del">
        <pc:chgData name="Andreas Koksrud" userId="9d9beba6-c052-407a-8599-c781a677a996" providerId="ADAL" clId="{3709BB77-63F6-4A9F-B8E2-244723369860}" dt="2024-08-11T09:50:15.576" v="43" actId="47"/>
        <pc:sldMkLst>
          <pc:docMk/>
          <pc:sldMk cId="2452820001" sldId="943"/>
        </pc:sldMkLst>
      </pc:sldChg>
      <pc:sldChg chg="del">
        <pc:chgData name="Andreas Koksrud" userId="9d9beba6-c052-407a-8599-c781a677a996" providerId="ADAL" clId="{3709BB77-63F6-4A9F-B8E2-244723369860}" dt="2024-08-11T09:50:15.576" v="43" actId="47"/>
        <pc:sldMkLst>
          <pc:docMk/>
          <pc:sldMk cId="831372640" sldId="944"/>
        </pc:sldMkLst>
      </pc:sldChg>
      <pc:sldChg chg="del">
        <pc:chgData name="Andreas Koksrud" userId="9d9beba6-c052-407a-8599-c781a677a996" providerId="ADAL" clId="{3709BB77-63F6-4A9F-B8E2-244723369860}" dt="2024-08-11T09:50:15.576" v="43" actId="47"/>
        <pc:sldMkLst>
          <pc:docMk/>
          <pc:sldMk cId="3301216787" sldId="945"/>
        </pc:sldMkLst>
      </pc:sldChg>
      <pc:sldChg chg="del">
        <pc:chgData name="Andreas Koksrud" userId="9d9beba6-c052-407a-8599-c781a677a996" providerId="ADAL" clId="{3709BB77-63F6-4A9F-B8E2-244723369860}" dt="2024-08-11T09:50:15.576" v="43" actId="47"/>
        <pc:sldMkLst>
          <pc:docMk/>
          <pc:sldMk cId="3558541316" sldId="946"/>
        </pc:sldMkLst>
      </pc:sldChg>
      <pc:sldChg chg="del">
        <pc:chgData name="Andreas Koksrud" userId="9d9beba6-c052-407a-8599-c781a677a996" providerId="ADAL" clId="{3709BB77-63F6-4A9F-B8E2-244723369860}" dt="2024-08-11T09:50:15.576" v="43" actId="47"/>
        <pc:sldMkLst>
          <pc:docMk/>
          <pc:sldMk cId="1488992746" sldId="947"/>
        </pc:sldMkLst>
      </pc:sldChg>
      <pc:sldChg chg="del">
        <pc:chgData name="Andreas Koksrud" userId="9d9beba6-c052-407a-8599-c781a677a996" providerId="ADAL" clId="{3709BB77-63F6-4A9F-B8E2-244723369860}" dt="2024-08-11T09:50:15.576" v="43" actId="47"/>
        <pc:sldMkLst>
          <pc:docMk/>
          <pc:sldMk cId="3691710986" sldId="948"/>
        </pc:sldMkLst>
      </pc:sldChg>
      <pc:sldChg chg="del">
        <pc:chgData name="Andreas Koksrud" userId="9d9beba6-c052-407a-8599-c781a677a996" providerId="ADAL" clId="{3709BB77-63F6-4A9F-B8E2-244723369860}" dt="2024-08-11T09:50:15.576" v="43" actId="47"/>
        <pc:sldMkLst>
          <pc:docMk/>
          <pc:sldMk cId="1547393795" sldId="949"/>
        </pc:sldMkLst>
      </pc:sldChg>
      <pc:sldChg chg="del">
        <pc:chgData name="Andreas Koksrud" userId="9d9beba6-c052-407a-8599-c781a677a996" providerId="ADAL" clId="{3709BB77-63F6-4A9F-B8E2-244723369860}" dt="2024-08-11T09:50:15.576" v="43" actId="47"/>
        <pc:sldMkLst>
          <pc:docMk/>
          <pc:sldMk cId="2750337227" sldId="950"/>
        </pc:sldMkLst>
      </pc:sldChg>
      <pc:sldChg chg="del">
        <pc:chgData name="Andreas Koksrud" userId="9d9beba6-c052-407a-8599-c781a677a996" providerId="ADAL" clId="{3709BB77-63F6-4A9F-B8E2-244723369860}" dt="2024-08-11T09:50:15.576" v="43" actId="47"/>
        <pc:sldMkLst>
          <pc:docMk/>
          <pc:sldMk cId="1760940084" sldId="951"/>
        </pc:sldMkLst>
      </pc:sldChg>
      <pc:sldChg chg="del">
        <pc:chgData name="Andreas Koksrud" userId="9d9beba6-c052-407a-8599-c781a677a996" providerId="ADAL" clId="{3709BB77-63F6-4A9F-B8E2-244723369860}" dt="2024-08-11T09:50:15.576" v="43" actId="47"/>
        <pc:sldMkLst>
          <pc:docMk/>
          <pc:sldMk cId="3149545615" sldId="952"/>
        </pc:sldMkLst>
      </pc:sldChg>
      <pc:sldChg chg="del">
        <pc:chgData name="Andreas Koksrud" userId="9d9beba6-c052-407a-8599-c781a677a996" providerId="ADAL" clId="{3709BB77-63F6-4A9F-B8E2-244723369860}" dt="2024-08-11T09:50:15.576" v="43" actId="47"/>
        <pc:sldMkLst>
          <pc:docMk/>
          <pc:sldMk cId="1639579349" sldId="953"/>
        </pc:sldMkLst>
      </pc:sldChg>
      <pc:sldChg chg="del">
        <pc:chgData name="Andreas Koksrud" userId="9d9beba6-c052-407a-8599-c781a677a996" providerId="ADAL" clId="{3709BB77-63F6-4A9F-B8E2-244723369860}" dt="2024-08-11T09:50:15.576" v="43" actId="47"/>
        <pc:sldMkLst>
          <pc:docMk/>
          <pc:sldMk cId="621067258" sldId="954"/>
        </pc:sldMkLst>
      </pc:sldChg>
      <pc:sldChg chg="del">
        <pc:chgData name="Andreas Koksrud" userId="9d9beba6-c052-407a-8599-c781a677a996" providerId="ADAL" clId="{3709BB77-63F6-4A9F-B8E2-244723369860}" dt="2024-08-11T09:50:15.576" v="43" actId="47"/>
        <pc:sldMkLst>
          <pc:docMk/>
          <pc:sldMk cId="900096217" sldId="955"/>
        </pc:sldMkLst>
      </pc:sldChg>
      <pc:sldChg chg="del">
        <pc:chgData name="Andreas Koksrud" userId="9d9beba6-c052-407a-8599-c781a677a996" providerId="ADAL" clId="{3709BB77-63F6-4A9F-B8E2-244723369860}" dt="2024-08-11T09:50:15.576" v="43" actId="47"/>
        <pc:sldMkLst>
          <pc:docMk/>
          <pc:sldMk cId="2919214617" sldId="972"/>
        </pc:sldMkLst>
      </pc:sldChg>
      <pc:sldChg chg="addSp delSp modSp add mod ord">
        <pc:chgData name="Andreas Koksrud" userId="9d9beba6-c052-407a-8599-c781a677a996" providerId="ADAL" clId="{3709BB77-63F6-4A9F-B8E2-244723369860}" dt="2024-08-20T08:34:27.848" v="3644" actId="1076"/>
        <pc:sldMkLst>
          <pc:docMk/>
          <pc:sldMk cId="2011127005" sldId="974"/>
        </pc:sldMkLst>
        <pc:spChg chg="mod">
          <ac:chgData name="Andreas Koksrud" userId="9d9beba6-c052-407a-8599-c781a677a996" providerId="ADAL" clId="{3709BB77-63F6-4A9F-B8E2-244723369860}" dt="2024-08-11T09:57:47.903" v="382" actId="20577"/>
          <ac:spMkLst>
            <pc:docMk/>
            <pc:sldMk cId="2011127005" sldId="974"/>
            <ac:spMk id="4" creationId="{DE0C575D-F875-9B15-8F31-C1C17BBB6875}"/>
          </ac:spMkLst>
        </pc:spChg>
        <pc:spChg chg="mod">
          <ac:chgData name="Andreas Koksrud" userId="9d9beba6-c052-407a-8599-c781a677a996" providerId="ADAL" clId="{3709BB77-63F6-4A9F-B8E2-244723369860}" dt="2024-08-11T09:56:22.695" v="306" actId="13926"/>
          <ac:spMkLst>
            <pc:docMk/>
            <pc:sldMk cId="2011127005" sldId="974"/>
            <ac:spMk id="5" creationId="{06C331F7-EF3E-5E7F-9901-C355F1A9896B}"/>
          </ac:spMkLst>
        </pc:spChg>
        <pc:spChg chg="mod">
          <ac:chgData name="Andreas Koksrud" userId="9d9beba6-c052-407a-8599-c781a677a996" providerId="ADAL" clId="{3709BB77-63F6-4A9F-B8E2-244723369860}" dt="2024-08-11T09:57:53.621" v="399" actId="20577"/>
          <ac:spMkLst>
            <pc:docMk/>
            <pc:sldMk cId="2011127005" sldId="974"/>
            <ac:spMk id="6" creationId="{8AD0F756-29C2-587E-484F-82A0EBA49B8C}"/>
          </ac:spMkLst>
        </pc:spChg>
        <pc:spChg chg="mod">
          <ac:chgData name="Andreas Koksrud" userId="9d9beba6-c052-407a-8599-c781a677a996" providerId="ADAL" clId="{3709BB77-63F6-4A9F-B8E2-244723369860}" dt="2024-08-11T09:53:38.988" v="63" actId="20577"/>
          <ac:spMkLst>
            <pc:docMk/>
            <pc:sldMk cId="2011127005" sldId="974"/>
            <ac:spMk id="180" creationId="{00000000-0000-0000-0000-000000000000}"/>
          </ac:spMkLst>
        </pc:spChg>
        <pc:picChg chg="add mod">
          <ac:chgData name="Andreas Koksrud" userId="9d9beba6-c052-407a-8599-c781a677a996" providerId="ADAL" clId="{3709BB77-63F6-4A9F-B8E2-244723369860}" dt="2024-08-20T08:34:26.348" v="3643" actId="1076"/>
          <ac:picMkLst>
            <pc:docMk/>
            <pc:sldMk cId="2011127005" sldId="974"/>
            <ac:picMk id="3" creationId="{40A05BD8-F3A7-B195-36CE-DD8B936FC14E}"/>
          </ac:picMkLst>
        </pc:picChg>
        <pc:picChg chg="del">
          <ac:chgData name="Andreas Koksrud" userId="9d9beba6-c052-407a-8599-c781a677a996" providerId="ADAL" clId="{3709BB77-63F6-4A9F-B8E2-244723369860}" dt="2024-08-11T09:54:19.588" v="81" actId="478"/>
          <ac:picMkLst>
            <pc:docMk/>
            <pc:sldMk cId="2011127005" sldId="974"/>
            <ac:picMk id="3" creationId="{57C6686E-7A90-FD07-E113-D6B4C0121822}"/>
          </ac:picMkLst>
        </pc:picChg>
        <pc:picChg chg="add mod">
          <ac:chgData name="Andreas Koksrud" userId="9d9beba6-c052-407a-8599-c781a677a996" providerId="ADAL" clId="{3709BB77-63F6-4A9F-B8E2-244723369860}" dt="2024-08-20T08:34:27.848" v="3644" actId="1076"/>
          <ac:picMkLst>
            <pc:docMk/>
            <pc:sldMk cId="2011127005" sldId="974"/>
            <ac:picMk id="1026" creationId="{41D01BC7-6384-6294-ED8B-A227B35003A6}"/>
          </ac:picMkLst>
        </pc:picChg>
      </pc:sldChg>
      <pc:sldChg chg="modSp add mod">
        <pc:chgData name="Andreas Koksrud" userId="9d9beba6-c052-407a-8599-c781a677a996" providerId="ADAL" clId="{3709BB77-63F6-4A9F-B8E2-244723369860}" dt="2024-08-11T09:57:38.274" v="369" actId="20577"/>
        <pc:sldMkLst>
          <pc:docMk/>
          <pc:sldMk cId="2436801190" sldId="975"/>
        </pc:sldMkLst>
        <pc:spChg chg="mod">
          <ac:chgData name="Andreas Koksrud" userId="9d9beba6-c052-407a-8599-c781a677a996" providerId="ADAL" clId="{3709BB77-63F6-4A9F-B8E2-244723369860}" dt="2024-08-11T09:57:20.115" v="320" actId="20577"/>
          <ac:spMkLst>
            <pc:docMk/>
            <pc:sldMk cId="2436801190" sldId="975"/>
            <ac:spMk id="4" creationId="{DE0C575D-F875-9B15-8F31-C1C17BBB6875}"/>
          </ac:spMkLst>
        </pc:spChg>
        <pc:spChg chg="mod">
          <ac:chgData name="Andreas Koksrud" userId="9d9beba6-c052-407a-8599-c781a677a996" providerId="ADAL" clId="{3709BB77-63F6-4A9F-B8E2-244723369860}" dt="2024-08-11T09:56:19.110" v="305" actId="13926"/>
          <ac:spMkLst>
            <pc:docMk/>
            <pc:sldMk cId="2436801190" sldId="975"/>
            <ac:spMk id="5" creationId="{06C331F7-EF3E-5E7F-9901-C355F1A9896B}"/>
          </ac:spMkLst>
        </pc:spChg>
        <pc:spChg chg="mod">
          <ac:chgData name="Andreas Koksrud" userId="9d9beba6-c052-407a-8599-c781a677a996" providerId="ADAL" clId="{3709BB77-63F6-4A9F-B8E2-244723369860}" dt="2024-08-11T09:57:38.274" v="369" actId="20577"/>
          <ac:spMkLst>
            <pc:docMk/>
            <pc:sldMk cId="2436801190" sldId="975"/>
            <ac:spMk id="6" creationId="{8AD0F756-29C2-587E-484F-82A0EBA49B8C}"/>
          </ac:spMkLst>
        </pc:spChg>
        <pc:spChg chg="mod">
          <ac:chgData name="Andreas Koksrud" userId="9d9beba6-c052-407a-8599-c781a677a996" providerId="ADAL" clId="{3709BB77-63F6-4A9F-B8E2-244723369860}" dt="2024-08-11T09:54:39.606" v="110" actId="20577"/>
          <ac:spMkLst>
            <pc:docMk/>
            <pc:sldMk cId="2436801190" sldId="975"/>
            <ac:spMk id="180" creationId="{00000000-0000-0000-0000-000000000000}"/>
          </ac:spMkLst>
        </pc:spChg>
      </pc:sldChg>
      <pc:sldChg chg="del">
        <pc:chgData name="Andreas Koksrud" userId="9d9beba6-c052-407a-8599-c781a677a996" providerId="ADAL" clId="{3709BB77-63F6-4A9F-B8E2-244723369860}" dt="2024-08-11T09:50:15.576" v="43" actId="47"/>
        <pc:sldMkLst>
          <pc:docMk/>
          <pc:sldMk cId="2327836157" sldId="976"/>
        </pc:sldMkLst>
      </pc:sldChg>
      <pc:sldChg chg="del">
        <pc:chgData name="Andreas Koksrud" userId="9d9beba6-c052-407a-8599-c781a677a996" providerId="ADAL" clId="{3709BB77-63F6-4A9F-B8E2-244723369860}" dt="2024-08-11T09:50:15.576" v="43" actId="47"/>
        <pc:sldMkLst>
          <pc:docMk/>
          <pc:sldMk cId="520098437" sldId="977"/>
        </pc:sldMkLst>
      </pc:sldChg>
      <pc:sldChg chg="del">
        <pc:chgData name="Andreas Koksrud" userId="9d9beba6-c052-407a-8599-c781a677a996" providerId="ADAL" clId="{3709BB77-63F6-4A9F-B8E2-244723369860}" dt="2024-08-11T09:50:15.576" v="43" actId="47"/>
        <pc:sldMkLst>
          <pc:docMk/>
          <pc:sldMk cId="3623507131" sldId="980"/>
        </pc:sldMkLst>
      </pc:sldChg>
      <pc:sldChg chg="del">
        <pc:chgData name="Andreas Koksrud" userId="9d9beba6-c052-407a-8599-c781a677a996" providerId="ADAL" clId="{3709BB77-63F6-4A9F-B8E2-244723369860}" dt="2024-08-11T09:50:15.576" v="43" actId="47"/>
        <pc:sldMkLst>
          <pc:docMk/>
          <pc:sldMk cId="201479614" sldId="981"/>
        </pc:sldMkLst>
      </pc:sldChg>
      <pc:sldChg chg="del">
        <pc:chgData name="Andreas Koksrud" userId="9d9beba6-c052-407a-8599-c781a677a996" providerId="ADAL" clId="{3709BB77-63F6-4A9F-B8E2-244723369860}" dt="2024-08-11T09:50:15.576" v="43" actId="47"/>
        <pc:sldMkLst>
          <pc:docMk/>
          <pc:sldMk cId="3258998827" sldId="982"/>
        </pc:sldMkLst>
      </pc:sldChg>
      <pc:sldChg chg="del">
        <pc:chgData name="Andreas Koksrud" userId="9d9beba6-c052-407a-8599-c781a677a996" providerId="ADAL" clId="{3709BB77-63F6-4A9F-B8E2-244723369860}" dt="2024-08-11T09:50:15.576" v="43" actId="47"/>
        <pc:sldMkLst>
          <pc:docMk/>
          <pc:sldMk cId="2763641771" sldId="983"/>
        </pc:sldMkLst>
      </pc:sldChg>
      <pc:sldChg chg="del">
        <pc:chgData name="Andreas Koksrud" userId="9d9beba6-c052-407a-8599-c781a677a996" providerId="ADAL" clId="{3709BB77-63F6-4A9F-B8E2-244723369860}" dt="2024-08-11T09:50:15.576" v="43" actId="47"/>
        <pc:sldMkLst>
          <pc:docMk/>
          <pc:sldMk cId="29582" sldId="984"/>
        </pc:sldMkLst>
      </pc:sldChg>
      <pc:sldChg chg="del">
        <pc:chgData name="Andreas Koksrud" userId="9d9beba6-c052-407a-8599-c781a677a996" providerId="ADAL" clId="{3709BB77-63F6-4A9F-B8E2-244723369860}" dt="2024-08-11T09:50:15.576" v="43" actId="47"/>
        <pc:sldMkLst>
          <pc:docMk/>
          <pc:sldMk cId="2373732333" sldId="985"/>
        </pc:sldMkLst>
      </pc:sldChg>
      <pc:sldChg chg="del">
        <pc:chgData name="Andreas Koksrud" userId="9d9beba6-c052-407a-8599-c781a677a996" providerId="ADAL" clId="{3709BB77-63F6-4A9F-B8E2-244723369860}" dt="2024-08-11T09:50:15.576" v="43" actId="47"/>
        <pc:sldMkLst>
          <pc:docMk/>
          <pc:sldMk cId="3094626849" sldId="986"/>
        </pc:sldMkLst>
      </pc:sldChg>
      <pc:sldChg chg="del">
        <pc:chgData name="Andreas Koksrud" userId="9d9beba6-c052-407a-8599-c781a677a996" providerId="ADAL" clId="{3709BB77-63F6-4A9F-B8E2-244723369860}" dt="2024-08-11T09:50:15.576" v="43" actId="47"/>
        <pc:sldMkLst>
          <pc:docMk/>
          <pc:sldMk cId="1120336581" sldId="987"/>
        </pc:sldMkLst>
      </pc:sldChg>
      <pc:sldChg chg="del">
        <pc:chgData name="Andreas Koksrud" userId="9d9beba6-c052-407a-8599-c781a677a996" providerId="ADAL" clId="{3709BB77-63F6-4A9F-B8E2-244723369860}" dt="2024-08-11T09:50:15.576" v="43" actId="47"/>
        <pc:sldMkLst>
          <pc:docMk/>
          <pc:sldMk cId="2633229105" sldId="988"/>
        </pc:sldMkLst>
      </pc:sldChg>
      <pc:sldChg chg="del">
        <pc:chgData name="Andreas Koksrud" userId="9d9beba6-c052-407a-8599-c781a677a996" providerId="ADAL" clId="{3709BB77-63F6-4A9F-B8E2-244723369860}" dt="2024-08-11T09:50:15.576" v="43" actId="47"/>
        <pc:sldMkLst>
          <pc:docMk/>
          <pc:sldMk cId="2858715144" sldId="989"/>
        </pc:sldMkLst>
      </pc:sldChg>
      <pc:sldChg chg="del">
        <pc:chgData name="Andreas Koksrud" userId="9d9beba6-c052-407a-8599-c781a677a996" providerId="ADAL" clId="{3709BB77-63F6-4A9F-B8E2-244723369860}" dt="2024-08-11T09:50:15.576" v="43" actId="47"/>
        <pc:sldMkLst>
          <pc:docMk/>
          <pc:sldMk cId="1472919352" sldId="990"/>
        </pc:sldMkLst>
      </pc:sldChg>
      <pc:sldChg chg="del">
        <pc:chgData name="Andreas Koksrud" userId="9d9beba6-c052-407a-8599-c781a677a996" providerId="ADAL" clId="{3709BB77-63F6-4A9F-B8E2-244723369860}" dt="2024-08-11T09:50:15.576" v="43" actId="47"/>
        <pc:sldMkLst>
          <pc:docMk/>
          <pc:sldMk cId="1776970496" sldId="991"/>
        </pc:sldMkLst>
      </pc:sldChg>
      <pc:sldChg chg="del">
        <pc:chgData name="Andreas Koksrud" userId="9d9beba6-c052-407a-8599-c781a677a996" providerId="ADAL" clId="{3709BB77-63F6-4A9F-B8E2-244723369860}" dt="2024-08-11T09:50:15.576" v="43" actId="47"/>
        <pc:sldMkLst>
          <pc:docMk/>
          <pc:sldMk cId="3392338419" sldId="992"/>
        </pc:sldMkLst>
      </pc:sldChg>
      <pc:sldChg chg="del">
        <pc:chgData name="Andreas Koksrud" userId="9d9beba6-c052-407a-8599-c781a677a996" providerId="ADAL" clId="{3709BB77-63F6-4A9F-B8E2-244723369860}" dt="2024-08-11T09:50:15.576" v="43" actId="47"/>
        <pc:sldMkLst>
          <pc:docMk/>
          <pc:sldMk cId="3849634961" sldId="993"/>
        </pc:sldMkLst>
      </pc:sldChg>
      <pc:sldChg chg="del">
        <pc:chgData name="Andreas Koksrud" userId="9d9beba6-c052-407a-8599-c781a677a996" providerId="ADAL" clId="{3709BB77-63F6-4A9F-B8E2-244723369860}" dt="2024-08-11T09:50:15.576" v="43" actId="47"/>
        <pc:sldMkLst>
          <pc:docMk/>
          <pc:sldMk cId="3249461836" sldId="994"/>
        </pc:sldMkLst>
      </pc:sldChg>
      <pc:sldChg chg="del">
        <pc:chgData name="Andreas Koksrud" userId="9d9beba6-c052-407a-8599-c781a677a996" providerId="ADAL" clId="{3709BB77-63F6-4A9F-B8E2-244723369860}" dt="2024-08-11T09:50:15.576" v="43" actId="47"/>
        <pc:sldMkLst>
          <pc:docMk/>
          <pc:sldMk cId="1236723272" sldId="995"/>
        </pc:sldMkLst>
      </pc:sldChg>
      <pc:sldChg chg="del">
        <pc:chgData name="Andreas Koksrud" userId="9d9beba6-c052-407a-8599-c781a677a996" providerId="ADAL" clId="{3709BB77-63F6-4A9F-B8E2-244723369860}" dt="2024-08-11T09:50:15.576" v="43" actId="47"/>
        <pc:sldMkLst>
          <pc:docMk/>
          <pc:sldMk cId="1617717875" sldId="996"/>
        </pc:sldMkLst>
      </pc:sldChg>
      <pc:sldChg chg="modSp add mod">
        <pc:chgData name="Andreas Koksrud" userId="9d9beba6-c052-407a-8599-c781a677a996" providerId="ADAL" clId="{3709BB77-63F6-4A9F-B8E2-244723369860}" dt="2024-08-11T10:16:05.110" v="2074" actId="20577"/>
        <pc:sldMkLst>
          <pc:docMk/>
          <pc:sldMk cId="69240320" sldId="1000"/>
        </pc:sldMkLst>
        <pc:spChg chg="mod">
          <ac:chgData name="Andreas Koksrud" userId="9d9beba6-c052-407a-8599-c781a677a996" providerId="ADAL" clId="{3709BB77-63F6-4A9F-B8E2-244723369860}" dt="2024-08-11T09:58:00.667" v="421" actId="20577"/>
          <ac:spMkLst>
            <pc:docMk/>
            <pc:sldMk cId="69240320" sldId="1000"/>
            <ac:spMk id="2" creationId="{684305E7-7601-D631-930D-163AF31053F1}"/>
          </ac:spMkLst>
        </pc:spChg>
        <pc:spChg chg="mod">
          <ac:chgData name="Andreas Koksrud" userId="9d9beba6-c052-407a-8599-c781a677a996" providerId="ADAL" clId="{3709BB77-63F6-4A9F-B8E2-244723369860}" dt="2024-08-11T10:15:54.262" v="2038" actId="20577"/>
          <ac:spMkLst>
            <pc:docMk/>
            <pc:sldMk cId="69240320" sldId="1000"/>
            <ac:spMk id="3" creationId="{D98D71AC-DD16-CF17-134E-470414B344F7}"/>
          </ac:spMkLst>
        </pc:spChg>
        <pc:spChg chg="mod">
          <ac:chgData name="Andreas Koksrud" userId="9d9beba6-c052-407a-8599-c781a677a996" providerId="ADAL" clId="{3709BB77-63F6-4A9F-B8E2-244723369860}" dt="2024-08-11T10:16:05.110" v="2074" actId="20577"/>
          <ac:spMkLst>
            <pc:docMk/>
            <pc:sldMk cId="69240320" sldId="1000"/>
            <ac:spMk id="180" creationId="{00000000-0000-0000-0000-000000000000}"/>
          </ac:spMkLst>
        </pc:spChg>
      </pc:sldChg>
      <pc:sldChg chg="addSp delSp modSp add mod">
        <pc:chgData name="Andreas Koksrud" userId="9d9beba6-c052-407a-8599-c781a677a996" providerId="ADAL" clId="{3709BB77-63F6-4A9F-B8E2-244723369860}" dt="2024-08-11T10:01:45.067" v="838" actId="20577"/>
        <pc:sldMkLst>
          <pc:docMk/>
          <pc:sldMk cId="3662907216" sldId="1001"/>
        </pc:sldMkLst>
        <pc:spChg chg="mod">
          <ac:chgData name="Andreas Koksrud" userId="9d9beba6-c052-407a-8599-c781a677a996" providerId="ADAL" clId="{3709BB77-63F6-4A9F-B8E2-244723369860}" dt="2024-08-11T09:59:18.022" v="561" actId="20577"/>
          <ac:spMkLst>
            <pc:docMk/>
            <pc:sldMk cId="3662907216" sldId="1001"/>
            <ac:spMk id="3" creationId="{D98D71AC-DD16-CF17-134E-470414B344F7}"/>
          </ac:spMkLst>
        </pc:spChg>
        <pc:spChg chg="add del mod">
          <ac:chgData name="Andreas Koksrud" userId="9d9beba6-c052-407a-8599-c781a677a996" providerId="ADAL" clId="{3709BB77-63F6-4A9F-B8E2-244723369860}" dt="2024-08-11T09:59:05.135" v="542" actId="478"/>
          <ac:spMkLst>
            <pc:docMk/>
            <pc:sldMk cId="3662907216" sldId="1001"/>
            <ac:spMk id="5" creationId="{6AC55273-6A9C-EAEF-1D26-DB01BB333A22}"/>
          </ac:spMkLst>
        </pc:spChg>
        <pc:spChg chg="add del mod">
          <ac:chgData name="Andreas Koksrud" userId="9d9beba6-c052-407a-8599-c781a677a996" providerId="ADAL" clId="{3709BB77-63F6-4A9F-B8E2-244723369860}" dt="2024-08-11T09:59:09.283" v="544" actId="478"/>
          <ac:spMkLst>
            <pc:docMk/>
            <pc:sldMk cId="3662907216" sldId="1001"/>
            <ac:spMk id="7" creationId="{F1D45207-53A7-CAE5-96CD-DC8016C9C048}"/>
          </ac:spMkLst>
        </pc:spChg>
        <pc:spChg chg="add mod">
          <ac:chgData name="Andreas Koksrud" userId="9d9beba6-c052-407a-8599-c781a677a996" providerId="ADAL" clId="{3709BB77-63F6-4A9F-B8E2-244723369860}" dt="2024-08-11T09:59:22.157" v="577" actId="20577"/>
          <ac:spMkLst>
            <pc:docMk/>
            <pc:sldMk cId="3662907216" sldId="1001"/>
            <ac:spMk id="8" creationId="{86D45E1A-CFA0-5F3D-A465-2842B2CC118D}"/>
          </ac:spMkLst>
        </pc:spChg>
        <pc:spChg chg="add mod">
          <ac:chgData name="Andreas Koksrud" userId="9d9beba6-c052-407a-8599-c781a677a996" providerId="ADAL" clId="{3709BB77-63F6-4A9F-B8E2-244723369860}" dt="2024-08-11T10:01:45.067" v="838" actId="20577"/>
          <ac:spMkLst>
            <pc:docMk/>
            <pc:sldMk cId="3662907216" sldId="1001"/>
            <ac:spMk id="9" creationId="{51983C6D-632C-2588-1485-B85E5134A5FC}"/>
          </ac:spMkLst>
        </pc:spChg>
        <pc:spChg chg="del">
          <ac:chgData name="Andreas Koksrud" userId="9d9beba6-c052-407a-8599-c781a677a996" providerId="ADAL" clId="{3709BB77-63F6-4A9F-B8E2-244723369860}" dt="2024-08-11T09:59:03.065" v="541" actId="478"/>
          <ac:spMkLst>
            <pc:docMk/>
            <pc:sldMk cId="3662907216" sldId="1001"/>
            <ac:spMk id="180" creationId="{00000000-0000-0000-0000-000000000000}"/>
          </ac:spMkLst>
        </pc:spChg>
        <pc:graphicFrameChg chg="del">
          <ac:chgData name="Andreas Koksrud" userId="9d9beba6-c052-407a-8599-c781a677a996" providerId="ADAL" clId="{3709BB77-63F6-4A9F-B8E2-244723369860}" dt="2024-08-11T09:59:07.193" v="543" actId="478"/>
          <ac:graphicFrameMkLst>
            <pc:docMk/>
            <pc:sldMk cId="3662907216" sldId="1001"/>
            <ac:graphicFrameMk id="182" creationId="{31C961BD-9981-8CD8-539D-AB011F3808BE}"/>
          </ac:graphicFrameMkLst>
        </pc:graphicFrameChg>
      </pc:sldChg>
      <pc:sldChg chg="modSp add mod">
        <pc:chgData name="Andreas Koksrud" userId="9d9beba6-c052-407a-8599-c781a677a996" providerId="ADAL" clId="{3709BB77-63F6-4A9F-B8E2-244723369860}" dt="2024-08-11T10:04:06.112" v="1195" actId="20577"/>
        <pc:sldMkLst>
          <pc:docMk/>
          <pc:sldMk cId="3232936423" sldId="1002"/>
        </pc:sldMkLst>
        <pc:spChg chg="mod">
          <ac:chgData name="Andreas Koksrud" userId="9d9beba6-c052-407a-8599-c781a677a996" providerId="ADAL" clId="{3709BB77-63F6-4A9F-B8E2-244723369860}" dt="2024-08-11T10:04:06.112" v="1195" actId="20577"/>
          <ac:spMkLst>
            <pc:docMk/>
            <pc:sldMk cId="3232936423" sldId="1002"/>
            <ac:spMk id="3" creationId="{D98D71AC-DD16-CF17-134E-470414B344F7}"/>
          </ac:spMkLst>
        </pc:spChg>
        <pc:spChg chg="mod">
          <ac:chgData name="Andreas Koksrud" userId="9d9beba6-c052-407a-8599-c781a677a996" providerId="ADAL" clId="{3709BB77-63F6-4A9F-B8E2-244723369860}" dt="2024-08-11T10:02:00.002" v="852" actId="20577"/>
          <ac:spMkLst>
            <pc:docMk/>
            <pc:sldMk cId="3232936423" sldId="1002"/>
            <ac:spMk id="8" creationId="{86D45E1A-CFA0-5F3D-A465-2842B2CC118D}"/>
          </ac:spMkLst>
        </pc:spChg>
        <pc:spChg chg="mod">
          <ac:chgData name="Andreas Koksrud" userId="9d9beba6-c052-407a-8599-c781a677a996" providerId="ADAL" clId="{3709BB77-63F6-4A9F-B8E2-244723369860}" dt="2024-08-11T10:03:31.811" v="1179" actId="20577"/>
          <ac:spMkLst>
            <pc:docMk/>
            <pc:sldMk cId="3232936423" sldId="1002"/>
            <ac:spMk id="9" creationId="{51983C6D-632C-2588-1485-B85E5134A5FC}"/>
          </ac:spMkLst>
        </pc:spChg>
      </pc:sldChg>
      <pc:sldChg chg="modSp add mod">
        <pc:chgData name="Andreas Koksrud" userId="9d9beba6-c052-407a-8599-c781a677a996" providerId="ADAL" clId="{3709BB77-63F6-4A9F-B8E2-244723369860}" dt="2024-08-11T10:06:14.348" v="1433" actId="20577"/>
        <pc:sldMkLst>
          <pc:docMk/>
          <pc:sldMk cId="3526688720" sldId="1003"/>
        </pc:sldMkLst>
        <pc:spChg chg="mod">
          <ac:chgData name="Andreas Koksrud" userId="9d9beba6-c052-407a-8599-c781a677a996" providerId="ADAL" clId="{3709BB77-63F6-4A9F-B8E2-244723369860}" dt="2024-08-11T10:04:11.042" v="1201" actId="20577"/>
          <ac:spMkLst>
            <pc:docMk/>
            <pc:sldMk cId="3526688720" sldId="1003"/>
            <ac:spMk id="3" creationId="{D98D71AC-DD16-CF17-134E-470414B344F7}"/>
          </ac:spMkLst>
        </pc:spChg>
        <pc:spChg chg="mod">
          <ac:chgData name="Andreas Koksrud" userId="9d9beba6-c052-407a-8599-c781a677a996" providerId="ADAL" clId="{3709BB77-63F6-4A9F-B8E2-244723369860}" dt="2024-08-11T10:04:13.986" v="1207" actId="20577"/>
          <ac:spMkLst>
            <pc:docMk/>
            <pc:sldMk cId="3526688720" sldId="1003"/>
            <ac:spMk id="8" creationId="{86D45E1A-CFA0-5F3D-A465-2842B2CC118D}"/>
          </ac:spMkLst>
        </pc:spChg>
        <pc:spChg chg="mod">
          <ac:chgData name="Andreas Koksrud" userId="9d9beba6-c052-407a-8599-c781a677a996" providerId="ADAL" clId="{3709BB77-63F6-4A9F-B8E2-244723369860}" dt="2024-08-11T10:06:14.348" v="1433" actId="20577"/>
          <ac:spMkLst>
            <pc:docMk/>
            <pc:sldMk cId="3526688720" sldId="1003"/>
            <ac:spMk id="9" creationId="{51983C6D-632C-2588-1485-B85E5134A5FC}"/>
          </ac:spMkLst>
        </pc:spChg>
      </pc:sldChg>
      <pc:sldChg chg="modSp add mod">
        <pc:chgData name="Andreas Koksrud" userId="9d9beba6-c052-407a-8599-c781a677a996" providerId="ADAL" clId="{3709BB77-63F6-4A9F-B8E2-244723369860}" dt="2024-08-11T10:12:01.874" v="1867" actId="20577"/>
        <pc:sldMkLst>
          <pc:docMk/>
          <pc:sldMk cId="409760540" sldId="1004"/>
        </pc:sldMkLst>
        <pc:spChg chg="mod">
          <ac:chgData name="Andreas Koksrud" userId="9d9beba6-c052-407a-8599-c781a677a996" providerId="ADAL" clId="{3709BB77-63F6-4A9F-B8E2-244723369860}" dt="2024-08-11T10:06:57.143" v="1449" actId="20577"/>
          <ac:spMkLst>
            <pc:docMk/>
            <pc:sldMk cId="409760540" sldId="1004"/>
            <ac:spMk id="3" creationId="{D98D71AC-DD16-CF17-134E-470414B344F7}"/>
          </ac:spMkLst>
        </pc:spChg>
        <pc:spChg chg="mod">
          <ac:chgData name="Andreas Koksrud" userId="9d9beba6-c052-407a-8599-c781a677a996" providerId="ADAL" clId="{3709BB77-63F6-4A9F-B8E2-244723369860}" dt="2024-08-11T10:06:51.051" v="1442" actId="20577"/>
          <ac:spMkLst>
            <pc:docMk/>
            <pc:sldMk cId="409760540" sldId="1004"/>
            <ac:spMk id="8" creationId="{86D45E1A-CFA0-5F3D-A465-2842B2CC118D}"/>
          </ac:spMkLst>
        </pc:spChg>
        <pc:spChg chg="mod">
          <ac:chgData name="Andreas Koksrud" userId="9d9beba6-c052-407a-8599-c781a677a996" providerId="ADAL" clId="{3709BB77-63F6-4A9F-B8E2-244723369860}" dt="2024-08-11T10:12:01.874" v="1867" actId="20577"/>
          <ac:spMkLst>
            <pc:docMk/>
            <pc:sldMk cId="409760540" sldId="1004"/>
            <ac:spMk id="9" creationId="{51983C6D-632C-2588-1485-B85E5134A5FC}"/>
          </ac:spMkLst>
        </pc:spChg>
      </pc:sldChg>
      <pc:sldChg chg="modSp add mod">
        <pc:chgData name="Andreas Koksrud" userId="9d9beba6-c052-407a-8599-c781a677a996" providerId="ADAL" clId="{3709BB77-63F6-4A9F-B8E2-244723369860}" dt="2024-08-11T10:09:31.573" v="1821" actId="20577"/>
        <pc:sldMkLst>
          <pc:docMk/>
          <pc:sldMk cId="1429003844" sldId="1005"/>
        </pc:sldMkLst>
        <pc:spChg chg="mod">
          <ac:chgData name="Andreas Koksrud" userId="9d9beba6-c052-407a-8599-c781a677a996" providerId="ADAL" clId="{3709BB77-63F6-4A9F-B8E2-244723369860}" dt="2024-08-11T10:07:03.845" v="1456" actId="20577"/>
          <ac:spMkLst>
            <pc:docMk/>
            <pc:sldMk cId="1429003844" sldId="1005"/>
            <ac:spMk id="3" creationId="{D98D71AC-DD16-CF17-134E-470414B344F7}"/>
          </ac:spMkLst>
        </pc:spChg>
        <pc:spChg chg="mod">
          <ac:chgData name="Andreas Koksrud" userId="9d9beba6-c052-407a-8599-c781a677a996" providerId="ADAL" clId="{3709BB77-63F6-4A9F-B8E2-244723369860}" dt="2024-08-11T10:07:08.239" v="1463" actId="20577"/>
          <ac:spMkLst>
            <pc:docMk/>
            <pc:sldMk cId="1429003844" sldId="1005"/>
            <ac:spMk id="8" creationId="{86D45E1A-CFA0-5F3D-A465-2842B2CC118D}"/>
          </ac:spMkLst>
        </pc:spChg>
        <pc:spChg chg="mod">
          <ac:chgData name="Andreas Koksrud" userId="9d9beba6-c052-407a-8599-c781a677a996" providerId="ADAL" clId="{3709BB77-63F6-4A9F-B8E2-244723369860}" dt="2024-08-11T10:09:31.573" v="1821" actId="20577"/>
          <ac:spMkLst>
            <pc:docMk/>
            <pc:sldMk cId="1429003844" sldId="1005"/>
            <ac:spMk id="9" creationId="{51983C6D-632C-2588-1485-B85E5134A5FC}"/>
          </ac:spMkLst>
        </pc:spChg>
      </pc:sldChg>
      <pc:sldChg chg="del">
        <pc:chgData name="Andreas Koksrud" userId="9d9beba6-c052-407a-8599-c781a677a996" providerId="ADAL" clId="{3709BB77-63F6-4A9F-B8E2-244723369860}" dt="2024-08-11T09:50:15.576" v="43" actId="47"/>
        <pc:sldMkLst>
          <pc:docMk/>
          <pc:sldMk cId="1973431329" sldId="1006"/>
        </pc:sldMkLst>
      </pc:sldChg>
      <pc:sldChg chg="addSp modSp add mod">
        <pc:chgData name="Andreas Koksrud" userId="9d9beba6-c052-407a-8599-c781a677a996" providerId="ADAL" clId="{3709BB77-63F6-4A9F-B8E2-244723369860}" dt="2024-08-11T10:11:22.374" v="1860" actId="14100"/>
        <pc:sldMkLst>
          <pc:docMk/>
          <pc:sldMk cId="4011544621" sldId="1006"/>
        </pc:sldMkLst>
        <pc:spChg chg="mod">
          <ac:chgData name="Andreas Koksrud" userId="9d9beba6-c052-407a-8599-c781a677a996" providerId="ADAL" clId="{3709BB77-63F6-4A9F-B8E2-244723369860}" dt="2024-08-11T10:10:34.331" v="1845" actId="20577"/>
          <ac:spMkLst>
            <pc:docMk/>
            <pc:sldMk cId="4011544621" sldId="1006"/>
            <ac:spMk id="3" creationId="{D98D71AC-DD16-CF17-134E-470414B344F7}"/>
          </ac:spMkLst>
        </pc:spChg>
        <pc:spChg chg="mod">
          <ac:chgData name="Andreas Koksrud" userId="9d9beba6-c052-407a-8599-c781a677a996" providerId="ADAL" clId="{3709BB77-63F6-4A9F-B8E2-244723369860}" dt="2024-08-11T10:10:28.890" v="1832" actId="20577"/>
          <ac:spMkLst>
            <pc:docMk/>
            <pc:sldMk cId="4011544621" sldId="1006"/>
            <ac:spMk id="8" creationId="{86D45E1A-CFA0-5F3D-A465-2842B2CC118D}"/>
          </ac:spMkLst>
        </pc:spChg>
        <pc:spChg chg="mod">
          <ac:chgData name="Andreas Koksrud" userId="9d9beba6-c052-407a-8599-c781a677a996" providerId="ADAL" clId="{3709BB77-63F6-4A9F-B8E2-244723369860}" dt="2024-08-11T10:11:22.374" v="1860" actId="14100"/>
          <ac:spMkLst>
            <pc:docMk/>
            <pc:sldMk cId="4011544621" sldId="1006"/>
            <ac:spMk id="9" creationId="{51983C6D-632C-2588-1485-B85E5134A5FC}"/>
          </ac:spMkLst>
        </pc:spChg>
        <pc:picChg chg="add mod">
          <ac:chgData name="Andreas Koksrud" userId="9d9beba6-c052-407a-8599-c781a677a996" providerId="ADAL" clId="{3709BB77-63F6-4A9F-B8E2-244723369860}" dt="2024-08-11T10:11:16.929" v="1859" actId="14100"/>
          <ac:picMkLst>
            <pc:docMk/>
            <pc:sldMk cId="4011544621" sldId="1006"/>
            <ac:picMk id="4" creationId="{9A1B1F48-C012-6DB4-09D1-824750061456}"/>
          </ac:picMkLst>
        </pc:picChg>
      </pc:sldChg>
      <pc:sldChg chg="del">
        <pc:chgData name="Andreas Koksrud" userId="9d9beba6-c052-407a-8599-c781a677a996" providerId="ADAL" clId="{3709BB77-63F6-4A9F-B8E2-244723369860}" dt="2024-08-11T09:50:15.576" v="43" actId="47"/>
        <pc:sldMkLst>
          <pc:docMk/>
          <pc:sldMk cId="393510099" sldId="1007"/>
        </pc:sldMkLst>
      </pc:sldChg>
      <pc:sldChg chg="addSp delSp modSp add mod">
        <pc:chgData name="Andreas Koksrud" userId="9d9beba6-c052-407a-8599-c781a677a996" providerId="ADAL" clId="{3709BB77-63F6-4A9F-B8E2-244723369860}" dt="2024-08-11T10:15:11.836" v="2027" actId="20577"/>
        <pc:sldMkLst>
          <pc:docMk/>
          <pc:sldMk cId="2455441855" sldId="1007"/>
        </pc:sldMkLst>
        <pc:spChg chg="mod">
          <ac:chgData name="Andreas Koksrud" userId="9d9beba6-c052-407a-8599-c781a677a996" providerId="ADAL" clId="{3709BB77-63F6-4A9F-B8E2-244723369860}" dt="2024-08-11T10:15:11.836" v="2027" actId="20577"/>
          <ac:spMkLst>
            <pc:docMk/>
            <pc:sldMk cId="2455441855" sldId="1007"/>
            <ac:spMk id="3" creationId="{D98D71AC-DD16-CF17-134E-470414B344F7}"/>
          </ac:spMkLst>
        </pc:spChg>
        <pc:spChg chg="mod">
          <ac:chgData name="Andreas Koksrud" userId="9d9beba6-c052-407a-8599-c781a677a996" providerId="ADAL" clId="{3709BB77-63F6-4A9F-B8E2-244723369860}" dt="2024-08-11T10:12:34.465" v="1877" actId="20577"/>
          <ac:spMkLst>
            <pc:docMk/>
            <pc:sldMk cId="2455441855" sldId="1007"/>
            <ac:spMk id="8" creationId="{86D45E1A-CFA0-5F3D-A465-2842B2CC118D}"/>
          </ac:spMkLst>
        </pc:spChg>
        <pc:spChg chg="mod">
          <ac:chgData name="Andreas Koksrud" userId="9d9beba6-c052-407a-8599-c781a677a996" providerId="ADAL" clId="{3709BB77-63F6-4A9F-B8E2-244723369860}" dt="2024-08-11T10:12:43.763" v="1924" actId="20577"/>
          <ac:spMkLst>
            <pc:docMk/>
            <pc:sldMk cId="2455441855" sldId="1007"/>
            <ac:spMk id="9" creationId="{51983C6D-632C-2588-1485-B85E5134A5FC}"/>
          </ac:spMkLst>
        </pc:spChg>
        <pc:spChg chg="add mod">
          <ac:chgData name="Andreas Koksrud" userId="9d9beba6-c052-407a-8599-c781a677a996" providerId="ADAL" clId="{3709BB77-63F6-4A9F-B8E2-244723369860}" dt="2024-08-11T10:13:14.006" v="1930" actId="1076"/>
          <ac:spMkLst>
            <pc:docMk/>
            <pc:sldMk cId="2455441855" sldId="1007"/>
            <ac:spMk id="14" creationId="{B1DE3214-9DAA-6CF3-C47A-06A0A43528FC}"/>
          </ac:spMkLst>
        </pc:spChg>
        <pc:spChg chg="add mod">
          <ac:chgData name="Andreas Koksrud" userId="9d9beba6-c052-407a-8599-c781a677a996" providerId="ADAL" clId="{3709BB77-63F6-4A9F-B8E2-244723369860}" dt="2024-08-11T10:13:14.006" v="1930" actId="1076"/>
          <ac:spMkLst>
            <pc:docMk/>
            <pc:sldMk cId="2455441855" sldId="1007"/>
            <ac:spMk id="15" creationId="{93860A05-BD8A-0981-4F6B-97513DA982B8}"/>
          </ac:spMkLst>
        </pc:spChg>
        <pc:spChg chg="add mod">
          <ac:chgData name="Andreas Koksrud" userId="9d9beba6-c052-407a-8599-c781a677a996" providerId="ADAL" clId="{3709BB77-63F6-4A9F-B8E2-244723369860}" dt="2024-08-11T10:13:14.006" v="1930" actId="1076"/>
          <ac:spMkLst>
            <pc:docMk/>
            <pc:sldMk cId="2455441855" sldId="1007"/>
            <ac:spMk id="16" creationId="{1CB0A1EE-F5FD-C791-CE26-12BF9C4D9755}"/>
          </ac:spMkLst>
        </pc:spChg>
        <pc:spChg chg="add mod">
          <ac:chgData name="Andreas Koksrud" userId="9d9beba6-c052-407a-8599-c781a677a996" providerId="ADAL" clId="{3709BB77-63F6-4A9F-B8E2-244723369860}" dt="2024-08-11T10:13:14.006" v="1930" actId="1076"/>
          <ac:spMkLst>
            <pc:docMk/>
            <pc:sldMk cId="2455441855" sldId="1007"/>
            <ac:spMk id="18" creationId="{F754CD5D-54F6-4C0E-4E72-2A2C4F648A5B}"/>
          </ac:spMkLst>
        </pc:spChg>
        <pc:spChg chg="add mod">
          <ac:chgData name="Andreas Koksrud" userId="9d9beba6-c052-407a-8599-c781a677a996" providerId="ADAL" clId="{3709BB77-63F6-4A9F-B8E2-244723369860}" dt="2024-08-11T10:13:14.006" v="1930" actId="1076"/>
          <ac:spMkLst>
            <pc:docMk/>
            <pc:sldMk cId="2455441855" sldId="1007"/>
            <ac:spMk id="19" creationId="{0F0B0CAB-40E3-9A94-1BFB-2AB921ADDE52}"/>
          </ac:spMkLst>
        </pc:spChg>
        <pc:spChg chg="add mod">
          <ac:chgData name="Andreas Koksrud" userId="9d9beba6-c052-407a-8599-c781a677a996" providerId="ADAL" clId="{3709BB77-63F6-4A9F-B8E2-244723369860}" dt="2024-08-11T10:13:14.006" v="1930" actId="1076"/>
          <ac:spMkLst>
            <pc:docMk/>
            <pc:sldMk cId="2455441855" sldId="1007"/>
            <ac:spMk id="20" creationId="{8CFB5AD9-EFE7-6D65-C14A-192822C031CC}"/>
          </ac:spMkLst>
        </pc:spChg>
        <pc:spChg chg="add mod">
          <ac:chgData name="Andreas Koksrud" userId="9d9beba6-c052-407a-8599-c781a677a996" providerId="ADAL" clId="{3709BB77-63F6-4A9F-B8E2-244723369860}" dt="2024-08-11T10:13:14.006" v="1930" actId="1076"/>
          <ac:spMkLst>
            <pc:docMk/>
            <pc:sldMk cId="2455441855" sldId="1007"/>
            <ac:spMk id="21" creationId="{8E6E7575-F544-8C5D-AFFE-E7F5DE564A88}"/>
          </ac:spMkLst>
        </pc:spChg>
        <pc:spChg chg="add mod">
          <ac:chgData name="Andreas Koksrud" userId="9d9beba6-c052-407a-8599-c781a677a996" providerId="ADAL" clId="{3709BB77-63F6-4A9F-B8E2-244723369860}" dt="2024-08-11T10:13:14.006" v="1930" actId="1076"/>
          <ac:spMkLst>
            <pc:docMk/>
            <pc:sldMk cId="2455441855" sldId="1007"/>
            <ac:spMk id="26" creationId="{5182A614-3C62-72B7-3D41-8415F08F32AF}"/>
          </ac:spMkLst>
        </pc:spChg>
        <pc:spChg chg="add mod">
          <ac:chgData name="Andreas Koksrud" userId="9d9beba6-c052-407a-8599-c781a677a996" providerId="ADAL" clId="{3709BB77-63F6-4A9F-B8E2-244723369860}" dt="2024-08-11T10:13:14.006" v="1930" actId="1076"/>
          <ac:spMkLst>
            <pc:docMk/>
            <pc:sldMk cId="2455441855" sldId="1007"/>
            <ac:spMk id="27" creationId="{5D3D777D-FCA8-AEFD-7EDF-A4D4D66C319C}"/>
          </ac:spMkLst>
        </pc:spChg>
        <pc:picChg chg="del">
          <ac:chgData name="Andreas Koksrud" userId="9d9beba6-c052-407a-8599-c781a677a996" providerId="ADAL" clId="{3709BB77-63F6-4A9F-B8E2-244723369860}" dt="2024-08-11T10:12:45.611" v="1925" actId="478"/>
          <ac:picMkLst>
            <pc:docMk/>
            <pc:sldMk cId="2455441855" sldId="1007"/>
            <ac:picMk id="4" creationId="{9A1B1F48-C012-6DB4-09D1-824750061456}"/>
          </ac:picMkLst>
        </pc:picChg>
        <pc:picChg chg="add mod">
          <ac:chgData name="Andreas Koksrud" userId="9d9beba6-c052-407a-8599-c781a677a996" providerId="ADAL" clId="{3709BB77-63F6-4A9F-B8E2-244723369860}" dt="2024-08-11T10:13:14.006" v="1930" actId="1076"/>
          <ac:picMkLst>
            <pc:docMk/>
            <pc:sldMk cId="2455441855" sldId="1007"/>
            <ac:picMk id="5" creationId="{C9EB1EFF-3AEB-D37E-E63D-152DCEE7CE15}"/>
          </ac:picMkLst>
        </pc:picChg>
        <pc:picChg chg="add mod">
          <ac:chgData name="Andreas Koksrud" userId="9d9beba6-c052-407a-8599-c781a677a996" providerId="ADAL" clId="{3709BB77-63F6-4A9F-B8E2-244723369860}" dt="2024-08-11T10:13:14.006" v="1930" actId="1076"/>
          <ac:picMkLst>
            <pc:docMk/>
            <pc:sldMk cId="2455441855" sldId="1007"/>
            <ac:picMk id="10" creationId="{435379EF-4D17-9CDF-626B-C1236648CD41}"/>
          </ac:picMkLst>
        </pc:picChg>
        <pc:picChg chg="add mod">
          <ac:chgData name="Andreas Koksrud" userId="9d9beba6-c052-407a-8599-c781a677a996" providerId="ADAL" clId="{3709BB77-63F6-4A9F-B8E2-244723369860}" dt="2024-08-11T10:13:14.006" v="1930" actId="1076"/>
          <ac:picMkLst>
            <pc:docMk/>
            <pc:sldMk cId="2455441855" sldId="1007"/>
            <ac:picMk id="11" creationId="{10723956-74B1-DFB4-04A6-85CE273C58A0}"/>
          </ac:picMkLst>
        </pc:picChg>
        <pc:picChg chg="add mod">
          <ac:chgData name="Andreas Koksrud" userId="9d9beba6-c052-407a-8599-c781a677a996" providerId="ADAL" clId="{3709BB77-63F6-4A9F-B8E2-244723369860}" dt="2024-08-11T10:13:14.006" v="1930" actId="1076"/>
          <ac:picMkLst>
            <pc:docMk/>
            <pc:sldMk cId="2455441855" sldId="1007"/>
            <ac:picMk id="12" creationId="{D755C2AE-CF2E-F42D-F7C6-9586B0F30A79}"/>
          </ac:picMkLst>
        </pc:picChg>
        <pc:picChg chg="add mod">
          <ac:chgData name="Andreas Koksrud" userId="9d9beba6-c052-407a-8599-c781a677a996" providerId="ADAL" clId="{3709BB77-63F6-4A9F-B8E2-244723369860}" dt="2024-08-11T10:13:14.006" v="1930" actId="1076"/>
          <ac:picMkLst>
            <pc:docMk/>
            <pc:sldMk cId="2455441855" sldId="1007"/>
            <ac:picMk id="13" creationId="{B1B3056A-4A70-7BB3-3556-9ADBBF5D29FA}"/>
          </ac:picMkLst>
        </pc:picChg>
        <pc:picChg chg="add mod">
          <ac:chgData name="Andreas Koksrud" userId="9d9beba6-c052-407a-8599-c781a677a996" providerId="ADAL" clId="{3709BB77-63F6-4A9F-B8E2-244723369860}" dt="2024-08-11T10:13:14.006" v="1930" actId="1076"/>
          <ac:picMkLst>
            <pc:docMk/>
            <pc:sldMk cId="2455441855" sldId="1007"/>
            <ac:picMk id="22" creationId="{3142EC36-907F-4B2E-FB03-8904E0EBFECA}"/>
          </ac:picMkLst>
        </pc:picChg>
        <pc:picChg chg="add mod">
          <ac:chgData name="Andreas Koksrud" userId="9d9beba6-c052-407a-8599-c781a677a996" providerId="ADAL" clId="{3709BB77-63F6-4A9F-B8E2-244723369860}" dt="2024-08-11T10:13:14.006" v="1930" actId="1076"/>
          <ac:picMkLst>
            <pc:docMk/>
            <pc:sldMk cId="2455441855" sldId="1007"/>
            <ac:picMk id="23" creationId="{DC528D60-8C4F-CDEB-8CE5-75A2F11C3E3B}"/>
          </ac:picMkLst>
        </pc:picChg>
        <pc:picChg chg="add mod">
          <ac:chgData name="Andreas Koksrud" userId="9d9beba6-c052-407a-8599-c781a677a996" providerId="ADAL" clId="{3709BB77-63F6-4A9F-B8E2-244723369860}" dt="2024-08-11T10:13:14.006" v="1930" actId="1076"/>
          <ac:picMkLst>
            <pc:docMk/>
            <pc:sldMk cId="2455441855" sldId="1007"/>
            <ac:picMk id="24" creationId="{95032200-7A71-9449-8181-F969896E01C8}"/>
          </ac:picMkLst>
        </pc:picChg>
        <pc:picChg chg="add mod">
          <ac:chgData name="Andreas Koksrud" userId="9d9beba6-c052-407a-8599-c781a677a996" providerId="ADAL" clId="{3709BB77-63F6-4A9F-B8E2-244723369860}" dt="2024-08-11T10:13:14.006" v="1930" actId="1076"/>
          <ac:picMkLst>
            <pc:docMk/>
            <pc:sldMk cId="2455441855" sldId="1007"/>
            <ac:picMk id="28" creationId="{41855C38-1831-5512-CD6F-E16C5650AA08}"/>
          </ac:picMkLst>
        </pc:picChg>
        <pc:picChg chg="add mod">
          <ac:chgData name="Andreas Koksrud" userId="9d9beba6-c052-407a-8599-c781a677a996" providerId="ADAL" clId="{3709BB77-63F6-4A9F-B8E2-244723369860}" dt="2024-08-11T10:13:37.695" v="1933" actId="14100"/>
          <ac:picMkLst>
            <pc:docMk/>
            <pc:sldMk cId="2455441855" sldId="1007"/>
            <ac:picMk id="32" creationId="{E3268CD9-F914-F6E3-409E-6B9B4F391EB6}"/>
          </ac:picMkLst>
        </pc:picChg>
        <pc:cxnChg chg="add mod">
          <ac:chgData name="Andreas Koksrud" userId="9d9beba6-c052-407a-8599-c781a677a996" providerId="ADAL" clId="{3709BB77-63F6-4A9F-B8E2-244723369860}" dt="2024-08-11T10:13:14.006" v="1930" actId="1076"/>
          <ac:cxnSpMkLst>
            <pc:docMk/>
            <pc:sldMk cId="2455441855" sldId="1007"/>
            <ac:cxnSpMk id="6" creationId="{A6613379-BF42-117C-8D3C-D4193FC8A931}"/>
          </ac:cxnSpMkLst>
        </pc:cxnChg>
        <pc:cxnChg chg="add mod">
          <ac:chgData name="Andreas Koksrud" userId="9d9beba6-c052-407a-8599-c781a677a996" providerId="ADAL" clId="{3709BB77-63F6-4A9F-B8E2-244723369860}" dt="2024-08-11T10:13:14.006" v="1930" actId="1076"/>
          <ac:cxnSpMkLst>
            <pc:docMk/>
            <pc:sldMk cId="2455441855" sldId="1007"/>
            <ac:cxnSpMk id="7" creationId="{8C3EE96A-AD90-F2DE-1D09-B17CD504ADC9}"/>
          </ac:cxnSpMkLst>
        </pc:cxnChg>
        <pc:cxnChg chg="add mod">
          <ac:chgData name="Andreas Koksrud" userId="9d9beba6-c052-407a-8599-c781a677a996" providerId="ADAL" clId="{3709BB77-63F6-4A9F-B8E2-244723369860}" dt="2024-08-11T10:13:14.006" v="1930" actId="1076"/>
          <ac:cxnSpMkLst>
            <pc:docMk/>
            <pc:sldMk cId="2455441855" sldId="1007"/>
            <ac:cxnSpMk id="17" creationId="{62E10220-4C2F-0D0D-9697-AA3CC19D9239}"/>
          </ac:cxnSpMkLst>
        </pc:cxnChg>
        <pc:cxnChg chg="add mod">
          <ac:chgData name="Andreas Koksrud" userId="9d9beba6-c052-407a-8599-c781a677a996" providerId="ADAL" clId="{3709BB77-63F6-4A9F-B8E2-244723369860}" dt="2024-08-11T10:13:14.006" v="1930" actId="1076"/>
          <ac:cxnSpMkLst>
            <pc:docMk/>
            <pc:sldMk cId="2455441855" sldId="1007"/>
            <ac:cxnSpMk id="25" creationId="{DE38E8C3-8B48-1BA0-F4F8-3EBD3D93AF07}"/>
          </ac:cxnSpMkLst>
        </pc:cxnChg>
      </pc:sldChg>
      <pc:sldChg chg="delSp modSp add mod">
        <pc:chgData name="Andreas Koksrud" userId="9d9beba6-c052-407a-8599-c781a677a996" providerId="ADAL" clId="{3709BB77-63F6-4A9F-B8E2-244723369860}" dt="2024-08-11T10:16:42.494" v="2117" actId="20577"/>
        <pc:sldMkLst>
          <pc:docMk/>
          <pc:sldMk cId="27567207" sldId="1008"/>
        </pc:sldMkLst>
        <pc:spChg chg="mod">
          <ac:chgData name="Andreas Koksrud" userId="9d9beba6-c052-407a-8599-c781a677a996" providerId="ADAL" clId="{3709BB77-63F6-4A9F-B8E2-244723369860}" dt="2024-08-11T10:16:27.934" v="2081" actId="20577"/>
          <ac:spMkLst>
            <pc:docMk/>
            <pc:sldMk cId="27567207" sldId="1008"/>
            <ac:spMk id="180" creationId="{00000000-0000-0000-0000-000000000000}"/>
          </ac:spMkLst>
        </pc:spChg>
        <pc:spChg chg="mod">
          <ac:chgData name="Andreas Koksrud" userId="9d9beba6-c052-407a-8599-c781a677a996" providerId="ADAL" clId="{3709BB77-63F6-4A9F-B8E2-244723369860}" dt="2024-08-11T10:16:42.494" v="2117" actId="20577"/>
          <ac:spMkLst>
            <pc:docMk/>
            <pc:sldMk cId="27567207" sldId="1008"/>
            <ac:spMk id="181" creationId="{00000000-0000-0000-0000-000000000000}"/>
          </ac:spMkLst>
        </pc:spChg>
        <pc:picChg chg="del">
          <ac:chgData name="Andreas Koksrud" userId="9d9beba6-c052-407a-8599-c781a677a996" providerId="ADAL" clId="{3709BB77-63F6-4A9F-B8E2-244723369860}" dt="2024-08-11T10:16:30.298" v="2082" actId="478"/>
          <ac:picMkLst>
            <pc:docMk/>
            <pc:sldMk cId="27567207" sldId="1008"/>
            <ac:picMk id="5" creationId="{82DD04DF-520F-28F7-2148-51D7BB4981B2}"/>
          </ac:picMkLst>
        </pc:picChg>
      </pc:sldChg>
      <pc:sldChg chg="delSp modSp add del mod">
        <pc:chgData name="Andreas Koksrud" userId="9d9beba6-c052-407a-8599-c781a677a996" providerId="ADAL" clId="{3709BB77-63F6-4A9F-B8E2-244723369860}" dt="2024-08-11T10:14:45.103" v="1991" actId="47"/>
        <pc:sldMkLst>
          <pc:docMk/>
          <pc:sldMk cId="466313024" sldId="1008"/>
        </pc:sldMkLst>
        <pc:spChg chg="mod">
          <ac:chgData name="Andreas Koksrud" userId="9d9beba6-c052-407a-8599-c781a677a996" providerId="ADAL" clId="{3709BB77-63F6-4A9F-B8E2-244723369860}" dt="2024-08-11T10:14:08.827" v="1945" actId="20577"/>
          <ac:spMkLst>
            <pc:docMk/>
            <pc:sldMk cId="466313024" sldId="1008"/>
            <ac:spMk id="8" creationId="{86D45E1A-CFA0-5F3D-A465-2842B2CC118D}"/>
          </ac:spMkLst>
        </pc:spChg>
        <pc:spChg chg="mod">
          <ac:chgData name="Andreas Koksrud" userId="9d9beba6-c052-407a-8599-c781a677a996" providerId="ADAL" clId="{3709BB77-63F6-4A9F-B8E2-244723369860}" dt="2024-08-11T10:14:19.673" v="1989" actId="20577"/>
          <ac:spMkLst>
            <pc:docMk/>
            <pc:sldMk cId="466313024" sldId="1008"/>
            <ac:spMk id="9" creationId="{51983C6D-632C-2588-1485-B85E5134A5FC}"/>
          </ac:spMkLst>
        </pc:spChg>
        <pc:picChg chg="del">
          <ac:chgData name="Andreas Koksrud" userId="9d9beba6-c052-407a-8599-c781a677a996" providerId="ADAL" clId="{3709BB77-63F6-4A9F-B8E2-244723369860}" dt="2024-08-11T10:14:10.532" v="1946" actId="478"/>
          <ac:picMkLst>
            <pc:docMk/>
            <pc:sldMk cId="466313024" sldId="1008"/>
            <ac:picMk id="4" creationId="{9A1B1F48-C012-6DB4-09D1-824750061456}"/>
          </ac:picMkLst>
        </pc:picChg>
      </pc:sldChg>
      <pc:sldChg chg="del">
        <pc:chgData name="Andreas Koksrud" userId="9d9beba6-c052-407a-8599-c781a677a996" providerId="ADAL" clId="{3709BB77-63F6-4A9F-B8E2-244723369860}" dt="2024-08-11T09:50:15.576" v="43" actId="47"/>
        <pc:sldMkLst>
          <pc:docMk/>
          <pc:sldMk cId="204293732" sldId="1009"/>
        </pc:sldMkLst>
      </pc:sldChg>
      <pc:sldChg chg="modSp add mod ord">
        <pc:chgData name="Andreas Koksrud" userId="9d9beba6-c052-407a-8599-c781a677a996" providerId="ADAL" clId="{3709BB77-63F6-4A9F-B8E2-244723369860}" dt="2024-08-11T10:28:16.745" v="3590" actId="20577"/>
        <pc:sldMkLst>
          <pc:docMk/>
          <pc:sldMk cId="1101909220" sldId="1009"/>
        </pc:sldMkLst>
        <pc:spChg chg="mod">
          <ac:chgData name="Andreas Koksrud" userId="9d9beba6-c052-407a-8599-c781a677a996" providerId="ADAL" clId="{3709BB77-63F6-4A9F-B8E2-244723369860}" dt="2024-08-11T10:18:16.857" v="2353" actId="20577"/>
          <ac:spMkLst>
            <pc:docMk/>
            <pc:sldMk cId="1101909220" sldId="1009"/>
            <ac:spMk id="3" creationId="{1E25DF2D-D2A1-6026-2A45-5B48A09582E5}"/>
          </ac:spMkLst>
        </pc:spChg>
        <pc:spChg chg="mod">
          <ac:chgData name="Andreas Koksrud" userId="9d9beba6-c052-407a-8599-c781a677a996" providerId="ADAL" clId="{3709BB77-63F6-4A9F-B8E2-244723369860}" dt="2024-08-11T10:18:19.657" v="2359" actId="20577"/>
          <ac:spMkLst>
            <pc:docMk/>
            <pc:sldMk cId="1101909220" sldId="1009"/>
            <ac:spMk id="180" creationId="{00000000-0000-0000-0000-000000000000}"/>
          </ac:spMkLst>
        </pc:spChg>
        <pc:spChg chg="mod">
          <ac:chgData name="Andreas Koksrud" userId="9d9beba6-c052-407a-8599-c781a677a996" providerId="ADAL" clId="{3709BB77-63F6-4A9F-B8E2-244723369860}" dt="2024-08-11T10:28:16.745" v="3590" actId="20577"/>
          <ac:spMkLst>
            <pc:docMk/>
            <pc:sldMk cId="1101909220" sldId="1009"/>
            <ac:spMk id="181" creationId="{00000000-0000-0000-0000-000000000000}"/>
          </ac:spMkLst>
        </pc:spChg>
      </pc:sldChg>
      <pc:sldChg chg="modSp add mod">
        <pc:chgData name="Andreas Koksrud" userId="9d9beba6-c052-407a-8599-c781a677a996" providerId="ADAL" clId="{3709BB77-63F6-4A9F-B8E2-244723369860}" dt="2024-08-22T05:54:52.918" v="3709" actId="20577"/>
        <pc:sldMkLst>
          <pc:docMk/>
          <pc:sldMk cId="1214755120" sldId="1010"/>
        </pc:sldMkLst>
        <pc:spChg chg="mod">
          <ac:chgData name="Andreas Koksrud" userId="9d9beba6-c052-407a-8599-c781a677a996" providerId="ADAL" clId="{3709BB77-63F6-4A9F-B8E2-244723369860}" dt="2024-08-22T05:54:33.074" v="3662" actId="20577"/>
          <ac:spMkLst>
            <pc:docMk/>
            <pc:sldMk cId="1214755120" sldId="1010"/>
            <ac:spMk id="180" creationId="{00000000-0000-0000-0000-000000000000}"/>
          </ac:spMkLst>
        </pc:spChg>
        <pc:spChg chg="mod">
          <ac:chgData name="Andreas Koksrud" userId="9d9beba6-c052-407a-8599-c781a677a996" providerId="ADAL" clId="{3709BB77-63F6-4A9F-B8E2-244723369860}" dt="2024-08-22T05:54:52.918" v="3709" actId="20577"/>
          <ac:spMkLst>
            <pc:docMk/>
            <pc:sldMk cId="1214755120" sldId="1010"/>
            <ac:spMk id="181" creationId="{00000000-0000-0000-0000-000000000000}"/>
          </ac:spMkLst>
        </pc:spChg>
      </pc:sldChg>
      <pc:sldChg chg="del">
        <pc:chgData name="Andreas Koksrud" userId="9d9beba6-c052-407a-8599-c781a677a996" providerId="ADAL" clId="{3709BB77-63F6-4A9F-B8E2-244723369860}" dt="2024-08-11T09:50:15.576" v="43" actId="47"/>
        <pc:sldMkLst>
          <pc:docMk/>
          <pc:sldMk cId="1721478970" sldId="1010"/>
        </pc:sldMkLst>
      </pc:sldChg>
      <pc:sldChg chg="del">
        <pc:chgData name="Andreas Koksrud" userId="9d9beba6-c052-407a-8599-c781a677a996" providerId="ADAL" clId="{3709BB77-63F6-4A9F-B8E2-244723369860}" dt="2024-08-11T09:50:15.576" v="43" actId="47"/>
        <pc:sldMkLst>
          <pc:docMk/>
          <pc:sldMk cId="653559357" sldId="1011"/>
        </pc:sldMkLst>
      </pc:sldChg>
    </pc:docChg>
  </pc:docChgLst>
  <pc:docChgLst>
    <pc:chgData name="Koksrud Andreas" userId="9d9beba6-c052-407a-8599-c781a677a996" providerId="ADAL" clId="{4C03B8BE-ED6C-47DA-A194-101B46B7832B}"/>
    <pc:docChg chg="undo redo custSel addSld delSld modSld sldOrd modSection">
      <pc:chgData name="Koksrud Andreas" userId="9d9beba6-c052-407a-8599-c781a677a996" providerId="ADAL" clId="{4C03B8BE-ED6C-47DA-A194-101B46B7832B}" dt="2024-02-02T10:18:46.071" v="6818" actId="20577"/>
      <pc:docMkLst>
        <pc:docMk/>
      </pc:docMkLst>
      <pc:sldChg chg="add">
        <pc:chgData name="Koksrud Andreas" userId="9d9beba6-c052-407a-8599-c781a677a996" providerId="ADAL" clId="{4C03B8BE-ED6C-47DA-A194-101B46B7832B}" dt="2024-01-29T12:33:14.270" v="4246"/>
        <pc:sldMkLst>
          <pc:docMk/>
          <pc:sldMk cId="0" sldId="269"/>
        </pc:sldMkLst>
      </pc:sldChg>
      <pc:sldChg chg="modSp mod">
        <pc:chgData name="Koksrud Andreas" userId="9d9beba6-c052-407a-8599-c781a677a996" providerId="ADAL" clId="{4C03B8BE-ED6C-47DA-A194-101B46B7832B}" dt="2024-01-29T13:13:14.874" v="4640" actId="6549"/>
        <pc:sldMkLst>
          <pc:docMk/>
          <pc:sldMk cId="2087783305" sldId="730"/>
        </pc:sldMkLst>
        <pc:spChg chg="mod">
          <ac:chgData name="Koksrud Andreas" userId="9d9beba6-c052-407a-8599-c781a677a996" providerId="ADAL" clId="{4C03B8BE-ED6C-47DA-A194-101B46B7832B}" dt="2024-01-29T13:13:14.874" v="4640" actId="6549"/>
          <ac:spMkLst>
            <pc:docMk/>
            <pc:sldMk cId="2087783305" sldId="730"/>
            <ac:spMk id="2" creationId="{E83F8947-299D-4698-B80E-56B8E23125F0}"/>
          </ac:spMkLst>
        </pc:spChg>
      </pc:sldChg>
      <pc:sldChg chg="modSp mod">
        <pc:chgData name="Koksrud Andreas" userId="9d9beba6-c052-407a-8599-c781a677a996" providerId="ADAL" clId="{4C03B8BE-ED6C-47DA-A194-101B46B7832B}" dt="2024-02-02T08:16:43.721" v="6652" actId="20577"/>
        <pc:sldMkLst>
          <pc:docMk/>
          <pc:sldMk cId="4184721091" sldId="775"/>
        </pc:sldMkLst>
        <pc:spChg chg="mod">
          <ac:chgData name="Koksrud Andreas" userId="9d9beba6-c052-407a-8599-c781a677a996" providerId="ADAL" clId="{4C03B8BE-ED6C-47DA-A194-101B46B7832B}" dt="2024-02-02T08:16:43.721" v="6652" actId="20577"/>
          <ac:spMkLst>
            <pc:docMk/>
            <pc:sldMk cId="4184721091" sldId="775"/>
            <ac:spMk id="181" creationId="{00000000-0000-0000-0000-000000000000}"/>
          </ac:spMkLst>
        </pc:spChg>
      </pc:sldChg>
      <pc:sldChg chg="addSp delSp modSp mod">
        <pc:chgData name="Koksrud Andreas" userId="9d9beba6-c052-407a-8599-c781a677a996" providerId="ADAL" clId="{4C03B8BE-ED6C-47DA-A194-101B46B7832B}" dt="2024-02-02T08:56:05.287" v="6703" actId="478"/>
        <pc:sldMkLst>
          <pc:docMk/>
          <pc:sldMk cId="590634226" sldId="798"/>
        </pc:sldMkLst>
        <pc:spChg chg="add mod">
          <ac:chgData name="Koksrud Andreas" userId="9d9beba6-c052-407a-8599-c781a677a996" providerId="ADAL" clId="{4C03B8BE-ED6C-47DA-A194-101B46B7832B}" dt="2024-01-29T16:47:07.066" v="5144" actId="571"/>
          <ac:spMkLst>
            <pc:docMk/>
            <pc:sldMk cId="590634226" sldId="798"/>
            <ac:spMk id="4" creationId="{76EC6CAD-A0FB-F729-EAF3-09620E5AB75A}"/>
          </ac:spMkLst>
        </pc:spChg>
        <pc:spChg chg="add mod">
          <ac:chgData name="Koksrud Andreas" userId="9d9beba6-c052-407a-8599-c781a677a996" providerId="ADAL" clId="{4C03B8BE-ED6C-47DA-A194-101B46B7832B}" dt="2024-01-29T16:47:07.066" v="5144" actId="571"/>
          <ac:spMkLst>
            <pc:docMk/>
            <pc:sldMk cId="590634226" sldId="798"/>
            <ac:spMk id="5" creationId="{AA806066-AFA4-308F-A5CD-D298357CF30B}"/>
          </ac:spMkLst>
        </pc:spChg>
        <pc:spChg chg="add mod">
          <ac:chgData name="Koksrud Andreas" userId="9d9beba6-c052-407a-8599-c781a677a996" providerId="ADAL" clId="{4C03B8BE-ED6C-47DA-A194-101B46B7832B}" dt="2024-01-29T16:47:07.066" v="5144" actId="571"/>
          <ac:spMkLst>
            <pc:docMk/>
            <pc:sldMk cId="590634226" sldId="798"/>
            <ac:spMk id="6" creationId="{32E75601-F9A7-2CE6-7D2A-010800678BB3}"/>
          </ac:spMkLst>
        </pc:spChg>
        <pc:spChg chg="add mod">
          <ac:chgData name="Koksrud Andreas" userId="9d9beba6-c052-407a-8599-c781a677a996" providerId="ADAL" clId="{4C03B8BE-ED6C-47DA-A194-101B46B7832B}" dt="2024-01-29T16:47:07.066" v="5144" actId="571"/>
          <ac:spMkLst>
            <pc:docMk/>
            <pc:sldMk cId="590634226" sldId="798"/>
            <ac:spMk id="7" creationId="{173EE576-C978-5132-9A6C-9DC75C01B3DE}"/>
          </ac:spMkLst>
        </pc:spChg>
        <pc:spChg chg="add mod">
          <ac:chgData name="Koksrud Andreas" userId="9d9beba6-c052-407a-8599-c781a677a996" providerId="ADAL" clId="{4C03B8BE-ED6C-47DA-A194-101B46B7832B}" dt="2024-01-29T16:47:07.066" v="5144" actId="571"/>
          <ac:spMkLst>
            <pc:docMk/>
            <pc:sldMk cId="590634226" sldId="798"/>
            <ac:spMk id="8" creationId="{B81F1712-D0DA-65B6-21DE-24D1B4758BCF}"/>
          </ac:spMkLst>
        </pc:spChg>
        <pc:spChg chg="add mod">
          <ac:chgData name="Koksrud Andreas" userId="9d9beba6-c052-407a-8599-c781a677a996" providerId="ADAL" clId="{4C03B8BE-ED6C-47DA-A194-101B46B7832B}" dt="2024-01-29T16:47:07.066" v="5144" actId="571"/>
          <ac:spMkLst>
            <pc:docMk/>
            <pc:sldMk cId="590634226" sldId="798"/>
            <ac:spMk id="9" creationId="{143C0B08-8197-70C4-890A-DC75AE10E772}"/>
          </ac:spMkLst>
        </pc:spChg>
        <pc:spChg chg="add mod">
          <ac:chgData name="Koksrud Andreas" userId="9d9beba6-c052-407a-8599-c781a677a996" providerId="ADAL" clId="{4C03B8BE-ED6C-47DA-A194-101B46B7832B}" dt="2024-01-29T16:47:07.066" v="5144" actId="571"/>
          <ac:spMkLst>
            <pc:docMk/>
            <pc:sldMk cId="590634226" sldId="798"/>
            <ac:spMk id="10" creationId="{795A1E0B-DA2B-8E96-EABD-D01A1D5C7892}"/>
          </ac:spMkLst>
        </pc:spChg>
        <pc:spChg chg="add mod">
          <ac:chgData name="Koksrud Andreas" userId="9d9beba6-c052-407a-8599-c781a677a996" providerId="ADAL" clId="{4C03B8BE-ED6C-47DA-A194-101B46B7832B}" dt="2024-01-29T16:47:07.066" v="5144" actId="571"/>
          <ac:spMkLst>
            <pc:docMk/>
            <pc:sldMk cId="590634226" sldId="798"/>
            <ac:spMk id="11" creationId="{3EDD7DDA-4D30-BB94-4ED0-D3CF1A0E57BC}"/>
          </ac:spMkLst>
        </pc:spChg>
        <pc:spChg chg="add mod">
          <ac:chgData name="Koksrud Andreas" userId="9d9beba6-c052-407a-8599-c781a677a996" providerId="ADAL" clId="{4C03B8BE-ED6C-47DA-A194-101B46B7832B}" dt="2024-01-29T16:47:07.066" v="5144" actId="571"/>
          <ac:spMkLst>
            <pc:docMk/>
            <pc:sldMk cId="590634226" sldId="798"/>
            <ac:spMk id="12" creationId="{C8A9678F-A1E4-B8C4-08B4-A05C9178EAA7}"/>
          </ac:spMkLst>
        </pc:spChg>
        <pc:spChg chg="add mod">
          <ac:chgData name="Koksrud Andreas" userId="9d9beba6-c052-407a-8599-c781a677a996" providerId="ADAL" clId="{4C03B8BE-ED6C-47DA-A194-101B46B7832B}" dt="2024-01-29T16:47:07.066" v="5144" actId="571"/>
          <ac:spMkLst>
            <pc:docMk/>
            <pc:sldMk cId="590634226" sldId="798"/>
            <ac:spMk id="13" creationId="{D9DC8C95-7B23-D269-7A13-CDD3C2D98128}"/>
          </ac:spMkLst>
        </pc:spChg>
        <pc:spChg chg="add del mod">
          <ac:chgData name="Koksrud Andreas" userId="9d9beba6-c052-407a-8599-c781a677a996" providerId="ADAL" clId="{4C03B8BE-ED6C-47DA-A194-101B46B7832B}" dt="2024-01-29T16:39:08.513" v="4942" actId="478"/>
          <ac:spMkLst>
            <pc:docMk/>
            <pc:sldMk cId="590634226" sldId="798"/>
            <ac:spMk id="14" creationId="{8D9920B0-1D32-D02A-6921-ABE9ACD0AE33}"/>
          </ac:spMkLst>
        </pc:spChg>
        <pc:spChg chg="add del mod">
          <ac:chgData name="Koksrud Andreas" userId="9d9beba6-c052-407a-8599-c781a677a996" providerId="ADAL" clId="{4C03B8BE-ED6C-47DA-A194-101B46B7832B}" dt="2024-01-29T16:39:10.233" v="4943" actId="478"/>
          <ac:spMkLst>
            <pc:docMk/>
            <pc:sldMk cId="590634226" sldId="798"/>
            <ac:spMk id="15" creationId="{9FFFDC5E-95D4-4856-AC3E-4973BB1F2023}"/>
          </ac:spMkLst>
        </pc:spChg>
        <pc:spChg chg="add mod">
          <ac:chgData name="Koksrud Andreas" userId="9d9beba6-c052-407a-8599-c781a677a996" providerId="ADAL" clId="{4C03B8BE-ED6C-47DA-A194-101B46B7832B}" dt="2024-01-29T16:47:07.066" v="5144" actId="571"/>
          <ac:spMkLst>
            <pc:docMk/>
            <pc:sldMk cId="590634226" sldId="798"/>
            <ac:spMk id="16" creationId="{F5AC8282-AC0C-4362-FD4B-A2E2D13D1A1F}"/>
          </ac:spMkLst>
        </pc:spChg>
        <pc:spChg chg="add mod">
          <ac:chgData name="Koksrud Andreas" userId="9d9beba6-c052-407a-8599-c781a677a996" providerId="ADAL" clId="{4C03B8BE-ED6C-47DA-A194-101B46B7832B}" dt="2024-01-29T16:47:07.066" v="5144" actId="571"/>
          <ac:spMkLst>
            <pc:docMk/>
            <pc:sldMk cId="590634226" sldId="798"/>
            <ac:spMk id="17" creationId="{0CA6654D-39BE-7B80-3FFB-2141CE670F1C}"/>
          </ac:spMkLst>
        </pc:spChg>
        <pc:spChg chg="add mod">
          <ac:chgData name="Koksrud Andreas" userId="9d9beba6-c052-407a-8599-c781a677a996" providerId="ADAL" clId="{4C03B8BE-ED6C-47DA-A194-101B46B7832B}" dt="2024-01-29T16:47:07.066" v="5144" actId="571"/>
          <ac:spMkLst>
            <pc:docMk/>
            <pc:sldMk cId="590634226" sldId="798"/>
            <ac:spMk id="18" creationId="{E92C9186-C396-CC74-44EB-039D5312BA35}"/>
          </ac:spMkLst>
        </pc:spChg>
        <pc:spChg chg="add mod">
          <ac:chgData name="Koksrud Andreas" userId="9d9beba6-c052-407a-8599-c781a677a996" providerId="ADAL" clId="{4C03B8BE-ED6C-47DA-A194-101B46B7832B}" dt="2024-01-29T16:47:07.066" v="5144" actId="571"/>
          <ac:spMkLst>
            <pc:docMk/>
            <pc:sldMk cId="590634226" sldId="798"/>
            <ac:spMk id="19" creationId="{DA741487-A195-874A-955B-70528E9B3AAB}"/>
          </ac:spMkLst>
        </pc:spChg>
        <pc:spChg chg="add mod">
          <ac:chgData name="Koksrud Andreas" userId="9d9beba6-c052-407a-8599-c781a677a996" providerId="ADAL" clId="{4C03B8BE-ED6C-47DA-A194-101B46B7832B}" dt="2024-01-29T16:47:07.066" v="5144" actId="571"/>
          <ac:spMkLst>
            <pc:docMk/>
            <pc:sldMk cId="590634226" sldId="798"/>
            <ac:spMk id="20" creationId="{BDB90CA0-D496-47E4-97F6-BEA1BB812FDC}"/>
          </ac:spMkLst>
        </pc:spChg>
        <pc:spChg chg="add del mod">
          <ac:chgData name="Koksrud Andreas" userId="9d9beba6-c052-407a-8599-c781a677a996" providerId="ADAL" clId="{4C03B8BE-ED6C-47DA-A194-101B46B7832B}" dt="2024-01-29T16:40:37.869" v="4977" actId="478"/>
          <ac:spMkLst>
            <pc:docMk/>
            <pc:sldMk cId="590634226" sldId="798"/>
            <ac:spMk id="22" creationId="{B697C43F-A305-2805-2B1F-74EFFD75E572}"/>
          </ac:spMkLst>
        </pc:spChg>
        <pc:spChg chg="add mod ord">
          <ac:chgData name="Koksrud Andreas" userId="9d9beba6-c052-407a-8599-c781a677a996" providerId="ADAL" clId="{4C03B8BE-ED6C-47DA-A194-101B46B7832B}" dt="2024-01-29T16:43:04.604" v="5061" actId="1076"/>
          <ac:spMkLst>
            <pc:docMk/>
            <pc:sldMk cId="590634226" sldId="798"/>
            <ac:spMk id="24" creationId="{D6A143A2-6DC8-EE0A-CCB1-B424797B0848}"/>
          </ac:spMkLst>
        </pc:spChg>
        <pc:spChg chg="add mod">
          <ac:chgData name="Koksrud Andreas" userId="9d9beba6-c052-407a-8599-c781a677a996" providerId="ADAL" clId="{4C03B8BE-ED6C-47DA-A194-101B46B7832B}" dt="2024-01-29T16:43:04.604" v="5061" actId="1076"/>
          <ac:spMkLst>
            <pc:docMk/>
            <pc:sldMk cId="590634226" sldId="798"/>
            <ac:spMk id="25" creationId="{45DA5927-31D6-A6F7-3DA5-36780F427DE0}"/>
          </ac:spMkLst>
        </pc:spChg>
        <pc:spChg chg="add del mod">
          <ac:chgData name="Koksrud Andreas" userId="9d9beba6-c052-407a-8599-c781a677a996" providerId="ADAL" clId="{4C03B8BE-ED6C-47DA-A194-101B46B7832B}" dt="2024-01-29T16:42:30.303" v="5053" actId="478"/>
          <ac:spMkLst>
            <pc:docMk/>
            <pc:sldMk cId="590634226" sldId="798"/>
            <ac:spMk id="26" creationId="{56089A57-DDBE-ECBF-286F-3D409469B608}"/>
          </ac:spMkLst>
        </pc:spChg>
        <pc:spChg chg="add del mod">
          <ac:chgData name="Koksrud Andreas" userId="9d9beba6-c052-407a-8599-c781a677a996" providerId="ADAL" clId="{4C03B8BE-ED6C-47DA-A194-101B46B7832B}" dt="2024-01-29T16:42:30.303" v="5053" actId="478"/>
          <ac:spMkLst>
            <pc:docMk/>
            <pc:sldMk cId="590634226" sldId="798"/>
            <ac:spMk id="27" creationId="{A9BA73F8-6B68-5293-5DB0-B79895257530}"/>
          </ac:spMkLst>
        </pc:spChg>
        <pc:spChg chg="add mod">
          <ac:chgData name="Koksrud Andreas" userId="9d9beba6-c052-407a-8599-c781a677a996" providerId="ADAL" clId="{4C03B8BE-ED6C-47DA-A194-101B46B7832B}" dt="2024-01-29T16:43:04.604" v="5061" actId="1076"/>
          <ac:spMkLst>
            <pc:docMk/>
            <pc:sldMk cId="590634226" sldId="798"/>
            <ac:spMk id="28" creationId="{AF5CE770-A549-B9DB-E6CF-AC2EE64049DB}"/>
          </ac:spMkLst>
        </pc:spChg>
        <pc:spChg chg="add mod">
          <ac:chgData name="Koksrud Andreas" userId="9d9beba6-c052-407a-8599-c781a677a996" providerId="ADAL" clId="{4C03B8BE-ED6C-47DA-A194-101B46B7832B}" dt="2024-01-29T16:44:22.689" v="5066" actId="20577"/>
          <ac:spMkLst>
            <pc:docMk/>
            <pc:sldMk cId="590634226" sldId="798"/>
            <ac:spMk id="29" creationId="{FD8B6B09-0BAA-72A3-5069-03FB3A6F1FD3}"/>
          </ac:spMkLst>
        </pc:spChg>
        <pc:spChg chg="add mod">
          <ac:chgData name="Koksrud Andreas" userId="9d9beba6-c052-407a-8599-c781a677a996" providerId="ADAL" clId="{4C03B8BE-ED6C-47DA-A194-101B46B7832B}" dt="2024-01-29T16:43:04.604" v="5061" actId="1076"/>
          <ac:spMkLst>
            <pc:docMk/>
            <pc:sldMk cId="590634226" sldId="798"/>
            <ac:spMk id="30" creationId="{23887655-624B-D06C-224F-3506B1E8556B}"/>
          </ac:spMkLst>
        </pc:spChg>
        <pc:spChg chg="add mod">
          <ac:chgData name="Koksrud Andreas" userId="9d9beba6-c052-407a-8599-c781a677a996" providerId="ADAL" clId="{4C03B8BE-ED6C-47DA-A194-101B46B7832B}" dt="2024-01-29T16:44:30.497" v="5083" actId="20577"/>
          <ac:spMkLst>
            <pc:docMk/>
            <pc:sldMk cId="590634226" sldId="798"/>
            <ac:spMk id="31" creationId="{25298CD9-32CC-ACCF-BB55-FF61205764D4}"/>
          </ac:spMkLst>
        </pc:spChg>
        <pc:spChg chg="add mod">
          <ac:chgData name="Koksrud Andreas" userId="9d9beba6-c052-407a-8599-c781a677a996" providerId="ADAL" clId="{4C03B8BE-ED6C-47DA-A194-101B46B7832B}" dt="2024-01-29T16:43:04.604" v="5061" actId="1076"/>
          <ac:spMkLst>
            <pc:docMk/>
            <pc:sldMk cId="590634226" sldId="798"/>
            <ac:spMk id="32" creationId="{A4D8B920-98A2-F77B-D3AE-16A265F6474B}"/>
          </ac:spMkLst>
        </pc:spChg>
        <pc:spChg chg="add mod">
          <ac:chgData name="Koksrud Andreas" userId="9d9beba6-c052-407a-8599-c781a677a996" providerId="ADAL" clId="{4C03B8BE-ED6C-47DA-A194-101B46B7832B}" dt="2024-01-29T16:47:43.128" v="5209" actId="20577"/>
          <ac:spMkLst>
            <pc:docMk/>
            <pc:sldMk cId="590634226" sldId="798"/>
            <ac:spMk id="33" creationId="{F0DE4DEE-C43D-8E47-F334-0C8821CE1F9C}"/>
          </ac:spMkLst>
        </pc:spChg>
        <pc:spChg chg="add mod">
          <ac:chgData name="Koksrud Andreas" userId="9d9beba6-c052-407a-8599-c781a677a996" providerId="ADAL" clId="{4C03B8BE-ED6C-47DA-A194-101B46B7832B}" dt="2024-01-29T16:47:37.251" v="5200" actId="1076"/>
          <ac:spMkLst>
            <pc:docMk/>
            <pc:sldMk cId="590634226" sldId="798"/>
            <ac:spMk id="72" creationId="{C90AABEB-82E3-05B0-A468-8E6FC57D6DF4}"/>
          </ac:spMkLst>
        </pc:spChg>
        <pc:spChg chg="add mod">
          <ac:chgData name="Koksrud Andreas" userId="9d9beba6-c052-407a-8599-c781a677a996" providerId="ADAL" clId="{4C03B8BE-ED6C-47DA-A194-101B46B7832B}" dt="2024-01-29T16:47:17.597" v="5172" actId="14100"/>
          <ac:spMkLst>
            <pc:docMk/>
            <pc:sldMk cId="590634226" sldId="798"/>
            <ac:spMk id="73" creationId="{62EE9815-8AC9-0E40-C19D-3B634AB9D747}"/>
          </ac:spMkLst>
        </pc:spChg>
        <pc:spChg chg="mod">
          <ac:chgData name="Koksrud Andreas" userId="9d9beba6-c052-407a-8599-c781a677a996" providerId="ADAL" clId="{4C03B8BE-ED6C-47DA-A194-101B46B7832B}" dt="2024-02-02T08:52:41.679" v="6702" actId="20577"/>
          <ac:spMkLst>
            <pc:docMk/>
            <pc:sldMk cId="590634226" sldId="798"/>
            <ac:spMk id="181" creationId="{00000000-0000-0000-0000-000000000000}"/>
          </ac:spMkLst>
        </pc:spChg>
        <pc:grpChg chg="add mod">
          <ac:chgData name="Koksrud Andreas" userId="9d9beba6-c052-407a-8599-c781a677a996" providerId="ADAL" clId="{4C03B8BE-ED6C-47DA-A194-101B46B7832B}" dt="2024-01-29T16:47:07.066" v="5144" actId="571"/>
          <ac:grpSpMkLst>
            <pc:docMk/>
            <pc:sldMk cId="590634226" sldId="798"/>
            <ac:grpSpMk id="21" creationId="{C78476C5-6658-C6CA-78C4-EDCE2DF22B7A}"/>
          </ac:grpSpMkLst>
        </pc:grpChg>
        <pc:picChg chg="add mod">
          <ac:chgData name="Koksrud Andreas" userId="9d9beba6-c052-407a-8599-c781a677a996" providerId="ADAL" clId="{4C03B8BE-ED6C-47DA-A194-101B46B7832B}" dt="2024-01-29T16:40:45.576" v="4981" actId="1076"/>
          <ac:picMkLst>
            <pc:docMk/>
            <pc:sldMk cId="590634226" sldId="798"/>
            <ac:picMk id="3" creationId="{7BD3BC71-3BEA-530A-21CA-D182EFC79559}"/>
          </ac:picMkLst>
        </pc:picChg>
        <pc:picChg chg="add mod">
          <ac:chgData name="Koksrud Andreas" userId="9d9beba6-c052-407a-8599-c781a677a996" providerId="ADAL" clId="{4C03B8BE-ED6C-47DA-A194-101B46B7832B}" dt="2024-01-29T16:44:12.336" v="5063" actId="1076"/>
          <ac:picMkLst>
            <pc:docMk/>
            <pc:sldMk cId="590634226" sldId="798"/>
            <ac:picMk id="35" creationId="{3BF28389-0F1E-578C-BFF7-1482582B3988}"/>
          </ac:picMkLst>
        </pc:picChg>
        <pc:picChg chg="add mod">
          <ac:chgData name="Koksrud Andreas" userId="9d9beba6-c052-407a-8599-c781a677a996" providerId="ADAL" clId="{4C03B8BE-ED6C-47DA-A194-101B46B7832B}" dt="2024-01-29T16:44:14.876" v="5064" actId="1076"/>
          <ac:picMkLst>
            <pc:docMk/>
            <pc:sldMk cId="590634226" sldId="798"/>
            <ac:picMk id="37" creationId="{8E445EF0-DC34-C251-C08D-FB2C41C38AFF}"/>
          </ac:picMkLst>
        </pc:picChg>
        <pc:cxnChg chg="add mod">
          <ac:chgData name="Koksrud Andreas" userId="9d9beba6-c052-407a-8599-c781a677a996" providerId="ADAL" clId="{4C03B8BE-ED6C-47DA-A194-101B46B7832B}" dt="2024-01-29T16:44:53.982" v="5107" actId="13822"/>
          <ac:cxnSpMkLst>
            <pc:docMk/>
            <pc:sldMk cId="590634226" sldId="798"/>
            <ac:cxnSpMk id="39" creationId="{2CC717A9-1599-8DC4-6F65-CFC6B9B0F588}"/>
          </ac:cxnSpMkLst>
        </pc:cxnChg>
        <pc:cxnChg chg="add del mod">
          <ac:chgData name="Koksrud Andreas" userId="9d9beba6-c052-407a-8599-c781a677a996" providerId="ADAL" clId="{4C03B8BE-ED6C-47DA-A194-101B46B7832B}" dt="2024-01-29T16:45:05.399" v="5110" actId="478"/>
          <ac:cxnSpMkLst>
            <pc:docMk/>
            <pc:sldMk cId="590634226" sldId="798"/>
            <ac:cxnSpMk id="40" creationId="{D0E24163-CA8F-624C-C365-B6A57C6421BC}"/>
          </ac:cxnSpMkLst>
        </pc:cxnChg>
        <pc:cxnChg chg="add mod">
          <ac:chgData name="Koksrud Andreas" userId="9d9beba6-c052-407a-8599-c781a677a996" providerId="ADAL" clId="{4C03B8BE-ED6C-47DA-A194-101B46B7832B}" dt="2024-01-29T16:45:18.801" v="5112" actId="13822"/>
          <ac:cxnSpMkLst>
            <pc:docMk/>
            <pc:sldMk cId="590634226" sldId="798"/>
            <ac:cxnSpMk id="43" creationId="{1D40F89F-E142-BD6A-7B56-127A0B7F0D41}"/>
          </ac:cxnSpMkLst>
        </pc:cxnChg>
        <pc:cxnChg chg="add mod">
          <ac:chgData name="Koksrud Andreas" userId="9d9beba6-c052-407a-8599-c781a677a996" providerId="ADAL" clId="{4C03B8BE-ED6C-47DA-A194-101B46B7832B}" dt="2024-01-29T16:45:29.277" v="5115" actId="14100"/>
          <ac:cxnSpMkLst>
            <pc:docMk/>
            <pc:sldMk cId="590634226" sldId="798"/>
            <ac:cxnSpMk id="44" creationId="{F5E7D3CF-EE20-FBE8-5736-3CD8860A91D0}"/>
          </ac:cxnSpMkLst>
        </pc:cxnChg>
        <pc:cxnChg chg="add mod">
          <ac:chgData name="Koksrud Andreas" userId="9d9beba6-c052-407a-8599-c781a677a996" providerId="ADAL" clId="{4C03B8BE-ED6C-47DA-A194-101B46B7832B}" dt="2024-01-29T16:45:43.382" v="5122" actId="14100"/>
          <ac:cxnSpMkLst>
            <pc:docMk/>
            <pc:sldMk cId="590634226" sldId="798"/>
            <ac:cxnSpMk id="47" creationId="{5E785A8F-944D-6D70-ECB1-F5E458589A00}"/>
          </ac:cxnSpMkLst>
        </pc:cxnChg>
        <pc:cxnChg chg="add mod">
          <ac:chgData name="Koksrud Andreas" userId="9d9beba6-c052-407a-8599-c781a677a996" providerId="ADAL" clId="{4C03B8BE-ED6C-47DA-A194-101B46B7832B}" dt="2024-01-29T16:45:40.353" v="5121" actId="14100"/>
          <ac:cxnSpMkLst>
            <pc:docMk/>
            <pc:sldMk cId="590634226" sldId="798"/>
            <ac:cxnSpMk id="49" creationId="{D7165246-2A13-10B8-0614-866976B2A3EB}"/>
          </ac:cxnSpMkLst>
        </pc:cxnChg>
        <pc:cxnChg chg="add mod">
          <ac:chgData name="Koksrud Andreas" userId="9d9beba6-c052-407a-8599-c781a677a996" providerId="ADAL" clId="{4C03B8BE-ED6C-47DA-A194-101B46B7832B}" dt="2024-01-29T16:45:59.728" v="5125" actId="14100"/>
          <ac:cxnSpMkLst>
            <pc:docMk/>
            <pc:sldMk cId="590634226" sldId="798"/>
            <ac:cxnSpMk id="53" creationId="{80A07859-BE6E-4E3A-E84C-A016FA926A81}"/>
          </ac:cxnSpMkLst>
        </pc:cxnChg>
        <pc:cxnChg chg="add del mod">
          <ac:chgData name="Koksrud Andreas" userId="9d9beba6-c052-407a-8599-c781a677a996" providerId="ADAL" clId="{4C03B8BE-ED6C-47DA-A194-101B46B7832B}" dt="2024-01-29T16:46:45.005" v="5142" actId="478"/>
          <ac:cxnSpMkLst>
            <pc:docMk/>
            <pc:sldMk cId="590634226" sldId="798"/>
            <ac:cxnSpMk id="56" creationId="{AB2A5FB1-48C0-02C5-4169-9C4BB3D5F19C}"/>
          </ac:cxnSpMkLst>
        </pc:cxnChg>
        <pc:cxnChg chg="add del mod">
          <ac:chgData name="Koksrud Andreas" userId="9d9beba6-c052-407a-8599-c781a677a996" providerId="ADAL" clId="{4C03B8BE-ED6C-47DA-A194-101B46B7832B}" dt="2024-02-02T08:56:05.287" v="6703" actId="478"/>
          <ac:cxnSpMkLst>
            <pc:docMk/>
            <pc:sldMk cId="590634226" sldId="798"/>
            <ac:cxnSpMk id="59" creationId="{65745E8E-C968-BFC6-3E1B-EFBC6C45D35B}"/>
          </ac:cxnSpMkLst>
        </pc:cxnChg>
        <pc:cxnChg chg="add mod">
          <ac:chgData name="Koksrud Andreas" userId="9d9beba6-c052-407a-8599-c781a677a996" providerId="ADAL" clId="{4C03B8BE-ED6C-47DA-A194-101B46B7832B}" dt="2024-01-29T16:46:23.122" v="5134" actId="14100"/>
          <ac:cxnSpMkLst>
            <pc:docMk/>
            <pc:sldMk cId="590634226" sldId="798"/>
            <ac:cxnSpMk id="62" creationId="{0FEFA21F-8DC1-4CBA-6059-D1AB3E3BDDCD}"/>
          </ac:cxnSpMkLst>
        </pc:cxnChg>
        <pc:cxnChg chg="add mod">
          <ac:chgData name="Koksrud Andreas" userId="9d9beba6-c052-407a-8599-c781a677a996" providerId="ADAL" clId="{4C03B8BE-ED6C-47DA-A194-101B46B7832B}" dt="2024-01-29T16:46:29.223" v="5137" actId="14100"/>
          <ac:cxnSpMkLst>
            <pc:docMk/>
            <pc:sldMk cId="590634226" sldId="798"/>
            <ac:cxnSpMk id="65" creationId="{66F79FAD-868B-7830-27AC-411EE8EEEEBF}"/>
          </ac:cxnSpMkLst>
        </pc:cxnChg>
        <pc:cxnChg chg="add mod">
          <ac:chgData name="Koksrud Andreas" userId="9d9beba6-c052-407a-8599-c781a677a996" providerId="ADAL" clId="{4C03B8BE-ED6C-47DA-A194-101B46B7832B}" dt="2024-01-29T16:46:36.687" v="5140" actId="14100"/>
          <ac:cxnSpMkLst>
            <pc:docMk/>
            <pc:sldMk cId="590634226" sldId="798"/>
            <ac:cxnSpMk id="68" creationId="{4FA43706-4263-7CE9-ADAE-56DC0D8759FE}"/>
          </ac:cxnSpMkLst>
        </pc:cxnChg>
      </pc:sldChg>
      <pc:sldChg chg="modSp mod">
        <pc:chgData name="Koksrud Andreas" userId="9d9beba6-c052-407a-8599-c781a677a996" providerId="ADAL" clId="{4C03B8BE-ED6C-47DA-A194-101B46B7832B}" dt="2024-02-01T13:30:05.618" v="6304" actId="20577"/>
        <pc:sldMkLst>
          <pc:docMk/>
          <pc:sldMk cId="2075912972" sldId="800"/>
        </pc:sldMkLst>
        <pc:spChg chg="mod">
          <ac:chgData name="Koksrud Andreas" userId="9d9beba6-c052-407a-8599-c781a677a996" providerId="ADAL" clId="{4C03B8BE-ED6C-47DA-A194-101B46B7832B}" dt="2024-01-29T13:10:43.831" v="4513" actId="20577"/>
          <ac:spMkLst>
            <pc:docMk/>
            <pc:sldMk cId="2075912972" sldId="800"/>
            <ac:spMk id="4" creationId="{1F0030D3-C16D-0458-39A0-65E4C91CE228}"/>
          </ac:spMkLst>
        </pc:spChg>
        <pc:graphicFrameChg chg="mod modGraphic">
          <ac:chgData name="Koksrud Andreas" userId="9d9beba6-c052-407a-8599-c781a677a996" providerId="ADAL" clId="{4C03B8BE-ED6C-47DA-A194-101B46B7832B}" dt="2024-02-01T13:30:05.618" v="6304" actId="20577"/>
          <ac:graphicFrameMkLst>
            <pc:docMk/>
            <pc:sldMk cId="2075912972" sldId="800"/>
            <ac:graphicFrameMk id="3" creationId="{9988BFF9-164F-39C7-5576-A1BE9BB1B8AA}"/>
          </ac:graphicFrameMkLst>
        </pc:graphicFrameChg>
      </pc:sldChg>
      <pc:sldChg chg="addSp delSp modSp mod">
        <pc:chgData name="Koksrud Andreas" userId="9d9beba6-c052-407a-8599-c781a677a996" providerId="ADAL" clId="{4C03B8BE-ED6C-47DA-A194-101B46B7832B}" dt="2024-02-01T13:31:05.641" v="6337" actId="20577"/>
        <pc:sldMkLst>
          <pc:docMk/>
          <pc:sldMk cId="1335476865" sldId="813"/>
        </pc:sldMkLst>
        <pc:spChg chg="add del mod">
          <ac:chgData name="Koksrud Andreas" userId="9d9beba6-c052-407a-8599-c781a677a996" providerId="ADAL" clId="{4C03B8BE-ED6C-47DA-A194-101B46B7832B}" dt="2024-01-23T12:00:41.005" v="64" actId="478"/>
          <ac:spMkLst>
            <pc:docMk/>
            <pc:sldMk cId="1335476865" sldId="813"/>
            <ac:spMk id="4" creationId="{61A6469C-BA45-1270-DE62-9849E8AD6296}"/>
          </ac:spMkLst>
        </pc:spChg>
        <pc:spChg chg="mod">
          <ac:chgData name="Koksrud Andreas" userId="9d9beba6-c052-407a-8599-c781a677a996" providerId="ADAL" clId="{4C03B8BE-ED6C-47DA-A194-101B46B7832B}" dt="2024-02-01T13:31:05.641" v="6337" actId="20577"/>
          <ac:spMkLst>
            <pc:docMk/>
            <pc:sldMk cId="1335476865" sldId="813"/>
            <ac:spMk id="5" creationId="{4544DAF9-645F-44E3-08C5-45A5700AF33A}"/>
          </ac:spMkLst>
        </pc:spChg>
        <pc:spChg chg="mod">
          <ac:chgData name="Koksrud Andreas" userId="9d9beba6-c052-407a-8599-c781a677a996" providerId="ADAL" clId="{4C03B8BE-ED6C-47DA-A194-101B46B7832B}" dt="2024-01-23T12:10:58.377" v="131" actId="207"/>
          <ac:spMkLst>
            <pc:docMk/>
            <pc:sldMk cId="1335476865" sldId="813"/>
            <ac:spMk id="6" creationId="{8CB466B1-5D8D-577F-167C-F0D8E426E805}"/>
          </ac:spMkLst>
        </pc:spChg>
        <pc:spChg chg="mod">
          <ac:chgData name="Koksrud Andreas" userId="9d9beba6-c052-407a-8599-c781a677a996" providerId="ADAL" clId="{4C03B8BE-ED6C-47DA-A194-101B46B7832B}" dt="2024-01-23T12:10:58.377" v="131" actId="207"/>
          <ac:spMkLst>
            <pc:docMk/>
            <pc:sldMk cId="1335476865" sldId="813"/>
            <ac:spMk id="7" creationId="{0A2971D7-73A6-15C4-DF47-BE19C2977C19}"/>
          </ac:spMkLst>
        </pc:spChg>
        <pc:spChg chg="mod">
          <ac:chgData name="Koksrud Andreas" userId="9d9beba6-c052-407a-8599-c781a677a996" providerId="ADAL" clId="{4C03B8BE-ED6C-47DA-A194-101B46B7832B}" dt="2024-01-23T12:10:47.622" v="130" actId="207"/>
          <ac:spMkLst>
            <pc:docMk/>
            <pc:sldMk cId="1335476865" sldId="813"/>
            <ac:spMk id="8" creationId="{BC37532E-4FDD-8095-35D0-D09AA5F7FFD9}"/>
          </ac:spMkLst>
        </pc:spChg>
        <pc:spChg chg="add del">
          <ac:chgData name="Koksrud Andreas" userId="9d9beba6-c052-407a-8599-c781a677a996" providerId="ADAL" clId="{4C03B8BE-ED6C-47DA-A194-101B46B7832B}" dt="2024-01-23T11:57:39.052" v="7"/>
          <ac:spMkLst>
            <pc:docMk/>
            <pc:sldMk cId="1335476865" sldId="813"/>
            <ac:spMk id="9" creationId="{36012156-81F4-95F9-4738-17034626B2B5}"/>
          </ac:spMkLst>
        </pc:spChg>
        <pc:spChg chg="add del">
          <ac:chgData name="Koksrud Andreas" userId="9d9beba6-c052-407a-8599-c781a677a996" providerId="ADAL" clId="{4C03B8BE-ED6C-47DA-A194-101B46B7832B}" dt="2024-01-23T11:57:55.177" v="15" actId="478"/>
          <ac:spMkLst>
            <pc:docMk/>
            <pc:sldMk cId="1335476865" sldId="813"/>
            <ac:spMk id="11" creationId="{A5D5D2E7-DC08-6725-1F7D-50C36B906597}"/>
          </ac:spMkLst>
        </pc:spChg>
        <pc:picChg chg="add mod">
          <ac:chgData name="Koksrud Andreas" userId="9d9beba6-c052-407a-8599-c781a677a996" providerId="ADAL" clId="{4C03B8BE-ED6C-47DA-A194-101B46B7832B}" dt="2024-01-23T12:00:53.880" v="67" actId="1076"/>
          <ac:picMkLst>
            <pc:docMk/>
            <pc:sldMk cId="1335476865" sldId="813"/>
            <ac:picMk id="3" creationId="{6970F742-0D09-58BF-DB2F-BDFB50BD601B}"/>
          </ac:picMkLst>
        </pc:picChg>
        <pc:picChg chg="del">
          <ac:chgData name="Koksrud Andreas" userId="9d9beba6-c052-407a-8599-c781a677a996" providerId="ADAL" clId="{4C03B8BE-ED6C-47DA-A194-101B46B7832B}" dt="2024-01-23T12:00:49.340" v="65" actId="478"/>
          <ac:picMkLst>
            <pc:docMk/>
            <pc:sldMk cId="1335476865" sldId="813"/>
            <ac:picMk id="10" creationId="{AA68FF74-1E71-8AC5-422F-D994FA0F2BEE}"/>
          </ac:picMkLst>
        </pc:picChg>
        <pc:picChg chg="add mod">
          <ac:chgData name="Koksrud Andreas" userId="9d9beba6-c052-407a-8599-c781a677a996" providerId="ADAL" clId="{4C03B8BE-ED6C-47DA-A194-101B46B7832B}" dt="2024-01-23T12:00:51.484" v="66" actId="1076"/>
          <ac:picMkLst>
            <pc:docMk/>
            <pc:sldMk cId="1335476865" sldId="813"/>
            <ac:picMk id="14" creationId="{0B4E3063-1A03-9F60-A030-4A43E4F49DD2}"/>
          </ac:picMkLst>
        </pc:picChg>
        <pc:cxnChg chg="mod">
          <ac:chgData name="Koksrud Andreas" userId="9d9beba6-c052-407a-8599-c781a677a996" providerId="ADAL" clId="{4C03B8BE-ED6C-47DA-A194-101B46B7832B}" dt="2024-01-23T12:00:57.576" v="68" actId="14100"/>
          <ac:cxnSpMkLst>
            <pc:docMk/>
            <pc:sldMk cId="1335476865" sldId="813"/>
            <ac:cxnSpMk id="12" creationId="{571881FC-D844-8847-6B92-E6A6B16E93ED}"/>
          </ac:cxnSpMkLst>
        </pc:cxnChg>
      </pc:sldChg>
      <pc:sldChg chg="modSp mod ord">
        <pc:chgData name="Koksrud Andreas" userId="9d9beba6-c052-407a-8599-c781a677a996" providerId="ADAL" clId="{4C03B8BE-ED6C-47DA-A194-101B46B7832B}" dt="2024-02-02T10:18:46.071" v="6818" actId="20577"/>
        <pc:sldMkLst>
          <pc:docMk/>
          <pc:sldMk cId="798825500" sldId="844"/>
        </pc:sldMkLst>
        <pc:spChg chg="mod">
          <ac:chgData name="Koksrud Andreas" userId="9d9beba6-c052-407a-8599-c781a677a996" providerId="ADAL" clId="{4C03B8BE-ED6C-47DA-A194-101B46B7832B}" dt="2024-02-01T19:04:48.157" v="6384" actId="20577"/>
          <ac:spMkLst>
            <pc:docMk/>
            <pc:sldMk cId="798825500" sldId="844"/>
            <ac:spMk id="2" creationId="{244AF8B4-0676-DA57-A478-7C2D0FFFC8AA}"/>
          </ac:spMkLst>
        </pc:spChg>
        <pc:spChg chg="mod">
          <ac:chgData name="Koksrud Andreas" userId="9d9beba6-c052-407a-8599-c781a677a996" providerId="ADAL" clId="{4C03B8BE-ED6C-47DA-A194-101B46B7832B}" dt="2024-02-02T10:18:46.071" v="6818" actId="20577"/>
          <ac:spMkLst>
            <pc:docMk/>
            <pc:sldMk cId="798825500" sldId="844"/>
            <ac:spMk id="180" creationId="{00000000-0000-0000-0000-000000000000}"/>
          </ac:spMkLst>
        </pc:spChg>
      </pc:sldChg>
      <pc:sldChg chg="addSp modSp mod">
        <pc:chgData name="Koksrud Andreas" userId="9d9beba6-c052-407a-8599-c781a677a996" providerId="ADAL" clId="{4C03B8BE-ED6C-47DA-A194-101B46B7832B}" dt="2024-01-29T13:14:12.556" v="4646" actId="1076"/>
        <pc:sldMkLst>
          <pc:docMk/>
          <pc:sldMk cId="2885639092" sldId="848"/>
        </pc:sldMkLst>
        <pc:spChg chg="mod">
          <ac:chgData name="Koksrud Andreas" userId="9d9beba6-c052-407a-8599-c781a677a996" providerId="ADAL" clId="{4C03B8BE-ED6C-47DA-A194-101B46B7832B}" dt="2024-01-29T13:13:26.427" v="4644" actId="20577"/>
          <ac:spMkLst>
            <pc:docMk/>
            <pc:sldMk cId="2885639092" sldId="848"/>
            <ac:spMk id="181" creationId="{00000000-0000-0000-0000-000000000000}"/>
          </ac:spMkLst>
        </pc:spChg>
        <pc:picChg chg="add mod">
          <ac:chgData name="Koksrud Andreas" userId="9d9beba6-c052-407a-8599-c781a677a996" providerId="ADAL" clId="{4C03B8BE-ED6C-47DA-A194-101B46B7832B}" dt="2024-01-29T13:14:12.556" v="4646" actId="1076"/>
          <ac:picMkLst>
            <pc:docMk/>
            <pc:sldMk cId="2885639092" sldId="848"/>
            <ac:picMk id="3" creationId="{796F67CC-7E7B-58F2-8FAE-370A04D45567}"/>
          </ac:picMkLst>
        </pc:picChg>
      </pc:sldChg>
      <pc:sldChg chg="addSp delSp modSp mod">
        <pc:chgData name="Koksrud Andreas" userId="9d9beba6-c052-407a-8599-c781a677a996" providerId="ADAL" clId="{4C03B8BE-ED6C-47DA-A194-101B46B7832B}" dt="2024-01-31T18:50:46.555" v="5243" actId="478"/>
        <pc:sldMkLst>
          <pc:docMk/>
          <pc:sldMk cId="1110680622" sldId="849"/>
        </pc:sldMkLst>
        <pc:picChg chg="add mod">
          <ac:chgData name="Koksrud Andreas" userId="9d9beba6-c052-407a-8599-c781a677a996" providerId="ADAL" clId="{4C03B8BE-ED6C-47DA-A194-101B46B7832B}" dt="2024-01-23T12:15:09.629" v="134" actId="1076"/>
          <ac:picMkLst>
            <pc:docMk/>
            <pc:sldMk cId="1110680622" sldId="849"/>
            <ac:picMk id="3" creationId="{CABFC9CE-F4C5-4BA7-ED0C-B4AD97EF120F}"/>
          </ac:picMkLst>
        </pc:picChg>
        <pc:picChg chg="add del mod">
          <ac:chgData name="Koksrud Andreas" userId="9d9beba6-c052-407a-8599-c781a677a996" providerId="ADAL" clId="{4C03B8BE-ED6C-47DA-A194-101B46B7832B}" dt="2024-01-31T18:50:43.179" v="5241" actId="478"/>
          <ac:picMkLst>
            <pc:docMk/>
            <pc:sldMk cId="1110680622" sldId="849"/>
            <ac:picMk id="4" creationId="{B7EE2004-24E3-3E3B-5B4D-F5635B6AD06D}"/>
          </ac:picMkLst>
        </pc:picChg>
        <pc:picChg chg="add del mod">
          <ac:chgData name="Koksrud Andreas" userId="9d9beba6-c052-407a-8599-c781a677a996" providerId="ADAL" clId="{4C03B8BE-ED6C-47DA-A194-101B46B7832B}" dt="2024-01-31T18:50:44.971" v="5242" actId="478"/>
          <ac:picMkLst>
            <pc:docMk/>
            <pc:sldMk cId="1110680622" sldId="849"/>
            <ac:picMk id="6" creationId="{4B11CBC5-6722-E94E-6FB3-EDE32F457D22}"/>
          </ac:picMkLst>
        </pc:picChg>
        <pc:picChg chg="add del mod">
          <ac:chgData name="Koksrud Andreas" userId="9d9beba6-c052-407a-8599-c781a677a996" providerId="ADAL" clId="{4C03B8BE-ED6C-47DA-A194-101B46B7832B}" dt="2024-01-31T18:50:46.555" v="5243" actId="478"/>
          <ac:picMkLst>
            <pc:docMk/>
            <pc:sldMk cId="1110680622" sldId="849"/>
            <ac:picMk id="8" creationId="{6069B364-7EA3-19A5-E552-AE9B68CFE4F8}"/>
          </ac:picMkLst>
        </pc:picChg>
        <pc:picChg chg="del">
          <ac:chgData name="Koksrud Andreas" userId="9d9beba6-c052-407a-8599-c781a677a996" providerId="ADAL" clId="{4C03B8BE-ED6C-47DA-A194-101B46B7832B}" dt="2024-01-23T12:14:58.831" v="132" actId="478"/>
          <ac:picMkLst>
            <pc:docMk/>
            <pc:sldMk cId="1110680622" sldId="849"/>
            <ac:picMk id="9" creationId="{A1B7BC37-9C76-1716-BADE-08A1125AAD07}"/>
          </ac:picMkLst>
        </pc:picChg>
      </pc:sldChg>
      <pc:sldChg chg="modSp mod">
        <pc:chgData name="Koksrud Andreas" userId="9d9beba6-c052-407a-8599-c781a677a996" providerId="ADAL" clId="{4C03B8BE-ED6C-47DA-A194-101B46B7832B}" dt="2024-02-01T12:20:56.290" v="6084" actId="20577"/>
        <pc:sldMkLst>
          <pc:docMk/>
          <pc:sldMk cId="468106742" sldId="850"/>
        </pc:sldMkLst>
        <pc:spChg chg="mod">
          <ac:chgData name="Koksrud Andreas" userId="9d9beba6-c052-407a-8599-c781a677a996" providerId="ADAL" clId="{4C03B8BE-ED6C-47DA-A194-101B46B7832B}" dt="2024-02-01T12:20:56.290" v="6084" actId="20577"/>
          <ac:spMkLst>
            <pc:docMk/>
            <pc:sldMk cId="468106742" sldId="850"/>
            <ac:spMk id="180" creationId="{00000000-0000-0000-0000-000000000000}"/>
          </ac:spMkLst>
        </pc:spChg>
      </pc:sldChg>
      <pc:sldChg chg="addSp delSp modSp mod">
        <pc:chgData name="Koksrud Andreas" userId="9d9beba6-c052-407a-8599-c781a677a996" providerId="ADAL" clId="{4C03B8BE-ED6C-47DA-A194-101B46B7832B}" dt="2024-02-02T10:00:27.709" v="6781" actId="6549"/>
        <pc:sldMkLst>
          <pc:docMk/>
          <pc:sldMk cId="82959561" sldId="852"/>
        </pc:sldMkLst>
        <pc:spChg chg="mod">
          <ac:chgData name="Koksrud Andreas" userId="9d9beba6-c052-407a-8599-c781a677a996" providerId="ADAL" clId="{4C03B8BE-ED6C-47DA-A194-101B46B7832B}" dt="2024-02-02T10:00:27.709" v="6781" actId="6549"/>
          <ac:spMkLst>
            <pc:docMk/>
            <pc:sldMk cId="82959561" sldId="852"/>
            <ac:spMk id="2" creationId="{9796E8C1-5924-9DB3-B51B-75296717F89F}"/>
          </ac:spMkLst>
        </pc:spChg>
        <pc:picChg chg="add del mod">
          <ac:chgData name="Koksrud Andreas" userId="9d9beba6-c052-407a-8599-c781a677a996" providerId="ADAL" clId="{4C03B8BE-ED6C-47DA-A194-101B46B7832B}" dt="2024-01-31T18:43:58.100" v="5236" actId="478"/>
          <ac:picMkLst>
            <pc:docMk/>
            <pc:sldMk cId="82959561" sldId="852"/>
            <ac:picMk id="6" creationId="{48188449-2200-9FE6-CADB-DAF18D574FA6}"/>
          </ac:picMkLst>
        </pc:picChg>
      </pc:sldChg>
      <pc:sldChg chg="ord">
        <pc:chgData name="Koksrud Andreas" userId="9d9beba6-c052-407a-8599-c781a677a996" providerId="ADAL" clId="{4C03B8BE-ED6C-47DA-A194-101B46B7832B}" dt="2024-01-23T12:38:36.892" v="554"/>
        <pc:sldMkLst>
          <pc:docMk/>
          <pc:sldMk cId="3385289181" sldId="854"/>
        </pc:sldMkLst>
      </pc:sldChg>
      <pc:sldChg chg="modSp mod">
        <pc:chgData name="Koksrud Andreas" userId="9d9beba6-c052-407a-8599-c781a677a996" providerId="ADAL" clId="{4C03B8BE-ED6C-47DA-A194-101B46B7832B}" dt="2024-02-01T12:21:03.471" v="6085"/>
        <pc:sldMkLst>
          <pc:docMk/>
          <pc:sldMk cId="1250772557" sldId="855"/>
        </pc:sldMkLst>
        <pc:spChg chg="mod">
          <ac:chgData name="Koksrud Andreas" userId="9d9beba6-c052-407a-8599-c781a677a996" providerId="ADAL" clId="{4C03B8BE-ED6C-47DA-A194-101B46B7832B}" dt="2024-02-01T12:21:03.471" v="6085"/>
          <ac:spMkLst>
            <pc:docMk/>
            <pc:sldMk cId="1250772557" sldId="855"/>
            <ac:spMk id="180" creationId="{00000000-0000-0000-0000-000000000000}"/>
          </ac:spMkLst>
        </pc:spChg>
      </pc:sldChg>
      <pc:sldChg chg="modSp mod ord">
        <pc:chgData name="Koksrud Andreas" userId="9d9beba6-c052-407a-8599-c781a677a996" providerId="ADAL" clId="{4C03B8BE-ED6C-47DA-A194-101B46B7832B}" dt="2024-02-02T09:02:10.942" v="6735"/>
        <pc:sldMkLst>
          <pc:docMk/>
          <pc:sldMk cId="879097217" sldId="856"/>
        </pc:sldMkLst>
        <pc:spChg chg="mod">
          <ac:chgData name="Koksrud Andreas" userId="9d9beba6-c052-407a-8599-c781a677a996" providerId="ADAL" clId="{4C03B8BE-ED6C-47DA-A194-101B46B7832B}" dt="2024-02-01T12:21:14.827" v="6104" actId="20577"/>
          <ac:spMkLst>
            <pc:docMk/>
            <pc:sldMk cId="879097217" sldId="856"/>
            <ac:spMk id="180" creationId="{00000000-0000-0000-0000-000000000000}"/>
          </ac:spMkLst>
        </pc:spChg>
      </pc:sldChg>
      <pc:sldChg chg="delSp modSp mod">
        <pc:chgData name="Koksrud Andreas" userId="9d9beba6-c052-407a-8599-c781a677a996" providerId="ADAL" clId="{4C03B8BE-ED6C-47DA-A194-101B46B7832B}" dt="2024-01-23T12:31:33.586" v="485" actId="1035"/>
        <pc:sldMkLst>
          <pc:docMk/>
          <pc:sldMk cId="1987049343" sldId="858"/>
        </pc:sldMkLst>
        <pc:spChg chg="mod">
          <ac:chgData name="Koksrud Andreas" userId="9d9beba6-c052-407a-8599-c781a677a996" providerId="ADAL" clId="{4C03B8BE-ED6C-47DA-A194-101B46B7832B}" dt="2024-01-23T12:31:25.428" v="440" actId="6549"/>
          <ac:spMkLst>
            <pc:docMk/>
            <pc:sldMk cId="1987049343" sldId="858"/>
            <ac:spMk id="2" creationId="{9796E8C1-5924-9DB3-B51B-75296717F89F}"/>
          </ac:spMkLst>
        </pc:spChg>
        <pc:picChg chg="del">
          <ac:chgData name="Koksrud Andreas" userId="9d9beba6-c052-407a-8599-c781a677a996" providerId="ADAL" clId="{4C03B8BE-ED6C-47DA-A194-101B46B7832B}" dt="2024-01-23T12:31:21.948" v="437" actId="478"/>
          <ac:picMkLst>
            <pc:docMk/>
            <pc:sldMk cId="1987049343" sldId="858"/>
            <ac:picMk id="6" creationId="{78645D45-8769-81CB-2821-560F3CFF9CBE}"/>
          </ac:picMkLst>
        </pc:picChg>
        <pc:picChg chg="mod">
          <ac:chgData name="Koksrud Andreas" userId="9d9beba6-c052-407a-8599-c781a677a996" providerId="ADAL" clId="{4C03B8BE-ED6C-47DA-A194-101B46B7832B}" dt="2024-01-23T12:31:33.586" v="485" actId="1035"/>
          <ac:picMkLst>
            <pc:docMk/>
            <pc:sldMk cId="1987049343" sldId="858"/>
            <ac:picMk id="9" creationId="{C3019131-6227-C544-E712-F688CDF664B9}"/>
          </ac:picMkLst>
        </pc:picChg>
        <pc:picChg chg="mod">
          <ac:chgData name="Koksrud Andreas" userId="9d9beba6-c052-407a-8599-c781a677a996" providerId="ADAL" clId="{4C03B8BE-ED6C-47DA-A194-101B46B7832B}" dt="2024-01-23T12:31:33.586" v="485" actId="1035"/>
          <ac:picMkLst>
            <pc:docMk/>
            <pc:sldMk cId="1987049343" sldId="858"/>
            <ac:picMk id="12" creationId="{DEE12C32-E793-5A48-C960-3987827D3176}"/>
          </ac:picMkLst>
        </pc:picChg>
        <pc:picChg chg="mod">
          <ac:chgData name="Koksrud Andreas" userId="9d9beba6-c052-407a-8599-c781a677a996" providerId="ADAL" clId="{4C03B8BE-ED6C-47DA-A194-101B46B7832B}" dt="2024-01-23T12:31:33.586" v="485" actId="1035"/>
          <ac:picMkLst>
            <pc:docMk/>
            <pc:sldMk cId="1987049343" sldId="858"/>
            <ac:picMk id="15" creationId="{DD1F7884-9A7C-5891-012A-EE057168166C}"/>
          </ac:picMkLst>
        </pc:picChg>
      </pc:sldChg>
      <pc:sldChg chg="addSp delSp modSp mod">
        <pc:chgData name="Koksrud Andreas" userId="9d9beba6-c052-407a-8599-c781a677a996" providerId="ADAL" clId="{4C03B8BE-ED6C-47DA-A194-101B46B7832B}" dt="2024-01-23T12:29:26.979" v="260" actId="1076"/>
        <pc:sldMkLst>
          <pc:docMk/>
          <pc:sldMk cId="2034020006" sldId="859"/>
        </pc:sldMkLst>
        <pc:spChg chg="mod">
          <ac:chgData name="Koksrud Andreas" userId="9d9beba6-c052-407a-8599-c781a677a996" providerId="ADAL" clId="{4C03B8BE-ED6C-47DA-A194-101B46B7832B}" dt="2024-01-23T12:28:33.793" v="191" actId="6549"/>
          <ac:spMkLst>
            <pc:docMk/>
            <pc:sldMk cId="2034020006" sldId="859"/>
            <ac:spMk id="2" creationId="{9796E8C1-5924-9DB3-B51B-75296717F89F}"/>
          </ac:spMkLst>
        </pc:spChg>
        <pc:spChg chg="add mod">
          <ac:chgData name="Koksrud Andreas" userId="9d9beba6-c052-407a-8599-c781a677a996" providerId="ADAL" clId="{4C03B8BE-ED6C-47DA-A194-101B46B7832B}" dt="2024-01-23T12:29:26.979" v="260" actId="1076"/>
          <ac:spMkLst>
            <pc:docMk/>
            <pc:sldMk cId="2034020006" sldId="859"/>
            <ac:spMk id="9" creationId="{62E8A573-8FBB-4AE1-0AC8-E8D9B1DE86CE}"/>
          </ac:spMkLst>
        </pc:spChg>
        <pc:picChg chg="add del mod">
          <ac:chgData name="Koksrud Andreas" userId="9d9beba6-c052-407a-8599-c781a677a996" providerId="ADAL" clId="{4C03B8BE-ED6C-47DA-A194-101B46B7832B}" dt="2024-01-23T12:28:03.619" v="187" actId="478"/>
          <ac:picMkLst>
            <pc:docMk/>
            <pc:sldMk cId="2034020006" sldId="859"/>
            <ac:picMk id="5" creationId="{EC7C387C-757C-9338-B561-807EF2958A30}"/>
          </ac:picMkLst>
        </pc:picChg>
        <pc:picChg chg="add mod">
          <ac:chgData name="Koksrud Andreas" userId="9d9beba6-c052-407a-8599-c781a677a996" providerId="ADAL" clId="{4C03B8BE-ED6C-47DA-A194-101B46B7832B}" dt="2024-01-23T12:28:38.427" v="195" actId="1076"/>
          <ac:picMkLst>
            <pc:docMk/>
            <pc:sldMk cId="2034020006" sldId="859"/>
            <ac:picMk id="7" creationId="{B577DB5D-7727-344B-C721-E4F076F07A2D}"/>
          </ac:picMkLst>
        </pc:picChg>
        <pc:picChg chg="del mod">
          <ac:chgData name="Koksrud Andreas" userId="9d9beba6-c052-407a-8599-c781a677a996" providerId="ADAL" clId="{4C03B8BE-ED6C-47DA-A194-101B46B7832B}" dt="2024-01-23T12:28:34.690" v="192" actId="478"/>
          <ac:picMkLst>
            <pc:docMk/>
            <pc:sldMk cId="2034020006" sldId="859"/>
            <ac:picMk id="10" creationId="{89AD7208-33E1-786F-68C4-B07CE69D9B90}"/>
          </ac:picMkLst>
        </pc:picChg>
        <pc:picChg chg="del mod">
          <ac:chgData name="Koksrud Andreas" userId="9d9beba6-c052-407a-8599-c781a677a996" providerId="ADAL" clId="{4C03B8BE-ED6C-47DA-A194-101B46B7832B}" dt="2024-01-23T12:28:35.842" v="194" actId="478"/>
          <ac:picMkLst>
            <pc:docMk/>
            <pc:sldMk cId="2034020006" sldId="859"/>
            <ac:picMk id="13" creationId="{64C063CB-5F33-4B77-965C-B90C6AE27B39}"/>
          </ac:picMkLst>
        </pc:picChg>
        <pc:picChg chg="del mod">
          <ac:chgData name="Koksrud Andreas" userId="9d9beba6-c052-407a-8599-c781a677a996" providerId="ADAL" clId="{4C03B8BE-ED6C-47DA-A194-101B46B7832B}" dt="2024-01-23T12:28:35.264" v="193" actId="478"/>
          <ac:picMkLst>
            <pc:docMk/>
            <pc:sldMk cId="2034020006" sldId="859"/>
            <ac:picMk id="19" creationId="{16102E3D-30A8-E8EE-D800-B326185287B8}"/>
          </ac:picMkLst>
        </pc:picChg>
        <pc:picChg chg="del">
          <ac:chgData name="Koksrud Andreas" userId="9d9beba6-c052-407a-8599-c781a677a996" providerId="ADAL" clId="{4C03B8BE-ED6C-47DA-A194-101B46B7832B}" dt="2024-01-23T12:22:21.854" v="135" actId="478"/>
          <ac:picMkLst>
            <pc:docMk/>
            <pc:sldMk cId="2034020006" sldId="859"/>
            <ac:picMk id="21" creationId="{F22CFF74-063D-C7C7-71BA-43C9544244B5}"/>
          </ac:picMkLst>
        </pc:picChg>
        <pc:cxnChg chg="mod ord">
          <ac:chgData name="Koksrud Andreas" userId="9d9beba6-c052-407a-8599-c781a677a996" providerId="ADAL" clId="{4C03B8BE-ED6C-47DA-A194-101B46B7832B}" dt="2024-01-23T12:28:48.459" v="199" actId="1076"/>
          <ac:cxnSpMkLst>
            <pc:docMk/>
            <pc:sldMk cId="2034020006" sldId="859"/>
            <ac:cxnSpMk id="14" creationId="{EBD79003-BA5F-9EC4-AB1E-B169474A75BA}"/>
          </ac:cxnSpMkLst>
        </pc:cxnChg>
        <pc:cxnChg chg="del mod">
          <ac:chgData name="Koksrud Andreas" userId="9d9beba6-c052-407a-8599-c781a677a996" providerId="ADAL" clId="{4C03B8BE-ED6C-47DA-A194-101B46B7832B}" dt="2024-01-23T12:28:51.447" v="200" actId="478"/>
          <ac:cxnSpMkLst>
            <pc:docMk/>
            <pc:sldMk cId="2034020006" sldId="859"/>
            <ac:cxnSpMk id="22" creationId="{21009E25-D8DE-E975-55FA-12227386461E}"/>
          </ac:cxnSpMkLst>
        </pc:cxnChg>
        <pc:cxnChg chg="del">
          <ac:chgData name="Koksrud Andreas" userId="9d9beba6-c052-407a-8599-c781a677a996" providerId="ADAL" clId="{4C03B8BE-ED6C-47DA-A194-101B46B7832B}" dt="2024-01-23T12:22:22.873" v="136" actId="478"/>
          <ac:cxnSpMkLst>
            <pc:docMk/>
            <pc:sldMk cId="2034020006" sldId="859"/>
            <ac:cxnSpMk id="25" creationId="{F5E02325-17FA-2F47-48A7-150B22E29FA9}"/>
          </ac:cxnSpMkLst>
        </pc:cxnChg>
      </pc:sldChg>
      <pc:sldChg chg="addSp delSp modSp del mod">
        <pc:chgData name="Koksrud Andreas" userId="9d9beba6-c052-407a-8599-c781a677a996" providerId="ADAL" clId="{4C03B8BE-ED6C-47DA-A194-101B46B7832B}" dt="2024-02-01T12:20:20.506" v="6064" actId="47"/>
        <pc:sldMkLst>
          <pc:docMk/>
          <pc:sldMk cId="1439612205" sldId="860"/>
        </pc:sldMkLst>
        <pc:spChg chg="mod">
          <ac:chgData name="Koksrud Andreas" userId="9d9beba6-c052-407a-8599-c781a677a996" providerId="ADAL" clId="{4C03B8BE-ED6C-47DA-A194-101B46B7832B}" dt="2024-01-23T12:33:51.379" v="536" actId="20577"/>
          <ac:spMkLst>
            <pc:docMk/>
            <pc:sldMk cId="1439612205" sldId="860"/>
            <ac:spMk id="16" creationId="{0BF20D48-2782-8A09-2215-91CD21C56EFC}"/>
          </ac:spMkLst>
        </pc:spChg>
        <pc:picChg chg="add mod">
          <ac:chgData name="Koksrud Andreas" userId="9d9beba6-c052-407a-8599-c781a677a996" providerId="ADAL" clId="{4C03B8BE-ED6C-47DA-A194-101B46B7832B}" dt="2024-01-23T12:34:41.099" v="552" actId="14100"/>
          <ac:picMkLst>
            <pc:docMk/>
            <pc:sldMk cId="1439612205" sldId="860"/>
            <ac:picMk id="4" creationId="{45A4FD79-9975-1FDF-E136-F306B853AFD0}"/>
          </ac:picMkLst>
        </pc:picChg>
        <pc:picChg chg="del">
          <ac:chgData name="Koksrud Andreas" userId="9d9beba6-c052-407a-8599-c781a677a996" providerId="ADAL" clId="{4C03B8BE-ED6C-47DA-A194-101B46B7832B}" dt="2024-01-23T12:33:58.027" v="537" actId="478"/>
          <ac:picMkLst>
            <pc:docMk/>
            <pc:sldMk cId="1439612205" sldId="860"/>
            <ac:picMk id="23" creationId="{A92DC332-3E85-1F8C-ED9A-B06A412AF841}"/>
          </ac:picMkLst>
        </pc:picChg>
        <pc:cxnChg chg="ord">
          <ac:chgData name="Koksrud Andreas" userId="9d9beba6-c052-407a-8599-c781a677a996" providerId="ADAL" clId="{4C03B8BE-ED6C-47DA-A194-101B46B7832B}" dt="2024-01-23T12:34:23.888" v="542" actId="170"/>
          <ac:cxnSpMkLst>
            <pc:docMk/>
            <pc:sldMk cId="1439612205" sldId="860"/>
            <ac:cxnSpMk id="8" creationId="{87407839-F583-F4F8-6870-7596EB34EDF4}"/>
          </ac:cxnSpMkLst>
        </pc:cxnChg>
      </pc:sldChg>
      <pc:sldChg chg="addSp delSp modSp mod ord">
        <pc:chgData name="Koksrud Andreas" userId="9d9beba6-c052-407a-8599-c781a677a996" providerId="ADAL" clId="{4C03B8BE-ED6C-47DA-A194-101B46B7832B}" dt="2024-02-02T09:03:26.554" v="6739"/>
        <pc:sldMkLst>
          <pc:docMk/>
          <pc:sldMk cId="2554802186" sldId="861"/>
        </pc:sldMkLst>
        <pc:spChg chg="mod">
          <ac:chgData name="Koksrud Andreas" userId="9d9beba6-c052-407a-8599-c781a677a996" providerId="ADAL" clId="{4C03B8BE-ED6C-47DA-A194-101B46B7832B}" dt="2024-01-29T08:28:32.034" v="2969" actId="20577"/>
          <ac:spMkLst>
            <pc:docMk/>
            <pc:sldMk cId="2554802186" sldId="861"/>
            <ac:spMk id="2" creationId="{9796E8C1-5924-9DB3-B51B-75296717F89F}"/>
          </ac:spMkLst>
        </pc:spChg>
        <pc:spChg chg="mod">
          <ac:chgData name="Koksrud Andreas" userId="9d9beba6-c052-407a-8599-c781a677a996" providerId="ADAL" clId="{4C03B8BE-ED6C-47DA-A194-101B46B7832B}" dt="2024-02-02T09:01:04.389" v="6733" actId="20577"/>
          <ac:spMkLst>
            <pc:docMk/>
            <pc:sldMk cId="2554802186" sldId="861"/>
            <ac:spMk id="180" creationId="{00000000-0000-0000-0000-000000000000}"/>
          </ac:spMkLst>
        </pc:spChg>
        <pc:picChg chg="mod">
          <ac:chgData name="Koksrud Andreas" userId="9d9beba6-c052-407a-8599-c781a677a996" providerId="ADAL" clId="{4C03B8BE-ED6C-47DA-A194-101B46B7832B}" dt="2024-01-29T08:28:21.261" v="2937" actId="1076"/>
          <ac:picMkLst>
            <pc:docMk/>
            <pc:sldMk cId="2554802186" sldId="861"/>
            <ac:picMk id="5" creationId="{BA0F6610-8D6A-ACFB-0475-F273EB8CF5F9}"/>
          </ac:picMkLst>
        </pc:picChg>
        <pc:picChg chg="add mod">
          <ac:chgData name="Koksrud Andreas" userId="9d9beba6-c052-407a-8599-c781a677a996" providerId="ADAL" clId="{4C03B8BE-ED6C-47DA-A194-101B46B7832B}" dt="2024-01-29T08:28:13.547" v="2931" actId="1076"/>
          <ac:picMkLst>
            <pc:docMk/>
            <pc:sldMk cId="2554802186" sldId="861"/>
            <ac:picMk id="6" creationId="{9E113B21-20FD-72C4-7760-43E1A6BC93F4}"/>
          </ac:picMkLst>
        </pc:picChg>
        <pc:picChg chg="del mod">
          <ac:chgData name="Koksrud Andreas" userId="9d9beba6-c052-407a-8599-c781a677a996" providerId="ADAL" clId="{4C03B8BE-ED6C-47DA-A194-101B46B7832B}" dt="2024-01-29T08:30:46.954" v="2981" actId="478"/>
          <ac:picMkLst>
            <pc:docMk/>
            <pc:sldMk cId="2554802186" sldId="861"/>
            <ac:picMk id="7" creationId="{FF286106-3A39-9208-0739-1F2684C004C5}"/>
          </ac:picMkLst>
        </pc:picChg>
        <pc:picChg chg="add del mod">
          <ac:chgData name="Koksrud Andreas" userId="9d9beba6-c052-407a-8599-c781a677a996" providerId="ADAL" clId="{4C03B8BE-ED6C-47DA-A194-101B46B7832B}" dt="2024-01-29T08:30:47.731" v="2982" actId="478"/>
          <ac:picMkLst>
            <pc:docMk/>
            <pc:sldMk cId="2554802186" sldId="861"/>
            <ac:picMk id="13" creationId="{5BA62FD9-DB5C-3DA2-4CA6-0819449ABA49}"/>
          </ac:picMkLst>
        </pc:picChg>
        <pc:picChg chg="add del mod">
          <ac:chgData name="Koksrud Andreas" userId="9d9beba6-c052-407a-8599-c781a677a996" providerId="ADAL" clId="{4C03B8BE-ED6C-47DA-A194-101B46B7832B}" dt="2024-01-29T08:30:48.622" v="2983" actId="478"/>
          <ac:picMkLst>
            <pc:docMk/>
            <pc:sldMk cId="2554802186" sldId="861"/>
            <ac:picMk id="15" creationId="{65A91A88-A2B8-A386-B7CD-797868696192}"/>
          </ac:picMkLst>
        </pc:picChg>
        <pc:picChg chg="add mod">
          <ac:chgData name="Koksrud Andreas" userId="9d9beba6-c052-407a-8599-c781a677a996" providerId="ADAL" clId="{4C03B8BE-ED6C-47DA-A194-101B46B7832B}" dt="2024-01-29T08:30:55.708" v="2986" actId="14100"/>
          <ac:picMkLst>
            <pc:docMk/>
            <pc:sldMk cId="2554802186" sldId="861"/>
            <ac:picMk id="18" creationId="{4909D0B2-92A8-C4D4-AA92-F48B2FB211AC}"/>
          </ac:picMkLst>
        </pc:picChg>
        <pc:cxnChg chg="mod">
          <ac:chgData name="Koksrud Andreas" userId="9d9beba6-c052-407a-8599-c781a677a996" providerId="ADAL" clId="{4C03B8BE-ED6C-47DA-A194-101B46B7832B}" dt="2024-01-29T08:31:11.250" v="2990" actId="14100"/>
          <ac:cxnSpMkLst>
            <pc:docMk/>
            <pc:sldMk cId="2554802186" sldId="861"/>
            <ac:cxnSpMk id="8" creationId="{87407839-F583-F4F8-6870-7596EB34EDF4}"/>
          </ac:cxnSpMkLst>
        </pc:cxnChg>
        <pc:cxnChg chg="add mod ord">
          <ac:chgData name="Koksrud Andreas" userId="9d9beba6-c052-407a-8599-c781a677a996" providerId="ADAL" clId="{4C03B8BE-ED6C-47DA-A194-101B46B7832B}" dt="2024-01-29T08:31:05.556" v="2989" actId="170"/>
          <ac:cxnSpMkLst>
            <pc:docMk/>
            <pc:sldMk cId="2554802186" sldId="861"/>
            <ac:cxnSpMk id="10" creationId="{114731E6-C0B6-42E8-0546-511317D59522}"/>
          </ac:cxnSpMkLst>
        </pc:cxnChg>
      </pc:sldChg>
      <pc:sldChg chg="addSp delSp modSp mod">
        <pc:chgData name="Koksrud Andreas" userId="9d9beba6-c052-407a-8599-c781a677a996" providerId="ADAL" clId="{4C03B8BE-ED6C-47DA-A194-101B46B7832B}" dt="2024-01-31T20:35:28.422" v="5381" actId="207"/>
        <pc:sldMkLst>
          <pc:docMk/>
          <pc:sldMk cId="575130139" sldId="862"/>
        </pc:sldMkLst>
        <pc:spChg chg="mod">
          <ac:chgData name="Koksrud Andreas" userId="9d9beba6-c052-407a-8599-c781a677a996" providerId="ADAL" clId="{4C03B8BE-ED6C-47DA-A194-101B46B7832B}" dt="2024-01-31T20:35:28.422" v="5381" actId="207"/>
          <ac:spMkLst>
            <pc:docMk/>
            <pc:sldMk cId="575130139" sldId="862"/>
            <ac:spMk id="4" creationId="{FEFDFE44-611E-8625-FC2E-FCBBCCD3961B}"/>
          </ac:spMkLst>
        </pc:spChg>
        <pc:spChg chg="add del mod">
          <ac:chgData name="Koksrud Andreas" userId="9d9beba6-c052-407a-8599-c781a677a996" providerId="ADAL" clId="{4C03B8BE-ED6C-47DA-A194-101B46B7832B}" dt="2024-01-23T12:42:29.085" v="559" actId="478"/>
          <ac:spMkLst>
            <pc:docMk/>
            <pc:sldMk cId="575130139" sldId="862"/>
            <ac:spMk id="5" creationId="{460CE102-52B8-E991-3994-B0754FC7F223}"/>
          </ac:spMkLst>
        </pc:spChg>
        <pc:spChg chg="add mod">
          <ac:chgData name="Koksrud Andreas" userId="9d9beba6-c052-407a-8599-c781a677a996" providerId="ADAL" clId="{4C03B8BE-ED6C-47DA-A194-101B46B7832B}" dt="2024-01-31T20:32:21.160" v="5334" actId="20577"/>
          <ac:spMkLst>
            <pc:docMk/>
            <pc:sldMk cId="575130139" sldId="862"/>
            <ac:spMk id="5" creationId="{72A763FC-DC10-4832-8C21-6FA3B51F3B55}"/>
          </ac:spMkLst>
        </pc:spChg>
        <pc:spChg chg="add del mod">
          <ac:chgData name="Koksrud Andreas" userId="9d9beba6-c052-407a-8599-c781a677a996" providerId="ADAL" clId="{4C03B8BE-ED6C-47DA-A194-101B46B7832B}" dt="2024-01-23T12:45:15.434" v="694" actId="20577"/>
          <ac:spMkLst>
            <pc:docMk/>
            <pc:sldMk cId="575130139" sldId="862"/>
            <ac:spMk id="6" creationId="{D33A7F7C-0CFF-12D8-D3F9-55EA11817DA1}"/>
          </ac:spMkLst>
        </pc:spChg>
        <pc:spChg chg="add del mod">
          <ac:chgData name="Koksrud Andreas" userId="9d9beba6-c052-407a-8599-c781a677a996" providerId="ADAL" clId="{4C03B8BE-ED6C-47DA-A194-101B46B7832B}" dt="2024-01-23T12:44:01.544" v="645" actId="478"/>
          <ac:spMkLst>
            <pc:docMk/>
            <pc:sldMk cId="575130139" sldId="862"/>
            <ac:spMk id="8" creationId="{106E427E-0DF5-E114-898B-749A673C63E5}"/>
          </ac:spMkLst>
        </pc:spChg>
        <pc:spChg chg="add del mod">
          <ac:chgData name="Koksrud Andreas" userId="9d9beba6-c052-407a-8599-c781a677a996" providerId="ADAL" clId="{4C03B8BE-ED6C-47DA-A194-101B46B7832B}" dt="2024-01-23T12:51:26.223" v="708" actId="478"/>
          <ac:spMkLst>
            <pc:docMk/>
            <pc:sldMk cId="575130139" sldId="862"/>
            <ac:spMk id="20" creationId="{33705953-2E5D-8C41-17ED-79BFF166E945}"/>
          </ac:spMkLst>
        </pc:spChg>
        <pc:picChg chg="add del mod">
          <ac:chgData name="Koksrud Andreas" userId="9d9beba6-c052-407a-8599-c781a677a996" providerId="ADAL" clId="{4C03B8BE-ED6C-47DA-A194-101B46B7832B}" dt="2024-01-23T12:44:08.109" v="647" actId="478"/>
          <ac:picMkLst>
            <pc:docMk/>
            <pc:sldMk cId="575130139" sldId="862"/>
            <ac:picMk id="3" creationId="{69D77B8A-4FA7-4964-7495-CAD87DC9C7F5}"/>
          </ac:picMkLst>
        </pc:picChg>
        <pc:picChg chg="add mod">
          <ac:chgData name="Koksrud Andreas" userId="9d9beba6-c052-407a-8599-c781a677a996" providerId="ADAL" clId="{4C03B8BE-ED6C-47DA-A194-101B46B7832B}" dt="2024-01-31T18:56:51.802" v="5246" actId="1076"/>
          <ac:picMkLst>
            <pc:docMk/>
            <pc:sldMk cId="575130139" sldId="862"/>
            <ac:picMk id="3" creationId="{CEA94C2A-7124-90B5-BD0D-FE7DFCC6748C}"/>
          </ac:picMkLst>
        </pc:picChg>
        <pc:picChg chg="add mod">
          <ac:chgData name="Koksrud Andreas" userId="9d9beba6-c052-407a-8599-c781a677a996" providerId="ADAL" clId="{4C03B8BE-ED6C-47DA-A194-101B46B7832B}" dt="2024-01-23T12:44:14.964" v="649" actId="1076"/>
          <ac:picMkLst>
            <pc:docMk/>
            <pc:sldMk cId="575130139" sldId="862"/>
            <ac:picMk id="10" creationId="{34DA4BD7-43C8-285E-A933-AFFCFCCD0C8D}"/>
          </ac:picMkLst>
        </pc:picChg>
        <pc:picChg chg="add mod modCrop">
          <ac:chgData name="Koksrud Andreas" userId="9d9beba6-c052-407a-8599-c781a677a996" providerId="ADAL" clId="{4C03B8BE-ED6C-47DA-A194-101B46B7832B}" dt="2024-01-23T12:45:08.404" v="665" actId="732"/>
          <ac:picMkLst>
            <pc:docMk/>
            <pc:sldMk cId="575130139" sldId="862"/>
            <ac:picMk id="12" creationId="{82C26A6F-F9E2-CFED-E2BC-87AC1923226C}"/>
          </ac:picMkLst>
        </pc:picChg>
        <pc:picChg chg="add mod">
          <ac:chgData name="Koksrud Andreas" userId="9d9beba6-c052-407a-8599-c781a677a996" providerId="ADAL" clId="{4C03B8BE-ED6C-47DA-A194-101B46B7832B}" dt="2024-01-23T12:45:33.900" v="696" actId="1076"/>
          <ac:picMkLst>
            <pc:docMk/>
            <pc:sldMk cId="575130139" sldId="862"/>
            <ac:picMk id="14" creationId="{CD2EAEF4-7CED-79FD-7BDE-3E6B250D91FB}"/>
          </ac:picMkLst>
        </pc:picChg>
        <pc:picChg chg="add del mod">
          <ac:chgData name="Koksrud Andreas" userId="9d9beba6-c052-407a-8599-c781a677a996" providerId="ADAL" clId="{4C03B8BE-ED6C-47DA-A194-101B46B7832B}" dt="2024-01-23T12:46:18.093" v="699" actId="478"/>
          <ac:picMkLst>
            <pc:docMk/>
            <pc:sldMk cId="575130139" sldId="862"/>
            <ac:picMk id="16" creationId="{AC3C32E7-E954-4868-2AC4-0E85CC97D3D1}"/>
          </ac:picMkLst>
        </pc:picChg>
        <pc:picChg chg="add del mod">
          <ac:chgData name="Koksrud Andreas" userId="9d9beba6-c052-407a-8599-c781a677a996" providerId="ADAL" clId="{4C03B8BE-ED6C-47DA-A194-101B46B7832B}" dt="2024-01-31T18:56:21.625" v="5244" actId="478"/>
          <ac:picMkLst>
            <pc:docMk/>
            <pc:sldMk cId="575130139" sldId="862"/>
            <ac:picMk id="18" creationId="{9E91CC1E-2113-0C28-D2B5-695D6996BC5A}"/>
          </ac:picMkLst>
        </pc:picChg>
      </pc:sldChg>
      <pc:sldChg chg="modSp mod">
        <pc:chgData name="Koksrud Andreas" userId="9d9beba6-c052-407a-8599-c781a677a996" providerId="ADAL" clId="{4C03B8BE-ED6C-47DA-A194-101B46B7832B}" dt="2024-01-23T13:11:22.966" v="873" actId="1035"/>
        <pc:sldMkLst>
          <pc:docMk/>
          <pc:sldMk cId="3027998341" sldId="863"/>
        </pc:sldMkLst>
        <pc:picChg chg="mod">
          <ac:chgData name="Koksrud Andreas" userId="9d9beba6-c052-407a-8599-c781a677a996" providerId="ADAL" clId="{4C03B8BE-ED6C-47DA-A194-101B46B7832B}" dt="2024-01-23T13:11:22.966" v="873" actId="1035"/>
          <ac:picMkLst>
            <pc:docMk/>
            <pc:sldMk cId="3027998341" sldId="863"/>
            <ac:picMk id="9" creationId="{B39AEE37-E5E1-FD33-5317-53FB4A2C1415}"/>
          </ac:picMkLst>
        </pc:picChg>
        <pc:picChg chg="mod">
          <ac:chgData name="Koksrud Andreas" userId="9d9beba6-c052-407a-8599-c781a677a996" providerId="ADAL" clId="{4C03B8BE-ED6C-47DA-A194-101B46B7832B}" dt="2024-01-23T13:08:28.603" v="851" actId="1036"/>
          <ac:picMkLst>
            <pc:docMk/>
            <pc:sldMk cId="3027998341" sldId="863"/>
            <ac:picMk id="10" creationId="{D53ABFBC-DDEE-E0B1-EBD7-A03E15A1AD96}"/>
          </ac:picMkLst>
        </pc:picChg>
        <pc:picChg chg="mod">
          <ac:chgData name="Koksrud Andreas" userId="9d9beba6-c052-407a-8599-c781a677a996" providerId="ADAL" clId="{4C03B8BE-ED6C-47DA-A194-101B46B7832B}" dt="2024-01-23T13:11:08.228" v="855" actId="14100"/>
          <ac:picMkLst>
            <pc:docMk/>
            <pc:sldMk cId="3027998341" sldId="863"/>
            <ac:picMk id="12" creationId="{36E36D84-4DF4-898C-B0E4-F15DFC15B501}"/>
          </ac:picMkLst>
        </pc:picChg>
      </pc:sldChg>
      <pc:sldChg chg="addSp delSp modSp mod">
        <pc:chgData name="Koksrud Andreas" userId="9d9beba6-c052-407a-8599-c781a677a996" providerId="ADAL" clId="{4C03B8BE-ED6C-47DA-A194-101B46B7832B}" dt="2024-02-01T19:18:19.548" v="6590" actId="1076"/>
        <pc:sldMkLst>
          <pc:docMk/>
          <pc:sldMk cId="2970237999" sldId="864"/>
        </pc:sldMkLst>
        <pc:spChg chg="add mod">
          <ac:chgData name="Koksrud Andreas" userId="9d9beba6-c052-407a-8599-c781a677a996" providerId="ADAL" clId="{4C03B8BE-ED6C-47DA-A194-101B46B7832B}" dt="2024-02-01T19:18:19.548" v="6590" actId="1076"/>
          <ac:spMkLst>
            <pc:docMk/>
            <pc:sldMk cId="2970237999" sldId="864"/>
            <ac:spMk id="4" creationId="{573949ED-BBE9-BE91-D23E-060B19D06828}"/>
          </ac:spMkLst>
        </pc:spChg>
        <pc:spChg chg="add mod">
          <ac:chgData name="Koksrud Andreas" userId="9d9beba6-c052-407a-8599-c781a677a996" providerId="ADAL" clId="{4C03B8BE-ED6C-47DA-A194-101B46B7832B}" dt="2024-02-01T19:18:17.071" v="6589" actId="1076"/>
          <ac:spMkLst>
            <pc:docMk/>
            <pc:sldMk cId="2970237999" sldId="864"/>
            <ac:spMk id="6" creationId="{AFC032CF-68CF-022B-D3ED-67C34FCA9DA6}"/>
          </ac:spMkLst>
        </pc:spChg>
        <pc:spChg chg="add del mod">
          <ac:chgData name="Koksrud Andreas" userId="9d9beba6-c052-407a-8599-c781a677a996" providerId="ADAL" clId="{4C03B8BE-ED6C-47DA-A194-101B46B7832B}" dt="2024-02-01T19:15:40.554" v="6434" actId="478"/>
          <ac:spMkLst>
            <pc:docMk/>
            <pc:sldMk cId="2970237999" sldId="864"/>
            <ac:spMk id="7" creationId="{93146DE2-306B-342B-E020-F85EB8C104D5}"/>
          </ac:spMkLst>
        </pc:spChg>
        <pc:spChg chg="add del">
          <ac:chgData name="Koksrud Andreas" userId="9d9beba6-c052-407a-8599-c781a677a996" providerId="ADAL" clId="{4C03B8BE-ED6C-47DA-A194-101B46B7832B}" dt="2024-02-01T13:26:09.035" v="6212"/>
          <ac:spMkLst>
            <pc:docMk/>
            <pc:sldMk cId="2970237999" sldId="864"/>
            <ac:spMk id="9" creationId="{F1525D4A-A27D-903E-3B40-E54F7399CED3}"/>
          </ac:spMkLst>
        </pc:spChg>
        <pc:spChg chg="add mod">
          <ac:chgData name="Koksrud Andreas" userId="9d9beba6-c052-407a-8599-c781a677a996" providerId="ADAL" clId="{4C03B8BE-ED6C-47DA-A194-101B46B7832B}" dt="2024-02-01T19:18:13.357" v="6588" actId="1036"/>
          <ac:spMkLst>
            <pc:docMk/>
            <pc:sldMk cId="2970237999" sldId="864"/>
            <ac:spMk id="10" creationId="{2C5B1494-1D58-BF1C-FD1F-05B2284547CD}"/>
          </ac:spMkLst>
        </pc:spChg>
        <pc:spChg chg="add mod">
          <ac:chgData name="Koksrud Andreas" userId="9d9beba6-c052-407a-8599-c781a677a996" providerId="ADAL" clId="{4C03B8BE-ED6C-47DA-A194-101B46B7832B}" dt="2024-02-01T19:18:13.357" v="6588" actId="1036"/>
          <ac:spMkLst>
            <pc:docMk/>
            <pc:sldMk cId="2970237999" sldId="864"/>
            <ac:spMk id="11" creationId="{A033C1BF-07A1-0CE1-77A7-B916038F8BFB}"/>
          </ac:spMkLst>
        </pc:spChg>
        <pc:spChg chg="mod">
          <ac:chgData name="Koksrud Andreas" userId="9d9beba6-c052-407a-8599-c781a677a996" providerId="ADAL" clId="{4C03B8BE-ED6C-47DA-A194-101B46B7832B}" dt="2024-02-01T19:15:22.131" v="6400" actId="20577"/>
          <ac:spMkLst>
            <pc:docMk/>
            <pc:sldMk cId="2970237999" sldId="864"/>
            <ac:spMk id="14" creationId="{C85A9E99-AA4E-C194-FF2A-6C5AC5C1CF94}"/>
          </ac:spMkLst>
        </pc:spChg>
        <pc:picChg chg="del">
          <ac:chgData name="Koksrud Andreas" userId="9d9beba6-c052-407a-8599-c781a677a996" providerId="ADAL" clId="{4C03B8BE-ED6C-47DA-A194-101B46B7832B}" dt="2024-01-23T13:12:59.203" v="876" actId="478"/>
          <ac:picMkLst>
            <pc:docMk/>
            <pc:sldMk cId="2970237999" sldId="864"/>
            <ac:picMk id="3" creationId="{08CDF2F7-7F69-D3A5-6F46-C3549070755D}"/>
          </ac:picMkLst>
        </pc:picChg>
        <pc:picChg chg="add mod modCrop">
          <ac:chgData name="Koksrud Andreas" userId="9d9beba6-c052-407a-8599-c781a677a996" providerId="ADAL" clId="{4C03B8BE-ED6C-47DA-A194-101B46B7832B}" dt="2024-01-31T19:10:32.436" v="5280" actId="14100"/>
          <ac:picMkLst>
            <pc:docMk/>
            <pc:sldMk cId="2970237999" sldId="864"/>
            <ac:picMk id="3" creationId="{C73A5D59-A3A1-B1EB-7D4C-49EAFDDF8D35}"/>
          </ac:picMkLst>
        </pc:picChg>
        <pc:picChg chg="add del mod">
          <ac:chgData name="Koksrud Andreas" userId="9d9beba6-c052-407a-8599-c781a677a996" providerId="ADAL" clId="{4C03B8BE-ED6C-47DA-A194-101B46B7832B}" dt="2024-01-31T19:01:20.732" v="5249" actId="478"/>
          <ac:picMkLst>
            <pc:docMk/>
            <pc:sldMk cId="2970237999" sldId="864"/>
            <ac:picMk id="4" creationId="{3A799265-D65A-D424-ED4C-EA283AEFACFC}"/>
          </ac:picMkLst>
        </pc:picChg>
        <pc:picChg chg="add del mod">
          <ac:chgData name="Koksrud Andreas" userId="9d9beba6-c052-407a-8599-c781a677a996" providerId="ADAL" clId="{4C03B8BE-ED6C-47DA-A194-101B46B7832B}" dt="2024-01-23T13:13:31.968" v="882" actId="478"/>
          <ac:picMkLst>
            <pc:docMk/>
            <pc:sldMk cId="2970237999" sldId="864"/>
            <ac:picMk id="6" creationId="{9C1B6C72-C3CE-E135-2C7A-7AAA8B7A9A22}"/>
          </ac:picMkLst>
        </pc:picChg>
        <pc:picChg chg="add del mod modCrop">
          <ac:chgData name="Koksrud Andreas" userId="9d9beba6-c052-407a-8599-c781a677a996" providerId="ADAL" clId="{4C03B8BE-ED6C-47DA-A194-101B46B7832B}" dt="2024-02-01T13:24:37.619" v="6178" actId="478"/>
          <ac:picMkLst>
            <pc:docMk/>
            <pc:sldMk cId="2970237999" sldId="864"/>
            <ac:picMk id="8" creationId="{3923B4BF-8D0D-0409-742B-3ED9E2DCFF10}"/>
          </ac:picMkLst>
        </pc:picChg>
      </pc:sldChg>
      <pc:sldChg chg="addSp delSp modSp mod">
        <pc:chgData name="Koksrud Andreas" userId="9d9beba6-c052-407a-8599-c781a677a996" providerId="ADAL" clId="{4C03B8BE-ED6C-47DA-A194-101B46B7832B}" dt="2024-01-23T13:15:01.340" v="890" actId="1076"/>
        <pc:sldMkLst>
          <pc:docMk/>
          <pc:sldMk cId="1445178992" sldId="865"/>
        </pc:sldMkLst>
        <pc:picChg chg="add mod modCrop">
          <ac:chgData name="Koksrud Andreas" userId="9d9beba6-c052-407a-8599-c781a677a996" providerId="ADAL" clId="{4C03B8BE-ED6C-47DA-A194-101B46B7832B}" dt="2024-01-23T13:15:01.340" v="890" actId="1076"/>
          <ac:picMkLst>
            <pc:docMk/>
            <pc:sldMk cId="1445178992" sldId="865"/>
            <ac:picMk id="3" creationId="{5CDD4ADA-7AE8-6882-B49C-4834CA98ED6E}"/>
          </ac:picMkLst>
        </pc:picChg>
        <pc:picChg chg="del">
          <ac:chgData name="Koksrud Andreas" userId="9d9beba6-c052-407a-8599-c781a677a996" providerId="ADAL" clId="{4C03B8BE-ED6C-47DA-A194-101B46B7832B}" dt="2024-01-23T13:14:34.456" v="887" actId="478"/>
          <ac:picMkLst>
            <pc:docMk/>
            <pc:sldMk cId="1445178992" sldId="865"/>
            <ac:picMk id="4" creationId="{0EDB0BA9-55B4-EA3B-1D41-37B08DC75373}"/>
          </ac:picMkLst>
        </pc:picChg>
      </pc:sldChg>
      <pc:sldChg chg="addSp delSp modSp mod">
        <pc:chgData name="Koksrud Andreas" userId="9d9beba6-c052-407a-8599-c781a677a996" providerId="ADAL" clId="{4C03B8BE-ED6C-47DA-A194-101B46B7832B}" dt="2024-01-31T20:27:59.824" v="5308" actId="1076"/>
        <pc:sldMkLst>
          <pc:docMk/>
          <pc:sldMk cId="141793938" sldId="866"/>
        </pc:sldMkLst>
        <pc:spChg chg="add del mod">
          <ac:chgData name="Koksrud Andreas" userId="9d9beba6-c052-407a-8599-c781a677a996" providerId="ADAL" clId="{4C03B8BE-ED6C-47DA-A194-101B46B7832B}" dt="2024-01-23T13:50:31.536" v="967" actId="478"/>
          <ac:spMkLst>
            <pc:docMk/>
            <pc:sldMk cId="141793938" sldId="866"/>
            <ac:spMk id="2" creationId="{0C578A6C-5215-9DFE-51D6-8AA7A3E4A34A}"/>
          </ac:spMkLst>
        </pc:spChg>
        <pc:spChg chg="mod">
          <ac:chgData name="Koksrud Andreas" userId="9d9beba6-c052-407a-8599-c781a677a996" providerId="ADAL" clId="{4C03B8BE-ED6C-47DA-A194-101B46B7832B}" dt="2024-01-23T13:32:27.666" v="916" actId="20577"/>
          <ac:spMkLst>
            <pc:docMk/>
            <pc:sldMk cId="141793938" sldId="866"/>
            <ac:spMk id="14" creationId="{C85A9E99-AA4E-C194-FF2A-6C5AC5C1CF94}"/>
          </ac:spMkLst>
        </pc:spChg>
        <pc:picChg chg="add mod">
          <ac:chgData name="Koksrud Andreas" userId="9d9beba6-c052-407a-8599-c781a677a996" providerId="ADAL" clId="{4C03B8BE-ED6C-47DA-A194-101B46B7832B}" dt="2024-01-31T20:27:59.824" v="5308" actId="1076"/>
          <ac:picMkLst>
            <pc:docMk/>
            <pc:sldMk cId="141793938" sldId="866"/>
            <ac:picMk id="3" creationId="{8C84CAAC-0A77-69FB-8421-BF5474BDA8A2}"/>
          </ac:picMkLst>
        </pc:picChg>
        <pc:picChg chg="add mod">
          <ac:chgData name="Koksrud Andreas" userId="9d9beba6-c052-407a-8599-c781a677a996" providerId="ADAL" clId="{4C03B8BE-ED6C-47DA-A194-101B46B7832B}" dt="2024-01-23T13:33:14.709" v="956" actId="1076"/>
          <ac:picMkLst>
            <pc:docMk/>
            <pc:sldMk cId="141793938" sldId="866"/>
            <ac:picMk id="4" creationId="{776FF432-3812-8AE6-C259-0DD1DB35CB36}"/>
          </ac:picMkLst>
        </pc:picChg>
        <pc:picChg chg="add del mod">
          <ac:chgData name="Koksrud Andreas" userId="9d9beba6-c052-407a-8599-c781a677a996" providerId="ADAL" clId="{4C03B8BE-ED6C-47DA-A194-101B46B7832B}" dt="2024-01-23T13:50:32.506" v="968" actId="478"/>
          <ac:picMkLst>
            <pc:docMk/>
            <pc:sldMk cId="141793938" sldId="866"/>
            <ac:picMk id="6" creationId="{60B7BE4B-C380-F509-39B9-63F66FEDB884}"/>
          </ac:picMkLst>
        </pc:picChg>
        <pc:picChg chg="add del mod">
          <ac:chgData name="Koksrud Andreas" userId="9d9beba6-c052-407a-8599-c781a677a996" providerId="ADAL" clId="{4C03B8BE-ED6C-47DA-A194-101B46B7832B}" dt="2024-01-23T13:50:33.682" v="970" actId="478"/>
          <ac:picMkLst>
            <pc:docMk/>
            <pc:sldMk cId="141793938" sldId="866"/>
            <ac:picMk id="8" creationId="{999F2FC3-B287-DD9D-4558-AD353587E044}"/>
          </ac:picMkLst>
        </pc:picChg>
        <pc:picChg chg="add del mod">
          <ac:chgData name="Koksrud Andreas" userId="9d9beba6-c052-407a-8599-c781a677a996" providerId="ADAL" clId="{4C03B8BE-ED6C-47DA-A194-101B46B7832B}" dt="2024-01-23T13:50:33.073" v="969" actId="478"/>
          <ac:picMkLst>
            <pc:docMk/>
            <pc:sldMk cId="141793938" sldId="866"/>
            <ac:picMk id="10" creationId="{58879FEC-2172-0E32-F467-93CE73CE793A}"/>
          </ac:picMkLst>
        </pc:picChg>
        <pc:picChg chg="add del mod">
          <ac:chgData name="Koksrud Andreas" userId="9d9beba6-c052-407a-8599-c781a677a996" providerId="ADAL" clId="{4C03B8BE-ED6C-47DA-A194-101B46B7832B}" dt="2024-01-31T20:27:55.587" v="5306" actId="478"/>
          <ac:picMkLst>
            <pc:docMk/>
            <pc:sldMk cId="141793938" sldId="866"/>
            <ac:picMk id="12" creationId="{5AC6A98C-5506-7771-72D5-77959C3FA704}"/>
          </ac:picMkLst>
        </pc:picChg>
      </pc:sldChg>
      <pc:sldChg chg="addSp delSp modSp mod">
        <pc:chgData name="Koksrud Andreas" userId="9d9beba6-c052-407a-8599-c781a677a996" providerId="ADAL" clId="{4C03B8BE-ED6C-47DA-A194-101B46B7832B}" dt="2024-01-31T19:14:55.873" v="5305" actId="1076"/>
        <pc:sldMkLst>
          <pc:docMk/>
          <pc:sldMk cId="3994882627" sldId="867"/>
        </pc:sldMkLst>
        <pc:spChg chg="mod">
          <ac:chgData name="Koksrud Andreas" userId="9d9beba6-c052-407a-8599-c781a677a996" providerId="ADAL" clId="{4C03B8BE-ED6C-47DA-A194-101B46B7832B}" dt="2024-01-31T19:13:17.314" v="5299" actId="20577"/>
          <ac:spMkLst>
            <pc:docMk/>
            <pc:sldMk cId="3994882627" sldId="867"/>
            <ac:spMk id="14" creationId="{C85A9E99-AA4E-C194-FF2A-6C5AC5C1CF94}"/>
          </ac:spMkLst>
        </pc:spChg>
        <pc:picChg chg="add del mod">
          <ac:chgData name="Koksrud Andreas" userId="9d9beba6-c052-407a-8599-c781a677a996" providerId="ADAL" clId="{4C03B8BE-ED6C-47DA-A194-101B46B7832B}" dt="2024-01-31T19:14:21.043" v="5300" actId="478"/>
          <ac:picMkLst>
            <pc:docMk/>
            <pc:sldMk cId="3994882627" sldId="867"/>
            <ac:picMk id="3" creationId="{ED09C992-BA43-DDCC-DD03-16EEBB496174}"/>
          </ac:picMkLst>
        </pc:picChg>
        <pc:picChg chg="add mod">
          <ac:chgData name="Koksrud Andreas" userId="9d9beba6-c052-407a-8599-c781a677a996" providerId="ADAL" clId="{4C03B8BE-ED6C-47DA-A194-101B46B7832B}" dt="2024-01-31T19:14:25.591" v="5302" actId="1076"/>
          <ac:picMkLst>
            <pc:docMk/>
            <pc:sldMk cId="3994882627" sldId="867"/>
            <ac:picMk id="4" creationId="{8E3B416C-1AC1-0470-482B-62B74E32F3A7}"/>
          </ac:picMkLst>
        </pc:picChg>
        <pc:picChg chg="add del mod">
          <ac:chgData name="Koksrud Andreas" userId="9d9beba6-c052-407a-8599-c781a677a996" providerId="ADAL" clId="{4C03B8BE-ED6C-47DA-A194-101B46B7832B}" dt="2024-01-31T19:14:28.317" v="5303" actId="478"/>
          <ac:picMkLst>
            <pc:docMk/>
            <pc:sldMk cId="3994882627" sldId="867"/>
            <ac:picMk id="5" creationId="{992BF215-7938-D7CD-C56C-684AE5DE24CA}"/>
          </ac:picMkLst>
        </pc:picChg>
        <pc:picChg chg="add mod">
          <ac:chgData name="Koksrud Andreas" userId="9d9beba6-c052-407a-8599-c781a677a996" providerId="ADAL" clId="{4C03B8BE-ED6C-47DA-A194-101B46B7832B}" dt="2024-01-31T19:14:55.873" v="5305" actId="1076"/>
          <ac:picMkLst>
            <pc:docMk/>
            <pc:sldMk cId="3994882627" sldId="867"/>
            <ac:picMk id="7" creationId="{0C39E68A-7DF6-807B-0249-BADDB1320D18}"/>
          </ac:picMkLst>
        </pc:picChg>
      </pc:sldChg>
      <pc:sldChg chg="addSp delSp modSp mod">
        <pc:chgData name="Koksrud Andreas" userId="9d9beba6-c052-407a-8599-c781a677a996" providerId="ADAL" clId="{4C03B8BE-ED6C-47DA-A194-101B46B7832B}" dt="2024-02-01T10:52:07.851" v="5599" actId="20577"/>
        <pc:sldMkLst>
          <pc:docMk/>
          <pc:sldMk cId="612492956" sldId="869"/>
        </pc:sldMkLst>
        <pc:spChg chg="del mod">
          <ac:chgData name="Koksrud Andreas" userId="9d9beba6-c052-407a-8599-c781a677a996" providerId="ADAL" clId="{4C03B8BE-ED6C-47DA-A194-101B46B7832B}" dt="2024-01-29T05:46:15.950" v="2093" actId="478"/>
          <ac:spMkLst>
            <pc:docMk/>
            <pc:sldMk cId="612492956" sldId="869"/>
            <ac:spMk id="3" creationId="{F8C25FDC-57EE-1DDE-CCC5-273A2149FEAB}"/>
          </ac:spMkLst>
        </pc:spChg>
        <pc:spChg chg="mod">
          <ac:chgData name="Koksrud Andreas" userId="9d9beba6-c052-407a-8599-c781a677a996" providerId="ADAL" clId="{4C03B8BE-ED6C-47DA-A194-101B46B7832B}" dt="2024-02-01T10:52:07.851" v="5599" actId="20577"/>
          <ac:spMkLst>
            <pc:docMk/>
            <pc:sldMk cId="612492956" sldId="869"/>
            <ac:spMk id="14" creationId="{C85A9E99-AA4E-C194-FF2A-6C5AC5C1CF94}"/>
          </ac:spMkLst>
        </pc:spChg>
        <pc:picChg chg="add mod ord modCrop">
          <ac:chgData name="Koksrud Andreas" userId="9d9beba6-c052-407a-8599-c781a677a996" providerId="ADAL" clId="{4C03B8BE-ED6C-47DA-A194-101B46B7832B}" dt="2024-01-29T09:19:47.948" v="3230" actId="14100"/>
          <ac:picMkLst>
            <pc:docMk/>
            <pc:sldMk cId="612492956" sldId="869"/>
            <ac:picMk id="4" creationId="{1B512EEC-42AE-E3EC-812A-6A32A1C39970}"/>
          </ac:picMkLst>
        </pc:picChg>
      </pc:sldChg>
      <pc:sldChg chg="addSp delSp modSp mod">
        <pc:chgData name="Koksrud Andreas" userId="9d9beba6-c052-407a-8599-c781a677a996" providerId="ADAL" clId="{4C03B8BE-ED6C-47DA-A194-101B46B7832B}" dt="2024-01-31T20:37:44.811" v="5407" actId="20577"/>
        <pc:sldMkLst>
          <pc:docMk/>
          <pc:sldMk cId="118550550" sldId="870"/>
        </pc:sldMkLst>
        <pc:spChg chg="mod">
          <ac:chgData name="Koksrud Andreas" userId="9d9beba6-c052-407a-8599-c781a677a996" providerId="ADAL" clId="{4C03B8BE-ED6C-47DA-A194-101B46B7832B}" dt="2024-01-31T20:37:44.811" v="5407" actId="20577"/>
          <ac:spMkLst>
            <pc:docMk/>
            <pc:sldMk cId="118550550" sldId="870"/>
            <ac:spMk id="14" creationId="{C85A9E99-AA4E-C194-FF2A-6C5AC5C1CF94}"/>
          </ac:spMkLst>
        </pc:spChg>
        <pc:spChg chg="mod">
          <ac:chgData name="Koksrud Andreas" userId="9d9beba6-c052-407a-8599-c781a677a996" providerId="ADAL" clId="{4C03B8BE-ED6C-47DA-A194-101B46B7832B}" dt="2024-01-23T15:44:51.535" v="1130" actId="20577"/>
          <ac:spMkLst>
            <pc:docMk/>
            <pc:sldMk cId="118550550" sldId="870"/>
            <ac:spMk id="180" creationId="{00000000-0000-0000-0000-000000000000}"/>
          </ac:spMkLst>
        </pc:spChg>
        <pc:picChg chg="add del mod">
          <ac:chgData name="Koksrud Andreas" userId="9d9beba6-c052-407a-8599-c781a677a996" providerId="ADAL" clId="{4C03B8BE-ED6C-47DA-A194-101B46B7832B}" dt="2024-01-23T15:46:02.199" v="1145" actId="478"/>
          <ac:picMkLst>
            <pc:docMk/>
            <pc:sldMk cId="118550550" sldId="870"/>
            <ac:picMk id="3" creationId="{34BBE621-2035-237F-2AE9-42FF0D5BFC16}"/>
          </ac:picMkLst>
        </pc:picChg>
        <pc:picChg chg="add mod">
          <ac:chgData name="Koksrud Andreas" userId="9d9beba6-c052-407a-8599-c781a677a996" providerId="ADAL" clId="{4C03B8BE-ED6C-47DA-A194-101B46B7832B}" dt="2024-01-23T15:46:51.311" v="1232" actId="1076"/>
          <ac:picMkLst>
            <pc:docMk/>
            <pc:sldMk cId="118550550" sldId="870"/>
            <ac:picMk id="5" creationId="{42795A0C-1A69-F226-DBD1-C38DF280A14B}"/>
          </ac:picMkLst>
        </pc:picChg>
        <pc:picChg chg="add mod">
          <ac:chgData name="Koksrud Andreas" userId="9d9beba6-c052-407a-8599-c781a677a996" providerId="ADAL" clId="{4C03B8BE-ED6C-47DA-A194-101B46B7832B}" dt="2024-01-23T15:57:28.209" v="1298" actId="1076"/>
          <ac:picMkLst>
            <pc:docMk/>
            <pc:sldMk cId="118550550" sldId="870"/>
            <ac:picMk id="7" creationId="{820E6AE5-0022-7907-4F55-CCCDD127F1CB}"/>
          </ac:picMkLst>
        </pc:picChg>
      </pc:sldChg>
      <pc:sldChg chg="addSp delSp modSp mod ord">
        <pc:chgData name="Koksrud Andreas" userId="9d9beba6-c052-407a-8599-c781a677a996" providerId="ADAL" clId="{4C03B8BE-ED6C-47DA-A194-101B46B7832B}" dt="2024-02-01T12:11:23.631" v="5835" actId="1076"/>
        <pc:sldMkLst>
          <pc:docMk/>
          <pc:sldMk cId="548472017" sldId="871"/>
        </pc:sldMkLst>
        <pc:spChg chg="add mod">
          <ac:chgData name="Koksrud Andreas" userId="9d9beba6-c052-407a-8599-c781a677a996" providerId="ADAL" clId="{4C03B8BE-ED6C-47DA-A194-101B46B7832B}" dt="2024-02-01T12:06:24.871" v="5827"/>
          <ac:spMkLst>
            <pc:docMk/>
            <pc:sldMk cId="548472017" sldId="871"/>
            <ac:spMk id="2" creationId="{5E55E3D2-6C00-507E-E67D-B1585416A7DA}"/>
          </ac:spMkLst>
        </pc:spChg>
        <pc:spChg chg="add mod">
          <ac:chgData name="Koksrud Andreas" userId="9d9beba6-c052-407a-8599-c781a677a996" providerId="ADAL" clId="{4C03B8BE-ED6C-47DA-A194-101B46B7832B}" dt="2024-01-29T12:32:36.528" v="4245" actId="20577"/>
          <ac:spMkLst>
            <pc:docMk/>
            <pc:sldMk cId="548472017" sldId="871"/>
            <ac:spMk id="4" creationId="{C74185B4-55D0-B4EA-E65D-51F42B09D894}"/>
          </ac:spMkLst>
        </pc:spChg>
        <pc:spChg chg="mod">
          <ac:chgData name="Koksrud Andreas" userId="9d9beba6-c052-407a-8599-c781a677a996" providerId="ADAL" clId="{4C03B8BE-ED6C-47DA-A194-101B46B7832B}" dt="2024-01-29T12:31:30.599" v="4237" actId="6549"/>
          <ac:spMkLst>
            <pc:docMk/>
            <pc:sldMk cId="548472017" sldId="871"/>
            <ac:spMk id="14" creationId="{C85A9E99-AA4E-C194-FF2A-6C5AC5C1CF94}"/>
          </ac:spMkLst>
        </pc:spChg>
        <pc:spChg chg="mod">
          <ac:chgData name="Koksrud Andreas" userId="9d9beba6-c052-407a-8599-c781a677a996" providerId="ADAL" clId="{4C03B8BE-ED6C-47DA-A194-101B46B7832B}" dt="2024-01-29T07:01:55.581" v="2349" actId="20577"/>
          <ac:spMkLst>
            <pc:docMk/>
            <pc:sldMk cId="548472017" sldId="871"/>
            <ac:spMk id="180" creationId="{00000000-0000-0000-0000-000000000000}"/>
          </ac:spMkLst>
        </pc:spChg>
        <pc:picChg chg="add mod">
          <ac:chgData name="Koksrud Andreas" userId="9d9beba6-c052-407a-8599-c781a677a996" providerId="ADAL" clId="{4C03B8BE-ED6C-47DA-A194-101B46B7832B}" dt="2024-01-29T12:32:01.837" v="4239" actId="1076"/>
          <ac:picMkLst>
            <pc:docMk/>
            <pc:sldMk cId="548472017" sldId="871"/>
            <ac:picMk id="6" creationId="{998758FD-0182-1EDB-7B67-96A720A202C7}"/>
          </ac:picMkLst>
        </pc:picChg>
        <pc:picChg chg="add mod modCrop">
          <ac:chgData name="Koksrud Andreas" userId="9d9beba6-c052-407a-8599-c781a677a996" providerId="ADAL" clId="{4C03B8BE-ED6C-47DA-A194-101B46B7832B}" dt="2024-02-01T12:11:23.631" v="5835" actId="1076"/>
          <ac:picMkLst>
            <pc:docMk/>
            <pc:sldMk cId="548472017" sldId="871"/>
            <ac:picMk id="7" creationId="{11B4A4CD-E3CE-7938-0B4C-0B09EDAE8B13}"/>
          </ac:picMkLst>
        </pc:picChg>
        <pc:picChg chg="add del mod">
          <ac:chgData name="Koksrud Andreas" userId="9d9beba6-c052-407a-8599-c781a677a996" providerId="ADAL" clId="{4C03B8BE-ED6C-47DA-A194-101B46B7832B}" dt="2024-02-01T12:11:05.713" v="5828" actId="478"/>
          <ac:picMkLst>
            <pc:docMk/>
            <pc:sldMk cId="548472017" sldId="871"/>
            <ac:picMk id="8" creationId="{4A970A8E-6363-6D03-CAFA-62D67424806B}"/>
          </ac:picMkLst>
        </pc:picChg>
      </pc:sldChg>
      <pc:sldChg chg="delSp modSp add mod">
        <pc:chgData name="Koksrud Andreas" userId="9d9beba6-c052-407a-8599-c781a677a996" providerId="ADAL" clId="{4C03B8BE-ED6C-47DA-A194-101B46B7832B}" dt="2024-01-29T08:09:46.344" v="2925" actId="20577"/>
        <pc:sldMkLst>
          <pc:docMk/>
          <pc:sldMk cId="1118540174" sldId="872"/>
        </pc:sldMkLst>
        <pc:spChg chg="mod">
          <ac:chgData name="Koksrud Andreas" userId="9d9beba6-c052-407a-8599-c781a677a996" providerId="ADAL" clId="{4C03B8BE-ED6C-47DA-A194-101B46B7832B}" dt="2024-01-29T08:09:46.344" v="2925" actId="20577"/>
          <ac:spMkLst>
            <pc:docMk/>
            <pc:sldMk cId="1118540174" sldId="872"/>
            <ac:spMk id="2" creationId="{9796E8C1-5924-9DB3-B51B-75296717F89F}"/>
          </ac:spMkLst>
        </pc:spChg>
        <pc:picChg chg="del">
          <ac:chgData name="Koksrud Andreas" userId="9d9beba6-c052-407a-8599-c781a677a996" providerId="ADAL" clId="{4C03B8BE-ED6C-47DA-A194-101B46B7832B}" dt="2024-01-23T12:31:46.259" v="486" actId="478"/>
          <ac:picMkLst>
            <pc:docMk/>
            <pc:sldMk cId="1118540174" sldId="872"/>
            <ac:picMk id="4" creationId="{FDD42404-EF64-D2C3-11DA-3A932B4CFCB8}"/>
          </ac:picMkLst>
        </pc:picChg>
        <pc:picChg chg="del">
          <ac:chgData name="Koksrud Andreas" userId="9d9beba6-c052-407a-8599-c781a677a996" providerId="ADAL" clId="{4C03B8BE-ED6C-47DA-A194-101B46B7832B}" dt="2024-01-23T12:31:46.891" v="487" actId="478"/>
          <ac:picMkLst>
            <pc:docMk/>
            <pc:sldMk cId="1118540174" sldId="872"/>
            <ac:picMk id="7" creationId="{B577DB5D-7727-344B-C721-E4F076F07A2D}"/>
          </ac:picMkLst>
        </pc:picChg>
        <pc:picChg chg="mod">
          <ac:chgData name="Koksrud Andreas" userId="9d9beba6-c052-407a-8599-c781a677a996" providerId="ADAL" clId="{4C03B8BE-ED6C-47DA-A194-101B46B7832B}" dt="2024-01-23T12:32:02.882" v="504" actId="1076"/>
          <ac:picMkLst>
            <pc:docMk/>
            <pc:sldMk cId="1118540174" sldId="872"/>
            <ac:picMk id="10" creationId="{89AD7208-33E1-786F-68C4-B07CE69D9B90}"/>
          </ac:picMkLst>
        </pc:picChg>
        <pc:picChg chg="mod">
          <ac:chgData name="Koksrud Andreas" userId="9d9beba6-c052-407a-8599-c781a677a996" providerId="ADAL" clId="{4C03B8BE-ED6C-47DA-A194-101B46B7832B}" dt="2024-01-23T12:32:02.882" v="504" actId="1076"/>
          <ac:picMkLst>
            <pc:docMk/>
            <pc:sldMk cId="1118540174" sldId="872"/>
            <ac:picMk id="13" creationId="{64C063CB-5F33-4B77-965C-B90C6AE27B39}"/>
          </ac:picMkLst>
        </pc:picChg>
        <pc:picChg chg="mod">
          <ac:chgData name="Koksrud Andreas" userId="9d9beba6-c052-407a-8599-c781a677a996" providerId="ADAL" clId="{4C03B8BE-ED6C-47DA-A194-101B46B7832B}" dt="2024-01-23T12:32:02.882" v="504" actId="1076"/>
          <ac:picMkLst>
            <pc:docMk/>
            <pc:sldMk cId="1118540174" sldId="872"/>
            <ac:picMk id="19" creationId="{16102E3D-30A8-E8EE-D800-B326185287B8}"/>
          </ac:picMkLst>
        </pc:picChg>
        <pc:cxnChg chg="mod">
          <ac:chgData name="Koksrud Andreas" userId="9d9beba6-c052-407a-8599-c781a677a996" providerId="ADAL" clId="{4C03B8BE-ED6C-47DA-A194-101B46B7832B}" dt="2024-01-23T12:32:02.882" v="504" actId="1076"/>
          <ac:cxnSpMkLst>
            <pc:docMk/>
            <pc:sldMk cId="1118540174" sldId="872"/>
            <ac:cxnSpMk id="14" creationId="{EBD79003-BA5F-9EC4-AB1E-B169474A75BA}"/>
          </ac:cxnSpMkLst>
        </pc:cxnChg>
        <pc:cxnChg chg="mod">
          <ac:chgData name="Koksrud Andreas" userId="9d9beba6-c052-407a-8599-c781a677a996" providerId="ADAL" clId="{4C03B8BE-ED6C-47DA-A194-101B46B7832B}" dt="2024-01-23T12:32:02.882" v="504" actId="1076"/>
          <ac:cxnSpMkLst>
            <pc:docMk/>
            <pc:sldMk cId="1118540174" sldId="872"/>
            <ac:cxnSpMk id="22" creationId="{21009E25-D8DE-E975-55FA-12227386461E}"/>
          </ac:cxnSpMkLst>
        </pc:cxnChg>
      </pc:sldChg>
      <pc:sldChg chg="delSp modSp add mod ord">
        <pc:chgData name="Koksrud Andreas" userId="9d9beba6-c052-407a-8599-c781a677a996" providerId="ADAL" clId="{4C03B8BE-ED6C-47DA-A194-101B46B7832B}" dt="2024-01-23T12:31:15.808" v="436" actId="20577"/>
        <pc:sldMkLst>
          <pc:docMk/>
          <pc:sldMk cId="2716145312" sldId="873"/>
        </pc:sldMkLst>
        <pc:spChg chg="mod">
          <ac:chgData name="Koksrud Andreas" userId="9d9beba6-c052-407a-8599-c781a677a996" providerId="ADAL" clId="{4C03B8BE-ED6C-47DA-A194-101B46B7832B}" dt="2024-01-23T12:31:15.808" v="436" actId="20577"/>
          <ac:spMkLst>
            <pc:docMk/>
            <pc:sldMk cId="2716145312" sldId="873"/>
            <ac:spMk id="2" creationId="{9796E8C1-5924-9DB3-B51B-75296717F89F}"/>
          </ac:spMkLst>
        </pc:spChg>
        <pc:picChg chg="del">
          <ac:chgData name="Koksrud Andreas" userId="9d9beba6-c052-407a-8599-c781a677a996" providerId="ADAL" clId="{4C03B8BE-ED6C-47DA-A194-101B46B7832B}" dt="2024-01-23T12:30:08.519" v="264" actId="478"/>
          <ac:picMkLst>
            <pc:docMk/>
            <pc:sldMk cId="2716145312" sldId="873"/>
            <ac:picMk id="9" creationId="{C3019131-6227-C544-E712-F688CDF664B9}"/>
          </ac:picMkLst>
        </pc:picChg>
        <pc:picChg chg="del">
          <ac:chgData name="Koksrud Andreas" userId="9d9beba6-c052-407a-8599-c781a677a996" providerId="ADAL" clId="{4C03B8BE-ED6C-47DA-A194-101B46B7832B}" dt="2024-01-23T12:30:07.896" v="263" actId="478"/>
          <ac:picMkLst>
            <pc:docMk/>
            <pc:sldMk cId="2716145312" sldId="873"/>
            <ac:picMk id="12" creationId="{DEE12C32-E793-5A48-C960-3987827D3176}"/>
          </ac:picMkLst>
        </pc:picChg>
        <pc:picChg chg="del">
          <ac:chgData name="Koksrud Andreas" userId="9d9beba6-c052-407a-8599-c781a677a996" providerId="ADAL" clId="{4C03B8BE-ED6C-47DA-A194-101B46B7832B}" dt="2024-01-23T12:30:09.109" v="265" actId="478"/>
          <ac:picMkLst>
            <pc:docMk/>
            <pc:sldMk cId="2716145312" sldId="873"/>
            <ac:picMk id="15" creationId="{DD1F7884-9A7C-5891-012A-EE057168166C}"/>
          </ac:picMkLst>
        </pc:picChg>
      </pc:sldChg>
      <pc:sldChg chg="add del">
        <pc:chgData name="Koksrud Andreas" userId="9d9beba6-c052-407a-8599-c781a677a996" providerId="ADAL" clId="{4C03B8BE-ED6C-47DA-A194-101B46B7832B}" dt="2024-01-23T12:30:24.389" v="269"/>
        <pc:sldMkLst>
          <pc:docMk/>
          <pc:sldMk cId="2752198801" sldId="874"/>
        </pc:sldMkLst>
      </pc:sldChg>
      <pc:sldChg chg="addSp delSp modSp add mod">
        <pc:chgData name="Koksrud Andreas" userId="9d9beba6-c052-407a-8599-c781a677a996" providerId="ADAL" clId="{4C03B8BE-ED6C-47DA-A194-101B46B7832B}" dt="2024-02-01T19:15:48.027" v="6435" actId="20577"/>
        <pc:sldMkLst>
          <pc:docMk/>
          <pc:sldMk cId="3240008992" sldId="874"/>
        </pc:sldMkLst>
        <pc:spChg chg="add mod">
          <ac:chgData name="Koksrud Andreas" userId="9d9beba6-c052-407a-8599-c781a677a996" providerId="ADAL" clId="{4C03B8BE-ED6C-47DA-A194-101B46B7832B}" dt="2024-01-31T20:33:25.159" v="5370" actId="1038"/>
          <ac:spMkLst>
            <pc:docMk/>
            <pc:sldMk cId="3240008992" sldId="874"/>
            <ac:spMk id="2" creationId="{8D0A2D7E-A45D-7F55-64BC-5169991AD9FF}"/>
          </ac:spMkLst>
        </pc:spChg>
        <pc:spChg chg="del mod">
          <ac:chgData name="Koksrud Andreas" userId="9d9beba6-c052-407a-8599-c781a677a996" providerId="ADAL" clId="{4C03B8BE-ED6C-47DA-A194-101B46B7832B}" dt="2024-01-23T12:53:36.506" v="713" actId="478"/>
          <ac:spMkLst>
            <pc:docMk/>
            <pc:sldMk cId="3240008992" sldId="874"/>
            <ac:spMk id="4" creationId="{FEFDFE44-611E-8625-FC2E-FCBBCCD3961B}"/>
          </ac:spMkLst>
        </pc:spChg>
        <pc:spChg chg="add del mod">
          <ac:chgData name="Koksrud Andreas" userId="9d9beba6-c052-407a-8599-c781a677a996" providerId="ADAL" clId="{4C03B8BE-ED6C-47DA-A194-101B46B7832B}" dt="2024-01-31T20:34:56.018" v="5378" actId="478"/>
          <ac:spMkLst>
            <pc:docMk/>
            <pc:sldMk cId="3240008992" sldId="874"/>
            <ac:spMk id="5" creationId="{8DF3DB0A-023B-FFAE-FC69-B6BBA8BCF1B6}"/>
          </ac:spMkLst>
        </pc:spChg>
        <pc:spChg chg="mod">
          <ac:chgData name="Koksrud Andreas" userId="9d9beba6-c052-407a-8599-c781a677a996" providerId="ADAL" clId="{4C03B8BE-ED6C-47DA-A194-101B46B7832B}" dt="2024-01-23T12:53:52.751" v="745" actId="6549"/>
          <ac:spMkLst>
            <pc:docMk/>
            <pc:sldMk cId="3240008992" sldId="874"/>
            <ac:spMk id="6" creationId="{D33A7F7C-0CFF-12D8-D3F9-55EA11817DA1}"/>
          </ac:spMkLst>
        </pc:spChg>
        <pc:spChg chg="add mod">
          <ac:chgData name="Koksrud Andreas" userId="9d9beba6-c052-407a-8599-c781a677a996" providerId="ADAL" clId="{4C03B8BE-ED6C-47DA-A194-101B46B7832B}" dt="2024-02-01T19:15:48.027" v="6435" actId="20577"/>
          <ac:spMkLst>
            <pc:docMk/>
            <pc:sldMk cId="3240008992" sldId="874"/>
            <ac:spMk id="7" creationId="{3E2A9D77-722A-7DF2-641F-63C31ADA7283}"/>
          </ac:spMkLst>
        </pc:spChg>
        <pc:spChg chg="add mod">
          <ac:chgData name="Koksrud Andreas" userId="9d9beba6-c052-407a-8599-c781a677a996" providerId="ADAL" clId="{4C03B8BE-ED6C-47DA-A194-101B46B7832B}" dt="2024-01-29T08:05:10.336" v="2656" actId="14100"/>
          <ac:spMkLst>
            <pc:docMk/>
            <pc:sldMk cId="3240008992" sldId="874"/>
            <ac:spMk id="20" creationId="{EBA460F1-79A3-E8FA-8EEE-CE28CA6EBCC2}"/>
          </ac:spMkLst>
        </pc:spChg>
        <pc:picChg chg="add mod">
          <ac:chgData name="Koksrud Andreas" userId="9d9beba6-c052-407a-8599-c781a677a996" providerId="ADAL" clId="{4C03B8BE-ED6C-47DA-A194-101B46B7832B}" dt="2024-01-23T12:54:27.507" v="749" actId="1076"/>
          <ac:picMkLst>
            <pc:docMk/>
            <pc:sldMk cId="3240008992" sldId="874"/>
            <ac:picMk id="3" creationId="{464C77B1-57DA-B3A2-90F0-9BD177989E1A}"/>
          </ac:picMkLst>
        </pc:picChg>
        <pc:picChg chg="add del mod">
          <ac:chgData name="Koksrud Andreas" userId="9d9beba6-c052-407a-8599-c781a677a996" providerId="ADAL" clId="{4C03B8BE-ED6C-47DA-A194-101B46B7832B}" dt="2024-01-23T13:05:30.453" v="761" actId="478"/>
          <ac:picMkLst>
            <pc:docMk/>
            <pc:sldMk cId="3240008992" sldId="874"/>
            <ac:picMk id="9" creationId="{038121DE-EBBB-DCB4-B2DE-E08005A299E4}"/>
          </ac:picMkLst>
        </pc:picChg>
        <pc:picChg chg="del">
          <ac:chgData name="Koksrud Andreas" userId="9d9beba6-c052-407a-8599-c781a677a996" providerId="ADAL" clId="{4C03B8BE-ED6C-47DA-A194-101B46B7832B}" dt="2024-01-23T12:53:33.805" v="710" actId="478"/>
          <ac:picMkLst>
            <pc:docMk/>
            <pc:sldMk cId="3240008992" sldId="874"/>
            <ac:picMk id="10" creationId="{34DA4BD7-43C8-285E-A933-AFFCFCCD0C8D}"/>
          </ac:picMkLst>
        </pc:picChg>
        <pc:picChg chg="del">
          <ac:chgData name="Koksrud Andreas" userId="9d9beba6-c052-407a-8599-c781a677a996" providerId="ADAL" clId="{4C03B8BE-ED6C-47DA-A194-101B46B7832B}" dt="2024-01-23T12:53:34.342" v="711" actId="478"/>
          <ac:picMkLst>
            <pc:docMk/>
            <pc:sldMk cId="3240008992" sldId="874"/>
            <ac:picMk id="12" creationId="{82C26A6F-F9E2-CFED-E2BC-87AC1923226C}"/>
          </ac:picMkLst>
        </pc:picChg>
        <pc:picChg chg="add mod">
          <ac:chgData name="Koksrud Andreas" userId="9d9beba6-c052-407a-8599-c781a677a996" providerId="ADAL" clId="{4C03B8BE-ED6C-47DA-A194-101B46B7832B}" dt="2024-01-23T13:05:33.056" v="763" actId="1076"/>
          <ac:picMkLst>
            <pc:docMk/>
            <pc:sldMk cId="3240008992" sldId="874"/>
            <ac:picMk id="13" creationId="{A391CAD2-13C6-0DF9-61B2-EB6C186128C8}"/>
          </ac:picMkLst>
        </pc:picChg>
        <pc:picChg chg="del">
          <ac:chgData name="Koksrud Andreas" userId="9d9beba6-c052-407a-8599-c781a677a996" providerId="ADAL" clId="{4C03B8BE-ED6C-47DA-A194-101B46B7832B}" dt="2024-01-23T12:53:56.260" v="746" actId="478"/>
          <ac:picMkLst>
            <pc:docMk/>
            <pc:sldMk cId="3240008992" sldId="874"/>
            <ac:picMk id="14" creationId="{CD2EAEF4-7CED-79FD-7BDE-3E6B250D91FB}"/>
          </ac:picMkLst>
        </pc:picChg>
        <pc:picChg chg="del">
          <ac:chgData name="Koksrud Andreas" userId="9d9beba6-c052-407a-8599-c781a677a996" providerId="ADAL" clId="{4C03B8BE-ED6C-47DA-A194-101B46B7832B}" dt="2024-01-23T12:53:57.035" v="747" actId="478"/>
          <ac:picMkLst>
            <pc:docMk/>
            <pc:sldMk cId="3240008992" sldId="874"/>
            <ac:picMk id="18" creationId="{9E91CC1E-2113-0C28-D2B5-695D6996BC5A}"/>
          </ac:picMkLst>
        </pc:picChg>
        <pc:cxnChg chg="add mod">
          <ac:chgData name="Koksrud Andreas" userId="9d9beba6-c052-407a-8599-c781a677a996" providerId="ADAL" clId="{4C03B8BE-ED6C-47DA-A194-101B46B7832B}" dt="2024-01-23T13:06:51.167" v="846" actId="14100"/>
          <ac:cxnSpMkLst>
            <pc:docMk/>
            <pc:sldMk cId="3240008992" sldId="874"/>
            <ac:cxnSpMk id="15" creationId="{95E809D4-907B-DDAA-B441-48BBD6C78CE4}"/>
          </ac:cxnSpMkLst>
        </pc:cxnChg>
      </pc:sldChg>
      <pc:sldChg chg="addSp delSp modSp add mod">
        <pc:chgData name="Koksrud Andreas" userId="9d9beba6-c052-407a-8599-c781a677a996" providerId="ADAL" clId="{4C03B8BE-ED6C-47DA-A194-101B46B7832B}" dt="2024-01-31T20:37:14.543" v="5390" actId="13822"/>
        <pc:sldMkLst>
          <pc:docMk/>
          <pc:sldMk cId="3825753762" sldId="875"/>
        </pc:sldMkLst>
        <pc:spChg chg="mod">
          <ac:chgData name="Koksrud Andreas" userId="9d9beba6-c052-407a-8599-c781a677a996" providerId="ADAL" clId="{4C03B8BE-ED6C-47DA-A194-101B46B7832B}" dt="2024-01-23T13:50:47.211" v="973" actId="1076"/>
          <ac:spMkLst>
            <pc:docMk/>
            <pc:sldMk cId="3825753762" sldId="875"/>
            <ac:spMk id="2" creationId="{0C578A6C-5215-9DFE-51D6-8AA7A3E4A34A}"/>
          </ac:spMkLst>
        </pc:spChg>
        <pc:spChg chg="add mod">
          <ac:chgData name="Koksrud Andreas" userId="9d9beba6-c052-407a-8599-c781a677a996" providerId="ADAL" clId="{4C03B8BE-ED6C-47DA-A194-101B46B7832B}" dt="2024-01-31T20:36:07.780" v="5385" actId="1076"/>
          <ac:spMkLst>
            <pc:docMk/>
            <pc:sldMk cId="3825753762" sldId="875"/>
            <ac:spMk id="3" creationId="{13148106-895F-5AD9-9189-62DB848A69CD}"/>
          </ac:spMkLst>
        </pc:spChg>
        <pc:spChg chg="add mod">
          <ac:chgData name="Koksrud Andreas" userId="9d9beba6-c052-407a-8599-c781a677a996" providerId="ADAL" clId="{4C03B8BE-ED6C-47DA-A194-101B46B7832B}" dt="2024-01-31T20:36:00.986" v="5383" actId="1076"/>
          <ac:spMkLst>
            <pc:docMk/>
            <pc:sldMk cId="3825753762" sldId="875"/>
            <ac:spMk id="5" creationId="{2F071062-D460-0FA3-75FF-629F2BD35023}"/>
          </ac:spMkLst>
        </pc:spChg>
        <pc:spChg chg="del">
          <ac:chgData name="Koksrud Andreas" userId="9d9beba6-c052-407a-8599-c781a677a996" providerId="ADAL" clId="{4C03B8BE-ED6C-47DA-A194-101B46B7832B}" dt="2024-01-23T13:50:39.842" v="971" actId="478"/>
          <ac:spMkLst>
            <pc:docMk/>
            <pc:sldMk cId="3825753762" sldId="875"/>
            <ac:spMk id="14" creationId="{C85A9E99-AA4E-C194-FF2A-6C5AC5C1CF94}"/>
          </ac:spMkLst>
        </pc:spChg>
        <pc:picChg chg="del">
          <ac:chgData name="Koksrud Andreas" userId="9d9beba6-c052-407a-8599-c781a677a996" providerId="ADAL" clId="{4C03B8BE-ED6C-47DA-A194-101B46B7832B}" dt="2024-01-23T13:50:40.435" v="972" actId="478"/>
          <ac:picMkLst>
            <pc:docMk/>
            <pc:sldMk cId="3825753762" sldId="875"/>
            <ac:picMk id="4" creationId="{776FF432-3812-8AE6-C259-0DD1DB35CB36}"/>
          </ac:picMkLst>
        </pc:picChg>
        <pc:picChg chg="mod">
          <ac:chgData name="Koksrud Andreas" userId="9d9beba6-c052-407a-8599-c781a677a996" providerId="ADAL" clId="{4C03B8BE-ED6C-47DA-A194-101B46B7832B}" dt="2024-01-23T13:50:47.211" v="973" actId="1076"/>
          <ac:picMkLst>
            <pc:docMk/>
            <pc:sldMk cId="3825753762" sldId="875"/>
            <ac:picMk id="6" creationId="{60B7BE4B-C380-F509-39B9-63F66FEDB884}"/>
          </ac:picMkLst>
        </pc:picChg>
        <pc:picChg chg="add mod">
          <ac:chgData name="Koksrud Andreas" userId="9d9beba6-c052-407a-8599-c781a677a996" providerId="ADAL" clId="{4C03B8BE-ED6C-47DA-A194-101B46B7832B}" dt="2024-01-31T20:36:52.056" v="5388" actId="1076"/>
          <ac:picMkLst>
            <pc:docMk/>
            <pc:sldMk cId="3825753762" sldId="875"/>
            <ac:picMk id="7" creationId="{BCAD6897-386A-5BD6-AABB-CE34F342BBB7}"/>
          </ac:picMkLst>
        </pc:picChg>
        <pc:picChg chg="del mod modCrop">
          <ac:chgData name="Koksrud Andreas" userId="9d9beba6-c052-407a-8599-c781a677a996" providerId="ADAL" clId="{4C03B8BE-ED6C-47DA-A194-101B46B7832B}" dt="2024-01-31T20:36:46.354" v="5386" actId="478"/>
          <ac:picMkLst>
            <pc:docMk/>
            <pc:sldMk cId="3825753762" sldId="875"/>
            <ac:picMk id="8" creationId="{999F2FC3-B287-DD9D-4558-AD353587E044}"/>
          </ac:picMkLst>
        </pc:picChg>
        <pc:picChg chg="mod">
          <ac:chgData name="Koksrud Andreas" userId="9d9beba6-c052-407a-8599-c781a677a996" providerId="ADAL" clId="{4C03B8BE-ED6C-47DA-A194-101B46B7832B}" dt="2024-01-31T20:31:23.922" v="5309" actId="14826"/>
          <ac:picMkLst>
            <pc:docMk/>
            <pc:sldMk cId="3825753762" sldId="875"/>
            <ac:picMk id="10" creationId="{58879FEC-2172-0E32-F467-93CE73CE793A}"/>
          </ac:picMkLst>
        </pc:picChg>
        <pc:cxnChg chg="add mod">
          <ac:chgData name="Koksrud Andreas" userId="9d9beba6-c052-407a-8599-c781a677a996" providerId="ADAL" clId="{4C03B8BE-ED6C-47DA-A194-101B46B7832B}" dt="2024-01-31T20:37:14.543" v="5390" actId="13822"/>
          <ac:cxnSpMkLst>
            <pc:docMk/>
            <pc:sldMk cId="3825753762" sldId="875"/>
            <ac:cxnSpMk id="11" creationId="{1289D01B-409D-60E0-C319-E29D9069E7DD}"/>
          </ac:cxnSpMkLst>
        </pc:cxnChg>
      </pc:sldChg>
      <pc:sldChg chg="addSp delSp modSp add mod">
        <pc:chgData name="Koksrud Andreas" userId="9d9beba6-c052-407a-8599-c781a677a996" providerId="ADAL" clId="{4C03B8BE-ED6C-47DA-A194-101B46B7832B}" dt="2024-01-31T20:44:15.043" v="5456" actId="14100"/>
        <pc:sldMkLst>
          <pc:docMk/>
          <pc:sldMk cId="1529294142" sldId="876"/>
        </pc:sldMkLst>
        <pc:spChg chg="add del mod">
          <ac:chgData name="Koksrud Andreas" userId="9d9beba6-c052-407a-8599-c781a677a996" providerId="ADAL" clId="{4C03B8BE-ED6C-47DA-A194-101B46B7832B}" dt="2024-01-25T18:10:52.388" v="1945" actId="478"/>
          <ac:spMkLst>
            <pc:docMk/>
            <pc:sldMk cId="1529294142" sldId="876"/>
            <ac:spMk id="2" creationId="{54714381-9640-B152-2793-0CBAE8C8E8E4}"/>
          </ac:spMkLst>
        </pc:spChg>
        <pc:spChg chg="add mod">
          <ac:chgData name="Koksrud Andreas" userId="9d9beba6-c052-407a-8599-c781a677a996" providerId="ADAL" clId="{4C03B8BE-ED6C-47DA-A194-101B46B7832B}" dt="2024-01-31T20:38:46.502" v="5445" actId="1038"/>
          <ac:spMkLst>
            <pc:docMk/>
            <pc:sldMk cId="1529294142" sldId="876"/>
            <ac:spMk id="2" creationId="{E98599A8-897C-C9C3-AAA0-B3E4A79352FF}"/>
          </ac:spMkLst>
        </pc:spChg>
        <pc:spChg chg="add del mod">
          <ac:chgData name="Koksrud Andreas" userId="9d9beba6-c052-407a-8599-c781a677a996" providerId="ADAL" clId="{4C03B8BE-ED6C-47DA-A194-101B46B7832B}" dt="2024-01-25T18:11:20.302" v="1951" actId="478"/>
          <ac:spMkLst>
            <pc:docMk/>
            <pc:sldMk cId="1529294142" sldId="876"/>
            <ac:spMk id="4" creationId="{6E895E74-D8D0-8DDB-A35F-E4879A2B3227}"/>
          </ac:spMkLst>
        </pc:spChg>
        <pc:spChg chg="add mod">
          <ac:chgData name="Koksrud Andreas" userId="9d9beba6-c052-407a-8599-c781a677a996" providerId="ADAL" clId="{4C03B8BE-ED6C-47DA-A194-101B46B7832B}" dt="2024-01-31T20:43:09.399" v="5450"/>
          <ac:spMkLst>
            <pc:docMk/>
            <pc:sldMk cId="1529294142" sldId="876"/>
            <ac:spMk id="6" creationId="{55597BA9-F880-8C12-0743-955498FF36CE}"/>
          </ac:spMkLst>
        </pc:spChg>
        <pc:spChg chg="add mod">
          <ac:chgData name="Koksrud Andreas" userId="9d9beba6-c052-407a-8599-c781a677a996" providerId="ADAL" clId="{4C03B8BE-ED6C-47DA-A194-101B46B7832B}" dt="2024-01-25T18:12:02.287" v="1961" actId="1076"/>
          <ac:spMkLst>
            <pc:docMk/>
            <pc:sldMk cId="1529294142" sldId="876"/>
            <ac:spMk id="8" creationId="{3EB2F6F0-34E3-2C5E-297D-262378C6DEFA}"/>
          </ac:spMkLst>
        </pc:spChg>
        <pc:spChg chg="mod">
          <ac:chgData name="Koksrud Andreas" userId="9d9beba6-c052-407a-8599-c781a677a996" providerId="ADAL" clId="{4C03B8BE-ED6C-47DA-A194-101B46B7832B}" dt="2024-01-25T18:02:47.324" v="1793" actId="1076"/>
          <ac:spMkLst>
            <pc:docMk/>
            <pc:sldMk cId="1529294142" sldId="876"/>
            <ac:spMk id="14" creationId="{C85A9E99-AA4E-C194-FF2A-6C5AC5C1CF94}"/>
          </ac:spMkLst>
        </pc:spChg>
        <pc:spChg chg="add mod">
          <ac:chgData name="Koksrud Andreas" userId="9d9beba6-c052-407a-8599-c781a677a996" providerId="ADAL" clId="{4C03B8BE-ED6C-47DA-A194-101B46B7832B}" dt="2024-01-25T18:12:39.361" v="1981" actId="1076"/>
          <ac:spMkLst>
            <pc:docMk/>
            <pc:sldMk cId="1529294142" sldId="876"/>
            <ac:spMk id="26" creationId="{86874366-768F-7C6F-E843-CD9031BBB011}"/>
          </ac:spMkLst>
        </pc:spChg>
        <pc:spChg chg="mod">
          <ac:chgData name="Koksrud Andreas" userId="9d9beba6-c052-407a-8599-c781a677a996" providerId="ADAL" clId="{4C03B8BE-ED6C-47DA-A194-101B46B7832B}" dt="2024-01-31T20:38:22.664" v="5424" actId="1036"/>
          <ac:spMkLst>
            <pc:docMk/>
            <pc:sldMk cId="1529294142" sldId="876"/>
            <ac:spMk id="180" creationId="{00000000-0000-0000-0000-000000000000}"/>
          </ac:spMkLst>
        </pc:spChg>
        <pc:picChg chg="add mod">
          <ac:chgData name="Koksrud Andreas" userId="9d9beba6-c052-407a-8599-c781a677a996" providerId="ADAL" clId="{4C03B8BE-ED6C-47DA-A194-101B46B7832B}" dt="2024-01-23T15:58:41.975" v="1384" actId="1037"/>
          <ac:picMkLst>
            <pc:docMk/>
            <pc:sldMk cId="1529294142" sldId="876"/>
            <ac:picMk id="3" creationId="{488E3890-E954-5B1D-D8FB-76AE055CCE6C}"/>
          </ac:picMkLst>
        </pc:picChg>
        <pc:picChg chg="add mod modCrop">
          <ac:chgData name="Koksrud Andreas" userId="9d9beba6-c052-407a-8599-c781a677a996" providerId="ADAL" clId="{4C03B8BE-ED6C-47DA-A194-101B46B7832B}" dt="2024-01-31T20:44:06.081" v="5455" actId="1076"/>
          <ac:picMkLst>
            <pc:docMk/>
            <pc:sldMk cId="1529294142" sldId="876"/>
            <ac:picMk id="5" creationId="{29D85E9D-FD6E-9116-AC05-D98B2CAA13E7}"/>
          </ac:picMkLst>
        </pc:picChg>
        <pc:picChg chg="del">
          <ac:chgData name="Koksrud Andreas" userId="9d9beba6-c052-407a-8599-c781a677a996" providerId="ADAL" clId="{4C03B8BE-ED6C-47DA-A194-101B46B7832B}" dt="2024-01-23T15:57:42.181" v="1301" actId="478"/>
          <ac:picMkLst>
            <pc:docMk/>
            <pc:sldMk cId="1529294142" sldId="876"/>
            <ac:picMk id="5" creationId="{42795A0C-1A69-F226-DBD1-C38DF280A14B}"/>
          </ac:picMkLst>
        </pc:picChg>
        <pc:picChg chg="del">
          <ac:chgData name="Koksrud Andreas" userId="9d9beba6-c052-407a-8599-c781a677a996" providerId="ADAL" clId="{4C03B8BE-ED6C-47DA-A194-101B46B7832B}" dt="2024-01-23T15:57:39.577" v="1300" actId="478"/>
          <ac:picMkLst>
            <pc:docMk/>
            <pc:sldMk cId="1529294142" sldId="876"/>
            <ac:picMk id="7" creationId="{820E6AE5-0022-7907-4F55-CCCDD127F1CB}"/>
          </ac:picMkLst>
        </pc:picChg>
        <pc:picChg chg="add mod modCrop">
          <ac:chgData name="Koksrud Andreas" userId="9d9beba6-c052-407a-8599-c781a677a996" providerId="ADAL" clId="{4C03B8BE-ED6C-47DA-A194-101B46B7832B}" dt="2024-01-31T20:44:15.043" v="5456" actId="14100"/>
          <ac:picMkLst>
            <pc:docMk/>
            <pc:sldMk cId="1529294142" sldId="876"/>
            <ac:picMk id="23" creationId="{77F5BDEC-65C3-095E-675F-BD759BF840CA}"/>
          </ac:picMkLst>
        </pc:picChg>
        <pc:picChg chg="add del mod">
          <ac:chgData name="Koksrud Andreas" userId="9d9beba6-c052-407a-8599-c781a677a996" providerId="ADAL" clId="{4C03B8BE-ED6C-47DA-A194-101B46B7832B}" dt="2024-01-31T20:43:25.043" v="5451" actId="478"/>
          <ac:picMkLst>
            <pc:docMk/>
            <pc:sldMk cId="1529294142" sldId="876"/>
            <ac:picMk id="25" creationId="{A4DD5ABB-AB9A-6571-01E9-5CBD9C8A2844}"/>
          </ac:picMkLst>
        </pc:picChg>
        <pc:cxnChg chg="add mod">
          <ac:chgData name="Koksrud Andreas" userId="9d9beba6-c052-407a-8599-c781a677a996" providerId="ADAL" clId="{4C03B8BE-ED6C-47DA-A194-101B46B7832B}" dt="2024-01-25T18:03:28.359" v="1799" actId="13822"/>
          <ac:cxnSpMkLst>
            <pc:docMk/>
            <pc:sldMk cId="1529294142" sldId="876"/>
            <ac:cxnSpMk id="7" creationId="{C28A21B9-E695-3093-9CDF-081B0F28663D}"/>
          </ac:cxnSpMkLst>
        </pc:cxnChg>
        <pc:cxnChg chg="add mod">
          <ac:chgData name="Koksrud Andreas" userId="9d9beba6-c052-407a-8599-c781a677a996" providerId="ADAL" clId="{4C03B8BE-ED6C-47DA-A194-101B46B7832B}" dt="2024-01-25T18:03:28.359" v="1799" actId="13822"/>
          <ac:cxnSpMkLst>
            <pc:docMk/>
            <pc:sldMk cId="1529294142" sldId="876"/>
            <ac:cxnSpMk id="9" creationId="{0972129A-F89E-240B-4981-8A90E0E589B2}"/>
          </ac:cxnSpMkLst>
        </pc:cxnChg>
        <pc:cxnChg chg="add del mod">
          <ac:chgData name="Koksrud Andreas" userId="9d9beba6-c052-407a-8599-c781a677a996" providerId="ADAL" clId="{4C03B8BE-ED6C-47DA-A194-101B46B7832B}" dt="2024-01-25T18:02:31.946" v="1788" actId="478"/>
          <ac:cxnSpMkLst>
            <pc:docMk/>
            <pc:sldMk cId="1529294142" sldId="876"/>
            <ac:cxnSpMk id="11" creationId="{C9880CB1-791B-9129-B89C-28CDB09C9520}"/>
          </ac:cxnSpMkLst>
        </pc:cxnChg>
        <pc:cxnChg chg="add del">
          <ac:chgData name="Koksrud Andreas" userId="9d9beba6-c052-407a-8599-c781a677a996" providerId="ADAL" clId="{4C03B8BE-ED6C-47DA-A194-101B46B7832B}" dt="2024-01-25T18:02:15.107" v="1787" actId="478"/>
          <ac:cxnSpMkLst>
            <pc:docMk/>
            <pc:sldMk cId="1529294142" sldId="876"/>
            <ac:cxnSpMk id="16" creationId="{DCF6FCAA-4AC7-F168-5403-55236EA17907}"/>
          </ac:cxnSpMkLst>
        </pc:cxnChg>
        <pc:cxnChg chg="add mod">
          <ac:chgData name="Koksrud Andreas" userId="9d9beba6-c052-407a-8599-c781a677a996" providerId="ADAL" clId="{4C03B8BE-ED6C-47DA-A194-101B46B7832B}" dt="2024-01-25T18:10:52.388" v="1945" actId="478"/>
          <ac:cxnSpMkLst>
            <pc:docMk/>
            <pc:sldMk cId="1529294142" sldId="876"/>
            <ac:cxnSpMk id="18" creationId="{208D48BA-33E0-EB87-664E-1DCE7D9C638A}"/>
          </ac:cxnSpMkLst>
        </pc:cxnChg>
        <pc:cxnChg chg="add mod">
          <ac:chgData name="Koksrud Andreas" userId="9d9beba6-c052-407a-8599-c781a677a996" providerId="ADAL" clId="{4C03B8BE-ED6C-47DA-A194-101B46B7832B}" dt="2024-01-25T18:11:20.302" v="1951" actId="478"/>
          <ac:cxnSpMkLst>
            <pc:docMk/>
            <pc:sldMk cId="1529294142" sldId="876"/>
            <ac:cxnSpMk id="19" creationId="{0DE1DE4B-6C39-E0DE-2F8D-16667BFF89CA}"/>
          </ac:cxnSpMkLst>
        </pc:cxnChg>
        <pc:cxnChg chg="add mod">
          <ac:chgData name="Koksrud Andreas" userId="9d9beba6-c052-407a-8599-c781a677a996" providerId="ADAL" clId="{4C03B8BE-ED6C-47DA-A194-101B46B7832B}" dt="2024-01-25T18:12:44.033" v="1982" actId="14100"/>
          <ac:cxnSpMkLst>
            <pc:docMk/>
            <pc:sldMk cId="1529294142" sldId="876"/>
            <ac:cxnSpMk id="27" creationId="{50D06AD4-0BA8-6484-944C-6E6170142AD0}"/>
          </ac:cxnSpMkLst>
        </pc:cxnChg>
        <pc:cxnChg chg="add mod">
          <ac:chgData name="Koksrud Andreas" userId="9d9beba6-c052-407a-8599-c781a677a996" providerId="ADAL" clId="{4C03B8BE-ED6C-47DA-A194-101B46B7832B}" dt="2024-01-25T18:12:48.261" v="1983" actId="14100"/>
          <ac:cxnSpMkLst>
            <pc:docMk/>
            <pc:sldMk cId="1529294142" sldId="876"/>
            <ac:cxnSpMk id="28" creationId="{3F4AAF01-2A0E-91E0-D22C-BA116652C698}"/>
          </ac:cxnSpMkLst>
        </pc:cxnChg>
      </pc:sldChg>
      <pc:sldChg chg="addSp delSp modSp add mod">
        <pc:chgData name="Koksrud Andreas" userId="9d9beba6-c052-407a-8599-c781a677a996" providerId="ADAL" clId="{4C03B8BE-ED6C-47DA-A194-101B46B7832B}" dt="2024-02-02T09:21:42.323" v="6766" actId="20577"/>
        <pc:sldMkLst>
          <pc:docMk/>
          <pc:sldMk cId="1680702220" sldId="877"/>
        </pc:sldMkLst>
        <pc:spChg chg="add mod">
          <ac:chgData name="Koksrud Andreas" userId="9d9beba6-c052-407a-8599-c781a677a996" providerId="ADAL" clId="{4C03B8BE-ED6C-47DA-A194-101B46B7832B}" dt="2024-01-25T17:55:26.885" v="1648" actId="1076"/>
          <ac:spMkLst>
            <pc:docMk/>
            <pc:sldMk cId="1680702220" sldId="877"/>
            <ac:spMk id="2" creationId="{B612806B-A3AC-AEF4-EF19-346D70569EB3}"/>
          </ac:spMkLst>
        </pc:spChg>
        <pc:spChg chg="add del mod">
          <ac:chgData name="Koksrud Andreas" userId="9d9beba6-c052-407a-8599-c781a677a996" providerId="ADAL" clId="{4C03B8BE-ED6C-47DA-A194-101B46B7832B}" dt="2024-01-31T20:51:12.725" v="5538" actId="478"/>
          <ac:spMkLst>
            <pc:docMk/>
            <pc:sldMk cId="1680702220" sldId="877"/>
            <ac:spMk id="3" creationId="{893A044E-C76D-C2A3-3DFF-52271E4DC3DE}"/>
          </ac:spMkLst>
        </pc:spChg>
        <pc:spChg chg="add mod">
          <ac:chgData name="Koksrud Andreas" userId="9d9beba6-c052-407a-8599-c781a677a996" providerId="ADAL" clId="{4C03B8BE-ED6C-47DA-A194-101B46B7832B}" dt="2024-01-25T18:13:17.696" v="1989" actId="14100"/>
          <ac:spMkLst>
            <pc:docMk/>
            <pc:sldMk cId="1680702220" sldId="877"/>
            <ac:spMk id="5" creationId="{7E8A0263-1E2D-DA5B-E2AA-73716E94D8F3}"/>
          </ac:spMkLst>
        </pc:spChg>
        <pc:spChg chg="mod">
          <ac:chgData name="Koksrud Andreas" userId="9d9beba6-c052-407a-8599-c781a677a996" providerId="ADAL" clId="{4C03B8BE-ED6C-47DA-A194-101B46B7832B}" dt="2024-02-02T09:21:42.323" v="6766" actId="20577"/>
          <ac:spMkLst>
            <pc:docMk/>
            <pc:sldMk cId="1680702220" sldId="877"/>
            <ac:spMk id="6" creationId="{55597BA9-F880-8C12-0743-955498FF36CE}"/>
          </ac:spMkLst>
        </pc:spChg>
        <pc:spChg chg="add mod">
          <ac:chgData name="Koksrud Andreas" userId="9d9beba6-c052-407a-8599-c781a677a996" providerId="ADAL" clId="{4C03B8BE-ED6C-47DA-A194-101B46B7832B}" dt="2024-01-25T17:55:29.259" v="1649" actId="1076"/>
          <ac:spMkLst>
            <pc:docMk/>
            <pc:sldMk cId="1680702220" sldId="877"/>
            <ac:spMk id="7" creationId="{4E164838-A63C-913B-F9A1-A05329A4F4C2}"/>
          </ac:spMkLst>
        </pc:spChg>
        <pc:spChg chg="add mod">
          <ac:chgData name="Koksrud Andreas" userId="9d9beba6-c052-407a-8599-c781a677a996" providerId="ADAL" clId="{4C03B8BE-ED6C-47DA-A194-101B46B7832B}" dt="2024-01-31T20:45:14.339" v="5517" actId="20577"/>
          <ac:spMkLst>
            <pc:docMk/>
            <pc:sldMk cId="1680702220" sldId="877"/>
            <ac:spMk id="9" creationId="{FEE07C36-114B-D79C-FC21-9E5C80AE0D99}"/>
          </ac:spMkLst>
        </pc:spChg>
        <pc:spChg chg="mod">
          <ac:chgData name="Koksrud Andreas" userId="9d9beba6-c052-407a-8599-c781a677a996" providerId="ADAL" clId="{4C03B8BE-ED6C-47DA-A194-101B46B7832B}" dt="2024-01-31T20:45:19.232" v="5526" actId="20577"/>
          <ac:spMkLst>
            <pc:docMk/>
            <pc:sldMk cId="1680702220" sldId="877"/>
            <ac:spMk id="14" creationId="{C85A9E99-AA4E-C194-FF2A-6C5AC5C1CF94}"/>
          </ac:spMkLst>
        </pc:spChg>
        <pc:spChg chg="mod">
          <ac:chgData name="Koksrud Andreas" userId="9d9beba6-c052-407a-8599-c781a677a996" providerId="ADAL" clId="{4C03B8BE-ED6C-47DA-A194-101B46B7832B}" dt="2024-01-31T20:44:44.723" v="5484" actId="1036"/>
          <ac:spMkLst>
            <pc:docMk/>
            <pc:sldMk cId="1680702220" sldId="877"/>
            <ac:spMk id="180" creationId="{00000000-0000-0000-0000-000000000000}"/>
          </ac:spMkLst>
        </pc:spChg>
        <pc:picChg chg="del">
          <ac:chgData name="Koksrud Andreas" userId="9d9beba6-c052-407a-8599-c781a677a996" providerId="ADAL" clId="{4C03B8BE-ED6C-47DA-A194-101B46B7832B}" dt="2024-01-23T16:01:51.190" v="1474" actId="478"/>
          <ac:picMkLst>
            <pc:docMk/>
            <pc:sldMk cId="1680702220" sldId="877"/>
            <ac:picMk id="3" creationId="{488E3890-E954-5B1D-D8FB-76AE055CCE6C}"/>
          </ac:picMkLst>
        </pc:picChg>
        <pc:picChg chg="add del mod">
          <ac:chgData name="Koksrud Andreas" userId="9d9beba6-c052-407a-8599-c781a677a996" providerId="ADAL" clId="{4C03B8BE-ED6C-47DA-A194-101B46B7832B}" dt="2024-01-31T20:45:23.992" v="5527" actId="478"/>
          <ac:picMkLst>
            <pc:docMk/>
            <pc:sldMk cId="1680702220" sldId="877"/>
            <ac:picMk id="4" creationId="{641E2B12-94CA-F4C0-19F5-95A823EE9BD5}"/>
          </ac:picMkLst>
        </pc:picChg>
        <pc:picChg chg="add mod">
          <ac:chgData name="Koksrud Andreas" userId="9d9beba6-c052-407a-8599-c781a677a996" providerId="ADAL" clId="{4C03B8BE-ED6C-47DA-A194-101B46B7832B}" dt="2024-01-31T20:46:01.602" v="5529" actId="1076"/>
          <ac:picMkLst>
            <pc:docMk/>
            <pc:sldMk cId="1680702220" sldId="877"/>
            <ac:picMk id="12" creationId="{F1AC251C-557C-D832-DFA9-E8103E9A01D7}"/>
          </ac:picMkLst>
        </pc:picChg>
        <pc:cxnChg chg="add mod">
          <ac:chgData name="Koksrud Andreas" userId="9d9beba6-c052-407a-8599-c781a677a996" providerId="ADAL" clId="{4C03B8BE-ED6C-47DA-A194-101B46B7832B}" dt="2024-01-25T18:05:19.778" v="1818" actId="14100"/>
          <ac:cxnSpMkLst>
            <pc:docMk/>
            <pc:sldMk cId="1680702220" sldId="877"/>
            <ac:cxnSpMk id="8" creationId="{64834A8B-2319-F8F6-5F4A-96099DF91E34}"/>
          </ac:cxnSpMkLst>
        </pc:cxnChg>
        <pc:cxnChg chg="add mod">
          <ac:chgData name="Koksrud Andreas" userId="9d9beba6-c052-407a-8599-c781a677a996" providerId="ADAL" clId="{4C03B8BE-ED6C-47DA-A194-101B46B7832B}" dt="2024-01-31T20:50:47.360" v="5533" actId="14100"/>
          <ac:cxnSpMkLst>
            <pc:docMk/>
            <pc:sldMk cId="1680702220" sldId="877"/>
            <ac:cxnSpMk id="11" creationId="{1A045A43-07E6-63E5-AF30-B210203136AD}"/>
          </ac:cxnSpMkLst>
        </pc:cxnChg>
        <pc:cxnChg chg="add mod">
          <ac:chgData name="Koksrud Andreas" userId="9d9beba6-c052-407a-8599-c781a677a996" providerId="ADAL" clId="{4C03B8BE-ED6C-47DA-A194-101B46B7832B}" dt="2024-01-31T20:50:58.840" v="5534" actId="14100"/>
          <ac:cxnSpMkLst>
            <pc:docMk/>
            <pc:sldMk cId="1680702220" sldId="877"/>
            <ac:cxnSpMk id="15" creationId="{EDCF3D11-F185-807E-BBED-AD6E4F75A023}"/>
          </ac:cxnSpMkLst>
        </pc:cxnChg>
        <pc:cxnChg chg="add mod">
          <ac:chgData name="Koksrud Andreas" userId="9d9beba6-c052-407a-8599-c781a677a996" providerId="ADAL" clId="{4C03B8BE-ED6C-47DA-A194-101B46B7832B}" dt="2024-01-31T20:51:04.587" v="5535" actId="14100"/>
          <ac:cxnSpMkLst>
            <pc:docMk/>
            <pc:sldMk cId="1680702220" sldId="877"/>
            <ac:cxnSpMk id="18" creationId="{580B6AD3-FE9E-F019-DB0C-C6EC510BF306}"/>
          </ac:cxnSpMkLst>
        </pc:cxnChg>
        <pc:cxnChg chg="add del mod">
          <ac:chgData name="Koksrud Andreas" userId="9d9beba6-c052-407a-8599-c781a677a996" providerId="ADAL" clId="{4C03B8BE-ED6C-47DA-A194-101B46B7832B}" dt="2024-01-31T20:51:08.249" v="5537" actId="478"/>
          <ac:cxnSpMkLst>
            <pc:docMk/>
            <pc:sldMk cId="1680702220" sldId="877"/>
            <ac:cxnSpMk id="20" creationId="{4449553B-8FB0-ED9C-797E-AF85533AEC9C}"/>
          </ac:cxnSpMkLst>
        </pc:cxnChg>
        <pc:cxnChg chg="add mod">
          <ac:chgData name="Koksrud Andreas" userId="9d9beba6-c052-407a-8599-c781a677a996" providerId="ADAL" clId="{4C03B8BE-ED6C-47DA-A194-101B46B7832B}" dt="2024-01-31T20:51:25.185" v="5539" actId="14100"/>
          <ac:cxnSpMkLst>
            <pc:docMk/>
            <pc:sldMk cId="1680702220" sldId="877"/>
            <ac:cxnSpMk id="23" creationId="{24CB9937-BA6A-F0B6-F412-9C725C8D5087}"/>
          </ac:cxnSpMkLst>
        </pc:cxnChg>
        <pc:cxnChg chg="add mod">
          <ac:chgData name="Koksrud Andreas" userId="9d9beba6-c052-407a-8599-c781a677a996" providerId="ADAL" clId="{4C03B8BE-ED6C-47DA-A194-101B46B7832B}" dt="2024-01-31T20:51:29.299" v="5540" actId="14100"/>
          <ac:cxnSpMkLst>
            <pc:docMk/>
            <pc:sldMk cId="1680702220" sldId="877"/>
            <ac:cxnSpMk id="25" creationId="{9C9A2CBF-1888-0AF7-9418-C314F37B9F91}"/>
          </ac:cxnSpMkLst>
        </pc:cxnChg>
      </pc:sldChg>
      <pc:sldChg chg="addSp delSp modSp add mod">
        <pc:chgData name="Koksrud Andreas" userId="9d9beba6-c052-407a-8599-c781a677a996" providerId="ADAL" clId="{4C03B8BE-ED6C-47DA-A194-101B46B7832B}" dt="2024-01-25T17:57:02.931" v="1733" actId="1076"/>
        <pc:sldMkLst>
          <pc:docMk/>
          <pc:sldMk cId="3516004309" sldId="878"/>
        </pc:sldMkLst>
        <pc:spChg chg="del">
          <ac:chgData name="Koksrud Andreas" userId="9d9beba6-c052-407a-8599-c781a677a996" providerId="ADAL" clId="{4C03B8BE-ED6C-47DA-A194-101B46B7832B}" dt="2024-01-23T16:05:26.220" v="1551" actId="478"/>
          <ac:spMkLst>
            <pc:docMk/>
            <pc:sldMk cId="3516004309" sldId="878"/>
            <ac:spMk id="6" creationId="{55597BA9-F880-8C12-0743-955498FF36CE}"/>
          </ac:spMkLst>
        </pc:spChg>
        <pc:spChg chg="mod">
          <ac:chgData name="Koksrud Andreas" userId="9d9beba6-c052-407a-8599-c781a677a996" providerId="ADAL" clId="{4C03B8BE-ED6C-47DA-A194-101B46B7832B}" dt="2024-01-25T17:57:00.750" v="1732" actId="14100"/>
          <ac:spMkLst>
            <pc:docMk/>
            <pc:sldMk cId="3516004309" sldId="878"/>
            <ac:spMk id="7" creationId="{4E164838-A63C-913B-F9A1-A05329A4F4C2}"/>
          </ac:spMkLst>
        </pc:spChg>
        <pc:spChg chg="mod">
          <ac:chgData name="Koksrud Andreas" userId="9d9beba6-c052-407a-8599-c781a677a996" providerId="ADAL" clId="{4C03B8BE-ED6C-47DA-A194-101B46B7832B}" dt="2024-01-23T16:05:20.783" v="1549" actId="20577"/>
          <ac:spMkLst>
            <pc:docMk/>
            <pc:sldMk cId="3516004309" sldId="878"/>
            <ac:spMk id="14" creationId="{C85A9E99-AA4E-C194-FF2A-6C5AC5C1CF94}"/>
          </ac:spMkLst>
        </pc:spChg>
        <pc:picChg chg="add mod modCrop">
          <ac:chgData name="Koksrud Andreas" userId="9d9beba6-c052-407a-8599-c781a677a996" providerId="ADAL" clId="{4C03B8BE-ED6C-47DA-A194-101B46B7832B}" dt="2024-01-25T17:56:26.476" v="1709" actId="1076"/>
          <ac:picMkLst>
            <pc:docMk/>
            <pc:sldMk cId="3516004309" sldId="878"/>
            <ac:picMk id="3" creationId="{EDF2C782-37F7-ED44-DD8E-CF868EBE043F}"/>
          </ac:picMkLst>
        </pc:picChg>
        <pc:picChg chg="del">
          <ac:chgData name="Koksrud Andreas" userId="9d9beba6-c052-407a-8599-c781a677a996" providerId="ADAL" clId="{4C03B8BE-ED6C-47DA-A194-101B46B7832B}" dt="2024-01-23T16:05:23.676" v="1550" actId="478"/>
          <ac:picMkLst>
            <pc:docMk/>
            <pc:sldMk cId="3516004309" sldId="878"/>
            <ac:picMk id="4" creationId="{641E2B12-94CA-F4C0-19F5-95A823EE9BD5}"/>
          </ac:picMkLst>
        </pc:picChg>
        <pc:picChg chg="add mod">
          <ac:chgData name="Koksrud Andreas" userId="9d9beba6-c052-407a-8599-c781a677a996" providerId="ADAL" clId="{4C03B8BE-ED6C-47DA-A194-101B46B7832B}" dt="2024-01-25T17:57:02.931" v="1733" actId="1076"/>
          <ac:picMkLst>
            <pc:docMk/>
            <pc:sldMk cId="3516004309" sldId="878"/>
            <ac:picMk id="5" creationId="{A1FBCA25-0075-39DE-5E74-A8238074456B}"/>
          </ac:picMkLst>
        </pc:picChg>
      </pc:sldChg>
      <pc:sldChg chg="addSp delSp modSp add mod">
        <pc:chgData name="Koksrud Andreas" userId="9d9beba6-c052-407a-8599-c781a677a996" providerId="ADAL" clId="{4C03B8BE-ED6C-47DA-A194-101B46B7832B}" dt="2024-01-25T18:09:11.066" v="1944" actId="1076"/>
        <pc:sldMkLst>
          <pc:docMk/>
          <pc:sldMk cId="999972062" sldId="879"/>
        </pc:sldMkLst>
        <pc:spChg chg="del mod">
          <ac:chgData name="Koksrud Andreas" userId="9d9beba6-c052-407a-8599-c781a677a996" providerId="ADAL" clId="{4C03B8BE-ED6C-47DA-A194-101B46B7832B}" dt="2024-01-25T18:07:14.146" v="1939" actId="478"/>
          <ac:spMkLst>
            <pc:docMk/>
            <pc:sldMk cId="999972062" sldId="879"/>
            <ac:spMk id="7" creationId="{4E164838-A63C-913B-F9A1-A05329A4F4C2}"/>
          </ac:spMkLst>
        </pc:spChg>
        <pc:spChg chg="mod">
          <ac:chgData name="Koksrud Andreas" userId="9d9beba6-c052-407a-8599-c781a677a996" providerId="ADAL" clId="{4C03B8BE-ED6C-47DA-A194-101B46B7832B}" dt="2024-01-25T18:07:06.105" v="1919" actId="14100"/>
          <ac:spMkLst>
            <pc:docMk/>
            <pc:sldMk cId="999972062" sldId="879"/>
            <ac:spMk id="14" creationId="{C85A9E99-AA4E-C194-FF2A-6C5AC5C1CF94}"/>
          </ac:spMkLst>
        </pc:spChg>
        <pc:picChg chg="del">
          <ac:chgData name="Koksrud Andreas" userId="9d9beba6-c052-407a-8599-c781a677a996" providerId="ADAL" clId="{4C03B8BE-ED6C-47DA-A194-101B46B7832B}" dt="2024-01-25T18:07:07.647" v="1920" actId="478"/>
          <ac:picMkLst>
            <pc:docMk/>
            <pc:sldMk cId="999972062" sldId="879"/>
            <ac:picMk id="3" creationId="{EDF2C782-37F7-ED44-DD8E-CF868EBE043F}"/>
          </ac:picMkLst>
        </pc:picChg>
        <pc:picChg chg="add mod">
          <ac:chgData name="Koksrud Andreas" userId="9d9beba6-c052-407a-8599-c781a677a996" providerId="ADAL" clId="{4C03B8BE-ED6C-47DA-A194-101B46B7832B}" dt="2024-01-25T18:08:56.778" v="1942" actId="1076"/>
          <ac:picMkLst>
            <pc:docMk/>
            <pc:sldMk cId="999972062" sldId="879"/>
            <ac:picMk id="4" creationId="{190323D3-E5B4-9315-ED4E-121A583E687C}"/>
          </ac:picMkLst>
        </pc:picChg>
        <pc:picChg chg="del">
          <ac:chgData name="Koksrud Andreas" userId="9d9beba6-c052-407a-8599-c781a677a996" providerId="ADAL" clId="{4C03B8BE-ED6C-47DA-A194-101B46B7832B}" dt="2024-01-25T18:07:15.206" v="1940" actId="478"/>
          <ac:picMkLst>
            <pc:docMk/>
            <pc:sldMk cId="999972062" sldId="879"/>
            <ac:picMk id="5" creationId="{A1FBCA25-0075-39DE-5E74-A8238074456B}"/>
          </ac:picMkLst>
        </pc:picChg>
        <pc:picChg chg="add mod">
          <ac:chgData name="Koksrud Andreas" userId="9d9beba6-c052-407a-8599-c781a677a996" providerId="ADAL" clId="{4C03B8BE-ED6C-47DA-A194-101B46B7832B}" dt="2024-01-25T18:09:11.066" v="1944" actId="1076"/>
          <ac:picMkLst>
            <pc:docMk/>
            <pc:sldMk cId="999972062" sldId="879"/>
            <ac:picMk id="8" creationId="{3B60DC64-8985-794A-4D99-D58E789729B5}"/>
          </ac:picMkLst>
        </pc:picChg>
      </pc:sldChg>
      <pc:sldChg chg="addSp delSp modSp add mod">
        <pc:chgData name="Koksrud Andreas" userId="9d9beba6-c052-407a-8599-c781a677a996" providerId="ADAL" clId="{4C03B8BE-ED6C-47DA-A194-101B46B7832B}" dt="2024-01-29T10:50:07.289" v="3416" actId="14100"/>
        <pc:sldMkLst>
          <pc:docMk/>
          <pc:sldMk cId="3205976706" sldId="880"/>
        </pc:sldMkLst>
        <pc:spChg chg="del mod">
          <ac:chgData name="Koksrud Andreas" userId="9d9beba6-c052-407a-8599-c781a677a996" providerId="ADAL" clId="{4C03B8BE-ED6C-47DA-A194-101B46B7832B}" dt="2024-01-29T10:46:04.092" v="3321" actId="478"/>
          <ac:spMkLst>
            <pc:docMk/>
            <pc:sldMk cId="3205976706" sldId="880"/>
            <ac:spMk id="3" creationId="{F8C25FDC-57EE-1DDE-CCC5-273A2149FEAB}"/>
          </ac:spMkLst>
        </pc:spChg>
        <pc:spChg chg="add del mod">
          <ac:chgData name="Koksrud Andreas" userId="9d9beba6-c052-407a-8599-c781a677a996" providerId="ADAL" clId="{4C03B8BE-ED6C-47DA-A194-101B46B7832B}" dt="2024-01-29T10:46:26.781" v="3386" actId="14100"/>
          <ac:spMkLst>
            <pc:docMk/>
            <pc:sldMk cId="3205976706" sldId="880"/>
            <ac:spMk id="14" creationId="{C85A9E99-AA4E-C194-FF2A-6C5AC5C1CF94}"/>
          </ac:spMkLst>
        </pc:spChg>
        <pc:spChg chg="mod">
          <ac:chgData name="Koksrud Andreas" userId="9d9beba6-c052-407a-8599-c781a677a996" providerId="ADAL" clId="{4C03B8BE-ED6C-47DA-A194-101B46B7832B}" dt="2024-01-29T07:02:01.154" v="2355" actId="20577"/>
          <ac:spMkLst>
            <pc:docMk/>
            <pc:sldMk cId="3205976706" sldId="880"/>
            <ac:spMk id="180" creationId="{00000000-0000-0000-0000-000000000000}"/>
          </ac:spMkLst>
        </pc:spChg>
        <pc:picChg chg="add del mod">
          <ac:chgData name="Koksrud Andreas" userId="9d9beba6-c052-407a-8599-c781a677a996" providerId="ADAL" clId="{4C03B8BE-ED6C-47DA-A194-101B46B7832B}" dt="2024-01-29T10:46:49.277" v="3389" actId="478"/>
          <ac:picMkLst>
            <pc:docMk/>
            <pc:sldMk cId="3205976706" sldId="880"/>
            <ac:picMk id="4" creationId="{A5B4B8BE-F20E-F24E-BBDD-F5A89A9E44B2}"/>
          </ac:picMkLst>
        </pc:picChg>
        <pc:picChg chg="add mod">
          <ac:chgData name="Koksrud Andreas" userId="9d9beba6-c052-407a-8599-c781a677a996" providerId="ADAL" clId="{4C03B8BE-ED6C-47DA-A194-101B46B7832B}" dt="2024-01-29T10:47:46.670" v="3391" actId="1076"/>
          <ac:picMkLst>
            <pc:docMk/>
            <pc:sldMk cId="3205976706" sldId="880"/>
            <ac:picMk id="6" creationId="{BEB21C7F-CB78-0F59-91FA-B56DF7F68DD3}"/>
          </ac:picMkLst>
        </pc:picChg>
        <pc:picChg chg="add mod">
          <ac:chgData name="Koksrud Andreas" userId="9d9beba6-c052-407a-8599-c781a677a996" providerId="ADAL" clId="{4C03B8BE-ED6C-47DA-A194-101B46B7832B}" dt="2024-01-29T10:49:49.525" v="3410" actId="1076"/>
          <ac:picMkLst>
            <pc:docMk/>
            <pc:sldMk cId="3205976706" sldId="880"/>
            <ac:picMk id="8" creationId="{22D15649-EB40-AFC3-C64C-2698F1E6551F}"/>
          </ac:picMkLst>
        </pc:picChg>
        <pc:picChg chg="add mod">
          <ac:chgData name="Koksrud Andreas" userId="9d9beba6-c052-407a-8599-c781a677a996" providerId="ADAL" clId="{4C03B8BE-ED6C-47DA-A194-101B46B7832B}" dt="2024-01-29T10:49:59.161" v="3414" actId="1076"/>
          <ac:picMkLst>
            <pc:docMk/>
            <pc:sldMk cId="3205976706" sldId="880"/>
            <ac:picMk id="10" creationId="{84F62417-06FE-68E2-C753-F99AAD7C41F7}"/>
          </ac:picMkLst>
        </pc:picChg>
        <pc:picChg chg="add mod">
          <ac:chgData name="Koksrud Andreas" userId="9d9beba6-c052-407a-8599-c781a677a996" providerId="ADAL" clId="{4C03B8BE-ED6C-47DA-A194-101B46B7832B}" dt="2024-01-29T10:48:54.875" v="3397" actId="1076"/>
          <ac:picMkLst>
            <pc:docMk/>
            <pc:sldMk cId="3205976706" sldId="880"/>
            <ac:picMk id="12" creationId="{F1958D03-ADAB-F329-32D4-20D39A9C14FE}"/>
          </ac:picMkLst>
        </pc:picChg>
        <pc:picChg chg="add mod">
          <ac:chgData name="Koksrud Andreas" userId="9d9beba6-c052-407a-8599-c781a677a996" providerId="ADAL" clId="{4C03B8BE-ED6C-47DA-A194-101B46B7832B}" dt="2024-01-29T10:49:10.394" v="3399" actId="1076"/>
          <ac:picMkLst>
            <pc:docMk/>
            <pc:sldMk cId="3205976706" sldId="880"/>
            <ac:picMk id="15" creationId="{ED0505E0-14BA-25EC-7C1F-046AE8189CAA}"/>
          </ac:picMkLst>
        </pc:picChg>
        <pc:cxnChg chg="add mod">
          <ac:chgData name="Koksrud Andreas" userId="9d9beba6-c052-407a-8599-c781a677a996" providerId="ADAL" clId="{4C03B8BE-ED6C-47DA-A194-101B46B7832B}" dt="2024-01-29T10:49:27.913" v="3402" actId="14100"/>
          <ac:cxnSpMkLst>
            <pc:docMk/>
            <pc:sldMk cId="3205976706" sldId="880"/>
            <ac:cxnSpMk id="16" creationId="{EF61D8B6-06B4-CEFD-955C-0180139E8D3B}"/>
          </ac:cxnSpMkLst>
        </pc:cxnChg>
        <pc:cxnChg chg="add mod">
          <ac:chgData name="Koksrud Andreas" userId="9d9beba6-c052-407a-8599-c781a677a996" providerId="ADAL" clId="{4C03B8BE-ED6C-47DA-A194-101B46B7832B}" dt="2024-01-29T10:50:03.906" v="3415" actId="14100"/>
          <ac:cxnSpMkLst>
            <pc:docMk/>
            <pc:sldMk cId="3205976706" sldId="880"/>
            <ac:cxnSpMk id="18" creationId="{30D4B464-70C6-266E-8ACF-9371B6220F80}"/>
          </ac:cxnSpMkLst>
        </pc:cxnChg>
        <pc:cxnChg chg="add mod">
          <ac:chgData name="Koksrud Andreas" userId="9d9beba6-c052-407a-8599-c781a677a996" providerId="ADAL" clId="{4C03B8BE-ED6C-47DA-A194-101B46B7832B}" dt="2024-01-29T10:49:52.997" v="3411" actId="14100"/>
          <ac:cxnSpMkLst>
            <pc:docMk/>
            <pc:sldMk cId="3205976706" sldId="880"/>
            <ac:cxnSpMk id="21" creationId="{C23A8225-0ADF-078A-FCF8-4E55376E5266}"/>
          </ac:cxnSpMkLst>
        </pc:cxnChg>
        <pc:cxnChg chg="add mod">
          <ac:chgData name="Koksrud Andreas" userId="9d9beba6-c052-407a-8599-c781a677a996" providerId="ADAL" clId="{4C03B8BE-ED6C-47DA-A194-101B46B7832B}" dt="2024-01-29T10:50:07.289" v="3416" actId="14100"/>
          <ac:cxnSpMkLst>
            <pc:docMk/>
            <pc:sldMk cId="3205976706" sldId="880"/>
            <ac:cxnSpMk id="23" creationId="{9AFEC9A9-E90D-0057-FDEF-C121B721A6CD}"/>
          </ac:cxnSpMkLst>
        </pc:cxnChg>
      </pc:sldChg>
      <pc:sldChg chg="addSp delSp modSp add mod">
        <pc:chgData name="Koksrud Andreas" userId="9d9beba6-c052-407a-8599-c781a677a996" providerId="ADAL" clId="{4C03B8BE-ED6C-47DA-A194-101B46B7832B}" dt="2024-02-01T11:06:55.445" v="5601"/>
        <pc:sldMkLst>
          <pc:docMk/>
          <pc:sldMk cId="2279528697" sldId="881"/>
        </pc:sldMkLst>
        <pc:spChg chg="del">
          <ac:chgData name="Koksrud Andreas" userId="9d9beba6-c052-407a-8599-c781a677a996" providerId="ADAL" clId="{4C03B8BE-ED6C-47DA-A194-101B46B7832B}" dt="2024-01-29T05:49:45.763" v="2225" actId="478"/>
          <ac:spMkLst>
            <pc:docMk/>
            <pc:sldMk cId="2279528697" sldId="881"/>
            <ac:spMk id="3" creationId="{F8C25FDC-57EE-1DDE-CCC5-273A2149FEAB}"/>
          </ac:spMkLst>
        </pc:spChg>
        <pc:spChg chg="add del">
          <ac:chgData name="Koksrud Andreas" userId="9d9beba6-c052-407a-8599-c781a677a996" providerId="ADAL" clId="{4C03B8BE-ED6C-47DA-A194-101B46B7832B}" dt="2024-01-29T06:55:36.075" v="2265" actId="22"/>
          <ac:spMkLst>
            <pc:docMk/>
            <pc:sldMk cId="2279528697" sldId="881"/>
            <ac:spMk id="6" creationId="{46BACC10-FA94-DB7B-AC8B-97B6083B7AC7}"/>
          </ac:spMkLst>
        </pc:spChg>
        <pc:spChg chg="add mod">
          <ac:chgData name="Koksrud Andreas" userId="9d9beba6-c052-407a-8599-c781a677a996" providerId="ADAL" clId="{4C03B8BE-ED6C-47DA-A194-101B46B7832B}" dt="2024-02-01T11:06:55.445" v="5601"/>
          <ac:spMkLst>
            <pc:docMk/>
            <pc:sldMk cId="2279528697" sldId="881"/>
            <ac:spMk id="8" creationId="{8B49BB3F-78D2-24EB-5080-98F42764BE7B}"/>
          </ac:spMkLst>
        </pc:spChg>
        <pc:spChg chg="add mod">
          <ac:chgData name="Koksrud Andreas" userId="9d9beba6-c052-407a-8599-c781a677a996" providerId="ADAL" clId="{4C03B8BE-ED6C-47DA-A194-101B46B7832B}" dt="2024-02-01T10:51:12.391" v="5551" actId="6549"/>
          <ac:spMkLst>
            <pc:docMk/>
            <pc:sldMk cId="2279528697" sldId="881"/>
            <ac:spMk id="10" creationId="{C9F1839B-EE6E-E7E4-F70B-2494C6EEA738}"/>
          </ac:spMkLst>
        </pc:spChg>
        <pc:spChg chg="mod">
          <ac:chgData name="Koksrud Andreas" userId="9d9beba6-c052-407a-8599-c781a677a996" providerId="ADAL" clId="{4C03B8BE-ED6C-47DA-A194-101B46B7832B}" dt="2024-01-29T05:50:12.602" v="2261" actId="20577"/>
          <ac:spMkLst>
            <pc:docMk/>
            <pc:sldMk cId="2279528697" sldId="881"/>
            <ac:spMk id="14" creationId="{C85A9E99-AA4E-C194-FF2A-6C5AC5C1CF94}"/>
          </ac:spMkLst>
        </pc:spChg>
        <pc:picChg chg="add mod modCrop">
          <ac:chgData name="Koksrud Andreas" userId="9d9beba6-c052-407a-8599-c781a677a996" providerId="ADAL" clId="{4C03B8BE-ED6C-47DA-A194-101B46B7832B}" dt="2024-01-29T06:50:36.983" v="2263" actId="732"/>
          <ac:picMkLst>
            <pc:docMk/>
            <pc:sldMk cId="2279528697" sldId="881"/>
            <ac:picMk id="4" creationId="{7BDC5772-0E1E-7DA1-3B0B-D00C8D502DD1}"/>
          </ac:picMkLst>
        </pc:picChg>
      </pc:sldChg>
      <pc:sldChg chg="addSp delSp modSp add mod">
        <pc:chgData name="Koksrud Andreas" userId="9d9beba6-c052-407a-8599-c781a677a996" providerId="ADAL" clId="{4C03B8BE-ED6C-47DA-A194-101B46B7832B}" dt="2024-02-01T11:08:53.546" v="5609" actId="1035"/>
        <pc:sldMkLst>
          <pc:docMk/>
          <pc:sldMk cId="360095748" sldId="882"/>
        </pc:sldMkLst>
        <pc:spChg chg="del">
          <ac:chgData name="Koksrud Andreas" userId="9d9beba6-c052-407a-8599-c781a677a996" providerId="ADAL" clId="{4C03B8BE-ED6C-47DA-A194-101B46B7832B}" dt="2024-01-29T07:07:17.232" v="2431" actId="478"/>
          <ac:spMkLst>
            <pc:docMk/>
            <pc:sldMk cId="360095748" sldId="882"/>
            <ac:spMk id="8" creationId="{8B49BB3F-78D2-24EB-5080-98F42764BE7B}"/>
          </ac:spMkLst>
        </pc:spChg>
        <pc:spChg chg="del">
          <ac:chgData name="Koksrud Andreas" userId="9d9beba6-c052-407a-8599-c781a677a996" providerId="ADAL" clId="{4C03B8BE-ED6C-47DA-A194-101B46B7832B}" dt="2024-01-29T07:07:15.973" v="2430" actId="478"/>
          <ac:spMkLst>
            <pc:docMk/>
            <pc:sldMk cId="360095748" sldId="882"/>
            <ac:spMk id="10" creationId="{C9F1839B-EE6E-E7E4-F70B-2494C6EEA738}"/>
          </ac:spMkLst>
        </pc:spChg>
        <pc:spChg chg="mod">
          <ac:chgData name="Koksrud Andreas" userId="9d9beba6-c052-407a-8599-c781a677a996" providerId="ADAL" clId="{4C03B8BE-ED6C-47DA-A194-101B46B7832B}" dt="2024-02-01T11:08:17.224" v="5605" actId="20577"/>
          <ac:spMkLst>
            <pc:docMk/>
            <pc:sldMk cId="360095748" sldId="882"/>
            <ac:spMk id="14" creationId="{C85A9E99-AA4E-C194-FF2A-6C5AC5C1CF94}"/>
          </ac:spMkLst>
        </pc:spChg>
        <pc:picChg chg="add del mod">
          <ac:chgData name="Koksrud Andreas" userId="9d9beba6-c052-407a-8599-c781a677a996" providerId="ADAL" clId="{4C03B8BE-ED6C-47DA-A194-101B46B7832B}" dt="2024-02-01T11:08:09.902" v="5602" actId="478"/>
          <ac:picMkLst>
            <pc:docMk/>
            <pc:sldMk cId="360095748" sldId="882"/>
            <ac:picMk id="3" creationId="{63449E02-B4EE-F679-6A92-9831B9725617}"/>
          </ac:picMkLst>
        </pc:picChg>
        <pc:picChg chg="add mod">
          <ac:chgData name="Koksrud Andreas" userId="9d9beba6-c052-407a-8599-c781a677a996" providerId="ADAL" clId="{4C03B8BE-ED6C-47DA-A194-101B46B7832B}" dt="2024-02-01T11:08:53.546" v="5609" actId="1035"/>
          <ac:picMkLst>
            <pc:docMk/>
            <pc:sldMk cId="360095748" sldId="882"/>
            <ac:picMk id="4" creationId="{3C2D6943-6BA5-ABD7-C963-7EBBBFDADC85}"/>
          </ac:picMkLst>
        </pc:picChg>
        <pc:picChg chg="del">
          <ac:chgData name="Koksrud Andreas" userId="9d9beba6-c052-407a-8599-c781a677a996" providerId="ADAL" clId="{4C03B8BE-ED6C-47DA-A194-101B46B7832B}" dt="2024-01-29T07:07:13.664" v="2429" actId="478"/>
          <ac:picMkLst>
            <pc:docMk/>
            <pc:sldMk cId="360095748" sldId="882"/>
            <ac:picMk id="4" creationId="{7BDC5772-0E1E-7DA1-3B0B-D00C8D502DD1}"/>
          </ac:picMkLst>
        </pc:picChg>
        <pc:picChg chg="add del mod modCrop">
          <ac:chgData name="Koksrud Andreas" userId="9d9beba6-c052-407a-8599-c781a677a996" providerId="ADAL" clId="{4C03B8BE-ED6C-47DA-A194-101B46B7832B}" dt="2024-02-01T11:08:10.650" v="5603" actId="478"/>
          <ac:picMkLst>
            <pc:docMk/>
            <pc:sldMk cId="360095748" sldId="882"/>
            <ac:picMk id="6" creationId="{25389F38-CEFA-FC86-E808-76C33D6B6F34}"/>
          </ac:picMkLst>
        </pc:picChg>
        <pc:picChg chg="add del mod">
          <ac:chgData name="Koksrud Andreas" userId="9d9beba6-c052-407a-8599-c781a677a996" providerId="ADAL" clId="{4C03B8BE-ED6C-47DA-A194-101B46B7832B}" dt="2024-02-01T11:08:12.271" v="5604" actId="478"/>
          <ac:picMkLst>
            <pc:docMk/>
            <pc:sldMk cId="360095748" sldId="882"/>
            <ac:picMk id="9" creationId="{8F4AA6E3-89C6-1FB4-4EB4-62B7D37E8D30}"/>
          </ac:picMkLst>
        </pc:picChg>
      </pc:sldChg>
      <pc:sldChg chg="addSp delSp modSp add mod">
        <pc:chgData name="Koksrud Andreas" userId="9d9beba6-c052-407a-8599-c781a677a996" providerId="ADAL" clId="{4C03B8BE-ED6C-47DA-A194-101B46B7832B}" dt="2024-01-29T07:06:06.965" v="2428" actId="1076"/>
        <pc:sldMkLst>
          <pc:docMk/>
          <pc:sldMk cId="1917928831" sldId="883"/>
        </pc:sldMkLst>
        <pc:spChg chg="mod">
          <ac:chgData name="Koksrud Andreas" userId="9d9beba6-c052-407a-8599-c781a677a996" providerId="ADAL" clId="{4C03B8BE-ED6C-47DA-A194-101B46B7832B}" dt="2024-01-29T07:05:47.336" v="2426" actId="20577"/>
          <ac:spMkLst>
            <pc:docMk/>
            <pc:sldMk cId="1917928831" sldId="883"/>
            <ac:spMk id="14" creationId="{C85A9E99-AA4E-C194-FF2A-6C5AC5C1CF94}"/>
          </ac:spMkLst>
        </pc:spChg>
        <pc:picChg chg="add mod modCrop">
          <ac:chgData name="Koksrud Andreas" userId="9d9beba6-c052-407a-8599-c781a677a996" providerId="ADAL" clId="{4C03B8BE-ED6C-47DA-A194-101B46B7832B}" dt="2024-01-29T07:05:35.815" v="2385" actId="1076"/>
          <ac:picMkLst>
            <pc:docMk/>
            <pc:sldMk cId="1917928831" sldId="883"/>
            <ac:picMk id="3" creationId="{69B76FD8-1FBE-E75F-6197-02FB5CB03B58}"/>
          </ac:picMkLst>
        </pc:picChg>
        <pc:picChg chg="del">
          <ac:chgData name="Koksrud Andreas" userId="9d9beba6-c052-407a-8599-c781a677a996" providerId="ADAL" clId="{4C03B8BE-ED6C-47DA-A194-101B46B7832B}" dt="2024-01-29T07:03:54.951" v="2375" actId="478"/>
          <ac:picMkLst>
            <pc:docMk/>
            <pc:sldMk cId="1917928831" sldId="883"/>
            <ac:picMk id="4" creationId="{1B512EEC-42AE-E3EC-812A-6A32A1C39970}"/>
          </ac:picMkLst>
        </pc:picChg>
        <pc:picChg chg="add mod">
          <ac:chgData name="Koksrud Andreas" userId="9d9beba6-c052-407a-8599-c781a677a996" providerId="ADAL" clId="{4C03B8BE-ED6C-47DA-A194-101B46B7832B}" dt="2024-01-29T07:05:38.751" v="2386" actId="1076"/>
          <ac:picMkLst>
            <pc:docMk/>
            <pc:sldMk cId="1917928831" sldId="883"/>
            <ac:picMk id="6" creationId="{22FDA10B-03D9-A458-B5D1-285FE3628BB4}"/>
          </ac:picMkLst>
        </pc:picChg>
        <pc:picChg chg="add mod">
          <ac:chgData name="Koksrud Andreas" userId="9d9beba6-c052-407a-8599-c781a677a996" providerId="ADAL" clId="{4C03B8BE-ED6C-47DA-A194-101B46B7832B}" dt="2024-01-29T07:06:06.965" v="2428" actId="1076"/>
          <ac:picMkLst>
            <pc:docMk/>
            <pc:sldMk cId="1917928831" sldId="883"/>
            <ac:picMk id="8" creationId="{1566B8E1-CE1B-D8A6-568B-31F5ED3ABAFF}"/>
          </ac:picMkLst>
        </pc:picChg>
      </pc:sldChg>
      <pc:sldChg chg="addSp delSp modSp add del mod">
        <pc:chgData name="Koksrud Andreas" userId="9d9beba6-c052-407a-8599-c781a677a996" providerId="ADAL" clId="{4C03B8BE-ED6C-47DA-A194-101B46B7832B}" dt="2024-02-01T11:35:19.819" v="5668" actId="1076"/>
        <pc:sldMkLst>
          <pc:docMk/>
          <pc:sldMk cId="33461568" sldId="884"/>
        </pc:sldMkLst>
        <pc:spChg chg="mod">
          <ac:chgData name="Koksrud Andreas" userId="9d9beba6-c052-407a-8599-c781a677a996" providerId="ADAL" clId="{4C03B8BE-ED6C-47DA-A194-101B46B7832B}" dt="2024-01-29T09:17:24.641" v="3133"/>
          <ac:spMkLst>
            <pc:docMk/>
            <pc:sldMk cId="33461568" sldId="884"/>
            <ac:spMk id="14" creationId="{C85A9E99-AA4E-C194-FF2A-6C5AC5C1CF94}"/>
          </ac:spMkLst>
        </pc:spChg>
        <pc:spChg chg="mod">
          <ac:chgData name="Koksrud Andreas" userId="9d9beba6-c052-407a-8599-c781a677a996" providerId="ADAL" clId="{4C03B8BE-ED6C-47DA-A194-101B46B7832B}" dt="2024-01-29T09:10:18.178" v="2992"/>
          <ac:spMkLst>
            <pc:docMk/>
            <pc:sldMk cId="33461568" sldId="884"/>
            <ac:spMk id="180" creationId="{00000000-0000-0000-0000-000000000000}"/>
          </ac:spMkLst>
        </pc:spChg>
        <pc:picChg chg="add mod">
          <ac:chgData name="Koksrud Andreas" userId="9d9beba6-c052-407a-8599-c781a677a996" providerId="ADAL" clId="{4C03B8BE-ED6C-47DA-A194-101B46B7832B}" dt="2024-02-01T11:34:05.222" v="5654" actId="1076"/>
          <ac:picMkLst>
            <pc:docMk/>
            <pc:sldMk cId="33461568" sldId="884"/>
            <ac:picMk id="3" creationId="{34CA862F-14FC-817D-2B03-F9F8B71396BE}"/>
          </ac:picMkLst>
        </pc:picChg>
        <pc:picChg chg="del mod">
          <ac:chgData name="Koksrud Andreas" userId="9d9beba6-c052-407a-8599-c781a677a996" providerId="ADAL" clId="{4C03B8BE-ED6C-47DA-A194-101B46B7832B}" dt="2024-01-29T09:10:36.436" v="2994" actId="478"/>
          <ac:picMkLst>
            <pc:docMk/>
            <pc:sldMk cId="33461568" sldId="884"/>
            <ac:picMk id="3" creationId="{69B76FD8-1FBE-E75F-6197-02FB5CB03B58}"/>
          </ac:picMkLst>
        </pc:picChg>
        <pc:picChg chg="add del mod">
          <ac:chgData name="Koksrud Andreas" userId="9d9beba6-c052-407a-8599-c781a677a996" providerId="ADAL" clId="{4C03B8BE-ED6C-47DA-A194-101B46B7832B}" dt="2024-02-01T11:33:52.416" v="5652" actId="478"/>
          <ac:picMkLst>
            <pc:docMk/>
            <pc:sldMk cId="33461568" sldId="884"/>
            <ac:picMk id="4" creationId="{7567BA0C-51EB-6BEA-5742-4102673B9D31}"/>
          </ac:picMkLst>
        </pc:picChg>
        <pc:picChg chg="del">
          <ac:chgData name="Koksrud Andreas" userId="9d9beba6-c052-407a-8599-c781a677a996" providerId="ADAL" clId="{4C03B8BE-ED6C-47DA-A194-101B46B7832B}" dt="2024-01-29T09:11:08.199" v="2998" actId="478"/>
          <ac:picMkLst>
            <pc:docMk/>
            <pc:sldMk cId="33461568" sldId="884"/>
            <ac:picMk id="6" creationId="{22FDA10B-03D9-A458-B5D1-285FE3628BB4}"/>
          </ac:picMkLst>
        </pc:picChg>
        <pc:picChg chg="add mod modCrop">
          <ac:chgData name="Koksrud Andreas" userId="9d9beba6-c052-407a-8599-c781a677a996" providerId="ADAL" clId="{4C03B8BE-ED6C-47DA-A194-101B46B7832B}" dt="2024-02-01T11:34:34.572" v="5659" actId="732"/>
          <ac:picMkLst>
            <pc:docMk/>
            <pc:sldMk cId="33461568" sldId="884"/>
            <ac:picMk id="6" creationId="{B46B4D57-3013-03B9-6FBA-EE485C8DE6AF}"/>
          </ac:picMkLst>
        </pc:picChg>
        <pc:picChg chg="add del mod modCrop">
          <ac:chgData name="Koksrud Andreas" userId="9d9beba6-c052-407a-8599-c781a677a996" providerId="ADAL" clId="{4C03B8BE-ED6C-47DA-A194-101B46B7832B}" dt="2024-02-01T11:34:16.502" v="5656" actId="478"/>
          <ac:picMkLst>
            <pc:docMk/>
            <pc:sldMk cId="33461568" sldId="884"/>
            <ac:picMk id="7" creationId="{7BC5E13F-DB03-4693-BBE3-9BE55F6252FE}"/>
          </ac:picMkLst>
        </pc:picChg>
        <pc:picChg chg="del mod">
          <ac:chgData name="Koksrud Andreas" userId="9d9beba6-c052-407a-8599-c781a677a996" providerId="ADAL" clId="{4C03B8BE-ED6C-47DA-A194-101B46B7832B}" dt="2024-01-29T09:11:25.559" v="3003" actId="478"/>
          <ac:picMkLst>
            <pc:docMk/>
            <pc:sldMk cId="33461568" sldId="884"/>
            <ac:picMk id="8" creationId="{1566B8E1-CE1B-D8A6-568B-31F5ED3ABAFF}"/>
          </ac:picMkLst>
        </pc:picChg>
        <pc:picChg chg="add mod">
          <ac:chgData name="Koksrud Andreas" userId="9d9beba6-c052-407a-8599-c781a677a996" providerId="ADAL" clId="{4C03B8BE-ED6C-47DA-A194-101B46B7832B}" dt="2024-02-01T11:35:02.588" v="5663" actId="1076"/>
          <ac:picMkLst>
            <pc:docMk/>
            <pc:sldMk cId="33461568" sldId="884"/>
            <ac:picMk id="9" creationId="{0BCA19F2-ABD0-A1C1-1846-0AEC2F7B37B4}"/>
          </ac:picMkLst>
        </pc:picChg>
        <pc:picChg chg="add del mod">
          <ac:chgData name="Koksrud Andreas" userId="9d9beba6-c052-407a-8599-c781a677a996" providerId="ADAL" clId="{4C03B8BE-ED6C-47DA-A194-101B46B7832B}" dt="2024-01-29T09:17:42.269" v="3136" actId="478"/>
          <ac:picMkLst>
            <pc:docMk/>
            <pc:sldMk cId="33461568" sldId="884"/>
            <ac:picMk id="10" creationId="{F99ADA67-FF8C-1CDC-B84A-A4B97D978444}"/>
          </ac:picMkLst>
        </pc:picChg>
        <pc:picChg chg="add mod">
          <ac:chgData name="Koksrud Andreas" userId="9d9beba6-c052-407a-8599-c781a677a996" providerId="ADAL" clId="{4C03B8BE-ED6C-47DA-A194-101B46B7832B}" dt="2024-02-01T11:35:19.819" v="5668" actId="1076"/>
          <ac:picMkLst>
            <pc:docMk/>
            <pc:sldMk cId="33461568" sldId="884"/>
            <ac:picMk id="11" creationId="{9181FD99-CF2A-E7FE-ED6D-179DF61B36FD}"/>
          </ac:picMkLst>
        </pc:picChg>
        <pc:picChg chg="add del mod">
          <ac:chgData name="Koksrud Andreas" userId="9d9beba6-c052-407a-8599-c781a677a996" providerId="ADAL" clId="{4C03B8BE-ED6C-47DA-A194-101B46B7832B}" dt="2024-02-01T11:34:55.047" v="5661" actId="478"/>
          <ac:picMkLst>
            <pc:docMk/>
            <pc:sldMk cId="33461568" sldId="884"/>
            <ac:picMk id="12" creationId="{BCEEA74C-7345-7A9F-8520-E4E4CEB8ED48}"/>
          </ac:picMkLst>
        </pc:picChg>
        <pc:picChg chg="add del mod">
          <ac:chgData name="Koksrud Andreas" userId="9d9beba6-c052-407a-8599-c781a677a996" providerId="ADAL" clId="{4C03B8BE-ED6C-47DA-A194-101B46B7832B}" dt="2024-02-01T11:35:07.469" v="5666" actId="478"/>
          <ac:picMkLst>
            <pc:docMk/>
            <pc:sldMk cId="33461568" sldId="884"/>
            <ac:picMk id="15" creationId="{941330EC-95E5-8585-DF63-62D9D9D19A08}"/>
          </ac:picMkLst>
        </pc:picChg>
        <pc:cxnChg chg="add mod ord">
          <ac:chgData name="Koksrud Andreas" userId="9d9beba6-c052-407a-8599-c781a677a996" providerId="ADAL" clId="{4C03B8BE-ED6C-47DA-A194-101B46B7832B}" dt="2024-02-01T11:35:05.747" v="5665" actId="170"/>
          <ac:cxnSpMkLst>
            <pc:docMk/>
            <pc:sldMk cId="33461568" sldId="884"/>
            <ac:cxnSpMk id="16" creationId="{7AF8F431-9FD7-A835-7C5F-520368BF90BB}"/>
          </ac:cxnSpMkLst>
        </pc:cxnChg>
        <pc:cxnChg chg="add mod ord">
          <ac:chgData name="Koksrud Andreas" userId="9d9beba6-c052-407a-8599-c781a677a996" providerId="ADAL" clId="{4C03B8BE-ED6C-47DA-A194-101B46B7832B}" dt="2024-02-01T11:34:39.664" v="5660" actId="170"/>
          <ac:cxnSpMkLst>
            <pc:docMk/>
            <pc:sldMk cId="33461568" sldId="884"/>
            <ac:cxnSpMk id="18" creationId="{5559D6C3-5358-E63A-3E13-62F40051C17D}"/>
          </ac:cxnSpMkLst>
        </pc:cxnChg>
      </pc:sldChg>
      <pc:sldChg chg="addSp delSp modSp add mod">
        <pc:chgData name="Koksrud Andreas" userId="9d9beba6-c052-407a-8599-c781a677a996" providerId="ADAL" clId="{4C03B8BE-ED6C-47DA-A194-101B46B7832B}" dt="2024-01-29T09:51:15.443" v="3240" actId="692"/>
        <pc:sldMkLst>
          <pc:docMk/>
          <pc:sldMk cId="2228775269" sldId="885"/>
        </pc:sldMkLst>
        <pc:spChg chg="mod">
          <ac:chgData name="Koksrud Andreas" userId="9d9beba6-c052-407a-8599-c781a677a996" providerId="ADAL" clId="{4C03B8BE-ED6C-47DA-A194-101B46B7832B}" dt="2024-01-29T09:19:27.409" v="3195" actId="20577"/>
          <ac:spMkLst>
            <pc:docMk/>
            <pc:sldMk cId="2228775269" sldId="885"/>
            <ac:spMk id="14" creationId="{C85A9E99-AA4E-C194-FF2A-6C5AC5C1CF94}"/>
          </ac:spMkLst>
        </pc:spChg>
        <pc:spChg chg="mod">
          <ac:chgData name="Koksrud Andreas" userId="9d9beba6-c052-407a-8599-c781a677a996" providerId="ADAL" clId="{4C03B8BE-ED6C-47DA-A194-101B46B7832B}" dt="2024-01-29T09:18:38.003" v="3140"/>
          <ac:spMkLst>
            <pc:docMk/>
            <pc:sldMk cId="2228775269" sldId="885"/>
            <ac:spMk id="180" creationId="{00000000-0000-0000-0000-000000000000}"/>
          </ac:spMkLst>
        </pc:spChg>
        <pc:picChg chg="add mod">
          <ac:chgData name="Koksrud Andreas" userId="9d9beba6-c052-407a-8599-c781a677a996" providerId="ADAL" clId="{4C03B8BE-ED6C-47DA-A194-101B46B7832B}" dt="2024-01-29T09:50:32.412" v="3235" actId="14100"/>
          <ac:picMkLst>
            <pc:docMk/>
            <pc:sldMk cId="2228775269" sldId="885"/>
            <ac:picMk id="3" creationId="{50AA1497-33AC-2BDF-732C-F251D8F57ECA}"/>
          </ac:picMkLst>
        </pc:picChg>
        <pc:picChg chg="del">
          <ac:chgData name="Koksrud Andreas" userId="9d9beba6-c052-407a-8599-c781a677a996" providerId="ADAL" clId="{4C03B8BE-ED6C-47DA-A194-101B46B7832B}" dt="2024-01-29T09:19:53.499" v="3231" actId="478"/>
          <ac:picMkLst>
            <pc:docMk/>
            <pc:sldMk cId="2228775269" sldId="885"/>
            <ac:picMk id="4" creationId="{1B512EEC-42AE-E3EC-812A-6A32A1C39970}"/>
          </ac:picMkLst>
        </pc:picChg>
        <pc:picChg chg="add mod">
          <ac:chgData name="Koksrud Andreas" userId="9d9beba6-c052-407a-8599-c781a677a996" providerId="ADAL" clId="{4C03B8BE-ED6C-47DA-A194-101B46B7832B}" dt="2024-01-29T09:51:15.443" v="3240" actId="692"/>
          <ac:picMkLst>
            <pc:docMk/>
            <pc:sldMk cId="2228775269" sldId="885"/>
            <ac:picMk id="6" creationId="{C0629C0C-8771-B148-9C69-A9453CE0A69A}"/>
          </ac:picMkLst>
        </pc:picChg>
      </pc:sldChg>
      <pc:sldChg chg="addSp delSp modSp add mod">
        <pc:chgData name="Koksrud Andreas" userId="9d9beba6-c052-407a-8599-c781a677a996" providerId="ADAL" clId="{4C03B8BE-ED6C-47DA-A194-101B46B7832B}" dt="2024-02-01T11:39:15.629" v="5670"/>
        <pc:sldMkLst>
          <pc:docMk/>
          <pc:sldMk cId="3576402817" sldId="886"/>
        </pc:sldMkLst>
        <pc:spChg chg="mod">
          <ac:chgData name="Koksrud Andreas" userId="9d9beba6-c052-407a-8599-c781a677a996" providerId="ADAL" clId="{4C03B8BE-ED6C-47DA-A194-101B46B7832B}" dt="2024-02-01T11:39:15.629" v="5670"/>
          <ac:spMkLst>
            <pc:docMk/>
            <pc:sldMk cId="3576402817" sldId="886"/>
            <ac:spMk id="8" creationId="{8B49BB3F-78D2-24EB-5080-98F42764BE7B}"/>
          </ac:spMkLst>
        </pc:spChg>
        <pc:spChg chg="mod">
          <ac:chgData name="Koksrud Andreas" userId="9d9beba6-c052-407a-8599-c781a677a996" providerId="ADAL" clId="{4C03B8BE-ED6C-47DA-A194-101B46B7832B}" dt="2024-01-29T12:03:33.267" v="3697" actId="1076"/>
          <ac:spMkLst>
            <pc:docMk/>
            <pc:sldMk cId="3576402817" sldId="886"/>
            <ac:spMk id="10" creationId="{C9F1839B-EE6E-E7E4-F70B-2494C6EEA738}"/>
          </ac:spMkLst>
        </pc:spChg>
        <pc:spChg chg="mod">
          <ac:chgData name="Koksrud Andreas" userId="9d9beba6-c052-407a-8599-c781a677a996" providerId="ADAL" clId="{4C03B8BE-ED6C-47DA-A194-101B46B7832B}" dt="2024-01-29T09:57:34.367" v="3309" actId="20577"/>
          <ac:spMkLst>
            <pc:docMk/>
            <pc:sldMk cId="3576402817" sldId="886"/>
            <ac:spMk id="14" creationId="{C85A9E99-AA4E-C194-FF2A-6C5AC5C1CF94}"/>
          </ac:spMkLst>
        </pc:spChg>
        <pc:spChg chg="mod">
          <ac:chgData name="Koksrud Andreas" userId="9d9beba6-c052-407a-8599-c781a677a996" providerId="ADAL" clId="{4C03B8BE-ED6C-47DA-A194-101B46B7832B}" dt="2024-01-29T09:56:17.588" v="3250"/>
          <ac:spMkLst>
            <pc:docMk/>
            <pc:sldMk cId="3576402817" sldId="886"/>
            <ac:spMk id="180" creationId="{00000000-0000-0000-0000-000000000000}"/>
          </ac:spMkLst>
        </pc:spChg>
        <pc:picChg chg="add del mod modCrop">
          <ac:chgData name="Koksrud Andreas" userId="9d9beba6-c052-407a-8599-c781a677a996" providerId="ADAL" clId="{4C03B8BE-ED6C-47DA-A194-101B46B7832B}" dt="2024-01-29T09:59:34.862" v="3311" actId="478"/>
          <ac:picMkLst>
            <pc:docMk/>
            <pc:sldMk cId="3576402817" sldId="886"/>
            <ac:picMk id="3" creationId="{EB0CB1A8-9E23-6334-ECF9-83B49D9254D9}"/>
          </ac:picMkLst>
        </pc:picChg>
        <pc:picChg chg="del">
          <ac:chgData name="Koksrud Andreas" userId="9d9beba6-c052-407a-8599-c781a677a996" providerId="ADAL" clId="{4C03B8BE-ED6C-47DA-A194-101B46B7832B}" dt="2024-01-29T09:56:41.640" v="3272" actId="478"/>
          <ac:picMkLst>
            <pc:docMk/>
            <pc:sldMk cId="3576402817" sldId="886"/>
            <ac:picMk id="4" creationId="{7BDC5772-0E1E-7DA1-3B0B-D00C8D502DD1}"/>
          </ac:picMkLst>
        </pc:picChg>
        <pc:picChg chg="add del mod modCrop">
          <ac:chgData name="Koksrud Andreas" userId="9d9beba6-c052-407a-8599-c781a677a996" providerId="ADAL" clId="{4C03B8BE-ED6C-47DA-A194-101B46B7832B}" dt="2024-01-29T11:58:54.748" v="3508" actId="478"/>
          <ac:picMkLst>
            <pc:docMk/>
            <pc:sldMk cId="3576402817" sldId="886"/>
            <ac:picMk id="6" creationId="{45DF883E-173F-4123-4BC5-054C4DDB9063}"/>
          </ac:picMkLst>
        </pc:picChg>
        <pc:picChg chg="add mod">
          <ac:chgData name="Koksrud Andreas" userId="9d9beba6-c052-407a-8599-c781a677a996" providerId="ADAL" clId="{4C03B8BE-ED6C-47DA-A194-101B46B7832B}" dt="2024-01-29T11:59:22.251" v="3511" actId="14100"/>
          <ac:picMkLst>
            <pc:docMk/>
            <pc:sldMk cId="3576402817" sldId="886"/>
            <ac:picMk id="9" creationId="{72E1563B-B52F-6FDF-09C6-284E6A5AA681}"/>
          </ac:picMkLst>
        </pc:picChg>
      </pc:sldChg>
      <pc:sldChg chg="addSp delSp modSp add mod">
        <pc:chgData name="Koksrud Andreas" userId="9d9beba6-c052-407a-8599-c781a677a996" providerId="ADAL" clId="{4C03B8BE-ED6C-47DA-A194-101B46B7832B}" dt="2024-01-29T12:12:53.510" v="4065" actId="1076"/>
        <pc:sldMkLst>
          <pc:docMk/>
          <pc:sldMk cId="3284537785" sldId="887"/>
        </pc:sldMkLst>
        <pc:spChg chg="add mod">
          <ac:chgData name="Koksrud Andreas" userId="9d9beba6-c052-407a-8599-c781a677a996" providerId="ADAL" clId="{4C03B8BE-ED6C-47DA-A194-101B46B7832B}" dt="2024-01-29T12:11:43.819" v="4055" actId="14100"/>
          <ac:spMkLst>
            <pc:docMk/>
            <pc:sldMk cId="3284537785" sldId="887"/>
            <ac:spMk id="9" creationId="{EFC123DA-368B-523C-862E-4A6A4979C3EF}"/>
          </ac:spMkLst>
        </pc:spChg>
        <pc:spChg chg="mod">
          <ac:chgData name="Koksrud Andreas" userId="9d9beba6-c052-407a-8599-c781a677a996" providerId="ADAL" clId="{4C03B8BE-ED6C-47DA-A194-101B46B7832B}" dt="2024-01-29T10:50:33.089" v="3494" actId="20577"/>
          <ac:spMkLst>
            <pc:docMk/>
            <pc:sldMk cId="3284537785" sldId="887"/>
            <ac:spMk id="14" creationId="{C85A9E99-AA4E-C194-FF2A-6C5AC5C1CF94}"/>
          </ac:spMkLst>
        </pc:spChg>
        <pc:picChg chg="add mod">
          <ac:chgData name="Koksrud Andreas" userId="9d9beba6-c052-407a-8599-c781a677a996" providerId="ADAL" clId="{4C03B8BE-ED6C-47DA-A194-101B46B7832B}" dt="2024-01-29T11:58:01.086" v="3503" actId="1076"/>
          <ac:picMkLst>
            <pc:docMk/>
            <pc:sldMk cId="3284537785" sldId="887"/>
            <ac:picMk id="3" creationId="{026DC4B7-D053-C4E2-7212-75547ADA839F}"/>
          </ac:picMkLst>
        </pc:picChg>
        <pc:picChg chg="add mod">
          <ac:chgData name="Koksrud Andreas" userId="9d9beba6-c052-407a-8599-c781a677a996" providerId="ADAL" clId="{4C03B8BE-ED6C-47DA-A194-101B46B7832B}" dt="2024-01-29T11:58:22.968" v="3507" actId="1076"/>
          <ac:picMkLst>
            <pc:docMk/>
            <pc:sldMk cId="3284537785" sldId="887"/>
            <ac:picMk id="5" creationId="{0AB29AEB-95F5-5B42-0691-EF98378B1408}"/>
          </ac:picMkLst>
        </pc:picChg>
        <pc:picChg chg="del">
          <ac:chgData name="Koksrud Andreas" userId="9d9beba6-c052-407a-8599-c781a677a996" providerId="ADAL" clId="{4C03B8BE-ED6C-47DA-A194-101B46B7832B}" dt="2024-01-29T10:50:46.944" v="3498" actId="478"/>
          <ac:picMkLst>
            <pc:docMk/>
            <pc:sldMk cId="3284537785" sldId="887"/>
            <ac:picMk id="6" creationId="{BEB21C7F-CB78-0F59-91FA-B56DF7F68DD3}"/>
          </ac:picMkLst>
        </pc:picChg>
        <pc:picChg chg="del">
          <ac:chgData name="Koksrud Andreas" userId="9d9beba6-c052-407a-8599-c781a677a996" providerId="ADAL" clId="{4C03B8BE-ED6C-47DA-A194-101B46B7832B}" dt="2024-01-29T10:50:38.732" v="3495" actId="478"/>
          <ac:picMkLst>
            <pc:docMk/>
            <pc:sldMk cId="3284537785" sldId="887"/>
            <ac:picMk id="8" creationId="{22D15649-EB40-AFC3-C64C-2698F1E6551F}"/>
          </ac:picMkLst>
        </pc:picChg>
        <pc:picChg chg="del">
          <ac:chgData name="Koksrud Andreas" userId="9d9beba6-c052-407a-8599-c781a677a996" providerId="ADAL" clId="{4C03B8BE-ED6C-47DA-A194-101B46B7832B}" dt="2024-01-29T10:50:53.654" v="3500" actId="478"/>
          <ac:picMkLst>
            <pc:docMk/>
            <pc:sldMk cId="3284537785" sldId="887"/>
            <ac:picMk id="10" creationId="{84F62417-06FE-68E2-C753-F99AAD7C41F7}"/>
          </ac:picMkLst>
        </pc:picChg>
        <pc:picChg chg="del">
          <ac:chgData name="Koksrud Andreas" userId="9d9beba6-c052-407a-8599-c781a677a996" providerId="ADAL" clId="{4C03B8BE-ED6C-47DA-A194-101B46B7832B}" dt="2024-01-29T10:50:39.615" v="3496" actId="478"/>
          <ac:picMkLst>
            <pc:docMk/>
            <pc:sldMk cId="3284537785" sldId="887"/>
            <ac:picMk id="12" creationId="{F1958D03-ADAB-F329-32D4-20D39A9C14FE}"/>
          </ac:picMkLst>
        </pc:picChg>
        <pc:picChg chg="mod">
          <ac:chgData name="Koksrud Andreas" userId="9d9beba6-c052-407a-8599-c781a677a996" providerId="ADAL" clId="{4C03B8BE-ED6C-47DA-A194-101B46B7832B}" dt="2024-01-29T10:50:51.385" v="3499" actId="1076"/>
          <ac:picMkLst>
            <pc:docMk/>
            <pc:sldMk cId="3284537785" sldId="887"/>
            <ac:picMk id="15" creationId="{ED0505E0-14BA-25EC-7C1F-046AE8189CAA}"/>
          </ac:picMkLst>
        </pc:picChg>
        <pc:picChg chg="add del mod">
          <ac:chgData name="Koksrud Andreas" userId="9d9beba6-c052-407a-8599-c781a677a996" providerId="ADAL" clId="{4C03B8BE-ED6C-47DA-A194-101B46B7832B}" dt="2024-01-29T12:12:18.985" v="4059" actId="478"/>
          <ac:picMkLst>
            <pc:docMk/>
            <pc:sldMk cId="3284537785" sldId="887"/>
            <ac:picMk id="19" creationId="{CBE49F31-85BC-A3AD-E2AF-E5248C925C22}"/>
          </ac:picMkLst>
        </pc:picChg>
        <pc:picChg chg="add mod">
          <ac:chgData name="Koksrud Andreas" userId="9d9beba6-c052-407a-8599-c781a677a996" providerId="ADAL" clId="{4C03B8BE-ED6C-47DA-A194-101B46B7832B}" dt="2024-01-29T12:12:29.767" v="4061" actId="1076"/>
          <ac:picMkLst>
            <pc:docMk/>
            <pc:sldMk cId="3284537785" sldId="887"/>
            <ac:picMk id="22" creationId="{8ACAA37B-FFDA-4016-97DB-E65BF1DBA167}"/>
          </ac:picMkLst>
        </pc:picChg>
        <pc:picChg chg="add mod">
          <ac:chgData name="Koksrud Andreas" userId="9d9beba6-c052-407a-8599-c781a677a996" providerId="ADAL" clId="{4C03B8BE-ED6C-47DA-A194-101B46B7832B}" dt="2024-01-29T12:12:53.510" v="4065" actId="1076"/>
          <ac:picMkLst>
            <pc:docMk/>
            <pc:sldMk cId="3284537785" sldId="887"/>
            <ac:picMk id="27" creationId="{55BD2768-CAF4-2049-010A-6E303BB29335}"/>
          </ac:picMkLst>
        </pc:picChg>
        <pc:cxnChg chg="add mod">
          <ac:chgData name="Koksrud Andreas" userId="9d9beba6-c052-407a-8599-c781a677a996" providerId="ADAL" clId="{4C03B8BE-ED6C-47DA-A194-101B46B7832B}" dt="2024-01-29T12:11:37.528" v="4053" actId="14100"/>
          <ac:cxnSpMkLst>
            <pc:docMk/>
            <pc:sldMk cId="3284537785" sldId="887"/>
            <ac:cxnSpMk id="11" creationId="{C4668633-298B-7E3A-78CB-43F0D82E938F}"/>
          </ac:cxnSpMkLst>
        </pc:cxnChg>
        <pc:cxnChg chg="mod ord">
          <ac:chgData name="Koksrud Andreas" userId="9d9beba6-c052-407a-8599-c781a677a996" providerId="ADAL" clId="{4C03B8BE-ED6C-47DA-A194-101B46B7832B}" dt="2024-01-29T12:10:50.677" v="3983" actId="14100"/>
          <ac:cxnSpMkLst>
            <pc:docMk/>
            <pc:sldMk cId="3284537785" sldId="887"/>
            <ac:cxnSpMk id="16" creationId="{EF61D8B6-06B4-CEFD-955C-0180139E8D3B}"/>
          </ac:cxnSpMkLst>
        </pc:cxnChg>
        <pc:cxnChg chg="mod">
          <ac:chgData name="Koksrud Andreas" userId="9d9beba6-c052-407a-8599-c781a677a996" providerId="ADAL" clId="{4C03B8BE-ED6C-47DA-A194-101B46B7832B}" dt="2024-01-29T12:12:34.381" v="4063" actId="14100"/>
          <ac:cxnSpMkLst>
            <pc:docMk/>
            <pc:sldMk cId="3284537785" sldId="887"/>
            <ac:cxnSpMk id="18" creationId="{30D4B464-70C6-266E-8ACF-9371B6220F80}"/>
          </ac:cxnSpMkLst>
        </pc:cxnChg>
        <pc:cxnChg chg="del">
          <ac:chgData name="Koksrud Andreas" userId="9d9beba6-c052-407a-8599-c781a677a996" providerId="ADAL" clId="{4C03B8BE-ED6C-47DA-A194-101B46B7832B}" dt="2024-01-29T10:50:40.481" v="3497" actId="478"/>
          <ac:cxnSpMkLst>
            <pc:docMk/>
            <pc:sldMk cId="3284537785" sldId="887"/>
            <ac:cxnSpMk id="21" creationId="{C23A8225-0ADF-078A-FCF8-4E55376E5266}"/>
          </ac:cxnSpMkLst>
        </pc:cxnChg>
        <pc:cxnChg chg="del">
          <ac:chgData name="Koksrud Andreas" userId="9d9beba6-c052-407a-8599-c781a677a996" providerId="ADAL" clId="{4C03B8BE-ED6C-47DA-A194-101B46B7832B}" dt="2024-01-29T10:50:54.711" v="3501" actId="478"/>
          <ac:cxnSpMkLst>
            <pc:docMk/>
            <pc:sldMk cId="3284537785" sldId="887"/>
            <ac:cxnSpMk id="23" creationId="{9AFEC9A9-E90D-0057-FDEF-C121B721A6CD}"/>
          </ac:cxnSpMkLst>
        </pc:cxnChg>
      </pc:sldChg>
      <pc:sldChg chg="addSp delSp modSp add mod">
        <pc:chgData name="Koksrud Andreas" userId="9d9beba6-c052-407a-8599-c781a677a996" providerId="ADAL" clId="{4C03B8BE-ED6C-47DA-A194-101B46B7832B}" dt="2024-02-01T11:55:38.925" v="5821" actId="20577"/>
        <pc:sldMkLst>
          <pc:docMk/>
          <pc:sldMk cId="2194220150" sldId="888"/>
        </pc:sldMkLst>
        <pc:spChg chg="mod">
          <ac:chgData name="Koksrud Andreas" userId="9d9beba6-c052-407a-8599-c781a677a996" providerId="ADAL" clId="{4C03B8BE-ED6C-47DA-A194-101B46B7832B}" dt="2024-02-01T11:44:49.774" v="5687"/>
          <ac:spMkLst>
            <pc:docMk/>
            <pc:sldMk cId="2194220150" sldId="888"/>
            <ac:spMk id="8" creationId="{8B49BB3F-78D2-24EB-5080-98F42764BE7B}"/>
          </ac:spMkLst>
        </pc:spChg>
        <pc:spChg chg="mod">
          <ac:chgData name="Koksrud Andreas" userId="9d9beba6-c052-407a-8599-c781a677a996" providerId="ADAL" clId="{4C03B8BE-ED6C-47DA-A194-101B46B7832B}" dt="2024-01-29T12:02:20.330" v="3687" actId="20577"/>
          <ac:spMkLst>
            <pc:docMk/>
            <pc:sldMk cId="2194220150" sldId="888"/>
            <ac:spMk id="10" creationId="{C9F1839B-EE6E-E7E4-F70B-2494C6EEA738}"/>
          </ac:spMkLst>
        </pc:spChg>
        <pc:spChg chg="mod">
          <ac:chgData name="Koksrud Andreas" userId="9d9beba6-c052-407a-8599-c781a677a996" providerId="ADAL" clId="{4C03B8BE-ED6C-47DA-A194-101B46B7832B}" dt="2024-02-01T11:55:38.925" v="5821" actId="20577"/>
          <ac:spMkLst>
            <pc:docMk/>
            <pc:sldMk cId="2194220150" sldId="888"/>
            <ac:spMk id="14" creationId="{C85A9E99-AA4E-C194-FF2A-6C5AC5C1CF94}"/>
          </ac:spMkLst>
        </pc:spChg>
        <pc:picChg chg="add del mod">
          <ac:chgData name="Koksrud Andreas" userId="9d9beba6-c052-407a-8599-c781a677a996" providerId="ADAL" clId="{4C03B8BE-ED6C-47DA-A194-101B46B7832B}" dt="2024-02-01T11:44:56.024" v="5688" actId="478"/>
          <ac:picMkLst>
            <pc:docMk/>
            <pc:sldMk cId="2194220150" sldId="888"/>
            <ac:picMk id="3" creationId="{0FA6D940-354E-886A-D4BB-E091430EA83F}"/>
          </ac:picMkLst>
        </pc:picChg>
        <pc:picChg chg="add del mod modCrop">
          <ac:chgData name="Koksrud Andreas" userId="9d9beba6-c052-407a-8599-c781a677a996" providerId="ADAL" clId="{4C03B8BE-ED6C-47DA-A194-101B46B7832B}" dt="2024-01-29T12:04:30.831" v="3703" actId="478"/>
          <ac:picMkLst>
            <pc:docMk/>
            <pc:sldMk cId="2194220150" sldId="888"/>
            <ac:picMk id="3" creationId="{8CF01442-2E24-E1B5-C0C7-58DB4DB26D21}"/>
          </ac:picMkLst>
        </pc:picChg>
        <pc:picChg chg="add del mod">
          <ac:chgData name="Koksrud Andreas" userId="9d9beba6-c052-407a-8599-c781a677a996" providerId="ADAL" clId="{4C03B8BE-ED6C-47DA-A194-101B46B7832B}" dt="2024-01-29T12:07:12.925" v="3708" actId="478"/>
          <ac:picMkLst>
            <pc:docMk/>
            <pc:sldMk cId="2194220150" sldId="888"/>
            <ac:picMk id="5" creationId="{0612541D-1DA4-AA54-A884-1F6EB316D4C7}"/>
          </ac:picMkLst>
        </pc:picChg>
        <pc:picChg chg="add mod">
          <ac:chgData name="Koksrud Andreas" userId="9d9beba6-c052-407a-8599-c781a677a996" providerId="ADAL" clId="{4C03B8BE-ED6C-47DA-A194-101B46B7832B}" dt="2024-02-01T11:45:09.829" v="5690" actId="1076"/>
          <ac:picMkLst>
            <pc:docMk/>
            <pc:sldMk cId="2194220150" sldId="888"/>
            <ac:picMk id="5" creationId="{716C3E5D-4CDD-AE9D-9E42-8D36DDB9E3D3}"/>
          </ac:picMkLst>
        </pc:picChg>
        <pc:picChg chg="add del mod">
          <ac:chgData name="Koksrud Andreas" userId="9d9beba6-c052-407a-8599-c781a677a996" providerId="ADAL" clId="{4C03B8BE-ED6C-47DA-A194-101B46B7832B}" dt="2024-02-01T11:41:38.992" v="5681" actId="478"/>
          <ac:picMkLst>
            <pc:docMk/>
            <pc:sldMk cId="2194220150" sldId="888"/>
            <ac:picMk id="7" creationId="{75D6D44C-D94A-D7C3-1409-C21B9DFEA935}"/>
          </ac:picMkLst>
        </pc:picChg>
        <pc:picChg chg="del">
          <ac:chgData name="Koksrud Andreas" userId="9d9beba6-c052-407a-8599-c781a677a996" providerId="ADAL" clId="{4C03B8BE-ED6C-47DA-A194-101B46B7832B}" dt="2024-01-29T12:03:51.475" v="3698" actId="478"/>
          <ac:picMkLst>
            <pc:docMk/>
            <pc:sldMk cId="2194220150" sldId="888"/>
            <ac:picMk id="9" creationId="{72E1563B-B52F-6FDF-09C6-284E6A5AA681}"/>
          </ac:picMkLst>
        </pc:picChg>
      </pc:sldChg>
      <pc:sldChg chg="addSp delSp modSp add mod">
        <pc:chgData name="Koksrud Andreas" userId="9d9beba6-c052-407a-8599-c781a677a996" providerId="ADAL" clId="{4C03B8BE-ED6C-47DA-A194-101B46B7832B}" dt="2024-02-01T12:04:53.843" v="5825"/>
        <pc:sldMkLst>
          <pc:docMk/>
          <pc:sldMk cId="797114304" sldId="889"/>
        </pc:sldMkLst>
        <pc:spChg chg="add mod">
          <ac:chgData name="Koksrud Andreas" userId="9d9beba6-c052-407a-8599-c781a677a996" providerId="ADAL" clId="{4C03B8BE-ED6C-47DA-A194-101B46B7832B}" dt="2024-02-01T12:00:31.124" v="5824"/>
          <ac:spMkLst>
            <pc:docMk/>
            <pc:sldMk cId="797114304" sldId="889"/>
            <ac:spMk id="2" creationId="{5503726D-8EBC-EFFF-6644-1A3A6445E659}"/>
          </ac:spMkLst>
        </pc:spChg>
        <pc:spChg chg="add mod">
          <ac:chgData name="Koksrud Andreas" userId="9d9beba6-c052-407a-8599-c781a677a996" providerId="ADAL" clId="{4C03B8BE-ED6C-47DA-A194-101B46B7832B}" dt="2024-01-29T12:18:03.614" v="4169" actId="1076"/>
          <ac:spMkLst>
            <pc:docMk/>
            <pc:sldMk cId="797114304" sldId="889"/>
            <ac:spMk id="4" creationId="{59803E2A-4C22-9D2C-9B3B-8C03B60BBDE0}"/>
          </ac:spMkLst>
        </pc:spChg>
        <pc:spChg chg="add mod">
          <ac:chgData name="Koksrud Andreas" userId="9d9beba6-c052-407a-8599-c781a677a996" providerId="ADAL" clId="{4C03B8BE-ED6C-47DA-A194-101B46B7832B}" dt="2024-02-01T12:04:53.843" v="5825"/>
          <ac:spMkLst>
            <pc:docMk/>
            <pc:sldMk cId="797114304" sldId="889"/>
            <ac:spMk id="6" creationId="{9B819FC4-FB81-A79D-ED35-FDDCF5369757}"/>
          </ac:spMkLst>
        </pc:spChg>
        <pc:spChg chg="add mod">
          <ac:chgData name="Koksrud Andreas" userId="9d9beba6-c052-407a-8599-c781a677a996" providerId="ADAL" clId="{4C03B8BE-ED6C-47DA-A194-101B46B7832B}" dt="2024-01-29T12:18:19.887" v="4180" actId="20577"/>
          <ac:spMkLst>
            <pc:docMk/>
            <pc:sldMk cId="797114304" sldId="889"/>
            <ac:spMk id="7" creationId="{E1AC20B4-4658-35FB-D8C3-D5428CC02ACF}"/>
          </ac:spMkLst>
        </pc:spChg>
        <pc:spChg chg="del mod">
          <ac:chgData name="Koksrud Andreas" userId="9d9beba6-c052-407a-8599-c781a677a996" providerId="ADAL" clId="{4C03B8BE-ED6C-47DA-A194-101B46B7832B}" dt="2024-01-29T12:17:22.097" v="4161" actId="478"/>
          <ac:spMkLst>
            <pc:docMk/>
            <pc:sldMk cId="797114304" sldId="889"/>
            <ac:spMk id="9" creationId="{EFC123DA-368B-523C-862E-4A6A4979C3EF}"/>
          </ac:spMkLst>
        </pc:spChg>
        <pc:spChg chg="mod">
          <ac:chgData name="Koksrud Andreas" userId="9d9beba6-c052-407a-8599-c781a677a996" providerId="ADAL" clId="{4C03B8BE-ED6C-47DA-A194-101B46B7832B}" dt="2024-01-29T12:17:13.954" v="4154" actId="20577"/>
          <ac:spMkLst>
            <pc:docMk/>
            <pc:sldMk cId="797114304" sldId="889"/>
            <ac:spMk id="14" creationId="{C85A9E99-AA4E-C194-FF2A-6C5AC5C1CF94}"/>
          </ac:spMkLst>
        </pc:spChg>
        <pc:picChg chg="del">
          <ac:chgData name="Koksrud Andreas" userId="9d9beba6-c052-407a-8599-c781a677a996" providerId="ADAL" clId="{4C03B8BE-ED6C-47DA-A194-101B46B7832B}" dt="2024-01-29T12:17:16.052" v="4155" actId="478"/>
          <ac:picMkLst>
            <pc:docMk/>
            <pc:sldMk cId="797114304" sldId="889"/>
            <ac:picMk id="3" creationId="{026DC4B7-D053-C4E2-7212-75547ADA839F}"/>
          </ac:picMkLst>
        </pc:picChg>
        <pc:picChg chg="del">
          <ac:chgData name="Koksrud Andreas" userId="9d9beba6-c052-407a-8599-c781a677a996" providerId="ADAL" clId="{4C03B8BE-ED6C-47DA-A194-101B46B7832B}" dt="2024-01-29T12:17:23.722" v="4163" actId="478"/>
          <ac:picMkLst>
            <pc:docMk/>
            <pc:sldMk cId="797114304" sldId="889"/>
            <ac:picMk id="5" creationId="{0AB29AEB-95F5-5B42-0691-EF98378B1408}"/>
          </ac:picMkLst>
        </pc:picChg>
        <pc:picChg chg="del">
          <ac:chgData name="Koksrud Andreas" userId="9d9beba6-c052-407a-8599-c781a677a996" providerId="ADAL" clId="{4C03B8BE-ED6C-47DA-A194-101B46B7832B}" dt="2024-01-29T12:17:20.525" v="4160" actId="478"/>
          <ac:picMkLst>
            <pc:docMk/>
            <pc:sldMk cId="797114304" sldId="889"/>
            <ac:picMk id="15" creationId="{ED0505E0-14BA-25EC-7C1F-046AE8189CAA}"/>
          </ac:picMkLst>
        </pc:picChg>
        <pc:picChg chg="del">
          <ac:chgData name="Koksrud Andreas" userId="9d9beba6-c052-407a-8599-c781a677a996" providerId="ADAL" clId="{4C03B8BE-ED6C-47DA-A194-101B46B7832B}" dt="2024-01-29T12:17:24.283" v="4164" actId="478"/>
          <ac:picMkLst>
            <pc:docMk/>
            <pc:sldMk cId="797114304" sldId="889"/>
            <ac:picMk id="22" creationId="{8ACAA37B-FFDA-4016-97DB-E65BF1DBA167}"/>
          </ac:picMkLst>
        </pc:picChg>
        <pc:picChg chg="del">
          <ac:chgData name="Koksrud Andreas" userId="9d9beba6-c052-407a-8599-c781a677a996" providerId="ADAL" clId="{4C03B8BE-ED6C-47DA-A194-101B46B7832B}" dt="2024-01-29T12:17:23.017" v="4162" actId="478"/>
          <ac:picMkLst>
            <pc:docMk/>
            <pc:sldMk cId="797114304" sldId="889"/>
            <ac:picMk id="27" creationId="{55BD2768-CAF4-2049-010A-6E303BB29335}"/>
          </ac:picMkLst>
        </pc:picChg>
        <pc:cxnChg chg="del">
          <ac:chgData name="Koksrud Andreas" userId="9d9beba6-c052-407a-8599-c781a677a996" providerId="ADAL" clId="{4C03B8BE-ED6C-47DA-A194-101B46B7832B}" dt="2024-01-29T12:17:17.457" v="4156" actId="478"/>
          <ac:cxnSpMkLst>
            <pc:docMk/>
            <pc:sldMk cId="797114304" sldId="889"/>
            <ac:cxnSpMk id="11" creationId="{C4668633-298B-7E3A-78CB-43F0D82E938F}"/>
          </ac:cxnSpMkLst>
        </pc:cxnChg>
        <pc:cxnChg chg="del">
          <ac:chgData name="Koksrud Andreas" userId="9d9beba6-c052-407a-8599-c781a677a996" providerId="ADAL" clId="{4C03B8BE-ED6C-47DA-A194-101B46B7832B}" dt="2024-01-29T12:17:19.556" v="4159" actId="478"/>
          <ac:cxnSpMkLst>
            <pc:docMk/>
            <pc:sldMk cId="797114304" sldId="889"/>
            <ac:cxnSpMk id="16" creationId="{EF61D8B6-06B4-CEFD-955C-0180139E8D3B}"/>
          </ac:cxnSpMkLst>
        </pc:cxnChg>
        <pc:cxnChg chg="del mod">
          <ac:chgData name="Koksrud Andreas" userId="9d9beba6-c052-407a-8599-c781a677a996" providerId="ADAL" clId="{4C03B8BE-ED6C-47DA-A194-101B46B7832B}" dt="2024-01-29T12:17:25.073" v="4165" actId="478"/>
          <ac:cxnSpMkLst>
            <pc:docMk/>
            <pc:sldMk cId="797114304" sldId="889"/>
            <ac:cxnSpMk id="18" creationId="{30D4B464-70C6-266E-8ACF-9371B6220F80}"/>
          </ac:cxnSpMkLst>
        </pc:cxnChg>
      </pc:sldChg>
      <pc:sldChg chg="addSp delSp modSp add mod">
        <pc:chgData name="Koksrud Andreas" userId="9d9beba6-c052-407a-8599-c781a677a996" providerId="ADAL" clId="{4C03B8BE-ED6C-47DA-A194-101B46B7832B}" dt="2024-02-01T12:14:09.843" v="6063"/>
        <pc:sldMkLst>
          <pc:docMk/>
          <pc:sldMk cId="2383107090" sldId="890"/>
        </pc:sldMkLst>
        <pc:spChg chg="mod">
          <ac:chgData name="Koksrud Andreas" userId="9d9beba6-c052-407a-8599-c781a677a996" providerId="ADAL" clId="{4C03B8BE-ED6C-47DA-A194-101B46B7832B}" dt="2024-02-01T12:14:09.843" v="6063"/>
          <ac:spMkLst>
            <pc:docMk/>
            <pc:sldMk cId="2383107090" sldId="890"/>
            <ac:spMk id="2" creationId="{5E55E3D2-6C00-507E-E67D-B1585416A7DA}"/>
          </ac:spMkLst>
        </pc:spChg>
        <pc:spChg chg="del">
          <ac:chgData name="Koksrud Andreas" userId="9d9beba6-c052-407a-8599-c781a677a996" providerId="ADAL" clId="{4C03B8BE-ED6C-47DA-A194-101B46B7832B}" dt="2024-02-01T12:11:46.171" v="5854" actId="478"/>
          <ac:spMkLst>
            <pc:docMk/>
            <pc:sldMk cId="2383107090" sldId="890"/>
            <ac:spMk id="3" creationId="{F8C25FDC-57EE-1DDE-CCC5-273A2149FEAB}"/>
          </ac:spMkLst>
        </pc:spChg>
        <pc:spChg chg="mod">
          <ac:chgData name="Koksrud Andreas" userId="9d9beba6-c052-407a-8599-c781a677a996" providerId="ADAL" clId="{4C03B8BE-ED6C-47DA-A194-101B46B7832B}" dt="2024-02-01T12:11:35.829" v="5853" actId="20577"/>
          <ac:spMkLst>
            <pc:docMk/>
            <pc:sldMk cId="2383107090" sldId="890"/>
            <ac:spMk id="4" creationId="{C74185B4-55D0-B4EA-E65D-51F42B09D894}"/>
          </ac:spMkLst>
        </pc:spChg>
        <pc:spChg chg="mod">
          <ac:chgData name="Koksrud Andreas" userId="9d9beba6-c052-407a-8599-c781a677a996" providerId="ADAL" clId="{4C03B8BE-ED6C-47DA-A194-101B46B7832B}" dt="2024-02-01T12:13:22.205" v="6060" actId="14100"/>
          <ac:spMkLst>
            <pc:docMk/>
            <pc:sldMk cId="2383107090" sldId="890"/>
            <ac:spMk id="14" creationId="{C85A9E99-AA4E-C194-FF2A-6C5AC5C1CF94}"/>
          </ac:spMkLst>
        </pc:spChg>
        <pc:picChg chg="del">
          <ac:chgData name="Koksrud Andreas" userId="9d9beba6-c052-407a-8599-c781a677a996" providerId="ADAL" clId="{4C03B8BE-ED6C-47DA-A194-101B46B7832B}" dt="2024-02-01T12:11:59.224" v="5901" actId="478"/>
          <ac:picMkLst>
            <pc:docMk/>
            <pc:sldMk cId="2383107090" sldId="890"/>
            <ac:picMk id="6" creationId="{998758FD-0182-1EDB-7B67-96A720A202C7}"/>
          </ac:picMkLst>
        </pc:picChg>
        <pc:picChg chg="del">
          <ac:chgData name="Koksrud Andreas" userId="9d9beba6-c052-407a-8599-c781a677a996" providerId="ADAL" clId="{4C03B8BE-ED6C-47DA-A194-101B46B7832B}" dt="2024-02-01T12:12:00.061" v="5902" actId="478"/>
          <ac:picMkLst>
            <pc:docMk/>
            <pc:sldMk cId="2383107090" sldId="890"/>
            <ac:picMk id="7" creationId="{11B4A4CD-E3CE-7938-0B4C-0B09EDAE8B13}"/>
          </ac:picMkLst>
        </pc:picChg>
        <pc:picChg chg="add mod">
          <ac:chgData name="Koksrud Andreas" userId="9d9beba6-c052-407a-8599-c781a677a996" providerId="ADAL" clId="{4C03B8BE-ED6C-47DA-A194-101B46B7832B}" dt="2024-02-01T12:12:19.755" v="5904" actId="1076"/>
          <ac:picMkLst>
            <pc:docMk/>
            <pc:sldMk cId="2383107090" sldId="890"/>
            <ac:picMk id="8" creationId="{AFCFEB0C-E7C2-915D-818F-AE6A0D5A0D71}"/>
          </ac:picMkLst>
        </pc:picChg>
        <pc:picChg chg="add mod">
          <ac:chgData name="Koksrud Andreas" userId="9d9beba6-c052-407a-8599-c781a677a996" providerId="ADAL" clId="{4C03B8BE-ED6C-47DA-A194-101B46B7832B}" dt="2024-02-01T12:13:16.852" v="6059" actId="1076"/>
          <ac:picMkLst>
            <pc:docMk/>
            <pc:sldMk cId="2383107090" sldId="890"/>
            <ac:picMk id="10" creationId="{3BB93639-BF63-A841-C0AC-F6D0FEF58382}"/>
          </ac:picMkLst>
        </pc:picChg>
        <pc:picChg chg="add mod">
          <ac:chgData name="Koksrud Andreas" userId="9d9beba6-c052-407a-8599-c781a677a996" providerId="ADAL" clId="{4C03B8BE-ED6C-47DA-A194-101B46B7832B}" dt="2024-02-01T12:13:44.392" v="6062" actId="1076"/>
          <ac:picMkLst>
            <pc:docMk/>
            <pc:sldMk cId="2383107090" sldId="890"/>
            <ac:picMk id="12" creationId="{4280DDCB-B16B-49BF-C002-A91EFAB65D5C}"/>
          </ac:picMkLst>
        </pc:picChg>
      </pc:sldChg>
    </pc:docChg>
  </pc:docChgLst>
  <pc:docChgLst>
    <pc:chgData name="Koksrud Andreas" userId="9d9beba6-c052-407a-8599-c781a677a996" providerId="ADAL" clId="{E52AF215-E047-473C-8BD8-09C52860CC58}"/>
    <pc:docChg chg="undo redo custSel addSld delSld modSld sldOrd modSection">
      <pc:chgData name="Koksrud Andreas" userId="9d9beba6-c052-407a-8599-c781a677a996" providerId="ADAL" clId="{E52AF215-E047-473C-8BD8-09C52860CC58}" dt="2022-01-13T10:26:57.790" v="4189" actId="14100"/>
      <pc:docMkLst>
        <pc:docMk/>
      </pc:docMkLst>
      <pc:sldChg chg="addSp modSp mod">
        <pc:chgData name="Koksrud Andreas" userId="9d9beba6-c052-407a-8599-c781a677a996" providerId="ADAL" clId="{E52AF215-E047-473C-8BD8-09C52860CC58}" dt="2022-01-13T10:26:57.790" v="4189" actId="14100"/>
        <pc:sldMkLst>
          <pc:docMk/>
          <pc:sldMk cId="2087783305" sldId="730"/>
        </pc:sldMkLst>
        <pc:spChg chg="add mod">
          <ac:chgData name="Koksrud Andreas" userId="9d9beba6-c052-407a-8599-c781a677a996" providerId="ADAL" clId="{E52AF215-E047-473C-8BD8-09C52860CC58}" dt="2022-01-13T10:26:57.790" v="4189" actId="14100"/>
          <ac:spMkLst>
            <pc:docMk/>
            <pc:sldMk cId="2087783305" sldId="730"/>
            <ac:spMk id="2" creationId="{E83F8947-299D-4698-B80E-56B8E23125F0}"/>
          </ac:spMkLst>
        </pc:spChg>
      </pc:sldChg>
      <pc:sldChg chg="addSp delSp modSp mod ord">
        <pc:chgData name="Koksrud Andreas" userId="9d9beba6-c052-407a-8599-c781a677a996" providerId="ADAL" clId="{E52AF215-E047-473C-8BD8-09C52860CC58}" dt="2022-01-12T12:08:08.386" v="1047"/>
        <pc:sldMkLst>
          <pc:docMk/>
          <pc:sldMk cId="396736890" sldId="757"/>
        </pc:sldMkLst>
        <pc:spChg chg="add mod">
          <ac:chgData name="Koksrud Andreas" userId="9d9beba6-c052-407a-8599-c781a677a996" providerId="ADAL" clId="{E52AF215-E047-473C-8BD8-09C52860CC58}" dt="2022-01-12T08:39:45.652" v="17" actId="14100"/>
          <ac:spMkLst>
            <pc:docMk/>
            <pc:sldMk cId="396736890" sldId="757"/>
            <ac:spMk id="4" creationId="{2ECF3AB8-A6F7-4C86-8007-5158B60C6A0E}"/>
          </ac:spMkLst>
        </pc:spChg>
        <pc:spChg chg="add mod">
          <ac:chgData name="Koksrud Andreas" userId="9d9beba6-c052-407a-8599-c781a677a996" providerId="ADAL" clId="{E52AF215-E047-473C-8BD8-09C52860CC58}" dt="2022-01-12T08:40:34.298" v="23" actId="14100"/>
          <ac:spMkLst>
            <pc:docMk/>
            <pc:sldMk cId="396736890" sldId="757"/>
            <ac:spMk id="7" creationId="{6068465B-FC64-4B96-946D-409C1A0164D1}"/>
          </ac:spMkLst>
        </pc:spChg>
        <pc:spChg chg="add mod">
          <ac:chgData name="Koksrud Andreas" userId="9d9beba6-c052-407a-8599-c781a677a996" providerId="ADAL" clId="{E52AF215-E047-473C-8BD8-09C52860CC58}" dt="2022-01-12T08:41:22.154" v="34" actId="1076"/>
          <ac:spMkLst>
            <pc:docMk/>
            <pc:sldMk cId="396736890" sldId="757"/>
            <ac:spMk id="10" creationId="{B8AD7035-B1E6-4BAC-809E-880AE16677EC}"/>
          </ac:spMkLst>
        </pc:spChg>
        <pc:spChg chg="add mod">
          <ac:chgData name="Koksrud Andreas" userId="9d9beba6-c052-407a-8599-c781a677a996" providerId="ADAL" clId="{E52AF215-E047-473C-8BD8-09C52860CC58}" dt="2022-01-12T08:41:31.142" v="46" actId="20577"/>
          <ac:spMkLst>
            <pc:docMk/>
            <pc:sldMk cId="396736890" sldId="757"/>
            <ac:spMk id="15" creationId="{C9C592CD-35F0-4396-97D0-9E7728F1C86D}"/>
          </ac:spMkLst>
        </pc:spChg>
        <pc:spChg chg="del mod">
          <ac:chgData name="Koksrud Andreas" userId="9d9beba6-c052-407a-8599-c781a677a996" providerId="ADAL" clId="{E52AF215-E047-473C-8BD8-09C52860CC58}" dt="2022-01-12T08:38:49.128" v="11" actId="931"/>
          <ac:spMkLst>
            <pc:docMk/>
            <pc:sldMk cId="396736890" sldId="757"/>
            <ac:spMk id="181" creationId="{00000000-0000-0000-0000-000000000000}"/>
          </ac:spMkLst>
        </pc:spChg>
        <pc:picChg chg="add mod">
          <ac:chgData name="Koksrud Andreas" userId="9d9beba6-c052-407a-8599-c781a677a996" providerId="ADAL" clId="{E52AF215-E047-473C-8BD8-09C52860CC58}" dt="2022-01-12T08:38:51.626" v="13" actId="962"/>
          <ac:picMkLst>
            <pc:docMk/>
            <pc:sldMk cId="396736890" sldId="757"/>
            <ac:picMk id="3" creationId="{21988043-E318-4771-B6B5-07823EFDB4E4}"/>
          </ac:picMkLst>
        </pc:picChg>
        <pc:cxnChg chg="add">
          <ac:chgData name="Koksrud Andreas" userId="9d9beba6-c052-407a-8599-c781a677a996" providerId="ADAL" clId="{E52AF215-E047-473C-8BD8-09C52860CC58}" dt="2022-01-12T08:39:53.460" v="18" actId="11529"/>
          <ac:cxnSpMkLst>
            <pc:docMk/>
            <pc:sldMk cId="396736890" sldId="757"/>
            <ac:cxnSpMk id="6" creationId="{277973A1-4F9D-496B-AED6-59A78234FF48}"/>
          </ac:cxnSpMkLst>
        </pc:cxnChg>
        <pc:cxnChg chg="add mod">
          <ac:chgData name="Koksrud Andreas" userId="9d9beba6-c052-407a-8599-c781a677a996" providerId="ADAL" clId="{E52AF215-E047-473C-8BD8-09C52860CC58}" dt="2022-01-12T08:40:46.264" v="25" actId="208"/>
          <ac:cxnSpMkLst>
            <pc:docMk/>
            <pc:sldMk cId="396736890" sldId="757"/>
            <ac:cxnSpMk id="9" creationId="{9ECF109E-52D4-4978-8BB7-265D06CCB3E5}"/>
          </ac:cxnSpMkLst>
        </pc:cxnChg>
      </pc:sldChg>
      <pc:sldChg chg="addSp modSp mod">
        <pc:chgData name="Koksrud Andreas" userId="9d9beba6-c052-407a-8599-c781a677a996" providerId="ADAL" clId="{E52AF215-E047-473C-8BD8-09C52860CC58}" dt="2022-01-12T12:10:17.606" v="1339" actId="20577"/>
        <pc:sldMkLst>
          <pc:docMk/>
          <pc:sldMk cId="2706780473" sldId="758"/>
        </pc:sldMkLst>
        <pc:spChg chg="mod">
          <ac:chgData name="Koksrud Andreas" userId="9d9beba6-c052-407a-8599-c781a677a996" providerId="ADAL" clId="{E52AF215-E047-473C-8BD8-09C52860CC58}" dt="2022-01-12T12:10:17.606" v="1339" actId="20577"/>
          <ac:spMkLst>
            <pc:docMk/>
            <pc:sldMk cId="2706780473" sldId="758"/>
            <ac:spMk id="181" creationId="{00000000-0000-0000-0000-000000000000}"/>
          </ac:spMkLst>
        </pc:spChg>
        <pc:picChg chg="add mod">
          <ac:chgData name="Koksrud Andreas" userId="9d9beba6-c052-407a-8599-c781a677a996" providerId="ADAL" clId="{E52AF215-E047-473C-8BD8-09C52860CC58}" dt="2022-01-12T08:44:59.950" v="54" actId="1076"/>
          <ac:picMkLst>
            <pc:docMk/>
            <pc:sldMk cId="2706780473" sldId="758"/>
            <ac:picMk id="3" creationId="{9A4F60DB-38C2-4322-B7FD-3CDD7A15BA61}"/>
          </ac:picMkLst>
        </pc:picChg>
        <pc:picChg chg="add mod">
          <ac:chgData name="Koksrud Andreas" userId="9d9beba6-c052-407a-8599-c781a677a996" providerId="ADAL" clId="{E52AF215-E047-473C-8BD8-09C52860CC58}" dt="2022-01-12T08:45:15.197" v="58" actId="1076"/>
          <ac:picMkLst>
            <pc:docMk/>
            <pc:sldMk cId="2706780473" sldId="758"/>
            <ac:picMk id="5" creationId="{EA70B1F3-5CEC-4C91-8923-4D40B843C66B}"/>
          </ac:picMkLst>
        </pc:picChg>
        <pc:picChg chg="add mod">
          <ac:chgData name="Koksrud Andreas" userId="9d9beba6-c052-407a-8599-c781a677a996" providerId="ADAL" clId="{E52AF215-E047-473C-8BD8-09C52860CC58}" dt="2022-01-12T08:45:41.858" v="63" actId="14100"/>
          <ac:picMkLst>
            <pc:docMk/>
            <pc:sldMk cId="2706780473" sldId="758"/>
            <ac:picMk id="7" creationId="{8A94A3F5-9711-4AA2-8D04-71D3F65CDE42}"/>
          </ac:picMkLst>
        </pc:picChg>
      </pc:sldChg>
      <pc:sldChg chg="addSp delSp modSp mod">
        <pc:chgData name="Koksrud Andreas" userId="9d9beba6-c052-407a-8599-c781a677a996" providerId="ADAL" clId="{E52AF215-E047-473C-8BD8-09C52860CC58}" dt="2022-01-12T12:20:45.847" v="1409" actId="14100"/>
        <pc:sldMkLst>
          <pc:docMk/>
          <pc:sldMk cId="2616277657" sldId="759"/>
        </pc:sldMkLst>
        <pc:spChg chg="mod">
          <ac:chgData name="Koksrud Andreas" userId="9d9beba6-c052-407a-8599-c781a677a996" providerId="ADAL" clId="{E52AF215-E047-473C-8BD8-09C52860CC58}" dt="2022-01-12T12:20:06.139" v="1402" actId="14100"/>
          <ac:spMkLst>
            <pc:docMk/>
            <pc:sldMk cId="2616277657" sldId="759"/>
            <ac:spMk id="181" creationId="{00000000-0000-0000-0000-000000000000}"/>
          </ac:spMkLst>
        </pc:spChg>
        <pc:picChg chg="add del mod">
          <ac:chgData name="Koksrud Andreas" userId="9d9beba6-c052-407a-8599-c781a677a996" providerId="ADAL" clId="{E52AF215-E047-473C-8BD8-09C52860CC58}" dt="2022-01-12T12:20:06.824" v="1403"/>
          <ac:picMkLst>
            <pc:docMk/>
            <pc:sldMk cId="2616277657" sldId="759"/>
            <ac:picMk id="2050" creationId="{E78CBB7E-232F-41AE-BDF4-2907F5FD8D4E}"/>
          </ac:picMkLst>
        </pc:picChg>
        <pc:picChg chg="add mod">
          <ac:chgData name="Koksrud Andreas" userId="9d9beba6-c052-407a-8599-c781a677a996" providerId="ADAL" clId="{E52AF215-E047-473C-8BD8-09C52860CC58}" dt="2022-01-12T12:20:45.847" v="1409" actId="14100"/>
          <ac:picMkLst>
            <pc:docMk/>
            <pc:sldMk cId="2616277657" sldId="759"/>
            <ac:picMk id="2051" creationId="{8FDAD706-7A75-43E1-A8A2-A644094295A6}"/>
          </ac:picMkLst>
        </pc:picChg>
      </pc:sldChg>
      <pc:sldChg chg="modSp mod">
        <pc:chgData name="Koksrud Andreas" userId="9d9beba6-c052-407a-8599-c781a677a996" providerId="ADAL" clId="{E52AF215-E047-473C-8BD8-09C52860CC58}" dt="2022-01-13T10:24:33.732" v="4121" actId="20577"/>
        <pc:sldMkLst>
          <pc:docMk/>
          <pc:sldMk cId="1725751202" sldId="760"/>
        </pc:sldMkLst>
        <pc:spChg chg="mod">
          <ac:chgData name="Koksrud Andreas" userId="9d9beba6-c052-407a-8599-c781a677a996" providerId="ADAL" clId="{E52AF215-E047-473C-8BD8-09C52860CC58}" dt="2022-01-13T10:24:33.732" v="4121" actId="20577"/>
          <ac:spMkLst>
            <pc:docMk/>
            <pc:sldMk cId="1725751202" sldId="760"/>
            <ac:spMk id="181" creationId="{00000000-0000-0000-0000-000000000000}"/>
          </ac:spMkLst>
        </pc:spChg>
      </pc:sldChg>
      <pc:sldChg chg="addSp modSp mod">
        <pc:chgData name="Koksrud Andreas" userId="9d9beba6-c052-407a-8599-c781a677a996" providerId="ADAL" clId="{E52AF215-E047-473C-8BD8-09C52860CC58}" dt="2022-01-12T13:17:33.703" v="2036" actId="962"/>
        <pc:sldMkLst>
          <pc:docMk/>
          <pc:sldMk cId="1019764475" sldId="761"/>
        </pc:sldMkLst>
        <pc:spChg chg="mod">
          <ac:chgData name="Koksrud Andreas" userId="9d9beba6-c052-407a-8599-c781a677a996" providerId="ADAL" clId="{E52AF215-E047-473C-8BD8-09C52860CC58}" dt="2022-01-12T13:17:08.891" v="2031" actId="5793"/>
          <ac:spMkLst>
            <pc:docMk/>
            <pc:sldMk cId="1019764475" sldId="761"/>
            <ac:spMk id="181" creationId="{00000000-0000-0000-0000-000000000000}"/>
          </ac:spMkLst>
        </pc:spChg>
        <pc:picChg chg="add mod">
          <ac:chgData name="Koksrud Andreas" userId="9d9beba6-c052-407a-8599-c781a677a996" providerId="ADAL" clId="{E52AF215-E047-473C-8BD8-09C52860CC58}" dt="2022-01-12T13:17:12.709" v="2032" actId="1076"/>
          <ac:picMkLst>
            <pc:docMk/>
            <pc:sldMk cId="1019764475" sldId="761"/>
            <ac:picMk id="3" creationId="{2C264051-1B5B-441B-9E81-2D5D65FB9DEB}"/>
          </ac:picMkLst>
        </pc:picChg>
        <pc:picChg chg="add mod">
          <ac:chgData name="Koksrud Andreas" userId="9d9beba6-c052-407a-8599-c781a677a996" providerId="ADAL" clId="{E52AF215-E047-473C-8BD8-09C52860CC58}" dt="2022-01-12T13:17:33.703" v="2036" actId="962"/>
          <ac:picMkLst>
            <pc:docMk/>
            <pc:sldMk cId="1019764475" sldId="761"/>
            <ac:picMk id="5" creationId="{DF3FF874-F6AA-4745-A042-751C31DA95D6}"/>
          </ac:picMkLst>
        </pc:picChg>
      </pc:sldChg>
      <pc:sldChg chg="addSp delSp modSp del mod">
        <pc:chgData name="Koksrud Andreas" userId="9d9beba6-c052-407a-8599-c781a677a996" providerId="ADAL" clId="{E52AF215-E047-473C-8BD8-09C52860CC58}" dt="2022-01-13T09:59:47.838" v="3775" actId="2696"/>
        <pc:sldMkLst>
          <pc:docMk/>
          <pc:sldMk cId="451449259" sldId="762"/>
        </pc:sldMkLst>
        <pc:spChg chg="add mod">
          <ac:chgData name="Koksrud Andreas" userId="9d9beba6-c052-407a-8599-c781a677a996" providerId="ADAL" clId="{E52AF215-E047-473C-8BD8-09C52860CC58}" dt="2022-01-13T07:11:15.908" v="2323" actId="14100"/>
          <ac:spMkLst>
            <pc:docMk/>
            <pc:sldMk cId="451449259" sldId="762"/>
            <ac:spMk id="8" creationId="{74288132-6639-4707-A447-EE938C7DA128}"/>
          </ac:spMkLst>
        </pc:spChg>
        <pc:spChg chg="add mod">
          <ac:chgData name="Koksrud Andreas" userId="9d9beba6-c052-407a-8599-c781a677a996" providerId="ADAL" clId="{E52AF215-E047-473C-8BD8-09C52860CC58}" dt="2022-01-13T07:11:23.819" v="2327" actId="1035"/>
          <ac:spMkLst>
            <pc:docMk/>
            <pc:sldMk cId="451449259" sldId="762"/>
            <ac:spMk id="9" creationId="{2A94B94C-3F57-4F11-B007-E90B693DA1C4}"/>
          </ac:spMkLst>
        </pc:spChg>
        <pc:spChg chg="add mod">
          <ac:chgData name="Koksrud Andreas" userId="9d9beba6-c052-407a-8599-c781a677a996" providerId="ADAL" clId="{E52AF215-E047-473C-8BD8-09C52860CC58}" dt="2022-01-13T07:12:31.029" v="2342" actId="208"/>
          <ac:spMkLst>
            <pc:docMk/>
            <pc:sldMk cId="451449259" sldId="762"/>
            <ac:spMk id="14" creationId="{FA8A2802-E3EA-468F-8B21-46F72456FABA}"/>
          </ac:spMkLst>
        </pc:spChg>
        <pc:spChg chg="add del mod">
          <ac:chgData name="Koksrud Andreas" userId="9d9beba6-c052-407a-8599-c781a677a996" providerId="ADAL" clId="{E52AF215-E047-473C-8BD8-09C52860CC58}" dt="2022-01-13T07:12:35.162" v="2344"/>
          <ac:spMkLst>
            <pc:docMk/>
            <pc:sldMk cId="451449259" sldId="762"/>
            <ac:spMk id="15" creationId="{FB8F0E77-BCEA-45BF-B08F-E29C4FA93DFF}"/>
          </ac:spMkLst>
        </pc:spChg>
        <pc:spChg chg="add mod">
          <ac:chgData name="Koksrud Andreas" userId="9d9beba6-c052-407a-8599-c781a677a996" providerId="ADAL" clId="{E52AF215-E047-473C-8BD8-09C52860CC58}" dt="2022-01-13T07:12:46.428" v="2349" actId="571"/>
          <ac:spMkLst>
            <pc:docMk/>
            <pc:sldMk cId="451449259" sldId="762"/>
            <ac:spMk id="16" creationId="{D6BC44B5-DD0F-44B4-B151-7222B77BF6F0}"/>
          </ac:spMkLst>
        </pc:spChg>
        <pc:spChg chg="add mod">
          <ac:chgData name="Koksrud Andreas" userId="9d9beba6-c052-407a-8599-c781a677a996" providerId="ADAL" clId="{E52AF215-E047-473C-8BD8-09C52860CC58}" dt="2022-01-13T07:27:58.705" v="2705"/>
          <ac:spMkLst>
            <pc:docMk/>
            <pc:sldMk cId="451449259" sldId="762"/>
            <ac:spMk id="19" creationId="{5D456D15-BECC-4AA9-909E-81B3C7B91D77}"/>
          </ac:spMkLst>
        </pc:spChg>
        <pc:spChg chg="mod">
          <ac:chgData name="Koksrud Andreas" userId="9d9beba6-c052-407a-8599-c781a677a996" providerId="ADAL" clId="{E52AF215-E047-473C-8BD8-09C52860CC58}" dt="2022-01-13T07:10:04.198" v="2316" actId="21"/>
          <ac:spMkLst>
            <pc:docMk/>
            <pc:sldMk cId="451449259" sldId="762"/>
            <ac:spMk id="181" creationId="{00000000-0000-0000-0000-000000000000}"/>
          </ac:spMkLst>
        </pc:spChg>
        <pc:picChg chg="add mod modCrop">
          <ac:chgData name="Koksrud Andreas" userId="9d9beba6-c052-407a-8599-c781a677a996" providerId="ADAL" clId="{E52AF215-E047-473C-8BD8-09C52860CC58}" dt="2022-01-13T07:12:38.640" v="2348" actId="1076"/>
          <ac:picMkLst>
            <pc:docMk/>
            <pc:sldMk cId="451449259" sldId="762"/>
            <ac:picMk id="3" creationId="{0EB07F1A-0579-48E0-9FB1-3362147C34B4}"/>
          </ac:picMkLst>
        </pc:picChg>
        <pc:picChg chg="add del mod">
          <ac:chgData name="Koksrud Andreas" userId="9d9beba6-c052-407a-8599-c781a677a996" providerId="ADAL" clId="{E52AF215-E047-473C-8BD8-09C52860CC58}" dt="2022-01-13T07:22:05.796" v="2360" actId="478"/>
          <ac:picMkLst>
            <pc:docMk/>
            <pc:sldMk cId="451449259" sldId="762"/>
            <ac:picMk id="12" creationId="{A0235728-FFB8-4827-8D00-DEE00F87596E}"/>
          </ac:picMkLst>
        </pc:picChg>
        <pc:picChg chg="add mod">
          <ac:chgData name="Koksrud Andreas" userId="9d9beba6-c052-407a-8599-c781a677a996" providerId="ADAL" clId="{E52AF215-E047-473C-8BD8-09C52860CC58}" dt="2022-01-13T07:22:30.656" v="2366" actId="1076"/>
          <ac:picMkLst>
            <pc:docMk/>
            <pc:sldMk cId="451449259" sldId="762"/>
            <ac:picMk id="18" creationId="{82FBB2CF-FD0D-468E-A54F-86B9E9FE8D36}"/>
          </ac:picMkLst>
        </pc:picChg>
        <pc:cxnChg chg="add mod">
          <ac:chgData name="Koksrud Andreas" userId="9d9beba6-c052-407a-8599-c781a677a996" providerId="ADAL" clId="{E52AF215-E047-473C-8BD8-09C52860CC58}" dt="2022-01-13T07:11:50.187" v="2331" actId="14100"/>
          <ac:cxnSpMkLst>
            <pc:docMk/>
            <pc:sldMk cId="451449259" sldId="762"/>
            <ac:cxnSpMk id="10" creationId="{33DA3656-539C-473C-B541-64E62ADCC27F}"/>
          </ac:cxnSpMkLst>
        </pc:cxnChg>
        <pc:cxnChg chg="add mod">
          <ac:chgData name="Koksrud Andreas" userId="9d9beba6-c052-407a-8599-c781a677a996" providerId="ADAL" clId="{E52AF215-E047-473C-8BD8-09C52860CC58}" dt="2022-01-13T07:13:00.001" v="2352" actId="208"/>
          <ac:cxnSpMkLst>
            <pc:docMk/>
            <pc:sldMk cId="451449259" sldId="762"/>
            <ac:cxnSpMk id="17" creationId="{7519B5C2-7D81-4925-8953-0549C33CE3DB}"/>
          </ac:cxnSpMkLst>
        </pc:cxnChg>
      </pc:sldChg>
      <pc:sldChg chg="modSp add mod">
        <pc:chgData name="Koksrud Andreas" userId="9d9beba6-c052-407a-8599-c781a677a996" providerId="ADAL" clId="{E52AF215-E047-473C-8BD8-09C52860CC58}" dt="2022-01-13T10:00:04.128" v="3777"/>
        <pc:sldMkLst>
          <pc:docMk/>
          <pc:sldMk cId="3548956945" sldId="762"/>
        </pc:sldMkLst>
        <pc:spChg chg="mod">
          <ac:chgData name="Koksrud Andreas" userId="9d9beba6-c052-407a-8599-c781a677a996" providerId="ADAL" clId="{E52AF215-E047-473C-8BD8-09C52860CC58}" dt="2022-01-13T10:00:04.128" v="3777"/>
          <ac:spMkLst>
            <pc:docMk/>
            <pc:sldMk cId="3548956945" sldId="762"/>
            <ac:spMk id="180" creationId="{00000000-0000-0000-0000-000000000000}"/>
          </ac:spMkLst>
        </pc:spChg>
      </pc:sldChg>
      <pc:sldChg chg="addSp modSp mod">
        <pc:chgData name="Koksrud Andreas" userId="9d9beba6-c052-407a-8599-c781a677a996" providerId="ADAL" clId="{E52AF215-E047-473C-8BD8-09C52860CC58}" dt="2022-01-13T09:16:44.670" v="3330" actId="20577"/>
        <pc:sldMkLst>
          <pc:docMk/>
          <pc:sldMk cId="1523800458" sldId="763"/>
        </pc:sldMkLst>
        <pc:spChg chg="mod">
          <ac:chgData name="Koksrud Andreas" userId="9d9beba6-c052-407a-8599-c781a677a996" providerId="ADAL" clId="{E52AF215-E047-473C-8BD8-09C52860CC58}" dt="2022-01-13T09:16:44.670" v="3330" actId="20577"/>
          <ac:spMkLst>
            <pc:docMk/>
            <pc:sldMk cId="1523800458" sldId="763"/>
            <ac:spMk id="181" creationId="{00000000-0000-0000-0000-000000000000}"/>
          </ac:spMkLst>
        </pc:spChg>
        <pc:picChg chg="add mod">
          <ac:chgData name="Koksrud Andreas" userId="9d9beba6-c052-407a-8599-c781a677a996" providerId="ADAL" clId="{E52AF215-E047-473C-8BD8-09C52860CC58}" dt="2022-01-13T09:15:26.150" v="3319" actId="14100"/>
          <ac:picMkLst>
            <pc:docMk/>
            <pc:sldMk cId="1523800458" sldId="763"/>
            <ac:picMk id="3" creationId="{662BDB56-A042-4E19-8CDC-69E878A0075F}"/>
          </ac:picMkLst>
        </pc:picChg>
      </pc:sldChg>
      <pc:sldChg chg="addSp delSp modSp mod">
        <pc:chgData name="Koksrud Andreas" userId="9d9beba6-c052-407a-8599-c781a677a996" providerId="ADAL" clId="{E52AF215-E047-473C-8BD8-09C52860CC58}" dt="2022-01-12T13:14:53.410" v="2024" actId="1036"/>
        <pc:sldMkLst>
          <pc:docMk/>
          <pc:sldMk cId="1963101599" sldId="764"/>
        </pc:sldMkLst>
        <pc:spChg chg="mod">
          <ac:chgData name="Koksrud Andreas" userId="9d9beba6-c052-407a-8599-c781a677a996" providerId="ADAL" clId="{E52AF215-E047-473C-8BD8-09C52860CC58}" dt="2022-01-12T13:13:09.283" v="2016" actId="6549"/>
          <ac:spMkLst>
            <pc:docMk/>
            <pc:sldMk cId="1963101599" sldId="764"/>
            <ac:spMk id="181" creationId="{00000000-0000-0000-0000-000000000000}"/>
          </ac:spMkLst>
        </pc:spChg>
        <pc:picChg chg="add del mod">
          <ac:chgData name="Koksrud Andreas" userId="9d9beba6-c052-407a-8599-c781a677a996" providerId="ADAL" clId="{E52AF215-E047-473C-8BD8-09C52860CC58}" dt="2022-01-12T12:42:13.710" v="1757"/>
          <ac:picMkLst>
            <pc:docMk/>
            <pc:sldMk cId="1963101599" sldId="764"/>
            <ac:picMk id="3" creationId="{8C91C370-BA25-4992-A6D8-E6816203FFE9}"/>
          </ac:picMkLst>
        </pc:picChg>
        <pc:picChg chg="add del mod">
          <ac:chgData name="Koksrud Andreas" userId="9d9beba6-c052-407a-8599-c781a677a996" providerId="ADAL" clId="{E52AF215-E047-473C-8BD8-09C52860CC58}" dt="2022-01-12T13:10:42.262" v="1846" actId="478"/>
          <ac:picMkLst>
            <pc:docMk/>
            <pc:sldMk cId="1963101599" sldId="764"/>
            <ac:picMk id="5" creationId="{32D64567-050F-4965-A352-B9803E4BD09D}"/>
          </ac:picMkLst>
        </pc:picChg>
        <pc:picChg chg="add del mod modCrop">
          <ac:chgData name="Koksrud Andreas" userId="9d9beba6-c052-407a-8599-c781a677a996" providerId="ADAL" clId="{E52AF215-E047-473C-8BD8-09C52860CC58}" dt="2022-01-12T13:14:23.176" v="2021" actId="478"/>
          <ac:picMkLst>
            <pc:docMk/>
            <pc:sldMk cId="1963101599" sldId="764"/>
            <ac:picMk id="7" creationId="{7F09146E-18B6-465A-B3EB-1ABB212EB245}"/>
          </ac:picMkLst>
        </pc:picChg>
        <pc:picChg chg="add mod">
          <ac:chgData name="Koksrud Andreas" userId="9d9beba6-c052-407a-8599-c781a677a996" providerId="ADAL" clId="{E52AF215-E047-473C-8BD8-09C52860CC58}" dt="2022-01-12T13:13:41.878" v="2018" actId="1076"/>
          <ac:picMkLst>
            <pc:docMk/>
            <pc:sldMk cId="1963101599" sldId="764"/>
            <ac:picMk id="9" creationId="{E307AE74-0A84-40A3-9452-74D1684165A8}"/>
          </ac:picMkLst>
        </pc:picChg>
        <pc:picChg chg="add mod">
          <ac:chgData name="Koksrud Andreas" userId="9d9beba6-c052-407a-8599-c781a677a996" providerId="ADAL" clId="{E52AF215-E047-473C-8BD8-09C52860CC58}" dt="2022-01-12T13:14:53.410" v="2024" actId="1036"/>
          <ac:picMkLst>
            <pc:docMk/>
            <pc:sldMk cId="1963101599" sldId="764"/>
            <ac:picMk id="11" creationId="{6781C7B4-DD77-4E2B-9EF3-B5226005C9F3}"/>
          </ac:picMkLst>
        </pc:picChg>
      </pc:sldChg>
      <pc:sldChg chg="addSp delSp modSp mod">
        <pc:chgData name="Koksrud Andreas" userId="9d9beba6-c052-407a-8599-c781a677a996" providerId="ADAL" clId="{E52AF215-E047-473C-8BD8-09C52860CC58}" dt="2022-01-12T13:39:31.923" v="2170" actId="6549"/>
        <pc:sldMkLst>
          <pc:docMk/>
          <pc:sldMk cId="1133620909" sldId="765"/>
        </pc:sldMkLst>
        <pc:spChg chg="add del mod">
          <ac:chgData name="Koksrud Andreas" userId="9d9beba6-c052-407a-8599-c781a677a996" providerId="ADAL" clId="{E52AF215-E047-473C-8BD8-09C52860CC58}" dt="2022-01-12T13:37:43.300" v="2095" actId="478"/>
          <ac:spMkLst>
            <pc:docMk/>
            <pc:sldMk cId="1133620909" sldId="765"/>
            <ac:spMk id="13" creationId="{80EE4B90-3F63-4F66-A0E6-C1AC596C2EA5}"/>
          </ac:spMkLst>
        </pc:spChg>
        <pc:spChg chg="mod">
          <ac:chgData name="Koksrud Andreas" userId="9d9beba6-c052-407a-8599-c781a677a996" providerId="ADAL" clId="{E52AF215-E047-473C-8BD8-09C52860CC58}" dt="2022-01-12T13:39:31.923" v="2170" actId="6549"/>
          <ac:spMkLst>
            <pc:docMk/>
            <pc:sldMk cId="1133620909" sldId="765"/>
            <ac:spMk id="181" creationId="{00000000-0000-0000-0000-000000000000}"/>
          </ac:spMkLst>
        </pc:spChg>
        <pc:picChg chg="add mod modCrop">
          <ac:chgData name="Koksrud Andreas" userId="9d9beba6-c052-407a-8599-c781a677a996" providerId="ADAL" clId="{E52AF215-E047-473C-8BD8-09C52860CC58}" dt="2022-01-12T13:32:54.028" v="2081" actId="1076"/>
          <ac:picMkLst>
            <pc:docMk/>
            <pc:sldMk cId="1133620909" sldId="765"/>
            <ac:picMk id="3" creationId="{6371BF17-E01A-48FA-A6FB-9AC49F51AB9A}"/>
          </ac:picMkLst>
        </pc:picChg>
        <pc:picChg chg="add del mod">
          <ac:chgData name="Koksrud Andreas" userId="9d9beba6-c052-407a-8599-c781a677a996" providerId="ADAL" clId="{E52AF215-E047-473C-8BD8-09C52860CC58}" dt="2022-01-12T13:37:14.078" v="2089" actId="478"/>
          <ac:picMkLst>
            <pc:docMk/>
            <pc:sldMk cId="1133620909" sldId="765"/>
            <ac:picMk id="5" creationId="{778449BC-7235-44AB-9919-5B4C96555444}"/>
          </ac:picMkLst>
        </pc:picChg>
        <pc:picChg chg="add del mod">
          <ac:chgData name="Koksrud Andreas" userId="9d9beba6-c052-407a-8599-c781a677a996" providerId="ADAL" clId="{E52AF215-E047-473C-8BD8-09C52860CC58}" dt="2022-01-12T13:37:48.305" v="2096" actId="478"/>
          <ac:picMkLst>
            <pc:docMk/>
            <pc:sldMk cId="1133620909" sldId="765"/>
            <ac:picMk id="7" creationId="{67C3F401-1ECE-4F2C-A5D4-30DD184A72CA}"/>
          </ac:picMkLst>
        </pc:picChg>
        <pc:picChg chg="add mod">
          <ac:chgData name="Koksrud Andreas" userId="9d9beba6-c052-407a-8599-c781a677a996" providerId="ADAL" clId="{E52AF215-E047-473C-8BD8-09C52860CC58}" dt="2022-01-12T13:38:07.006" v="2102" actId="1076"/>
          <ac:picMkLst>
            <pc:docMk/>
            <pc:sldMk cId="1133620909" sldId="765"/>
            <ac:picMk id="10" creationId="{94C63C08-D804-4138-BAA1-B8A59551A46C}"/>
          </ac:picMkLst>
        </pc:picChg>
      </pc:sldChg>
      <pc:sldChg chg="addSp delSp modSp mod">
        <pc:chgData name="Koksrud Andreas" userId="9d9beba6-c052-407a-8599-c781a677a996" providerId="ADAL" clId="{E52AF215-E047-473C-8BD8-09C52860CC58}" dt="2022-01-13T08:21:03.751" v="3104" actId="1036"/>
        <pc:sldMkLst>
          <pc:docMk/>
          <pc:sldMk cId="2033200031" sldId="766"/>
        </pc:sldMkLst>
        <pc:spChg chg="mod">
          <ac:chgData name="Koksrud Andreas" userId="9d9beba6-c052-407a-8599-c781a677a996" providerId="ADAL" clId="{E52AF215-E047-473C-8BD8-09C52860CC58}" dt="2022-01-13T07:47:58.491" v="3038" actId="20577"/>
          <ac:spMkLst>
            <pc:docMk/>
            <pc:sldMk cId="2033200031" sldId="766"/>
            <ac:spMk id="181" creationId="{00000000-0000-0000-0000-000000000000}"/>
          </ac:spMkLst>
        </pc:spChg>
        <pc:picChg chg="add del mod modCrop">
          <ac:chgData name="Koksrud Andreas" userId="9d9beba6-c052-407a-8599-c781a677a996" providerId="ADAL" clId="{E52AF215-E047-473C-8BD8-09C52860CC58}" dt="2022-01-13T08:00:23.979" v="3082" actId="478"/>
          <ac:picMkLst>
            <pc:docMk/>
            <pc:sldMk cId="2033200031" sldId="766"/>
            <ac:picMk id="3" creationId="{0025CC1D-3659-46E9-9603-64E51610F7A1}"/>
          </ac:picMkLst>
        </pc:picChg>
        <pc:picChg chg="add mod">
          <ac:chgData name="Koksrud Andreas" userId="9d9beba6-c052-407a-8599-c781a677a996" providerId="ADAL" clId="{E52AF215-E047-473C-8BD8-09C52860CC58}" dt="2022-01-13T08:21:03.003" v="3102" actId="1036"/>
          <ac:picMkLst>
            <pc:docMk/>
            <pc:sldMk cId="2033200031" sldId="766"/>
            <ac:picMk id="5" creationId="{C120A39A-9846-4024-B787-3853C5C0B5A8}"/>
          </ac:picMkLst>
        </pc:picChg>
        <pc:picChg chg="add del mod">
          <ac:chgData name="Koksrud Andreas" userId="9d9beba6-c052-407a-8599-c781a677a996" providerId="ADAL" clId="{E52AF215-E047-473C-8BD8-09C52860CC58}" dt="2022-01-13T08:00:48.272" v="3087" actId="478"/>
          <ac:picMkLst>
            <pc:docMk/>
            <pc:sldMk cId="2033200031" sldId="766"/>
            <ac:picMk id="7" creationId="{0DD85C38-AF4F-46E7-9D54-2C80F34E5C40}"/>
          </ac:picMkLst>
        </pc:picChg>
        <pc:picChg chg="add mod">
          <ac:chgData name="Koksrud Andreas" userId="9d9beba6-c052-407a-8599-c781a677a996" providerId="ADAL" clId="{E52AF215-E047-473C-8BD8-09C52860CC58}" dt="2022-01-13T08:21:03.751" v="3104" actId="1036"/>
          <ac:picMkLst>
            <pc:docMk/>
            <pc:sldMk cId="2033200031" sldId="766"/>
            <ac:picMk id="9" creationId="{DD0B6692-207D-4B02-B2CA-CC747FA17DA7}"/>
          </ac:picMkLst>
        </pc:picChg>
      </pc:sldChg>
      <pc:sldChg chg="addSp modSp mod">
        <pc:chgData name="Koksrud Andreas" userId="9d9beba6-c052-407a-8599-c781a677a996" providerId="ADAL" clId="{E52AF215-E047-473C-8BD8-09C52860CC58}" dt="2022-01-13T07:31:24.962" v="2931" actId="27636"/>
        <pc:sldMkLst>
          <pc:docMk/>
          <pc:sldMk cId="3428711004" sldId="767"/>
        </pc:sldMkLst>
        <pc:spChg chg="add mod">
          <ac:chgData name="Koksrud Andreas" userId="9d9beba6-c052-407a-8599-c781a677a996" providerId="ADAL" clId="{E52AF215-E047-473C-8BD8-09C52860CC58}" dt="2022-01-13T07:29:07.447" v="2722" actId="1035"/>
          <ac:spMkLst>
            <pc:docMk/>
            <pc:sldMk cId="3428711004" sldId="767"/>
            <ac:spMk id="8" creationId="{BA63ECEE-3F06-4B66-87AB-4F1FEB011388}"/>
          </ac:spMkLst>
        </pc:spChg>
        <pc:spChg chg="add mod">
          <ac:chgData name="Koksrud Andreas" userId="9d9beba6-c052-407a-8599-c781a677a996" providerId="ADAL" clId="{E52AF215-E047-473C-8BD8-09C52860CC58}" dt="2022-01-13T07:29:07.447" v="2722" actId="1035"/>
          <ac:spMkLst>
            <pc:docMk/>
            <pc:sldMk cId="3428711004" sldId="767"/>
            <ac:spMk id="9" creationId="{4F28EC7A-68BB-4880-B751-1381F9D1C0B2}"/>
          </ac:spMkLst>
        </pc:spChg>
        <pc:spChg chg="mod">
          <ac:chgData name="Koksrud Andreas" userId="9d9beba6-c052-407a-8599-c781a677a996" providerId="ADAL" clId="{E52AF215-E047-473C-8BD8-09C52860CC58}" dt="2022-01-13T07:31:24.962" v="2931" actId="27636"/>
          <ac:spMkLst>
            <pc:docMk/>
            <pc:sldMk cId="3428711004" sldId="767"/>
            <ac:spMk id="181" creationId="{00000000-0000-0000-0000-000000000000}"/>
          </ac:spMkLst>
        </pc:spChg>
        <pc:picChg chg="add mod">
          <ac:chgData name="Koksrud Andreas" userId="9d9beba6-c052-407a-8599-c781a677a996" providerId="ADAL" clId="{E52AF215-E047-473C-8BD8-09C52860CC58}" dt="2022-01-13T07:28:35.310" v="2719" actId="962"/>
          <ac:picMkLst>
            <pc:docMk/>
            <pc:sldMk cId="3428711004" sldId="767"/>
            <ac:picMk id="3" creationId="{E3251E17-12B8-4FA3-9BDA-20EC1256487C}"/>
          </ac:picMkLst>
        </pc:picChg>
        <pc:cxnChg chg="add mod">
          <ac:chgData name="Koksrud Andreas" userId="9d9beba6-c052-407a-8599-c781a677a996" providerId="ADAL" clId="{E52AF215-E047-473C-8BD8-09C52860CC58}" dt="2022-01-13T07:29:07.447" v="2722" actId="1035"/>
          <ac:cxnSpMkLst>
            <pc:docMk/>
            <pc:sldMk cId="3428711004" sldId="767"/>
            <ac:cxnSpMk id="10" creationId="{437831C7-C902-4D23-B682-E7B95B2CCD11}"/>
          </ac:cxnSpMkLst>
        </pc:cxnChg>
      </pc:sldChg>
      <pc:sldChg chg="modSp mod">
        <pc:chgData name="Koksrud Andreas" userId="9d9beba6-c052-407a-8599-c781a677a996" providerId="ADAL" clId="{E52AF215-E047-473C-8BD8-09C52860CC58}" dt="2022-01-13T07:39:31.704" v="3028" actId="20577"/>
        <pc:sldMkLst>
          <pc:docMk/>
          <pc:sldMk cId="1456486215" sldId="768"/>
        </pc:sldMkLst>
        <pc:spChg chg="mod">
          <ac:chgData name="Koksrud Andreas" userId="9d9beba6-c052-407a-8599-c781a677a996" providerId="ADAL" clId="{E52AF215-E047-473C-8BD8-09C52860CC58}" dt="2022-01-13T07:39:31.704" v="3028" actId="20577"/>
          <ac:spMkLst>
            <pc:docMk/>
            <pc:sldMk cId="1456486215" sldId="768"/>
            <ac:spMk id="181" creationId="{00000000-0000-0000-0000-000000000000}"/>
          </ac:spMkLst>
        </pc:spChg>
      </pc:sldChg>
      <pc:sldChg chg="addSp modSp mod">
        <pc:chgData name="Koksrud Andreas" userId="9d9beba6-c052-407a-8599-c781a677a996" providerId="ADAL" clId="{E52AF215-E047-473C-8BD8-09C52860CC58}" dt="2022-01-13T08:21:18.595" v="3111" actId="1036"/>
        <pc:sldMkLst>
          <pc:docMk/>
          <pc:sldMk cId="1313933673" sldId="769"/>
        </pc:sldMkLst>
        <pc:spChg chg="add mod">
          <ac:chgData name="Koksrud Andreas" userId="9d9beba6-c052-407a-8599-c781a677a996" providerId="ADAL" clId="{E52AF215-E047-473C-8BD8-09C52860CC58}" dt="2022-01-13T07:56:01.912" v="3069" actId="14100"/>
          <ac:spMkLst>
            <pc:docMk/>
            <pc:sldMk cId="1313933673" sldId="769"/>
            <ac:spMk id="12" creationId="{A5FC73B2-F97D-41AE-8554-72FA3D035516}"/>
          </ac:spMkLst>
        </pc:spChg>
        <pc:spChg chg="add mod">
          <ac:chgData name="Koksrud Andreas" userId="9d9beba6-c052-407a-8599-c781a677a996" providerId="ADAL" clId="{E52AF215-E047-473C-8BD8-09C52860CC58}" dt="2022-01-13T07:56:15.584" v="3072" actId="14100"/>
          <ac:spMkLst>
            <pc:docMk/>
            <pc:sldMk cId="1313933673" sldId="769"/>
            <ac:spMk id="13" creationId="{34776FB6-E2CD-4265-8780-E3AFC8BC9C90}"/>
          </ac:spMkLst>
        </pc:spChg>
        <pc:spChg chg="add mod">
          <ac:chgData name="Koksrud Andreas" userId="9d9beba6-c052-407a-8599-c781a677a996" providerId="ADAL" clId="{E52AF215-E047-473C-8BD8-09C52860CC58}" dt="2022-01-13T07:56:26.303" v="3074" actId="1076"/>
          <ac:spMkLst>
            <pc:docMk/>
            <pc:sldMk cId="1313933673" sldId="769"/>
            <ac:spMk id="14" creationId="{DB80A855-2249-4F9D-95C6-369FFC26B808}"/>
          </ac:spMkLst>
        </pc:spChg>
        <pc:spChg chg="add mod">
          <ac:chgData name="Koksrud Andreas" userId="9d9beba6-c052-407a-8599-c781a677a996" providerId="ADAL" clId="{E52AF215-E047-473C-8BD8-09C52860CC58}" dt="2022-01-13T07:56:32.604" v="3075" actId="571"/>
          <ac:spMkLst>
            <pc:docMk/>
            <pc:sldMk cId="1313933673" sldId="769"/>
            <ac:spMk id="15" creationId="{B26580D8-CF1F-41E3-B1B8-7E1010537651}"/>
          </ac:spMkLst>
        </pc:spChg>
        <pc:spChg chg="add mod">
          <ac:chgData name="Koksrud Andreas" userId="9d9beba6-c052-407a-8599-c781a677a996" providerId="ADAL" clId="{E52AF215-E047-473C-8BD8-09C52860CC58}" dt="2022-01-13T08:02:21.115" v="3096" actId="14100"/>
          <ac:spMkLst>
            <pc:docMk/>
            <pc:sldMk cId="1313933673" sldId="769"/>
            <ac:spMk id="16" creationId="{DF7D33BD-C2B9-450D-93D2-01246E0251A1}"/>
          </ac:spMkLst>
        </pc:spChg>
        <pc:spChg chg="mod">
          <ac:chgData name="Koksrud Andreas" userId="9d9beba6-c052-407a-8599-c781a677a996" providerId="ADAL" clId="{E52AF215-E047-473C-8BD8-09C52860CC58}" dt="2022-01-13T07:54:19.600" v="3053"/>
          <ac:spMkLst>
            <pc:docMk/>
            <pc:sldMk cId="1313933673" sldId="769"/>
            <ac:spMk id="181" creationId="{00000000-0000-0000-0000-000000000000}"/>
          </ac:spMkLst>
        </pc:spChg>
        <pc:picChg chg="add mod">
          <ac:chgData name="Koksrud Andreas" userId="9d9beba6-c052-407a-8599-c781a677a996" providerId="ADAL" clId="{E52AF215-E047-473C-8BD8-09C52860CC58}" dt="2022-01-13T07:53:31.105" v="3045" actId="1076"/>
          <ac:picMkLst>
            <pc:docMk/>
            <pc:sldMk cId="1313933673" sldId="769"/>
            <ac:picMk id="3" creationId="{4DF842DE-41BB-451A-9022-B24757713497}"/>
          </ac:picMkLst>
        </pc:picChg>
        <pc:picChg chg="add mod ord">
          <ac:chgData name="Koksrud Andreas" userId="9d9beba6-c052-407a-8599-c781a677a996" providerId="ADAL" clId="{E52AF215-E047-473C-8BD8-09C52860CC58}" dt="2022-01-13T07:55:44.760" v="3065" actId="166"/>
          <ac:picMkLst>
            <pc:docMk/>
            <pc:sldMk cId="1313933673" sldId="769"/>
            <ac:picMk id="5" creationId="{2316D7AD-06D8-46F4-97D0-32BE59E7800E}"/>
          </ac:picMkLst>
        </pc:picChg>
        <pc:picChg chg="add mod modCrop">
          <ac:chgData name="Koksrud Andreas" userId="9d9beba6-c052-407a-8599-c781a677a996" providerId="ADAL" clId="{E52AF215-E047-473C-8BD8-09C52860CC58}" dt="2022-01-13T08:21:18.595" v="3111" actId="1036"/>
          <ac:picMkLst>
            <pc:docMk/>
            <pc:sldMk cId="1313933673" sldId="769"/>
            <ac:picMk id="7" creationId="{67D5422F-1D61-4D8A-AFFD-CD9D7D6D6C72}"/>
          </ac:picMkLst>
        </pc:picChg>
      </pc:sldChg>
      <pc:sldChg chg="addSp modSp mod">
        <pc:chgData name="Koksrud Andreas" userId="9d9beba6-c052-407a-8599-c781a677a996" providerId="ADAL" clId="{E52AF215-E047-473C-8BD8-09C52860CC58}" dt="2022-01-13T08:23:45.719" v="3139" actId="14100"/>
        <pc:sldMkLst>
          <pc:docMk/>
          <pc:sldMk cId="284321844" sldId="770"/>
        </pc:sldMkLst>
        <pc:picChg chg="add mod modCrop">
          <ac:chgData name="Koksrud Andreas" userId="9d9beba6-c052-407a-8599-c781a677a996" providerId="ADAL" clId="{E52AF215-E047-473C-8BD8-09C52860CC58}" dt="2022-01-13T08:22:39.144" v="3126" actId="1076"/>
          <ac:picMkLst>
            <pc:docMk/>
            <pc:sldMk cId="284321844" sldId="770"/>
            <ac:picMk id="3" creationId="{94364EED-F4E0-4C65-A821-236DA333C73B}"/>
          </ac:picMkLst>
        </pc:picChg>
        <pc:picChg chg="add mod">
          <ac:chgData name="Koksrud Andreas" userId="9d9beba6-c052-407a-8599-c781a677a996" providerId="ADAL" clId="{E52AF215-E047-473C-8BD8-09C52860CC58}" dt="2022-01-13T08:23:27.371" v="3131" actId="1076"/>
          <ac:picMkLst>
            <pc:docMk/>
            <pc:sldMk cId="284321844" sldId="770"/>
            <ac:picMk id="5" creationId="{0DE047A7-BA4A-4D5B-97F7-D82EC1D03856}"/>
          </ac:picMkLst>
        </pc:picChg>
        <pc:picChg chg="add mod modCrop">
          <ac:chgData name="Koksrud Andreas" userId="9d9beba6-c052-407a-8599-c781a677a996" providerId="ADAL" clId="{E52AF215-E047-473C-8BD8-09C52860CC58}" dt="2022-01-13T08:23:45.719" v="3139" actId="14100"/>
          <ac:picMkLst>
            <pc:docMk/>
            <pc:sldMk cId="284321844" sldId="770"/>
            <ac:picMk id="7" creationId="{8920B699-1FAF-4F80-B770-CC23549FD102}"/>
          </ac:picMkLst>
        </pc:picChg>
      </pc:sldChg>
      <pc:sldChg chg="addSp modSp mod">
        <pc:chgData name="Koksrud Andreas" userId="9d9beba6-c052-407a-8599-c781a677a996" providerId="ADAL" clId="{E52AF215-E047-473C-8BD8-09C52860CC58}" dt="2022-01-13T08:28:19.003" v="3163" actId="14100"/>
        <pc:sldMkLst>
          <pc:docMk/>
          <pc:sldMk cId="3521944309" sldId="771"/>
        </pc:sldMkLst>
        <pc:spChg chg="add mod">
          <ac:chgData name="Koksrud Andreas" userId="9d9beba6-c052-407a-8599-c781a677a996" providerId="ADAL" clId="{E52AF215-E047-473C-8BD8-09C52860CC58}" dt="2022-01-13T08:28:19.003" v="3163" actId="14100"/>
          <ac:spMkLst>
            <pc:docMk/>
            <pc:sldMk cId="3521944309" sldId="771"/>
            <ac:spMk id="12" creationId="{2624B055-EB8D-40D3-A9E6-90FD6DB9C9E3}"/>
          </ac:spMkLst>
        </pc:spChg>
        <pc:picChg chg="add mod">
          <ac:chgData name="Koksrud Andreas" userId="9d9beba6-c052-407a-8599-c781a677a996" providerId="ADAL" clId="{E52AF215-E047-473C-8BD8-09C52860CC58}" dt="2022-01-13T08:25:03.538" v="3144" actId="1076"/>
          <ac:picMkLst>
            <pc:docMk/>
            <pc:sldMk cId="3521944309" sldId="771"/>
            <ac:picMk id="3" creationId="{E387E322-13BD-49B0-840D-81F411B75B91}"/>
          </ac:picMkLst>
        </pc:picChg>
        <pc:picChg chg="add mod">
          <ac:chgData name="Koksrud Andreas" userId="9d9beba6-c052-407a-8599-c781a677a996" providerId="ADAL" clId="{E52AF215-E047-473C-8BD8-09C52860CC58}" dt="2022-01-13T08:28:13.155" v="3161" actId="1076"/>
          <ac:picMkLst>
            <pc:docMk/>
            <pc:sldMk cId="3521944309" sldId="771"/>
            <ac:picMk id="5" creationId="{F44FFB05-493E-41C0-BAAC-D13CD169B223}"/>
          </ac:picMkLst>
        </pc:picChg>
        <pc:picChg chg="add mod">
          <ac:chgData name="Koksrud Andreas" userId="9d9beba6-c052-407a-8599-c781a677a996" providerId="ADAL" clId="{E52AF215-E047-473C-8BD8-09C52860CC58}" dt="2022-01-13T08:27:52.015" v="3157" actId="14100"/>
          <ac:picMkLst>
            <pc:docMk/>
            <pc:sldMk cId="3521944309" sldId="771"/>
            <ac:picMk id="7" creationId="{9A8B1EE6-1A6E-4E22-A82C-71BF03200925}"/>
          </ac:picMkLst>
        </pc:picChg>
      </pc:sldChg>
      <pc:sldChg chg="addSp modSp mod">
        <pc:chgData name="Koksrud Andreas" userId="9d9beba6-c052-407a-8599-c781a677a996" providerId="ADAL" clId="{E52AF215-E047-473C-8BD8-09C52860CC58}" dt="2022-01-13T08:35:22.380" v="3171" actId="1076"/>
        <pc:sldMkLst>
          <pc:docMk/>
          <pc:sldMk cId="4174575932" sldId="772"/>
        </pc:sldMkLst>
        <pc:spChg chg="mod">
          <ac:chgData name="Koksrud Andreas" userId="9d9beba6-c052-407a-8599-c781a677a996" providerId="ADAL" clId="{E52AF215-E047-473C-8BD8-09C52860CC58}" dt="2022-01-13T08:35:19.909" v="3170" actId="6549"/>
          <ac:spMkLst>
            <pc:docMk/>
            <pc:sldMk cId="4174575932" sldId="772"/>
            <ac:spMk id="181" creationId="{00000000-0000-0000-0000-000000000000}"/>
          </ac:spMkLst>
        </pc:spChg>
        <pc:picChg chg="add mod">
          <ac:chgData name="Koksrud Andreas" userId="9d9beba6-c052-407a-8599-c781a677a996" providerId="ADAL" clId="{E52AF215-E047-473C-8BD8-09C52860CC58}" dt="2022-01-13T08:35:22.380" v="3171" actId="1076"/>
          <ac:picMkLst>
            <pc:docMk/>
            <pc:sldMk cId="4174575932" sldId="772"/>
            <ac:picMk id="3074" creationId="{6E4ADACE-0820-4B80-9073-9517A0953330}"/>
          </ac:picMkLst>
        </pc:picChg>
      </pc:sldChg>
      <pc:sldChg chg="addSp modSp">
        <pc:chgData name="Koksrud Andreas" userId="9d9beba6-c052-407a-8599-c781a677a996" providerId="ADAL" clId="{E52AF215-E047-473C-8BD8-09C52860CC58}" dt="2022-01-13T08:36:55.248" v="3175" actId="1076"/>
        <pc:sldMkLst>
          <pc:docMk/>
          <pc:sldMk cId="1893841773" sldId="773"/>
        </pc:sldMkLst>
        <pc:picChg chg="add mod">
          <ac:chgData name="Koksrud Andreas" userId="9d9beba6-c052-407a-8599-c781a677a996" providerId="ADAL" clId="{E52AF215-E047-473C-8BD8-09C52860CC58}" dt="2022-01-13T08:36:55.248" v="3175" actId="1076"/>
          <ac:picMkLst>
            <pc:docMk/>
            <pc:sldMk cId="1893841773" sldId="773"/>
            <ac:picMk id="4098" creationId="{99813B29-FD82-4CD7-BB0A-656DB5DB5305}"/>
          </ac:picMkLst>
        </pc:picChg>
      </pc:sldChg>
      <pc:sldChg chg="addSp delSp modSp mod">
        <pc:chgData name="Koksrud Andreas" userId="9d9beba6-c052-407a-8599-c781a677a996" providerId="ADAL" clId="{E52AF215-E047-473C-8BD8-09C52860CC58}" dt="2022-01-13T08:40:23.119" v="3268" actId="1076"/>
        <pc:sldMkLst>
          <pc:docMk/>
          <pc:sldMk cId="1749779748" sldId="774"/>
        </pc:sldMkLst>
        <pc:spChg chg="add mod">
          <ac:chgData name="Koksrud Andreas" userId="9d9beba6-c052-407a-8599-c781a677a996" providerId="ADAL" clId="{E52AF215-E047-473C-8BD8-09C52860CC58}" dt="2022-01-13T08:40:23.119" v="3268" actId="1076"/>
          <ac:spMkLst>
            <pc:docMk/>
            <pc:sldMk cId="1749779748" sldId="774"/>
            <ac:spMk id="10" creationId="{4644FDF4-F65E-4A14-9B72-6CF1ABD43524}"/>
          </ac:spMkLst>
        </pc:spChg>
        <pc:spChg chg="mod">
          <ac:chgData name="Koksrud Andreas" userId="9d9beba6-c052-407a-8599-c781a677a996" providerId="ADAL" clId="{E52AF215-E047-473C-8BD8-09C52860CC58}" dt="2022-01-13T08:39:32.894" v="3213" actId="20577"/>
          <ac:spMkLst>
            <pc:docMk/>
            <pc:sldMk cId="1749779748" sldId="774"/>
            <ac:spMk id="181" creationId="{00000000-0000-0000-0000-000000000000}"/>
          </ac:spMkLst>
        </pc:spChg>
        <pc:picChg chg="add del">
          <ac:chgData name="Koksrud Andreas" userId="9d9beba6-c052-407a-8599-c781a677a996" providerId="ADAL" clId="{E52AF215-E047-473C-8BD8-09C52860CC58}" dt="2022-01-13T08:39:13.734" v="3205"/>
          <ac:picMkLst>
            <pc:docMk/>
            <pc:sldMk cId="1749779748" sldId="774"/>
            <ac:picMk id="5122" creationId="{6EA8D7FC-3263-430D-A7F9-4DA797F25AA8}"/>
          </ac:picMkLst>
        </pc:picChg>
        <pc:picChg chg="add mod">
          <ac:chgData name="Koksrud Andreas" userId="9d9beba6-c052-407a-8599-c781a677a996" providerId="ADAL" clId="{E52AF215-E047-473C-8BD8-09C52860CC58}" dt="2022-01-13T08:39:27.456" v="3210" actId="1076"/>
          <ac:picMkLst>
            <pc:docMk/>
            <pc:sldMk cId="1749779748" sldId="774"/>
            <ac:picMk id="5124" creationId="{5B42D6E8-E261-498D-96D8-EF8A57A5A86F}"/>
          </ac:picMkLst>
        </pc:picChg>
        <pc:picChg chg="add mod">
          <ac:chgData name="Koksrud Andreas" userId="9d9beba6-c052-407a-8599-c781a677a996" providerId="ADAL" clId="{E52AF215-E047-473C-8BD8-09C52860CC58}" dt="2022-01-13T08:39:54.100" v="3217" actId="1076"/>
          <ac:picMkLst>
            <pc:docMk/>
            <pc:sldMk cId="1749779748" sldId="774"/>
            <ac:picMk id="5126" creationId="{6AF8B612-8134-4F55-AE9D-9BB00920BA35}"/>
          </ac:picMkLst>
        </pc:picChg>
      </pc:sldChg>
      <pc:sldChg chg="addSp delSp modSp mod">
        <pc:chgData name="Koksrud Andreas" userId="9d9beba6-c052-407a-8599-c781a677a996" providerId="ADAL" clId="{E52AF215-E047-473C-8BD8-09C52860CC58}" dt="2022-01-13T09:08:22.146" v="3302" actId="1076"/>
        <pc:sldMkLst>
          <pc:docMk/>
          <pc:sldMk cId="2963068298" sldId="775"/>
        </pc:sldMkLst>
        <pc:picChg chg="add mod ord">
          <ac:chgData name="Koksrud Andreas" userId="9d9beba6-c052-407a-8599-c781a677a996" providerId="ADAL" clId="{E52AF215-E047-473C-8BD8-09C52860CC58}" dt="2022-01-13T08:43:09.182" v="3281" actId="14100"/>
          <ac:picMkLst>
            <pc:docMk/>
            <pc:sldMk cId="2963068298" sldId="775"/>
            <ac:picMk id="3" creationId="{85F9F45E-F7D5-4142-A10E-CDDB90608F39}"/>
          </ac:picMkLst>
        </pc:picChg>
        <pc:picChg chg="add mod">
          <ac:chgData name="Koksrud Andreas" userId="9d9beba6-c052-407a-8599-c781a677a996" providerId="ADAL" clId="{E52AF215-E047-473C-8BD8-09C52860CC58}" dt="2022-01-13T09:06:02.889" v="3287" actId="14100"/>
          <ac:picMkLst>
            <pc:docMk/>
            <pc:sldMk cId="2963068298" sldId="775"/>
            <ac:picMk id="5" creationId="{15C82DF5-01DD-4DC0-B814-A5D986255C52}"/>
          </ac:picMkLst>
        </pc:picChg>
        <pc:picChg chg="add mod modCrop">
          <ac:chgData name="Koksrud Andreas" userId="9d9beba6-c052-407a-8599-c781a677a996" providerId="ADAL" clId="{E52AF215-E047-473C-8BD8-09C52860CC58}" dt="2022-01-13T09:07:48.825" v="3297" actId="732"/>
          <ac:picMkLst>
            <pc:docMk/>
            <pc:sldMk cId="2963068298" sldId="775"/>
            <ac:picMk id="7" creationId="{7343A750-44FF-425C-95E7-612C86A851D6}"/>
          </ac:picMkLst>
        </pc:picChg>
        <pc:picChg chg="add mod">
          <ac:chgData name="Koksrud Andreas" userId="9d9beba6-c052-407a-8599-c781a677a996" providerId="ADAL" clId="{E52AF215-E047-473C-8BD8-09C52860CC58}" dt="2022-01-13T09:08:22.146" v="3302" actId="1076"/>
          <ac:picMkLst>
            <pc:docMk/>
            <pc:sldMk cId="2963068298" sldId="775"/>
            <ac:picMk id="9" creationId="{67CEA740-3146-45A8-A253-590058BF0B8B}"/>
          </ac:picMkLst>
        </pc:picChg>
        <pc:picChg chg="add del mod">
          <ac:chgData name="Koksrud Andreas" userId="9d9beba6-c052-407a-8599-c781a677a996" providerId="ADAL" clId="{E52AF215-E047-473C-8BD8-09C52860CC58}" dt="2022-01-13T08:43:01.577" v="3278" actId="478"/>
          <ac:picMkLst>
            <pc:docMk/>
            <pc:sldMk cId="2963068298" sldId="775"/>
            <ac:picMk id="6146" creationId="{9A8938B4-6A48-42EC-AF22-649B036CA655}"/>
          </ac:picMkLst>
        </pc:picChg>
      </pc:sldChg>
      <pc:sldChg chg="addSp modSp mod">
        <pc:chgData name="Koksrud Andreas" userId="9d9beba6-c052-407a-8599-c781a677a996" providerId="ADAL" clId="{E52AF215-E047-473C-8BD8-09C52860CC58}" dt="2022-01-13T09:21:51.128" v="3381" actId="1076"/>
        <pc:sldMkLst>
          <pc:docMk/>
          <pc:sldMk cId="2831047971" sldId="776"/>
        </pc:sldMkLst>
        <pc:spChg chg="mod">
          <ac:chgData name="Koksrud Andreas" userId="9d9beba6-c052-407a-8599-c781a677a996" providerId="ADAL" clId="{E52AF215-E047-473C-8BD8-09C52860CC58}" dt="2022-01-13T09:17:37.472" v="3361" actId="20577"/>
          <ac:spMkLst>
            <pc:docMk/>
            <pc:sldMk cId="2831047971" sldId="776"/>
            <ac:spMk id="180" creationId="{00000000-0000-0000-0000-000000000000}"/>
          </ac:spMkLst>
        </pc:spChg>
        <pc:spChg chg="mod">
          <ac:chgData name="Koksrud Andreas" userId="9d9beba6-c052-407a-8599-c781a677a996" providerId="ADAL" clId="{E52AF215-E047-473C-8BD8-09C52860CC58}" dt="2022-01-13T09:18:00.147" v="3373" actId="20577"/>
          <ac:spMkLst>
            <pc:docMk/>
            <pc:sldMk cId="2831047971" sldId="776"/>
            <ac:spMk id="181" creationId="{00000000-0000-0000-0000-000000000000}"/>
          </ac:spMkLst>
        </pc:spChg>
        <pc:picChg chg="add mod modCrop">
          <ac:chgData name="Koksrud Andreas" userId="9d9beba6-c052-407a-8599-c781a677a996" providerId="ADAL" clId="{E52AF215-E047-473C-8BD8-09C52860CC58}" dt="2022-01-13T09:21:51.128" v="3381" actId="1076"/>
          <ac:picMkLst>
            <pc:docMk/>
            <pc:sldMk cId="2831047971" sldId="776"/>
            <ac:picMk id="3" creationId="{11D96017-4683-4EA7-8338-CB14A3C6A78B}"/>
          </ac:picMkLst>
        </pc:picChg>
      </pc:sldChg>
      <pc:sldChg chg="addSp modSp mod">
        <pc:chgData name="Koksrud Andreas" userId="9d9beba6-c052-407a-8599-c781a677a996" providerId="ADAL" clId="{E52AF215-E047-473C-8BD8-09C52860CC58}" dt="2022-01-13T09:58:27.399" v="3774" actId="1076"/>
        <pc:sldMkLst>
          <pc:docMk/>
          <pc:sldMk cId="1447749266" sldId="777"/>
        </pc:sldMkLst>
        <pc:spChg chg="add mod">
          <ac:chgData name="Koksrud Andreas" userId="9d9beba6-c052-407a-8599-c781a677a996" providerId="ADAL" clId="{E52AF215-E047-473C-8BD8-09C52860CC58}" dt="2022-01-13T09:56:42.460" v="3744" actId="14100"/>
          <ac:spMkLst>
            <pc:docMk/>
            <pc:sldMk cId="1447749266" sldId="777"/>
            <ac:spMk id="8" creationId="{7E7FA496-1702-4376-A6B2-72E053A5EE4B}"/>
          </ac:spMkLst>
        </pc:spChg>
        <pc:spChg chg="add mod">
          <ac:chgData name="Koksrud Andreas" userId="9d9beba6-c052-407a-8599-c781a677a996" providerId="ADAL" clId="{E52AF215-E047-473C-8BD8-09C52860CC58}" dt="2022-01-13T09:56:42.460" v="3744" actId="14100"/>
          <ac:spMkLst>
            <pc:docMk/>
            <pc:sldMk cId="1447749266" sldId="777"/>
            <ac:spMk id="9" creationId="{CABFDFC9-A0FF-4792-AAAD-D7E9A29CFAA8}"/>
          </ac:spMkLst>
        </pc:spChg>
        <pc:spChg chg="add mod">
          <ac:chgData name="Koksrud Andreas" userId="9d9beba6-c052-407a-8599-c781a677a996" providerId="ADAL" clId="{E52AF215-E047-473C-8BD8-09C52860CC58}" dt="2022-01-13T09:56:42.460" v="3744" actId="14100"/>
          <ac:spMkLst>
            <pc:docMk/>
            <pc:sldMk cId="1447749266" sldId="777"/>
            <ac:spMk id="10" creationId="{6191245A-69F8-4C43-8AE6-53AD07302FBD}"/>
          </ac:spMkLst>
        </pc:spChg>
        <pc:spChg chg="add mod">
          <ac:chgData name="Koksrud Andreas" userId="9d9beba6-c052-407a-8599-c781a677a996" providerId="ADAL" clId="{E52AF215-E047-473C-8BD8-09C52860CC58}" dt="2022-01-13T09:56:58.112" v="3757" actId="1076"/>
          <ac:spMkLst>
            <pc:docMk/>
            <pc:sldMk cId="1447749266" sldId="777"/>
            <ac:spMk id="19" creationId="{F81A58AE-E479-4C69-946B-00C29AD9C499}"/>
          </ac:spMkLst>
        </pc:spChg>
        <pc:spChg chg="add mod">
          <ac:chgData name="Koksrud Andreas" userId="9d9beba6-c052-407a-8599-c781a677a996" providerId="ADAL" clId="{E52AF215-E047-473C-8BD8-09C52860CC58}" dt="2022-01-13T09:58:27.399" v="3774" actId="1076"/>
          <ac:spMkLst>
            <pc:docMk/>
            <pc:sldMk cId="1447749266" sldId="777"/>
            <ac:spMk id="20" creationId="{7995F902-1092-4458-91F8-9EE3AE50ECFF}"/>
          </ac:spMkLst>
        </pc:spChg>
        <pc:spChg chg="mod">
          <ac:chgData name="Koksrud Andreas" userId="9d9beba6-c052-407a-8599-c781a677a996" providerId="ADAL" clId="{E52AF215-E047-473C-8BD8-09C52860CC58}" dt="2022-01-13T09:56:37.622" v="3742"/>
          <ac:spMkLst>
            <pc:docMk/>
            <pc:sldMk cId="1447749266" sldId="777"/>
            <ac:spMk id="181" creationId="{00000000-0000-0000-0000-000000000000}"/>
          </ac:spMkLst>
        </pc:spChg>
        <pc:picChg chg="add mod">
          <ac:chgData name="Koksrud Andreas" userId="9d9beba6-c052-407a-8599-c781a677a996" providerId="ADAL" clId="{E52AF215-E047-473C-8BD8-09C52860CC58}" dt="2022-01-13T09:56:42.460" v="3744" actId="14100"/>
          <ac:picMkLst>
            <pc:docMk/>
            <pc:sldMk cId="1447749266" sldId="777"/>
            <ac:picMk id="3" creationId="{F1CC7C0E-9C43-4004-A4C2-661D484C9929}"/>
          </ac:picMkLst>
        </pc:picChg>
        <pc:picChg chg="add mod">
          <ac:chgData name="Koksrud Andreas" userId="9d9beba6-c052-407a-8599-c781a677a996" providerId="ADAL" clId="{E52AF215-E047-473C-8BD8-09C52860CC58}" dt="2022-01-13T09:56:12.017" v="3736" actId="1076"/>
          <ac:picMkLst>
            <pc:docMk/>
            <pc:sldMk cId="1447749266" sldId="777"/>
            <ac:picMk id="12" creationId="{21BF7AF2-DCC4-45D3-9A4C-8F6F472D7E70}"/>
          </ac:picMkLst>
        </pc:picChg>
        <pc:picChg chg="add mod">
          <ac:chgData name="Koksrud Andreas" userId="9d9beba6-c052-407a-8599-c781a677a996" providerId="ADAL" clId="{E52AF215-E047-473C-8BD8-09C52860CC58}" dt="2022-01-13T09:58:22.908" v="3773" actId="1076"/>
          <ac:picMkLst>
            <pc:docMk/>
            <pc:sldMk cId="1447749266" sldId="777"/>
            <ac:picMk id="16" creationId="{0B067CA2-FF25-474A-8412-A2C9BABBE774}"/>
          </ac:picMkLst>
        </pc:picChg>
        <pc:cxnChg chg="add mod">
          <ac:chgData name="Koksrud Andreas" userId="9d9beba6-c052-407a-8599-c781a677a996" providerId="ADAL" clId="{E52AF215-E047-473C-8BD8-09C52860CC58}" dt="2022-01-13T09:56:42.460" v="3744" actId="14100"/>
          <ac:cxnSpMkLst>
            <pc:docMk/>
            <pc:sldMk cId="1447749266" sldId="777"/>
            <ac:cxnSpMk id="5" creationId="{595E27D7-7678-4C96-B013-A18348C68427}"/>
          </ac:cxnSpMkLst>
        </pc:cxnChg>
        <pc:cxnChg chg="add mod">
          <ac:chgData name="Koksrud Andreas" userId="9d9beba6-c052-407a-8599-c781a677a996" providerId="ADAL" clId="{E52AF215-E047-473C-8BD8-09C52860CC58}" dt="2022-01-13T09:56:42.460" v="3744" actId="14100"/>
          <ac:cxnSpMkLst>
            <pc:docMk/>
            <pc:sldMk cId="1447749266" sldId="777"/>
            <ac:cxnSpMk id="13" creationId="{D44EB26A-9958-4DE7-B20E-8234BE7C7FFF}"/>
          </ac:cxnSpMkLst>
        </pc:cxnChg>
      </pc:sldChg>
      <pc:sldChg chg="del">
        <pc:chgData name="Koksrud Andreas" userId="9d9beba6-c052-407a-8599-c781a677a996" providerId="ADAL" clId="{E52AF215-E047-473C-8BD8-09C52860CC58}" dt="2022-01-13T10:00:07.190" v="3778" actId="47"/>
        <pc:sldMkLst>
          <pc:docMk/>
          <pc:sldMk cId="988087066" sldId="778"/>
        </pc:sldMkLst>
      </pc:sldChg>
      <pc:sldChg chg="addSp modSp mod ord">
        <pc:chgData name="Koksrud Andreas" userId="9d9beba6-c052-407a-8599-c781a677a996" providerId="ADAL" clId="{E52AF215-E047-473C-8BD8-09C52860CC58}" dt="2022-01-13T10:23:08.806" v="4009" actId="1076"/>
        <pc:sldMkLst>
          <pc:docMk/>
          <pc:sldMk cId="286125317" sldId="779"/>
        </pc:sldMkLst>
        <pc:spChg chg="mod">
          <ac:chgData name="Koksrud Andreas" userId="9d9beba6-c052-407a-8599-c781a677a996" providerId="ADAL" clId="{E52AF215-E047-473C-8BD8-09C52860CC58}" dt="2022-01-13T10:22:38.340" v="4007" actId="20577"/>
          <ac:spMkLst>
            <pc:docMk/>
            <pc:sldMk cId="286125317" sldId="779"/>
            <ac:spMk id="181" creationId="{00000000-0000-0000-0000-000000000000}"/>
          </ac:spMkLst>
        </pc:spChg>
        <pc:picChg chg="add mod">
          <ac:chgData name="Koksrud Andreas" userId="9d9beba6-c052-407a-8599-c781a677a996" providerId="ADAL" clId="{E52AF215-E047-473C-8BD8-09C52860CC58}" dt="2022-01-13T10:23:08.806" v="4009" actId="1076"/>
          <ac:picMkLst>
            <pc:docMk/>
            <pc:sldMk cId="286125317" sldId="779"/>
            <ac:picMk id="3" creationId="{CC5D53F6-C828-4130-A981-0BA3AD92E4F6}"/>
          </ac:picMkLst>
        </pc:picChg>
        <pc:picChg chg="add mod">
          <ac:chgData name="Koksrud Andreas" userId="9d9beba6-c052-407a-8599-c781a677a996" providerId="ADAL" clId="{E52AF215-E047-473C-8BD8-09C52860CC58}" dt="2022-01-13T10:23:05.650" v="4008" actId="1076"/>
          <ac:picMkLst>
            <pc:docMk/>
            <pc:sldMk cId="286125317" sldId="779"/>
            <ac:picMk id="5" creationId="{D121B548-E0A1-4D27-BA13-D7EDEC38732B}"/>
          </ac:picMkLst>
        </pc:picChg>
      </pc:sldChg>
      <pc:sldChg chg="addSp modSp mod">
        <pc:chgData name="Koksrud Andreas" userId="9d9beba6-c052-407a-8599-c781a677a996" providerId="ADAL" clId="{E52AF215-E047-473C-8BD8-09C52860CC58}" dt="2022-01-13T09:28:06.082" v="3443" actId="14100"/>
        <pc:sldMkLst>
          <pc:docMk/>
          <pc:sldMk cId="2127300312" sldId="780"/>
        </pc:sldMkLst>
        <pc:spChg chg="add mod">
          <ac:chgData name="Koksrud Andreas" userId="9d9beba6-c052-407a-8599-c781a677a996" providerId="ADAL" clId="{E52AF215-E047-473C-8BD8-09C52860CC58}" dt="2022-01-13T09:27:58.768" v="3442" actId="20577"/>
          <ac:spMkLst>
            <pc:docMk/>
            <pc:sldMk cId="2127300312" sldId="780"/>
            <ac:spMk id="8" creationId="{A5A96638-F154-4E71-B450-BAFE481C53F6}"/>
          </ac:spMkLst>
        </pc:spChg>
        <pc:spChg chg="mod">
          <ac:chgData name="Koksrud Andreas" userId="9d9beba6-c052-407a-8599-c781a677a996" providerId="ADAL" clId="{E52AF215-E047-473C-8BD8-09C52860CC58}" dt="2022-01-13T09:28:06.082" v="3443" actId="14100"/>
          <ac:spMkLst>
            <pc:docMk/>
            <pc:sldMk cId="2127300312" sldId="780"/>
            <ac:spMk id="181" creationId="{00000000-0000-0000-0000-000000000000}"/>
          </ac:spMkLst>
        </pc:spChg>
        <pc:picChg chg="add mod">
          <ac:chgData name="Koksrud Andreas" userId="9d9beba6-c052-407a-8599-c781a677a996" providerId="ADAL" clId="{E52AF215-E047-473C-8BD8-09C52860CC58}" dt="2022-01-13T09:27:08.718" v="3384" actId="962"/>
          <ac:picMkLst>
            <pc:docMk/>
            <pc:sldMk cId="2127300312" sldId="780"/>
            <ac:picMk id="3" creationId="{E60459E0-5B19-499A-BD24-58DDDBE84F64}"/>
          </ac:picMkLst>
        </pc:picChg>
      </pc:sldChg>
      <pc:sldChg chg="addSp delSp modSp add mod">
        <pc:chgData name="Koksrud Andreas" userId="9d9beba6-c052-407a-8599-c781a677a996" providerId="ADAL" clId="{E52AF215-E047-473C-8BD8-09C52860CC58}" dt="2022-01-12T09:29:31.889" v="653" actId="14100"/>
        <pc:sldMkLst>
          <pc:docMk/>
          <pc:sldMk cId="2324317775" sldId="781"/>
        </pc:sldMkLst>
        <pc:spChg chg="add mod">
          <ac:chgData name="Koksrud Andreas" userId="9d9beba6-c052-407a-8599-c781a677a996" providerId="ADAL" clId="{E52AF215-E047-473C-8BD8-09C52860CC58}" dt="2022-01-12T09:26:02.504" v="614" actId="14100"/>
          <ac:spMkLst>
            <pc:docMk/>
            <pc:sldMk cId="2324317775" sldId="781"/>
            <ac:spMk id="10" creationId="{66A11654-60F2-4AAA-823E-3EDD655C707B}"/>
          </ac:spMkLst>
        </pc:spChg>
        <pc:spChg chg="add mod">
          <ac:chgData name="Koksrud Andreas" userId="9d9beba6-c052-407a-8599-c781a677a996" providerId="ADAL" clId="{E52AF215-E047-473C-8BD8-09C52860CC58}" dt="2022-01-12T09:26:12.636" v="617" actId="14100"/>
          <ac:spMkLst>
            <pc:docMk/>
            <pc:sldMk cId="2324317775" sldId="781"/>
            <ac:spMk id="16" creationId="{191D718A-7B18-4839-9708-CE52821B3A85}"/>
          </ac:spMkLst>
        </pc:spChg>
        <pc:spChg chg="add del mod">
          <ac:chgData name="Koksrud Andreas" userId="9d9beba6-c052-407a-8599-c781a677a996" providerId="ADAL" clId="{E52AF215-E047-473C-8BD8-09C52860CC58}" dt="2022-01-12T09:28:16.686" v="638" actId="478"/>
          <ac:spMkLst>
            <pc:docMk/>
            <pc:sldMk cId="2324317775" sldId="781"/>
            <ac:spMk id="22" creationId="{B70E1F91-771D-4F7A-AD21-8987401F7600}"/>
          </ac:spMkLst>
        </pc:spChg>
        <pc:spChg chg="add mod">
          <ac:chgData name="Koksrud Andreas" userId="9d9beba6-c052-407a-8599-c781a677a996" providerId="ADAL" clId="{E52AF215-E047-473C-8BD8-09C52860CC58}" dt="2022-01-12T09:29:20.220" v="650" actId="14100"/>
          <ac:spMkLst>
            <pc:docMk/>
            <pc:sldMk cId="2324317775" sldId="781"/>
            <ac:spMk id="25" creationId="{2E49D3B9-07E5-4D1C-850B-7085C1A1A1D8}"/>
          </ac:spMkLst>
        </pc:spChg>
        <pc:spChg chg="mod">
          <ac:chgData name="Koksrud Andreas" userId="9d9beba6-c052-407a-8599-c781a677a996" providerId="ADAL" clId="{E52AF215-E047-473C-8BD8-09C52860CC58}" dt="2022-01-12T09:27:30.486" v="630" actId="15"/>
          <ac:spMkLst>
            <pc:docMk/>
            <pc:sldMk cId="2324317775" sldId="781"/>
            <ac:spMk id="181" creationId="{00000000-0000-0000-0000-000000000000}"/>
          </ac:spMkLst>
        </pc:spChg>
        <pc:picChg chg="add del mod">
          <ac:chgData name="Koksrud Andreas" userId="9d9beba6-c052-407a-8599-c781a677a996" providerId="ADAL" clId="{E52AF215-E047-473C-8BD8-09C52860CC58}" dt="2022-01-12T09:22:31.419" v="500" actId="478"/>
          <ac:picMkLst>
            <pc:docMk/>
            <pc:sldMk cId="2324317775" sldId="781"/>
            <ac:picMk id="3" creationId="{5F6A7877-F732-4F36-926C-C3F82673B982}"/>
          </ac:picMkLst>
        </pc:picChg>
        <pc:picChg chg="add mod">
          <ac:chgData name="Koksrud Andreas" userId="9d9beba6-c052-407a-8599-c781a677a996" providerId="ADAL" clId="{E52AF215-E047-473C-8BD8-09C52860CC58}" dt="2022-01-12T09:25:39.998" v="595" actId="1036"/>
          <ac:picMkLst>
            <pc:docMk/>
            <pc:sldMk cId="2324317775" sldId="781"/>
            <ac:picMk id="5" creationId="{F15968B3-66CE-4A9C-AEEE-E73BFD16D6D5}"/>
          </ac:picMkLst>
        </pc:picChg>
        <pc:picChg chg="add del mod modCrop">
          <ac:chgData name="Koksrud Andreas" userId="9d9beba6-c052-407a-8599-c781a677a996" providerId="ADAL" clId="{E52AF215-E047-473C-8BD8-09C52860CC58}" dt="2022-01-12T09:25:04.433" v="520" actId="478"/>
          <ac:picMkLst>
            <pc:docMk/>
            <pc:sldMk cId="2324317775" sldId="781"/>
            <ac:picMk id="8" creationId="{554C8C94-7910-4A9D-B131-F4638E63CA99}"/>
          </ac:picMkLst>
        </pc:picChg>
        <pc:picChg chg="add del mod">
          <ac:chgData name="Koksrud Andreas" userId="9d9beba6-c052-407a-8599-c781a677a996" providerId="ADAL" clId="{E52AF215-E047-473C-8BD8-09C52860CC58}" dt="2022-01-12T09:28:18.623" v="639" actId="478"/>
          <ac:picMkLst>
            <pc:docMk/>
            <pc:sldMk cId="2324317775" sldId="781"/>
            <ac:picMk id="15" creationId="{A696E535-6099-4199-98B5-076E3BC218E8}"/>
          </ac:picMkLst>
        </pc:picChg>
        <pc:picChg chg="add mod">
          <ac:chgData name="Koksrud Andreas" userId="9d9beba6-c052-407a-8599-c781a677a996" providerId="ADAL" clId="{E52AF215-E047-473C-8BD8-09C52860CC58}" dt="2022-01-12T09:28:59.783" v="645" actId="1076"/>
          <ac:picMkLst>
            <pc:docMk/>
            <pc:sldMk cId="2324317775" sldId="781"/>
            <ac:picMk id="19" creationId="{53D63198-BA36-4B2E-9B0E-D9A0500DD82B}"/>
          </ac:picMkLst>
        </pc:picChg>
        <pc:cxnChg chg="add mod">
          <ac:chgData name="Koksrud Andreas" userId="9d9beba6-c052-407a-8599-c781a677a996" providerId="ADAL" clId="{E52AF215-E047-473C-8BD8-09C52860CC58}" dt="2022-01-12T09:26:06.058" v="615" actId="14100"/>
          <ac:cxnSpMkLst>
            <pc:docMk/>
            <pc:sldMk cId="2324317775" sldId="781"/>
            <ac:cxnSpMk id="11" creationId="{05877BB4-318F-439C-A4DA-B8A2BD0E8544}"/>
          </ac:cxnSpMkLst>
        </pc:cxnChg>
        <pc:cxnChg chg="add mod">
          <ac:chgData name="Koksrud Andreas" userId="9d9beba6-c052-407a-8599-c781a677a996" providerId="ADAL" clId="{E52AF215-E047-473C-8BD8-09C52860CC58}" dt="2022-01-12T09:26:22.979" v="620" actId="14100"/>
          <ac:cxnSpMkLst>
            <pc:docMk/>
            <pc:sldMk cId="2324317775" sldId="781"/>
            <ac:cxnSpMk id="18" creationId="{1F73803A-43C1-4D14-BCD2-D00661B0ED96}"/>
          </ac:cxnSpMkLst>
        </pc:cxnChg>
        <pc:cxnChg chg="add mod">
          <ac:chgData name="Koksrud Andreas" userId="9d9beba6-c052-407a-8599-c781a677a996" providerId="ADAL" clId="{E52AF215-E047-473C-8BD8-09C52860CC58}" dt="2022-01-12T09:29:31.889" v="653" actId="14100"/>
          <ac:cxnSpMkLst>
            <pc:docMk/>
            <pc:sldMk cId="2324317775" sldId="781"/>
            <ac:cxnSpMk id="26" creationId="{67165F6E-38BC-46A6-BA64-69721F2DBB02}"/>
          </ac:cxnSpMkLst>
        </pc:cxnChg>
      </pc:sldChg>
      <pc:sldChg chg="addSp delSp modSp add mod ord">
        <pc:chgData name="Koksrud Andreas" userId="9d9beba6-c052-407a-8599-c781a677a996" providerId="ADAL" clId="{E52AF215-E047-473C-8BD8-09C52860CC58}" dt="2022-01-12T09:19:18.049" v="355" actId="14100"/>
        <pc:sldMkLst>
          <pc:docMk/>
          <pc:sldMk cId="1584291209" sldId="782"/>
        </pc:sldMkLst>
        <pc:spChg chg="add mod">
          <ac:chgData name="Koksrud Andreas" userId="9d9beba6-c052-407a-8599-c781a677a996" providerId="ADAL" clId="{E52AF215-E047-473C-8BD8-09C52860CC58}" dt="2022-01-12T09:18:04.811" v="339" actId="1076"/>
          <ac:spMkLst>
            <pc:docMk/>
            <pc:sldMk cId="1584291209" sldId="782"/>
            <ac:spMk id="8" creationId="{528CC012-8717-4E4B-AC40-E6E2914AF685}"/>
          </ac:spMkLst>
        </pc:spChg>
        <pc:spChg chg="add mod">
          <ac:chgData name="Koksrud Andreas" userId="9d9beba6-c052-407a-8599-c781a677a996" providerId="ADAL" clId="{E52AF215-E047-473C-8BD8-09C52860CC58}" dt="2022-01-12T09:17:35.071" v="332" actId="20577"/>
          <ac:spMkLst>
            <pc:docMk/>
            <pc:sldMk cId="1584291209" sldId="782"/>
            <ac:spMk id="16" creationId="{3400BD9C-4B8B-47FC-8F6F-07490A4796B3}"/>
          </ac:spMkLst>
        </pc:spChg>
        <pc:spChg chg="add mod">
          <ac:chgData name="Koksrud Andreas" userId="9d9beba6-c052-407a-8599-c781a677a996" providerId="ADAL" clId="{E52AF215-E047-473C-8BD8-09C52860CC58}" dt="2022-01-12T09:18:30.546" v="344" actId="1076"/>
          <ac:spMkLst>
            <pc:docMk/>
            <pc:sldMk cId="1584291209" sldId="782"/>
            <ac:spMk id="17" creationId="{10341B03-5BAC-4396-BE59-3BAA266696D6}"/>
          </ac:spMkLst>
        </pc:spChg>
        <pc:spChg chg="add mod">
          <ac:chgData name="Koksrud Andreas" userId="9d9beba6-c052-407a-8599-c781a677a996" providerId="ADAL" clId="{E52AF215-E047-473C-8BD8-09C52860CC58}" dt="2022-01-12T09:18:25.038" v="343" actId="14100"/>
          <ac:spMkLst>
            <pc:docMk/>
            <pc:sldMk cId="1584291209" sldId="782"/>
            <ac:spMk id="20" creationId="{1FB1FC4B-A954-4F9A-86C2-F4CBAF016775}"/>
          </ac:spMkLst>
        </pc:spChg>
        <pc:spChg chg="add mod">
          <ac:chgData name="Koksrud Andreas" userId="9d9beba6-c052-407a-8599-c781a677a996" providerId="ADAL" clId="{E52AF215-E047-473C-8BD8-09C52860CC58}" dt="2022-01-12T09:17:54.956" v="337" actId="1076"/>
          <ac:spMkLst>
            <pc:docMk/>
            <pc:sldMk cId="1584291209" sldId="782"/>
            <ac:spMk id="23" creationId="{106EA5E1-1960-445D-A6D4-F26B902F1CB7}"/>
          </ac:spMkLst>
        </pc:spChg>
        <pc:spChg chg="add mod">
          <ac:chgData name="Koksrud Andreas" userId="9d9beba6-c052-407a-8599-c781a677a996" providerId="ADAL" clId="{E52AF215-E047-473C-8BD8-09C52860CC58}" dt="2022-01-12T09:19:18.049" v="355" actId="14100"/>
          <ac:spMkLst>
            <pc:docMk/>
            <pc:sldMk cId="1584291209" sldId="782"/>
            <ac:spMk id="24" creationId="{D0096978-9C36-4FCB-846B-C7858E9430FF}"/>
          </ac:spMkLst>
        </pc:spChg>
        <pc:spChg chg="mod">
          <ac:chgData name="Koksrud Andreas" userId="9d9beba6-c052-407a-8599-c781a677a996" providerId="ADAL" clId="{E52AF215-E047-473C-8BD8-09C52860CC58}" dt="2022-01-12T09:17:25.535" v="323" actId="20577"/>
          <ac:spMkLst>
            <pc:docMk/>
            <pc:sldMk cId="1584291209" sldId="782"/>
            <ac:spMk id="181" creationId="{00000000-0000-0000-0000-000000000000}"/>
          </ac:spMkLst>
        </pc:spChg>
        <pc:picChg chg="add del mod">
          <ac:chgData name="Koksrud Andreas" userId="9d9beba6-c052-407a-8599-c781a677a996" providerId="ADAL" clId="{E52AF215-E047-473C-8BD8-09C52860CC58}" dt="2022-01-12T08:48:15.679" v="90" actId="478"/>
          <ac:picMkLst>
            <pc:docMk/>
            <pc:sldMk cId="1584291209" sldId="782"/>
            <ac:picMk id="3" creationId="{83A1C992-6CC1-4B26-B4CF-3D8D033B48B8}"/>
          </ac:picMkLst>
        </pc:picChg>
        <pc:picChg chg="add mod modCrop">
          <ac:chgData name="Koksrud Andreas" userId="9d9beba6-c052-407a-8599-c781a677a996" providerId="ADAL" clId="{E52AF215-E047-473C-8BD8-09C52860CC58}" dt="2022-01-12T09:18:04.811" v="339" actId="1076"/>
          <ac:picMkLst>
            <pc:docMk/>
            <pc:sldMk cId="1584291209" sldId="782"/>
            <ac:picMk id="5" creationId="{2D702523-DB0B-4D92-81B1-6A55069C5196}"/>
          </ac:picMkLst>
        </pc:picChg>
        <pc:picChg chg="add mod">
          <ac:chgData name="Koksrud Andreas" userId="9d9beba6-c052-407a-8599-c781a677a996" providerId="ADAL" clId="{E52AF215-E047-473C-8BD8-09C52860CC58}" dt="2022-01-12T09:18:04.811" v="339" actId="1076"/>
          <ac:picMkLst>
            <pc:docMk/>
            <pc:sldMk cId="1584291209" sldId="782"/>
            <ac:picMk id="7" creationId="{0CD9D5EF-93BB-436F-B5C7-529F2CC6BC2D}"/>
          </ac:picMkLst>
        </pc:picChg>
        <pc:picChg chg="add del mod">
          <ac:chgData name="Koksrud Andreas" userId="9d9beba6-c052-407a-8599-c781a677a996" providerId="ADAL" clId="{E52AF215-E047-473C-8BD8-09C52860CC58}" dt="2022-01-12T09:16:28.029" v="316" actId="478"/>
          <ac:picMkLst>
            <pc:docMk/>
            <pc:sldMk cId="1584291209" sldId="782"/>
            <ac:picMk id="11" creationId="{E4724CC7-6BC5-49DE-AD49-EF23946C288D}"/>
          </ac:picMkLst>
        </pc:picChg>
        <pc:picChg chg="add mod">
          <ac:chgData name="Koksrud Andreas" userId="9d9beba6-c052-407a-8599-c781a677a996" providerId="ADAL" clId="{E52AF215-E047-473C-8BD8-09C52860CC58}" dt="2022-01-12T09:18:46.949" v="349" actId="1076"/>
          <ac:picMkLst>
            <pc:docMk/>
            <pc:sldMk cId="1584291209" sldId="782"/>
            <ac:picMk id="13" creationId="{80196717-40F5-4BD0-B897-979F6E3CA9FE}"/>
          </ac:picMkLst>
        </pc:picChg>
        <pc:picChg chg="add del mod">
          <ac:chgData name="Koksrud Andreas" userId="9d9beba6-c052-407a-8599-c781a677a996" providerId="ADAL" clId="{E52AF215-E047-473C-8BD8-09C52860CC58}" dt="2022-01-12T08:56:22.507" v="164"/>
          <ac:picMkLst>
            <pc:docMk/>
            <pc:sldMk cId="1584291209" sldId="782"/>
            <ac:picMk id="1026" creationId="{3E49FF88-B680-475D-A6FE-DB85B924EC9C}"/>
          </ac:picMkLst>
        </pc:picChg>
        <pc:picChg chg="add mod">
          <ac:chgData name="Koksrud Andreas" userId="9d9beba6-c052-407a-8599-c781a677a996" providerId="ADAL" clId="{E52AF215-E047-473C-8BD8-09C52860CC58}" dt="2022-01-12T09:18:12.703" v="340" actId="1076"/>
          <ac:picMkLst>
            <pc:docMk/>
            <pc:sldMk cId="1584291209" sldId="782"/>
            <ac:picMk id="1027" creationId="{D0D9C86A-09D6-4F61-94DC-01F472CFE614}"/>
          </ac:picMkLst>
        </pc:picChg>
      </pc:sldChg>
      <pc:sldChg chg="addSp delSp modSp add mod">
        <pc:chgData name="Koksrud Andreas" userId="9d9beba6-c052-407a-8599-c781a677a996" providerId="ADAL" clId="{E52AF215-E047-473C-8BD8-09C52860CC58}" dt="2022-01-12T12:09:47.124" v="1290" actId="6549"/>
        <pc:sldMkLst>
          <pc:docMk/>
          <pc:sldMk cId="2272527178" sldId="783"/>
        </pc:sldMkLst>
        <pc:spChg chg="add mod">
          <ac:chgData name="Koksrud Andreas" userId="9d9beba6-c052-407a-8599-c781a677a996" providerId="ADAL" clId="{E52AF215-E047-473C-8BD8-09C52860CC58}" dt="2022-01-12T12:07:37.500" v="1045" actId="208"/>
          <ac:spMkLst>
            <pc:docMk/>
            <pc:sldMk cId="2272527178" sldId="783"/>
            <ac:spMk id="18" creationId="{710EDFE2-FB57-4AFC-B1B4-1806C92FDA7B}"/>
          </ac:spMkLst>
        </pc:spChg>
        <pc:spChg chg="add mod">
          <ac:chgData name="Koksrud Andreas" userId="9d9beba6-c052-407a-8599-c781a677a996" providerId="ADAL" clId="{E52AF215-E047-473C-8BD8-09C52860CC58}" dt="2022-01-12T12:07:25.567" v="1039" actId="1076"/>
          <ac:spMkLst>
            <pc:docMk/>
            <pc:sldMk cId="2272527178" sldId="783"/>
            <ac:spMk id="19" creationId="{0F441A98-E4CA-4177-AE42-F7899FE22B06}"/>
          </ac:spMkLst>
        </pc:spChg>
        <pc:spChg chg="mod">
          <ac:chgData name="Koksrud Andreas" userId="9d9beba6-c052-407a-8599-c781a677a996" providerId="ADAL" clId="{E52AF215-E047-473C-8BD8-09C52860CC58}" dt="2022-01-12T12:09:47.124" v="1290" actId="6549"/>
          <ac:spMkLst>
            <pc:docMk/>
            <pc:sldMk cId="2272527178" sldId="783"/>
            <ac:spMk id="181" creationId="{00000000-0000-0000-0000-000000000000}"/>
          </ac:spMkLst>
        </pc:spChg>
        <pc:picChg chg="add del mod">
          <ac:chgData name="Koksrud Andreas" userId="9d9beba6-c052-407a-8599-c781a677a996" providerId="ADAL" clId="{E52AF215-E047-473C-8BD8-09C52860CC58}" dt="2022-01-12T12:06:15.740" v="1024" actId="478"/>
          <ac:picMkLst>
            <pc:docMk/>
            <pc:sldMk cId="2272527178" sldId="783"/>
            <ac:picMk id="3" creationId="{0D75EA88-FCFE-4A13-84C3-4C25AB78A627}"/>
          </ac:picMkLst>
        </pc:picChg>
        <pc:picChg chg="add mod">
          <ac:chgData name="Koksrud Andreas" userId="9d9beba6-c052-407a-8599-c781a677a996" providerId="ADAL" clId="{E52AF215-E047-473C-8BD8-09C52860CC58}" dt="2022-01-12T12:04:59.644" v="1016" actId="1076"/>
          <ac:picMkLst>
            <pc:docMk/>
            <pc:sldMk cId="2272527178" sldId="783"/>
            <ac:picMk id="5" creationId="{F125ACE5-412A-4007-8485-894F013E00C9}"/>
          </ac:picMkLst>
        </pc:picChg>
        <pc:picChg chg="add mod modCrop">
          <ac:chgData name="Koksrud Andreas" userId="9d9beba6-c052-407a-8599-c781a677a996" providerId="ADAL" clId="{E52AF215-E047-473C-8BD8-09C52860CC58}" dt="2022-01-12T12:06:55.323" v="1034" actId="1076"/>
          <ac:picMkLst>
            <pc:docMk/>
            <pc:sldMk cId="2272527178" sldId="783"/>
            <ac:picMk id="13" creationId="{8F2CB808-3B58-4AF3-982D-E1DF129B08E3}"/>
          </ac:picMkLst>
        </pc:picChg>
        <pc:cxnChg chg="add mod">
          <ac:chgData name="Koksrud Andreas" userId="9d9beba6-c052-407a-8599-c781a677a996" providerId="ADAL" clId="{E52AF215-E047-473C-8BD8-09C52860CC58}" dt="2022-01-12T12:05:35.079" v="1019" actId="14100"/>
          <ac:cxnSpMkLst>
            <pc:docMk/>
            <pc:sldMk cId="2272527178" sldId="783"/>
            <ac:cxnSpMk id="10" creationId="{7F9CB4B8-A8B8-4998-8D72-F864EB3D284B}"/>
          </ac:cxnSpMkLst>
        </pc:cxnChg>
        <pc:cxnChg chg="add mod">
          <ac:chgData name="Koksrud Andreas" userId="9d9beba6-c052-407a-8599-c781a677a996" providerId="ADAL" clId="{E52AF215-E047-473C-8BD8-09C52860CC58}" dt="2022-01-12T12:05:55.635" v="1023" actId="14100"/>
          <ac:cxnSpMkLst>
            <pc:docMk/>
            <pc:sldMk cId="2272527178" sldId="783"/>
            <ac:cxnSpMk id="12" creationId="{2817CFB3-E1E5-4D12-938C-BF818D8DEA92}"/>
          </ac:cxnSpMkLst>
        </pc:cxnChg>
      </pc:sldChg>
      <pc:sldChg chg="delSp modSp add del mod">
        <pc:chgData name="Koksrud Andreas" userId="9d9beba6-c052-407a-8599-c781a677a996" providerId="ADAL" clId="{E52AF215-E047-473C-8BD8-09C52860CC58}" dt="2022-01-12T09:30:28.302" v="654" actId="2696"/>
        <pc:sldMkLst>
          <pc:docMk/>
          <pc:sldMk cId="2820914973" sldId="783"/>
        </pc:sldMkLst>
        <pc:spChg chg="del">
          <ac:chgData name="Koksrud Andreas" userId="9d9beba6-c052-407a-8599-c781a677a996" providerId="ADAL" clId="{E52AF215-E047-473C-8BD8-09C52860CC58}" dt="2022-01-12T09:27:16.314" v="628" actId="478"/>
          <ac:spMkLst>
            <pc:docMk/>
            <pc:sldMk cId="2820914973" sldId="783"/>
            <ac:spMk id="10" creationId="{66A11654-60F2-4AAA-823E-3EDD655C707B}"/>
          </ac:spMkLst>
        </pc:spChg>
        <pc:spChg chg="del">
          <ac:chgData name="Koksrud Andreas" userId="9d9beba6-c052-407a-8599-c781a677a996" providerId="ADAL" clId="{E52AF215-E047-473C-8BD8-09C52860CC58}" dt="2022-01-12T09:27:13.941" v="625" actId="478"/>
          <ac:spMkLst>
            <pc:docMk/>
            <pc:sldMk cId="2820914973" sldId="783"/>
            <ac:spMk id="16" creationId="{191D718A-7B18-4839-9708-CE52821B3A85}"/>
          </ac:spMkLst>
        </pc:spChg>
        <pc:spChg chg="mod">
          <ac:chgData name="Koksrud Andreas" userId="9d9beba6-c052-407a-8599-c781a677a996" providerId="ADAL" clId="{E52AF215-E047-473C-8BD8-09C52860CC58}" dt="2022-01-12T09:27:10.875" v="623" actId="6549"/>
          <ac:spMkLst>
            <pc:docMk/>
            <pc:sldMk cId="2820914973" sldId="783"/>
            <ac:spMk id="181" creationId="{00000000-0000-0000-0000-000000000000}"/>
          </ac:spMkLst>
        </pc:spChg>
        <pc:picChg chg="del">
          <ac:chgData name="Koksrud Andreas" userId="9d9beba6-c052-407a-8599-c781a677a996" providerId="ADAL" clId="{E52AF215-E047-473C-8BD8-09C52860CC58}" dt="2022-01-12T09:27:11.833" v="624" actId="478"/>
          <ac:picMkLst>
            <pc:docMk/>
            <pc:sldMk cId="2820914973" sldId="783"/>
            <ac:picMk id="5" creationId="{F15968B3-66CE-4A9C-AEEE-E73BFD16D6D5}"/>
          </ac:picMkLst>
        </pc:picChg>
        <pc:cxnChg chg="del">
          <ac:chgData name="Koksrud Andreas" userId="9d9beba6-c052-407a-8599-c781a677a996" providerId="ADAL" clId="{E52AF215-E047-473C-8BD8-09C52860CC58}" dt="2022-01-12T09:27:15.615" v="627" actId="478"/>
          <ac:cxnSpMkLst>
            <pc:docMk/>
            <pc:sldMk cId="2820914973" sldId="783"/>
            <ac:cxnSpMk id="11" creationId="{05877BB4-318F-439C-A4DA-B8A2BD0E8544}"/>
          </ac:cxnSpMkLst>
        </pc:cxnChg>
        <pc:cxnChg chg="del">
          <ac:chgData name="Koksrud Andreas" userId="9d9beba6-c052-407a-8599-c781a677a996" providerId="ADAL" clId="{E52AF215-E047-473C-8BD8-09C52860CC58}" dt="2022-01-12T09:27:14.550" v="626" actId="478"/>
          <ac:cxnSpMkLst>
            <pc:docMk/>
            <pc:sldMk cId="2820914973" sldId="783"/>
            <ac:cxnSpMk id="18" creationId="{1F73803A-43C1-4D14-BCD2-D00661B0ED96}"/>
          </ac:cxnSpMkLst>
        </pc:cxnChg>
      </pc:sldChg>
      <pc:sldChg chg="addSp modSp add mod">
        <pc:chgData name="Koksrud Andreas" userId="9d9beba6-c052-407a-8599-c781a677a996" providerId="ADAL" clId="{E52AF215-E047-473C-8BD8-09C52860CC58}" dt="2022-01-12T12:19:26.247" v="1396" actId="1076"/>
        <pc:sldMkLst>
          <pc:docMk/>
          <pc:sldMk cId="2035997049" sldId="784"/>
        </pc:sldMkLst>
        <pc:spChg chg="mod">
          <ac:chgData name="Koksrud Andreas" userId="9d9beba6-c052-407a-8599-c781a677a996" providerId="ADAL" clId="{E52AF215-E047-473C-8BD8-09C52860CC58}" dt="2022-01-12T12:18:46.440" v="1392" actId="20577"/>
          <ac:spMkLst>
            <pc:docMk/>
            <pc:sldMk cId="2035997049" sldId="784"/>
            <ac:spMk id="181" creationId="{00000000-0000-0000-0000-000000000000}"/>
          </ac:spMkLst>
        </pc:spChg>
        <pc:picChg chg="add mod">
          <ac:chgData name="Koksrud Andreas" userId="9d9beba6-c052-407a-8599-c781a677a996" providerId="ADAL" clId="{E52AF215-E047-473C-8BD8-09C52860CC58}" dt="2022-01-12T12:19:26.247" v="1396" actId="1076"/>
          <ac:picMkLst>
            <pc:docMk/>
            <pc:sldMk cId="2035997049" sldId="784"/>
            <ac:picMk id="3" creationId="{D586ED15-E11C-4421-AB73-C873E7E0F5F2}"/>
          </ac:picMkLst>
        </pc:picChg>
      </pc:sldChg>
      <pc:sldChg chg="addSp modSp add mod">
        <pc:chgData name="Koksrud Andreas" userId="9d9beba6-c052-407a-8599-c781a677a996" providerId="ADAL" clId="{E52AF215-E047-473C-8BD8-09C52860CC58}" dt="2022-01-12T12:30:11.120" v="1427" actId="732"/>
        <pc:sldMkLst>
          <pc:docMk/>
          <pc:sldMk cId="1437315232" sldId="785"/>
        </pc:sldMkLst>
        <pc:spChg chg="mod">
          <ac:chgData name="Koksrud Andreas" userId="9d9beba6-c052-407a-8599-c781a677a996" providerId="ADAL" clId="{E52AF215-E047-473C-8BD8-09C52860CC58}" dt="2022-01-12T12:27:34.434" v="1415" actId="20577"/>
          <ac:spMkLst>
            <pc:docMk/>
            <pc:sldMk cId="1437315232" sldId="785"/>
            <ac:spMk id="181" creationId="{00000000-0000-0000-0000-000000000000}"/>
          </ac:spMkLst>
        </pc:spChg>
        <pc:picChg chg="add mod modCrop">
          <ac:chgData name="Koksrud Andreas" userId="9d9beba6-c052-407a-8599-c781a677a996" providerId="ADAL" clId="{E52AF215-E047-473C-8BD8-09C52860CC58}" dt="2022-01-12T12:30:11.120" v="1427" actId="732"/>
          <ac:picMkLst>
            <pc:docMk/>
            <pc:sldMk cId="1437315232" sldId="785"/>
            <ac:picMk id="3" creationId="{C73ABB62-AA78-44A4-B2E9-E981E41B5E85}"/>
          </ac:picMkLst>
        </pc:picChg>
        <pc:picChg chg="add mod modCrop">
          <ac:chgData name="Koksrud Andreas" userId="9d9beba6-c052-407a-8599-c781a677a996" providerId="ADAL" clId="{E52AF215-E047-473C-8BD8-09C52860CC58}" dt="2022-01-12T12:30:03.199" v="1426" actId="732"/>
          <ac:picMkLst>
            <pc:docMk/>
            <pc:sldMk cId="1437315232" sldId="785"/>
            <ac:picMk id="5" creationId="{21F2DB1D-0C34-447E-B0DF-4D09A292F8CF}"/>
          </ac:picMkLst>
        </pc:picChg>
      </pc:sldChg>
      <pc:sldChg chg="addSp modSp add mod">
        <pc:chgData name="Koksrud Andreas" userId="9d9beba6-c052-407a-8599-c781a677a996" providerId="ADAL" clId="{E52AF215-E047-473C-8BD8-09C52860CC58}" dt="2022-01-12T12:31:33.946" v="1435" actId="732"/>
        <pc:sldMkLst>
          <pc:docMk/>
          <pc:sldMk cId="439586449" sldId="786"/>
        </pc:sldMkLst>
        <pc:spChg chg="mod">
          <ac:chgData name="Koksrud Andreas" userId="9d9beba6-c052-407a-8599-c781a677a996" providerId="ADAL" clId="{E52AF215-E047-473C-8BD8-09C52860CC58}" dt="2022-01-12T12:31:21.314" v="1429" actId="6549"/>
          <ac:spMkLst>
            <pc:docMk/>
            <pc:sldMk cId="439586449" sldId="786"/>
            <ac:spMk id="181" creationId="{00000000-0000-0000-0000-000000000000}"/>
          </ac:spMkLst>
        </pc:spChg>
        <pc:picChg chg="add mod modCrop">
          <ac:chgData name="Koksrud Andreas" userId="9d9beba6-c052-407a-8599-c781a677a996" providerId="ADAL" clId="{E52AF215-E047-473C-8BD8-09C52860CC58}" dt="2022-01-12T12:31:33.946" v="1435" actId="732"/>
          <ac:picMkLst>
            <pc:docMk/>
            <pc:sldMk cId="439586449" sldId="786"/>
            <ac:picMk id="3" creationId="{3CF30AA2-4F3F-426A-8EDA-C881038EF1CC}"/>
          </ac:picMkLst>
        </pc:picChg>
      </pc:sldChg>
      <pc:sldChg chg="addSp modSp add mod">
        <pc:chgData name="Koksrud Andreas" userId="9d9beba6-c052-407a-8599-c781a677a996" providerId="ADAL" clId="{E52AF215-E047-473C-8BD8-09C52860CC58}" dt="2022-01-12T12:33:29.533" v="1447" actId="14100"/>
        <pc:sldMkLst>
          <pc:docMk/>
          <pc:sldMk cId="3919586401" sldId="787"/>
        </pc:sldMkLst>
        <pc:spChg chg="mod">
          <ac:chgData name="Koksrud Andreas" userId="9d9beba6-c052-407a-8599-c781a677a996" providerId="ADAL" clId="{E52AF215-E047-473C-8BD8-09C52860CC58}" dt="2022-01-12T12:31:59.892" v="1439" actId="6549"/>
          <ac:spMkLst>
            <pc:docMk/>
            <pc:sldMk cId="3919586401" sldId="787"/>
            <ac:spMk id="181" creationId="{00000000-0000-0000-0000-000000000000}"/>
          </ac:spMkLst>
        </pc:spChg>
        <pc:picChg chg="add mod">
          <ac:chgData name="Koksrud Andreas" userId="9d9beba6-c052-407a-8599-c781a677a996" providerId="ADAL" clId="{E52AF215-E047-473C-8BD8-09C52860CC58}" dt="2022-01-12T12:33:29.533" v="1447" actId="14100"/>
          <ac:picMkLst>
            <pc:docMk/>
            <pc:sldMk cId="3919586401" sldId="787"/>
            <ac:picMk id="3" creationId="{431D034C-1D06-47D1-88C7-21CC20B685E8}"/>
          </ac:picMkLst>
        </pc:picChg>
      </pc:sldChg>
      <pc:sldChg chg="addSp modSp add mod">
        <pc:chgData name="Koksrud Andreas" userId="9d9beba6-c052-407a-8599-c781a677a996" providerId="ADAL" clId="{E52AF215-E047-473C-8BD8-09C52860CC58}" dt="2022-01-12T12:35:03.923" v="1461" actId="14100"/>
        <pc:sldMkLst>
          <pc:docMk/>
          <pc:sldMk cId="463834088" sldId="788"/>
        </pc:sldMkLst>
        <pc:spChg chg="mod">
          <ac:chgData name="Koksrud Andreas" userId="9d9beba6-c052-407a-8599-c781a677a996" providerId="ADAL" clId="{E52AF215-E047-473C-8BD8-09C52860CC58}" dt="2022-01-12T12:34:25.440" v="1451" actId="20577"/>
          <ac:spMkLst>
            <pc:docMk/>
            <pc:sldMk cId="463834088" sldId="788"/>
            <ac:spMk id="181" creationId="{00000000-0000-0000-0000-000000000000}"/>
          </ac:spMkLst>
        </pc:spChg>
        <pc:picChg chg="add mod modCrop">
          <ac:chgData name="Koksrud Andreas" userId="9d9beba6-c052-407a-8599-c781a677a996" providerId="ADAL" clId="{E52AF215-E047-473C-8BD8-09C52860CC58}" dt="2022-01-12T12:35:03.923" v="1461" actId="14100"/>
          <ac:picMkLst>
            <pc:docMk/>
            <pc:sldMk cId="463834088" sldId="788"/>
            <ac:picMk id="3" creationId="{CF3E8DA7-7D7B-4287-B66E-A14C3D3765A4}"/>
          </ac:picMkLst>
        </pc:picChg>
      </pc:sldChg>
      <pc:sldChg chg="addSp modSp add mod">
        <pc:chgData name="Koksrud Andreas" userId="9d9beba6-c052-407a-8599-c781a677a996" providerId="ADAL" clId="{E52AF215-E047-473C-8BD8-09C52860CC58}" dt="2022-01-12T12:37:29.259" v="1495" actId="1076"/>
        <pc:sldMkLst>
          <pc:docMk/>
          <pc:sldMk cId="1168678729" sldId="789"/>
        </pc:sldMkLst>
        <pc:spChg chg="mod">
          <ac:chgData name="Koksrud Andreas" userId="9d9beba6-c052-407a-8599-c781a677a996" providerId="ADAL" clId="{E52AF215-E047-473C-8BD8-09C52860CC58}" dt="2022-01-12T12:37:10.812" v="1490" actId="20577"/>
          <ac:spMkLst>
            <pc:docMk/>
            <pc:sldMk cId="1168678729" sldId="789"/>
            <ac:spMk id="181" creationId="{00000000-0000-0000-0000-000000000000}"/>
          </ac:spMkLst>
        </pc:spChg>
        <pc:picChg chg="add mod">
          <ac:chgData name="Koksrud Andreas" userId="9d9beba6-c052-407a-8599-c781a677a996" providerId="ADAL" clId="{E52AF215-E047-473C-8BD8-09C52860CC58}" dt="2022-01-12T12:37:29.259" v="1495" actId="1076"/>
          <ac:picMkLst>
            <pc:docMk/>
            <pc:sldMk cId="1168678729" sldId="789"/>
            <ac:picMk id="3" creationId="{BBB1361F-D2B9-44EE-935B-47FEA609BC31}"/>
          </ac:picMkLst>
        </pc:picChg>
      </pc:sldChg>
      <pc:sldChg chg="addSp delSp modSp add mod">
        <pc:chgData name="Koksrud Andreas" userId="9d9beba6-c052-407a-8599-c781a677a996" providerId="ADAL" clId="{E52AF215-E047-473C-8BD8-09C52860CC58}" dt="2022-01-12T13:18:46.495" v="2072" actId="962"/>
        <pc:sldMkLst>
          <pc:docMk/>
          <pc:sldMk cId="2352117430" sldId="790"/>
        </pc:sldMkLst>
        <pc:spChg chg="mod">
          <ac:chgData name="Koksrud Andreas" userId="9d9beba6-c052-407a-8599-c781a677a996" providerId="ADAL" clId="{E52AF215-E047-473C-8BD8-09C52860CC58}" dt="2022-01-12T13:18:25.632" v="2068" actId="20577"/>
          <ac:spMkLst>
            <pc:docMk/>
            <pc:sldMk cId="2352117430" sldId="790"/>
            <ac:spMk id="181" creationId="{00000000-0000-0000-0000-000000000000}"/>
          </ac:spMkLst>
        </pc:spChg>
        <pc:picChg chg="del">
          <ac:chgData name="Koksrud Andreas" userId="9d9beba6-c052-407a-8599-c781a677a996" providerId="ADAL" clId="{E52AF215-E047-473C-8BD8-09C52860CC58}" dt="2022-01-12T13:18:16.743" v="2039" actId="478"/>
          <ac:picMkLst>
            <pc:docMk/>
            <pc:sldMk cId="2352117430" sldId="790"/>
            <ac:picMk id="3" creationId="{2C264051-1B5B-441B-9E81-2D5D65FB9DEB}"/>
          </ac:picMkLst>
        </pc:picChg>
        <pc:picChg chg="add mod">
          <ac:chgData name="Koksrud Andreas" userId="9d9beba6-c052-407a-8599-c781a677a996" providerId="ADAL" clId="{E52AF215-E047-473C-8BD8-09C52860CC58}" dt="2022-01-12T13:18:46.495" v="2072" actId="962"/>
          <ac:picMkLst>
            <pc:docMk/>
            <pc:sldMk cId="2352117430" sldId="790"/>
            <ac:picMk id="4" creationId="{383C1008-F758-4A4D-9BD7-AFD94B4A630A}"/>
          </ac:picMkLst>
        </pc:picChg>
        <pc:picChg chg="del">
          <ac:chgData name="Koksrud Andreas" userId="9d9beba6-c052-407a-8599-c781a677a996" providerId="ADAL" clId="{E52AF215-E047-473C-8BD8-09C52860CC58}" dt="2022-01-12T13:18:16.014" v="2038" actId="478"/>
          <ac:picMkLst>
            <pc:docMk/>
            <pc:sldMk cId="2352117430" sldId="790"/>
            <ac:picMk id="5" creationId="{DF3FF874-F6AA-4745-A042-751C31DA95D6}"/>
          </ac:picMkLst>
        </pc:picChg>
      </pc:sldChg>
      <pc:sldChg chg="addSp modSp add mod">
        <pc:chgData name="Koksrud Andreas" userId="9d9beba6-c052-407a-8599-c781a677a996" providerId="ADAL" clId="{E52AF215-E047-473C-8BD8-09C52860CC58}" dt="2022-01-13T07:39:17.946" v="3027" actId="20577"/>
        <pc:sldMkLst>
          <pc:docMk/>
          <pc:sldMk cId="1582857246" sldId="791"/>
        </pc:sldMkLst>
        <pc:spChg chg="add mod">
          <ac:chgData name="Koksrud Andreas" userId="9d9beba6-c052-407a-8599-c781a677a996" providerId="ADAL" clId="{E52AF215-E047-473C-8BD8-09C52860CC58}" dt="2022-01-13T07:35:20.873" v="2953" actId="14100"/>
          <ac:spMkLst>
            <pc:docMk/>
            <pc:sldMk cId="1582857246" sldId="791"/>
            <ac:spMk id="8" creationId="{94AD9D46-A267-4ABB-A0CE-927CA5FD5892}"/>
          </ac:spMkLst>
        </pc:spChg>
        <pc:spChg chg="mod">
          <ac:chgData name="Koksrud Andreas" userId="9d9beba6-c052-407a-8599-c781a677a996" providerId="ADAL" clId="{E52AF215-E047-473C-8BD8-09C52860CC58}" dt="2022-01-13T07:39:17.946" v="3027" actId="20577"/>
          <ac:spMkLst>
            <pc:docMk/>
            <pc:sldMk cId="1582857246" sldId="791"/>
            <ac:spMk id="181" creationId="{00000000-0000-0000-0000-000000000000}"/>
          </ac:spMkLst>
        </pc:spChg>
        <pc:picChg chg="add mod">
          <ac:chgData name="Koksrud Andreas" userId="9d9beba6-c052-407a-8599-c781a677a996" providerId="ADAL" clId="{E52AF215-E047-473C-8BD8-09C52860CC58}" dt="2022-01-13T07:34:39.037" v="2949" actId="1076"/>
          <ac:picMkLst>
            <pc:docMk/>
            <pc:sldMk cId="1582857246" sldId="791"/>
            <ac:picMk id="3" creationId="{3E12D5D4-6E70-4241-A580-34CAD7E62E57}"/>
          </ac:picMkLst>
        </pc:picChg>
      </pc:sldChg>
      <pc:sldChg chg="addSp modSp add mod">
        <pc:chgData name="Koksrud Andreas" userId="9d9beba6-c052-407a-8599-c781a677a996" providerId="ADAL" clId="{E52AF215-E047-473C-8BD8-09C52860CC58}" dt="2022-01-13T09:47:31.703" v="3704" actId="1036"/>
        <pc:sldMkLst>
          <pc:docMk/>
          <pc:sldMk cId="95454940" sldId="792"/>
        </pc:sldMkLst>
        <pc:spChg chg="add mod">
          <ac:chgData name="Koksrud Andreas" userId="9d9beba6-c052-407a-8599-c781a677a996" providerId="ADAL" clId="{E52AF215-E047-473C-8BD8-09C52860CC58}" dt="2022-01-13T09:43:03.005" v="3681" actId="14100"/>
          <ac:spMkLst>
            <pc:docMk/>
            <pc:sldMk cId="95454940" sldId="792"/>
            <ac:spMk id="10" creationId="{140F3AD6-0FE8-45C3-808E-D3A05ACC11D0}"/>
          </ac:spMkLst>
        </pc:spChg>
        <pc:spChg chg="mod">
          <ac:chgData name="Koksrud Andreas" userId="9d9beba6-c052-407a-8599-c781a677a996" providerId="ADAL" clId="{E52AF215-E047-473C-8BD8-09C52860CC58}" dt="2022-01-13T09:47:27.108" v="3702" actId="20577"/>
          <ac:spMkLst>
            <pc:docMk/>
            <pc:sldMk cId="95454940" sldId="792"/>
            <ac:spMk id="181" creationId="{00000000-0000-0000-0000-000000000000}"/>
          </ac:spMkLst>
        </pc:spChg>
        <pc:picChg chg="add mod modCrop">
          <ac:chgData name="Koksrud Andreas" userId="9d9beba6-c052-407a-8599-c781a677a996" providerId="ADAL" clId="{E52AF215-E047-473C-8BD8-09C52860CC58}" dt="2022-01-13T09:39:25.570" v="3636" actId="1035"/>
          <ac:picMkLst>
            <pc:docMk/>
            <pc:sldMk cId="95454940" sldId="792"/>
            <ac:picMk id="3" creationId="{AC7014D7-98FE-4D47-A62F-979FDF92EC8B}"/>
          </ac:picMkLst>
        </pc:picChg>
        <pc:picChg chg="add mod">
          <ac:chgData name="Koksrud Andreas" userId="9d9beba6-c052-407a-8599-c781a677a996" providerId="ADAL" clId="{E52AF215-E047-473C-8BD8-09C52860CC58}" dt="2022-01-13T09:42:25.914" v="3647" actId="1036"/>
          <ac:picMkLst>
            <pc:docMk/>
            <pc:sldMk cId="95454940" sldId="792"/>
            <ac:picMk id="5" creationId="{5926915C-05D7-466A-9558-78B7057F127B}"/>
          </ac:picMkLst>
        </pc:picChg>
        <pc:picChg chg="add mod">
          <ac:chgData name="Koksrud Andreas" userId="9d9beba6-c052-407a-8599-c781a677a996" providerId="ADAL" clId="{E52AF215-E047-473C-8BD8-09C52860CC58}" dt="2022-01-13T09:45:29.854" v="3685" actId="1076"/>
          <ac:picMkLst>
            <pc:docMk/>
            <pc:sldMk cId="95454940" sldId="792"/>
            <ac:picMk id="7" creationId="{02FC3D8F-4579-422C-A5AB-94FD920F2F6E}"/>
          </ac:picMkLst>
        </pc:picChg>
        <pc:picChg chg="add mod">
          <ac:chgData name="Koksrud Andreas" userId="9d9beba6-c052-407a-8599-c781a677a996" providerId="ADAL" clId="{E52AF215-E047-473C-8BD8-09C52860CC58}" dt="2022-01-13T09:47:31.703" v="3704" actId="1036"/>
          <ac:picMkLst>
            <pc:docMk/>
            <pc:sldMk cId="95454940" sldId="792"/>
            <ac:picMk id="9" creationId="{C0827C10-B728-4DB4-87D6-54594D39723B}"/>
          </ac:picMkLst>
        </pc:picChg>
      </pc:sldChg>
      <pc:sldChg chg="addSp delSp modSp add mod ord">
        <pc:chgData name="Koksrud Andreas" userId="9d9beba6-c052-407a-8599-c781a677a996" providerId="ADAL" clId="{E52AF215-E047-473C-8BD8-09C52860CC58}" dt="2022-01-13T10:04:38.993" v="3813" actId="478"/>
        <pc:sldMkLst>
          <pc:docMk/>
          <pc:sldMk cId="2873046022" sldId="793"/>
        </pc:sldMkLst>
        <pc:spChg chg="del">
          <ac:chgData name="Koksrud Andreas" userId="9d9beba6-c052-407a-8599-c781a677a996" providerId="ADAL" clId="{E52AF215-E047-473C-8BD8-09C52860CC58}" dt="2022-01-13T10:04:29.638" v="3807" actId="478"/>
          <ac:spMkLst>
            <pc:docMk/>
            <pc:sldMk cId="2873046022" sldId="793"/>
            <ac:spMk id="14" creationId="{FA8A2802-E3EA-468F-8B21-46F72456FABA}"/>
          </ac:spMkLst>
        </pc:spChg>
        <pc:spChg chg="del">
          <ac:chgData name="Koksrud Andreas" userId="9d9beba6-c052-407a-8599-c781a677a996" providerId="ADAL" clId="{E52AF215-E047-473C-8BD8-09C52860CC58}" dt="2022-01-13T10:04:35.215" v="3811" actId="478"/>
          <ac:spMkLst>
            <pc:docMk/>
            <pc:sldMk cId="2873046022" sldId="793"/>
            <ac:spMk id="16" creationId="{D6BC44B5-DD0F-44B4-B151-7222B77BF6F0}"/>
          </ac:spMkLst>
        </pc:spChg>
        <pc:spChg chg="del">
          <ac:chgData name="Koksrud Andreas" userId="9d9beba6-c052-407a-8599-c781a677a996" providerId="ADAL" clId="{E52AF215-E047-473C-8BD8-09C52860CC58}" dt="2022-01-13T10:04:38.993" v="3813" actId="478"/>
          <ac:spMkLst>
            <pc:docMk/>
            <pc:sldMk cId="2873046022" sldId="793"/>
            <ac:spMk id="19" creationId="{5D456D15-BECC-4AA9-909E-81B3C7B91D77}"/>
          </ac:spMkLst>
        </pc:spChg>
        <pc:spChg chg="mod">
          <ac:chgData name="Koksrud Andreas" userId="9d9beba6-c052-407a-8599-c781a677a996" providerId="ADAL" clId="{E52AF215-E047-473C-8BD8-09C52860CC58}" dt="2022-01-13T10:03:52.134" v="3804" actId="20577"/>
          <ac:spMkLst>
            <pc:docMk/>
            <pc:sldMk cId="2873046022" sldId="793"/>
            <ac:spMk id="180" creationId="{00000000-0000-0000-0000-000000000000}"/>
          </ac:spMkLst>
        </pc:spChg>
        <pc:picChg chg="add del mod modCrop">
          <ac:chgData name="Koksrud Andreas" userId="9d9beba6-c052-407a-8599-c781a677a996" providerId="ADAL" clId="{E52AF215-E047-473C-8BD8-09C52860CC58}" dt="2022-01-13T10:04:32.965" v="3810" actId="478"/>
          <ac:picMkLst>
            <pc:docMk/>
            <pc:sldMk cId="2873046022" sldId="793"/>
            <ac:picMk id="3" creationId="{0EB07F1A-0579-48E0-9FB1-3362147C34B4}"/>
          </ac:picMkLst>
        </pc:picChg>
        <pc:picChg chg="del">
          <ac:chgData name="Koksrud Andreas" userId="9d9beba6-c052-407a-8599-c781a677a996" providerId="ADAL" clId="{E52AF215-E047-473C-8BD8-09C52860CC58}" dt="2022-01-13T10:04:37.065" v="3812" actId="478"/>
          <ac:picMkLst>
            <pc:docMk/>
            <pc:sldMk cId="2873046022" sldId="793"/>
            <ac:picMk id="18" creationId="{82FBB2CF-FD0D-468E-A54F-86B9E9FE8D36}"/>
          </ac:picMkLst>
        </pc:picChg>
        <pc:cxnChg chg="del mod">
          <ac:chgData name="Koksrud Andreas" userId="9d9beba6-c052-407a-8599-c781a677a996" providerId="ADAL" clId="{E52AF215-E047-473C-8BD8-09C52860CC58}" dt="2022-01-13T10:04:30.451" v="3808" actId="478"/>
          <ac:cxnSpMkLst>
            <pc:docMk/>
            <pc:sldMk cId="2873046022" sldId="793"/>
            <ac:cxnSpMk id="17" creationId="{7519B5C2-7D81-4925-8953-0549C33CE3DB}"/>
          </ac:cxnSpMkLst>
        </pc:cxnChg>
      </pc:sldChg>
    </pc:docChg>
  </pc:docChgLst>
  <pc:docChgLst>
    <pc:chgData name="Koksrud Andreas" userId="9d9beba6-c052-407a-8599-c781a677a996" providerId="ADAL" clId="{A12B80E5-82E9-4617-B0D5-DF0FC4BDED9A}"/>
    <pc:docChg chg="undo custSel addSld modSld">
      <pc:chgData name="Koksrud Andreas" userId="9d9beba6-c052-407a-8599-c781a677a996" providerId="ADAL" clId="{A12B80E5-82E9-4617-B0D5-DF0FC4BDED9A}" dt="2022-01-14T10:17:10.042" v="502" actId="1036"/>
      <pc:docMkLst>
        <pc:docMk/>
      </pc:docMkLst>
      <pc:sldChg chg="addSp modSp mod">
        <pc:chgData name="Koksrud Andreas" userId="9d9beba6-c052-407a-8599-c781a677a996" providerId="ADAL" clId="{A12B80E5-82E9-4617-B0D5-DF0FC4BDED9A}" dt="2022-01-14T09:54:35.855" v="55" actId="962"/>
        <pc:sldMkLst>
          <pc:docMk/>
          <pc:sldMk cId="662028914" sldId="756"/>
        </pc:sldMkLst>
        <pc:spChg chg="mod">
          <ac:chgData name="Koksrud Andreas" userId="9d9beba6-c052-407a-8599-c781a677a996" providerId="ADAL" clId="{A12B80E5-82E9-4617-B0D5-DF0FC4BDED9A}" dt="2022-01-14T09:53:17.586" v="52" actId="6549"/>
          <ac:spMkLst>
            <pc:docMk/>
            <pc:sldMk cId="662028914" sldId="756"/>
            <ac:spMk id="181" creationId="{00000000-0000-0000-0000-000000000000}"/>
          </ac:spMkLst>
        </pc:spChg>
        <pc:picChg chg="add mod">
          <ac:chgData name="Koksrud Andreas" userId="9d9beba6-c052-407a-8599-c781a677a996" providerId="ADAL" clId="{A12B80E5-82E9-4617-B0D5-DF0FC4BDED9A}" dt="2022-01-14T09:54:35.855" v="55" actId="962"/>
          <ac:picMkLst>
            <pc:docMk/>
            <pc:sldMk cId="662028914" sldId="756"/>
            <ac:picMk id="3" creationId="{CA340183-2C69-459C-B076-84B2B0C7CE08}"/>
          </ac:picMkLst>
        </pc:picChg>
      </pc:sldChg>
      <pc:sldChg chg="modSp mod">
        <pc:chgData name="Koksrud Andreas" userId="9d9beba6-c052-407a-8599-c781a677a996" providerId="ADAL" clId="{A12B80E5-82E9-4617-B0D5-DF0FC4BDED9A}" dt="2022-01-14T10:05:45.246" v="210" actId="20577"/>
        <pc:sldMkLst>
          <pc:docMk/>
          <pc:sldMk cId="2706780473" sldId="758"/>
        </pc:sldMkLst>
        <pc:spChg chg="mod">
          <ac:chgData name="Koksrud Andreas" userId="9d9beba6-c052-407a-8599-c781a677a996" providerId="ADAL" clId="{A12B80E5-82E9-4617-B0D5-DF0FC4BDED9A}" dt="2022-01-14T10:05:45.246" v="210" actId="20577"/>
          <ac:spMkLst>
            <pc:docMk/>
            <pc:sldMk cId="2706780473" sldId="758"/>
            <ac:spMk id="181" creationId="{00000000-0000-0000-0000-000000000000}"/>
          </ac:spMkLst>
        </pc:spChg>
      </pc:sldChg>
      <pc:sldChg chg="addSp modSp mod">
        <pc:chgData name="Koksrud Andreas" userId="9d9beba6-c052-407a-8599-c781a677a996" providerId="ADAL" clId="{A12B80E5-82E9-4617-B0D5-DF0FC4BDED9A}" dt="2022-01-14T10:07:58.673" v="308" actId="14100"/>
        <pc:sldMkLst>
          <pc:docMk/>
          <pc:sldMk cId="2616277657" sldId="759"/>
        </pc:sldMkLst>
        <pc:spChg chg="add mod">
          <ac:chgData name="Koksrud Andreas" userId="9d9beba6-c052-407a-8599-c781a677a996" providerId="ADAL" clId="{A12B80E5-82E9-4617-B0D5-DF0FC4BDED9A}" dt="2022-01-14T10:07:28.262" v="262" actId="1037"/>
          <ac:spMkLst>
            <pc:docMk/>
            <pc:sldMk cId="2616277657" sldId="759"/>
            <ac:spMk id="7" creationId="{057256A9-CE24-48F0-B224-87E513B25626}"/>
          </ac:spMkLst>
        </pc:spChg>
        <pc:spChg chg="add mod">
          <ac:chgData name="Koksrud Andreas" userId="9d9beba6-c052-407a-8599-c781a677a996" providerId="ADAL" clId="{A12B80E5-82E9-4617-B0D5-DF0FC4BDED9A}" dt="2022-01-14T10:07:58.673" v="308" actId="14100"/>
          <ac:spMkLst>
            <pc:docMk/>
            <pc:sldMk cId="2616277657" sldId="759"/>
            <ac:spMk id="11" creationId="{2B79CFAE-1AF3-4F63-B7DA-B503CC9BE65E}"/>
          </ac:spMkLst>
        </pc:spChg>
        <pc:cxnChg chg="add">
          <ac:chgData name="Koksrud Andreas" userId="9d9beba6-c052-407a-8599-c781a677a996" providerId="ADAL" clId="{A12B80E5-82E9-4617-B0D5-DF0FC4BDED9A}" dt="2022-01-14T10:07:32.823" v="263" actId="11529"/>
          <ac:cxnSpMkLst>
            <pc:docMk/>
            <pc:sldMk cId="2616277657" sldId="759"/>
            <ac:cxnSpMk id="3" creationId="{9B8BD417-2D1A-48D1-B774-052B723D5C3A}"/>
          </ac:cxnSpMkLst>
        </pc:cxnChg>
      </pc:sldChg>
      <pc:sldChg chg="addSp modSp mod">
        <pc:chgData name="Koksrud Andreas" userId="9d9beba6-c052-407a-8599-c781a677a996" providerId="ADAL" clId="{A12B80E5-82E9-4617-B0D5-DF0FC4BDED9A}" dt="2022-01-14T10:15:05.999" v="446" actId="6549"/>
        <pc:sldMkLst>
          <pc:docMk/>
          <pc:sldMk cId="2033200031" sldId="766"/>
        </pc:sldMkLst>
        <pc:spChg chg="add mod">
          <ac:chgData name="Koksrud Andreas" userId="9d9beba6-c052-407a-8599-c781a677a996" providerId="ADAL" clId="{A12B80E5-82E9-4617-B0D5-DF0FC4BDED9A}" dt="2022-01-14T10:14:46.657" v="378" actId="20577"/>
          <ac:spMkLst>
            <pc:docMk/>
            <pc:sldMk cId="2033200031" sldId="766"/>
            <ac:spMk id="10" creationId="{BCB9F054-B12F-4A4C-9B7C-930E06BD0252}"/>
          </ac:spMkLst>
        </pc:spChg>
        <pc:spChg chg="add mod">
          <ac:chgData name="Koksrud Andreas" userId="9d9beba6-c052-407a-8599-c781a677a996" providerId="ADAL" clId="{A12B80E5-82E9-4617-B0D5-DF0FC4BDED9A}" dt="2022-01-14T10:15:05.999" v="446" actId="6549"/>
          <ac:spMkLst>
            <pc:docMk/>
            <pc:sldMk cId="2033200031" sldId="766"/>
            <ac:spMk id="11" creationId="{1E896A30-11CF-47AD-8A97-3DCB9ECDFEFF}"/>
          </ac:spMkLst>
        </pc:spChg>
        <pc:picChg chg="mod modCrop">
          <ac:chgData name="Koksrud Andreas" userId="9d9beba6-c052-407a-8599-c781a677a996" providerId="ADAL" clId="{A12B80E5-82E9-4617-B0D5-DF0FC4BDED9A}" dt="2022-01-14T10:13:48.193" v="312" actId="732"/>
          <ac:picMkLst>
            <pc:docMk/>
            <pc:sldMk cId="2033200031" sldId="766"/>
            <ac:picMk id="5" creationId="{C120A39A-9846-4024-B787-3853C5C0B5A8}"/>
          </ac:picMkLst>
        </pc:picChg>
        <pc:picChg chg="mod modCrop">
          <ac:chgData name="Koksrud Andreas" userId="9d9beba6-c052-407a-8599-c781a677a996" providerId="ADAL" clId="{A12B80E5-82E9-4617-B0D5-DF0FC4BDED9A}" dt="2022-01-14T10:13:42.641" v="311" actId="732"/>
          <ac:picMkLst>
            <pc:docMk/>
            <pc:sldMk cId="2033200031" sldId="766"/>
            <ac:picMk id="9" creationId="{DD0B6692-207D-4B02-B2CA-CC747FA17DA7}"/>
          </ac:picMkLst>
        </pc:picChg>
      </pc:sldChg>
      <pc:sldChg chg="modSp mod">
        <pc:chgData name="Koksrud Andreas" userId="9d9beba6-c052-407a-8599-c781a677a996" providerId="ADAL" clId="{A12B80E5-82E9-4617-B0D5-DF0FC4BDED9A}" dt="2022-01-14T10:17:10.042" v="502" actId="1036"/>
        <pc:sldMkLst>
          <pc:docMk/>
          <pc:sldMk cId="1447749266" sldId="777"/>
        </pc:sldMkLst>
        <pc:spChg chg="mod">
          <ac:chgData name="Koksrud Andreas" userId="9d9beba6-c052-407a-8599-c781a677a996" providerId="ADAL" clId="{A12B80E5-82E9-4617-B0D5-DF0FC4BDED9A}" dt="2022-01-14T10:17:03.468" v="470" actId="1037"/>
          <ac:spMkLst>
            <pc:docMk/>
            <pc:sldMk cId="1447749266" sldId="777"/>
            <ac:spMk id="8" creationId="{7E7FA496-1702-4376-A6B2-72E053A5EE4B}"/>
          </ac:spMkLst>
        </pc:spChg>
        <pc:spChg chg="mod">
          <ac:chgData name="Koksrud Andreas" userId="9d9beba6-c052-407a-8599-c781a677a996" providerId="ADAL" clId="{A12B80E5-82E9-4617-B0D5-DF0FC4BDED9A}" dt="2022-01-14T10:17:10.042" v="502" actId="1036"/>
          <ac:spMkLst>
            <pc:docMk/>
            <pc:sldMk cId="1447749266" sldId="777"/>
            <ac:spMk id="9" creationId="{CABFDFC9-A0FF-4792-AAAD-D7E9A29CFAA8}"/>
          </ac:spMkLst>
        </pc:spChg>
        <pc:spChg chg="mod">
          <ac:chgData name="Koksrud Andreas" userId="9d9beba6-c052-407a-8599-c781a677a996" providerId="ADAL" clId="{A12B80E5-82E9-4617-B0D5-DF0FC4BDED9A}" dt="2022-01-14T10:16:59.257" v="463" actId="14100"/>
          <ac:spMkLst>
            <pc:docMk/>
            <pc:sldMk cId="1447749266" sldId="777"/>
            <ac:spMk id="10" creationId="{6191245A-69F8-4C43-8AE6-53AD07302FBD}"/>
          </ac:spMkLst>
        </pc:spChg>
        <pc:cxnChg chg="mod">
          <ac:chgData name="Koksrud Andreas" userId="9d9beba6-c052-407a-8599-c781a677a996" providerId="ADAL" clId="{A12B80E5-82E9-4617-B0D5-DF0FC4BDED9A}" dt="2022-01-14T10:17:03.468" v="470" actId="1037"/>
          <ac:cxnSpMkLst>
            <pc:docMk/>
            <pc:sldMk cId="1447749266" sldId="777"/>
            <ac:cxnSpMk id="5" creationId="{595E27D7-7678-4C96-B013-A18348C68427}"/>
          </ac:cxnSpMkLst>
        </pc:cxnChg>
        <pc:cxnChg chg="mod">
          <ac:chgData name="Koksrud Andreas" userId="9d9beba6-c052-407a-8599-c781a677a996" providerId="ADAL" clId="{A12B80E5-82E9-4617-B0D5-DF0FC4BDED9A}" dt="2022-01-14T10:17:10.042" v="502" actId="1036"/>
          <ac:cxnSpMkLst>
            <pc:docMk/>
            <pc:sldMk cId="1447749266" sldId="777"/>
            <ac:cxnSpMk id="13" creationId="{D44EB26A-9958-4DE7-B20E-8234BE7C7FFF}"/>
          </ac:cxnSpMkLst>
        </pc:cxnChg>
      </pc:sldChg>
      <pc:sldChg chg="modSp mod">
        <pc:chgData name="Koksrud Andreas" userId="9d9beba6-c052-407a-8599-c781a677a996" providerId="ADAL" clId="{A12B80E5-82E9-4617-B0D5-DF0FC4BDED9A}" dt="2022-01-14T10:06:45.306" v="254" actId="20577"/>
        <pc:sldMkLst>
          <pc:docMk/>
          <pc:sldMk cId="2324317775" sldId="781"/>
        </pc:sldMkLst>
        <pc:spChg chg="mod">
          <ac:chgData name="Koksrud Andreas" userId="9d9beba6-c052-407a-8599-c781a677a996" providerId="ADAL" clId="{A12B80E5-82E9-4617-B0D5-DF0FC4BDED9A}" dt="2022-01-14T10:06:45.306" v="254" actId="20577"/>
          <ac:spMkLst>
            <pc:docMk/>
            <pc:sldMk cId="2324317775" sldId="781"/>
            <ac:spMk id="181" creationId="{00000000-0000-0000-0000-000000000000}"/>
          </ac:spMkLst>
        </pc:spChg>
      </pc:sldChg>
      <pc:sldChg chg="modSp mod">
        <pc:chgData name="Koksrud Andreas" userId="9d9beba6-c052-407a-8599-c781a677a996" providerId="ADAL" clId="{A12B80E5-82E9-4617-B0D5-DF0FC4BDED9A}" dt="2022-01-14T10:05:13.063" v="148" actId="21"/>
        <pc:sldMkLst>
          <pc:docMk/>
          <pc:sldMk cId="2272527178" sldId="783"/>
        </pc:sldMkLst>
        <pc:spChg chg="mod">
          <ac:chgData name="Koksrud Andreas" userId="9d9beba6-c052-407a-8599-c781a677a996" providerId="ADAL" clId="{A12B80E5-82E9-4617-B0D5-DF0FC4BDED9A}" dt="2022-01-14T10:05:13.063" v="148" actId="21"/>
          <ac:spMkLst>
            <pc:docMk/>
            <pc:sldMk cId="2272527178" sldId="783"/>
            <ac:spMk id="181" creationId="{00000000-0000-0000-0000-000000000000}"/>
          </ac:spMkLst>
        </pc:spChg>
      </pc:sldChg>
      <pc:sldChg chg="addSp delSp modSp add mod">
        <pc:chgData name="Koksrud Andreas" userId="9d9beba6-c052-407a-8599-c781a677a996" providerId="ADAL" clId="{A12B80E5-82E9-4617-B0D5-DF0FC4BDED9A}" dt="2022-01-14T10:02:43.043" v="70" actId="1076"/>
        <pc:sldMkLst>
          <pc:docMk/>
          <pc:sldMk cId="178375220" sldId="794"/>
        </pc:sldMkLst>
        <pc:picChg chg="add del mod">
          <ac:chgData name="Koksrud Andreas" userId="9d9beba6-c052-407a-8599-c781a677a996" providerId="ADAL" clId="{A12B80E5-82E9-4617-B0D5-DF0FC4BDED9A}" dt="2022-01-14T09:57:13.164" v="62" actId="478"/>
          <ac:picMkLst>
            <pc:docMk/>
            <pc:sldMk cId="178375220" sldId="794"/>
            <ac:picMk id="3" creationId="{6665FD54-BB39-46B9-B77D-A9F2036C8748}"/>
          </ac:picMkLst>
        </pc:picChg>
        <pc:picChg chg="add mod">
          <ac:chgData name="Koksrud Andreas" userId="9d9beba6-c052-407a-8599-c781a677a996" providerId="ADAL" clId="{A12B80E5-82E9-4617-B0D5-DF0FC4BDED9A}" dt="2022-01-14T10:02:43.043" v="70" actId="1076"/>
          <ac:picMkLst>
            <pc:docMk/>
            <pc:sldMk cId="178375220" sldId="794"/>
            <ac:picMk id="1026" creationId="{FD279545-D83C-4684-B5FC-7C6FD76C2327}"/>
          </ac:picMkLst>
        </pc:picChg>
      </pc:sldChg>
    </pc:docChg>
  </pc:docChgLst>
  <pc:docChgLst>
    <pc:chgData name="Andreas Koksrud" userId="9d9beba6-c052-407a-8599-c781a677a996" providerId="ADAL" clId="{4C89AD2D-B60A-479F-9F95-9D423A06FAEA}"/>
    <pc:docChg chg="undo redo custSel addSld delSld modSld sldOrd modSection">
      <pc:chgData name="Andreas Koksrud" userId="9d9beba6-c052-407a-8599-c781a677a996" providerId="ADAL" clId="{4C89AD2D-B60A-479F-9F95-9D423A06FAEA}" dt="2024-08-06T18:29:33.046" v="40740" actId="20577"/>
      <pc:docMkLst>
        <pc:docMk/>
      </pc:docMkLst>
      <pc:sldChg chg="del">
        <pc:chgData name="Andreas Koksrud" userId="9d9beba6-c052-407a-8599-c781a677a996" providerId="ADAL" clId="{4C89AD2D-B60A-479F-9F95-9D423A06FAEA}" dt="2024-06-09T16:13:18.629" v="2169" actId="47"/>
        <pc:sldMkLst>
          <pc:docMk/>
          <pc:sldMk cId="0" sldId="269"/>
        </pc:sldMkLst>
      </pc:sldChg>
      <pc:sldChg chg="addSp delSp modSp mod setBg">
        <pc:chgData name="Andreas Koksrud" userId="9d9beba6-c052-407a-8599-c781a677a996" providerId="ADAL" clId="{4C89AD2D-B60A-479F-9F95-9D423A06FAEA}" dt="2024-07-24T19:54:22.180" v="27580"/>
        <pc:sldMkLst>
          <pc:docMk/>
          <pc:sldMk cId="697137886" sldId="679"/>
        </pc:sldMkLst>
        <pc:spChg chg="mod">
          <ac:chgData name="Andreas Koksrud" userId="9d9beba6-c052-407a-8599-c781a677a996" providerId="ADAL" clId="{4C89AD2D-B60A-479F-9F95-9D423A06FAEA}" dt="2024-06-09T15:46:44.206" v="47" actId="20577"/>
          <ac:spMkLst>
            <pc:docMk/>
            <pc:sldMk cId="697137886" sldId="679"/>
            <ac:spMk id="2" creationId="{00000000-0000-0000-0000-000000000000}"/>
          </ac:spMkLst>
        </pc:spChg>
        <pc:spChg chg="mod">
          <ac:chgData name="Andreas Koksrud" userId="9d9beba6-c052-407a-8599-c781a677a996" providerId="ADAL" clId="{4C89AD2D-B60A-479F-9F95-9D423A06FAEA}" dt="2024-06-09T15:47:07.884" v="106" actId="20577"/>
          <ac:spMkLst>
            <pc:docMk/>
            <pc:sldMk cId="697137886" sldId="679"/>
            <ac:spMk id="3" creationId="{00000000-0000-0000-0000-000000000000}"/>
          </ac:spMkLst>
        </pc:spChg>
        <pc:picChg chg="add del mod">
          <ac:chgData name="Andreas Koksrud" userId="9d9beba6-c052-407a-8599-c781a677a996" providerId="ADAL" clId="{4C89AD2D-B60A-479F-9F95-9D423A06FAEA}" dt="2024-07-24T19:52:21.115" v="27578" actId="478"/>
          <ac:picMkLst>
            <pc:docMk/>
            <pc:sldMk cId="697137886" sldId="679"/>
            <ac:picMk id="8" creationId="{2693EAA6-B667-FDD8-E9B9-0580175D1E43}"/>
          </ac:picMkLst>
        </pc:picChg>
      </pc:sldChg>
      <pc:sldChg chg="addSp delSp modSp mod">
        <pc:chgData name="Andreas Koksrud" userId="9d9beba6-c052-407a-8599-c781a677a996" providerId="ADAL" clId="{4C89AD2D-B60A-479F-9F95-9D423A06FAEA}" dt="2024-06-14T18:12:29.291" v="5927" actId="20577"/>
        <pc:sldMkLst>
          <pc:docMk/>
          <pc:sldMk cId="2087783305" sldId="730"/>
        </pc:sldMkLst>
        <pc:spChg chg="mod">
          <ac:chgData name="Andreas Koksrud" userId="9d9beba6-c052-407a-8599-c781a677a996" providerId="ADAL" clId="{4C89AD2D-B60A-479F-9F95-9D423A06FAEA}" dt="2024-06-09T15:49:38.702" v="243" actId="13926"/>
          <ac:spMkLst>
            <pc:docMk/>
            <pc:sldMk cId="2087783305" sldId="730"/>
            <ac:spMk id="2" creationId="{E83F8947-299D-4698-B80E-56B8E23125F0}"/>
          </ac:spMkLst>
        </pc:spChg>
        <pc:spChg chg="add del mod">
          <ac:chgData name="Andreas Koksrud" userId="9d9beba6-c052-407a-8599-c781a677a996" providerId="ADAL" clId="{4C89AD2D-B60A-479F-9F95-9D423A06FAEA}" dt="2024-06-14T17:57:49.342" v="5770" actId="478"/>
          <ac:spMkLst>
            <pc:docMk/>
            <pc:sldMk cId="2087783305" sldId="730"/>
            <ac:spMk id="4" creationId="{85BBD901-9B43-B2F7-9C7C-9B7CE4F7DF8F}"/>
          </ac:spMkLst>
        </pc:spChg>
        <pc:spChg chg="mod ord">
          <ac:chgData name="Andreas Koksrud" userId="9d9beba6-c052-407a-8599-c781a677a996" providerId="ADAL" clId="{4C89AD2D-B60A-479F-9F95-9D423A06FAEA}" dt="2024-06-14T18:01:13.844" v="5807" actId="20577"/>
          <ac:spMkLst>
            <pc:docMk/>
            <pc:sldMk cId="2087783305" sldId="730"/>
            <ac:spMk id="7" creationId="{E3B8F25C-58B8-BCEA-1FD1-B670F6D36B73}"/>
          </ac:spMkLst>
        </pc:spChg>
        <pc:spChg chg="mod">
          <ac:chgData name="Andreas Koksrud" userId="9d9beba6-c052-407a-8599-c781a677a996" providerId="ADAL" clId="{4C89AD2D-B60A-479F-9F95-9D423A06FAEA}" dt="2024-06-09T15:47:36.572" v="146" actId="20577"/>
          <ac:spMkLst>
            <pc:docMk/>
            <pc:sldMk cId="2087783305" sldId="730"/>
            <ac:spMk id="8" creationId="{F6664A8B-FDC6-48AB-8C23-E58136970003}"/>
          </ac:spMkLst>
        </pc:spChg>
        <pc:spChg chg="add del mod">
          <ac:chgData name="Andreas Koksrud" userId="9d9beba6-c052-407a-8599-c781a677a996" providerId="ADAL" clId="{4C89AD2D-B60A-479F-9F95-9D423A06FAEA}" dt="2024-06-14T18:11:27.839" v="5888" actId="478"/>
          <ac:spMkLst>
            <pc:docMk/>
            <pc:sldMk cId="2087783305" sldId="730"/>
            <ac:spMk id="9" creationId="{6C4F6838-4189-D674-68AB-E39F52FBA9FA}"/>
          </ac:spMkLst>
        </pc:spChg>
        <pc:spChg chg="add mod">
          <ac:chgData name="Andreas Koksrud" userId="9d9beba6-c052-407a-8599-c781a677a996" providerId="ADAL" clId="{4C89AD2D-B60A-479F-9F95-9D423A06FAEA}" dt="2024-06-14T18:12:19.145" v="5916"/>
          <ac:spMkLst>
            <pc:docMk/>
            <pc:sldMk cId="2087783305" sldId="730"/>
            <ac:spMk id="10" creationId="{3CE22A0E-0DEC-ABBF-1895-E07BE58FA06F}"/>
          </ac:spMkLst>
        </pc:spChg>
        <pc:spChg chg="add mod">
          <ac:chgData name="Andreas Koksrud" userId="9d9beba6-c052-407a-8599-c781a677a996" providerId="ADAL" clId="{4C89AD2D-B60A-479F-9F95-9D423A06FAEA}" dt="2024-06-14T18:12:29.291" v="5927" actId="20577"/>
          <ac:spMkLst>
            <pc:docMk/>
            <pc:sldMk cId="2087783305" sldId="730"/>
            <ac:spMk id="11" creationId="{BC16604C-3BD7-8EF2-D7B7-67F43348E4AF}"/>
          </ac:spMkLst>
        </pc:spChg>
      </pc:sldChg>
      <pc:sldChg chg="addSp modSp add mod">
        <pc:chgData name="Andreas Koksrud" userId="9d9beba6-c052-407a-8599-c781a677a996" providerId="ADAL" clId="{4C89AD2D-B60A-479F-9F95-9D423A06FAEA}" dt="2024-08-06T13:19:16.560" v="38946" actId="20577"/>
        <pc:sldMkLst>
          <pc:docMk/>
          <pc:sldMk cId="1205429650" sldId="740"/>
        </pc:sldMkLst>
        <pc:spChg chg="mod">
          <ac:chgData name="Andreas Koksrud" userId="9d9beba6-c052-407a-8599-c781a677a996" providerId="ADAL" clId="{4C89AD2D-B60A-479F-9F95-9D423A06FAEA}" dt="2024-08-06T13:19:16.560" v="38946" actId="20577"/>
          <ac:spMkLst>
            <pc:docMk/>
            <pc:sldMk cId="1205429650" sldId="740"/>
            <ac:spMk id="4" creationId="{9941A77A-F3E5-48EB-A326-C1427FFD684B}"/>
          </ac:spMkLst>
        </pc:spChg>
        <pc:spChg chg="add mod">
          <ac:chgData name="Andreas Koksrud" userId="9d9beba6-c052-407a-8599-c781a677a996" providerId="ADAL" clId="{4C89AD2D-B60A-479F-9F95-9D423A06FAEA}" dt="2024-06-14T18:19:16.066" v="6419"/>
          <ac:spMkLst>
            <pc:docMk/>
            <pc:sldMk cId="1205429650" sldId="740"/>
            <ac:spMk id="5" creationId="{38FB9DFA-3157-1960-D22E-E946DC4CBC44}"/>
          </ac:spMkLst>
        </pc:spChg>
        <pc:spChg chg="add mod">
          <ac:chgData name="Andreas Koksrud" userId="9d9beba6-c052-407a-8599-c781a677a996" providerId="ADAL" clId="{4C89AD2D-B60A-479F-9F95-9D423A06FAEA}" dt="2024-06-14T18:19:16.066" v="6419"/>
          <ac:spMkLst>
            <pc:docMk/>
            <pc:sldMk cId="1205429650" sldId="740"/>
            <ac:spMk id="7" creationId="{6F84CC48-36DF-35F3-EBA0-316CF1C39A4C}"/>
          </ac:spMkLst>
        </pc:spChg>
      </pc:sldChg>
      <pc:sldChg chg="addSp modSp mod">
        <pc:chgData name="Andreas Koksrud" userId="9d9beba6-c052-407a-8599-c781a677a996" providerId="ADAL" clId="{4C89AD2D-B60A-479F-9F95-9D423A06FAEA}" dt="2024-07-25T22:05:46.513" v="29178" actId="404"/>
        <pc:sldMkLst>
          <pc:docMk/>
          <pc:sldMk cId="4184721091" sldId="775"/>
        </pc:sldMkLst>
        <pc:spChg chg="add mod">
          <ac:chgData name="Andreas Koksrud" userId="9d9beba6-c052-407a-8599-c781a677a996" providerId="ADAL" clId="{4C89AD2D-B60A-479F-9F95-9D423A06FAEA}" dt="2024-06-14T18:10:43.231" v="5882" actId="2085"/>
          <ac:spMkLst>
            <pc:docMk/>
            <pc:sldMk cId="4184721091" sldId="775"/>
            <ac:spMk id="3" creationId="{BD00FE5D-B8B5-06EB-5F49-5279FC1C36DE}"/>
          </ac:spMkLst>
        </pc:spChg>
        <pc:spChg chg="add mod">
          <ac:chgData name="Andreas Koksrud" userId="9d9beba6-c052-407a-8599-c781a677a996" providerId="ADAL" clId="{4C89AD2D-B60A-479F-9F95-9D423A06FAEA}" dt="2024-06-14T18:10:17.091" v="5880" actId="14100"/>
          <ac:spMkLst>
            <pc:docMk/>
            <pc:sldMk cId="4184721091" sldId="775"/>
            <ac:spMk id="4" creationId="{34AE7BAD-0DF0-29EF-7772-CE754090A522}"/>
          </ac:spMkLst>
        </pc:spChg>
        <pc:spChg chg="mod">
          <ac:chgData name="Andreas Koksrud" userId="9d9beba6-c052-407a-8599-c781a677a996" providerId="ADAL" clId="{4C89AD2D-B60A-479F-9F95-9D423A06FAEA}" dt="2024-06-09T16:03:18.560" v="1128" actId="20577"/>
          <ac:spMkLst>
            <pc:docMk/>
            <pc:sldMk cId="4184721091" sldId="775"/>
            <ac:spMk id="180" creationId="{00000000-0000-0000-0000-000000000000}"/>
          </ac:spMkLst>
        </pc:spChg>
        <pc:spChg chg="mod">
          <ac:chgData name="Andreas Koksrud" userId="9d9beba6-c052-407a-8599-c781a677a996" providerId="ADAL" clId="{4C89AD2D-B60A-479F-9F95-9D423A06FAEA}" dt="2024-07-25T22:05:46.513" v="29178" actId="404"/>
          <ac:spMkLst>
            <pc:docMk/>
            <pc:sldMk cId="4184721091" sldId="775"/>
            <ac:spMk id="181" creationId="{00000000-0000-0000-0000-000000000000}"/>
          </ac:spMkLst>
        </pc:spChg>
      </pc:sldChg>
      <pc:sldChg chg="addSp modSp add mod">
        <pc:chgData name="Andreas Koksrud" userId="9d9beba6-c052-407a-8599-c781a677a996" providerId="ADAL" clId="{4C89AD2D-B60A-479F-9F95-9D423A06FAEA}" dt="2024-07-20T18:52:53.407" v="26040" actId="6549"/>
        <pc:sldMkLst>
          <pc:docMk/>
          <pc:sldMk cId="267941889" sldId="776"/>
        </pc:sldMkLst>
        <pc:spChg chg="mod">
          <ac:chgData name="Andreas Koksrud" userId="9d9beba6-c052-407a-8599-c781a677a996" providerId="ADAL" clId="{4C89AD2D-B60A-479F-9F95-9D423A06FAEA}" dt="2024-07-20T18:52:53.407" v="26040" actId="6549"/>
          <ac:spMkLst>
            <pc:docMk/>
            <pc:sldMk cId="267941889" sldId="776"/>
            <ac:spMk id="2" creationId="{9DFEA761-9758-CCB6-454F-76D77B537567}"/>
          </ac:spMkLst>
        </pc:spChg>
        <pc:spChg chg="add mod">
          <ac:chgData name="Andreas Koksrud" userId="9d9beba6-c052-407a-8599-c781a677a996" providerId="ADAL" clId="{4C89AD2D-B60A-479F-9F95-9D423A06FAEA}" dt="2024-06-14T18:14:32.506" v="6028"/>
          <ac:spMkLst>
            <pc:docMk/>
            <pc:sldMk cId="267941889" sldId="776"/>
            <ac:spMk id="3" creationId="{33FADA52-EBEB-C29C-496C-53DF122E58B4}"/>
          </ac:spMkLst>
        </pc:spChg>
        <pc:spChg chg="add mod">
          <ac:chgData name="Andreas Koksrud" userId="9d9beba6-c052-407a-8599-c781a677a996" providerId="ADAL" clId="{4C89AD2D-B60A-479F-9F95-9D423A06FAEA}" dt="2024-06-14T18:14:32.506" v="6028"/>
          <ac:spMkLst>
            <pc:docMk/>
            <pc:sldMk cId="267941889" sldId="776"/>
            <ac:spMk id="4" creationId="{F9DB0C90-B6D8-52E7-390C-D3D22D279FEE}"/>
          </ac:spMkLst>
        </pc:spChg>
        <pc:spChg chg="mod">
          <ac:chgData name="Andreas Koksrud" userId="9d9beba6-c052-407a-8599-c781a677a996" providerId="ADAL" clId="{4C89AD2D-B60A-479F-9F95-9D423A06FAEA}" dt="2024-06-30T09:31:36.736" v="12514" actId="6549"/>
          <ac:spMkLst>
            <pc:docMk/>
            <pc:sldMk cId="267941889" sldId="776"/>
            <ac:spMk id="180" creationId="{00000000-0000-0000-0000-000000000000}"/>
          </ac:spMkLst>
        </pc:spChg>
      </pc:sldChg>
      <pc:sldChg chg="addSp modSp add">
        <pc:chgData name="Andreas Koksrud" userId="9d9beba6-c052-407a-8599-c781a677a996" providerId="ADAL" clId="{4C89AD2D-B60A-479F-9F95-9D423A06FAEA}" dt="2024-06-14T18:22:37.535" v="6646"/>
        <pc:sldMkLst>
          <pc:docMk/>
          <pc:sldMk cId="2950788596" sldId="780"/>
        </pc:sldMkLst>
        <pc:spChg chg="add mod">
          <ac:chgData name="Andreas Koksrud" userId="9d9beba6-c052-407a-8599-c781a677a996" providerId="ADAL" clId="{4C89AD2D-B60A-479F-9F95-9D423A06FAEA}" dt="2024-06-14T18:22:37.535" v="6646"/>
          <ac:spMkLst>
            <pc:docMk/>
            <pc:sldMk cId="2950788596" sldId="780"/>
            <ac:spMk id="2" creationId="{97A8DECF-0343-9081-BE7E-C205BB729575}"/>
          </ac:spMkLst>
        </pc:spChg>
        <pc:spChg chg="add mod">
          <ac:chgData name="Andreas Koksrud" userId="9d9beba6-c052-407a-8599-c781a677a996" providerId="ADAL" clId="{4C89AD2D-B60A-479F-9F95-9D423A06FAEA}" dt="2024-06-14T18:22:37.535" v="6646"/>
          <ac:spMkLst>
            <pc:docMk/>
            <pc:sldMk cId="2950788596" sldId="780"/>
            <ac:spMk id="3" creationId="{65BFA69C-2B17-A145-93FB-2D22A8B48CE7}"/>
          </ac:spMkLst>
        </pc:spChg>
      </pc:sldChg>
      <pc:sldChg chg="addSp modSp add">
        <pc:chgData name="Andreas Koksrud" userId="9d9beba6-c052-407a-8599-c781a677a996" providerId="ADAL" clId="{4C89AD2D-B60A-479F-9F95-9D423A06FAEA}" dt="2024-06-14T18:19:53.113" v="6482"/>
        <pc:sldMkLst>
          <pc:docMk/>
          <pc:sldMk cId="1603511548" sldId="781"/>
        </pc:sldMkLst>
        <pc:spChg chg="add mod">
          <ac:chgData name="Andreas Koksrud" userId="9d9beba6-c052-407a-8599-c781a677a996" providerId="ADAL" clId="{4C89AD2D-B60A-479F-9F95-9D423A06FAEA}" dt="2024-06-14T18:19:53.113" v="6482"/>
          <ac:spMkLst>
            <pc:docMk/>
            <pc:sldMk cId="1603511548" sldId="781"/>
            <ac:spMk id="2" creationId="{C6056E56-2136-241A-E9BB-D9D23937A808}"/>
          </ac:spMkLst>
        </pc:spChg>
        <pc:spChg chg="add mod">
          <ac:chgData name="Andreas Koksrud" userId="9d9beba6-c052-407a-8599-c781a677a996" providerId="ADAL" clId="{4C89AD2D-B60A-479F-9F95-9D423A06FAEA}" dt="2024-06-14T18:19:53.113" v="6482"/>
          <ac:spMkLst>
            <pc:docMk/>
            <pc:sldMk cId="1603511548" sldId="781"/>
            <ac:spMk id="4" creationId="{C9FF8FE2-F07B-41C2-BAF8-C948892DF32C}"/>
          </ac:spMkLst>
        </pc:spChg>
      </pc:sldChg>
      <pc:sldChg chg="addSp modSp add">
        <pc:chgData name="Andreas Koksrud" userId="9d9beba6-c052-407a-8599-c781a677a996" providerId="ADAL" clId="{4C89AD2D-B60A-479F-9F95-9D423A06FAEA}" dt="2024-06-14T18:22:39.188" v="6647"/>
        <pc:sldMkLst>
          <pc:docMk/>
          <pc:sldMk cId="1881751481" sldId="782"/>
        </pc:sldMkLst>
        <pc:spChg chg="add mod">
          <ac:chgData name="Andreas Koksrud" userId="9d9beba6-c052-407a-8599-c781a677a996" providerId="ADAL" clId="{4C89AD2D-B60A-479F-9F95-9D423A06FAEA}" dt="2024-06-14T18:22:39.188" v="6647"/>
          <ac:spMkLst>
            <pc:docMk/>
            <pc:sldMk cId="1881751481" sldId="782"/>
            <ac:spMk id="2" creationId="{A8E454D4-7513-76FE-F0F9-AA83FB817781}"/>
          </ac:spMkLst>
        </pc:spChg>
        <pc:spChg chg="add mod">
          <ac:chgData name="Andreas Koksrud" userId="9d9beba6-c052-407a-8599-c781a677a996" providerId="ADAL" clId="{4C89AD2D-B60A-479F-9F95-9D423A06FAEA}" dt="2024-06-14T18:22:39.188" v="6647"/>
          <ac:spMkLst>
            <pc:docMk/>
            <pc:sldMk cId="1881751481" sldId="782"/>
            <ac:spMk id="3" creationId="{A33B68D5-760E-F568-4EA0-B1F9D33D110F}"/>
          </ac:spMkLst>
        </pc:spChg>
      </pc:sldChg>
      <pc:sldChg chg="addSp delSp modSp add del mod">
        <pc:chgData name="Andreas Koksrud" userId="9d9beba6-c052-407a-8599-c781a677a996" providerId="ADAL" clId="{4C89AD2D-B60A-479F-9F95-9D423A06FAEA}" dt="2024-08-04T15:57:33.603" v="36362" actId="20577"/>
        <pc:sldMkLst>
          <pc:docMk/>
          <pc:sldMk cId="590634226" sldId="798"/>
        </pc:sldMkLst>
        <pc:spChg chg="mod">
          <ac:chgData name="Andreas Koksrud" userId="9d9beba6-c052-407a-8599-c781a677a996" providerId="ADAL" clId="{4C89AD2D-B60A-479F-9F95-9D423A06FAEA}" dt="2024-07-15T20:57:50.370" v="23718" actId="404"/>
          <ac:spMkLst>
            <pc:docMk/>
            <pc:sldMk cId="590634226" sldId="798"/>
            <ac:spMk id="2" creationId="{E5D5B057-1D39-AC88-396C-0D888288A2E9}"/>
          </ac:spMkLst>
        </pc:spChg>
        <pc:spChg chg="add mod">
          <ac:chgData name="Andreas Koksrud" userId="9d9beba6-c052-407a-8599-c781a677a996" providerId="ADAL" clId="{4C89AD2D-B60A-479F-9F95-9D423A06FAEA}" dt="2024-06-14T18:17:49.410" v="6341"/>
          <ac:spMkLst>
            <pc:docMk/>
            <pc:sldMk cId="590634226" sldId="798"/>
            <ac:spMk id="3" creationId="{65105C58-F9B3-32B8-AC18-CA5E62777ECE}"/>
          </ac:spMkLst>
        </pc:spChg>
        <pc:spChg chg="add mod">
          <ac:chgData name="Andreas Koksrud" userId="9d9beba6-c052-407a-8599-c781a677a996" providerId="ADAL" clId="{4C89AD2D-B60A-479F-9F95-9D423A06FAEA}" dt="2024-06-14T18:17:49.410" v="6341"/>
          <ac:spMkLst>
            <pc:docMk/>
            <pc:sldMk cId="590634226" sldId="798"/>
            <ac:spMk id="6" creationId="{679A8908-ECF9-1656-E1DA-33446131C695}"/>
          </ac:spMkLst>
        </pc:spChg>
        <pc:spChg chg="mod">
          <ac:chgData name="Andreas Koksrud" userId="9d9beba6-c052-407a-8599-c781a677a996" providerId="ADAL" clId="{4C89AD2D-B60A-479F-9F95-9D423A06FAEA}" dt="2024-08-04T15:57:33.603" v="36362" actId="20577"/>
          <ac:spMkLst>
            <pc:docMk/>
            <pc:sldMk cId="590634226" sldId="798"/>
            <ac:spMk id="180" creationId="{00000000-0000-0000-0000-000000000000}"/>
          </ac:spMkLst>
        </pc:spChg>
        <pc:spChg chg="mod">
          <ac:chgData name="Andreas Koksrud" userId="9d9beba6-c052-407a-8599-c781a677a996" providerId="ADAL" clId="{4C89AD2D-B60A-479F-9F95-9D423A06FAEA}" dt="2024-07-16T13:32:19.981" v="24159" actId="5793"/>
          <ac:spMkLst>
            <pc:docMk/>
            <pc:sldMk cId="590634226" sldId="798"/>
            <ac:spMk id="181" creationId="{00000000-0000-0000-0000-000000000000}"/>
          </ac:spMkLst>
        </pc:spChg>
        <pc:picChg chg="del">
          <ac:chgData name="Andreas Koksrud" userId="9d9beba6-c052-407a-8599-c781a677a996" providerId="ADAL" clId="{4C89AD2D-B60A-479F-9F95-9D423A06FAEA}" dt="2024-07-15T20:55:53.766" v="23702" actId="478"/>
          <ac:picMkLst>
            <pc:docMk/>
            <pc:sldMk cId="590634226" sldId="798"/>
            <ac:picMk id="4" creationId="{3268E2CD-034A-0355-88E6-A9987142F20D}"/>
          </ac:picMkLst>
        </pc:picChg>
        <pc:picChg chg="add mod modCrop">
          <ac:chgData name="Andreas Koksrud" userId="9d9beba6-c052-407a-8599-c781a677a996" providerId="ADAL" clId="{4C89AD2D-B60A-479F-9F95-9D423A06FAEA}" dt="2024-07-15T20:57:56.055" v="23719" actId="1076"/>
          <ac:picMkLst>
            <pc:docMk/>
            <pc:sldMk cId="590634226" sldId="798"/>
            <ac:picMk id="10" creationId="{32062C49-EE1A-B42F-C945-526DDE8B3BB7}"/>
          </ac:picMkLst>
        </pc:picChg>
        <pc:picChg chg="add mod modCrop">
          <ac:chgData name="Andreas Koksrud" userId="9d9beba6-c052-407a-8599-c781a677a996" providerId="ADAL" clId="{4C89AD2D-B60A-479F-9F95-9D423A06FAEA}" dt="2024-07-15T20:57:56.055" v="23719" actId="1076"/>
          <ac:picMkLst>
            <pc:docMk/>
            <pc:sldMk cId="590634226" sldId="798"/>
            <ac:picMk id="12" creationId="{58E439F5-9799-5244-4021-072A0EB3A078}"/>
          </ac:picMkLst>
        </pc:picChg>
        <pc:picChg chg="add mod modCrop">
          <ac:chgData name="Andreas Koksrud" userId="9d9beba6-c052-407a-8599-c781a677a996" providerId="ADAL" clId="{4C89AD2D-B60A-479F-9F95-9D423A06FAEA}" dt="2024-07-15T20:57:56.055" v="23719" actId="1076"/>
          <ac:picMkLst>
            <pc:docMk/>
            <pc:sldMk cId="590634226" sldId="798"/>
            <ac:picMk id="14" creationId="{36ACF21A-7A5D-44E6-B3C7-1E008C1217E1}"/>
          </ac:picMkLst>
        </pc:picChg>
        <pc:cxnChg chg="add mod">
          <ac:chgData name="Andreas Koksrud" userId="9d9beba6-c052-407a-8599-c781a677a996" providerId="ADAL" clId="{4C89AD2D-B60A-479F-9F95-9D423A06FAEA}" dt="2024-07-15T20:28:05.943" v="23404" actId="14100"/>
          <ac:cxnSpMkLst>
            <pc:docMk/>
            <pc:sldMk cId="590634226" sldId="798"/>
            <ac:cxnSpMk id="7" creationId="{1D6E6058-6EBE-6103-C0FD-6FBE407F3CF1}"/>
          </ac:cxnSpMkLst>
        </pc:cxnChg>
      </pc:sldChg>
      <pc:sldChg chg="addSp delSp modSp mod">
        <pc:chgData name="Andreas Koksrud" userId="9d9beba6-c052-407a-8599-c781a677a996" providerId="ADAL" clId="{4C89AD2D-B60A-479F-9F95-9D423A06FAEA}" dt="2024-07-19T20:03:31.327" v="25952" actId="167"/>
        <pc:sldMkLst>
          <pc:docMk/>
          <pc:sldMk cId="2075912972" sldId="800"/>
        </pc:sldMkLst>
        <pc:spChg chg="add del mod">
          <ac:chgData name="Andreas Koksrud" userId="9d9beba6-c052-407a-8599-c781a677a996" providerId="ADAL" clId="{4C89AD2D-B60A-479F-9F95-9D423A06FAEA}" dt="2024-06-10T18:31:57.897" v="4313" actId="478"/>
          <ac:spMkLst>
            <pc:docMk/>
            <pc:sldMk cId="2075912972" sldId="800"/>
            <ac:spMk id="2" creationId="{3693B6DF-812A-D30B-07C5-483797096BC1}"/>
          </ac:spMkLst>
        </pc:spChg>
        <pc:spChg chg="add del mod">
          <ac:chgData name="Andreas Koksrud" userId="9d9beba6-c052-407a-8599-c781a677a996" providerId="ADAL" clId="{4C89AD2D-B60A-479F-9F95-9D423A06FAEA}" dt="2024-07-15T14:37:07.043" v="21485" actId="478"/>
          <ac:spMkLst>
            <pc:docMk/>
            <pc:sldMk cId="2075912972" sldId="800"/>
            <ac:spMk id="3" creationId="{53B799D0-11CB-460D-375B-AEFC12E824D8}"/>
          </ac:spMkLst>
        </pc:spChg>
        <pc:spChg chg="add del mod">
          <ac:chgData name="Andreas Koksrud" userId="9d9beba6-c052-407a-8599-c781a677a996" providerId="ADAL" clId="{4C89AD2D-B60A-479F-9F95-9D423A06FAEA}" dt="2024-06-14T18:11:16.122" v="5883" actId="478"/>
          <ac:spMkLst>
            <pc:docMk/>
            <pc:sldMk cId="2075912972" sldId="800"/>
            <ac:spMk id="3" creationId="{E1AEC3BE-3C95-DB99-E10A-7615495970F7}"/>
          </ac:spMkLst>
        </pc:spChg>
        <pc:spChg chg="add mod">
          <ac:chgData name="Andreas Koksrud" userId="9d9beba6-c052-407a-8599-c781a677a996" providerId="ADAL" clId="{4C89AD2D-B60A-479F-9F95-9D423A06FAEA}" dt="2024-06-14T18:11:55.283" v="5897" actId="20577"/>
          <ac:spMkLst>
            <pc:docMk/>
            <pc:sldMk cId="2075912972" sldId="800"/>
            <ac:spMk id="4" creationId="{1ED5E891-40ED-B09A-E89F-65D35B591082}"/>
          </ac:spMkLst>
        </pc:spChg>
        <pc:spChg chg="del">
          <ac:chgData name="Andreas Koksrud" userId="9d9beba6-c052-407a-8599-c781a677a996" providerId="ADAL" clId="{4C89AD2D-B60A-479F-9F95-9D423A06FAEA}" dt="2024-06-09T15:50:53.717" v="425" actId="478"/>
          <ac:spMkLst>
            <pc:docMk/>
            <pc:sldMk cId="2075912972" sldId="800"/>
            <ac:spMk id="4" creationId="{1F0030D3-C16D-0458-39A0-65E4C91CE228}"/>
          </ac:spMkLst>
        </pc:spChg>
        <pc:spChg chg="add del mod">
          <ac:chgData name="Andreas Koksrud" userId="9d9beba6-c052-407a-8599-c781a677a996" providerId="ADAL" clId="{4C89AD2D-B60A-479F-9F95-9D423A06FAEA}" dt="2024-07-15T14:37:02.720" v="21484" actId="478"/>
          <ac:spMkLst>
            <pc:docMk/>
            <pc:sldMk cId="2075912972" sldId="800"/>
            <ac:spMk id="5" creationId="{06C331F7-EF3E-5E7F-9901-C355F1A9896B}"/>
          </ac:spMkLst>
        </pc:spChg>
        <pc:spChg chg="add mod">
          <ac:chgData name="Andreas Koksrud" userId="9d9beba6-c052-407a-8599-c781a677a996" providerId="ADAL" clId="{4C89AD2D-B60A-479F-9F95-9D423A06FAEA}" dt="2024-06-14T18:12:59.308" v="5968" actId="20577"/>
          <ac:spMkLst>
            <pc:docMk/>
            <pc:sldMk cId="2075912972" sldId="800"/>
            <ac:spMk id="6" creationId="{76CBA57A-5365-481F-765B-D59ED8E8E32B}"/>
          </ac:spMkLst>
        </pc:spChg>
        <pc:spChg chg="add del mod">
          <ac:chgData name="Andreas Koksrud" userId="9d9beba6-c052-407a-8599-c781a677a996" providerId="ADAL" clId="{4C89AD2D-B60A-479F-9F95-9D423A06FAEA}" dt="2024-07-15T14:43:53.700" v="21558" actId="1038"/>
          <ac:spMkLst>
            <pc:docMk/>
            <pc:sldMk cId="2075912972" sldId="800"/>
            <ac:spMk id="10" creationId="{6EB95855-BA56-A1F6-5B13-3868BD47F00C}"/>
          </ac:spMkLst>
        </pc:spChg>
        <pc:spChg chg="del mod">
          <ac:chgData name="Andreas Koksrud" userId="9d9beba6-c052-407a-8599-c781a677a996" providerId="ADAL" clId="{4C89AD2D-B60A-479F-9F95-9D423A06FAEA}" dt="2024-07-15T14:42:06" v="21497" actId="478"/>
          <ac:spMkLst>
            <pc:docMk/>
            <pc:sldMk cId="2075912972" sldId="800"/>
            <ac:spMk id="180" creationId="{00000000-0000-0000-0000-000000000000}"/>
          </ac:spMkLst>
        </pc:spChg>
        <pc:graphicFrameChg chg="del">
          <ac:chgData name="Andreas Koksrud" userId="9d9beba6-c052-407a-8599-c781a677a996" providerId="ADAL" clId="{4C89AD2D-B60A-479F-9F95-9D423A06FAEA}" dt="2024-06-09T15:49:17.961" v="199" actId="478"/>
          <ac:graphicFrameMkLst>
            <pc:docMk/>
            <pc:sldMk cId="2075912972" sldId="800"/>
            <ac:graphicFrameMk id="3" creationId="{9988BFF9-164F-39C7-5576-A1BE9BB1B8AA}"/>
          </ac:graphicFrameMkLst>
        </pc:graphicFrameChg>
        <pc:picChg chg="add del">
          <ac:chgData name="Andreas Koksrud" userId="9d9beba6-c052-407a-8599-c781a677a996" providerId="ADAL" clId="{4C89AD2D-B60A-479F-9F95-9D423A06FAEA}" dt="2024-07-15T14:37:44.324" v="21487" actId="478"/>
          <ac:picMkLst>
            <pc:docMk/>
            <pc:sldMk cId="2075912972" sldId="800"/>
            <ac:picMk id="8" creationId="{62167B15-F5E3-E583-EC16-9CAF70336E54}"/>
          </ac:picMkLst>
        </pc:picChg>
        <pc:picChg chg="add del mod">
          <ac:chgData name="Andreas Koksrud" userId="9d9beba6-c052-407a-8599-c781a677a996" providerId="ADAL" clId="{4C89AD2D-B60A-479F-9F95-9D423A06FAEA}" dt="2024-07-15T16:15:16.965" v="21559" actId="478"/>
          <ac:picMkLst>
            <pc:docMk/>
            <pc:sldMk cId="2075912972" sldId="800"/>
            <ac:picMk id="1025" creationId="{6FBDA781-1268-1576-E4ED-765D8F09E366}"/>
          </ac:picMkLst>
        </pc:picChg>
        <pc:picChg chg="add mod">
          <ac:chgData name="Andreas Koksrud" userId="9d9beba6-c052-407a-8599-c781a677a996" providerId="ADAL" clId="{4C89AD2D-B60A-479F-9F95-9D423A06FAEA}" dt="2024-07-19T20:03:31.327" v="25952" actId="167"/>
          <ac:picMkLst>
            <pc:docMk/>
            <pc:sldMk cId="2075912972" sldId="800"/>
            <ac:picMk id="1026" creationId="{04162DF8-DA6B-0C05-E682-1ACFDB6ABE61}"/>
          </ac:picMkLst>
        </pc:picChg>
      </pc:sldChg>
      <pc:sldChg chg="addSp modSp add">
        <pc:chgData name="Andreas Koksrud" userId="9d9beba6-c052-407a-8599-c781a677a996" providerId="ADAL" clId="{4C89AD2D-B60A-479F-9F95-9D423A06FAEA}" dt="2024-06-14T18:19:57.129" v="6485"/>
        <pc:sldMkLst>
          <pc:docMk/>
          <pc:sldMk cId="1498060418" sldId="802"/>
        </pc:sldMkLst>
        <pc:spChg chg="add mod">
          <ac:chgData name="Andreas Koksrud" userId="9d9beba6-c052-407a-8599-c781a677a996" providerId="ADAL" clId="{4C89AD2D-B60A-479F-9F95-9D423A06FAEA}" dt="2024-06-14T18:19:57.129" v="6485"/>
          <ac:spMkLst>
            <pc:docMk/>
            <pc:sldMk cId="1498060418" sldId="802"/>
            <ac:spMk id="2" creationId="{1506A2A6-01BE-3807-1B4A-B4198C00C4E9}"/>
          </ac:spMkLst>
        </pc:spChg>
        <pc:spChg chg="add mod">
          <ac:chgData name="Andreas Koksrud" userId="9d9beba6-c052-407a-8599-c781a677a996" providerId="ADAL" clId="{4C89AD2D-B60A-479F-9F95-9D423A06FAEA}" dt="2024-06-14T18:19:57.129" v="6485"/>
          <ac:spMkLst>
            <pc:docMk/>
            <pc:sldMk cId="1498060418" sldId="802"/>
            <ac:spMk id="4" creationId="{99B9AFAD-6D20-4299-CD50-D8A4B3C2D385}"/>
          </ac:spMkLst>
        </pc:spChg>
      </pc:sldChg>
      <pc:sldChg chg="addSp modSp add del">
        <pc:chgData name="Andreas Koksrud" userId="9d9beba6-c052-407a-8599-c781a677a996" providerId="ADAL" clId="{4C89AD2D-B60A-479F-9F95-9D423A06FAEA}" dt="2024-06-17T18:10:13.163" v="11224" actId="47"/>
        <pc:sldMkLst>
          <pc:docMk/>
          <pc:sldMk cId="2074140981" sldId="806"/>
        </pc:sldMkLst>
        <pc:spChg chg="add mod">
          <ac:chgData name="Andreas Koksrud" userId="9d9beba6-c052-407a-8599-c781a677a996" providerId="ADAL" clId="{4C89AD2D-B60A-479F-9F95-9D423A06FAEA}" dt="2024-06-14T18:13:57.536" v="6012"/>
          <ac:spMkLst>
            <pc:docMk/>
            <pc:sldMk cId="2074140981" sldId="806"/>
            <ac:spMk id="2" creationId="{A0A3E52D-E5C4-439F-2168-A42F84116653}"/>
          </ac:spMkLst>
        </pc:spChg>
        <pc:spChg chg="add mod">
          <ac:chgData name="Andreas Koksrud" userId="9d9beba6-c052-407a-8599-c781a677a996" providerId="ADAL" clId="{4C89AD2D-B60A-479F-9F95-9D423A06FAEA}" dt="2024-06-14T18:13:57.536" v="6012"/>
          <ac:spMkLst>
            <pc:docMk/>
            <pc:sldMk cId="2074140981" sldId="806"/>
            <ac:spMk id="5" creationId="{AF748C7A-0731-52F6-CE04-41EDF11833D2}"/>
          </ac:spMkLst>
        </pc:spChg>
      </pc:sldChg>
      <pc:sldChg chg="addSp delSp modSp add mod">
        <pc:chgData name="Andreas Koksrud" userId="9d9beba6-c052-407a-8599-c781a677a996" providerId="ADAL" clId="{4C89AD2D-B60A-479F-9F95-9D423A06FAEA}" dt="2024-08-03T09:37:53.405" v="35379" actId="20577"/>
        <pc:sldMkLst>
          <pc:docMk/>
          <pc:sldMk cId="3317680748" sldId="807"/>
        </pc:sldMkLst>
        <pc:spChg chg="add mod">
          <ac:chgData name="Andreas Koksrud" userId="9d9beba6-c052-407a-8599-c781a677a996" providerId="ADAL" clId="{4C89AD2D-B60A-479F-9F95-9D423A06FAEA}" dt="2024-08-03T09:37:53.405" v="35379" actId="20577"/>
          <ac:spMkLst>
            <pc:docMk/>
            <pc:sldMk cId="3317680748" sldId="807"/>
            <ac:spMk id="2" creationId="{E790474C-3E04-C03F-BF67-0BA659D86857}"/>
          </ac:spMkLst>
        </pc:spChg>
        <pc:spChg chg="add mod">
          <ac:chgData name="Andreas Koksrud" userId="9d9beba6-c052-407a-8599-c781a677a996" providerId="ADAL" clId="{4C89AD2D-B60A-479F-9F95-9D423A06FAEA}" dt="2024-06-17T18:12:10.157" v="11233" actId="11530"/>
          <ac:spMkLst>
            <pc:docMk/>
            <pc:sldMk cId="3317680748" sldId="807"/>
            <ac:spMk id="7" creationId="{C4CCF74F-5A2B-0D8E-CDA1-81EAB6E74DC1}"/>
          </ac:spMkLst>
        </pc:spChg>
        <pc:spChg chg="add mod">
          <ac:chgData name="Andreas Koksrud" userId="9d9beba6-c052-407a-8599-c781a677a996" providerId="ADAL" clId="{4C89AD2D-B60A-479F-9F95-9D423A06FAEA}" dt="2024-06-17T18:16:54.441" v="11272" actId="1036"/>
          <ac:spMkLst>
            <pc:docMk/>
            <pc:sldMk cId="3317680748" sldId="807"/>
            <ac:spMk id="10" creationId="{65387593-585B-34A1-F056-D012757079DC}"/>
          </ac:spMkLst>
        </pc:spChg>
        <pc:spChg chg="add mod">
          <ac:chgData name="Andreas Koksrud" userId="9d9beba6-c052-407a-8599-c781a677a996" providerId="ADAL" clId="{4C89AD2D-B60A-479F-9F95-9D423A06FAEA}" dt="2024-06-14T18:13:59.279" v="6013"/>
          <ac:spMkLst>
            <pc:docMk/>
            <pc:sldMk cId="3317680748" sldId="807"/>
            <ac:spMk id="11" creationId="{4F97F8D0-C9FD-DEEA-8FAF-2FA72AB0D3C6}"/>
          </ac:spMkLst>
        </pc:spChg>
        <pc:spChg chg="add mod">
          <ac:chgData name="Andreas Koksrud" userId="9d9beba6-c052-407a-8599-c781a677a996" providerId="ADAL" clId="{4C89AD2D-B60A-479F-9F95-9D423A06FAEA}" dt="2024-06-14T18:13:59.279" v="6013"/>
          <ac:spMkLst>
            <pc:docMk/>
            <pc:sldMk cId="3317680748" sldId="807"/>
            <ac:spMk id="12" creationId="{F1558967-4E8F-A5E3-17A5-DF5F57A5BB0E}"/>
          </ac:spMkLst>
        </pc:spChg>
        <pc:spChg chg="add mod">
          <ac:chgData name="Andreas Koksrud" userId="9d9beba6-c052-407a-8599-c781a677a996" providerId="ADAL" clId="{4C89AD2D-B60A-479F-9F95-9D423A06FAEA}" dt="2024-06-17T18:17:01.876" v="11275" actId="1036"/>
          <ac:spMkLst>
            <pc:docMk/>
            <pc:sldMk cId="3317680748" sldId="807"/>
            <ac:spMk id="13" creationId="{9A0364D7-2F9D-221D-179C-B5C437DDEDAE}"/>
          </ac:spMkLst>
        </pc:spChg>
        <pc:picChg chg="mod modCrop">
          <ac:chgData name="Andreas Koksrud" userId="9d9beba6-c052-407a-8599-c781a677a996" providerId="ADAL" clId="{4C89AD2D-B60A-479F-9F95-9D423A06FAEA}" dt="2024-06-17T18:15:56.168" v="11244" actId="732"/>
          <ac:picMkLst>
            <pc:docMk/>
            <pc:sldMk cId="3317680748" sldId="807"/>
            <ac:picMk id="3" creationId="{EEE812BB-94BC-E75C-8D73-F5325A8C9C2F}"/>
          </ac:picMkLst>
        </pc:picChg>
        <pc:picChg chg="mod">
          <ac:chgData name="Andreas Koksrud" userId="9d9beba6-c052-407a-8599-c781a677a996" providerId="ADAL" clId="{4C89AD2D-B60A-479F-9F95-9D423A06FAEA}" dt="2024-06-17T18:15:39.707" v="11240" actId="14100"/>
          <ac:picMkLst>
            <pc:docMk/>
            <pc:sldMk cId="3317680748" sldId="807"/>
            <ac:picMk id="4" creationId="{86EF8AC2-1FA4-0668-002B-4B6191EFAA6F}"/>
          </ac:picMkLst>
        </pc:picChg>
        <pc:picChg chg="del">
          <ac:chgData name="Andreas Koksrud" userId="9d9beba6-c052-407a-8599-c781a677a996" providerId="ADAL" clId="{4C89AD2D-B60A-479F-9F95-9D423A06FAEA}" dt="2024-06-17T18:15:25.651" v="11234" actId="478"/>
          <ac:picMkLst>
            <pc:docMk/>
            <pc:sldMk cId="3317680748" sldId="807"/>
            <ac:picMk id="5" creationId="{22851178-26BC-966B-A70F-54643C45EFE4}"/>
          </ac:picMkLst>
        </pc:picChg>
        <pc:picChg chg="add mod">
          <ac:chgData name="Andreas Koksrud" userId="9d9beba6-c052-407a-8599-c781a677a996" providerId="ADAL" clId="{4C89AD2D-B60A-479F-9F95-9D423A06FAEA}" dt="2024-07-31T19:35:30.676" v="31937" actId="1035"/>
          <ac:picMkLst>
            <pc:docMk/>
            <pc:sldMk cId="3317680748" sldId="807"/>
            <ac:picMk id="9" creationId="{3ECBF583-91C0-AB3A-CE19-5A3DEFBD8BFD}"/>
          </ac:picMkLst>
        </pc:picChg>
        <pc:cxnChg chg="add mod">
          <ac:chgData name="Andreas Koksrud" userId="9d9beba6-c052-407a-8599-c781a677a996" providerId="ADAL" clId="{4C89AD2D-B60A-479F-9F95-9D423A06FAEA}" dt="2024-06-14T14:56:19.291" v="5372" actId="14100"/>
          <ac:cxnSpMkLst>
            <pc:docMk/>
            <pc:sldMk cId="3317680748" sldId="807"/>
            <ac:cxnSpMk id="6" creationId="{BDFC12F6-9CA7-A05A-3CB7-614F06B779EE}"/>
          </ac:cxnSpMkLst>
        </pc:cxnChg>
      </pc:sldChg>
      <pc:sldChg chg="addSp delSp modSp add mod">
        <pc:chgData name="Andreas Koksrud" userId="9d9beba6-c052-407a-8599-c781a677a996" providerId="ADAL" clId="{4C89AD2D-B60A-479F-9F95-9D423A06FAEA}" dt="2024-06-17T18:36:44.785" v="11283" actId="478"/>
        <pc:sldMkLst>
          <pc:docMk/>
          <pc:sldMk cId="197388729" sldId="808"/>
        </pc:sldMkLst>
        <pc:spChg chg="add mod">
          <ac:chgData name="Andreas Koksrud" userId="9d9beba6-c052-407a-8599-c781a677a996" providerId="ADAL" clId="{4C89AD2D-B60A-479F-9F95-9D423A06FAEA}" dt="2024-06-14T18:14:00.897" v="6014"/>
          <ac:spMkLst>
            <pc:docMk/>
            <pc:sldMk cId="197388729" sldId="808"/>
            <ac:spMk id="4" creationId="{A58682F4-4B56-74F7-AAB1-BFAA25487457}"/>
          </ac:spMkLst>
        </pc:spChg>
        <pc:spChg chg="add mod">
          <ac:chgData name="Andreas Koksrud" userId="9d9beba6-c052-407a-8599-c781a677a996" providerId="ADAL" clId="{4C89AD2D-B60A-479F-9F95-9D423A06FAEA}" dt="2024-06-14T18:14:00.897" v="6014"/>
          <ac:spMkLst>
            <pc:docMk/>
            <pc:sldMk cId="197388729" sldId="808"/>
            <ac:spMk id="5" creationId="{4E339DD2-A12E-A0D1-41B4-089F9F222ED1}"/>
          </ac:spMkLst>
        </pc:spChg>
        <pc:spChg chg="del mod">
          <ac:chgData name="Andreas Koksrud" userId="9d9beba6-c052-407a-8599-c781a677a996" providerId="ADAL" clId="{4C89AD2D-B60A-479F-9F95-9D423A06FAEA}" dt="2024-06-17T18:36:44.785" v="11283" actId="478"/>
          <ac:spMkLst>
            <pc:docMk/>
            <pc:sldMk cId="197388729" sldId="808"/>
            <ac:spMk id="6" creationId="{368EF28D-23AD-D8A3-05B5-AAD612FE36D2}"/>
          </ac:spMkLst>
        </pc:spChg>
      </pc:sldChg>
      <pc:sldChg chg="addSp modSp add del">
        <pc:chgData name="Andreas Koksrud" userId="9d9beba6-c052-407a-8599-c781a677a996" providerId="ADAL" clId="{4C89AD2D-B60A-479F-9F95-9D423A06FAEA}" dt="2024-06-17T18:10:10.247" v="11223" actId="47"/>
        <pc:sldMkLst>
          <pc:docMk/>
          <pc:sldMk cId="1335476865" sldId="813"/>
        </pc:sldMkLst>
        <pc:spChg chg="add mod">
          <ac:chgData name="Andreas Koksrud" userId="9d9beba6-c052-407a-8599-c781a677a996" providerId="ADAL" clId="{4C89AD2D-B60A-479F-9F95-9D423A06FAEA}" dt="2024-06-14T18:13:56.306" v="6011"/>
          <ac:spMkLst>
            <pc:docMk/>
            <pc:sldMk cId="1335476865" sldId="813"/>
            <ac:spMk id="5" creationId="{E5FA0D71-A021-C3A2-17ED-CB5FA788F074}"/>
          </ac:spMkLst>
        </pc:spChg>
        <pc:spChg chg="add mod">
          <ac:chgData name="Andreas Koksrud" userId="9d9beba6-c052-407a-8599-c781a677a996" providerId="ADAL" clId="{4C89AD2D-B60A-479F-9F95-9D423A06FAEA}" dt="2024-06-14T18:13:56.306" v="6011"/>
          <ac:spMkLst>
            <pc:docMk/>
            <pc:sldMk cId="1335476865" sldId="813"/>
            <ac:spMk id="6" creationId="{116329B5-A283-2AFA-F431-7D8812DA7345}"/>
          </ac:spMkLst>
        </pc:spChg>
      </pc:sldChg>
      <pc:sldChg chg="addSp modSp add mod">
        <pc:chgData name="Andreas Koksrud" userId="9d9beba6-c052-407a-8599-c781a677a996" providerId="ADAL" clId="{4C89AD2D-B60A-479F-9F95-9D423A06FAEA}" dt="2024-08-04T16:07:44.965" v="36508" actId="20577"/>
        <pc:sldMkLst>
          <pc:docMk/>
          <pc:sldMk cId="248187023" sldId="814"/>
        </pc:sldMkLst>
        <pc:spChg chg="add mod">
          <ac:chgData name="Andreas Koksrud" userId="9d9beba6-c052-407a-8599-c781a677a996" providerId="ADAL" clId="{4C89AD2D-B60A-479F-9F95-9D423A06FAEA}" dt="2024-06-14T18:18:10.943" v="6344"/>
          <ac:spMkLst>
            <pc:docMk/>
            <pc:sldMk cId="248187023" sldId="814"/>
            <ac:spMk id="4" creationId="{982AC858-077B-83FC-1056-2C3D9285BC8E}"/>
          </ac:spMkLst>
        </pc:spChg>
        <pc:spChg chg="add mod">
          <ac:chgData name="Andreas Koksrud" userId="9d9beba6-c052-407a-8599-c781a677a996" providerId="ADAL" clId="{4C89AD2D-B60A-479F-9F95-9D423A06FAEA}" dt="2024-06-14T18:18:10.943" v="6344"/>
          <ac:spMkLst>
            <pc:docMk/>
            <pc:sldMk cId="248187023" sldId="814"/>
            <ac:spMk id="5" creationId="{9D69FA28-12F4-38E1-C193-CC0429BD3868}"/>
          </ac:spMkLst>
        </pc:spChg>
        <pc:spChg chg="add mod">
          <ac:chgData name="Andreas Koksrud" userId="9d9beba6-c052-407a-8599-c781a677a996" providerId="ADAL" clId="{4C89AD2D-B60A-479F-9F95-9D423A06FAEA}" dt="2024-07-16T13:30:47.733" v="24069" actId="1035"/>
          <ac:spMkLst>
            <pc:docMk/>
            <pc:sldMk cId="248187023" sldId="814"/>
            <ac:spMk id="6" creationId="{DFB21DF8-CA64-640D-BF47-5EE194339520}"/>
          </ac:spMkLst>
        </pc:spChg>
        <pc:spChg chg="add mod">
          <ac:chgData name="Andreas Koksrud" userId="9d9beba6-c052-407a-8599-c781a677a996" providerId="ADAL" clId="{4C89AD2D-B60A-479F-9F95-9D423A06FAEA}" dt="2024-07-16T13:31:28.367" v="24093" actId="14100"/>
          <ac:spMkLst>
            <pc:docMk/>
            <pc:sldMk cId="248187023" sldId="814"/>
            <ac:spMk id="7" creationId="{6F25A99D-8ED4-7119-D181-E4DE2A17A1BE}"/>
          </ac:spMkLst>
        </pc:spChg>
        <pc:spChg chg="mod">
          <ac:chgData name="Andreas Koksrud" userId="9d9beba6-c052-407a-8599-c781a677a996" providerId="ADAL" clId="{4C89AD2D-B60A-479F-9F95-9D423A06FAEA}" dt="2024-08-04T16:07:44.965" v="36508" actId="20577"/>
          <ac:spMkLst>
            <pc:docMk/>
            <pc:sldMk cId="248187023" sldId="814"/>
            <ac:spMk id="180" creationId="{00000000-0000-0000-0000-000000000000}"/>
          </ac:spMkLst>
        </pc:spChg>
      </pc:sldChg>
      <pc:sldChg chg="addSp modSp add mod">
        <pc:chgData name="Andreas Koksrud" userId="9d9beba6-c052-407a-8599-c781a677a996" providerId="ADAL" clId="{4C89AD2D-B60A-479F-9F95-9D423A06FAEA}" dt="2024-08-04T16:07:33.827" v="36485" actId="20577"/>
        <pc:sldMkLst>
          <pc:docMk/>
          <pc:sldMk cId="2920848915" sldId="815"/>
        </pc:sldMkLst>
        <pc:spChg chg="add mod">
          <ac:chgData name="Andreas Koksrud" userId="9d9beba6-c052-407a-8599-c781a677a996" providerId="ADAL" clId="{4C89AD2D-B60A-479F-9F95-9D423A06FAEA}" dt="2024-06-14T18:18:12.240" v="6345"/>
          <ac:spMkLst>
            <pc:docMk/>
            <pc:sldMk cId="2920848915" sldId="815"/>
            <ac:spMk id="3" creationId="{135AE391-0AC2-8879-72DE-D0FE148306CD}"/>
          </ac:spMkLst>
        </pc:spChg>
        <pc:spChg chg="add mod">
          <ac:chgData name="Andreas Koksrud" userId="9d9beba6-c052-407a-8599-c781a677a996" providerId="ADAL" clId="{4C89AD2D-B60A-479F-9F95-9D423A06FAEA}" dt="2024-06-14T18:18:12.240" v="6345"/>
          <ac:spMkLst>
            <pc:docMk/>
            <pc:sldMk cId="2920848915" sldId="815"/>
            <ac:spMk id="4" creationId="{F58B80D0-A570-42EB-0004-4602DD0F1A72}"/>
          </ac:spMkLst>
        </pc:spChg>
        <pc:spChg chg="add mod">
          <ac:chgData name="Andreas Koksrud" userId="9d9beba6-c052-407a-8599-c781a677a996" providerId="ADAL" clId="{4C89AD2D-B60A-479F-9F95-9D423A06FAEA}" dt="2024-07-16T13:29:10.662" v="24035" actId="208"/>
          <ac:spMkLst>
            <pc:docMk/>
            <pc:sldMk cId="2920848915" sldId="815"/>
            <ac:spMk id="5" creationId="{AA9519E6-5413-DC1F-D112-E1E955109FC5}"/>
          </ac:spMkLst>
        </pc:spChg>
        <pc:spChg chg="add mod">
          <ac:chgData name="Andreas Koksrud" userId="9d9beba6-c052-407a-8599-c781a677a996" providerId="ADAL" clId="{4C89AD2D-B60A-479F-9F95-9D423A06FAEA}" dt="2024-07-16T13:33:45.409" v="24161" actId="14100"/>
          <ac:spMkLst>
            <pc:docMk/>
            <pc:sldMk cId="2920848915" sldId="815"/>
            <ac:spMk id="6" creationId="{EA7435AB-135C-8823-3B7C-480E86BC08A5}"/>
          </ac:spMkLst>
        </pc:spChg>
        <pc:spChg chg="mod">
          <ac:chgData name="Andreas Koksrud" userId="9d9beba6-c052-407a-8599-c781a677a996" providerId="ADAL" clId="{4C89AD2D-B60A-479F-9F95-9D423A06FAEA}" dt="2024-08-04T16:07:33.827" v="36485" actId="20577"/>
          <ac:spMkLst>
            <pc:docMk/>
            <pc:sldMk cId="2920848915" sldId="815"/>
            <ac:spMk id="180" creationId="{00000000-0000-0000-0000-000000000000}"/>
          </ac:spMkLst>
        </pc:spChg>
      </pc:sldChg>
      <pc:sldChg chg="addSp delSp modSp add mod">
        <pc:chgData name="Andreas Koksrud" userId="9d9beba6-c052-407a-8599-c781a677a996" providerId="ADAL" clId="{4C89AD2D-B60A-479F-9F95-9D423A06FAEA}" dt="2024-08-04T16:07:28.213" v="36468" actId="20577"/>
        <pc:sldMkLst>
          <pc:docMk/>
          <pc:sldMk cId="2825686732" sldId="816"/>
        </pc:sldMkLst>
        <pc:spChg chg="add mod">
          <ac:chgData name="Andreas Koksrud" userId="9d9beba6-c052-407a-8599-c781a677a996" providerId="ADAL" clId="{4C89AD2D-B60A-479F-9F95-9D423A06FAEA}" dt="2024-06-14T18:18:13.939" v="6346"/>
          <ac:spMkLst>
            <pc:docMk/>
            <pc:sldMk cId="2825686732" sldId="816"/>
            <ac:spMk id="2" creationId="{AE75409C-3DD4-ADA2-A349-837645746B45}"/>
          </ac:spMkLst>
        </pc:spChg>
        <pc:spChg chg="add mod">
          <ac:chgData name="Andreas Koksrud" userId="9d9beba6-c052-407a-8599-c781a677a996" providerId="ADAL" clId="{4C89AD2D-B60A-479F-9F95-9D423A06FAEA}" dt="2024-06-14T18:18:13.939" v="6346"/>
          <ac:spMkLst>
            <pc:docMk/>
            <pc:sldMk cId="2825686732" sldId="816"/>
            <ac:spMk id="5" creationId="{FC6163A4-D287-BE29-35BF-ECAFB86F98FC}"/>
          </ac:spMkLst>
        </pc:spChg>
        <pc:spChg chg="mod">
          <ac:chgData name="Andreas Koksrud" userId="9d9beba6-c052-407a-8599-c781a677a996" providerId="ADAL" clId="{4C89AD2D-B60A-479F-9F95-9D423A06FAEA}" dt="2024-08-04T16:07:28.213" v="36468" actId="20577"/>
          <ac:spMkLst>
            <pc:docMk/>
            <pc:sldMk cId="2825686732" sldId="816"/>
            <ac:spMk id="180" creationId="{00000000-0000-0000-0000-000000000000}"/>
          </ac:spMkLst>
        </pc:spChg>
        <pc:picChg chg="del mod modCrop">
          <ac:chgData name="Andreas Koksrud" userId="9d9beba6-c052-407a-8599-c781a677a996" providerId="ADAL" clId="{4C89AD2D-B60A-479F-9F95-9D423A06FAEA}" dt="2024-07-16T14:14:37.817" v="25392" actId="478"/>
          <ac:picMkLst>
            <pc:docMk/>
            <pc:sldMk cId="2825686732" sldId="816"/>
            <ac:picMk id="7" creationId="{051CF5BC-80FB-B094-F159-E8B283C64781}"/>
          </ac:picMkLst>
        </pc:picChg>
        <pc:picChg chg="add mod">
          <ac:chgData name="Andreas Koksrud" userId="9d9beba6-c052-407a-8599-c781a677a996" providerId="ADAL" clId="{4C89AD2D-B60A-479F-9F95-9D423A06FAEA}" dt="2024-07-16T14:13:56.726" v="25361" actId="14100"/>
          <ac:picMkLst>
            <pc:docMk/>
            <pc:sldMk cId="2825686732" sldId="816"/>
            <ac:picMk id="8" creationId="{439A1436-276C-00CE-D626-B41FB74BE9FB}"/>
          </ac:picMkLst>
        </pc:picChg>
        <pc:picChg chg="add mod">
          <ac:chgData name="Andreas Koksrud" userId="9d9beba6-c052-407a-8599-c781a677a996" providerId="ADAL" clId="{4C89AD2D-B60A-479F-9F95-9D423A06FAEA}" dt="2024-07-16T14:15:07.540" v="25397" actId="1076"/>
          <ac:picMkLst>
            <pc:docMk/>
            <pc:sldMk cId="2825686732" sldId="816"/>
            <ac:picMk id="10" creationId="{BD160440-249F-7C67-C979-F9A5BA242F98}"/>
          </ac:picMkLst>
        </pc:picChg>
      </pc:sldChg>
      <pc:sldChg chg="addSp modSp add mod">
        <pc:chgData name="Andreas Koksrud" userId="9d9beba6-c052-407a-8599-c781a677a996" providerId="ADAL" clId="{4C89AD2D-B60A-479F-9F95-9D423A06FAEA}" dt="2024-08-04T16:07:14.857" v="36422" actId="20577"/>
        <pc:sldMkLst>
          <pc:docMk/>
          <pc:sldMk cId="3012956304" sldId="817"/>
        </pc:sldMkLst>
        <pc:spChg chg="add mod">
          <ac:chgData name="Andreas Koksrud" userId="9d9beba6-c052-407a-8599-c781a677a996" providerId="ADAL" clId="{4C89AD2D-B60A-479F-9F95-9D423A06FAEA}" dt="2024-06-14T18:18:16.014" v="6347"/>
          <ac:spMkLst>
            <pc:docMk/>
            <pc:sldMk cId="3012956304" sldId="817"/>
            <ac:spMk id="3" creationId="{D30D5FEC-AFFE-2542-B83F-F3783C0A52A8}"/>
          </ac:spMkLst>
        </pc:spChg>
        <pc:spChg chg="add mod">
          <ac:chgData name="Andreas Koksrud" userId="9d9beba6-c052-407a-8599-c781a677a996" providerId="ADAL" clId="{4C89AD2D-B60A-479F-9F95-9D423A06FAEA}" dt="2024-06-14T18:18:16.014" v="6347"/>
          <ac:spMkLst>
            <pc:docMk/>
            <pc:sldMk cId="3012956304" sldId="817"/>
            <ac:spMk id="4" creationId="{782EE758-968B-A34F-9A95-9495D1837EC8}"/>
          </ac:spMkLst>
        </pc:spChg>
        <pc:spChg chg="add mod">
          <ac:chgData name="Andreas Koksrud" userId="9d9beba6-c052-407a-8599-c781a677a996" providerId="ADAL" clId="{4C89AD2D-B60A-479F-9F95-9D423A06FAEA}" dt="2024-07-16T14:23:11.805" v="25412" actId="1038"/>
          <ac:spMkLst>
            <pc:docMk/>
            <pc:sldMk cId="3012956304" sldId="817"/>
            <ac:spMk id="5" creationId="{D3387783-D64E-1205-7EB0-0EEC7313F540}"/>
          </ac:spMkLst>
        </pc:spChg>
        <pc:spChg chg="mod">
          <ac:chgData name="Andreas Koksrud" userId="9d9beba6-c052-407a-8599-c781a677a996" providerId="ADAL" clId="{4C89AD2D-B60A-479F-9F95-9D423A06FAEA}" dt="2024-08-04T16:07:14.857" v="36422" actId="20577"/>
          <ac:spMkLst>
            <pc:docMk/>
            <pc:sldMk cId="3012956304" sldId="817"/>
            <ac:spMk id="180" creationId="{00000000-0000-0000-0000-000000000000}"/>
          </ac:spMkLst>
        </pc:spChg>
        <pc:spChg chg="mod">
          <ac:chgData name="Andreas Koksrud" userId="9d9beba6-c052-407a-8599-c781a677a996" providerId="ADAL" clId="{4C89AD2D-B60A-479F-9F95-9D423A06FAEA}" dt="2024-07-05T19:30:37.591" v="20671" actId="6549"/>
          <ac:spMkLst>
            <pc:docMk/>
            <pc:sldMk cId="3012956304" sldId="817"/>
            <ac:spMk id="181" creationId="{00000000-0000-0000-0000-000000000000}"/>
          </ac:spMkLst>
        </pc:spChg>
      </pc:sldChg>
      <pc:sldChg chg="addSp modSp add mod">
        <pc:chgData name="Andreas Koksrud" userId="9d9beba6-c052-407a-8599-c781a677a996" providerId="ADAL" clId="{4C89AD2D-B60A-479F-9F95-9D423A06FAEA}" dt="2024-08-04T16:07:21.167" v="36445" actId="20577"/>
        <pc:sldMkLst>
          <pc:docMk/>
          <pc:sldMk cId="958133851" sldId="818"/>
        </pc:sldMkLst>
        <pc:spChg chg="add mod">
          <ac:chgData name="Andreas Koksrud" userId="9d9beba6-c052-407a-8599-c781a677a996" providerId="ADAL" clId="{4C89AD2D-B60A-479F-9F95-9D423A06FAEA}" dt="2024-06-14T18:18:17.044" v="6348"/>
          <ac:spMkLst>
            <pc:docMk/>
            <pc:sldMk cId="958133851" sldId="818"/>
            <ac:spMk id="2" creationId="{817F8C65-9EDB-6E79-B7B3-D68730854EA7}"/>
          </ac:spMkLst>
        </pc:spChg>
        <pc:spChg chg="mod">
          <ac:chgData name="Andreas Koksrud" userId="9d9beba6-c052-407a-8599-c781a677a996" providerId="ADAL" clId="{4C89AD2D-B60A-479F-9F95-9D423A06FAEA}" dt="2024-07-05T19:31:05.544" v="20714" actId="20577"/>
          <ac:spMkLst>
            <pc:docMk/>
            <pc:sldMk cId="958133851" sldId="818"/>
            <ac:spMk id="4" creationId="{37EF3563-5B7A-5CA5-59AD-483E13C51ACD}"/>
          </ac:spMkLst>
        </pc:spChg>
        <pc:spChg chg="add mod">
          <ac:chgData name="Andreas Koksrud" userId="9d9beba6-c052-407a-8599-c781a677a996" providerId="ADAL" clId="{4C89AD2D-B60A-479F-9F95-9D423A06FAEA}" dt="2024-06-14T18:18:17.044" v="6348"/>
          <ac:spMkLst>
            <pc:docMk/>
            <pc:sldMk cId="958133851" sldId="818"/>
            <ac:spMk id="5" creationId="{C751BA6C-2C9E-F12C-680F-73722C63B520}"/>
          </ac:spMkLst>
        </pc:spChg>
        <pc:spChg chg="mod">
          <ac:chgData name="Andreas Koksrud" userId="9d9beba6-c052-407a-8599-c781a677a996" providerId="ADAL" clId="{4C89AD2D-B60A-479F-9F95-9D423A06FAEA}" dt="2024-08-04T16:07:21.167" v="36445" actId="20577"/>
          <ac:spMkLst>
            <pc:docMk/>
            <pc:sldMk cId="958133851" sldId="818"/>
            <ac:spMk id="180" creationId="{00000000-0000-0000-0000-000000000000}"/>
          </ac:spMkLst>
        </pc:spChg>
      </pc:sldChg>
      <pc:sldChg chg="addSp modSp add mod">
        <pc:chgData name="Andreas Koksrud" userId="9d9beba6-c052-407a-8599-c781a677a996" providerId="ADAL" clId="{4C89AD2D-B60A-479F-9F95-9D423A06FAEA}" dt="2024-08-04T16:16:32.358" v="36547" actId="20577"/>
        <pc:sldMkLst>
          <pc:docMk/>
          <pc:sldMk cId="3123567294" sldId="819"/>
        </pc:sldMkLst>
        <pc:spChg chg="add mod">
          <ac:chgData name="Andreas Koksrud" userId="9d9beba6-c052-407a-8599-c781a677a996" providerId="ADAL" clId="{4C89AD2D-B60A-479F-9F95-9D423A06FAEA}" dt="2024-06-14T18:18:18.830" v="6349"/>
          <ac:spMkLst>
            <pc:docMk/>
            <pc:sldMk cId="3123567294" sldId="819"/>
            <ac:spMk id="2" creationId="{ADA53732-5FDD-BE78-A650-670F214539DF}"/>
          </ac:spMkLst>
        </pc:spChg>
        <pc:spChg chg="add mod">
          <ac:chgData name="Andreas Koksrud" userId="9d9beba6-c052-407a-8599-c781a677a996" providerId="ADAL" clId="{4C89AD2D-B60A-479F-9F95-9D423A06FAEA}" dt="2024-06-14T18:18:18.830" v="6349"/>
          <ac:spMkLst>
            <pc:docMk/>
            <pc:sldMk cId="3123567294" sldId="819"/>
            <ac:spMk id="3" creationId="{41465CF4-20DA-163A-99C6-1D2297ACF95C}"/>
          </ac:spMkLst>
        </pc:spChg>
        <pc:spChg chg="mod">
          <ac:chgData name="Andreas Koksrud" userId="9d9beba6-c052-407a-8599-c781a677a996" providerId="ADAL" clId="{4C89AD2D-B60A-479F-9F95-9D423A06FAEA}" dt="2024-08-04T16:16:32.358" v="36547" actId="20577"/>
          <ac:spMkLst>
            <pc:docMk/>
            <pc:sldMk cId="3123567294" sldId="819"/>
            <ac:spMk id="180" creationId="{00000000-0000-0000-0000-000000000000}"/>
          </ac:spMkLst>
        </pc:spChg>
      </pc:sldChg>
      <pc:sldChg chg="addSp delSp modSp add mod">
        <pc:chgData name="Andreas Koksrud" userId="9d9beba6-c052-407a-8599-c781a677a996" providerId="ADAL" clId="{4C89AD2D-B60A-479F-9F95-9D423A06FAEA}" dt="2024-08-06T13:18:56.286" v="38929" actId="20577"/>
        <pc:sldMkLst>
          <pc:docMk/>
          <pc:sldMk cId="2810975730" sldId="820"/>
        </pc:sldMkLst>
        <pc:spChg chg="del">
          <ac:chgData name="Andreas Koksrud" userId="9d9beba6-c052-407a-8599-c781a677a996" providerId="ADAL" clId="{4C89AD2D-B60A-479F-9F95-9D423A06FAEA}" dt="2024-08-06T13:18:47.882" v="38918" actId="478"/>
          <ac:spMkLst>
            <pc:docMk/>
            <pc:sldMk cId="2810975730" sldId="820"/>
            <ac:spMk id="2" creationId="{EFA6CF54-66C6-606A-C83D-78C65C5627AA}"/>
          </ac:spMkLst>
        </pc:spChg>
        <pc:spChg chg="mod">
          <ac:chgData name="Andreas Koksrud" userId="9d9beba6-c052-407a-8599-c781a677a996" providerId="ADAL" clId="{4C89AD2D-B60A-479F-9F95-9D423A06FAEA}" dt="2024-08-06T13:18:56.286" v="38929" actId="20577"/>
          <ac:spMkLst>
            <pc:docMk/>
            <pc:sldMk cId="2810975730" sldId="820"/>
            <ac:spMk id="4" creationId="{7B2B45CA-95BD-2704-AA56-E8D306F64CB7}"/>
          </ac:spMkLst>
        </pc:spChg>
        <pc:spChg chg="add mod">
          <ac:chgData name="Andreas Koksrud" userId="9d9beba6-c052-407a-8599-c781a677a996" providerId="ADAL" clId="{4C89AD2D-B60A-479F-9F95-9D423A06FAEA}" dt="2024-06-14T18:19:17.173" v="6420"/>
          <ac:spMkLst>
            <pc:docMk/>
            <pc:sldMk cId="2810975730" sldId="820"/>
            <ac:spMk id="6" creationId="{E608A65F-B9C5-1984-F17F-8C6358DBAB39}"/>
          </ac:spMkLst>
        </pc:spChg>
        <pc:spChg chg="add mod">
          <ac:chgData name="Andreas Koksrud" userId="9d9beba6-c052-407a-8599-c781a677a996" providerId="ADAL" clId="{4C89AD2D-B60A-479F-9F95-9D423A06FAEA}" dt="2024-06-14T18:19:17.173" v="6420"/>
          <ac:spMkLst>
            <pc:docMk/>
            <pc:sldMk cId="2810975730" sldId="820"/>
            <ac:spMk id="7" creationId="{4BBD0E0B-CE5A-A623-9813-5C4BAB3A6CC3}"/>
          </ac:spMkLst>
        </pc:spChg>
        <pc:spChg chg="mod">
          <ac:chgData name="Andreas Koksrud" userId="9d9beba6-c052-407a-8599-c781a677a996" providerId="ADAL" clId="{4C89AD2D-B60A-479F-9F95-9D423A06FAEA}" dt="2024-08-06T13:18:27.348" v="38917" actId="20577"/>
          <ac:spMkLst>
            <pc:docMk/>
            <pc:sldMk cId="2810975730" sldId="820"/>
            <ac:spMk id="181" creationId="{00000000-0000-0000-0000-000000000000}"/>
          </ac:spMkLst>
        </pc:spChg>
        <pc:cxnChg chg="del">
          <ac:chgData name="Andreas Koksrud" userId="9d9beba6-c052-407a-8599-c781a677a996" providerId="ADAL" clId="{4C89AD2D-B60A-479F-9F95-9D423A06FAEA}" dt="2024-08-06T13:18:49.476" v="38919" actId="478"/>
          <ac:cxnSpMkLst>
            <pc:docMk/>
            <pc:sldMk cId="2810975730" sldId="820"/>
            <ac:cxnSpMk id="5" creationId="{D14ABB27-D6A3-B3EE-DE7E-05B9153761CD}"/>
          </ac:cxnSpMkLst>
        </pc:cxnChg>
      </pc:sldChg>
      <pc:sldChg chg="addSp modSp add mod">
        <pc:chgData name="Andreas Koksrud" userId="9d9beba6-c052-407a-8599-c781a677a996" providerId="ADAL" clId="{4C89AD2D-B60A-479F-9F95-9D423A06FAEA}" dt="2024-08-06T13:20:32.911" v="39020" actId="6549"/>
        <pc:sldMkLst>
          <pc:docMk/>
          <pc:sldMk cId="484354108" sldId="821"/>
        </pc:sldMkLst>
        <pc:spChg chg="add mod">
          <ac:chgData name="Andreas Koksrud" userId="9d9beba6-c052-407a-8599-c781a677a996" providerId="ADAL" clId="{4C89AD2D-B60A-479F-9F95-9D423A06FAEA}" dt="2024-06-14T18:19:18.369" v="6421"/>
          <ac:spMkLst>
            <pc:docMk/>
            <pc:sldMk cId="484354108" sldId="821"/>
            <ac:spMk id="2" creationId="{46DF7738-42A1-8C66-D062-519011131894}"/>
          </ac:spMkLst>
        </pc:spChg>
        <pc:spChg chg="mod">
          <ac:chgData name="Andreas Koksrud" userId="9d9beba6-c052-407a-8599-c781a677a996" providerId="ADAL" clId="{4C89AD2D-B60A-479F-9F95-9D423A06FAEA}" dt="2024-08-06T13:20:32.911" v="39020" actId="6549"/>
          <ac:spMkLst>
            <pc:docMk/>
            <pc:sldMk cId="484354108" sldId="821"/>
            <ac:spMk id="5" creationId="{2B5F87C7-1A75-AE43-144E-BC06017C5C2F}"/>
          </ac:spMkLst>
        </pc:spChg>
        <pc:spChg chg="add mod">
          <ac:chgData name="Andreas Koksrud" userId="9d9beba6-c052-407a-8599-c781a677a996" providerId="ADAL" clId="{4C89AD2D-B60A-479F-9F95-9D423A06FAEA}" dt="2024-06-14T18:19:18.369" v="6421"/>
          <ac:spMkLst>
            <pc:docMk/>
            <pc:sldMk cId="484354108" sldId="821"/>
            <ac:spMk id="8" creationId="{8C1DF1F2-C95B-AB58-1B3A-7CE8CFCA2838}"/>
          </ac:spMkLst>
        </pc:spChg>
        <pc:spChg chg="mod">
          <ac:chgData name="Andreas Koksrud" userId="9d9beba6-c052-407a-8599-c781a677a996" providerId="ADAL" clId="{4C89AD2D-B60A-479F-9F95-9D423A06FAEA}" dt="2024-08-06T13:20:17.673" v="38988" actId="20577"/>
          <ac:spMkLst>
            <pc:docMk/>
            <pc:sldMk cId="484354108" sldId="821"/>
            <ac:spMk id="181" creationId="{00000000-0000-0000-0000-000000000000}"/>
          </ac:spMkLst>
        </pc:spChg>
      </pc:sldChg>
      <pc:sldChg chg="addSp modSp add mod">
        <pc:chgData name="Andreas Koksrud" userId="9d9beba6-c052-407a-8599-c781a677a996" providerId="ADAL" clId="{4C89AD2D-B60A-479F-9F95-9D423A06FAEA}" dt="2024-08-06T13:21:05.594" v="39028" actId="20577"/>
        <pc:sldMkLst>
          <pc:docMk/>
          <pc:sldMk cId="1297674930" sldId="822"/>
        </pc:sldMkLst>
        <pc:spChg chg="mod">
          <ac:chgData name="Andreas Koksrud" userId="9d9beba6-c052-407a-8599-c781a677a996" providerId="ADAL" clId="{4C89AD2D-B60A-479F-9F95-9D423A06FAEA}" dt="2024-08-06T13:21:05.594" v="39028" actId="20577"/>
          <ac:spMkLst>
            <pc:docMk/>
            <pc:sldMk cId="1297674930" sldId="822"/>
            <ac:spMk id="2" creationId="{021CA0C3-964C-194D-8088-55B4655C41AF}"/>
          </ac:spMkLst>
        </pc:spChg>
        <pc:spChg chg="add mod">
          <ac:chgData name="Andreas Koksrud" userId="9d9beba6-c052-407a-8599-c781a677a996" providerId="ADAL" clId="{4C89AD2D-B60A-479F-9F95-9D423A06FAEA}" dt="2024-06-14T18:19:19.348" v="6422"/>
          <ac:spMkLst>
            <pc:docMk/>
            <pc:sldMk cId="1297674930" sldId="822"/>
            <ac:spMk id="3" creationId="{FEECFD47-0A5B-3A2D-A459-D0216B72B1CD}"/>
          </ac:spMkLst>
        </pc:spChg>
        <pc:spChg chg="add mod">
          <ac:chgData name="Andreas Koksrud" userId="9d9beba6-c052-407a-8599-c781a677a996" providerId="ADAL" clId="{4C89AD2D-B60A-479F-9F95-9D423A06FAEA}" dt="2024-06-14T18:19:19.348" v="6422"/>
          <ac:spMkLst>
            <pc:docMk/>
            <pc:sldMk cId="1297674930" sldId="822"/>
            <ac:spMk id="5" creationId="{E23FCB6F-1649-E103-C32E-F510389E48C1}"/>
          </ac:spMkLst>
        </pc:spChg>
      </pc:sldChg>
      <pc:sldChg chg="addSp modSp add mod">
        <pc:chgData name="Andreas Koksrud" userId="9d9beba6-c052-407a-8599-c781a677a996" providerId="ADAL" clId="{4C89AD2D-B60A-479F-9F95-9D423A06FAEA}" dt="2024-08-06T13:24:46.495" v="39122" actId="1076"/>
        <pc:sldMkLst>
          <pc:docMk/>
          <pc:sldMk cId="3521479601" sldId="823"/>
        </pc:sldMkLst>
        <pc:spChg chg="add mod">
          <ac:chgData name="Andreas Koksrud" userId="9d9beba6-c052-407a-8599-c781a677a996" providerId="ADAL" clId="{4C89AD2D-B60A-479F-9F95-9D423A06FAEA}" dt="2024-06-14T18:19:22.126" v="6424"/>
          <ac:spMkLst>
            <pc:docMk/>
            <pc:sldMk cId="3521479601" sldId="823"/>
            <ac:spMk id="2" creationId="{0F6178F5-1298-A98B-1AF5-01C018926D40}"/>
          </ac:spMkLst>
        </pc:spChg>
        <pc:spChg chg="mod">
          <ac:chgData name="Andreas Koksrud" userId="9d9beba6-c052-407a-8599-c781a677a996" providerId="ADAL" clId="{4C89AD2D-B60A-479F-9F95-9D423A06FAEA}" dt="2024-08-06T13:21:48.390" v="39102" actId="1035"/>
          <ac:spMkLst>
            <pc:docMk/>
            <pc:sldMk cId="3521479601" sldId="823"/>
            <ac:spMk id="3" creationId="{5B84D8CD-3699-082C-152E-28FEBE383D06}"/>
          </ac:spMkLst>
        </pc:spChg>
        <pc:spChg chg="mod">
          <ac:chgData name="Andreas Koksrud" userId="9d9beba6-c052-407a-8599-c781a677a996" providerId="ADAL" clId="{4C89AD2D-B60A-479F-9F95-9D423A06FAEA}" dt="2024-08-06T13:24:28.674" v="39118" actId="6549"/>
          <ac:spMkLst>
            <pc:docMk/>
            <pc:sldMk cId="3521479601" sldId="823"/>
            <ac:spMk id="6" creationId="{5485B025-69EF-89C1-6489-284E2DAA1110}"/>
          </ac:spMkLst>
        </pc:spChg>
        <pc:spChg chg="add mod">
          <ac:chgData name="Andreas Koksrud" userId="9d9beba6-c052-407a-8599-c781a677a996" providerId="ADAL" clId="{4C89AD2D-B60A-479F-9F95-9D423A06FAEA}" dt="2024-06-14T18:19:22.126" v="6424"/>
          <ac:spMkLst>
            <pc:docMk/>
            <pc:sldMk cId="3521479601" sldId="823"/>
            <ac:spMk id="7" creationId="{5AC3D159-A1AF-77AF-BA96-70EF6E15A645}"/>
          </ac:spMkLst>
        </pc:spChg>
        <pc:spChg chg="add mod">
          <ac:chgData name="Andreas Koksrud" userId="9d9beba6-c052-407a-8599-c781a677a996" providerId="ADAL" clId="{4C89AD2D-B60A-479F-9F95-9D423A06FAEA}" dt="2024-08-06T13:24:46.495" v="39122" actId="1076"/>
          <ac:spMkLst>
            <pc:docMk/>
            <pc:sldMk cId="3521479601" sldId="823"/>
            <ac:spMk id="8" creationId="{AF125154-FF28-E889-26A8-37F002C05585}"/>
          </ac:spMkLst>
        </pc:spChg>
        <pc:spChg chg="mod">
          <ac:chgData name="Andreas Koksrud" userId="9d9beba6-c052-407a-8599-c781a677a996" providerId="ADAL" clId="{4C89AD2D-B60A-479F-9F95-9D423A06FAEA}" dt="2024-08-06T13:21:48.390" v="39102" actId="1035"/>
          <ac:spMkLst>
            <pc:docMk/>
            <pc:sldMk cId="3521479601" sldId="823"/>
            <ac:spMk id="13" creationId="{6D90923C-5B02-5202-B617-D637F611C890}"/>
          </ac:spMkLst>
        </pc:spChg>
        <pc:spChg chg="mod">
          <ac:chgData name="Andreas Koksrud" userId="9d9beba6-c052-407a-8599-c781a677a996" providerId="ADAL" clId="{4C89AD2D-B60A-479F-9F95-9D423A06FAEA}" dt="2024-08-06T13:21:48.390" v="39102" actId="1035"/>
          <ac:spMkLst>
            <pc:docMk/>
            <pc:sldMk cId="3521479601" sldId="823"/>
            <ac:spMk id="14" creationId="{56541B24-C848-8F6F-6A81-0F1D7B266046}"/>
          </ac:spMkLst>
        </pc:spChg>
        <pc:spChg chg="mod">
          <ac:chgData name="Andreas Koksrud" userId="9d9beba6-c052-407a-8599-c781a677a996" providerId="ADAL" clId="{4C89AD2D-B60A-479F-9F95-9D423A06FAEA}" dt="2024-08-06T13:21:48.390" v="39102" actId="1035"/>
          <ac:spMkLst>
            <pc:docMk/>
            <pc:sldMk cId="3521479601" sldId="823"/>
            <ac:spMk id="15" creationId="{B5E62DE7-E302-48D4-811E-8E03D2522C9A}"/>
          </ac:spMkLst>
        </pc:spChg>
        <pc:spChg chg="mod">
          <ac:chgData name="Andreas Koksrud" userId="9d9beba6-c052-407a-8599-c781a677a996" providerId="ADAL" clId="{4C89AD2D-B60A-479F-9F95-9D423A06FAEA}" dt="2024-08-06T13:21:26.014" v="39075" actId="20577"/>
          <ac:spMkLst>
            <pc:docMk/>
            <pc:sldMk cId="3521479601" sldId="823"/>
            <ac:spMk id="180" creationId="{00000000-0000-0000-0000-000000000000}"/>
          </ac:spMkLst>
        </pc:spChg>
        <pc:cxnChg chg="add mod">
          <ac:chgData name="Andreas Koksrud" userId="9d9beba6-c052-407a-8599-c781a677a996" providerId="ADAL" clId="{4C89AD2D-B60A-479F-9F95-9D423A06FAEA}" dt="2024-08-06T13:24:42.178" v="39121" actId="14100"/>
          <ac:cxnSpMkLst>
            <pc:docMk/>
            <pc:sldMk cId="3521479601" sldId="823"/>
            <ac:cxnSpMk id="17" creationId="{CECFD2C6-9826-76E0-BF92-8BD7B35BE476}"/>
          </ac:cxnSpMkLst>
        </pc:cxnChg>
      </pc:sldChg>
      <pc:sldChg chg="addSp modSp add mod">
        <pc:chgData name="Andreas Koksrud" userId="9d9beba6-c052-407a-8599-c781a677a996" providerId="ADAL" clId="{4C89AD2D-B60A-479F-9F95-9D423A06FAEA}" dt="2024-08-06T13:27:45.034" v="39256" actId="6549"/>
        <pc:sldMkLst>
          <pc:docMk/>
          <pc:sldMk cId="4106763092" sldId="826"/>
        </pc:sldMkLst>
        <pc:spChg chg="add mod">
          <ac:chgData name="Andreas Koksrud" userId="9d9beba6-c052-407a-8599-c781a677a996" providerId="ADAL" clId="{4C89AD2D-B60A-479F-9F95-9D423A06FAEA}" dt="2024-06-14T18:19:24.951" v="6426"/>
          <ac:spMkLst>
            <pc:docMk/>
            <pc:sldMk cId="4106763092" sldId="826"/>
            <ac:spMk id="2" creationId="{3A684846-05F9-019F-0AB8-1E3490D063D1}"/>
          </ac:spMkLst>
        </pc:spChg>
        <pc:spChg chg="add mod">
          <ac:chgData name="Andreas Koksrud" userId="9d9beba6-c052-407a-8599-c781a677a996" providerId="ADAL" clId="{4C89AD2D-B60A-479F-9F95-9D423A06FAEA}" dt="2024-06-14T18:19:24.951" v="6426"/>
          <ac:spMkLst>
            <pc:docMk/>
            <pc:sldMk cId="4106763092" sldId="826"/>
            <ac:spMk id="3" creationId="{4A714335-A3B1-3224-D787-9F867DA11134}"/>
          </ac:spMkLst>
        </pc:spChg>
        <pc:spChg chg="mod">
          <ac:chgData name="Andreas Koksrud" userId="9d9beba6-c052-407a-8599-c781a677a996" providerId="ADAL" clId="{4C89AD2D-B60A-479F-9F95-9D423A06FAEA}" dt="2024-08-06T13:27:45.034" v="39256" actId="6549"/>
          <ac:spMkLst>
            <pc:docMk/>
            <pc:sldMk cId="4106763092" sldId="826"/>
            <ac:spMk id="180" creationId="{00000000-0000-0000-0000-000000000000}"/>
          </ac:spMkLst>
        </pc:spChg>
      </pc:sldChg>
      <pc:sldChg chg="addSp modSp add mod">
        <pc:chgData name="Andreas Koksrud" userId="9d9beba6-c052-407a-8599-c781a677a996" providerId="ADAL" clId="{4C89AD2D-B60A-479F-9F95-9D423A06FAEA}" dt="2024-08-06T13:21:19.321" v="39062" actId="20577"/>
        <pc:sldMkLst>
          <pc:docMk/>
          <pc:sldMk cId="1118305278" sldId="829"/>
        </pc:sldMkLst>
        <pc:spChg chg="mod">
          <ac:chgData name="Andreas Koksrud" userId="9d9beba6-c052-407a-8599-c781a677a996" providerId="ADAL" clId="{4C89AD2D-B60A-479F-9F95-9D423A06FAEA}" dt="2024-08-06T13:21:19.321" v="39062" actId="20577"/>
          <ac:spMkLst>
            <pc:docMk/>
            <pc:sldMk cId="1118305278" sldId="829"/>
            <ac:spMk id="2" creationId="{021CA0C3-964C-194D-8088-55B4655C41AF}"/>
          </ac:spMkLst>
        </pc:spChg>
        <pc:spChg chg="add mod">
          <ac:chgData name="Andreas Koksrud" userId="9d9beba6-c052-407a-8599-c781a677a996" providerId="ADAL" clId="{4C89AD2D-B60A-479F-9F95-9D423A06FAEA}" dt="2024-06-14T18:19:20.470" v="6423"/>
          <ac:spMkLst>
            <pc:docMk/>
            <pc:sldMk cId="1118305278" sldId="829"/>
            <ac:spMk id="3" creationId="{32A26D00-A83A-231C-2CD1-4A49BE33F3E0}"/>
          </ac:spMkLst>
        </pc:spChg>
        <pc:spChg chg="add mod">
          <ac:chgData name="Andreas Koksrud" userId="9d9beba6-c052-407a-8599-c781a677a996" providerId="ADAL" clId="{4C89AD2D-B60A-479F-9F95-9D423A06FAEA}" dt="2024-06-14T18:19:20.470" v="6423"/>
          <ac:spMkLst>
            <pc:docMk/>
            <pc:sldMk cId="1118305278" sldId="829"/>
            <ac:spMk id="4" creationId="{18A7D459-E93F-07CF-F7AB-816123700A2E}"/>
          </ac:spMkLst>
        </pc:spChg>
      </pc:sldChg>
      <pc:sldChg chg="addSp modSp add">
        <pc:chgData name="Andreas Koksrud" userId="9d9beba6-c052-407a-8599-c781a677a996" providerId="ADAL" clId="{4C89AD2D-B60A-479F-9F95-9D423A06FAEA}" dt="2024-06-14T18:19:58.440" v="6486"/>
        <pc:sldMkLst>
          <pc:docMk/>
          <pc:sldMk cId="1212745208" sldId="830"/>
        </pc:sldMkLst>
        <pc:spChg chg="add mod">
          <ac:chgData name="Andreas Koksrud" userId="9d9beba6-c052-407a-8599-c781a677a996" providerId="ADAL" clId="{4C89AD2D-B60A-479F-9F95-9D423A06FAEA}" dt="2024-06-14T18:19:58.440" v="6486"/>
          <ac:spMkLst>
            <pc:docMk/>
            <pc:sldMk cId="1212745208" sldId="830"/>
            <ac:spMk id="2" creationId="{6CD92190-7E72-A822-5523-83391FA0DD00}"/>
          </ac:spMkLst>
        </pc:spChg>
        <pc:spChg chg="add mod">
          <ac:chgData name="Andreas Koksrud" userId="9d9beba6-c052-407a-8599-c781a677a996" providerId="ADAL" clId="{4C89AD2D-B60A-479F-9F95-9D423A06FAEA}" dt="2024-06-14T18:19:58.440" v="6486"/>
          <ac:spMkLst>
            <pc:docMk/>
            <pc:sldMk cId="1212745208" sldId="830"/>
            <ac:spMk id="3" creationId="{3C64FD93-5E17-435B-A8B7-30E45CAB7A1A}"/>
          </ac:spMkLst>
        </pc:spChg>
      </pc:sldChg>
      <pc:sldChg chg="addSp modSp add">
        <pc:chgData name="Andreas Koksrud" userId="9d9beba6-c052-407a-8599-c781a677a996" providerId="ADAL" clId="{4C89AD2D-B60A-479F-9F95-9D423A06FAEA}" dt="2024-06-14T18:23:22.924" v="6655"/>
        <pc:sldMkLst>
          <pc:docMk/>
          <pc:sldMk cId="1070812493" sldId="839"/>
        </pc:sldMkLst>
        <pc:spChg chg="add mod">
          <ac:chgData name="Andreas Koksrud" userId="9d9beba6-c052-407a-8599-c781a677a996" providerId="ADAL" clId="{4C89AD2D-B60A-479F-9F95-9D423A06FAEA}" dt="2024-06-14T18:23:22.924" v="6655"/>
          <ac:spMkLst>
            <pc:docMk/>
            <pc:sldMk cId="1070812493" sldId="839"/>
            <ac:spMk id="3" creationId="{781865DB-979E-A472-5B70-DC12F9AC15E4}"/>
          </ac:spMkLst>
        </pc:spChg>
        <pc:spChg chg="add mod">
          <ac:chgData name="Andreas Koksrud" userId="9d9beba6-c052-407a-8599-c781a677a996" providerId="ADAL" clId="{4C89AD2D-B60A-479F-9F95-9D423A06FAEA}" dt="2024-06-14T18:23:22.924" v="6655"/>
          <ac:spMkLst>
            <pc:docMk/>
            <pc:sldMk cId="1070812493" sldId="839"/>
            <ac:spMk id="5" creationId="{A2CF3805-D6FD-714C-9A6B-AFA86E5B2AB5}"/>
          </ac:spMkLst>
        </pc:spChg>
      </pc:sldChg>
      <pc:sldChg chg="addSp modSp add">
        <pc:chgData name="Andreas Koksrud" userId="9d9beba6-c052-407a-8599-c781a677a996" providerId="ADAL" clId="{4C89AD2D-B60A-479F-9F95-9D423A06FAEA}" dt="2024-06-14T18:23:23.814" v="6656"/>
        <pc:sldMkLst>
          <pc:docMk/>
          <pc:sldMk cId="2685798531" sldId="840"/>
        </pc:sldMkLst>
        <pc:spChg chg="add mod">
          <ac:chgData name="Andreas Koksrud" userId="9d9beba6-c052-407a-8599-c781a677a996" providerId="ADAL" clId="{4C89AD2D-B60A-479F-9F95-9D423A06FAEA}" dt="2024-06-14T18:23:23.814" v="6656"/>
          <ac:spMkLst>
            <pc:docMk/>
            <pc:sldMk cId="2685798531" sldId="840"/>
            <ac:spMk id="3" creationId="{08C7673B-E3E0-9470-D646-ED5473BEDB16}"/>
          </ac:spMkLst>
        </pc:spChg>
        <pc:spChg chg="add mod">
          <ac:chgData name="Andreas Koksrud" userId="9d9beba6-c052-407a-8599-c781a677a996" providerId="ADAL" clId="{4C89AD2D-B60A-479F-9F95-9D423A06FAEA}" dt="2024-06-14T18:23:23.814" v="6656"/>
          <ac:spMkLst>
            <pc:docMk/>
            <pc:sldMk cId="2685798531" sldId="840"/>
            <ac:spMk id="4" creationId="{EB181041-1161-2B01-DE20-AD482C234CFA}"/>
          </ac:spMkLst>
        </pc:spChg>
      </pc:sldChg>
      <pc:sldChg chg="addSp modSp add">
        <pc:chgData name="Andreas Koksrud" userId="9d9beba6-c052-407a-8599-c781a677a996" providerId="ADAL" clId="{4C89AD2D-B60A-479F-9F95-9D423A06FAEA}" dt="2024-06-14T18:23:24.750" v="6657"/>
        <pc:sldMkLst>
          <pc:docMk/>
          <pc:sldMk cId="2309282967" sldId="841"/>
        </pc:sldMkLst>
        <pc:spChg chg="add mod">
          <ac:chgData name="Andreas Koksrud" userId="9d9beba6-c052-407a-8599-c781a677a996" providerId="ADAL" clId="{4C89AD2D-B60A-479F-9F95-9D423A06FAEA}" dt="2024-06-14T18:23:24.750" v="6657"/>
          <ac:spMkLst>
            <pc:docMk/>
            <pc:sldMk cId="2309282967" sldId="841"/>
            <ac:spMk id="3" creationId="{9AEE8B7C-BD41-15D8-13FE-D8F48DDFD54E}"/>
          </ac:spMkLst>
        </pc:spChg>
        <pc:spChg chg="add mod">
          <ac:chgData name="Andreas Koksrud" userId="9d9beba6-c052-407a-8599-c781a677a996" providerId="ADAL" clId="{4C89AD2D-B60A-479F-9F95-9D423A06FAEA}" dt="2024-06-14T18:23:24.750" v="6657"/>
          <ac:spMkLst>
            <pc:docMk/>
            <pc:sldMk cId="2309282967" sldId="841"/>
            <ac:spMk id="5" creationId="{8F917B6D-EE89-89D3-0154-00B1D6E17564}"/>
          </ac:spMkLst>
        </pc:spChg>
      </pc:sldChg>
      <pc:sldChg chg="addSp modSp add">
        <pc:chgData name="Andreas Koksrud" userId="9d9beba6-c052-407a-8599-c781a677a996" providerId="ADAL" clId="{4C89AD2D-B60A-479F-9F95-9D423A06FAEA}" dt="2024-06-14T18:23:26.913" v="6659"/>
        <pc:sldMkLst>
          <pc:docMk/>
          <pc:sldMk cId="685011829" sldId="842"/>
        </pc:sldMkLst>
        <pc:spChg chg="add mod">
          <ac:chgData name="Andreas Koksrud" userId="9d9beba6-c052-407a-8599-c781a677a996" providerId="ADAL" clId="{4C89AD2D-B60A-479F-9F95-9D423A06FAEA}" dt="2024-06-14T18:23:26.913" v="6659"/>
          <ac:spMkLst>
            <pc:docMk/>
            <pc:sldMk cId="685011829" sldId="842"/>
            <ac:spMk id="3" creationId="{7DF3C111-068D-584C-0E8F-BA160EF98A02}"/>
          </ac:spMkLst>
        </pc:spChg>
        <pc:spChg chg="add mod">
          <ac:chgData name="Andreas Koksrud" userId="9d9beba6-c052-407a-8599-c781a677a996" providerId="ADAL" clId="{4C89AD2D-B60A-479F-9F95-9D423A06FAEA}" dt="2024-06-14T18:23:26.913" v="6659"/>
          <ac:spMkLst>
            <pc:docMk/>
            <pc:sldMk cId="685011829" sldId="842"/>
            <ac:spMk id="5" creationId="{2FA9B7CB-E864-E446-314E-EC229B1AD001}"/>
          </ac:spMkLst>
        </pc:spChg>
      </pc:sldChg>
      <pc:sldChg chg="del">
        <pc:chgData name="Andreas Koksrud" userId="9d9beba6-c052-407a-8599-c781a677a996" providerId="ADAL" clId="{4C89AD2D-B60A-479F-9F95-9D423A06FAEA}" dt="2024-06-09T16:12:39.230" v="2166" actId="47"/>
        <pc:sldMkLst>
          <pc:docMk/>
          <pc:sldMk cId="798825500" sldId="844"/>
        </pc:sldMkLst>
      </pc:sldChg>
      <pc:sldChg chg="addSp modSp add">
        <pc:chgData name="Andreas Koksrud" userId="9d9beba6-c052-407a-8599-c781a677a996" providerId="ADAL" clId="{4C89AD2D-B60A-479F-9F95-9D423A06FAEA}" dt="2024-06-14T18:23:27.956" v="6660"/>
        <pc:sldMkLst>
          <pc:docMk/>
          <pc:sldMk cId="3245717989" sldId="845"/>
        </pc:sldMkLst>
        <pc:spChg chg="add mod">
          <ac:chgData name="Andreas Koksrud" userId="9d9beba6-c052-407a-8599-c781a677a996" providerId="ADAL" clId="{4C89AD2D-B60A-479F-9F95-9D423A06FAEA}" dt="2024-06-14T18:23:27.956" v="6660"/>
          <ac:spMkLst>
            <pc:docMk/>
            <pc:sldMk cId="3245717989" sldId="845"/>
            <ac:spMk id="3" creationId="{9BACA49B-03FC-7198-519A-6F0CBCCF51B6}"/>
          </ac:spMkLst>
        </pc:spChg>
        <pc:spChg chg="add mod">
          <ac:chgData name="Andreas Koksrud" userId="9d9beba6-c052-407a-8599-c781a677a996" providerId="ADAL" clId="{4C89AD2D-B60A-479F-9F95-9D423A06FAEA}" dt="2024-06-14T18:23:27.956" v="6660"/>
          <ac:spMkLst>
            <pc:docMk/>
            <pc:sldMk cId="3245717989" sldId="845"/>
            <ac:spMk id="5" creationId="{0204AF9C-6E96-A87B-71BD-C92BDA105B7A}"/>
          </ac:spMkLst>
        </pc:spChg>
      </pc:sldChg>
      <pc:sldChg chg="addSp modSp add">
        <pc:chgData name="Andreas Koksrud" userId="9d9beba6-c052-407a-8599-c781a677a996" providerId="ADAL" clId="{4C89AD2D-B60A-479F-9F95-9D423A06FAEA}" dt="2024-06-14T18:23:30.403" v="6662"/>
        <pc:sldMkLst>
          <pc:docMk/>
          <pc:sldMk cId="3805266284" sldId="846"/>
        </pc:sldMkLst>
        <pc:spChg chg="add mod">
          <ac:chgData name="Andreas Koksrud" userId="9d9beba6-c052-407a-8599-c781a677a996" providerId="ADAL" clId="{4C89AD2D-B60A-479F-9F95-9D423A06FAEA}" dt="2024-06-14T18:23:30.403" v="6662"/>
          <ac:spMkLst>
            <pc:docMk/>
            <pc:sldMk cId="3805266284" sldId="846"/>
            <ac:spMk id="3" creationId="{E396A52E-D674-3BE9-A336-B97E1B785EA2}"/>
          </ac:spMkLst>
        </pc:spChg>
        <pc:spChg chg="add mod">
          <ac:chgData name="Andreas Koksrud" userId="9d9beba6-c052-407a-8599-c781a677a996" providerId="ADAL" clId="{4C89AD2D-B60A-479F-9F95-9D423A06FAEA}" dt="2024-06-14T18:23:30.403" v="6662"/>
          <ac:spMkLst>
            <pc:docMk/>
            <pc:sldMk cId="3805266284" sldId="846"/>
            <ac:spMk id="4" creationId="{E92ECE66-DCCA-FF66-1EEC-D4FB7DEE02AB}"/>
          </ac:spMkLst>
        </pc:spChg>
      </pc:sldChg>
      <pc:sldChg chg="addSp modSp add">
        <pc:chgData name="Andreas Koksrud" userId="9d9beba6-c052-407a-8599-c781a677a996" providerId="ADAL" clId="{4C89AD2D-B60A-479F-9F95-9D423A06FAEA}" dt="2024-06-14T18:23:31.741" v="6663"/>
        <pc:sldMkLst>
          <pc:docMk/>
          <pc:sldMk cId="1521086367" sldId="847"/>
        </pc:sldMkLst>
        <pc:spChg chg="add mod">
          <ac:chgData name="Andreas Koksrud" userId="9d9beba6-c052-407a-8599-c781a677a996" providerId="ADAL" clId="{4C89AD2D-B60A-479F-9F95-9D423A06FAEA}" dt="2024-06-14T18:23:31.741" v="6663"/>
          <ac:spMkLst>
            <pc:docMk/>
            <pc:sldMk cId="1521086367" sldId="847"/>
            <ac:spMk id="3" creationId="{AD684BEF-62FD-6E9C-F1A1-D85E6205E295}"/>
          </ac:spMkLst>
        </pc:spChg>
        <pc:spChg chg="add mod">
          <ac:chgData name="Andreas Koksrud" userId="9d9beba6-c052-407a-8599-c781a677a996" providerId="ADAL" clId="{4C89AD2D-B60A-479F-9F95-9D423A06FAEA}" dt="2024-06-14T18:23:31.741" v="6663"/>
          <ac:spMkLst>
            <pc:docMk/>
            <pc:sldMk cId="1521086367" sldId="847"/>
            <ac:spMk id="5" creationId="{48F777CE-2791-4E3C-77F9-87E6C2C0E520}"/>
          </ac:spMkLst>
        </pc:spChg>
      </pc:sldChg>
      <pc:sldChg chg="del">
        <pc:chgData name="Andreas Koksrud" userId="9d9beba6-c052-407a-8599-c781a677a996" providerId="ADAL" clId="{4C89AD2D-B60A-479F-9F95-9D423A06FAEA}" dt="2024-06-09T16:00:45.201" v="1096" actId="47"/>
        <pc:sldMkLst>
          <pc:docMk/>
          <pc:sldMk cId="2885639092" sldId="848"/>
        </pc:sldMkLst>
      </pc:sldChg>
      <pc:sldChg chg="del">
        <pc:chgData name="Andreas Koksrud" userId="9d9beba6-c052-407a-8599-c781a677a996" providerId="ADAL" clId="{4C89AD2D-B60A-479F-9F95-9D423A06FAEA}" dt="2024-06-09T16:00:48.044" v="1098" actId="47"/>
        <pc:sldMkLst>
          <pc:docMk/>
          <pc:sldMk cId="1110680622" sldId="849"/>
        </pc:sldMkLst>
      </pc:sldChg>
      <pc:sldChg chg="addSp delSp modSp add del mod">
        <pc:chgData name="Andreas Koksrud" userId="9d9beba6-c052-407a-8599-c781a677a996" providerId="ADAL" clId="{4C89AD2D-B60A-479F-9F95-9D423A06FAEA}" dt="2024-08-06T18:29:33.046" v="40740" actId="20577"/>
        <pc:sldMkLst>
          <pc:docMk/>
          <pc:sldMk cId="468106742" sldId="850"/>
        </pc:sldMkLst>
        <pc:spChg chg="del mod">
          <ac:chgData name="Andreas Koksrud" userId="9d9beba6-c052-407a-8599-c781a677a996" providerId="ADAL" clId="{4C89AD2D-B60A-479F-9F95-9D423A06FAEA}" dt="2024-07-01T04:37:47.036" v="15125" actId="478"/>
          <ac:spMkLst>
            <pc:docMk/>
            <pc:sldMk cId="468106742" sldId="850"/>
            <ac:spMk id="2" creationId="{E5D5B057-1D39-AC88-396C-0D888288A2E9}"/>
          </ac:spMkLst>
        </pc:spChg>
        <pc:spChg chg="add mod">
          <ac:chgData name="Andreas Koksrud" userId="9d9beba6-c052-407a-8599-c781a677a996" providerId="ADAL" clId="{4C89AD2D-B60A-479F-9F95-9D423A06FAEA}" dt="2024-06-14T18:20:18.050" v="6509"/>
          <ac:spMkLst>
            <pc:docMk/>
            <pc:sldMk cId="468106742" sldId="850"/>
            <ac:spMk id="3" creationId="{77FF1E93-AC1C-5651-2FC2-8ABE16F5AAA9}"/>
          </ac:spMkLst>
        </pc:spChg>
        <pc:spChg chg="add mod">
          <ac:chgData name="Andreas Koksrud" userId="9d9beba6-c052-407a-8599-c781a677a996" providerId="ADAL" clId="{4C89AD2D-B60A-479F-9F95-9D423A06FAEA}" dt="2024-06-14T18:20:18.050" v="6509"/>
          <ac:spMkLst>
            <pc:docMk/>
            <pc:sldMk cId="468106742" sldId="850"/>
            <ac:spMk id="6" creationId="{84F2DA91-90C9-C865-9D2D-3CEDE26E5AB0}"/>
          </ac:spMkLst>
        </pc:spChg>
        <pc:spChg chg="add mod">
          <ac:chgData name="Andreas Koksrud" userId="9d9beba6-c052-407a-8599-c781a677a996" providerId="ADAL" clId="{4C89AD2D-B60A-479F-9F95-9D423A06FAEA}" dt="2024-08-06T18:29:33.046" v="40740" actId="20577"/>
          <ac:spMkLst>
            <pc:docMk/>
            <pc:sldMk cId="468106742" sldId="850"/>
            <ac:spMk id="7" creationId="{F57809A5-5D18-E09A-D8A2-8E873756E594}"/>
          </ac:spMkLst>
        </pc:spChg>
        <pc:spChg chg="add mod">
          <ac:chgData name="Andreas Koksrud" userId="9d9beba6-c052-407a-8599-c781a677a996" providerId="ADAL" clId="{4C89AD2D-B60A-479F-9F95-9D423A06FAEA}" dt="2024-07-20T18:55:53.092" v="26075" actId="6549"/>
          <ac:spMkLst>
            <pc:docMk/>
            <pc:sldMk cId="468106742" sldId="850"/>
            <ac:spMk id="8" creationId="{8062001E-013F-DBFC-98EA-B07E339612BF}"/>
          </ac:spMkLst>
        </pc:spChg>
        <pc:spChg chg="add mod">
          <ac:chgData name="Andreas Koksrud" userId="9d9beba6-c052-407a-8599-c781a677a996" providerId="ADAL" clId="{4C89AD2D-B60A-479F-9F95-9D423A06FAEA}" dt="2024-07-20T18:55:50.422" v="26073" actId="14100"/>
          <ac:spMkLst>
            <pc:docMk/>
            <pc:sldMk cId="468106742" sldId="850"/>
            <ac:spMk id="9" creationId="{696415D3-221E-C514-59CA-A0A57109A27E}"/>
          </ac:spMkLst>
        </pc:spChg>
        <pc:spChg chg="add del mod">
          <ac:chgData name="Andreas Koksrud" userId="9d9beba6-c052-407a-8599-c781a677a996" providerId="ADAL" clId="{4C89AD2D-B60A-479F-9F95-9D423A06FAEA}" dt="2024-07-01T04:42:44.360" v="15204" actId="478"/>
          <ac:spMkLst>
            <pc:docMk/>
            <pc:sldMk cId="468106742" sldId="850"/>
            <ac:spMk id="10" creationId="{8DF4F21C-1551-0A8B-D49E-1F6539905306}"/>
          </ac:spMkLst>
        </pc:spChg>
        <pc:spChg chg="mod">
          <ac:chgData name="Andreas Koksrud" userId="9d9beba6-c052-407a-8599-c781a677a996" providerId="ADAL" clId="{4C89AD2D-B60A-479F-9F95-9D423A06FAEA}" dt="2024-06-30T17:17:54.557" v="14944" actId="20577"/>
          <ac:spMkLst>
            <pc:docMk/>
            <pc:sldMk cId="468106742" sldId="850"/>
            <ac:spMk id="180" creationId="{00000000-0000-0000-0000-000000000000}"/>
          </ac:spMkLst>
        </pc:spChg>
        <pc:spChg chg="mod">
          <ac:chgData name="Andreas Koksrud" userId="9d9beba6-c052-407a-8599-c781a677a996" providerId="ADAL" clId="{4C89AD2D-B60A-479F-9F95-9D423A06FAEA}" dt="2024-07-02T14:41:59.046" v="18057" actId="20577"/>
          <ac:spMkLst>
            <pc:docMk/>
            <pc:sldMk cId="468106742" sldId="850"/>
            <ac:spMk id="181" creationId="{00000000-0000-0000-0000-000000000000}"/>
          </ac:spMkLst>
        </pc:spChg>
        <pc:picChg chg="del mod">
          <ac:chgData name="Andreas Koksrud" userId="9d9beba6-c052-407a-8599-c781a677a996" providerId="ADAL" clId="{4C89AD2D-B60A-479F-9F95-9D423A06FAEA}" dt="2024-07-01T04:38:28.619" v="15127" actId="478"/>
          <ac:picMkLst>
            <pc:docMk/>
            <pc:sldMk cId="468106742" sldId="850"/>
            <ac:picMk id="4" creationId="{DAFB24D8-8A72-E60E-7452-B30CE6AA11AA}"/>
          </ac:picMkLst>
        </pc:picChg>
        <pc:picChg chg="add del mod">
          <ac:chgData name="Andreas Koksrud" userId="9d9beba6-c052-407a-8599-c781a677a996" providerId="ADAL" clId="{4C89AD2D-B60A-479F-9F95-9D423A06FAEA}" dt="2024-07-01T04:41:14.399" v="15140" actId="478"/>
          <ac:picMkLst>
            <pc:docMk/>
            <pc:sldMk cId="468106742" sldId="850"/>
            <ac:picMk id="5" creationId="{FA47A68D-31A9-8143-4430-AFA1669E398B}"/>
          </ac:picMkLst>
        </pc:picChg>
      </pc:sldChg>
      <pc:sldChg chg="del">
        <pc:chgData name="Andreas Koksrud" userId="9d9beba6-c052-407a-8599-c781a677a996" providerId="ADAL" clId="{4C89AD2D-B60A-479F-9F95-9D423A06FAEA}" dt="2024-06-09T16:00:52.985" v="1100" actId="47"/>
        <pc:sldMkLst>
          <pc:docMk/>
          <pc:sldMk cId="111200460" sldId="851"/>
        </pc:sldMkLst>
      </pc:sldChg>
      <pc:sldChg chg="addSp modSp add mod ord">
        <pc:chgData name="Andreas Koksrud" userId="9d9beba6-c052-407a-8599-c781a677a996" providerId="ADAL" clId="{4C89AD2D-B60A-479F-9F95-9D423A06FAEA}" dt="2024-08-04T16:22:15.768" v="37005" actId="20577"/>
        <pc:sldMkLst>
          <pc:docMk/>
          <pc:sldMk cId="3782901869" sldId="851"/>
        </pc:sldMkLst>
        <pc:spChg chg="mod">
          <ac:chgData name="Andreas Koksrud" userId="9d9beba6-c052-407a-8599-c781a677a996" providerId="ADAL" clId="{4C89AD2D-B60A-479F-9F95-9D423A06FAEA}" dt="2024-08-04T16:22:15.768" v="37005" actId="20577"/>
          <ac:spMkLst>
            <pc:docMk/>
            <pc:sldMk cId="3782901869" sldId="851"/>
            <ac:spMk id="2" creationId="{6B539DEF-BEF0-2AA6-A90D-BC67AC4C73CD}"/>
          </ac:spMkLst>
        </pc:spChg>
        <pc:spChg chg="add mod">
          <ac:chgData name="Andreas Koksrud" userId="9d9beba6-c052-407a-8599-c781a677a996" providerId="ADAL" clId="{4C89AD2D-B60A-479F-9F95-9D423A06FAEA}" dt="2024-06-14T18:18:50.751" v="6389"/>
          <ac:spMkLst>
            <pc:docMk/>
            <pc:sldMk cId="3782901869" sldId="851"/>
            <ac:spMk id="3" creationId="{F8FD1B85-22DC-934D-5228-6D7B720E5FDD}"/>
          </ac:spMkLst>
        </pc:spChg>
        <pc:spChg chg="add mod">
          <ac:chgData name="Andreas Koksrud" userId="9d9beba6-c052-407a-8599-c781a677a996" providerId="ADAL" clId="{4C89AD2D-B60A-479F-9F95-9D423A06FAEA}" dt="2024-06-14T18:18:50.751" v="6389"/>
          <ac:spMkLst>
            <pc:docMk/>
            <pc:sldMk cId="3782901869" sldId="851"/>
            <ac:spMk id="4" creationId="{802F7DCE-DF15-C44E-DF61-F162389FA51D}"/>
          </ac:spMkLst>
        </pc:spChg>
        <pc:spChg chg="mod">
          <ac:chgData name="Andreas Koksrud" userId="9d9beba6-c052-407a-8599-c781a677a996" providerId="ADAL" clId="{4C89AD2D-B60A-479F-9F95-9D423A06FAEA}" dt="2024-08-04T16:19:36.149" v="36664" actId="20577"/>
          <ac:spMkLst>
            <pc:docMk/>
            <pc:sldMk cId="3782901869" sldId="851"/>
            <ac:spMk id="180" creationId="{00000000-0000-0000-0000-000000000000}"/>
          </ac:spMkLst>
        </pc:spChg>
      </pc:sldChg>
      <pc:sldChg chg="del">
        <pc:chgData name="Andreas Koksrud" userId="9d9beba6-c052-407a-8599-c781a677a996" providerId="ADAL" clId="{4C89AD2D-B60A-479F-9F95-9D423A06FAEA}" dt="2024-06-09T16:00:54.814" v="1101" actId="47"/>
        <pc:sldMkLst>
          <pc:docMk/>
          <pc:sldMk cId="82959561" sldId="852"/>
        </pc:sldMkLst>
      </pc:sldChg>
      <pc:sldChg chg="addSp modSp add del mod ord">
        <pc:chgData name="Andreas Koksrud" userId="9d9beba6-c052-407a-8599-c781a677a996" providerId="ADAL" clId="{4C89AD2D-B60A-479F-9F95-9D423A06FAEA}" dt="2024-08-03T09:32:58.384" v="35108" actId="14100"/>
        <pc:sldMkLst>
          <pc:docMk/>
          <pc:sldMk cId="911993613" sldId="853"/>
        </pc:sldMkLst>
        <pc:spChg chg="add mod">
          <ac:chgData name="Andreas Koksrud" userId="9d9beba6-c052-407a-8599-c781a677a996" providerId="ADAL" clId="{4C89AD2D-B60A-479F-9F95-9D423A06FAEA}" dt="2024-06-14T18:14:59.914" v="6050"/>
          <ac:spMkLst>
            <pc:docMk/>
            <pc:sldMk cId="911993613" sldId="853"/>
            <ac:spMk id="3" creationId="{269C7226-9C95-711E-F117-7A0505174A1A}"/>
          </ac:spMkLst>
        </pc:spChg>
        <pc:spChg chg="add mod">
          <ac:chgData name="Andreas Koksrud" userId="9d9beba6-c052-407a-8599-c781a677a996" providerId="ADAL" clId="{4C89AD2D-B60A-479F-9F95-9D423A06FAEA}" dt="2024-06-14T18:14:59.914" v="6050"/>
          <ac:spMkLst>
            <pc:docMk/>
            <pc:sldMk cId="911993613" sldId="853"/>
            <ac:spMk id="4" creationId="{C072B529-5ED9-019E-B0F2-6ACB07EBF7C4}"/>
          </ac:spMkLst>
        </pc:spChg>
        <pc:spChg chg="mod">
          <ac:chgData name="Andreas Koksrud" userId="9d9beba6-c052-407a-8599-c781a677a996" providerId="ADAL" clId="{4C89AD2D-B60A-479F-9F95-9D423A06FAEA}" dt="2024-08-03T09:32:46.106" v="35105" actId="27636"/>
          <ac:spMkLst>
            <pc:docMk/>
            <pc:sldMk cId="911993613" sldId="853"/>
            <ac:spMk id="10" creationId="{54FB830F-DBF4-1B20-3C76-0E40DC07965B}"/>
          </ac:spMkLst>
        </pc:spChg>
        <pc:picChg chg="add mod">
          <ac:chgData name="Andreas Koksrud" userId="9d9beba6-c052-407a-8599-c781a677a996" providerId="ADAL" clId="{4C89AD2D-B60A-479F-9F95-9D423A06FAEA}" dt="2024-08-03T09:32:58.384" v="35108" actId="14100"/>
          <ac:picMkLst>
            <pc:docMk/>
            <pc:sldMk cId="911993613" sldId="853"/>
            <ac:picMk id="6" creationId="{4F0B5288-C520-F5EB-09DB-31AADDCB5F2B}"/>
          </ac:picMkLst>
        </pc:picChg>
      </pc:sldChg>
      <pc:sldChg chg="addSp modSp add del mod">
        <pc:chgData name="Andreas Koksrud" userId="9d9beba6-c052-407a-8599-c781a677a996" providerId="ADAL" clId="{4C89AD2D-B60A-479F-9F95-9D423A06FAEA}" dt="2024-08-06T18:27:42.806" v="40725" actId="20577"/>
        <pc:sldMkLst>
          <pc:docMk/>
          <pc:sldMk cId="3385289181" sldId="854"/>
        </pc:sldMkLst>
        <pc:spChg chg="add mod">
          <ac:chgData name="Andreas Koksrud" userId="9d9beba6-c052-407a-8599-c781a677a996" providerId="ADAL" clId="{4C89AD2D-B60A-479F-9F95-9D423A06FAEA}" dt="2024-06-14T18:20:16.719" v="6508"/>
          <ac:spMkLst>
            <pc:docMk/>
            <pc:sldMk cId="3385289181" sldId="854"/>
            <ac:spMk id="2" creationId="{77B193A8-0489-D0D8-DD7D-A9D19A927D92}"/>
          </ac:spMkLst>
        </pc:spChg>
        <pc:spChg chg="add mod">
          <ac:chgData name="Andreas Koksrud" userId="9d9beba6-c052-407a-8599-c781a677a996" providerId="ADAL" clId="{4C89AD2D-B60A-479F-9F95-9D423A06FAEA}" dt="2024-06-14T18:20:16.719" v="6508"/>
          <ac:spMkLst>
            <pc:docMk/>
            <pc:sldMk cId="3385289181" sldId="854"/>
            <ac:spMk id="3" creationId="{1E25DF2D-D2A1-6026-2A45-5B48A09582E5}"/>
          </ac:spMkLst>
        </pc:spChg>
        <pc:spChg chg="mod">
          <ac:chgData name="Andreas Koksrud" userId="9d9beba6-c052-407a-8599-c781a677a996" providerId="ADAL" clId="{4C89AD2D-B60A-479F-9F95-9D423A06FAEA}" dt="2024-08-06T17:57:34.949" v="39483" actId="20577"/>
          <ac:spMkLst>
            <pc:docMk/>
            <pc:sldMk cId="3385289181" sldId="854"/>
            <ac:spMk id="180" creationId="{00000000-0000-0000-0000-000000000000}"/>
          </ac:spMkLst>
        </pc:spChg>
        <pc:spChg chg="mod">
          <ac:chgData name="Andreas Koksrud" userId="9d9beba6-c052-407a-8599-c781a677a996" providerId="ADAL" clId="{4C89AD2D-B60A-479F-9F95-9D423A06FAEA}" dt="2024-08-06T18:27:42.806" v="40725" actId="20577"/>
          <ac:spMkLst>
            <pc:docMk/>
            <pc:sldMk cId="3385289181" sldId="854"/>
            <ac:spMk id="181" creationId="{00000000-0000-0000-0000-000000000000}"/>
          </ac:spMkLst>
        </pc:spChg>
        <pc:picChg chg="add mod">
          <ac:chgData name="Andreas Koksrud" userId="9d9beba6-c052-407a-8599-c781a677a996" providerId="ADAL" clId="{4C89AD2D-B60A-479F-9F95-9D423A06FAEA}" dt="2024-08-06T18:25:29.848" v="40427" actId="14100"/>
          <ac:picMkLst>
            <pc:docMk/>
            <pc:sldMk cId="3385289181" sldId="854"/>
            <ac:picMk id="5" creationId="{82DD04DF-520F-28F7-2148-51D7BB4981B2}"/>
          </ac:picMkLst>
        </pc:picChg>
      </pc:sldChg>
      <pc:sldChg chg="addSp delSp modSp add del mod">
        <pc:chgData name="Andreas Koksrud" userId="9d9beba6-c052-407a-8599-c781a677a996" providerId="ADAL" clId="{4C89AD2D-B60A-479F-9F95-9D423A06FAEA}" dt="2024-07-01T04:45:04.502" v="15241" actId="1076"/>
        <pc:sldMkLst>
          <pc:docMk/>
          <pc:sldMk cId="1250772557" sldId="855"/>
        </pc:sldMkLst>
        <pc:spChg chg="add mod">
          <ac:chgData name="Andreas Koksrud" userId="9d9beba6-c052-407a-8599-c781a677a996" providerId="ADAL" clId="{4C89AD2D-B60A-479F-9F95-9D423A06FAEA}" dt="2024-06-14T18:20:19.088" v="6510"/>
          <ac:spMkLst>
            <pc:docMk/>
            <pc:sldMk cId="1250772557" sldId="855"/>
            <ac:spMk id="2" creationId="{BCDEC502-98D2-2BE1-83D7-7542319A0029}"/>
          </ac:spMkLst>
        </pc:spChg>
        <pc:spChg chg="add mod">
          <ac:chgData name="Andreas Koksrud" userId="9d9beba6-c052-407a-8599-c781a677a996" providerId="ADAL" clId="{4C89AD2D-B60A-479F-9F95-9D423A06FAEA}" dt="2024-06-14T18:20:19.088" v="6510"/>
          <ac:spMkLst>
            <pc:docMk/>
            <pc:sldMk cId="1250772557" sldId="855"/>
            <ac:spMk id="3" creationId="{DBF78579-E9B0-3316-8A52-54306D0ECA8D}"/>
          </ac:spMkLst>
        </pc:spChg>
        <pc:spChg chg="mod">
          <ac:chgData name="Andreas Koksrud" userId="9d9beba6-c052-407a-8599-c781a677a996" providerId="ADAL" clId="{4C89AD2D-B60A-479F-9F95-9D423A06FAEA}" dt="2024-07-01T04:44:54.754" v="15237" actId="20577"/>
          <ac:spMkLst>
            <pc:docMk/>
            <pc:sldMk cId="1250772557" sldId="855"/>
            <ac:spMk id="180" creationId="{00000000-0000-0000-0000-000000000000}"/>
          </ac:spMkLst>
        </pc:spChg>
        <pc:spChg chg="mod">
          <ac:chgData name="Andreas Koksrud" userId="9d9beba6-c052-407a-8599-c781a677a996" providerId="ADAL" clId="{4C89AD2D-B60A-479F-9F95-9D423A06FAEA}" dt="2024-07-01T04:44:59.642" v="15239" actId="14"/>
          <ac:spMkLst>
            <pc:docMk/>
            <pc:sldMk cId="1250772557" sldId="855"/>
            <ac:spMk id="181" creationId="{00000000-0000-0000-0000-000000000000}"/>
          </ac:spMkLst>
        </pc:spChg>
        <pc:picChg chg="del">
          <ac:chgData name="Andreas Koksrud" userId="9d9beba6-c052-407a-8599-c781a677a996" providerId="ADAL" clId="{4C89AD2D-B60A-479F-9F95-9D423A06FAEA}" dt="2024-07-01T04:43:38.963" v="15206" actId="478"/>
          <ac:picMkLst>
            <pc:docMk/>
            <pc:sldMk cId="1250772557" sldId="855"/>
            <ac:picMk id="4" creationId="{B4BCA014-59EA-FBC9-531C-B503DB7A1835}"/>
          </ac:picMkLst>
        </pc:picChg>
        <pc:picChg chg="del">
          <ac:chgData name="Andreas Koksrud" userId="9d9beba6-c052-407a-8599-c781a677a996" providerId="ADAL" clId="{4C89AD2D-B60A-479F-9F95-9D423A06FAEA}" dt="2024-07-01T04:43:58.215" v="15209" actId="478"/>
          <ac:picMkLst>
            <pc:docMk/>
            <pc:sldMk cId="1250772557" sldId="855"/>
            <ac:picMk id="6" creationId="{5CC57537-A1FA-9DB1-6188-74325E50CE93}"/>
          </ac:picMkLst>
        </pc:picChg>
        <pc:picChg chg="add mod modCrop">
          <ac:chgData name="Andreas Koksrud" userId="9d9beba6-c052-407a-8599-c781a677a996" providerId="ADAL" clId="{4C89AD2D-B60A-479F-9F95-9D423A06FAEA}" dt="2024-07-01T04:45:02.799" v="15240" actId="1076"/>
          <ac:picMkLst>
            <pc:docMk/>
            <pc:sldMk cId="1250772557" sldId="855"/>
            <ac:picMk id="7" creationId="{7D670DAC-AB9A-4E67-B563-21F399B61E68}"/>
          </ac:picMkLst>
        </pc:picChg>
        <pc:picChg chg="add mod">
          <ac:chgData name="Andreas Koksrud" userId="9d9beba6-c052-407a-8599-c781a677a996" providerId="ADAL" clId="{4C89AD2D-B60A-479F-9F95-9D423A06FAEA}" dt="2024-07-01T04:45:04.502" v="15241" actId="1076"/>
          <ac:picMkLst>
            <pc:docMk/>
            <pc:sldMk cId="1250772557" sldId="855"/>
            <ac:picMk id="9" creationId="{A86868A0-95B8-7ADB-9EF3-DC56E2D3FA45}"/>
          </ac:picMkLst>
        </pc:picChg>
      </pc:sldChg>
      <pc:sldChg chg="addSp modSp add del mod">
        <pc:chgData name="Andreas Koksrud" userId="9d9beba6-c052-407a-8599-c781a677a996" providerId="ADAL" clId="{4C89AD2D-B60A-479F-9F95-9D423A06FAEA}" dt="2024-07-01T04:45:23.378" v="15244" actId="404"/>
        <pc:sldMkLst>
          <pc:docMk/>
          <pc:sldMk cId="879097217" sldId="856"/>
        </pc:sldMkLst>
        <pc:spChg chg="add mod">
          <ac:chgData name="Andreas Koksrud" userId="9d9beba6-c052-407a-8599-c781a677a996" providerId="ADAL" clId="{4C89AD2D-B60A-479F-9F95-9D423A06FAEA}" dt="2024-06-14T18:20:20.392" v="6511"/>
          <ac:spMkLst>
            <pc:docMk/>
            <pc:sldMk cId="879097217" sldId="856"/>
            <ac:spMk id="2" creationId="{0190F51F-81F8-0E60-769D-362E06E53CD4}"/>
          </ac:spMkLst>
        </pc:spChg>
        <pc:spChg chg="add mod">
          <ac:chgData name="Andreas Koksrud" userId="9d9beba6-c052-407a-8599-c781a677a996" providerId="ADAL" clId="{4C89AD2D-B60A-479F-9F95-9D423A06FAEA}" dt="2024-06-14T18:20:20.392" v="6511"/>
          <ac:spMkLst>
            <pc:docMk/>
            <pc:sldMk cId="879097217" sldId="856"/>
            <ac:spMk id="4" creationId="{2F340342-FF92-B5AF-4139-3E83B013C094}"/>
          </ac:spMkLst>
        </pc:spChg>
        <pc:spChg chg="mod">
          <ac:chgData name="Andreas Koksrud" userId="9d9beba6-c052-407a-8599-c781a677a996" providerId="ADAL" clId="{4C89AD2D-B60A-479F-9F95-9D423A06FAEA}" dt="2024-07-01T04:45:23.378" v="15244" actId="404"/>
          <ac:spMkLst>
            <pc:docMk/>
            <pc:sldMk cId="879097217" sldId="856"/>
            <ac:spMk id="181" creationId="{00000000-0000-0000-0000-000000000000}"/>
          </ac:spMkLst>
        </pc:spChg>
      </pc:sldChg>
      <pc:sldChg chg="addSp delSp modSp add mod">
        <pc:chgData name="Andreas Koksrud" userId="9d9beba6-c052-407a-8599-c781a677a996" providerId="ADAL" clId="{4C89AD2D-B60A-479F-9F95-9D423A06FAEA}" dt="2024-08-03T09:27:20.933" v="35042"/>
        <pc:sldMkLst>
          <pc:docMk/>
          <pc:sldMk cId="2658323505" sldId="857"/>
        </pc:sldMkLst>
        <pc:spChg chg="del">
          <ac:chgData name="Andreas Koksrud" userId="9d9beba6-c052-407a-8599-c781a677a996" providerId="ADAL" clId="{4C89AD2D-B60A-479F-9F95-9D423A06FAEA}" dt="2024-08-03T09:27:20.053" v="35041" actId="478"/>
          <ac:spMkLst>
            <pc:docMk/>
            <pc:sldMk cId="2658323505" sldId="857"/>
            <ac:spMk id="3" creationId="{D716D84C-92F8-0D97-658B-D580A9E686C2}"/>
          </ac:spMkLst>
        </pc:spChg>
        <pc:spChg chg="del">
          <ac:chgData name="Andreas Koksrud" userId="9d9beba6-c052-407a-8599-c781a677a996" providerId="ADAL" clId="{4C89AD2D-B60A-479F-9F95-9D423A06FAEA}" dt="2024-08-03T09:27:18.980" v="35040" actId="478"/>
          <ac:spMkLst>
            <pc:docMk/>
            <pc:sldMk cId="2658323505" sldId="857"/>
            <ac:spMk id="6" creationId="{F79AC7D6-9707-FA3C-4181-45142247410B}"/>
          </ac:spMkLst>
        </pc:spChg>
        <pc:spChg chg="add mod">
          <ac:chgData name="Andreas Koksrud" userId="9d9beba6-c052-407a-8599-c781a677a996" providerId="ADAL" clId="{4C89AD2D-B60A-479F-9F95-9D423A06FAEA}" dt="2024-08-03T09:27:20.933" v="35042"/>
          <ac:spMkLst>
            <pc:docMk/>
            <pc:sldMk cId="2658323505" sldId="857"/>
            <ac:spMk id="7" creationId="{597C3320-0183-0501-8E4E-B0AFA063C5A3}"/>
          </ac:spMkLst>
        </pc:spChg>
        <pc:spChg chg="add mod">
          <ac:chgData name="Andreas Koksrud" userId="9d9beba6-c052-407a-8599-c781a677a996" providerId="ADAL" clId="{4C89AD2D-B60A-479F-9F95-9D423A06FAEA}" dt="2024-08-03T09:27:20.933" v="35042"/>
          <ac:spMkLst>
            <pc:docMk/>
            <pc:sldMk cId="2658323505" sldId="857"/>
            <ac:spMk id="9" creationId="{C068577C-A0DF-795F-9771-BAE02C59CBB2}"/>
          </ac:spMkLst>
        </pc:spChg>
      </pc:sldChg>
      <pc:sldChg chg="addSp delSp modSp add del mod ord">
        <pc:chgData name="Andreas Koksrud" userId="9d9beba6-c052-407a-8599-c781a677a996" providerId="ADAL" clId="{4C89AD2D-B60A-479F-9F95-9D423A06FAEA}" dt="2024-08-03T09:24:05.449" v="34760" actId="2696"/>
        <pc:sldMkLst>
          <pc:docMk/>
          <pc:sldMk cId="2690209780" sldId="857"/>
        </pc:sldMkLst>
        <pc:spChg chg="mod ord">
          <ac:chgData name="Andreas Koksrud" userId="9d9beba6-c052-407a-8599-c781a677a996" providerId="ADAL" clId="{4C89AD2D-B60A-479F-9F95-9D423A06FAEA}" dt="2024-07-20T19:09:44.308" v="26169" actId="167"/>
          <ac:spMkLst>
            <pc:docMk/>
            <pc:sldMk cId="2690209780" sldId="857"/>
            <ac:spMk id="2" creationId="{9796E8C1-5924-9DB3-B51B-75296717F89F}"/>
          </ac:spMkLst>
        </pc:spChg>
        <pc:spChg chg="add mod">
          <ac:chgData name="Andreas Koksrud" userId="9d9beba6-c052-407a-8599-c781a677a996" providerId="ADAL" clId="{4C89AD2D-B60A-479F-9F95-9D423A06FAEA}" dt="2024-06-14T18:15:03.238" v="6052"/>
          <ac:spMkLst>
            <pc:docMk/>
            <pc:sldMk cId="2690209780" sldId="857"/>
            <ac:spMk id="3" creationId="{D716D84C-92F8-0D97-658B-D580A9E686C2}"/>
          </ac:spMkLst>
        </pc:spChg>
        <pc:spChg chg="add mod">
          <ac:chgData name="Andreas Koksrud" userId="9d9beba6-c052-407a-8599-c781a677a996" providerId="ADAL" clId="{4C89AD2D-B60A-479F-9F95-9D423A06FAEA}" dt="2024-06-14T18:15:03.238" v="6052"/>
          <ac:spMkLst>
            <pc:docMk/>
            <pc:sldMk cId="2690209780" sldId="857"/>
            <ac:spMk id="6" creationId="{F79AC7D6-9707-FA3C-4181-45142247410B}"/>
          </ac:spMkLst>
        </pc:spChg>
        <pc:picChg chg="add mod ord">
          <ac:chgData name="Andreas Koksrud" userId="9d9beba6-c052-407a-8599-c781a677a996" providerId="ADAL" clId="{4C89AD2D-B60A-479F-9F95-9D423A06FAEA}" dt="2024-07-20T19:09:47.450" v="26170" actId="14826"/>
          <ac:picMkLst>
            <pc:docMk/>
            <pc:sldMk cId="2690209780" sldId="857"/>
            <ac:picMk id="8" creationId="{C7A1E34A-DBAC-F62C-35CA-F9EE01DFEBE8}"/>
          </ac:picMkLst>
        </pc:picChg>
        <pc:picChg chg="mod">
          <ac:chgData name="Andreas Koksrud" userId="9d9beba6-c052-407a-8599-c781a677a996" providerId="ADAL" clId="{4C89AD2D-B60A-479F-9F95-9D423A06FAEA}" dt="2024-07-01T18:56:01.786" v="16964" actId="1076"/>
          <ac:picMkLst>
            <pc:docMk/>
            <pc:sldMk cId="2690209780" sldId="857"/>
            <ac:picMk id="15" creationId="{1BF73C7B-00A5-0A7B-F9E4-3746C6B79854}"/>
          </ac:picMkLst>
        </pc:picChg>
        <pc:picChg chg="del">
          <ac:chgData name="Andreas Koksrud" userId="9d9beba6-c052-407a-8599-c781a677a996" providerId="ADAL" clId="{4C89AD2D-B60A-479F-9F95-9D423A06FAEA}" dt="2024-07-01T18:49:35.156" v="16853" actId="478"/>
          <ac:picMkLst>
            <pc:docMk/>
            <pc:sldMk cId="2690209780" sldId="857"/>
            <ac:picMk id="24" creationId="{6263DC7D-E065-789D-21C4-A9E428D8B9F4}"/>
          </ac:picMkLst>
        </pc:picChg>
        <pc:cxnChg chg="add mod">
          <ac:chgData name="Andreas Koksrud" userId="9d9beba6-c052-407a-8599-c781a677a996" providerId="ADAL" clId="{4C89AD2D-B60A-479F-9F95-9D423A06FAEA}" dt="2024-07-01T18:51:59.160" v="16871" actId="14100"/>
          <ac:cxnSpMkLst>
            <pc:docMk/>
            <pc:sldMk cId="2690209780" sldId="857"/>
            <ac:cxnSpMk id="10" creationId="{23C6121A-FF67-1F42-432D-FEA6E5431A44}"/>
          </ac:cxnSpMkLst>
        </pc:cxnChg>
        <pc:cxnChg chg="mod">
          <ac:chgData name="Andreas Koksrud" userId="9d9beba6-c052-407a-8599-c781a677a996" providerId="ADAL" clId="{4C89AD2D-B60A-479F-9F95-9D423A06FAEA}" dt="2024-07-20T19:09:52.473" v="26171" actId="14100"/>
          <ac:cxnSpMkLst>
            <pc:docMk/>
            <pc:sldMk cId="2690209780" sldId="857"/>
            <ac:cxnSpMk id="16" creationId="{7EFC93E0-25A6-B0B4-FB10-D2643CD67A77}"/>
          </ac:cxnSpMkLst>
        </pc:cxnChg>
        <pc:cxnChg chg="del">
          <ac:chgData name="Andreas Koksrud" userId="9d9beba6-c052-407a-8599-c781a677a996" providerId="ADAL" clId="{4C89AD2D-B60A-479F-9F95-9D423A06FAEA}" dt="2024-07-01T18:49:37.237" v="16855" actId="478"/>
          <ac:cxnSpMkLst>
            <pc:docMk/>
            <pc:sldMk cId="2690209780" sldId="857"/>
            <ac:cxnSpMk id="25" creationId="{B3F0B22A-B8D3-2FF7-FC9C-8A25D093249B}"/>
          </ac:cxnSpMkLst>
        </pc:cxnChg>
        <pc:cxnChg chg="del">
          <ac:chgData name="Andreas Koksrud" userId="9d9beba6-c052-407a-8599-c781a677a996" providerId="ADAL" clId="{4C89AD2D-B60A-479F-9F95-9D423A06FAEA}" dt="2024-07-01T18:49:36.130" v="16854" actId="478"/>
          <ac:cxnSpMkLst>
            <pc:docMk/>
            <pc:sldMk cId="2690209780" sldId="857"/>
            <ac:cxnSpMk id="29" creationId="{0600D195-BEEC-493C-C0A2-CE3AD60141DA}"/>
          </ac:cxnSpMkLst>
        </pc:cxnChg>
      </pc:sldChg>
      <pc:sldChg chg="addSp modSp add del">
        <pc:chgData name="Andreas Koksrud" userId="9d9beba6-c052-407a-8599-c781a677a996" providerId="ADAL" clId="{4C89AD2D-B60A-479F-9F95-9D423A06FAEA}" dt="2024-06-30T17:03:41.264" v="14370" actId="47"/>
        <pc:sldMkLst>
          <pc:docMk/>
          <pc:sldMk cId="1987049343" sldId="858"/>
        </pc:sldMkLst>
        <pc:spChg chg="add mod">
          <ac:chgData name="Andreas Koksrud" userId="9d9beba6-c052-407a-8599-c781a677a996" providerId="ADAL" clId="{4C89AD2D-B60A-479F-9F95-9D423A06FAEA}" dt="2024-06-14T18:16:16.128" v="6161"/>
          <ac:spMkLst>
            <pc:docMk/>
            <pc:sldMk cId="1987049343" sldId="858"/>
            <ac:spMk id="3" creationId="{113ED18C-7F19-3470-4489-0085AEB656FF}"/>
          </ac:spMkLst>
        </pc:spChg>
        <pc:spChg chg="add mod">
          <ac:chgData name="Andreas Koksrud" userId="9d9beba6-c052-407a-8599-c781a677a996" providerId="ADAL" clId="{4C89AD2D-B60A-479F-9F95-9D423A06FAEA}" dt="2024-06-14T18:16:16.128" v="6161"/>
          <ac:spMkLst>
            <pc:docMk/>
            <pc:sldMk cId="1987049343" sldId="858"/>
            <ac:spMk id="4" creationId="{346630D4-45A8-BC5A-61D1-A8F82AB8160A}"/>
          </ac:spMkLst>
        </pc:spChg>
      </pc:sldChg>
      <pc:sldChg chg="addSp modSp add del ord">
        <pc:chgData name="Andreas Koksrud" userId="9d9beba6-c052-407a-8599-c781a677a996" providerId="ADAL" clId="{4C89AD2D-B60A-479F-9F95-9D423A06FAEA}" dt="2024-07-01T18:45:35.305" v="16766" actId="47"/>
        <pc:sldMkLst>
          <pc:docMk/>
          <pc:sldMk cId="2034020006" sldId="859"/>
        </pc:sldMkLst>
        <pc:spChg chg="add mod">
          <ac:chgData name="Andreas Koksrud" userId="9d9beba6-c052-407a-8599-c781a677a996" providerId="ADAL" clId="{4C89AD2D-B60A-479F-9F95-9D423A06FAEA}" dt="2024-06-14T18:16:22.252" v="6162"/>
          <ac:spMkLst>
            <pc:docMk/>
            <pc:sldMk cId="2034020006" sldId="859"/>
            <ac:spMk id="3" creationId="{F01B970F-9CE2-77DD-5E72-D3DD8BF8C571}"/>
          </ac:spMkLst>
        </pc:spChg>
        <pc:spChg chg="add mod">
          <ac:chgData name="Andreas Koksrud" userId="9d9beba6-c052-407a-8599-c781a677a996" providerId="ADAL" clId="{4C89AD2D-B60A-479F-9F95-9D423A06FAEA}" dt="2024-06-14T18:16:22.252" v="6162"/>
          <ac:spMkLst>
            <pc:docMk/>
            <pc:sldMk cId="2034020006" sldId="859"/>
            <ac:spMk id="5" creationId="{76B0C6ED-8786-4429-C561-D87FB4D97B85}"/>
          </ac:spMkLst>
        </pc:spChg>
      </pc:sldChg>
      <pc:sldChg chg="addSp delSp modSp add del mod ord">
        <pc:chgData name="Andreas Koksrud" userId="9d9beba6-c052-407a-8599-c781a677a996" providerId="ADAL" clId="{4C89AD2D-B60A-479F-9F95-9D423A06FAEA}" dt="2024-07-20T18:56:13.150" v="26081" actId="6549"/>
        <pc:sldMkLst>
          <pc:docMk/>
          <pc:sldMk cId="2554802186" sldId="861"/>
        </pc:sldMkLst>
        <pc:spChg chg="mod ord">
          <ac:chgData name="Andreas Koksrud" userId="9d9beba6-c052-407a-8599-c781a677a996" providerId="ADAL" clId="{4C89AD2D-B60A-479F-9F95-9D423A06FAEA}" dt="2024-07-02T14:53:13.175" v="18282" actId="20577"/>
          <ac:spMkLst>
            <pc:docMk/>
            <pc:sldMk cId="2554802186" sldId="861"/>
            <ac:spMk id="2" creationId="{9796E8C1-5924-9DB3-B51B-75296717F89F}"/>
          </ac:spMkLst>
        </pc:spChg>
        <pc:spChg chg="add mod">
          <ac:chgData name="Andreas Koksrud" userId="9d9beba6-c052-407a-8599-c781a677a996" providerId="ADAL" clId="{4C89AD2D-B60A-479F-9F95-9D423A06FAEA}" dt="2024-06-14T18:20:28.192" v="6512"/>
          <ac:spMkLst>
            <pc:docMk/>
            <pc:sldMk cId="2554802186" sldId="861"/>
            <ac:spMk id="3" creationId="{1A11297B-9D47-93B8-252D-68759FA77E1C}"/>
          </ac:spMkLst>
        </pc:spChg>
        <pc:spChg chg="add mod">
          <ac:chgData name="Andreas Koksrud" userId="9d9beba6-c052-407a-8599-c781a677a996" providerId="ADAL" clId="{4C89AD2D-B60A-479F-9F95-9D423A06FAEA}" dt="2024-06-14T18:20:28.192" v="6512"/>
          <ac:spMkLst>
            <pc:docMk/>
            <pc:sldMk cId="2554802186" sldId="861"/>
            <ac:spMk id="7" creationId="{E2DB7780-0CB7-A551-3EA7-484C310E45AD}"/>
          </ac:spMkLst>
        </pc:spChg>
        <pc:spChg chg="add mod ord">
          <ac:chgData name="Andreas Koksrud" userId="9d9beba6-c052-407a-8599-c781a677a996" providerId="ADAL" clId="{4C89AD2D-B60A-479F-9F95-9D423A06FAEA}" dt="2024-07-20T18:56:13.150" v="26081" actId="6549"/>
          <ac:spMkLst>
            <pc:docMk/>
            <pc:sldMk cId="2554802186" sldId="861"/>
            <ac:spMk id="9" creationId="{76667482-48B7-C29F-CD5F-748E1DA51AFA}"/>
          </ac:spMkLst>
        </pc:spChg>
        <pc:picChg chg="add del mod">
          <ac:chgData name="Andreas Koksrud" userId="9d9beba6-c052-407a-8599-c781a677a996" providerId="ADAL" clId="{4C89AD2D-B60A-479F-9F95-9D423A06FAEA}" dt="2024-07-02T14:42:44.121" v="18059" actId="478"/>
          <ac:picMkLst>
            <pc:docMk/>
            <pc:sldMk cId="2554802186" sldId="861"/>
            <ac:picMk id="4" creationId="{4A547D6D-809C-115D-7BF6-BE32EA1F17A4}"/>
          </ac:picMkLst>
        </pc:picChg>
        <pc:picChg chg="del">
          <ac:chgData name="Andreas Koksrud" userId="9d9beba6-c052-407a-8599-c781a677a996" providerId="ADAL" clId="{4C89AD2D-B60A-479F-9F95-9D423A06FAEA}" dt="2024-07-02T14:44:57.675" v="18100" actId="478"/>
          <ac:picMkLst>
            <pc:docMk/>
            <pc:sldMk cId="2554802186" sldId="861"/>
            <ac:picMk id="5" creationId="{BA0F6610-8D6A-ACFB-0475-F273EB8CF5F9}"/>
          </ac:picMkLst>
        </pc:picChg>
        <pc:picChg chg="del mod">
          <ac:chgData name="Andreas Koksrud" userId="9d9beba6-c052-407a-8599-c781a677a996" providerId="ADAL" clId="{4C89AD2D-B60A-479F-9F95-9D423A06FAEA}" dt="2024-07-02T14:42:39.080" v="18058" actId="478"/>
          <ac:picMkLst>
            <pc:docMk/>
            <pc:sldMk cId="2554802186" sldId="861"/>
            <ac:picMk id="6" creationId="{9E113B21-20FD-72C4-7760-43E1A6BC93F4}"/>
          </ac:picMkLst>
        </pc:picChg>
        <pc:picChg chg="add mod ord modCrop">
          <ac:chgData name="Andreas Koksrud" userId="9d9beba6-c052-407a-8599-c781a677a996" providerId="ADAL" clId="{4C89AD2D-B60A-479F-9F95-9D423A06FAEA}" dt="2024-07-02T14:48:59.633" v="18119" actId="1076"/>
          <ac:picMkLst>
            <pc:docMk/>
            <pc:sldMk cId="2554802186" sldId="861"/>
            <ac:picMk id="13" creationId="{3015E50D-B367-F00A-464A-7AD575C0650F}"/>
          </ac:picMkLst>
        </pc:picChg>
        <pc:picChg chg="add del mod ord">
          <ac:chgData name="Andreas Koksrud" userId="9d9beba6-c052-407a-8599-c781a677a996" providerId="ADAL" clId="{4C89AD2D-B60A-479F-9F95-9D423A06FAEA}" dt="2024-07-02T14:51:01.072" v="18171" actId="478"/>
          <ac:picMkLst>
            <pc:docMk/>
            <pc:sldMk cId="2554802186" sldId="861"/>
            <ac:picMk id="16" creationId="{214BDA52-F008-DCB6-4D3F-37B8C430BAC2}"/>
          </ac:picMkLst>
        </pc:picChg>
        <pc:picChg chg="del">
          <ac:chgData name="Andreas Koksrud" userId="9d9beba6-c052-407a-8599-c781a677a996" providerId="ADAL" clId="{4C89AD2D-B60A-479F-9F95-9D423A06FAEA}" dt="2024-07-02T14:45:56.020" v="18106" actId="478"/>
          <ac:picMkLst>
            <pc:docMk/>
            <pc:sldMk cId="2554802186" sldId="861"/>
            <ac:picMk id="18" creationId="{4909D0B2-92A8-C4D4-AA92-F48B2FB211AC}"/>
          </ac:picMkLst>
        </pc:picChg>
        <pc:picChg chg="add mod modCrop">
          <ac:chgData name="Andreas Koksrud" userId="9d9beba6-c052-407a-8599-c781a677a996" providerId="ADAL" clId="{4C89AD2D-B60A-479F-9F95-9D423A06FAEA}" dt="2024-07-02T14:50:14.748" v="18163" actId="1036"/>
          <ac:picMkLst>
            <pc:docMk/>
            <pc:sldMk cId="2554802186" sldId="861"/>
            <ac:picMk id="21" creationId="{062B4A05-916E-A35E-8CF6-67FE46A27FA1}"/>
          </ac:picMkLst>
        </pc:picChg>
        <pc:picChg chg="add mod">
          <ac:chgData name="Andreas Koksrud" userId="9d9beba6-c052-407a-8599-c781a677a996" providerId="ADAL" clId="{4C89AD2D-B60A-479F-9F95-9D423A06FAEA}" dt="2024-07-02T14:51:24.285" v="18189" actId="1076"/>
          <ac:picMkLst>
            <pc:docMk/>
            <pc:sldMk cId="2554802186" sldId="861"/>
            <ac:picMk id="23" creationId="{CA5F30C5-DF2C-3B95-27FE-FD055CD54F50}"/>
          </ac:picMkLst>
        </pc:picChg>
        <pc:picChg chg="add mod">
          <ac:chgData name="Andreas Koksrud" userId="9d9beba6-c052-407a-8599-c781a677a996" providerId="ADAL" clId="{4C89AD2D-B60A-479F-9F95-9D423A06FAEA}" dt="2024-07-02T14:53:29.730" v="18284" actId="1076"/>
          <ac:picMkLst>
            <pc:docMk/>
            <pc:sldMk cId="2554802186" sldId="861"/>
            <ac:picMk id="28" creationId="{4F842464-3A0A-B8C8-C4F9-2F7A194E41A2}"/>
          </ac:picMkLst>
        </pc:picChg>
        <pc:cxnChg chg="mod">
          <ac:chgData name="Andreas Koksrud" userId="9d9beba6-c052-407a-8599-c781a677a996" providerId="ADAL" clId="{4C89AD2D-B60A-479F-9F95-9D423A06FAEA}" dt="2024-07-02T14:51:32.001" v="18190" actId="14100"/>
          <ac:cxnSpMkLst>
            <pc:docMk/>
            <pc:sldMk cId="2554802186" sldId="861"/>
            <ac:cxnSpMk id="8" creationId="{87407839-F583-F4F8-6870-7596EB34EDF4}"/>
          </ac:cxnSpMkLst>
        </pc:cxnChg>
        <pc:cxnChg chg="mod ord">
          <ac:chgData name="Andreas Koksrud" userId="9d9beba6-c052-407a-8599-c781a677a996" providerId="ADAL" clId="{4C89AD2D-B60A-479F-9F95-9D423A06FAEA}" dt="2024-07-02T14:52:01.431" v="18197" actId="14100"/>
          <ac:cxnSpMkLst>
            <pc:docMk/>
            <pc:sldMk cId="2554802186" sldId="861"/>
            <ac:cxnSpMk id="10" creationId="{114731E6-C0B6-42E8-0546-511317D59522}"/>
          </ac:cxnSpMkLst>
        </pc:cxnChg>
      </pc:sldChg>
      <pc:sldChg chg="addSp delSp modSp add del mod">
        <pc:chgData name="Andreas Koksrud" userId="9d9beba6-c052-407a-8599-c781a677a996" providerId="ADAL" clId="{4C89AD2D-B60A-479F-9F95-9D423A06FAEA}" dt="2024-07-02T18:29:27.135" v="19793" actId="14100"/>
        <pc:sldMkLst>
          <pc:docMk/>
          <pc:sldMk cId="575130139" sldId="862"/>
        </pc:sldMkLst>
        <pc:spChg chg="add mod">
          <ac:chgData name="Andreas Koksrud" userId="9d9beba6-c052-407a-8599-c781a677a996" providerId="ADAL" clId="{4C89AD2D-B60A-479F-9F95-9D423A06FAEA}" dt="2024-06-14T18:20:40.848" v="6531"/>
          <ac:spMkLst>
            <pc:docMk/>
            <pc:sldMk cId="575130139" sldId="862"/>
            <ac:spMk id="2" creationId="{8B7157A5-9DD8-CC1E-095B-05C4C1980BDF}"/>
          </ac:spMkLst>
        </pc:spChg>
        <pc:spChg chg="del mod">
          <ac:chgData name="Andreas Koksrud" userId="9d9beba6-c052-407a-8599-c781a677a996" providerId="ADAL" clId="{4C89AD2D-B60A-479F-9F95-9D423A06FAEA}" dt="2024-07-02T15:22:49.736" v="18760" actId="478"/>
          <ac:spMkLst>
            <pc:docMk/>
            <pc:sldMk cId="575130139" sldId="862"/>
            <ac:spMk id="4" creationId="{FEFDFE44-611E-8625-FC2E-FCBBCCD3961B}"/>
          </ac:spMkLst>
        </pc:spChg>
        <pc:spChg chg="del mod">
          <ac:chgData name="Andreas Koksrud" userId="9d9beba6-c052-407a-8599-c781a677a996" providerId="ADAL" clId="{4C89AD2D-B60A-479F-9F95-9D423A06FAEA}" dt="2024-07-02T15:22:51.359" v="18761" actId="478"/>
          <ac:spMkLst>
            <pc:docMk/>
            <pc:sldMk cId="575130139" sldId="862"/>
            <ac:spMk id="5" creationId="{72A763FC-DC10-4832-8C21-6FA3B51F3B55}"/>
          </ac:spMkLst>
        </pc:spChg>
        <pc:spChg chg="mod">
          <ac:chgData name="Andreas Koksrud" userId="9d9beba6-c052-407a-8599-c781a677a996" providerId="ADAL" clId="{4C89AD2D-B60A-479F-9F95-9D423A06FAEA}" dt="2024-07-02T15:20:23.344" v="18744" actId="20577"/>
          <ac:spMkLst>
            <pc:docMk/>
            <pc:sldMk cId="575130139" sldId="862"/>
            <ac:spMk id="6" creationId="{D33A7F7C-0CFF-12D8-D3F9-55EA11817DA1}"/>
          </ac:spMkLst>
        </pc:spChg>
        <pc:spChg chg="add mod">
          <ac:chgData name="Andreas Koksrud" userId="9d9beba6-c052-407a-8599-c781a677a996" providerId="ADAL" clId="{4C89AD2D-B60A-479F-9F95-9D423A06FAEA}" dt="2024-06-14T18:20:40.848" v="6531"/>
          <ac:spMkLst>
            <pc:docMk/>
            <pc:sldMk cId="575130139" sldId="862"/>
            <ac:spMk id="7" creationId="{4D754D07-9E11-A566-0AB6-8DAFC56BFA04}"/>
          </ac:spMkLst>
        </pc:spChg>
        <pc:spChg chg="add mod">
          <ac:chgData name="Andreas Koksrud" userId="9d9beba6-c052-407a-8599-c781a677a996" providerId="ADAL" clId="{4C89AD2D-B60A-479F-9F95-9D423A06FAEA}" dt="2024-07-02T18:28:20.088" v="19787" actId="20577"/>
          <ac:spMkLst>
            <pc:docMk/>
            <pc:sldMk cId="575130139" sldId="862"/>
            <ac:spMk id="24" creationId="{B3E6F7D2-C565-37C9-CA40-083E631696E4}"/>
          </ac:spMkLst>
        </pc:spChg>
        <pc:spChg chg="add mod">
          <ac:chgData name="Andreas Koksrud" userId="9d9beba6-c052-407a-8599-c781a677a996" providerId="ADAL" clId="{4C89AD2D-B60A-479F-9F95-9D423A06FAEA}" dt="2024-07-02T15:22:08.825" v="18752"/>
          <ac:spMkLst>
            <pc:docMk/>
            <pc:sldMk cId="575130139" sldId="862"/>
            <ac:spMk id="25" creationId="{12CEB653-12FE-B936-BD74-ADCDEF5D70BF}"/>
          </ac:spMkLst>
        </pc:spChg>
        <pc:spChg chg="mod">
          <ac:chgData name="Andreas Koksrud" userId="9d9beba6-c052-407a-8599-c781a677a996" providerId="ADAL" clId="{4C89AD2D-B60A-479F-9F95-9D423A06FAEA}" dt="2024-07-02T15:11:48.006" v="18583" actId="6549"/>
          <ac:spMkLst>
            <pc:docMk/>
            <pc:sldMk cId="575130139" sldId="862"/>
            <ac:spMk id="180" creationId="{00000000-0000-0000-0000-000000000000}"/>
          </ac:spMkLst>
        </pc:spChg>
        <pc:picChg chg="del mod">
          <ac:chgData name="Andreas Koksrud" userId="9d9beba6-c052-407a-8599-c781a677a996" providerId="ADAL" clId="{4C89AD2D-B60A-479F-9F95-9D423A06FAEA}" dt="2024-07-02T15:19:13.137" v="18694" actId="478"/>
          <ac:picMkLst>
            <pc:docMk/>
            <pc:sldMk cId="575130139" sldId="862"/>
            <ac:picMk id="3" creationId="{CEA94C2A-7124-90B5-BD0D-FE7DFCC6748C}"/>
          </ac:picMkLst>
        </pc:picChg>
        <pc:picChg chg="add mod modCrop">
          <ac:chgData name="Andreas Koksrud" userId="9d9beba6-c052-407a-8599-c781a677a996" providerId="ADAL" clId="{4C89AD2D-B60A-479F-9F95-9D423A06FAEA}" dt="2024-07-02T15:17:01.816" v="18609" actId="1076"/>
          <ac:picMkLst>
            <pc:docMk/>
            <pc:sldMk cId="575130139" sldId="862"/>
            <ac:picMk id="9" creationId="{ACF5DE2B-66A5-E71E-5903-7F0D8FFF6102}"/>
          </ac:picMkLst>
        </pc:picChg>
        <pc:picChg chg="del">
          <ac:chgData name="Andreas Koksrud" userId="9d9beba6-c052-407a-8599-c781a677a996" providerId="ADAL" clId="{4C89AD2D-B60A-479F-9F95-9D423A06FAEA}" dt="2024-07-02T15:16:26.507" v="18603" actId="478"/>
          <ac:picMkLst>
            <pc:docMk/>
            <pc:sldMk cId="575130139" sldId="862"/>
            <ac:picMk id="10" creationId="{34DA4BD7-43C8-285E-A933-AFFCFCCD0C8D}"/>
          </ac:picMkLst>
        </pc:picChg>
        <pc:picChg chg="del">
          <ac:chgData name="Andreas Koksrud" userId="9d9beba6-c052-407a-8599-c781a677a996" providerId="ADAL" clId="{4C89AD2D-B60A-479F-9F95-9D423A06FAEA}" dt="2024-07-02T15:17:26.216" v="18643" actId="478"/>
          <ac:picMkLst>
            <pc:docMk/>
            <pc:sldMk cId="575130139" sldId="862"/>
            <ac:picMk id="12" creationId="{82C26A6F-F9E2-CFED-E2BC-87AC1923226C}"/>
          </ac:picMkLst>
        </pc:picChg>
        <pc:picChg chg="add del mod">
          <ac:chgData name="Andreas Koksrud" userId="9d9beba6-c052-407a-8599-c781a677a996" providerId="ADAL" clId="{4C89AD2D-B60A-479F-9F95-9D423A06FAEA}" dt="2024-07-02T15:17:31.134" v="18646" actId="478"/>
          <ac:picMkLst>
            <pc:docMk/>
            <pc:sldMk cId="575130139" sldId="862"/>
            <ac:picMk id="13" creationId="{B4A6B862-922B-B7D6-CEB2-B838557340CA}"/>
          </ac:picMkLst>
        </pc:picChg>
        <pc:picChg chg="del">
          <ac:chgData name="Andreas Koksrud" userId="9d9beba6-c052-407a-8599-c781a677a996" providerId="ADAL" clId="{4C89AD2D-B60A-479F-9F95-9D423A06FAEA}" dt="2024-07-02T15:18:31.042" v="18689" actId="478"/>
          <ac:picMkLst>
            <pc:docMk/>
            <pc:sldMk cId="575130139" sldId="862"/>
            <ac:picMk id="14" creationId="{CD2EAEF4-7CED-79FD-7BDE-3E6B250D91FB}"/>
          </ac:picMkLst>
        </pc:picChg>
        <pc:picChg chg="add mod modCrop">
          <ac:chgData name="Andreas Koksrud" userId="9d9beba6-c052-407a-8599-c781a677a996" providerId="ADAL" clId="{4C89AD2D-B60A-479F-9F95-9D423A06FAEA}" dt="2024-07-02T15:17:50.192" v="18649" actId="732"/>
          <ac:picMkLst>
            <pc:docMk/>
            <pc:sldMk cId="575130139" sldId="862"/>
            <ac:picMk id="16" creationId="{4D9DADFD-10FA-19A6-98E4-610C81750C85}"/>
          </ac:picMkLst>
        </pc:picChg>
        <pc:picChg chg="add mod modCrop">
          <ac:chgData name="Andreas Koksrud" userId="9d9beba6-c052-407a-8599-c781a677a996" providerId="ADAL" clId="{4C89AD2D-B60A-479F-9F95-9D423A06FAEA}" dt="2024-07-02T15:19:25.435" v="18697" actId="1076"/>
          <ac:picMkLst>
            <pc:docMk/>
            <pc:sldMk cId="575130139" sldId="862"/>
            <ac:picMk id="18" creationId="{DE5F48FC-3C42-5859-4351-E0D25B460A59}"/>
          </ac:picMkLst>
        </pc:picChg>
        <pc:picChg chg="add mod">
          <ac:chgData name="Andreas Koksrud" userId="9d9beba6-c052-407a-8599-c781a677a996" providerId="ADAL" clId="{4C89AD2D-B60A-479F-9F95-9D423A06FAEA}" dt="2024-07-02T15:19:26.867" v="18698" actId="1076"/>
          <ac:picMkLst>
            <pc:docMk/>
            <pc:sldMk cId="575130139" sldId="862"/>
            <ac:picMk id="20" creationId="{D269A6E6-DC19-3C34-5B65-3556FAACB2F8}"/>
          </ac:picMkLst>
        </pc:picChg>
        <pc:picChg chg="add mod">
          <ac:chgData name="Andreas Koksrud" userId="9d9beba6-c052-407a-8599-c781a677a996" providerId="ADAL" clId="{4C89AD2D-B60A-479F-9F95-9D423A06FAEA}" dt="2024-07-02T18:29:24.673" v="19792" actId="1076"/>
          <ac:picMkLst>
            <pc:docMk/>
            <pc:sldMk cId="575130139" sldId="862"/>
            <ac:picMk id="28" creationId="{041E496F-A3DC-1F55-A8AB-BFC57EF2B80D}"/>
          </ac:picMkLst>
        </pc:picChg>
        <pc:cxnChg chg="add mod">
          <ac:chgData name="Andreas Koksrud" userId="9d9beba6-c052-407a-8599-c781a677a996" providerId="ADAL" clId="{4C89AD2D-B60A-479F-9F95-9D423A06FAEA}" dt="2024-07-02T15:22:55.140" v="18762" actId="14100"/>
          <ac:cxnSpMkLst>
            <pc:docMk/>
            <pc:sldMk cId="575130139" sldId="862"/>
            <ac:cxnSpMk id="21" creationId="{EC927A16-2591-A872-203C-B66E8FFBC2DB}"/>
          </ac:cxnSpMkLst>
        </pc:cxnChg>
        <pc:cxnChg chg="add mod">
          <ac:chgData name="Andreas Koksrud" userId="9d9beba6-c052-407a-8599-c781a677a996" providerId="ADAL" clId="{4C89AD2D-B60A-479F-9F95-9D423A06FAEA}" dt="2024-07-02T18:29:27.135" v="19793" actId="14100"/>
          <ac:cxnSpMkLst>
            <pc:docMk/>
            <pc:sldMk cId="575130139" sldId="862"/>
            <ac:cxnSpMk id="29" creationId="{4AA91FC9-26E9-A112-C75C-D38CEBFA6814}"/>
          </ac:cxnSpMkLst>
        </pc:cxnChg>
      </pc:sldChg>
      <pc:sldChg chg="addSp delSp modSp add del mod">
        <pc:chgData name="Andreas Koksrud" userId="9d9beba6-c052-407a-8599-c781a677a996" providerId="ADAL" clId="{4C89AD2D-B60A-479F-9F95-9D423A06FAEA}" dt="2024-07-20T18:58:13.157" v="26095" actId="6549"/>
        <pc:sldMkLst>
          <pc:docMk/>
          <pc:sldMk cId="3027998341" sldId="863"/>
        </pc:sldMkLst>
        <pc:spChg chg="add mod">
          <ac:chgData name="Andreas Koksrud" userId="9d9beba6-c052-407a-8599-c781a677a996" providerId="ADAL" clId="{4C89AD2D-B60A-479F-9F95-9D423A06FAEA}" dt="2024-06-14T18:20:42.779" v="6533"/>
          <ac:spMkLst>
            <pc:docMk/>
            <pc:sldMk cId="3027998341" sldId="863"/>
            <ac:spMk id="2" creationId="{17A74DFD-2B00-B391-E59A-ED4EA05816E8}"/>
          </ac:spMkLst>
        </pc:spChg>
        <pc:spChg chg="add mod">
          <ac:chgData name="Andreas Koksrud" userId="9d9beba6-c052-407a-8599-c781a677a996" providerId="ADAL" clId="{4C89AD2D-B60A-479F-9F95-9D423A06FAEA}" dt="2024-06-14T18:20:42.779" v="6533"/>
          <ac:spMkLst>
            <pc:docMk/>
            <pc:sldMk cId="3027998341" sldId="863"/>
            <ac:spMk id="3" creationId="{3BA462E2-B807-F22E-43E0-EEED9979F7C5}"/>
          </ac:spMkLst>
        </pc:spChg>
        <pc:spChg chg="add mod">
          <ac:chgData name="Andreas Koksrud" userId="9d9beba6-c052-407a-8599-c781a677a996" providerId="ADAL" clId="{4C89AD2D-B60A-479F-9F95-9D423A06FAEA}" dt="2024-07-20T18:58:13.157" v="26095" actId="6549"/>
          <ac:spMkLst>
            <pc:docMk/>
            <pc:sldMk cId="3027998341" sldId="863"/>
            <ac:spMk id="6" creationId="{D66CA787-D3BF-24C5-DD37-94892B12E37B}"/>
          </ac:spMkLst>
        </pc:spChg>
        <pc:spChg chg="add del mod">
          <ac:chgData name="Andreas Koksrud" userId="9d9beba6-c052-407a-8599-c781a677a996" providerId="ADAL" clId="{4C89AD2D-B60A-479F-9F95-9D423A06FAEA}" dt="2024-07-02T18:22:31.295" v="19697" actId="478"/>
          <ac:spMkLst>
            <pc:docMk/>
            <pc:sldMk cId="3027998341" sldId="863"/>
            <ac:spMk id="11" creationId="{CED52913-1A48-6A02-77F0-4F9F05FEB686}"/>
          </ac:spMkLst>
        </pc:spChg>
        <pc:spChg chg="add mod">
          <ac:chgData name="Andreas Koksrud" userId="9d9beba6-c052-407a-8599-c781a677a996" providerId="ADAL" clId="{4C89AD2D-B60A-479F-9F95-9D423A06FAEA}" dt="2024-07-20T18:57:46.830" v="26085" actId="6549"/>
          <ac:spMkLst>
            <pc:docMk/>
            <pc:sldMk cId="3027998341" sldId="863"/>
            <ac:spMk id="13" creationId="{C1ED8D54-28B4-8D9C-6C64-FB1501648279}"/>
          </ac:spMkLst>
        </pc:spChg>
        <pc:spChg chg="mod">
          <ac:chgData name="Andreas Koksrud" userId="9d9beba6-c052-407a-8599-c781a677a996" providerId="ADAL" clId="{4C89AD2D-B60A-479F-9F95-9D423A06FAEA}" dt="2024-07-02T18:12:13.396" v="19037" actId="14100"/>
          <ac:spMkLst>
            <pc:docMk/>
            <pc:sldMk cId="3027998341" sldId="863"/>
            <ac:spMk id="14" creationId="{C85A9E99-AA4E-C194-FF2A-6C5AC5C1CF94}"/>
          </ac:spMkLst>
        </pc:spChg>
        <pc:spChg chg="mod">
          <ac:chgData name="Andreas Koksrud" userId="9d9beba6-c052-407a-8599-c781a677a996" providerId="ADAL" clId="{4C89AD2D-B60A-479F-9F95-9D423A06FAEA}" dt="2024-07-02T18:11:56.946" v="18975" actId="20577"/>
          <ac:spMkLst>
            <pc:docMk/>
            <pc:sldMk cId="3027998341" sldId="863"/>
            <ac:spMk id="180" creationId="{00000000-0000-0000-0000-000000000000}"/>
          </ac:spMkLst>
        </pc:spChg>
        <pc:picChg chg="add del mod modCrop">
          <ac:chgData name="Andreas Koksrud" userId="9d9beba6-c052-407a-8599-c781a677a996" providerId="ADAL" clId="{4C89AD2D-B60A-479F-9F95-9D423A06FAEA}" dt="2024-07-02T18:20:49.365" v="19222" actId="478"/>
          <ac:picMkLst>
            <pc:docMk/>
            <pc:sldMk cId="3027998341" sldId="863"/>
            <ac:picMk id="5" creationId="{10B6AE89-5894-0CBC-5D4F-85FB66660FAB}"/>
          </ac:picMkLst>
        </pc:picChg>
        <pc:picChg chg="add del mod">
          <ac:chgData name="Andreas Koksrud" userId="9d9beba6-c052-407a-8599-c781a677a996" providerId="ADAL" clId="{4C89AD2D-B60A-479F-9F95-9D423A06FAEA}" dt="2024-07-02T18:19:26.645" v="19212" actId="478"/>
          <ac:picMkLst>
            <pc:docMk/>
            <pc:sldMk cId="3027998341" sldId="863"/>
            <ac:picMk id="8" creationId="{F50CFD08-9AB6-81D5-CE87-F5F3F24D1EBB}"/>
          </ac:picMkLst>
        </pc:picChg>
        <pc:picChg chg="del">
          <ac:chgData name="Andreas Koksrud" userId="9d9beba6-c052-407a-8599-c781a677a996" providerId="ADAL" clId="{4C89AD2D-B60A-479F-9F95-9D423A06FAEA}" dt="2024-07-02T18:17:55.299" v="19129" actId="478"/>
          <ac:picMkLst>
            <pc:docMk/>
            <pc:sldMk cId="3027998341" sldId="863"/>
            <ac:picMk id="9" creationId="{B39AEE37-E5E1-FD33-5317-53FB4A2C1415}"/>
          </ac:picMkLst>
        </pc:picChg>
        <pc:picChg chg="del">
          <ac:chgData name="Andreas Koksrud" userId="9d9beba6-c052-407a-8599-c781a677a996" providerId="ADAL" clId="{4C89AD2D-B60A-479F-9F95-9D423A06FAEA}" dt="2024-07-02T18:13:19.433" v="19038" actId="478"/>
          <ac:picMkLst>
            <pc:docMk/>
            <pc:sldMk cId="3027998341" sldId="863"/>
            <ac:picMk id="10" creationId="{D53ABFBC-DDEE-E0B1-EBD7-A03E15A1AD96}"/>
          </ac:picMkLst>
        </pc:picChg>
        <pc:picChg chg="del">
          <ac:chgData name="Andreas Koksrud" userId="9d9beba6-c052-407a-8599-c781a677a996" providerId="ADAL" clId="{4C89AD2D-B60A-479F-9F95-9D423A06FAEA}" dt="2024-07-02T18:18:57.308" v="19208" actId="478"/>
          <ac:picMkLst>
            <pc:docMk/>
            <pc:sldMk cId="3027998341" sldId="863"/>
            <ac:picMk id="12" creationId="{36E36D84-4DF4-898C-B0E4-F15DFC15B501}"/>
          </ac:picMkLst>
        </pc:picChg>
      </pc:sldChg>
      <pc:sldChg chg="addSp delSp modSp add del mod">
        <pc:chgData name="Andreas Koksrud" userId="9d9beba6-c052-407a-8599-c781a677a996" providerId="ADAL" clId="{4C89AD2D-B60A-479F-9F95-9D423A06FAEA}" dt="2024-07-20T18:58:47.139" v="26109" actId="20577"/>
        <pc:sldMkLst>
          <pc:docMk/>
          <pc:sldMk cId="2970237999" sldId="864"/>
        </pc:sldMkLst>
        <pc:spChg chg="add mod">
          <ac:chgData name="Andreas Koksrud" userId="9d9beba6-c052-407a-8599-c781a677a996" providerId="ADAL" clId="{4C89AD2D-B60A-479F-9F95-9D423A06FAEA}" dt="2024-06-14T18:20:43.793" v="6534"/>
          <ac:spMkLst>
            <pc:docMk/>
            <pc:sldMk cId="2970237999" sldId="864"/>
            <ac:spMk id="2" creationId="{5A56B88F-F533-AA01-EE24-F49D6CE124E8}"/>
          </ac:spMkLst>
        </pc:spChg>
        <pc:spChg chg="del">
          <ac:chgData name="Andreas Koksrud" userId="9d9beba6-c052-407a-8599-c781a677a996" providerId="ADAL" clId="{4C89AD2D-B60A-479F-9F95-9D423A06FAEA}" dt="2024-07-02T18:45:36.345" v="19891" actId="478"/>
          <ac:spMkLst>
            <pc:docMk/>
            <pc:sldMk cId="2970237999" sldId="864"/>
            <ac:spMk id="4" creationId="{573949ED-BBE9-BE91-D23E-060B19D06828}"/>
          </ac:spMkLst>
        </pc:spChg>
        <pc:spChg chg="add mod">
          <ac:chgData name="Andreas Koksrud" userId="9d9beba6-c052-407a-8599-c781a677a996" providerId="ADAL" clId="{4C89AD2D-B60A-479F-9F95-9D423A06FAEA}" dt="2024-06-14T18:20:43.793" v="6534"/>
          <ac:spMkLst>
            <pc:docMk/>
            <pc:sldMk cId="2970237999" sldId="864"/>
            <ac:spMk id="5" creationId="{3A51921F-6FDD-0861-65C2-D29FFCE1CD90}"/>
          </ac:spMkLst>
        </pc:spChg>
        <pc:spChg chg="del mod">
          <ac:chgData name="Andreas Koksrud" userId="9d9beba6-c052-407a-8599-c781a677a996" providerId="ADAL" clId="{4C89AD2D-B60A-479F-9F95-9D423A06FAEA}" dt="2024-07-02T18:45:37.749" v="19892" actId="478"/>
          <ac:spMkLst>
            <pc:docMk/>
            <pc:sldMk cId="2970237999" sldId="864"/>
            <ac:spMk id="6" creationId="{AFC032CF-68CF-022B-D3ED-67C34FCA9DA6}"/>
          </ac:spMkLst>
        </pc:spChg>
        <pc:spChg chg="add del mod">
          <ac:chgData name="Andreas Koksrud" userId="9d9beba6-c052-407a-8599-c781a677a996" providerId="ADAL" clId="{4C89AD2D-B60A-479F-9F95-9D423A06FAEA}" dt="2024-07-02T18:47:36.019" v="19977" actId="478"/>
          <ac:spMkLst>
            <pc:docMk/>
            <pc:sldMk cId="2970237999" sldId="864"/>
            <ac:spMk id="7" creationId="{2A7F7F57-E92E-80BB-F4EB-78182E544B22}"/>
          </ac:spMkLst>
        </pc:spChg>
        <pc:spChg chg="add mod">
          <ac:chgData name="Andreas Koksrud" userId="9d9beba6-c052-407a-8599-c781a677a996" providerId="ADAL" clId="{4C89AD2D-B60A-479F-9F95-9D423A06FAEA}" dt="2024-07-02T18:45:50.814" v="19893"/>
          <ac:spMkLst>
            <pc:docMk/>
            <pc:sldMk cId="2970237999" sldId="864"/>
            <ac:spMk id="8" creationId="{D895C0DE-5A5E-BAD0-09E1-C0CCA6D2E272}"/>
          </ac:spMkLst>
        </pc:spChg>
        <pc:spChg chg="add mod">
          <ac:chgData name="Andreas Koksrud" userId="9d9beba6-c052-407a-8599-c781a677a996" providerId="ADAL" clId="{4C89AD2D-B60A-479F-9F95-9D423A06FAEA}" dt="2024-07-02T18:47:48.221" v="20019" actId="20577"/>
          <ac:spMkLst>
            <pc:docMk/>
            <pc:sldMk cId="2970237999" sldId="864"/>
            <ac:spMk id="9" creationId="{C5D0C8DA-7085-00DB-1E89-BC180452B60B}"/>
          </ac:spMkLst>
        </pc:spChg>
        <pc:spChg chg="del">
          <ac:chgData name="Andreas Koksrud" userId="9d9beba6-c052-407a-8599-c781a677a996" providerId="ADAL" clId="{4C89AD2D-B60A-479F-9F95-9D423A06FAEA}" dt="2024-07-02T18:47:54.238" v="20020" actId="478"/>
          <ac:spMkLst>
            <pc:docMk/>
            <pc:sldMk cId="2970237999" sldId="864"/>
            <ac:spMk id="10" creationId="{2C5B1494-1D58-BF1C-FD1F-05B2284547CD}"/>
          </ac:spMkLst>
        </pc:spChg>
        <pc:spChg chg="del">
          <ac:chgData name="Andreas Koksrud" userId="9d9beba6-c052-407a-8599-c781a677a996" providerId="ADAL" clId="{4C89AD2D-B60A-479F-9F95-9D423A06FAEA}" dt="2024-07-02T18:47:55.938" v="20021" actId="478"/>
          <ac:spMkLst>
            <pc:docMk/>
            <pc:sldMk cId="2970237999" sldId="864"/>
            <ac:spMk id="11" creationId="{A033C1BF-07A1-0CE1-77A7-B916038F8BFB}"/>
          </ac:spMkLst>
        </pc:spChg>
        <pc:spChg chg="mod">
          <ac:chgData name="Andreas Koksrud" userId="9d9beba6-c052-407a-8599-c781a677a996" providerId="ADAL" clId="{4C89AD2D-B60A-479F-9F95-9D423A06FAEA}" dt="2024-07-02T18:45:30.982" v="19890" actId="20577"/>
          <ac:spMkLst>
            <pc:docMk/>
            <pc:sldMk cId="2970237999" sldId="864"/>
            <ac:spMk id="14" creationId="{C85A9E99-AA4E-C194-FF2A-6C5AC5C1CF94}"/>
          </ac:spMkLst>
        </pc:spChg>
        <pc:spChg chg="add mod">
          <ac:chgData name="Andreas Koksrud" userId="9d9beba6-c052-407a-8599-c781a677a996" providerId="ADAL" clId="{4C89AD2D-B60A-479F-9F95-9D423A06FAEA}" dt="2024-07-02T18:49:13.985" v="20032" actId="14100"/>
          <ac:spMkLst>
            <pc:docMk/>
            <pc:sldMk cId="2970237999" sldId="864"/>
            <ac:spMk id="19" creationId="{FF82F14C-31B3-80C9-C4DB-E8559F942254}"/>
          </ac:spMkLst>
        </pc:spChg>
        <pc:spChg chg="mod">
          <ac:chgData name="Andreas Koksrud" userId="9d9beba6-c052-407a-8599-c781a677a996" providerId="ADAL" clId="{4C89AD2D-B60A-479F-9F95-9D423A06FAEA}" dt="2024-07-20T18:58:47.139" v="26109" actId="20577"/>
          <ac:spMkLst>
            <pc:docMk/>
            <pc:sldMk cId="2970237999" sldId="864"/>
            <ac:spMk id="180" creationId="{00000000-0000-0000-0000-000000000000}"/>
          </ac:spMkLst>
        </pc:spChg>
        <pc:picChg chg="mod">
          <ac:chgData name="Andreas Koksrud" userId="9d9beba6-c052-407a-8599-c781a677a996" providerId="ADAL" clId="{4C89AD2D-B60A-479F-9F95-9D423A06FAEA}" dt="2024-07-02T18:33:27.808" v="19795" actId="14826"/>
          <ac:picMkLst>
            <pc:docMk/>
            <pc:sldMk cId="2970237999" sldId="864"/>
            <ac:picMk id="3" creationId="{C73A5D59-A3A1-B1EB-7D4C-49EAFDDF8D35}"/>
          </ac:picMkLst>
        </pc:picChg>
        <pc:picChg chg="add mod modCrop">
          <ac:chgData name="Andreas Koksrud" userId="9d9beba6-c052-407a-8599-c781a677a996" providerId="ADAL" clId="{4C89AD2D-B60A-479F-9F95-9D423A06FAEA}" dt="2024-07-02T18:48:22.437" v="20024" actId="732"/>
          <ac:picMkLst>
            <pc:docMk/>
            <pc:sldMk cId="2970237999" sldId="864"/>
            <ac:picMk id="13" creationId="{5AC913F4-50DE-366E-19F6-ADB839FEAF31}"/>
          </ac:picMkLst>
        </pc:picChg>
        <pc:cxnChg chg="add mod">
          <ac:chgData name="Andreas Koksrud" userId="9d9beba6-c052-407a-8599-c781a677a996" providerId="ADAL" clId="{4C89AD2D-B60A-479F-9F95-9D423A06FAEA}" dt="2024-07-02T18:49:22.932" v="20033" actId="14100"/>
          <ac:cxnSpMkLst>
            <pc:docMk/>
            <pc:sldMk cId="2970237999" sldId="864"/>
            <ac:cxnSpMk id="15" creationId="{19DA8578-13B5-7BEC-8B5B-8636BC334503}"/>
          </ac:cxnSpMkLst>
        </pc:cxnChg>
      </pc:sldChg>
      <pc:sldChg chg="addSp delSp modSp add del mod">
        <pc:chgData name="Andreas Koksrud" userId="9d9beba6-c052-407a-8599-c781a677a996" providerId="ADAL" clId="{4C89AD2D-B60A-479F-9F95-9D423A06FAEA}" dt="2024-07-02T18:51:39.687" v="20037" actId="1076"/>
        <pc:sldMkLst>
          <pc:docMk/>
          <pc:sldMk cId="1445178992" sldId="865"/>
        </pc:sldMkLst>
        <pc:spChg chg="add mod">
          <ac:chgData name="Andreas Koksrud" userId="9d9beba6-c052-407a-8599-c781a677a996" providerId="ADAL" clId="{4C89AD2D-B60A-479F-9F95-9D423A06FAEA}" dt="2024-06-14T18:20:44.765" v="6535"/>
          <ac:spMkLst>
            <pc:docMk/>
            <pc:sldMk cId="1445178992" sldId="865"/>
            <ac:spMk id="2" creationId="{905DF99C-FD39-BD07-8B7D-CD8CEB3BA98F}"/>
          </ac:spMkLst>
        </pc:spChg>
        <pc:spChg chg="add mod">
          <ac:chgData name="Andreas Koksrud" userId="9d9beba6-c052-407a-8599-c781a677a996" providerId="ADAL" clId="{4C89AD2D-B60A-479F-9F95-9D423A06FAEA}" dt="2024-06-14T18:20:44.765" v="6535"/>
          <ac:spMkLst>
            <pc:docMk/>
            <pc:sldMk cId="1445178992" sldId="865"/>
            <ac:spMk id="4" creationId="{3440CA42-C58B-F058-4FA1-B62FA1632640}"/>
          </ac:spMkLst>
        </pc:spChg>
        <pc:spChg chg="mod">
          <ac:chgData name="Andreas Koksrud" userId="9d9beba6-c052-407a-8599-c781a677a996" providerId="ADAL" clId="{4C89AD2D-B60A-479F-9F95-9D423A06FAEA}" dt="2024-07-02T18:51:04.733" v="20035" actId="20577"/>
          <ac:spMkLst>
            <pc:docMk/>
            <pc:sldMk cId="1445178992" sldId="865"/>
            <ac:spMk id="180" creationId="{00000000-0000-0000-0000-000000000000}"/>
          </ac:spMkLst>
        </pc:spChg>
        <pc:picChg chg="del">
          <ac:chgData name="Andreas Koksrud" userId="9d9beba6-c052-407a-8599-c781a677a996" providerId="ADAL" clId="{4C89AD2D-B60A-479F-9F95-9D423A06FAEA}" dt="2024-07-02T18:51:02.528" v="20034" actId="478"/>
          <ac:picMkLst>
            <pc:docMk/>
            <pc:sldMk cId="1445178992" sldId="865"/>
            <ac:picMk id="3" creationId="{5CDD4ADA-7AE8-6882-B49C-4834CA98ED6E}"/>
          </ac:picMkLst>
        </pc:picChg>
        <pc:picChg chg="add mod">
          <ac:chgData name="Andreas Koksrud" userId="9d9beba6-c052-407a-8599-c781a677a996" providerId="ADAL" clId="{4C89AD2D-B60A-479F-9F95-9D423A06FAEA}" dt="2024-07-02T18:51:39.687" v="20037" actId="1076"/>
          <ac:picMkLst>
            <pc:docMk/>
            <pc:sldMk cId="1445178992" sldId="865"/>
            <ac:picMk id="6" creationId="{406014D9-A234-5B5D-E8B8-68513C21336B}"/>
          </ac:picMkLst>
        </pc:picChg>
      </pc:sldChg>
      <pc:sldChg chg="addSp modSp add del">
        <pc:chgData name="Andreas Koksrud" userId="9d9beba6-c052-407a-8599-c781a677a996" providerId="ADAL" clId="{4C89AD2D-B60A-479F-9F95-9D423A06FAEA}" dt="2024-07-20T19:00:01.639" v="26111" actId="2696"/>
        <pc:sldMkLst>
          <pc:docMk/>
          <pc:sldMk cId="141793938" sldId="866"/>
        </pc:sldMkLst>
        <pc:spChg chg="add mod">
          <ac:chgData name="Andreas Koksrud" userId="9d9beba6-c052-407a-8599-c781a677a996" providerId="ADAL" clId="{4C89AD2D-B60A-479F-9F95-9D423A06FAEA}" dt="2024-06-14T18:20:46.607" v="6537"/>
          <ac:spMkLst>
            <pc:docMk/>
            <pc:sldMk cId="141793938" sldId="866"/>
            <ac:spMk id="2" creationId="{6A7E35AE-BC31-EA0A-D241-CBD854D7F0CF}"/>
          </ac:spMkLst>
        </pc:spChg>
        <pc:spChg chg="add mod">
          <ac:chgData name="Andreas Koksrud" userId="9d9beba6-c052-407a-8599-c781a677a996" providerId="ADAL" clId="{4C89AD2D-B60A-479F-9F95-9D423A06FAEA}" dt="2024-06-14T18:20:46.607" v="6537"/>
          <ac:spMkLst>
            <pc:docMk/>
            <pc:sldMk cId="141793938" sldId="866"/>
            <ac:spMk id="5" creationId="{234C2E22-9175-2E32-DE66-E8C998431A36}"/>
          </ac:spMkLst>
        </pc:spChg>
      </pc:sldChg>
      <pc:sldChg chg="addSp modSp add del mod">
        <pc:chgData name="Andreas Koksrud" userId="9d9beba6-c052-407a-8599-c781a677a996" providerId="ADAL" clId="{4C89AD2D-B60A-479F-9F95-9D423A06FAEA}" dt="2024-07-20T18:59:29.290" v="26110" actId="732"/>
        <pc:sldMkLst>
          <pc:docMk/>
          <pc:sldMk cId="3994882627" sldId="867"/>
        </pc:sldMkLst>
        <pc:spChg chg="add mod">
          <ac:chgData name="Andreas Koksrud" userId="9d9beba6-c052-407a-8599-c781a677a996" providerId="ADAL" clId="{4C89AD2D-B60A-479F-9F95-9D423A06FAEA}" dt="2024-06-14T18:20:45.705" v="6536"/>
          <ac:spMkLst>
            <pc:docMk/>
            <pc:sldMk cId="3994882627" sldId="867"/>
            <ac:spMk id="2" creationId="{D32DEF22-23EF-3705-A8AC-D7D9A74FC18A}"/>
          </ac:spMkLst>
        </pc:spChg>
        <pc:spChg chg="add mod">
          <ac:chgData name="Andreas Koksrud" userId="9d9beba6-c052-407a-8599-c781a677a996" providerId="ADAL" clId="{4C89AD2D-B60A-479F-9F95-9D423A06FAEA}" dt="2024-06-14T18:20:45.705" v="6536"/>
          <ac:spMkLst>
            <pc:docMk/>
            <pc:sldMk cId="3994882627" sldId="867"/>
            <ac:spMk id="3" creationId="{021D0895-1BD4-E42E-90B2-511DFB6CF3C8}"/>
          </ac:spMkLst>
        </pc:spChg>
        <pc:picChg chg="mod modCrop">
          <ac:chgData name="Andreas Koksrud" userId="9d9beba6-c052-407a-8599-c781a677a996" providerId="ADAL" clId="{4C89AD2D-B60A-479F-9F95-9D423A06FAEA}" dt="2024-07-20T18:59:29.290" v="26110" actId="732"/>
          <ac:picMkLst>
            <pc:docMk/>
            <pc:sldMk cId="3994882627" sldId="867"/>
            <ac:picMk id="7" creationId="{0C39E68A-7DF6-807B-0249-BADDB1320D18}"/>
          </ac:picMkLst>
        </pc:picChg>
      </pc:sldChg>
      <pc:sldChg chg="addSp modSp add">
        <pc:chgData name="Andreas Koksrud" userId="9d9beba6-c052-407a-8599-c781a677a996" providerId="ADAL" clId="{4C89AD2D-B60A-479F-9F95-9D423A06FAEA}" dt="2024-06-14T18:23:18.039" v="6651"/>
        <pc:sldMkLst>
          <pc:docMk/>
          <pc:sldMk cId="4078051789" sldId="868"/>
        </pc:sldMkLst>
        <pc:spChg chg="add mod">
          <ac:chgData name="Andreas Koksrud" userId="9d9beba6-c052-407a-8599-c781a677a996" providerId="ADAL" clId="{4C89AD2D-B60A-479F-9F95-9D423A06FAEA}" dt="2024-06-14T18:23:18.039" v="6651"/>
          <ac:spMkLst>
            <pc:docMk/>
            <pc:sldMk cId="4078051789" sldId="868"/>
            <ac:spMk id="4" creationId="{51A729EE-1E8B-DEA3-1D41-E1838F14F2D4}"/>
          </ac:spMkLst>
        </pc:spChg>
        <pc:spChg chg="add mod">
          <ac:chgData name="Andreas Koksrud" userId="9d9beba6-c052-407a-8599-c781a677a996" providerId="ADAL" clId="{4C89AD2D-B60A-479F-9F95-9D423A06FAEA}" dt="2024-06-14T18:23:18.039" v="6651"/>
          <ac:spMkLst>
            <pc:docMk/>
            <pc:sldMk cId="4078051789" sldId="868"/>
            <ac:spMk id="5" creationId="{76E046D2-E50A-AB22-7C8B-E67A10B15C9E}"/>
          </ac:spMkLst>
        </pc:spChg>
      </pc:sldChg>
      <pc:sldChg chg="addSp modSp add del">
        <pc:chgData name="Andreas Koksrud" userId="9d9beba6-c052-407a-8599-c781a677a996" providerId="ADAL" clId="{4C89AD2D-B60A-479F-9F95-9D423A06FAEA}" dt="2024-06-14T18:24:43.141" v="6772"/>
        <pc:sldMkLst>
          <pc:docMk/>
          <pc:sldMk cId="612492956" sldId="869"/>
        </pc:sldMkLst>
        <pc:spChg chg="add mod">
          <ac:chgData name="Andreas Koksrud" userId="9d9beba6-c052-407a-8599-c781a677a996" providerId="ADAL" clId="{4C89AD2D-B60A-479F-9F95-9D423A06FAEA}" dt="2024-06-14T18:24:43.141" v="6772"/>
          <ac:spMkLst>
            <pc:docMk/>
            <pc:sldMk cId="612492956" sldId="869"/>
            <ac:spMk id="2" creationId="{C60CABA2-F0CC-8F29-585F-FBFA154CD34F}"/>
          </ac:spMkLst>
        </pc:spChg>
        <pc:spChg chg="add mod">
          <ac:chgData name="Andreas Koksrud" userId="9d9beba6-c052-407a-8599-c781a677a996" providerId="ADAL" clId="{4C89AD2D-B60A-479F-9F95-9D423A06FAEA}" dt="2024-06-14T18:24:43.141" v="6772"/>
          <ac:spMkLst>
            <pc:docMk/>
            <pc:sldMk cId="612492956" sldId="869"/>
            <ac:spMk id="3" creationId="{32020905-DC1C-CCD1-C4AE-62F8994946A2}"/>
          </ac:spMkLst>
        </pc:spChg>
      </pc:sldChg>
      <pc:sldChg chg="addSp modSp add del">
        <pc:chgData name="Andreas Koksrud" userId="9d9beba6-c052-407a-8599-c781a677a996" providerId="ADAL" clId="{4C89AD2D-B60A-479F-9F95-9D423A06FAEA}" dt="2024-06-14T18:24:36.916" v="6767"/>
        <pc:sldMkLst>
          <pc:docMk/>
          <pc:sldMk cId="118550550" sldId="870"/>
        </pc:sldMkLst>
        <pc:spChg chg="add mod">
          <ac:chgData name="Andreas Koksrud" userId="9d9beba6-c052-407a-8599-c781a677a996" providerId="ADAL" clId="{4C89AD2D-B60A-479F-9F95-9D423A06FAEA}" dt="2024-06-14T18:24:36.916" v="6767"/>
          <ac:spMkLst>
            <pc:docMk/>
            <pc:sldMk cId="118550550" sldId="870"/>
            <ac:spMk id="2" creationId="{8A4A0167-F03C-40E4-378A-CCAF143EE3B0}"/>
          </ac:spMkLst>
        </pc:spChg>
        <pc:spChg chg="add mod">
          <ac:chgData name="Andreas Koksrud" userId="9d9beba6-c052-407a-8599-c781a677a996" providerId="ADAL" clId="{4C89AD2D-B60A-479F-9F95-9D423A06FAEA}" dt="2024-06-14T18:24:36.916" v="6767"/>
          <ac:spMkLst>
            <pc:docMk/>
            <pc:sldMk cId="118550550" sldId="870"/>
            <ac:spMk id="3" creationId="{1116D423-D4BC-D2DB-0D85-F7A742563FE2}"/>
          </ac:spMkLst>
        </pc:spChg>
      </pc:sldChg>
      <pc:sldChg chg="addSp modSp add del">
        <pc:chgData name="Andreas Koksrud" userId="9d9beba6-c052-407a-8599-c781a677a996" providerId="ADAL" clId="{4C89AD2D-B60A-479F-9F95-9D423A06FAEA}" dt="2024-06-14T18:24:53.617" v="6783"/>
        <pc:sldMkLst>
          <pc:docMk/>
          <pc:sldMk cId="548472017" sldId="871"/>
        </pc:sldMkLst>
        <pc:spChg chg="add mod">
          <ac:chgData name="Andreas Koksrud" userId="9d9beba6-c052-407a-8599-c781a677a996" providerId="ADAL" clId="{4C89AD2D-B60A-479F-9F95-9D423A06FAEA}" dt="2024-06-14T18:24:53.617" v="6783"/>
          <ac:spMkLst>
            <pc:docMk/>
            <pc:sldMk cId="548472017" sldId="871"/>
            <ac:spMk id="5" creationId="{0543135C-85B8-2502-BDC6-802652B285FF}"/>
          </ac:spMkLst>
        </pc:spChg>
        <pc:spChg chg="add mod">
          <ac:chgData name="Andreas Koksrud" userId="9d9beba6-c052-407a-8599-c781a677a996" providerId="ADAL" clId="{4C89AD2D-B60A-479F-9F95-9D423A06FAEA}" dt="2024-06-14T18:24:53.617" v="6783"/>
          <ac:spMkLst>
            <pc:docMk/>
            <pc:sldMk cId="548472017" sldId="871"/>
            <ac:spMk id="8" creationId="{F59D8BF2-DFB8-6916-C01F-05C5791D6F82}"/>
          </ac:spMkLst>
        </pc:spChg>
      </pc:sldChg>
      <pc:sldChg chg="addSp delSp modSp add del mod ord">
        <pc:chgData name="Andreas Koksrud" userId="9d9beba6-c052-407a-8599-c781a677a996" providerId="ADAL" clId="{4C89AD2D-B60A-479F-9F95-9D423A06FAEA}" dt="2024-08-03T09:24:05.449" v="34760" actId="2696"/>
        <pc:sldMkLst>
          <pc:docMk/>
          <pc:sldMk cId="1118540174" sldId="872"/>
        </pc:sldMkLst>
        <pc:spChg chg="mod">
          <ac:chgData name="Andreas Koksrud" userId="9d9beba6-c052-407a-8599-c781a677a996" providerId="ADAL" clId="{4C89AD2D-B60A-479F-9F95-9D423A06FAEA}" dt="2024-07-01T18:53:29.703" v="16945" actId="20577"/>
          <ac:spMkLst>
            <pc:docMk/>
            <pc:sldMk cId="1118540174" sldId="872"/>
            <ac:spMk id="2" creationId="{9796E8C1-5924-9DB3-B51B-75296717F89F}"/>
          </ac:spMkLst>
        </pc:spChg>
        <pc:spChg chg="add mod">
          <ac:chgData name="Andreas Koksrud" userId="9d9beba6-c052-407a-8599-c781a677a996" providerId="ADAL" clId="{4C89AD2D-B60A-479F-9F95-9D423A06FAEA}" dt="2024-06-14T18:16:23.627" v="6163"/>
          <ac:spMkLst>
            <pc:docMk/>
            <pc:sldMk cId="1118540174" sldId="872"/>
            <ac:spMk id="3" creationId="{5FE68121-81AE-F2E5-DCD9-C328BBA3F909}"/>
          </ac:spMkLst>
        </pc:spChg>
        <pc:spChg chg="add mod">
          <ac:chgData name="Andreas Koksrud" userId="9d9beba6-c052-407a-8599-c781a677a996" providerId="ADAL" clId="{4C89AD2D-B60A-479F-9F95-9D423A06FAEA}" dt="2024-06-14T18:16:23.627" v="6163"/>
          <ac:spMkLst>
            <pc:docMk/>
            <pc:sldMk cId="1118540174" sldId="872"/>
            <ac:spMk id="4" creationId="{E53BC320-EB76-AACD-B492-E0CEFD69F83A}"/>
          </ac:spMkLst>
        </pc:spChg>
        <pc:spChg chg="add mod">
          <ac:chgData name="Andreas Koksrud" userId="9d9beba6-c052-407a-8599-c781a677a996" providerId="ADAL" clId="{4C89AD2D-B60A-479F-9F95-9D423A06FAEA}" dt="2024-07-01T18:54:40.157" v="16951" actId="207"/>
          <ac:spMkLst>
            <pc:docMk/>
            <pc:sldMk cId="1118540174" sldId="872"/>
            <ac:spMk id="7" creationId="{9CAD7A78-C297-D5CB-20C2-F9524B68D8F8}"/>
          </ac:spMkLst>
        </pc:spChg>
        <pc:spChg chg="mod">
          <ac:chgData name="Andreas Koksrud" userId="9d9beba6-c052-407a-8599-c781a677a996" providerId="ADAL" clId="{4C89AD2D-B60A-479F-9F95-9D423A06FAEA}" dt="2024-06-30T17:05:48.039" v="14409" actId="20577"/>
          <ac:spMkLst>
            <pc:docMk/>
            <pc:sldMk cId="1118540174" sldId="872"/>
            <ac:spMk id="180" creationId="{00000000-0000-0000-0000-000000000000}"/>
          </ac:spMkLst>
        </pc:spChg>
        <pc:picChg chg="add mod">
          <ac:chgData name="Andreas Koksrud" userId="9d9beba6-c052-407a-8599-c781a677a996" providerId="ADAL" clId="{4C89AD2D-B60A-479F-9F95-9D423A06FAEA}" dt="2024-07-01T18:54:19.414" v="16947" actId="1076"/>
          <ac:picMkLst>
            <pc:docMk/>
            <pc:sldMk cId="1118540174" sldId="872"/>
            <ac:picMk id="6" creationId="{D64A7E8A-68D4-500A-2EBD-B2086500FE7B}"/>
          </ac:picMkLst>
        </pc:picChg>
        <pc:picChg chg="del">
          <ac:chgData name="Andreas Koksrud" userId="9d9beba6-c052-407a-8599-c781a677a996" providerId="ADAL" clId="{4C89AD2D-B60A-479F-9F95-9D423A06FAEA}" dt="2024-07-01T18:53:11.863" v="16879" actId="478"/>
          <ac:picMkLst>
            <pc:docMk/>
            <pc:sldMk cId="1118540174" sldId="872"/>
            <ac:picMk id="10" creationId="{89AD7208-33E1-786F-68C4-B07CE69D9B90}"/>
          </ac:picMkLst>
        </pc:picChg>
        <pc:picChg chg="del">
          <ac:chgData name="Andreas Koksrud" userId="9d9beba6-c052-407a-8599-c781a677a996" providerId="ADAL" clId="{4C89AD2D-B60A-479F-9F95-9D423A06FAEA}" dt="2024-07-01T18:53:09.544" v="16878" actId="478"/>
          <ac:picMkLst>
            <pc:docMk/>
            <pc:sldMk cId="1118540174" sldId="872"/>
            <ac:picMk id="13" creationId="{64C063CB-5F33-4B77-965C-B90C6AE27B39}"/>
          </ac:picMkLst>
        </pc:picChg>
        <pc:picChg chg="del">
          <ac:chgData name="Andreas Koksrud" userId="9d9beba6-c052-407a-8599-c781a677a996" providerId="ADAL" clId="{4C89AD2D-B60A-479F-9F95-9D423A06FAEA}" dt="2024-07-01T18:53:11.863" v="16879" actId="478"/>
          <ac:picMkLst>
            <pc:docMk/>
            <pc:sldMk cId="1118540174" sldId="872"/>
            <ac:picMk id="19" creationId="{16102E3D-30A8-E8EE-D800-B326185287B8}"/>
          </ac:picMkLst>
        </pc:picChg>
        <pc:cxnChg chg="add mod">
          <ac:chgData name="Andreas Koksrud" userId="9d9beba6-c052-407a-8599-c781a677a996" providerId="ADAL" clId="{4C89AD2D-B60A-479F-9F95-9D423A06FAEA}" dt="2024-07-01T18:54:57.090" v="16955" actId="14100"/>
          <ac:cxnSpMkLst>
            <pc:docMk/>
            <pc:sldMk cId="1118540174" sldId="872"/>
            <ac:cxnSpMk id="8" creationId="{116A7440-C9A1-683B-A2FF-7FE26B92B190}"/>
          </ac:cxnSpMkLst>
        </pc:cxnChg>
        <pc:cxnChg chg="del">
          <ac:chgData name="Andreas Koksrud" userId="9d9beba6-c052-407a-8599-c781a677a996" providerId="ADAL" clId="{4C89AD2D-B60A-479F-9F95-9D423A06FAEA}" dt="2024-07-01T18:53:11.863" v="16879" actId="478"/>
          <ac:cxnSpMkLst>
            <pc:docMk/>
            <pc:sldMk cId="1118540174" sldId="872"/>
            <ac:cxnSpMk id="14" creationId="{EBD79003-BA5F-9EC4-AB1E-B169474A75BA}"/>
          </ac:cxnSpMkLst>
        </pc:cxnChg>
        <pc:cxnChg chg="del">
          <ac:chgData name="Andreas Koksrud" userId="9d9beba6-c052-407a-8599-c781a677a996" providerId="ADAL" clId="{4C89AD2D-B60A-479F-9F95-9D423A06FAEA}" dt="2024-07-01T18:53:11.863" v="16879" actId="478"/>
          <ac:cxnSpMkLst>
            <pc:docMk/>
            <pc:sldMk cId="1118540174" sldId="872"/>
            <ac:cxnSpMk id="22" creationId="{21009E25-D8DE-E975-55FA-12227386461E}"/>
          </ac:cxnSpMkLst>
        </pc:cxnChg>
      </pc:sldChg>
      <pc:sldChg chg="addSp delSp modSp add mod">
        <pc:chgData name="Andreas Koksrud" userId="9d9beba6-c052-407a-8599-c781a677a996" providerId="ADAL" clId="{4C89AD2D-B60A-479F-9F95-9D423A06FAEA}" dt="2024-08-03T09:27:16.771" v="35039"/>
        <pc:sldMkLst>
          <pc:docMk/>
          <pc:sldMk cId="2547417480" sldId="872"/>
        </pc:sldMkLst>
        <pc:spChg chg="del">
          <ac:chgData name="Andreas Koksrud" userId="9d9beba6-c052-407a-8599-c781a677a996" providerId="ADAL" clId="{4C89AD2D-B60A-479F-9F95-9D423A06FAEA}" dt="2024-08-03T09:27:15.156" v="35037" actId="478"/>
          <ac:spMkLst>
            <pc:docMk/>
            <pc:sldMk cId="2547417480" sldId="872"/>
            <ac:spMk id="3" creationId="{5FE68121-81AE-F2E5-DCD9-C328BBA3F909}"/>
          </ac:spMkLst>
        </pc:spChg>
        <pc:spChg chg="del">
          <ac:chgData name="Andreas Koksrud" userId="9d9beba6-c052-407a-8599-c781a677a996" providerId="ADAL" clId="{4C89AD2D-B60A-479F-9F95-9D423A06FAEA}" dt="2024-08-03T09:27:15.906" v="35038" actId="478"/>
          <ac:spMkLst>
            <pc:docMk/>
            <pc:sldMk cId="2547417480" sldId="872"/>
            <ac:spMk id="4" creationId="{E53BC320-EB76-AACD-B492-E0CEFD69F83A}"/>
          </ac:spMkLst>
        </pc:spChg>
        <pc:spChg chg="add mod">
          <ac:chgData name="Andreas Koksrud" userId="9d9beba6-c052-407a-8599-c781a677a996" providerId="ADAL" clId="{4C89AD2D-B60A-479F-9F95-9D423A06FAEA}" dt="2024-08-03T09:27:16.771" v="35039"/>
          <ac:spMkLst>
            <pc:docMk/>
            <pc:sldMk cId="2547417480" sldId="872"/>
            <ac:spMk id="5" creationId="{10F2D6BD-B21C-8FE8-238D-ED5B9A7DFB0A}"/>
          </ac:spMkLst>
        </pc:spChg>
        <pc:spChg chg="add mod">
          <ac:chgData name="Andreas Koksrud" userId="9d9beba6-c052-407a-8599-c781a677a996" providerId="ADAL" clId="{4C89AD2D-B60A-479F-9F95-9D423A06FAEA}" dt="2024-08-03T09:27:16.771" v="35039"/>
          <ac:spMkLst>
            <pc:docMk/>
            <pc:sldMk cId="2547417480" sldId="872"/>
            <ac:spMk id="9" creationId="{66D07394-7DFD-A3DF-E040-0288B2538468}"/>
          </ac:spMkLst>
        </pc:spChg>
      </pc:sldChg>
      <pc:sldChg chg="addSp modSp add del mod">
        <pc:chgData name="Andreas Koksrud" userId="9d9beba6-c052-407a-8599-c781a677a996" providerId="ADAL" clId="{4C89AD2D-B60A-479F-9F95-9D423A06FAEA}" dt="2024-06-30T17:03:28.286" v="14369" actId="47"/>
        <pc:sldMkLst>
          <pc:docMk/>
          <pc:sldMk cId="2716145312" sldId="873"/>
        </pc:sldMkLst>
        <pc:spChg chg="mod">
          <ac:chgData name="Andreas Koksrud" userId="9d9beba6-c052-407a-8599-c781a677a996" providerId="ADAL" clId="{4C89AD2D-B60A-479F-9F95-9D423A06FAEA}" dt="2024-06-14T18:16:10.824" v="6160" actId="20577"/>
          <ac:spMkLst>
            <pc:docMk/>
            <pc:sldMk cId="2716145312" sldId="873"/>
            <ac:spMk id="2" creationId="{9796E8C1-5924-9DB3-B51B-75296717F89F}"/>
          </ac:spMkLst>
        </pc:spChg>
        <pc:spChg chg="add mod">
          <ac:chgData name="Andreas Koksrud" userId="9d9beba6-c052-407a-8599-c781a677a996" providerId="ADAL" clId="{4C89AD2D-B60A-479F-9F95-9D423A06FAEA}" dt="2024-06-14T18:15:06.643" v="6053"/>
          <ac:spMkLst>
            <pc:docMk/>
            <pc:sldMk cId="2716145312" sldId="873"/>
            <ac:spMk id="3" creationId="{5EA04F7A-278E-36A0-DE0B-AEC138D133FE}"/>
          </ac:spMkLst>
        </pc:spChg>
        <pc:spChg chg="add mod">
          <ac:chgData name="Andreas Koksrud" userId="9d9beba6-c052-407a-8599-c781a677a996" providerId="ADAL" clId="{4C89AD2D-B60A-479F-9F95-9D423A06FAEA}" dt="2024-06-14T18:15:06.643" v="6053"/>
          <ac:spMkLst>
            <pc:docMk/>
            <pc:sldMk cId="2716145312" sldId="873"/>
            <ac:spMk id="4" creationId="{33AE4B2E-5286-0162-46C1-8C49534500D9}"/>
          </ac:spMkLst>
        </pc:spChg>
      </pc:sldChg>
      <pc:sldChg chg="addSp delSp modSp add del mod">
        <pc:chgData name="Andreas Koksrud" userId="9d9beba6-c052-407a-8599-c781a677a996" providerId="ADAL" clId="{4C89AD2D-B60A-479F-9F95-9D423A06FAEA}" dt="2024-07-02T18:47:22.378" v="19976" actId="20577"/>
        <pc:sldMkLst>
          <pc:docMk/>
          <pc:sldMk cId="3240008992" sldId="874"/>
        </pc:sldMkLst>
        <pc:spChg chg="del mod">
          <ac:chgData name="Andreas Koksrud" userId="9d9beba6-c052-407a-8599-c781a677a996" providerId="ADAL" clId="{4C89AD2D-B60A-479F-9F95-9D423A06FAEA}" dt="2024-07-02T18:10:07.437" v="18915" actId="478"/>
          <ac:spMkLst>
            <pc:docMk/>
            <pc:sldMk cId="3240008992" sldId="874"/>
            <ac:spMk id="2" creationId="{8D0A2D7E-A45D-7F55-64BC-5169991AD9FF}"/>
          </ac:spMkLst>
        </pc:spChg>
        <pc:spChg chg="add mod">
          <ac:chgData name="Andreas Koksrud" userId="9d9beba6-c052-407a-8599-c781a677a996" providerId="ADAL" clId="{4C89AD2D-B60A-479F-9F95-9D423A06FAEA}" dt="2024-06-14T18:20:41.751" v="6532"/>
          <ac:spMkLst>
            <pc:docMk/>
            <pc:sldMk cId="3240008992" sldId="874"/>
            <ac:spMk id="4" creationId="{17301EEE-DB8B-DDE6-2EC5-CA50E9CF5C83}"/>
          </ac:spMkLst>
        </pc:spChg>
        <pc:spChg chg="add mod">
          <ac:chgData name="Andreas Koksrud" userId="9d9beba6-c052-407a-8599-c781a677a996" providerId="ADAL" clId="{4C89AD2D-B60A-479F-9F95-9D423A06FAEA}" dt="2024-06-14T18:20:41.751" v="6532"/>
          <ac:spMkLst>
            <pc:docMk/>
            <pc:sldMk cId="3240008992" sldId="874"/>
            <ac:spMk id="5" creationId="{5D1F7A92-C360-088A-2BFA-E464B5120023}"/>
          </ac:spMkLst>
        </pc:spChg>
        <pc:spChg chg="mod">
          <ac:chgData name="Andreas Koksrud" userId="9d9beba6-c052-407a-8599-c781a677a996" providerId="ADAL" clId="{4C89AD2D-B60A-479F-9F95-9D423A06FAEA}" dt="2024-07-02T18:09:07.083" v="18911" actId="20577"/>
          <ac:spMkLst>
            <pc:docMk/>
            <pc:sldMk cId="3240008992" sldId="874"/>
            <ac:spMk id="6" creationId="{D33A7F7C-0CFF-12D8-D3F9-55EA11817DA1}"/>
          </ac:spMkLst>
        </pc:spChg>
        <pc:spChg chg="del mod">
          <ac:chgData name="Andreas Koksrud" userId="9d9beba6-c052-407a-8599-c781a677a996" providerId="ADAL" clId="{4C89AD2D-B60A-479F-9F95-9D423A06FAEA}" dt="2024-07-02T18:10:09.396" v="18916" actId="478"/>
          <ac:spMkLst>
            <pc:docMk/>
            <pc:sldMk cId="3240008992" sldId="874"/>
            <ac:spMk id="7" creationId="{3E2A9D77-722A-7DF2-641F-63C31ADA7283}"/>
          </ac:spMkLst>
        </pc:spChg>
        <pc:spChg chg="add mod">
          <ac:chgData name="Andreas Koksrud" userId="9d9beba6-c052-407a-8599-c781a677a996" providerId="ADAL" clId="{4C89AD2D-B60A-479F-9F95-9D423A06FAEA}" dt="2024-07-02T18:47:22.378" v="19976" actId="20577"/>
          <ac:spMkLst>
            <pc:docMk/>
            <pc:sldMk cId="3240008992" sldId="874"/>
            <ac:spMk id="8" creationId="{8928A11D-61E0-D194-E095-83A6945E510F}"/>
          </ac:spMkLst>
        </pc:spChg>
        <pc:spChg chg="add mod">
          <ac:chgData name="Andreas Koksrud" userId="9d9beba6-c052-407a-8599-c781a677a996" providerId="ADAL" clId="{4C89AD2D-B60A-479F-9F95-9D423A06FAEA}" dt="2024-07-02T18:08:11.041" v="18869" actId="20577"/>
          <ac:spMkLst>
            <pc:docMk/>
            <pc:sldMk cId="3240008992" sldId="874"/>
            <ac:spMk id="9" creationId="{17DE3E7F-EEBC-12A2-C27B-3EB30C84980C}"/>
          </ac:spMkLst>
        </pc:spChg>
        <pc:spChg chg="del">
          <ac:chgData name="Andreas Koksrud" userId="9d9beba6-c052-407a-8599-c781a677a996" providerId="ADAL" clId="{4C89AD2D-B60A-479F-9F95-9D423A06FAEA}" dt="2024-07-02T18:07:29.696" v="18800" actId="478"/>
          <ac:spMkLst>
            <pc:docMk/>
            <pc:sldMk cId="3240008992" sldId="874"/>
            <ac:spMk id="20" creationId="{EBA460F1-79A3-E8FA-8EEE-CE28CA6EBCC2}"/>
          </ac:spMkLst>
        </pc:spChg>
        <pc:spChg chg="mod">
          <ac:chgData name="Andreas Koksrud" userId="9d9beba6-c052-407a-8599-c781a677a996" providerId="ADAL" clId="{4C89AD2D-B60A-479F-9F95-9D423A06FAEA}" dt="2024-07-02T18:07:18.694" v="18798" actId="20577"/>
          <ac:spMkLst>
            <pc:docMk/>
            <pc:sldMk cId="3240008992" sldId="874"/>
            <ac:spMk id="180" creationId="{00000000-0000-0000-0000-000000000000}"/>
          </ac:spMkLst>
        </pc:spChg>
        <pc:picChg chg="del">
          <ac:chgData name="Andreas Koksrud" userId="9d9beba6-c052-407a-8599-c781a677a996" providerId="ADAL" clId="{4C89AD2D-B60A-479F-9F95-9D423A06FAEA}" dt="2024-07-02T18:07:35.080" v="18802" actId="478"/>
          <ac:picMkLst>
            <pc:docMk/>
            <pc:sldMk cId="3240008992" sldId="874"/>
            <ac:picMk id="3" creationId="{464C77B1-57DA-B3A2-90F0-9BD177989E1A}"/>
          </ac:picMkLst>
        </pc:picChg>
        <pc:picChg chg="add mod">
          <ac:chgData name="Andreas Koksrud" userId="9d9beba6-c052-407a-8599-c781a677a996" providerId="ADAL" clId="{4C89AD2D-B60A-479F-9F95-9D423A06FAEA}" dt="2024-07-02T18:08:56.159" v="18872" actId="1076"/>
          <ac:picMkLst>
            <pc:docMk/>
            <pc:sldMk cId="3240008992" sldId="874"/>
            <ac:picMk id="11" creationId="{0657F2E5-C1D0-5271-98F9-0C9B91D9D3E0}"/>
          </ac:picMkLst>
        </pc:picChg>
        <pc:picChg chg="del">
          <ac:chgData name="Andreas Koksrud" userId="9d9beba6-c052-407a-8599-c781a677a996" providerId="ADAL" clId="{4C89AD2D-B60A-479F-9F95-9D423A06FAEA}" dt="2024-07-02T18:07:26.145" v="18799" actId="478"/>
          <ac:picMkLst>
            <pc:docMk/>
            <pc:sldMk cId="3240008992" sldId="874"/>
            <ac:picMk id="13" creationId="{A391CAD2-13C6-0DF9-61B2-EB6C186128C8}"/>
          </ac:picMkLst>
        </pc:picChg>
        <pc:picChg chg="add mod">
          <ac:chgData name="Andreas Koksrud" userId="9d9beba6-c052-407a-8599-c781a677a996" providerId="ADAL" clId="{4C89AD2D-B60A-479F-9F95-9D423A06FAEA}" dt="2024-07-02T18:10:19.698" v="18917" actId="1076"/>
          <ac:picMkLst>
            <pc:docMk/>
            <pc:sldMk cId="3240008992" sldId="874"/>
            <ac:picMk id="14" creationId="{7608F687-685D-C88B-3341-A9421C76EA4C}"/>
          </ac:picMkLst>
        </pc:picChg>
        <pc:picChg chg="add mod">
          <ac:chgData name="Andreas Koksrud" userId="9d9beba6-c052-407a-8599-c781a677a996" providerId="ADAL" clId="{4C89AD2D-B60A-479F-9F95-9D423A06FAEA}" dt="2024-07-02T18:31:46.135" v="19794" actId="14826"/>
          <ac:picMkLst>
            <pc:docMk/>
            <pc:sldMk cId="3240008992" sldId="874"/>
            <ac:picMk id="17" creationId="{A2E35820-F204-C5BA-5DAF-EE7048B44AA6}"/>
          </ac:picMkLst>
        </pc:picChg>
        <pc:cxnChg chg="del">
          <ac:chgData name="Andreas Koksrud" userId="9d9beba6-c052-407a-8599-c781a677a996" providerId="ADAL" clId="{4C89AD2D-B60A-479F-9F95-9D423A06FAEA}" dt="2024-07-02T18:07:31.972" v="18801" actId="478"/>
          <ac:cxnSpMkLst>
            <pc:docMk/>
            <pc:sldMk cId="3240008992" sldId="874"/>
            <ac:cxnSpMk id="15" creationId="{95E809D4-907B-DDAA-B441-48BBD6C78CE4}"/>
          </ac:cxnSpMkLst>
        </pc:cxnChg>
        <pc:cxnChg chg="add mod">
          <ac:chgData name="Andreas Koksrud" userId="9d9beba6-c052-407a-8599-c781a677a996" providerId="ADAL" clId="{4C89AD2D-B60A-479F-9F95-9D423A06FAEA}" dt="2024-07-02T18:11:06.681" v="18922" actId="1076"/>
          <ac:cxnSpMkLst>
            <pc:docMk/>
            <pc:sldMk cId="3240008992" sldId="874"/>
            <ac:cxnSpMk id="18" creationId="{F15954A3-9EAE-986F-8780-828A4F5F6201}"/>
          </ac:cxnSpMkLst>
        </pc:cxnChg>
      </pc:sldChg>
      <pc:sldChg chg="addSp modSp add del mod">
        <pc:chgData name="Andreas Koksrud" userId="9d9beba6-c052-407a-8599-c781a677a996" providerId="ADAL" clId="{4C89AD2D-B60A-479F-9F95-9D423A06FAEA}" dt="2024-07-20T19:00:08.825" v="26122" actId="6549"/>
        <pc:sldMkLst>
          <pc:docMk/>
          <pc:sldMk cId="3825753762" sldId="875"/>
        </pc:sldMkLst>
        <pc:spChg chg="mod">
          <ac:chgData name="Andreas Koksrud" userId="9d9beba6-c052-407a-8599-c781a677a996" providerId="ADAL" clId="{4C89AD2D-B60A-479F-9F95-9D423A06FAEA}" dt="2024-07-20T19:00:08.825" v="26122" actId="6549"/>
          <ac:spMkLst>
            <pc:docMk/>
            <pc:sldMk cId="3825753762" sldId="875"/>
            <ac:spMk id="2" creationId="{0C578A6C-5215-9DFE-51D6-8AA7A3E4A34A}"/>
          </ac:spMkLst>
        </pc:spChg>
        <pc:spChg chg="add mod">
          <ac:chgData name="Andreas Koksrud" userId="9d9beba6-c052-407a-8599-c781a677a996" providerId="ADAL" clId="{4C89AD2D-B60A-479F-9F95-9D423A06FAEA}" dt="2024-06-14T18:20:47.593" v="6538"/>
          <ac:spMkLst>
            <pc:docMk/>
            <pc:sldMk cId="3825753762" sldId="875"/>
            <ac:spMk id="4" creationId="{4A4FE96D-551B-763D-866F-E4D821F14B85}"/>
          </ac:spMkLst>
        </pc:spChg>
        <pc:spChg chg="add mod">
          <ac:chgData name="Andreas Koksrud" userId="9d9beba6-c052-407a-8599-c781a677a996" providerId="ADAL" clId="{4C89AD2D-B60A-479F-9F95-9D423A06FAEA}" dt="2024-06-14T18:20:47.593" v="6538"/>
          <ac:spMkLst>
            <pc:docMk/>
            <pc:sldMk cId="3825753762" sldId="875"/>
            <ac:spMk id="8" creationId="{2DEEE9B2-D543-DD70-2451-4C6596D07989}"/>
          </ac:spMkLst>
        </pc:spChg>
      </pc:sldChg>
      <pc:sldChg chg="addSp modSp add del">
        <pc:chgData name="Andreas Koksrud" userId="9d9beba6-c052-407a-8599-c781a677a996" providerId="ADAL" clId="{4C89AD2D-B60A-479F-9F95-9D423A06FAEA}" dt="2024-06-14T18:24:38.674" v="6768"/>
        <pc:sldMkLst>
          <pc:docMk/>
          <pc:sldMk cId="1529294142" sldId="876"/>
        </pc:sldMkLst>
        <pc:spChg chg="add mod">
          <ac:chgData name="Andreas Koksrud" userId="9d9beba6-c052-407a-8599-c781a677a996" providerId="ADAL" clId="{4C89AD2D-B60A-479F-9F95-9D423A06FAEA}" dt="2024-06-14T18:24:38.674" v="6768"/>
          <ac:spMkLst>
            <pc:docMk/>
            <pc:sldMk cId="1529294142" sldId="876"/>
            <ac:spMk id="4" creationId="{084E59C7-DC57-617C-4D2B-9DECE61BC81D}"/>
          </ac:spMkLst>
        </pc:spChg>
        <pc:spChg chg="add mod">
          <ac:chgData name="Andreas Koksrud" userId="9d9beba6-c052-407a-8599-c781a677a996" providerId="ADAL" clId="{4C89AD2D-B60A-479F-9F95-9D423A06FAEA}" dt="2024-06-14T18:24:38.674" v="6768"/>
          <ac:spMkLst>
            <pc:docMk/>
            <pc:sldMk cId="1529294142" sldId="876"/>
            <ac:spMk id="10" creationId="{3622807A-09F7-1FB4-2813-51CC9244ABE6}"/>
          </ac:spMkLst>
        </pc:spChg>
      </pc:sldChg>
      <pc:sldChg chg="addSp modSp add del">
        <pc:chgData name="Andreas Koksrud" userId="9d9beba6-c052-407a-8599-c781a677a996" providerId="ADAL" clId="{4C89AD2D-B60A-479F-9F95-9D423A06FAEA}" dt="2024-06-14T18:24:39.667" v="6769"/>
        <pc:sldMkLst>
          <pc:docMk/>
          <pc:sldMk cId="1680702220" sldId="877"/>
        </pc:sldMkLst>
        <pc:spChg chg="add mod">
          <ac:chgData name="Andreas Koksrud" userId="9d9beba6-c052-407a-8599-c781a677a996" providerId="ADAL" clId="{4C89AD2D-B60A-479F-9F95-9D423A06FAEA}" dt="2024-06-14T18:24:39.667" v="6769"/>
          <ac:spMkLst>
            <pc:docMk/>
            <pc:sldMk cId="1680702220" sldId="877"/>
            <ac:spMk id="3" creationId="{256C9DAD-B610-D337-4EAF-00D8D7BBFEF7}"/>
          </ac:spMkLst>
        </pc:spChg>
        <pc:spChg chg="add mod">
          <ac:chgData name="Andreas Koksrud" userId="9d9beba6-c052-407a-8599-c781a677a996" providerId="ADAL" clId="{4C89AD2D-B60A-479F-9F95-9D423A06FAEA}" dt="2024-06-14T18:24:39.667" v="6769"/>
          <ac:spMkLst>
            <pc:docMk/>
            <pc:sldMk cId="1680702220" sldId="877"/>
            <ac:spMk id="4" creationId="{E3077F41-C077-C248-0226-EB8B51D385B8}"/>
          </ac:spMkLst>
        </pc:spChg>
      </pc:sldChg>
      <pc:sldChg chg="addSp modSp add del">
        <pc:chgData name="Andreas Koksrud" userId="9d9beba6-c052-407a-8599-c781a677a996" providerId="ADAL" clId="{4C89AD2D-B60A-479F-9F95-9D423A06FAEA}" dt="2024-06-14T18:24:40.579" v="6770"/>
        <pc:sldMkLst>
          <pc:docMk/>
          <pc:sldMk cId="3516004309" sldId="878"/>
        </pc:sldMkLst>
        <pc:spChg chg="add mod">
          <ac:chgData name="Andreas Koksrud" userId="9d9beba6-c052-407a-8599-c781a677a996" providerId="ADAL" clId="{4C89AD2D-B60A-479F-9F95-9D423A06FAEA}" dt="2024-06-14T18:24:40.579" v="6770"/>
          <ac:spMkLst>
            <pc:docMk/>
            <pc:sldMk cId="3516004309" sldId="878"/>
            <ac:spMk id="2" creationId="{10E2DAEA-DC14-88BF-0C36-E359DDB07F5D}"/>
          </ac:spMkLst>
        </pc:spChg>
        <pc:spChg chg="add mod">
          <ac:chgData name="Andreas Koksrud" userId="9d9beba6-c052-407a-8599-c781a677a996" providerId="ADAL" clId="{4C89AD2D-B60A-479F-9F95-9D423A06FAEA}" dt="2024-06-14T18:24:40.579" v="6770"/>
          <ac:spMkLst>
            <pc:docMk/>
            <pc:sldMk cId="3516004309" sldId="878"/>
            <ac:spMk id="4" creationId="{22B7F2B1-6542-BFA6-0B83-E4991033BE0F}"/>
          </ac:spMkLst>
        </pc:spChg>
      </pc:sldChg>
      <pc:sldChg chg="addSp modSp add del">
        <pc:chgData name="Andreas Koksrud" userId="9d9beba6-c052-407a-8599-c781a677a996" providerId="ADAL" clId="{4C89AD2D-B60A-479F-9F95-9D423A06FAEA}" dt="2024-06-14T18:24:41.652" v="6771"/>
        <pc:sldMkLst>
          <pc:docMk/>
          <pc:sldMk cId="999972062" sldId="879"/>
        </pc:sldMkLst>
        <pc:spChg chg="add mod">
          <ac:chgData name="Andreas Koksrud" userId="9d9beba6-c052-407a-8599-c781a677a996" providerId="ADAL" clId="{4C89AD2D-B60A-479F-9F95-9D423A06FAEA}" dt="2024-06-14T18:24:41.652" v="6771"/>
          <ac:spMkLst>
            <pc:docMk/>
            <pc:sldMk cId="999972062" sldId="879"/>
            <ac:spMk id="2" creationId="{E990B076-9AAA-9165-1B2D-33736094D900}"/>
          </ac:spMkLst>
        </pc:spChg>
        <pc:spChg chg="add mod">
          <ac:chgData name="Andreas Koksrud" userId="9d9beba6-c052-407a-8599-c781a677a996" providerId="ADAL" clId="{4C89AD2D-B60A-479F-9F95-9D423A06FAEA}" dt="2024-06-14T18:24:41.652" v="6771"/>
          <ac:spMkLst>
            <pc:docMk/>
            <pc:sldMk cId="999972062" sldId="879"/>
            <ac:spMk id="3" creationId="{92331FA2-2710-EFC4-A914-C8FD060DA2E2}"/>
          </ac:spMkLst>
        </pc:spChg>
      </pc:sldChg>
      <pc:sldChg chg="addSp modSp add del">
        <pc:chgData name="Andreas Koksrud" userId="9d9beba6-c052-407a-8599-c781a677a996" providerId="ADAL" clId="{4C89AD2D-B60A-479F-9F95-9D423A06FAEA}" dt="2024-06-14T18:24:50.545" v="6780"/>
        <pc:sldMkLst>
          <pc:docMk/>
          <pc:sldMk cId="3205976706" sldId="880"/>
        </pc:sldMkLst>
        <pc:spChg chg="add mod">
          <ac:chgData name="Andreas Koksrud" userId="9d9beba6-c052-407a-8599-c781a677a996" providerId="ADAL" clId="{4C89AD2D-B60A-479F-9F95-9D423A06FAEA}" dt="2024-06-14T18:24:50.545" v="6780"/>
          <ac:spMkLst>
            <pc:docMk/>
            <pc:sldMk cId="3205976706" sldId="880"/>
            <ac:spMk id="2" creationId="{47318929-5447-3513-C07B-8802599ABBE9}"/>
          </ac:spMkLst>
        </pc:spChg>
        <pc:spChg chg="add mod">
          <ac:chgData name="Andreas Koksrud" userId="9d9beba6-c052-407a-8599-c781a677a996" providerId="ADAL" clId="{4C89AD2D-B60A-479F-9F95-9D423A06FAEA}" dt="2024-06-14T18:24:50.545" v="6780"/>
          <ac:spMkLst>
            <pc:docMk/>
            <pc:sldMk cId="3205976706" sldId="880"/>
            <ac:spMk id="3" creationId="{6553EA35-8395-9E04-B733-9B1A549A7D14}"/>
          </ac:spMkLst>
        </pc:spChg>
      </pc:sldChg>
      <pc:sldChg chg="addSp modSp add del">
        <pc:chgData name="Andreas Koksrud" userId="9d9beba6-c052-407a-8599-c781a677a996" providerId="ADAL" clId="{4C89AD2D-B60A-479F-9F95-9D423A06FAEA}" dt="2024-06-14T18:24:44.940" v="6774"/>
        <pc:sldMkLst>
          <pc:docMk/>
          <pc:sldMk cId="2279528697" sldId="881"/>
        </pc:sldMkLst>
        <pc:spChg chg="add mod">
          <ac:chgData name="Andreas Koksrud" userId="9d9beba6-c052-407a-8599-c781a677a996" providerId="ADAL" clId="{4C89AD2D-B60A-479F-9F95-9D423A06FAEA}" dt="2024-06-14T18:24:44.940" v="6774"/>
          <ac:spMkLst>
            <pc:docMk/>
            <pc:sldMk cId="2279528697" sldId="881"/>
            <ac:spMk id="2" creationId="{0884D1F7-A58F-CFF9-5C93-CE0DAA3FF5E7}"/>
          </ac:spMkLst>
        </pc:spChg>
        <pc:spChg chg="add mod">
          <ac:chgData name="Andreas Koksrud" userId="9d9beba6-c052-407a-8599-c781a677a996" providerId="ADAL" clId="{4C89AD2D-B60A-479F-9F95-9D423A06FAEA}" dt="2024-06-14T18:24:44.940" v="6774"/>
          <ac:spMkLst>
            <pc:docMk/>
            <pc:sldMk cId="2279528697" sldId="881"/>
            <ac:spMk id="3" creationId="{768856BF-81FE-B758-9370-AECA5AC63195}"/>
          </ac:spMkLst>
        </pc:spChg>
      </pc:sldChg>
      <pc:sldChg chg="addSp modSp add del">
        <pc:chgData name="Andreas Koksrud" userId="9d9beba6-c052-407a-8599-c781a677a996" providerId="ADAL" clId="{4C89AD2D-B60A-479F-9F95-9D423A06FAEA}" dt="2024-06-14T18:24:45.908" v="6775"/>
        <pc:sldMkLst>
          <pc:docMk/>
          <pc:sldMk cId="360095748" sldId="882"/>
        </pc:sldMkLst>
        <pc:spChg chg="add mod">
          <ac:chgData name="Andreas Koksrud" userId="9d9beba6-c052-407a-8599-c781a677a996" providerId="ADAL" clId="{4C89AD2D-B60A-479F-9F95-9D423A06FAEA}" dt="2024-06-14T18:24:45.908" v="6775"/>
          <ac:spMkLst>
            <pc:docMk/>
            <pc:sldMk cId="360095748" sldId="882"/>
            <ac:spMk id="2" creationId="{88118934-25C8-67FE-C498-E5D3C68D216C}"/>
          </ac:spMkLst>
        </pc:spChg>
        <pc:spChg chg="add mod">
          <ac:chgData name="Andreas Koksrud" userId="9d9beba6-c052-407a-8599-c781a677a996" providerId="ADAL" clId="{4C89AD2D-B60A-479F-9F95-9D423A06FAEA}" dt="2024-06-14T18:24:45.908" v="6775"/>
          <ac:spMkLst>
            <pc:docMk/>
            <pc:sldMk cId="360095748" sldId="882"/>
            <ac:spMk id="3" creationId="{4042013A-7FFE-A422-1E55-6E3D09AE940E}"/>
          </ac:spMkLst>
        </pc:spChg>
      </pc:sldChg>
      <pc:sldChg chg="addSp modSp add del">
        <pc:chgData name="Andreas Koksrud" userId="9d9beba6-c052-407a-8599-c781a677a996" providerId="ADAL" clId="{4C89AD2D-B60A-479F-9F95-9D423A06FAEA}" dt="2024-06-14T18:24:44.063" v="6773"/>
        <pc:sldMkLst>
          <pc:docMk/>
          <pc:sldMk cId="1917928831" sldId="883"/>
        </pc:sldMkLst>
        <pc:spChg chg="add mod">
          <ac:chgData name="Andreas Koksrud" userId="9d9beba6-c052-407a-8599-c781a677a996" providerId="ADAL" clId="{4C89AD2D-B60A-479F-9F95-9D423A06FAEA}" dt="2024-06-14T18:24:44.063" v="6773"/>
          <ac:spMkLst>
            <pc:docMk/>
            <pc:sldMk cId="1917928831" sldId="883"/>
            <ac:spMk id="2" creationId="{FB858C18-4913-7244-C319-31D7088B8696}"/>
          </ac:spMkLst>
        </pc:spChg>
        <pc:spChg chg="add mod">
          <ac:chgData name="Andreas Koksrud" userId="9d9beba6-c052-407a-8599-c781a677a996" providerId="ADAL" clId="{4C89AD2D-B60A-479F-9F95-9D423A06FAEA}" dt="2024-06-14T18:24:44.063" v="6773"/>
          <ac:spMkLst>
            <pc:docMk/>
            <pc:sldMk cId="1917928831" sldId="883"/>
            <ac:spMk id="4" creationId="{C03ABAAB-2035-B644-7ABE-819D898C131B}"/>
          </ac:spMkLst>
        </pc:spChg>
      </pc:sldChg>
      <pc:sldChg chg="addSp modSp add del">
        <pc:chgData name="Andreas Koksrud" userId="9d9beba6-c052-407a-8599-c781a677a996" providerId="ADAL" clId="{4C89AD2D-B60A-479F-9F95-9D423A06FAEA}" dt="2024-06-14T18:24:47.839" v="6777"/>
        <pc:sldMkLst>
          <pc:docMk/>
          <pc:sldMk cId="33461568" sldId="884"/>
        </pc:sldMkLst>
        <pc:spChg chg="add mod">
          <ac:chgData name="Andreas Koksrud" userId="9d9beba6-c052-407a-8599-c781a677a996" providerId="ADAL" clId="{4C89AD2D-B60A-479F-9F95-9D423A06FAEA}" dt="2024-06-14T18:24:47.839" v="6777"/>
          <ac:spMkLst>
            <pc:docMk/>
            <pc:sldMk cId="33461568" sldId="884"/>
            <ac:spMk id="2" creationId="{2D9048DA-20F4-84F3-E5E8-E4F3E3418E6A}"/>
          </ac:spMkLst>
        </pc:spChg>
        <pc:spChg chg="add mod">
          <ac:chgData name="Andreas Koksrud" userId="9d9beba6-c052-407a-8599-c781a677a996" providerId="ADAL" clId="{4C89AD2D-B60A-479F-9F95-9D423A06FAEA}" dt="2024-06-14T18:24:47.839" v="6777"/>
          <ac:spMkLst>
            <pc:docMk/>
            <pc:sldMk cId="33461568" sldId="884"/>
            <ac:spMk id="4" creationId="{855BBEB5-E635-9D79-3078-F8BA46C99AD6}"/>
          </ac:spMkLst>
        </pc:spChg>
      </pc:sldChg>
      <pc:sldChg chg="addSp modSp add del">
        <pc:chgData name="Andreas Koksrud" userId="9d9beba6-c052-407a-8599-c781a677a996" providerId="ADAL" clId="{4C89AD2D-B60A-479F-9F95-9D423A06FAEA}" dt="2024-06-14T18:24:46.824" v="6776"/>
        <pc:sldMkLst>
          <pc:docMk/>
          <pc:sldMk cId="2228775269" sldId="885"/>
        </pc:sldMkLst>
        <pc:spChg chg="add mod">
          <ac:chgData name="Andreas Koksrud" userId="9d9beba6-c052-407a-8599-c781a677a996" providerId="ADAL" clId="{4C89AD2D-B60A-479F-9F95-9D423A06FAEA}" dt="2024-06-14T18:24:46.824" v="6776"/>
          <ac:spMkLst>
            <pc:docMk/>
            <pc:sldMk cId="2228775269" sldId="885"/>
            <ac:spMk id="2" creationId="{B2770F2F-A44C-5418-7C09-2D45BDB35F76}"/>
          </ac:spMkLst>
        </pc:spChg>
        <pc:spChg chg="add mod">
          <ac:chgData name="Andreas Koksrud" userId="9d9beba6-c052-407a-8599-c781a677a996" providerId="ADAL" clId="{4C89AD2D-B60A-479F-9F95-9D423A06FAEA}" dt="2024-06-14T18:24:46.824" v="6776"/>
          <ac:spMkLst>
            <pc:docMk/>
            <pc:sldMk cId="2228775269" sldId="885"/>
            <ac:spMk id="4" creationId="{452039D2-F0B9-28EF-AD57-5BDF547F4FED}"/>
          </ac:spMkLst>
        </pc:spChg>
      </pc:sldChg>
      <pc:sldChg chg="addSp modSp add del">
        <pc:chgData name="Andreas Koksrud" userId="9d9beba6-c052-407a-8599-c781a677a996" providerId="ADAL" clId="{4C89AD2D-B60A-479F-9F95-9D423A06FAEA}" dt="2024-06-14T18:24:48.629" v="6778"/>
        <pc:sldMkLst>
          <pc:docMk/>
          <pc:sldMk cId="3576402817" sldId="886"/>
        </pc:sldMkLst>
        <pc:spChg chg="add mod">
          <ac:chgData name="Andreas Koksrud" userId="9d9beba6-c052-407a-8599-c781a677a996" providerId="ADAL" clId="{4C89AD2D-B60A-479F-9F95-9D423A06FAEA}" dt="2024-06-14T18:24:48.629" v="6778"/>
          <ac:spMkLst>
            <pc:docMk/>
            <pc:sldMk cId="3576402817" sldId="886"/>
            <ac:spMk id="2" creationId="{0A4BDE7A-8668-271A-B944-06DD862C8563}"/>
          </ac:spMkLst>
        </pc:spChg>
        <pc:spChg chg="add mod">
          <ac:chgData name="Andreas Koksrud" userId="9d9beba6-c052-407a-8599-c781a677a996" providerId="ADAL" clId="{4C89AD2D-B60A-479F-9F95-9D423A06FAEA}" dt="2024-06-14T18:24:48.629" v="6778"/>
          <ac:spMkLst>
            <pc:docMk/>
            <pc:sldMk cId="3576402817" sldId="886"/>
            <ac:spMk id="3" creationId="{621F9B19-ED37-E0F0-EAC7-FB3303393888}"/>
          </ac:spMkLst>
        </pc:spChg>
      </pc:sldChg>
      <pc:sldChg chg="addSp modSp add del">
        <pc:chgData name="Andreas Koksrud" userId="9d9beba6-c052-407a-8599-c781a677a996" providerId="ADAL" clId="{4C89AD2D-B60A-479F-9F95-9D423A06FAEA}" dt="2024-06-14T18:24:51.459" v="6781"/>
        <pc:sldMkLst>
          <pc:docMk/>
          <pc:sldMk cId="3284537785" sldId="887"/>
        </pc:sldMkLst>
        <pc:spChg chg="add mod">
          <ac:chgData name="Andreas Koksrud" userId="9d9beba6-c052-407a-8599-c781a677a996" providerId="ADAL" clId="{4C89AD2D-B60A-479F-9F95-9D423A06FAEA}" dt="2024-06-14T18:24:51.459" v="6781"/>
          <ac:spMkLst>
            <pc:docMk/>
            <pc:sldMk cId="3284537785" sldId="887"/>
            <ac:spMk id="2" creationId="{6113FC9A-DE65-5299-22AF-6569C3A01497}"/>
          </ac:spMkLst>
        </pc:spChg>
        <pc:spChg chg="add mod">
          <ac:chgData name="Andreas Koksrud" userId="9d9beba6-c052-407a-8599-c781a677a996" providerId="ADAL" clId="{4C89AD2D-B60A-479F-9F95-9D423A06FAEA}" dt="2024-06-14T18:24:51.459" v="6781"/>
          <ac:spMkLst>
            <pc:docMk/>
            <pc:sldMk cId="3284537785" sldId="887"/>
            <ac:spMk id="4" creationId="{2DBBFA18-7084-06CA-5B0B-091D1C963B3B}"/>
          </ac:spMkLst>
        </pc:spChg>
      </pc:sldChg>
      <pc:sldChg chg="addSp modSp add del">
        <pc:chgData name="Andreas Koksrud" userId="9d9beba6-c052-407a-8599-c781a677a996" providerId="ADAL" clId="{4C89AD2D-B60A-479F-9F95-9D423A06FAEA}" dt="2024-06-14T18:24:49.621" v="6779"/>
        <pc:sldMkLst>
          <pc:docMk/>
          <pc:sldMk cId="2194220150" sldId="888"/>
        </pc:sldMkLst>
        <pc:spChg chg="add mod">
          <ac:chgData name="Andreas Koksrud" userId="9d9beba6-c052-407a-8599-c781a677a996" providerId="ADAL" clId="{4C89AD2D-B60A-479F-9F95-9D423A06FAEA}" dt="2024-06-14T18:24:49.621" v="6779"/>
          <ac:spMkLst>
            <pc:docMk/>
            <pc:sldMk cId="2194220150" sldId="888"/>
            <ac:spMk id="2" creationId="{B81D3910-E93D-AF54-C73A-37F52467C874}"/>
          </ac:spMkLst>
        </pc:spChg>
        <pc:spChg chg="add mod">
          <ac:chgData name="Andreas Koksrud" userId="9d9beba6-c052-407a-8599-c781a677a996" providerId="ADAL" clId="{4C89AD2D-B60A-479F-9F95-9D423A06FAEA}" dt="2024-06-14T18:24:49.621" v="6779"/>
          <ac:spMkLst>
            <pc:docMk/>
            <pc:sldMk cId="2194220150" sldId="888"/>
            <ac:spMk id="3" creationId="{A0C121F7-D3D0-0F43-3B80-3C6C6E105932}"/>
          </ac:spMkLst>
        </pc:spChg>
      </pc:sldChg>
      <pc:sldChg chg="addSp modSp add del">
        <pc:chgData name="Andreas Koksrud" userId="9d9beba6-c052-407a-8599-c781a677a996" providerId="ADAL" clId="{4C89AD2D-B60A-479F-9F95-9D423A06FAEA}" dt="2024-06-14T18:24:52.373" v="6782"/>
        <pc:sldMkLst>
          <pc:docMk/>
          <pc:sldMk cId="797114304" sldId="889"/>
        </pc:sldMkLst>
        <pc:spChg chg="add mod">
          <ac:chgData name="Andreas Koksrud" userId="9d9beba6-c052-407a-8599-c781a677a996" providerId="ADAL" clId="{4C89AD2D-B60A-479F-9F95-9D423A06FAEA}" dt="2024-06-14T18:24:52.373" v="6782"/>
          <ac:spMkLst>
            <pc:docMk/>
            <pc:sldMk cId="797114304" sldId="889"/>
            <ac:spMk id="3" creationId="{E60ADC3A-E449-C067-3990-51EC2DF6B99A}"/>
          </ac:spMkLst>
        </pc:spChg>
        <pc:spChg chg="add mod">
          <ac:chgData name="Andreas Koksrud" userId="9d9beba6-c052-407a-8599-c781a677a996" providerId="ADAL" clId="{4C89AD2D-B60A-479F-9F95-9D423A06FAEA}" dt="2024-06-14T18:24:52.373" v="6782"/>
          <ac:spMkLst>
            <pc:docMk/>
            <pc:sldMk cId="797114304" sldId="889"/>
            <ac:spMk id="5" creationId="{EFEBA978-71D6-967C-9479-C6EEFF00A117}"/>
          </ac:spMkLst>
        </pc:spChg>
      </pc:sldChg>
      <pc:sldChg chg="addSp modSp add del">
        <pc:chgData name="Andreas Koksrud" userId="9d9beba6-c052-407a-8599-c781a677a996" providerId="ADAL" clId="{4C89AD2D-B60A-479F-9F95-9D423A06FAEA}" dt="2024-06-14T18:24:54.644" v="6784"/>
        <pc:sldMkLst>
          <pc:docMk/>
          <pc:sldMk cId="2383107090" sldId="890"/>
        </pc:sldMkLst>
        <pc:spChg chg="add mod">
          <ac:chgData name="Andreas Koksrud" userId="9d9beba6-c052-407a-8599-c781a677a996" providerId="ADAL" clId="{4C89AD2D-B60A-479F-9F95-9D423A06FAEA}" dt="2024-06-14T18:24:54.644" v="6784"/>
          <ac:spMkLst>
            <pc:docMk/>
            <pc:sldMk cId="2383107090" sldId="890"/>
            <ac:spMk id="3" creationId="{0FB9824C-9CAA-96A9-078C-2DB0CB368E96}"/>
          </ac:spMkLst>
        </pc:spChg>
        <pc:spChg chg="add mod">
          <ac:chgData name="Andreas Koksrud" userId="9d9beba6-c052-407a-8599-c781a677a996" providerId="ADAL" clId="{4C89AD2D-B60A-479F-9F95-9D423A06FAEA}" dt="2024-06-14T18:24:54.644" v="6784"/>
          <ac:spMkLst>
            <pc:docMk/>
            <pc:sldMk cId="2383107090" sldId="890"/>
            <ac:spMk id="5" creationId="{890AAFA2-1B6E-35EE-8B1E-399437B13189}"/>
          </ac:spMkLst>
        </pc:spChg>
      </pc:sldChg>
      <pc:sldChg chg="addSp delSp modSp add mod ord chgLayout">
        <pc:chgData name="Andreas Koksrud" userId="9d9beba6-c052-407a-8599-c781a677a996" providerId="ADAL" clId="{4C89AD2D-B60A-479F-9F95-9D423A06FAEA}" dt="2024-08-04T15:44:52.140" v="35986"/>
        <pc:sldMkLst>
          <pc:docMk/>
          <pc:sldMk cId="3146980650" sldId="891"/>
        </pc:sldMkLst>
        <pc:spChg chg="add del mod">
          <ac:chgData name="Andreas Koksrud" userId="9d9beba6-c052-407a-8599-c781a677a996" providerId="ADAL" clId="{4C89AD2D-B60A-479F-9F95-9D423A06FAEA}" dt="2024-06-14T18:11:22.350" v="5885" actId="478"/>
          <ac:spMkLst>
            <pc:docMk/>
            <pc:sldMk cId="3146980650" sldId="891"/>
            <ac:spMk id="3" creationId="{6E4D2412-49CD-897E-3C9A-4B96F2327E45}"/>
          </ac:spMkLst>
        </pc:spChg>
        <pc:spChg chg="add mod">
          <ac:chgData name="Andreas Koksrud" userId="9d9beba6-c052-407a-8599-c781a677a996" providerId="ADAL" clId="{4C89AD2D-B60A-479F-9F95-9D423A06FAEA}" dt="2024-06-14T18:12:14.598" v="5913"/>
          <ac:spMkLst>
            <pc:docMk/>
            <pc:sldMk cId="3146980650" sldId="891"/>
            <ac:spMk id="4" creationId="{FAFA46FA-B501-269C-8563-699E3F5DE947}"/>
          </ac:spMkLst>
        </pc:spChg>
        <pc:spChg chg="del mod">
          <ac:chgData name="Andreas Koksrud" userId="9d9beba6-c052-407a-8599-c781a677a996" providerId="ADAL" clId="{4C89AD2D-B60A-479F-9F95-9D423A06FAEA}" dt="2024-06-14T12:38:02.061" v="4966" actId="26606"/>
          <ac:spMkLst>
            <pc:docMk/>
            <pc:sldMk cId="3146980650" sldId="891"/>
            <ac:spMk id="5" creationId="{06C331F7-EF3E-5E7F-9901-C355F1A9896B}"/>
          </ac:spMkLst>
        </pc:spChg>
        <pc:spChg chg="add mod">
          <ac:chgData name="Andreas Koksrud" userId="9d9beba6-c052-407a-8599-c781a677a996" providerId="ADAL" clId="{4C89AD2D-B60A-479F-9F95-9D423A06FAEA}" dt="2024-06-14T18:12:46.899" v="5961" actId="20577"/>
          <ac:spMkLst>
            <pc:docMk/>
            <pc:sldMk cId="3146980650" sldId="891"/>
            <ac:spMk id="6" creationId="{9594E367-A5C0-9E5F-38CE-5B5E04D992E1}"/>
          </ac:spMkLst>
        </pc:spChg>
        <pc:spChg chg="mod ord">
          <ac:chgData name="Andreas Koksrud" userId="9d9beba6-c052-407a-8599-c781a677a996" providerId="ADAL" clId="{4C89AD2D-B60A-479F-9F95-9D423A06FAEA}" dt="2024-06-14T12:38:02.061" v="4966" actId="26606"/>
          <ac:spMkLst>
            <pc:docMk/>
            <pc:sldMk cId="3146980650" sldId="891"/>
            <ac:spMk id="124" creationId="{84E04E4E-021A-44EA-A21F-D749783987DC}"/>
          </ac:spMkLst>
        </pc:spChg>
        <pc:spChg chg="mod">
          <ac:chgData name="Andreas Koksrud" userId="9d9beba6-c052-407a-8599-c781a677a996" providerId="ADAL" clId="{4C89AD2D-B60A-479F-9F95-9D423A06FAEA}" dt="2024-06-14T12:38:02.061" v="4966" actId="26606"/>
          <ac:spMkLst>
            <pc:docMk/>
            <pc:sldMk cId="3146980650" sldId="891"/>
            <ac:spMk id="180" creationId="{00000000-0000-0000-0000-000000000000}"/>
          </ac:spMkLst>
        </pc:spChg>
        <pc:spChg chg="add del mod">
          <ac:chgData name="Andreas Koksrud" userId="9d9beba6-c052-407a-8599-c781a677a996" providerId="ADAL" clId="{4C89AD2D-B60A-479F-9F95-9D423A06FAEA}" dt="2024-06-14T12:38:05.015" v="4967" actId="478"/>
          <ac:spMkLst>
            <pc:docMk/>
            <pc:sldMk cId="3146980650" sldId="891"/>
            <ac:spMk id="186" creationId="{65136EB8-A26E-20B7-0F85-53FAE7E48792}"/>
          </ac:spMkLst>
        </pc:spChg>
        <pc:graphicFrameChg chg="add mod modGraphic">
          <ac:chgData name="Andreas Koksrud" userId="9d9beba6-c052-407a-8599-c781a677a996" providerId="ADAL" clId="{4C89AD2D-B60A-479F-9F95-9D423A06FAEA}" dt="2024-08-04T15:44:52.140" v="35986"/>
          <ac:graphicFrameMkLst>
            <pc:docMk/>
            <pc:sldMk cId="3146980650" sldId="891"/>
            <ac:graphicFrameMk id="182" creationId="{31C961BD-9981-8CD8-539D-AB011F3808BE}"/>
          </ac:graphicFrameMkLst>
        </pc:graphicFrameChg>
      </pc:sldChg>
      <pc:sldChg chg="addSp delSp modSp add mod ord">
        <pc:chgData name="Andreas Koksrud" userId="9d9beba6-c052-407a-8599-c781a677a996" providerId="ADAL" clId="{4C89AD2D-B60A-479F-9F95-9D423A06FAEA}" dt="2024-06-30T15:43:10.979" v="13920" actId="20577"/>
        <pc:sldMkLst>
          <pc:docMk/>
          <pc:sldMk cId="3243061228" sldId="892"/>
        </pc:sldMkLst>
        <pc:spChg chg="add del mod">
          <ac:chgData name="Andreas Koksrud" userId="9d9beba6-c052-407a-8599-c781a677a996" providerId="ADAL" clId="{4C89AD2D-B60A-479F-9F95-9D423A06FAEA}" dt="2024-06-14T18:11:24.170" v="5886" actId="478"/>
          <ac:spMkLst>
            <pc:docMk/>
            <pc:sldMk cId="3243061228" sldId="892"/>
            <ac:spMk id="3" creationId="{7B7D6619-59E8-33ED-D074-3700A1C437C1}"/>
          </ac:spMkLst>
        </pc:spChg>
        <pc:spChg chg="add mod">
          <ac:chgData name="Andreas Koksrud" userId="9d9beba6-c052-407a-8599-c781a677a996" providerId="ADAL" clId="{4C89AD2D-B60A-479F-9F95-9D423A06FAEA}" dt="2024-06-14T18:12:16.078" v="5914"/>
          <ac:spMkLst>
            <pc:docMk/>
            <pc:sldMk cId="3243061228" sldId="892"/>
            <ac:spMk id="4" creationId="{DE0C575D-F875-9B15-8F31-C1C17BBB6875}"/>
          </ac:spMkLst>
        </pc:spChg>
        <pc:spChg chg="mod">
          <ac:chgData name="Andreas Koksrud" userId="9d9beba6-c052-407a-8599-c781a677a996" providerId="ADAL" clId="{4C89AD2D-B60A-479F-9F95-9D423A06FAEA}" dt="2024-06-30T15:43:10.979" v="13920" actId="20577"/>
          <ac:spMkLst>
            <pc:docMk/>
            <pc:sldMk cId="3243061228" sldId="892"/>
            <ac:spMk id="5" creationId="{06C331F7-EF3E-5E7F-9901-C355F1A9896B}"/>
          </ac:spMkLst>
        </pc:spChg>
        <pc:spChg chg="add mod">
          <ac:chgData name="Andreas Koksrud" userId="9d9beba6-c052-407a-8599-c781a677a996" providerId="ADAL" clId="{4C89AD2D-B60A-479F-9F95-9D423A06FAEA}" dt="2024-06-14T18:12:42.899" v="5954" actId="20577"/>
          <ac:spMkLst>
            <pc:docMk/>
            <pc:sldMk cId="3243061228" sldId="892"/>
            <ac:spMk id="6" creationId="{8AD0F756-29C2-587E-484F-82A0EBA49B8C}"/>
          </ac:spMkLst>
        </pc:spChg>
        <pc:spChg chg="mod">
          <ac:chgData name="Andreas Koksrud" userId="9d9beba6-c052-407a-8599-c781a677a996" providerId="ADAL" clId="{4C89AD2D-B60A-479F-9F95-9D423A06FAEA}" dt="2024-06-30T15:24:41.926" v="13396" actId="20577"/>
          <ac:spMkLst>
            <pc:docMk/>
            <pc:sldMk cId="3243061228" sldId="892"/>
            <ac:spMk id="180" creationId="{00000000-0000-0000-0000-000000000000}"/>
          </ac:spMkLst>
        </pc:spChg>
      </pc:sldChg>
      <pc:sldChg chg="addSp delSp modSp add mod">
        <pc:chgData name="Andreas Koksrud" userId="9d9beba6-c052-407a-8599-c781a677a996" providerId="ADAL" clId="{4C89AD2D-B60A-479F-9F95-9D423A06FAEA}" dt="2024-07-24T19:28:02.102" v="27567" actId="13926"/>
        <pc:sldMkLst>
          <pc:docMk/>
          <pc:sldMk cId="2673461105" sldId="893"/>
        </pc:sldMkLst>
        <pc:spChg chg="add del mod">
          <ac:chgData name="Andreas Koksrud" userId="9d9beba6-c052-407a-8599-c781a677a996" providerId="ADAL" clId="{4C89AD2D-B60A-479F-9F95-9D423A06FAEA}" dt="2024-06-14T18:11:18.820" v="5884" actId="478"/>
          <ac:spMkLst>
            <pc:docMk/>
            <pc:sldMk cId="2673461105" sldId="893"/>
            <ac:spMk id="3" creationId="{35265085-39B9-E63E-54B2-BBC0553162CB}"/>
          </ac:spMkLst>
        </pc:spChg>
        <pc:spChg chg="add mod">
          <ac:chgData name="Andreas Koksrud" userId="9d9beba6-c052-407a-8599-c781a677a996" providerId="ADAL" clId="{4C89AD2D-B60A-479F-9F95-9D423A06FAEA}" dt="2024-06-14T18:12:12.420" v="5912"/>
          <ac:spMkLst>
            <pc:docMk/>
            <pc:sldMk cId="2673461105" sldId="893"/>
            <ac:spMk id="4" creationId="{DEC98ECE-C34E-0F75-4962-EEA1044FEDC0}"/>
          </ac:spMkLst>
        </pc:spChg>
        <pc:spChg chg="mod">
          <ac:chgData name="Andreas Koksrud" userId="9d9beba6-c052-407a-8599-c781a677a996" providerId="ADAL" clId="{4C89AD2D-B60A-479F-9F95-9D423A06FAEA}" dt="2024-07-24T19:28:02.102" v="27567" actId="13926"/>
          <ac:spMkLst>
            <pc:docMk/>
            <pc:sldMk cId="2673461105" sldId="893"/>
            <ac:spMk id="5" creationId="{06C331F7-EF3E-5E7F-9901-C355F1A9896B}"/>
          </ac:spMkLst>
        </pc:spChg>
        <pc:spChg chg="add mod">
          <ac:chgData name="Andreas Koksrud" userId="9d9beba6-c052-407a-8599-c781a677a996" providerId="ADAL" clId="{4C89AD2D-B60A-479F-9F95-9D423A06FAEA}" dt="2024-06-14T18:12:55.638" v="5967" actId="20577"/>
          <ac:spMkLst>
            <pc:docMk/>
            <pc:sldMk cId="2673461105" sldId="893"/>
            <ac:spMk id="6" creationId="{C92B53A4-DA29-40AD-336D-B4CDEE76B510}"/>
          </ac:spMkLst>
        </pc:spChg>
        <pc:spChg chg="mod">
          <ac:chgData name="Andreas Koksrud" userId="9d9beba6-c052-407a-8599-c781a677a996" providerId="ADAL" clId="{4C89AD2D-B60A-479F-9F95-9D423A06FAEA}" dt="2024-06-09T15:56:12.042" v="632" actId="20577"/>
          <ac:spMkLst>
            <pc:docMk/>
            <pc:sldMk cId="2673461105" sldId="893"/>
            <ac:spMk id="180" creationId="{00000000-0000-0000-0000-000000000000}"/>
          </ac:spMkLst>
        </pc:spChg>
      </pc:sldChg>
      <pc:sldChg chg="addSp delSp modSp add mod">
        <pc:chgData name="Andreas Koksrud" userId="9d9beba6-c052-407a-8599-c781a677a996" providerId="ADAL" clId="{4C89AD2D-B60A-479F-9F95-9D423A06FAEA}" dt="2024-07-25T22:21:12.531" v="30243" actId="20577"/>
        <pc:sldMkLst>
          <pc:docMk/>
          <pc:sldMk cId="3219145646" sldId="894"/>
        </pc:sldMkLst>
        <pc:spChg chg="add del mod">
          <ac:chgData name="Andreas Koksrud" userId="9d9beba6-c052-407a-8599-c781a677a996" providerId="ADAL" clId="{4C89AD2D-B60A-479F-9F95-9D423A06FAEA}" dt="2024-06-15T12:44:23.613" v="7906" actId="478"/>
          <ac:spMkLst>
            <pc:docMk/>
            <pc:sldMk cId="3219145646" sldId="894"/>
            <ac:spMk id="2" creationId="{D2218BBC-5F79-26A8-11EB-A8418B65A000}"/>
          </ac:spMkLst>
        </pc:spChg>
        <pc:spChg chg="add mod">
          <ac:chgData name="Andreas Koksrud" userId="9d9beba6-c052-407a-8599-c781a677a996" providerId="ADAL" clId="{4C89AD2D-B60A-479F-9F95-9D423A06FAEA}" dt="2024-06-14T18:13:10.066" v="5969"/>
          <ac:spMkLst>
            <pc:docMk/>
            <pc:sldMk cId="3219145646" sldId="894"/>
            <ac:spMk id="4" creationId="{1B53A489-8570-0099-E749-8FD7574DC86E}"/>
          </ac:spMkLst>
        </pc:spChg>
        <pc:spChg chg="add mod">
          <ac:chgData name="Andreas Koksrud" userId="9d9beba6-c052-407a-8599-c781a677a996" providerId="ADAL" clId="{4C89AD2D-B60A-479F-9F95-9D423A06FAEA}" dt="2024-06-14T18:13:16.679" v="5978" actId="20577"/>
          <ac:spMkLst>
            <pc:docMk/>
            <pc:sldMk cId="3219145646" sldId="894"/>
            <ac:spMk id="5" creationId="{6166047B-8814-0C38-10C7-8EB2A421732A}"/>
          </ac:spMkLst>
        </pc:spChg>
        <pc:spChg chg="mod">
          <ac:chgData name="Andreas Koksrud" userId="9d9beba6-c052-407a-8599-c781a677a996" providerId="ADAL" clId="{4C89AD2D-B60A-479F-9F95-9D423A06FAEA}" dt="2024-06-09T16:04:07.680" v="1258" actId="20577"/>
          <ac:spMkLst>
            <pc:docMk/>
            <pc:sldMk cId="3219145646" sldId="894"/>
            <ac:spMk id="180" creationId="{00000000-0000-0000-0000-000000000000}"/>
          </ac:spMkLst>
        </pc:spChg>
        <pc:spChg chg="mod">
          <ac:chgData name="Andreas Koksrud" userId="9d9beba6-c052-407a-8599-c781a677a996" providerId="ADAL" clId="{4C89AD2D-B60A-479F-9F95-9D423A06FAEA}" dt="2024-07-25T22:21:12.531" v="30243" actId="20577"/>
          <ac:spMkLst>
            <pc:docMk/>
            <pc:sldMk cId="3219145646" sldId="894"/>
            <ac:spMk id="181" creationId="{00000000-0000-0000-0000-000000000000}"/>
          </ac:spMkLst>
        </pc:spChg>
        <pc:picChg chg="add mod">
          <ac:chgData name="Andreas Koksrud" userId="9d9beba6-c052-407a-8599-c781a677a996" providerId="ADAL" clId="{4C89AD2D-B60A-479F-9F95-9D423A06FAEA}" dt="2024-07-25T22:19:47.389" v="30227" actId="1076"/>
          <ac:picMkLst>
            <pc:docMk/>
            <pc:sldMk cId="3219145646" sldId="894"/>
            <ac:picMk id="2" creationId="{AB32F7D6-E19E-497A-3F86-C104ABA28F5A}"/>
          </ac:picMkLst>
        </pc:picChg>
      </pc:sldChg>
      <pc:sldChg chg="modSp add del mod">
        <pc:chgData name="Andreas Koksrud" userId="9d9beba6-c052-407a-8599-c781a677a996" providerId="ADAL" clId="{4C89AD2D-B60A-479F-9F95-9D423A06FAEA}" dt="2024-06-09T16:06:52.111" v="1624" actId="47"/>
        <pc:sldMkLst>
          <pc:docMk/>
          <pc:sldMk cId="2918476849" sldId="895"/>
        </pc:sldMkLst>
        <pc:spChg chg="mod">
          <ac:chgData name="Andreas Koksrud" userId="9d9beba6-c052-407a-8599-c781a677a996" providerId="ADAL" clId="{4C89AD2D-B60A-479F-9F95-9D423A06FAEA}" dt="2024-06-09T16:04:46.500" v="1364" actId="20577"/>
          <ac:spMkLst>
            <pc:docMk/>
            <pc:sldMk cId="2918476849" sldId="895"/>
            <ac:spMk id="181" creationId="{00000000-0000-0000-0000-000000000000}"/>
          </ac:spMkLst>
        </pc:spChg>
      </pc:sldChg>
      <pc:sldChg chg="addSp delSp modSp add mod">
        <pc:chgData name="Andreas Koksrud" userId="9d9beba6-c052-407a-8599-c781a677a996" providerId="ADAL" clId="{4C89AD2D-B60A-479F-9F95-9D423A06FAEA}" dt="2024-07-31T19:24:29.615" v="31664"/>
        <pc:sldMkLst>
          <pc:docMk/>
          <pc:sldMk cId="2337525422" sldId="896"/>
        </pc:sldMkLst>
        <pc:spChg chg="add mod">
          <ac:chgData name="Andreas Koksrud" userId="9d9beba6-c052-407a-8599-c781a677a996" providerId="ADAL" clId="{4C89AD2D-B60A-479F-9F95-9D423A06FAEA}" dt="2024-06-14T18:13:20.266" v="5979"/>
          <ac:spMkLst>
            <pc:docMk/>
            <pc:sldMk cId="2337525422" sldId="896"/>
            <ac:spMk id="3" creationId="{0436C1E6-849D-6F32-454C-85CD2D06213E}"/>
          </ac:spMkLst>
        </pc:spChg>
        <pc:spChg chg="add mod">
          <ac:chgData name="Andreas Koksrud" userId="9d9beba6-c052-407a-8599-c781a677a996" providerId="ADAL" clId="{4C89AD2D-B60A-479F-9F95-9D423A06FAEA}" dt="2024-06-14T18:13:28.676" v="6008" actId="20577"/>
          <ac:spMkLst>
            <pc:docMk/>
            <pc:sldMk cId="2337525422" sldId="896"/>
            <ac:spMk id="4" creationId="{0974462C-B6CD-5AC1-6F38-F41CD1EDA65A}"/>
          </ac:spMkLst>
        </pc:spChg>
        <pc:spChg chg="add del mod">
          <ac:chgData name="Andreas Koksrud" userId="9d9beba6-c052-407a-8599-c781a677a996" providerId="ADAL" clId="{4C89AD2D-B60A-479F-9F95-9D423A06FAEA}" dt="2024-06-16T14:20:01.308" v="10402" actId="478"/>
          <ac:spMkLst>
            <pc:docMk/>
            <pc:sldMk cId="2337525422" sldId="896"/>
            <ac:spMk id="5" creationId="{A4755D63-F9C8-E71F-23AE-B7EBA116228D}"/>
          </ac:spMkLst>
        </pc:spChg>
        <pc:spChg chg="add mod">
          <ac:chgData name="Andreas Koksrud" userId="9d9beba6-c052-407a-8599-c781a677a996" providerId="ADAL" clId="{4C89AD2D-B60A-479F-9F95-9D423A06FAEA}" dt="2024-07-31T19:24:29.615" v="31664"/>
          <ac:spMkLst>
            <pc:docMk/>
            <pc:sldMk cId="2337525422" sldId="896"/>
            <ac:spMk id="6" creationId="{9C969DAC-2EBB-2DBC-9A8C-B83F40D2323A}"/>
          </ac:spMkLst>
        </pc:spChg>
        <pc:spChg chg="mod">
          <ac:chgData name="Andreas Koksrud" userId="9d9beba6-c052-407a-8599-c781a677a996" providerId="ADAL" clId="{4C89AD2D-B60A-479F-9F95-9D423A06FAEA}" dt="2024-07-30T04:18:59.368" v="31403" actId="20577"/>
          <ac:spMkLst>
            <pc:docMk/>
            <pc:sldMk cId="2337525422" sldId="896"/>
            <ac:spMk id="181" creationId="{00000000-0000-0000-0000-000000000000}"/>
          </ac:spMkLst>
        </pc:spChg>
        <pc:picChg chg="add del mod">
          <ac:chgData name="Andreas Koksrud" userId="9d9beba6-c052-407a-8599-c781a677a996" providerId="ADAL" clId="{4C89AD2D-B60A-479F-9F95-9D423A06FAEA}" dt="2024-06-17T17:54:50.456" v="11049" actId="478"/>
          <ac:picMkLst>
            <pc:docMk/>
            <pc:sldMk cId="2337525422" sldId="896"/>
            <ac:picMk id="5" creationId="{AB363283-69CC-A760-5008-223E8BAC2C22}"/>
          </ac:picMkLst>
        </pc:picChg>
        <pc:picChg chg="add mod ord">
          <ac:chgData name="Andreas Koksrud" userId="9d9beba6-c052-407a-8599-c781a677a996" providerId="ADAL" clId="{4C89AD2D-B60A-479F-9F95-9D423A06FAEA}" dt="2024-07-30T04:18:11.941" v="31311" actId="1076"/>
          <ac:picMkLst>
            <pc:docMk/>
            <pc:sldMk cId="2337525422" sldId="896"/>
            <ac:picMk id="13" creationId="{9261188E-BBB4-0D58-0DC3-A894997552E0}"/>
          </ac:picMkLst>
        </pc:picChg>
        <pc:cxnChg chg="add mod">
          <ac:chgData name="Andreas Koksrud" userId="9d9beba6-c052-407a-8599-c781a677a996" providerId="ADAL" clId="{4C89AD2D-B60A-479F-9F95-9D423A06FAEA}" dt="2024-07-30T04:18:11.941" v="31311" actId="1076"/>
          <ac:cxnSpMkLst>
            <pc:docMk/>
            <pc:sldMk cId="2337525422" sldId="896"/>
            <ac:cxnSpMk id="7" creationId="{B5825064-216D-4ADC-EAF0-DBB9144907A1}"/>
          </ac:cxnSpMkLst>
        </pc:cxnChg>
        <pc:cxnChg chg="add mod">
          <ac:chgData name="Andreas Koksrud" userId="9d9beba6-c052-407a-8599-c781a677a996" providerId="ADAL" clId="{4C89AD2D-B60A-479F-9F95-9D423A06FAEA}" dt="2024-06-17T17:49:31.886" v="11001"/>
          <ac:cxnSpMkLst>
            <pc:docMk/>
            <pc:sldMk cId="2337525422" sldId="896"/>
            <ac:cxnSpMk id="11" creationId="{A8358E83-B44C-507D-6E8C-05351FAFE7F6}"/>
          </ac:cxnSpMkLst>
        </pc:cxnChg>
      </pc:sldChg>
      <pc:sldChg chg="addSp modSp add mod">
        <pc:chgData name="Andreas Koksrud" userId="9d9beba6-c052-407a-8599-c781a677a996" providerId="ADAL" clId="{4C89AD2D-B60A-479F-9F95-9D423A06FAEA}" dt="2024-08-01T08:39:35.283" v="32830" actId="20577"/>
        <pc:sldMkLst>
          <pc:docMk/>
          <pc:sldMk cId="1698186835" sldId="897"/>
        </pc:sldMkLst>
        <pc:spChg chg="add mod">
          <ac:chgData name="Andreas Koksrud" userId="9d9beba6-c052-407a-8599-c781a677a996" providerId="ADAL" clId="{4C89AD2D-B60A-479F-9F95-9D423A06FAEA}" dt="2024-06-14T18:14:12.394" v="6018"/>
          <ac:spMkLst>
            <pc:docMk/>
            <pc:sldMk cId="1698186835" sldId="897"/>
            <ac:spMk id="3" creationId="{DE195669-58C7-6809-ADBB-87302C17F5B3}"/>
          </ac:spMkLst>
        </pc:spChg>
        <pc:spChg chg="add mod">
          <ac:chgData name="Andreas Koksrud" userId="9d9beba6-c052-407a-8599-c781a677a996" providerId="ADAL" clId="{4C89AD2D-B60A-479F-9F95-9D423A06FAEA}" dt="2024-06-14T18:14:18.793" v="6026" actId="20577"/>
          <ac:spMkLst>
            <pc:docMk/>
            <pc:sldMk cId="1698186835" sldId="897"/>
            <ac:spMk id="4" creationId="{14230EE4-A9B6-BD86-C62A-2BFAE71A2822}"/>
          </ac:spMkLst>
        </pc:spChg>
        <pc:spChg chg="mod">
          <ac:chgData name="Andreas Koksrud" userId="9d9beba6-c052-407a-8599-c781a677a996" providerId="ADAL" clId="{4C89AD2D-B60A-479F-9F95-9D423A06FAEA}" dt="2024-06-09T16:07:27.307" v="1671" actId="20577"/>
          <ac:spMkLst>
            <pc:docMk/>
            <pc:sldMk cId="1698186835" sldId="897"/>
            <ac:spMk id="180" creationId="{00000000-0000-0000-0000-000000000000}"/>
          </ac:spMkLst>
        </pc:spChg>
        <pc:spChg chg="mod">
          <ac:chgData name="Andreas Koksrud" userId="9d9beba6-c052-407a-8599-c781a677a996" providerId="ADAL" clId="{4C89AD2D-B60A-479F-9F95-9D423A06FAEA}" dt="2024-08-01T08:39:35.283" v="32830" actId="20577"/>
          <ac:spMkLst>
            <pc:docMk/>
            <pc:sldMk cId="1698186835" sldId="897"/>
            <ac:spMk id="181" creationId="{00000000-0000-0000-0000-000000000000}"/>
          </ac:spMkLst>
        </pc:spChg>
        <pc:picChg chg="add mod">
          <ac:chgData name="Andreas Koksrud" userId="9d9beba6-c052-407a-8599-c781a677a996" providerId="ADAL" clId="{4C89AD2D-B60A-479F-9F95-9D423A06FAEA}" dt="2024-06-30T09:31:06.456" v="12460" actId="1076"/>
          <ac:picMkLst>
            <pc:docMk/>
            <pc:sldMk cId="1698186835" sldId="897"/>
            <ac:picMk id="2050" creationId="{4D1C5D00-C5E4-7749-7197-C9B46645681E}"/>
          </ac:picMkLst>
        </pc:picChg>
      </pc:sldChg>
      <pc:sldChg chg="addSp delSp modSp add mod">
        <pc:chgData name="Andreas Koksrud" userId="9d9beba6-c052-407a-8599-c781a677a996" providerId="ADAL" clId="{4C89AD2D-B60A-479F-9F95-9D423A06FAEA}" dt="2024-08-01T09:00:17.818" v="34414" actId="1076"/>
        <pc:sldMkLst>
          <pc:docMk/>
          <pc:sldMk cId="3624130659" sldId="898"/>
        </pc:sldMkLst>
        <pc:spChg chg="add mod">
          <ac:chgData name="Andreas Koksrud" userId="9d9beba6-c052-407a-8599-c781a677a996" providerId="ADAL" clId="{4C89AD2D-B60A-479F-9F95-9D423A06FAEA}" dt="2024-06-14T18:14:34.907" v="6030"/>
          <ac:spMkLst>
            <pc:docMk/>
            <pc:sldMk cId="3624130659" sldId="898"/>
            <ac:spMk id="4" creationId="{DE31E3CE-1F59-7A8C-281A-D17BCA8237EA}"/>
          </ac:spMkLst>
        </pc:spChg>
        <pc:spChg chg="add mod">
          <ac:chgData name="Andreas Koksrud" userId="9d9beba6-c052-407a-8599-c781a677a996" providerId="ADAL" clId="{4C89AD2D-B60A-479F-9F95-9D423A06FAEA}" dt="2024-06-14T18:14:40.979" v="6039" actId="20577"/>
          <ac:spMkLst>
            <pc:docMk/>
            <pc:sldMk cId="3624130659" sldId="898"/>
            <ac:spMk id="5" creationId="{F8C53B93-A4D2-5C78-E224-F1F4C6AB4C84}"/>
          </ac:spMkLst>
        </pc:spChg>
        <pc:spChg chg="mod">
          <ac:chgData name="Andreas Koksrud" userId="9d9beba6-c052-407a-8599-c781a677a996" providerId="ADAL" clId="{4C89AD2D-B60A-479F-9F95-9D423A06FAEA}" dt="2024-06-09T16:07:48.229" v="1724" actId="20577"/>
          <ac:spMkLst>
            <pc:docMk/>
            <pc:sldMk cId="3624130659" sldId="898"/>
            <ac:spMk id="180" creationId="{00000000-0000-0000-0000-000000000000}"/>
          </ac:spMkLst>
        </pc:spChg>
        <pc:spChg chg="mod">
          <ac:chgData name="Andreas Koksrud" userId="9d9beba6-c052-407a-8599-c781a677a996" providerId="ADAL" clId="{4C89AD2D-B60A-479F-9F95-9D423A06FAEA}" dt="2024-08-01T08:59:16.754" v="34404"/>
          <ac:spMkLst>
            <pc:docMk/>
            <pc:sldMk cId="3624130659" sldId="898"/>
            <ac:spMk id="181" creationId="{00000000-0000-0000-0000-000000000000}"/>
          </ac:spMkLst>
        </pc:spChg>
        <pc:picChg chg="add del mod">
          <ac:chgData name="Andreas Koksrud" userId="9d9beba6-c052-407a-8599-c781a677a996" providerId="ADAL" clId="{4C89AD2D-B60A-479F-9F95-9D423A06FAEA}" dt="2024-07-05T19:19:04.431" v="20063" actId="478"/>
          <ac:picMkLst>
            <pc:docMk/>
            <pc:sldMk cId="3624130659" sldId="898"/>
            <ac:picMk id="3" creationId="{DBFC979B-2C45-BC09-60D9-9CD280D1798B}"/>
          </ac:picMkLst>
        </pc:picChg>
        <pc:picChg chg="add mod">
          <ac:chgData name="Andreas Koksrud" userId="9d9beba6-c052-407a-8599-c781a677a996" providerId="ADAL" clId="{4C89AD2D-B60A-479F-9F95-9D423A06FAEA}" dt="2024-08-01T09:00:17.818" v="34414" actId="1076"/>
          <ac:picMkLst>
            <pc:docMk/>
            <pc:sldMk cId="3624130659" sldId="898"/>
            <ac:picMk id="6" creationId="{C4B9405E-09BB-FE31-021E-77CB22C502A7}"/>
          </ac:picMkLst>
        </pc:picChg>
        <pc:picChg chg="add del mod">
          <ac:chgData name="Andreas Koksrud" userId="9d9beba6-c052-407a-8599-c781a677a996" providerId="ADAL" clId="{4C89AD2D-B60A-479F-9F95-9D423A06FAEA}" dt="2024-08-01T09:00:07.755" v="34410" actId="21"/>
          <ac:picMkLst>
            <pc:docMk/>
            <pc:sldMk cId="3624130659" sldId="898"/>
            <ac:picMk id="1026" creationId="{94E51968-0C13-D58E-DB77-78CBB7E99A6F}"/>
          </ac:picMkLst>
        </pc:picChg>
        <pc:cxnChg chg="add del mod">
          <ac:chgData name="Andreas Koksrud" userId="9d9beba6-c052-407a-8599-c781a677a996" providerId="ADAL" clId="{4C89AD2D-B60A-479F-9F95-9D423A06FAEA}" dt="2024-07-05T19:19:05.716" v="20064" actId="478"/>
          <ac:cxnSpMkLst>
            <pc:docMk/>
            <pc:sldMk cId="3624130659" sldId="898"/>
            <ac:cxnSpMk id="2" creationId="{4AD50FEF-2D91-79F7-C2C0-E3BFC6566731}"/>
          </ac:cxnSpMkLst>
        </pc:cxnChg>
      </pc:sldChg>
      <pc:sldChg chg="addSp modSp add mod">
        <pc:chgData name="Andreas Koksrud" userId="9d9beba6-c052-407a-8599-c781a677a996" providerId="ADAL" clId="{4C89AD2D-B60A-479F-9F95-9D423A06FAEA}" dt="2024-08-04T15:53:38.080" v="36223" actId="20577"/>
        <pc:sldMkLst>
          <pc:docMk/>
          <pc:sldMk cId="1695057909" sldId="899"/>
        </pc:sldMkLst>
        <pc:spChg chg="add mod">
          <ac:chgData name="Andreas Koksrud" userId="9d9beba6-c052-407a-8599-c781a677a996" providerId="ADAL" clId="{4C89AD2D-B60A-479F-9F95-9D423A06FAEA}" dt="2024-06-14T18:14:47.368" v="6040"/>
          <ac:spMkLst>
            <pc:docMk/>
            <pc:sldMk cId="1695057909" sldId="899"/>
            <ac:spMk id="3" creationId="{B79B450D-8DFD-EF2D-F0F8-4BB41A055BDC}"/>
          </ac:spMkLst>
        </pc:spChg>
        <pc:spChg chg="add mod">
          <ac:chgData name="Andreas Koksrud" userId="9d9beba6-c052-407a-8599-c781a677a996" providerId="ADAL" clId="{4C89AD2D-B60A-479F-9F95-9D423A06FAEA}" dt="2024-06-14T18:14:52.602" v="6049" actId="20577"/>
          <ac:spMkLst>
            <pc:docMk/>
            <pc:sldMk cId="1695057909" sldId="899"/>
            <ac:spMk id="4" creationId="{AC1EBB48-0581-2CD1-8294-9EAA10B2195B}"/>
          </ac:spMkLst>
        </pc:spChg>
        <pc:spChg chg="mod">
          <ac:chgData name="Andreas Koksrud" userId="9d9beba6-c052-407a-8599-c781a677a996" providerId="ADAL" clId="{4C89AD2D-B60A-479F-9F95-9D423A06FAEA}" dt="2024-06-09T16:09:06.033" v="1975" actId="20577"/>
          <ac:spMkLst>
            <pc:docMk/>
            <pc:sldMk cId="1695057909" sldId="899"/>
            <ac:spMk id="180" creationId="{00000000-0000-0000-0000-000000000000}"/>
          </ac:spMkLst>
        </pc:spChg>
        <pc:spChg chg="mod">
          <ac:chgData name="Andreas Koksrud" userId="9d9beba6-c052-407a-8599-c781a677a996" providerId="ADAL" clId="{4C89AD2D-B60A-479F-9F95-9D423A06FAEA}" dt="2024-08-04T15:53:38.080" v="36223" actId="20577"/>
          <ac:spMkLst>
            <pc:docMk/>
            <pc:sldMk cId="1695057909" sldId="899"/>
            <ac:spMk id="181" creationId="{00000000-0000-0000-0000-000000000000}"/>
          </ac:spMkLst>
        </pc:spChg>
      </pc:sldChg>
      <pc:sldChg chg="addSp modSp add mod">
        <pc:chgData name="Andreas Koksrud" userId="9d9beba6-c052-407a-8599-c781a677a996" providerId="ADAL" clId="{4C89AD2D-B60A-479F-9F95-9D423A06FAEA}" dt="2024-08-03T09:30:22.735" v="35091" actId="6549"/>
        <pc:sldMkLst>
          <pc:docMk/>
          <pc:sldMk cId="1681035015" sldId="900"/>
        </pc:sldMkLst>
        <pc:spChg chg="add mod">
          <ac:chgData name="Andreas Koksrud" userId="9d9beba6-c052-407a-8599-c781a677a996" providerId="ADAL" clId="{4C89AD2D-B60A-479F-9F95-9D423A06FAEA}" dt="2024-06-14T18:16:49.140" v="6224" actId="20577"/>
          <ac:spMkLst>
            <pc:docMk/>
            <pc:sldMk cId="1681035015" sldId="900"/>
            <ac:spMk id="3" creationId="{8B0EB746-8244-5757-EA77-ABE9D60BF1DB}"/>
          </ac:spMkLst>
        </pc:spChg>
        <pc:spChg chg="add mod">
          <ac:chgData name="Andreas Koksrud" userId="9d9beba6-c052-407a-8599-c781a677a996" providerId="ADAL" clId="{4C89AD2D-B60A-479F-9F95-9D423A06FAEA}" dt="2024-06-14T18:17:10.941" v="6295" actId="20577"/>
          <ac:spMkLst>
            <pc:docMk/>
            <pc:sldMk cId="1681035015" sldId="900"/>
            <ac:spMk id="4" creationId="{6D5A99BA-E2FE-FBF1-0ABF-DEC72FED1C6A}"/>
          </ac:spMkLst>
        </pc:spChg>
        <pc:spChg chg="mod">
          <ac:chgData name="Andreas Koksrud" userId="9d9beba6-c052-407a-8599-c781a677a996" providerId="ADAL" clId="{4C89AD2D-B60A-479F-9F95-9D423A06FAEA}" dt="2024-06-09T16:18:41.260" v="2435" actId="20577"/>
          <ac:spMkLst>
            <pc:docMk/>
            <pc:sldMk cId="1681035015" sldId="900"/>
            <ac:spMk id="180" creationId="{00000000-0000-0000-0000-000000000000}"/>
          </ac:spMkLst>
        </pc:spChg>
        <pc:spChg chg="mod">
          <ac:chgData name="Andreas Koksrud" userId="9d9beba6-c052-407a-8599-c781a677a996" providerId="ADAL" clId="{4C89AD2D-B60A-479F-9F95-9D423A06FAEA}" dt="2024-08-03T09:30:22.735" v="35091" actId="6549"/>
          <ac:spMkLst>
            <pc:docMk/>
            <pc:sldMk cId="1681035015" sldId="900"/>
            <ac:spMk id="181" creationId="{00000000-0000-0000-0000-000000000000}"/>
          </ac:spMkLst>
        </pc:spChg>
      </pc:sldChg>
      <pc:sldChg chg="addSp delSp modSp add mod">
        <pc:chgData name="Andreas Koksrud" userId="9d9beba6-c052-407a-8599-c781a677a996" providerId="ADAL" clId="{4C89AD2D-B60A-479F-9F95-9D423A06FAEA}" dt="2024-06-14T18:12:35.425" v="5937" actId="20577"/>
        <pc:sldMkLst>
          <pc:docMk/>
          <pc:sldMk cId="1864432717" sldId="901"/>
        </pc:sldMkLst>
        <pc:spChg chg="del mod">
          <ac:chgData name="Andreas Koksrud" userId="9d9beba6-c052-407a-8599-c781a677a996" providerId="ADAL" clId="{4C89AD2D-B60A-479F-9F95-9D423A06FAEA}" dt="2024-06-14T12:00:16.277" v="4654" actId="478"/>
          <ac:spMkLst>
            <pc:docMk/>
            <pc:sldMk cId="1864432717" sldId="901"/>
            <ac:spMk id="2" creationId="{E83F8947-299D-4698-B80E-56B8E23125F0}"/>
          </ac:spMkLst>
        </pc:spChg>
        <pc:spChg chg="add">
          <ac:chgData name="Andreas Koksrud" userId="9d9beba6-c052-407a-8599-c781a677a996" providerId="ADAL" clId="{4C89AD2D-B60A-479F-9F95-9D423A06FAEA}" dt="2024-06-14T11:59:21.889" v="4634"/>
          <ac:spMkLst>
            <pc:docMk/>
            <pc:sldMk cId="1864432717" sldId="901"/>
            <ac:spMk id="4" creationId="{3769DA31-0B9F-AAD4-8E75-F6F0750D830D}"/>
          </ac:spMkLst>
        </pc:spChg>
        <pc:spChg chg="mod">
          <ac:chgData name="Andreas Koksrud" userId="9d9beba6-c052-407a-8599-c781a677a996" providerId="ADAL" clId="{4C89AD2D-B60A-479F-9F95-9D423A06FAEA}" dt="2024-06-09T16:16:41.630" v="2274" actId="20577"/>
          <ac:spMkLst>
            <pc:docMk/>
            <pc:sldMk cId="1864432717" sldId="901"/>
            <ac:spMk id="8" creationId="{F6664A8B-FDC6-48AB-8C23-E58136970003}"/>
          </ac:spMkLst>
        </pc:spChg>
        <pc:spChg chg="add mod">
          <ac:chgData name="Andreas Koksrud" userId="9d9beba6-c052-407a-8599-c781a677a996" providerId="ADAL" clId="{4C89AD2D-B60A-479F-9F95-9D423A06FAEA}" dt="2024-06-14T12:23:00.344" v="4730" actId="20577"/>
          <ac:spMkLst>
            <pc:docMk/>
            <pc:sldMk cId="1864432717" sldId="901"/>
            <ac:spMk id="9" creationId="{D85862BA-0BD7-3D66-8C45-40921FA8DDEE}"/>
          </ac:spMkLst>
        </pc:spChg>
        <pc:spChg chg="add del mod">
          <ac:chgData name="Andreas Koksrud" userId="9d9beba6-c052-407a-8599-c781a677a996" providerId="ADAL" clId="{4C89AD2D-B60A-479F-9F95-9D423A06FAEA}" dt="2024-06-14T18:11:25.738" v="5887" actId="478"/>
          <ac:spMkLst>
            <pc:docMk/>
            <pc:sldMk cId="1864432717" sldId="901"/>
            <ac:spMk id="11" creationId="{39F9BF4A-984D-6626-ACFA-0DD0BB401F93}"/>
          </ac:spMkLst>
        </pc:spChg>
        <pc:spChg chg="add mod">
          <ac:chgData name="Andreas Koksrud" userId="9d9beba6-c052-407a-8599-c781a677a996" providerId="ADAL" clId="{4C89AD2D-B60A-479F-9F95-9D423A06FAEA}" dt="2024-06-14T18:12:17.221" v="5915"/>
          <ac:spMkLst>
            <pc:docMk/>
            <pc:sldMk cId="1864432717" sldId="901"/>
            <ac:spMk id="12" creationId="{1F8D2083-F5C2-184E-E92C-EAFB1AD854A6}"/>
          </ac:spMkLst>
        </pc:spChg>
        <pc:spChg chg="add mod">
          <ac:chgData name="Andreas Koksrud" userId="9d9beba6-c052-407a-8599-c781a677a996" providerId="ADAL" clId="{4C89AD2D-B60A-479F-9F95-9D423A06FAEA}" dt="2024-06-14T18:12:35.425" v="5937" actId="20577"/>
          <ac:spMkLst>
            <pc:docMk/>
            <pc:sldMk cId="1864432717" sldId="901"/>
            <ac:spMk id="13" creationId="{786F22B3-FE13-B1BE-B6B7-43E9EFCFFB2A}"/>
          </ac:spMkLst>
        </pc:spChg>
      </pc:sldChg>
      <pc:sldChg chg="addSp modSp add mod">
        <pc:chgData name="Andreas Koksrud" userId="9d9beba6-c052-407a-8599-c781a677a996" providerId="ADAL" clId="{4C89AD2D-B60A-479F-9F95-9D423A06FAEA}" dt="2024-08-03T09:29:36.151" v="35077" actId="6549"/>
        <pc:sldMkLst>
          <pc:docMk/>
          <pc:sldMk cId="1114492161" sldId="902"/>
        </pc:sldMkLst>
        <pc:spChg chg="add mod">
          <ac:chgData name="Andreas Koksrud" userId="9d9beba6-c052-407a-8599-c781a677a996" providerId="ADAL" clId="{4C89AD2D-B60A-479F-9F95-9D423A06FAEA}" dt="2024-07-15T20:21:49.662" v="22835" actId="14100"/>
          <ac:spMkLst>
            <pc:docMk/>
            <pc:sldMk cId="1114492161" sldId="902"/>
            <ac:spMk id="2" creationId="{0E718D1A-BAB2-5007-8BE6-61156E0C9DD0}"/>
          </ac:spMkLst>
        </pc:spChg>
        <pc:spChg chg="add mod">
          <ac:chgData name="Andreas Koksrud" userId="9d9beba6-c052-407a-8599-c781a677a996" providerId="ADAL" clId="{4C89AD2D-B60A-479F-9F95-9D423A06FAEA}" dt="2024-06-14T18:17:19.022" v="6296"/>
          <ac:spMkLst>
            <pc:docMk/>
            <pc:sldMk cId="1114492161" sldId="902"/>
            <ac:spMk id="3" creationId="{E90CFC7B-40A5-35FF-22C5-CF969BC4FD9A}"/>
          </ac:spMkLst>
        </pc:spChg>
        <pc:spChg chg="add mod">
          <ac:chgData name="Andreas Koksrud" userId="9d9beba6-c052-407a-8599-c781a677a996" providerId="ADAL" clId="{4C89AD2D-B60A-479F-9F95-9D423A06FAEA}" dt="2024-06-14T18:17:29.373" v="6314" actId="20577"/>
          <ac:spMkLst>
            <pc:docMk/>
            <pc:sldMk cId="1114492161" sldId="902"/>
            <ac:spMk id="4" creationId="{3BBB086E-1ADE-1D88-9765-B028FBD8ABA8}"/>
          </ac:spMkLst>
        </pc:spChg>
        <pc:spChg chg="add mod">
          <ac:chgData name="Andreas Koksrud" userId="9d9beba6-c052-407a-8599-c781a677a996" providerId="ADAL" clId="{4C89AD2D-B60A-479F-9F95-9D423A06FAEA}" dt="2024-07-15T20:17:57.563" v="22622"/>
          <ac:spMkLst>
            <pc:docMk/>
            <pc:sldMk cId="1114492161" sldId="902"/>
            <ac:spMk id="5" creationId="{38C55325-C963-B30A-575B-D0D8D37D4303}"/>
          </ac:spMkLst>
        </pc:spChg>
        <pc:spChg chg="add mod">
          <ac:chgData name="Andreas Koksrud" userId="9d9beba6-c052-407a-8599-c781a677a996" providerId="ADAL" clId="{4C89AD2D-B60A-479F-9F95-9D423A06FAEA}" dt="2024-07-15T20:21:47.737" v="22834" actId="14100"/>
          <ac:spMkLst>
            <pc:docMk/>
            <pc:sldMk cId="1114492161" sldId="902"/>
            <ac:spMk id="6" creationId="{8D384051-5895-E085-AA2D-49067265D8D5}"/>
          </ac:spMkLst>
        </pc:spChg>
        <pc:spChg chg="mod">
          <ac:chgData name="Andreas Koksrud" userId="9d9beba6-c052-407a-8599-c781a677a996" providerId="ADAL" clId="{4C89AD2D-B60A-479F-9F95-9D423A06FAEA}" dt="2024-06-09T16:19:13.751" v="2453" actId="20577"/>
          <ac:spMkLst>
            <pc:docMk/>
            <pc:sldMk cId="1114492161" sldId="902"/>
            <ac:spMk id="180" creationId="{00000000-0000-0000-0000-000000000000}"/>
          </ac:spMkLst>
        </pc:spChg>
        <pc:spChg chg="mod">
          <ac:chgData name="Andreas Koksrud" userId="9d9beba6-c052-407a-8599-c781a677a996" providerId="ADAL" clId="{4C89AD2D-B60A-479F-9F95-9D423A06FAEA}" dt="2024-08-03T09:29:36.151" v="35077" actId="6549"/>
          <ac:spMkLst>
            <pc:docMk/>
            <pc:sldMk cId="1114492161" sldId="902"/>
            <ac:spMk id="181" creationId="{00000000-0000-0000-0000-000000000000}"/>
          </ac:spMkLst>
        </pc:spChg>
        <pc:picChg chg="add mod">
          <ac:chgData name="Andreas Koksrud" userId="9d9beba6-c052-407a-8599-c781a677a996" providerId="ADAL" clId="{4C89AD2D-B60A-479F-9F95-9D423A06FAEA}" dt="2024-07-15T20:24:15.203" v="23180" actId="1076"/>
          <ac:picMkLst>
            <pc:docMk/>
            <pc:sldMk cId="1114492161" sldId="902"/>
            <ac:picMk id="8" creationId="{798A868B-B767-69E4-287E-CB3B6F648DAA}"/>
          </ac:picMkLst>
        </pc:picChg>
        <pc:picChg chg="add mod">
          <ac:chgData name="Andreas Koksrud" userId="9d9beba6-c052-407a-8599-c781a677a996" providerId="ADAL" clId="{4C89AD2D-B60A-479F-9F95-9D423A06FAEA}" dt="2024-07-15T20:24:30.776" v="23182" actId="1076"/>
          <ac:picMkLst>
            <pc:docMk/>
            <pc:sldMk cId="1114492161" sldId="902"/>
            <ac:picMk id="10" creationId="{22831BB3-841B-0F08-C44F-165A331C068E}"/>
          </ac:picMkLst>
        </pc:picChg>
        <pc:picChg chg="add mod">
          <ac:chgData name="Andreas Koksrud" userId="9d9beba6-c052-407a-8599-c781a677a996" providerId="ADAL" clId="{4C89AD2D-B60A-479F-9F95-9D423A06FAEA}" dt="2024-07-15T20:24:59.099" v="23185" actId="14100"/>
          <ac:picMkLst>
            <pc:docMk/>
            <pc:sldMk cId="1114492161" sldId="902"/>
            <ac:picMk id="12" creationId="{CCFAB7E3-EF10-C317-0531-416DA91BAF25}"/>
          </ac:picMkLst>
        </pc:picChg>
      </pc:sldChg>
      <pc:sldChg chg="addSp modSp add mod">
        <pc:chgData name="Andreas Koksrud" userId="9d9beba6-c052-407a-8599-c781a677a996" providerId="ADAL" clId="{4C89AD2D-B60A-479F-9F95-9D423A06FAEA}" dt="2024-08-04T15:57:14.436" v="36360" actId="20577"/>
        <pc:sldMkLst>
          <pc:docMk/>
          <pc:sldMk cId="2933509549" sldId="903"/>
        </pc:sldMkLst>
        <pc:spChg chg="add mod">
          <ac:chgData name="Andreas Koksrud" userId="9d9beba6-c052-407a-8599-c781a677a996" providerId="ADAL" clId="{4C89AD2D-B60A-479F-9F95-9D423A06FAEA}" dt="2024-06-14T18:17:31.069" v="6315"/>
          <ac:spMkLst>
            <pc:docMk/>
            <pc:sldMk cId="2933509549" sldId="903"/>
            <ac:spMk id="3" creationId="{A5C4ADF1-3D1F-20DA-C1A9-2BBF14F5D437}"/>
          </ac:spMkLst>
        </pc:spChg>
        <pc:spChg chg="add mod">
          <ac:chgData name="Andreas Koksrud" userId="9d9beba6-c052-407a-8599-c781a677a996" providerId="ADAL" clId="{4C89AD2D-B60A-479F-9F95-9D423A06FAEA}" dt="2024-06-14T18:17:39.901" v="6337" actId="20577"/>
          <ac:spMkLst>
            <pc:docMk/>
            <pc:sldMk cId="2933509549" sldId="903"/>
            <ac:spMk id="4" creationId="{4E1C2F61-69D1-C4C7-A93C-FAB0264657C4}"/>
          </ac:spMkLst>
        </pc:spChg>
        <pc:spChg chg="mod">
          <ac:chgData name="Andreas Koksrud" userId="9d9beba6-c052-407a-8599-c781a677a996" providerId="ADAL" clId="{4C89AD2D-B60A-479F-9F95-9D423A06FAEA}" dt="2024-08-04T15:56:21.595" v="36280" actId="20577"/>
          <ac:spMkLst>
            <pc:docMk/>
            <pc:sldMk cId="2933509549" sldId="903"/>
            <ac:spMk id="180" creationId="{00000000-0000-0000-0000-000000000000}"/>
          </ac:spMkLst>
        </pc:spChg>
        <pc:spChg chg="mod">
          <ac:chgData name="Andreas Koksrud" userId="9d9beba6-c052-407a-8599-c781a677a996" providerId="ADAL" clId="{4C89AD2D-B60A-479F-9F95-9D423A06FAEA}" dt="2024-08-04T15:57:14.436" v="36360" actId="20577"/>
          <ac:spMkLst>
            <pc:docMk/>
            <pc:sldMk cId="2933509549" sldId="903"/>
            <ac:spMk id="181" creationId="{00000000-0000-0000-0000-000000000000}"/>
          </ac:spMkLst>
        </pc:spChg>
      </pc:sldChg>
      <pc:sldChg chg="addSp modSp add mod">
        <pc:chgData name="Andreas Koksrud" userId="9d9beba6-c052-407a-8599-c781a677a996" providerId="ADAL" clId="{4C89AD2D-B60A-479F-9F95-9D423A06FAEA}" dt="2024-08-04T16:17:33.430" v="36616" actId="15"/>
        <pc:sldMkLst>
          <pc:docMk/>
          <pc:sldMk cId="2986239912" sldId="904"/>
        </pc:sldMkLst>
        <pc:spChg chg="add mod">
          <ac:chgData name="Andreas Koksrud" userId="9d9beba6-c052-407a-8599-c781a677a996" providerId="ADAL" clId="{4C89AD2D-B60A-479F-9F95-9D423A06FAEA}" dt="2024-06-14T18:18:23.065" v="6350"/>
          <ac:spMkLst>
            <pc:docMk/>
            <pc:sldMk cId="2986239912" sldId="904"/>
            <ac:spMk id="3" creationId="{1EEFFF91-E5FB-BE38-D2DD-FD38DA4AA6E0}"/>
          </ac:spMkLst>
        </pc:spChg>
        <pc:spChg chg="add mod">
          <ac:chgData name="Andreas Koksrud" userId="9d9beba6-c052-407a-8599-c781a677a996" providerId="ADAL" clId="{4C89AD2D-B60A-479F-9F95-9D423A06FAEA}" dt="2024-06-14T18:18:29.048" v="6370" actId="20577"/>
          <ac:spMkLst>
            <pc:docMk/>
            <pc:sldMk cId="2986239912" sldId="904"/>
            <ac:spMk id="4" creationId="{2AAFDAAC-8F4B-153F-5BA4-4AA004EB1E80}"/>
          </ac:spMkLst>
        </pc:spChg>
        <pc:spChg chg="mod">
          <ac:chgData name="Andreas Koksrud" userId="9d9beba6-c052-407a-8599-c781a677a996" providerId="ADAL" clId="{4C89AD2D-B60A-479F-9F95-9D423A06FAEA}" dt="2024-08-04T16:16:36.496" v="36549" actId="20577"/>
          <ac:spMkLst>
            <pc:docMk/>
            <pc:sldMk cId="2986239912" sldId="904"/>
            <ac:spMk id="180" creationId="{00000000-0000-0000-0000-000000000000}"/>
          </ac:spMkLst>
        </pc:spChg>
        <pc:spChg chg="mod">
          <ac:chgData name="Andreas Koksrud" userId="9d9beba6-c052-407a-8599-c781a677a996" providerId="ADAL" clId="{4C89AD2D-B60A-479F-9F95-9D423A06FAEA}" dt="2024-08-04T16:17:33.430" v="36616" actId="15"/>
          <ac:spMkLst>
            <pc:docMk/>
            <pc:sldMk cId="2986239912" sldId="904"/>
            <ac:spMk id="181" creationId="{00000000-0000-0000-0000-000000000000}"/>
          </ac:spMkLst>
        </pc:spChg>
      </pc:sldChg>
      <pc:sldChg chg="addSp modSp add mod">
        <pc:chgData name="Andreas Koksrud" userId="9d9beba6-c052-407a-8599-c781a677a996" providerId="ADAL" clId="{4C89AD2D-B60A-479F-9F95-9D423A06FAEA}" dt="2024-07-16T19:30:49.304" v="25731" actId="20577"/>
        <pc:sldMkLst>
          <pc:docMk/>
          <pc:sldMk cId="2439861555" sldId="905"/>
        </pc:sldMkLst>
        <pc:spChg chg="add mod">
          <ac:chgData name="Andreas Koksrud" userId="9d9beba6-c052-407a-8599-c781a677a996" providerId="ADAL" clId="{4C89AD2D-B60A-479F-9F95-9D423A06FAEA}" dt="2024-06-14T18:18:39.271" v="6371"/>
          <ac:spMkLst>
            <pc:docMk/>
            <pc:sldMk cId="2439861555" sldId="905"/>
            <ac:spMk id="3" creationId="{8270A7FD-253D-34C1-5FC1-AB0F85467474}"/>
          </ac:spMkLst>
        </pc:spChg>
        <pc:spChg chg="add mod">
          <ac:chgData name="Andreas Koksrud" userId="9d9beba6-c052-407a-8599-c781a677a996" providerId="ADAL" clId="{4C89AD2D-B60A-479F-9F95-9D423A06FAEA}" dt="2024-06-14T18:18:45.433" v="6388" actId="20577"/>
          <ac:spMkLst>
            <pc:docMk/>
            <pc:sldMk cId="2439861555" sldId="905"/>
            <ac:spMk id="4" creationId="{06D484B0-8A03-2AA5-1C90-502CFFA0A0A7}"/>
          </ac:spMkLst>
        </pc:spChg>
        <pc:spChg chg="mod">
          <ac:chgData name="Andreas Koksrud" userId="9d9beba6-c052-407a-8599-c781a677a996" providerId="ADAL" clId="{4C89AD2D-B60A-479F-9F95-9D423A06FAEA}" dt="2024-06-09T16:23:06.182" v="3072" actId="20577"/>
          <ac:spMkLst>
            <pc:docMk/>
            <pc:sldMk cId="2439861555" sldId="905"/>
            <ac:spMk id="180" creationId="{00000000-0000-0000-0000-000000000000}"/>
          </ac:spMkLst>
        </pc:spChg>
        <pc:spChg chg="mod">
          <ac:chgData name="Andreas Koksrud" userId="9d9beba6-c052-407a-8599-c781a677a996" providerId="ADAL" clId="{4C89AD2D-B60A-479F-9F95-9D423A06FAEA}" dt="2024-07-16T19:30:49.304" v="25731" actId="20577"/>
          <ac:spMkLst>
            <pc:docMk/>
            <pc:sldMk cId="2439861555" sldId="905"/>
            <ac:spMk id="181" creationId="{00000000-0000-0000-0000-000000000000}"/>
          </ac:spMkLst>
        </pc:spChg>
      </pc:sldChg>
      <pc:sldChg chg="addSp modSp add mod">
        <pc:chgData name="Andreas Koksrud" userId="9d9beba6-c052-407a-8599-c781a677a996" providerId="ADAL" clId="{4C89AD2D-B60A-479F-9F95-9D423A06FAEA}" dt="2024-08-06T13:15:45.518" v="38772" actId="20577"/>
        <pc:sldMkLst>
          <pc:docMk/>
          <pc:sldMk cId="3378771878" sldId="906"/>
        </pc:sldMkLst>
        <pc:spChg chg="add mod">
          <ac:chgData name="Andreas Koksrud" userId="9d9beba6-c052-407a-8599-c781a677a996" providerId="ADAL" clId="{4C89AD2D-B60A-479F-9F95-9D423A06FAEA}" dt="2024-06-14T18:18:52.695" v="6390"/>
          <ac:spMkLst>
            <pc:docMk/>
            <pc:sldMk cId="3378771878" sldId="906"/>
            <ac:spMk id="3" creationId="{CBF03407-D423-82A3-7799-8E22BD867126}"/>
          </ac:spMkLst>
        </pc:spChg>
        <pc:spChg chg="add mod">
          <ac:chgData name="Andreas Koksrud" userId="9d9beba6-c052-407a-8599-c781a677a996" providerId="ADAL" clId="{4C89AD2D-B60A-479F-9F95-9D423A06FAEA}" dt="2024-08-03T09:25:15.395" v="34791" actId="20577"/>
          <ac:spMkLst>
            <pc:docMk/>
            <pc:sldMk cId="3378771878" sldId="906"/>
            <ac:spMk id="4" creationId="{5DEE125A-D0E1-5DDF-028E-C5FA4A15F28C}"/>
          </ac:spMkLst>
        </pc:spChg>
        <pc:spChg chg="mod">
          <ac:chgData name="Andreas Koksrud" userId="9d9beba6-c052-407a-8599-c781a677a996" providerId="ADAL" clId="{4C89AD2D-B60A-479F-9F95-9D423A06FAEA}" dt="2024-08-03T09:25:09.124" v="34772" actId="20577"/>
          <ac:spMkLst>
            <pc:docMk/>
            <pc:sldMk cId="3378771878" sldId="906"/>
            <ac:spMk id="180" creationId="{00000000-0000-0000-0000-000000000000}"/>
          </ac:spMkLst>
        </pc:spChg>
        <pc:spChg chg="mod">
          <ac:chgData name="Andreas Koksrud" userId="9d9beba6-c052-407a-8599-c781a677a996" providerId="ADAL" clId="{4C89AD2D-B60A-479F-9F95-9D423A06FAEA}" dt="2024-08-06T13:15:45.518" v="38772" actId="20577"/>
          <ac:spMkLst>
            <pc:docMk/>
            <pc:sldMk cId="3378771878" sldId="906"/>
            <ac:spMk id="181" creationId="{00000000-0000-0000-0000-000000000000}"/>
          </ac:spMkLst>
        </pc:spChg>
      </pc:sldChg>
      <pc:sldChg chg="addSp modSp add mod">
        <pc:chgData name="Andreas Koksrud" userId="9d9beba6-c052-407a-8599-c781a677a996" providerId="ADAL" clId="{4C89AD2D-B60A-479F-9F95-9D423A06FAEA}" dt="2024-06-14T18:19:11.887" v="6418" actId="20577"/>
        <pc:sldMkLst>
          <pc:docMk/>
          <pc:sldMk cId="2223033950" sldId="907"/>
        </pc:sldMkLst>
        <pc:spChg chg="add mod">
          <ac:chgData name="Andreas Koksrud" userId="9d9beba6-c052-407a-8599-c781a677a996" providerId="ADAL" clId="{4C89AD2D-B60A-479F-9F95-9D423A06FAEA}" dt="2024-06-14T18:19:01.198" v="6397"/>
          <ac:spMkLst>
            <pc:docMk/>
            <pc:sldMk cId="2223033950" sldId="907"/>
            <ac:spMk id="3" creationId="{657E3D2A-489A-3951-E385-2B1472FCB49B}"/>
          </ac:spMkLst>
        </pc:spChg>
        <pc:spChg chg="add mod">
          <ac:chgData name="Andreas Koksrud" userId="9d9beba6-c052-407a-8599-c781a677a996" providerId="ADAL" clId="{4C89AD2D-B60A-479F-9F95-9D423A06FAEA}" dt="2024-06-14T18:19:11.887" v="6418" actId="20577"/>
          <ac:spMkLst>
            <pc:docMk/>
            <pc:sldMk cId="2223033950" sldId="907"/>
            <ac:spMk id="4" creationId="{9DE28A13-DC0E-C4C0-5958-28FED7170CC1}"/>
          </ac:spMkLst>
        </pc:spChg>
        <pc:spChg chg="mod">
          <ac:chgData name="Andreas Koksrud" userId="9d9beba6-c052-407a-8599-c781a677a996" providerId="ADAL" clId="{4C89AD2D-B60A-479F-9F95-9D423A06FAEA}" dt="2024-06-09T16:24:35.423" v="3320" actId="20577"/>
          <ac:spMkLst>
            <pc:docMk/>
            <pc:sldMk cId="2223033950" sldId="907"/>
            <ac:spMk id="180" creationId="{00000000-0000-0000-0000-000000000000}"/>
          </ac:spMkLst>
        </pc:spChg>
        <pc:spChg chg="mod">
          <ac:chgData name="Andreas Koksrud" userId="9d9beba6-c052-407a-8599-c781a677a996" providerId="ADAL" clId="{4C89AD2D-B60A-479F-9F95-9D423A06FAEA}" dt="2024-06-09T16:25:00.592" v="3406" actId="20577"/>
          <ac:spMkLst>
            <pc:docMk/>
            <pc:sldMk cId="2223033950" sldId="907"/>
            <ac:spMk id="181" creationId="{00000000-0000-0000-0000-000000000000}"/>
          </ac:spMkLst>
        </pc:spChg>
      </pc:sldChg>
      <pc:sldChg chg="addSp modSp add mod ord">
        <pc:chgData name="Andreas Koksrud" userId="9d9beba6-c052-407a-8599-c781a677a996" providerId="ADAL" clId="{4C89AD2D-B60A-479F-9F95-9D423A06FAEA}" dt="2024-06-14T18:19:45.949" v="6481" actId="20577"/>
        <pc:sldMkLst>
          <pc:docMk/>
          <pc:sldMk cId="2242358945" sldId="908"/>
        </pc:sldMkLst>
        <pc:spChg chg="add mod">
          <ac:chgData name="Andreas Koksrud" userId="9d9beba6-c052-407a-8599-c781a677a996" providerId="ADAL" clId="{4C89AD2D-B60A-479F-9F95-9D423A06FAEA}" dt="2024-06-14T18:19:37.001" v="6445"/>
          <ac:spMkLst>
            <pc:docMk/>
            <pc:sldMk cId="2242358945" sldId="908"/>
            <ac:spMk id="3" creationId="{FCA57180-36AA-80E0-D520-33930B6A4EB4}"/>
          </ac:spMkLst>
        </pc:spChg>
        <pc:spChg chg="add mod">
          <ac:chgData name="Andreas Koksrud" userId="9d9beba6-c052-407a-8599-c781a677a996" providerId="ADAL" clId="{4C89AD2D-B60A-479F-9F95-9D423A06FAEA}" dt="2024-06-14T18:19:45.949" v="6481" actId="20577"/>
          <ac:spMkLst>
            <pc:docMk/>
            <pc:sldMk cId="2242358945" sldId="908"/>
            <ac:spMk id="4" creationId="{37048664-C1F4-DCB0-A422-77268E1D8FF6}"/>
          </ac:spMkLst>
        </pc:spChg>
        <pc:spChg chg="mod">
          <ac:chgData name="Andreas Koksrud" userId="9d9beba6-c052-407a-8599-c781a677a996" providerId="ADAL" clId="{4C89AD2D-B60A-479F-9F95-9D423A06FAEA}" dt="2024-06-09T16:25:57.980" v="3522" actId="20577"/>
          <ac:spMkLst>
            <pc:docMk/>
            <pc:sldMk cId="2242358945" sldId="908"/>
            <ac:spMk id="180" creationId="{00000000-0000-0000-0000-000000000000}"/>
          </ac:spMkLst>
        </pc:spChg>
        <pc:spChg chg="mod">
          <ac:chgData name="Andreas Koksrud" userId="9d9beba6-c052-407a-8599-c781a677a996" providerId="ADAL" clId="{4C89AD2D-B60A-479F-9F95-9D423A06FAEA}" dt="2024-06-09T16:26:20.161" v="3594" actId="20577"/>
          <ac:spMkLst>
            <pc:docMk/>
            <pc:sldMk cId="2242358945" sldId="908"/>
            <ac:spMk id="181" creationId="{00000000-0000-0000-0000-000000000000}"/>
          </ac:spMkLst>
        </pc:spChg>
      </pc:sldChg>
      <pc:sldChg chg="addSp modSp add mod">
        <pc:chgData name="Andreas Koksrud" userId="9d9beba6-c052-407a-8599-c781a677a996" providerId="ADAL" clId="{4C89AD2D-B60A-479F-9F95-9D423A06FAEA}" dt="2024-06-30T17:12:20.531" v="14940" actId="6549"/>
        <pc:sldMkLst>
          <pc:docMk/>
          <pc:sldMk cId="772392015" sldId="909"/>
        </pc:sldMkLst>
        <pc:spChg chg="add mod">
          <ac:chgData name="Andreas Koksrud" userId="9d9beba6-c052-407a-8599-c781a677a996" providerId="ADAL" clId="{4C89AD2D-B60A-479F-9F95-9D423A06FAEA}" dt="2024-06-14T18:20:03.710" v="6489"/>
          <ac:spMkLst>
            <pc:docMk/>
            <pc:sldMk cId="772392015" sldId="909"/>
            <ac:spMk id="3" creationId="{855CA363-C58B-97B7-0D7A-9CB2FE0B8EA5}"/>
          </ac:spMkLst>
        </pc:spChg>
        <pc:spChg chg="add mod">
          <ac:chgData name="Andreas Koksrud" userId="9d9beba6-c052-407a-8599-c781a677a996" providerId="ADAL" clId="{4C89AD2D-B60A-479F-9F95-9D423A06FAEA}" dt="2024-06-14T18:20:10.019" v="6507" actId="20577"/>
          <ac:spMkLst>
            <pc:docMk/>
            <pc:sldMk cId="772392015" sldId="909"/>
            <ac:spMk id="4" creationId="{6336CBD7-B379-EC32-246C-7CAD902CB21E}"/>
          </ac:spMkLst>
        </pc:spChg>
        <pc:spChg chg="mod">
          <ac:chgData name="Andreas Koksrud" userId="9d9beba6-c052-407a-8599-c781a677a996" providerId="ADAL" clId="{4C89AD2D-B60A-479F-9F95-9D423A06FAEA}" dt="2024-06-09T16:26:42.747" v="3635" actId="6549"/>
          <ac:spMkLst>
            <pc:docMk/>
            <pc:sldMk cId="772392015" sldId="909"/>
            <ac:spMk id="180" creationId="{00000000-0000-0000-0000-000000000000}"/>
          </ac:spMkLst>
        </pc:spChg>
        <pc:spChg chg="mod">
          <ac:chgData name="Andreas Koksrud" userId="9d9beba6-c052-407a-8599-c781a677a996" providerId="ADAL" clId="{4C89AD2D-B60A-479F-9F95-9D423A06FAEA}" dt="2024-06-30T17:12:20.531" v="14940" actId="6549"/>
          <ac:spMkLst>
            <pc:docMk/>
            <pc:sldMk cId="772392015" sldId="909"/>
            <ac:spMk id="181" creationId="{00000000-0000-0000-0000-000000000000}"/>
          </ac:spMkLst>
        </pc:spChg>
      </pc:sldChg>
      <pc:sldChg chg="addSp modSp add mod">
        <pc:chgData name="Andreas Koksrud" userId="9d9beba6-c052-407a-8599-c781a677a996" providerId="ADAL" clId="{4C89AD2D-B60A-479F-9F95-9D423A06FAEA}" dt="2024-06-14T18:20:35.410" v="6530" actId="20577"/>
        <pc:sldMkLst>
          <pc:docMk/>
          <pc:sldMk cId="3240845591" sldId="910"/>
        </pc:sldMkLst>
        <pc:spChg chg="add mod">
          <ac:chgData name="Andreas Koksrud" userId="9d9beba6-c052-407a-8599-c781a677a996" providerId="ADAL" clId="{4C89AD2D-B60A-479F-9F95-9D423A06FAEA}" dt="2024-06-14T18:20:30.520" v="6513"/>
          <ac:spMkLst>
            <pc:docMk/>
            <pc:sldMk cId="3240845591" sldId="910"/>
            <ac:spMk id="3" creationId="{9D3E58D1-6427-C8CC-C4ED-CD9DD644C1D4}"/>
          </ac:spMkLst>
        </pc:spChg>
        <pc:spChg chg="add mod">
          <ac:chgData name="Andreas Koksrud" userId="9d9beba6-c052-407a-8599-c781a677a996" providerId="ADAL" clId="{4C89AD2D-B60A-479F-9F95-9D423A06FAEA}" dt="2024-06-14T18:20:35.410" v="6530" actId="20577"/>
          <ac:spMkLst>
            <pc:docMk/>
            <pc:sldMk cId="3240845591" sldId="910"/>
            <ac:spMk id="4" creationId="{45C76EA7-DE23-854E-87C7-0357221CF8D6}"/>
          </ac:spMkLst>
        </pc:spChg>
        <pc:spChg chg="mod">
          <ac:chgData name="Andreas Koksrud" userId="9d9beba6-c052-407a-8599-c781a677a996" providerId="ADAL" clId="{4C89AD2D-B60A-479F-9F95-9D423A06FAEA}" dt="2024-06-09T16:27:38.177" v="3823" actId="20577"/>
          <ac:spMkLst>
            <pc:docMk/>
            <pc:sldMk cId="3240845591" sldId="910"/>
            <ac:spMk id="180" creationId="{00000000-0000-0000-0000-000000000000}"/>
          </ac:spMkLst>
        </pc:spChg>
        <pc:spChg chg="mod">
          <ac:chgData name="Andreas Koksrud" userId="9d9beba6-c052-407a-8599-c781a677a996" providerId="ADAL" clId="{4C89AD2D-B60A-479F-9F95-9D423A06FAEA}" dt="2024-06-09T16:27:50.858" v="3891" actId="20577"/>
          <ac:spMkLst>
            <pc:docMk/>
            <pc:sldMk cId="3240845591" sldId="910"/>
            <ac:spMk id="181" creationId="{00000000-0000-0000-0000-000000000000}"/>
          </ac:spMkLst>
        </pc:spChg>
      </pc:sldChg>
      <pc:sldChg chg="addSp modSp add mod">
        <pc:chgData name="Andreas Koksrud" userId="9d9beba6-c052-407a-8599-c781a677a996" providerId="ADAL" clId="{4C89AD2D-B60A-479F-9F95-9D423A06FAEA}" dt="2024-07-01T18:47:26.471" v="16850" actId="20577"/>
        <pc:sldMkLst>
          <pc:docMk/>
          <pc:sldMk cId="2156656660" sldId="911"/>
        </pc:sldMkLst>
        <pc:spChg chg="add mod">
          <ac:chgData name="Andreas Koksrud" userId="9d9beba6-c052-407a-8599-c781a677a996" providerId="ADAL" clId="{4C89AD2D-B60A-479F-9F95-9D423A06FAEA}" dt="2024-06-14T18:20:49.500" v="6539"/>
          <ac:spMkLst>
            <pc:docMk/>
            <pc:sldMk cId="2156656660" sldId="911"/>
            <ac:spMk id="3" creationId="{79050CB9-26BE-C05E-9743-93569823733D}"/>
          </ac:spMkLst>
        </pc:spChg>
        <pc:spChg chg="add mod">
          <ac:chgData name="Andreas Koksrud" userId="9d9beba6-c052-407a-8599-c781a677a996" providerId="ADAL" clId="{4C89AD2D-B60A-479F-9F95-9D423A06FAEA}" dt="2024-06-14T18:21:01.506" v="6574" actId="20577"/>
          <ac:spMkLst>
            <pc:docMk/>
            <pc:sldMk cId="2156656660" sldId="911"/>
            <ac:spMk id="4" creationId="{BDF04420-95D5-A2F1-5C85-4410F0AD48ED}"/>
          </ac:spMkLst>
        </pc:spChg>
        <pc:spChg chg="mod">
          <ac:chgData name="Andreas Koksrud" userId="9d9beba6-c052-407a-8599-c781a677a996" providerId="ADAL" clId="{4C89AD2D-B60A-479F-9F95-9D423A06FAEA}" dt="2024-06-09T16:28:06.150" v="3919" actId="20577"/>
          <ac:spMkLst>
            <pc:docMk/>
            <pc:sldMk cId="2156656660" sldId="911"/>
            <ac:spMk id="180" creationId="{00000000-0000-0000-0000-000000000000}"/>
          </ac:spMkLst>
        </pc:spChg>
        <pc:spChg chg="mod">
          <ac:chgData name="Andreas Koksrud" userId="9d9beba6-c052-407a-8599-c781a677a996" providerId="ADAL" clId="{4C89AD2D-B60A-479F-9F95-9D423A06FAEA}" dt="2024-07-01T18:47:26.471" v="16850" actId="20577"/>
          <ac:spMkLst>
            <pc:docMk/>
            <pc:sldMk cId="2156656660" sldId="911"/>
            <ac:spMk id="181" creationId="{00000000-0000-0000-0000-000000000000}"/>
          </ac:spMkLst>
        </pc:spChg>
      </pc:sldChg>
      <pc:sldChg chg="add del">
        <pc:chgData name="Andreas Koksrud" userId="9d9beba6-c052-407a-8599-c781a677a996" providerId="ADAL" clId="{4C89AD2D-B60A-479F-9F95-9D423A06FAEA}" dt="2024-06-09T16:29:15.051" v="4077" actId="47"/>
        <pc:sldMkLst>
          <pc:docMk/>
          <pc:sldMk cId="1727397613" sldId="912"/>
        </pc:sldMkLst>
      </pc:sldChg>
      <pc:sldChg chg="add del">
        <pc:chgData name="Andreas Koksrud" userId="9d9beba6-c052-407a-8599-c781a677a996" providerId="ADAL" clId="{4C89AD2D-B60A-479F-9F95-9D423A06FAEA}" dt="2024-06-09T16:29:16.528" v="4078" actId="47"/>
        <pc:sldMkLst>
          <pc:docMk/>
          <pc:sldMk cId="3149442390" sldId="913"/>
        </pc:sldMkLst>
      </pc:sldChg>
      <pc:sldChg chg="addSp modSp add mod">
        <pc:chgData name="Andreas Koksrud" userId="9d9beba6-c052-407a-8599-c781a677a996" providerId="ADAL" clId="{4C89AD2D-B60A-479F-9F95-9D423A06FAEA}" dt="2024-07-16T13:56:44.783" v="24721" actId="20577"/>
        <pc:sldMkLst>
          <pc:docMk/>
          <pc:sldMk cId="3467226560" sldId="914"/>
        </pc:sldMkLst>
        <pc:spChg chg="add mod">
          <ac:chgData name="Andreas Koksrud" userId="9d9beba6-c052-407a-8599-c781a677a996" providerId="ADAL" clId="{4C89AD2D-B60A-479F-9F95-9D423A06FAEA}" dt="2024-06-14T18:21:15.531" v="6577" actId="20577"/>
          <ac:spMkLst>
            <pc:docMk/>
            <pc:sldMk cId="3467226560" sldId="914"/>
            <ac:spMk id="3" creationId="{7D365537-6E79-429D-72B1-A0DE832EA94C}"/>
          </ac:spMkLst>
        </pc:spChg>
        <pc:spChg chg="add mod">
          <ac:chgData name="Andreas Koksrud" userId="9d9beba6-c052-407a-8599-c781a677a996" providerId="ADAL" clId="{4C89AD2D-B60A-479F-9F95-9D423A06FAEA}" dt="2024-06-14T18:21:22.536" v="6588" actId="20577"/>
          <ac:spMkLst>
            <pc:docMk/>
            <pc:sldMk cId="3467226560" sldId="914"/>
            <ac:spMk id="4" creationId="{43FAD0A6-3066-A0F3-D4DE-543BA24F80AE}"/>
          </ac:spMkLst>
        </pc:spChg>
        <pc:spChg chg="mod">
          <ac:chgData name="Andreas Koksrud" userId="9d9beba6-c052-407a-8599-c781a677a996" providerId="ADAL" clId="{4C89AD2D-B60A-479F-9F95-9D423A06FAEA}" dt="2024-06-09T16:21:29.010" v="2781" actId="20577"/>
          <ac:spMkLst>
            <pc:docMk/>
            <pc:sldMk cId="3467226560" sldId="914"/>
            <ac:spMk id="180" creationId="{00000000-0000-0000-0000-000000000000}"/>
          </ac:spMkLst>
        </pc:spChg>
        <pc:spChg chg="mod">
          <ac:chgData name="Andreas Koksrud" userId="9d9beba6-c052-407a-8599-c781a677a996" providerId="ADAL" clId="{4C89AD2D-B60A-479F-9F95-9D423A06FAEA}" dt="2024-07-16T13:56:44.783" v="24721" actId="20577"/>
          <ac:spMkLst>
            <pc:docMk/>
            <pc:sldMk cId="3467226560" sldId="914"/>
            <ac:spMk id="181" creationId="{00000000-0000-0000-0000-000000000000}"/>
          </ac:spMkLst>
        </pc:spChg>
      </pc:sldChg>
      <pc:sldChg chg="addSp modSp add mod">
        <pc:chgData name="Andreas Koksrud" userId="9d9beba6-c052-407a-8599-c781a677a996" providerId="ADAL" clId="{4C89AD2D-B60A-479F-9F95-9D423A06FAEA}" dt="2024-06-14T18:19:32.072" v="6444" actId="20577"/>
        <pc:sldMkLst>
          <pc:docMk/>
          <pc:sldMk cId="2515752309" sldId="915"/>
        </pc:sldMkLst>
        <pc:spChg chg="add mod">
          <ac:chgData name="Andreas Koksrud" userId="9d9beba6-c052-407a-8599-c781a677a996" providerId="ADAL" clId="{4C89AD2D-B60A-479F-9F95-9D423A06FAEA}" dt="2024-06-14T18:19:26.035" v="6427"/>
          <ac:spMkLst>
            <pc:docMk/>
            <pc:sldMk cId="2515752309" sldId="915"/>
            <ac:spMk id="3" creationId="{EBC9B5D9-C441-5866-022A-D4B9B3EA4818}"/>
          </ac:spMkLst>
        </pc:spChg>
        <pc:spChg chg="add mod">
          <ac:chgData name="Andreas Koksrud" userId="9d9beba6-c052-407a-8599-c781a677a996" providerId="ADAL" clId="{4C89AD2D-B60A-479F-9F95-9D423A06FAEA}" dt="2024-06-14T18:19:32.072" v="6444" actId="20577"/>
          <ac:spMkLst>
            <pc:docMk/>
            <pc:sldMk cId="2515752309" sldId="915"/>
            <ac:spMk id="4" creationId="{F334D586-E06C-0D46-08AC-5AD991FB4890}"/>
          </ac:spMkLst>
        </pc:spChg>
        <pc:spChg chg="mod">
          <ac:chgData name="Andreas Koksrud" userId="9d9beba6-c052-407a-8599-c781a677a996" providerId="ADAL" clId="{4C89AD2D-B60A-479F-9F95-9D423A06FAEA}" dt="2024-06-09T16:25:29.455" v="3467" actId="20577"/>
          <ac:spMkLst>
            <pc:docMk/>
            <pc:sldMk cId="2515752309" sldId="915"/>
            <ac:spMk id="180" creationId="{00000000-0000-0000-0000-000000000000}"/>
          </ac:spMkLst>
        </pc:spChg>
        <pc:spChg chg="mod">
          <ac:chgData name="Andreas Koksrud" userId="9d9beba6-c052-407a-8599-c781a677a996" providerId="ADAL" clId="{4C89AD2D-B60A-479F-9F95-9D423A06FAEA}" dt="2024-06-09T16:25:48.626" v="3518" actId="20577"/>
          <ac:spMkLst>
            <pc:docMk/>
            <pc:sldMk cId="2515752309" sldId="915"/>
            <ac:spMk id="181" creationId="{00000000-0000-0000-0000-000000000000}"/>
          </ac:spMkLst>
        </pc:spChg>
      </pc:sldChg>
      <pc:sldChg chg="addSp modSp add del mod">
        <pc:chgData name="Andreas Koksrud" userId="9d9beba6-c052-407a-8599-c781a677a996" providerId="ADAL" clId="{4C89AD2D-B60A-479F-9F95-9D423A06FAEA}" dt="2024-07-16T13:56:48.019" v="24722" actId="47"/>
        <pc:sldMkLst>
          <pc:docMk/>
          <pc:sldMk cId="3403448712" sldId="916"/>
        </pc:sldMkLst>
        <pc:spChg chg="add mod">
          <ac:chgData name="Andreas Koksrud" userId="9d9beba6-c052-407a-8599-c781a677a996" providerId="ADAL" clId="{4C89AD2D-B60A-479F-9F95-9D423A06FAEA}" dt="2024-06-14T18:21:31.150" v="6591" actId="20577"/>
          <ac:spMkLst>
            <pc:docMk/>
            <pc:sldMk cId="3403448712" sldId="916"/>
            <ac:spMk id="3" creationId="{D2FBFAE0-C512-801C-5A0D-F9DC973E860B}"/>
          </ac:spMkLst>
        </pc:spChg>
        <pc:spChg chg="add mod">
          <ac:chgData name="Andreas Koksrud" userId="9d9beba6-c052-407a-8599-c781a677a996" providerId="ADAL" clId="{4C89AD2D-B60A-479F-9F95-9D423A06FAEA}" dt="2024-06-14T18:21:52.773" v="6635" actId="20577"/>
          <ac:spMkLst>
            <pc:docMk/>
            <pc:sldMk cId="3403448712" sldId="916"/>
            <ac:spMk id="4" creationId="{7DF7BD40-17CA-6855-F90D-5574A9574DBF}"/>
          </ac:spMkLst>
        </pc:spChg>
        <pc:spChg chg="mod">
          <ac:chgData name="Andreas Koksrud" userId="9d9beba6-c052-407a-8599-c781a677a996" providerId="ADAL" clId="{4C89AD2D-B60A-479F-9F95-9D423A06FAEA}" dt="2024-06-09T16:29:46.651" v="4103" actId="20577"/>
          <ac:spMkLst>
            <pc:docMk/>
            <pc:sldMk cId="3403448712" sldId="916"/>
            <ac:spMk id="180" creationId="{00000000-0000-0000-0000-000000000000}"/>
          </ac:spMkLst>
        </pc:spChg>
        <pc:spChg chg="mod">
          <ac:chgData name="Andreas Koksrud" userId="9d9beba6-c052-407a-8599-c781a677a996" providerId="ADAL" clId="{4C89AD2D-B60A-479F-9F95-9D423A06FAEA}" dt="2024-06-09T16:30:03.775" v="4116" actId="20577"/>
          <ac:spMkLst>
            <pc:docMk/>
            <pc:sldMk cId="3403448712" sldId="916"/>
            <ac:spMk id="181" creationId="{00000000-0000-0000-0000-000000000000}"/>
          </ac:spMkLst>
        </pc:spChg>
      </pc:sldChg>
      <pc:sldChg chg="addSp modSp add mod">
        <pc:chgData name="Andreas Koksrud" userId="9d9beba6-c052-407a-8599-c781a677a996" providerId="ADAL" clId="{4C89AD2D-B60A-479F-9F95-9D423A06FAEA}" dt="2024-06-14T18:22:25.948" v="6643" actId="20577"/>
        <pc:sldMkLst>
          <pc:docMk/>
          <pc:sldMk cId="2176964589" sldId="917"/>
        </pc:sldMkLst>
        <pc:spChg chg="add mod">
          <ac:chgData name="Andreas Koksrud" userId="9d9beba6-c052-407a-8599-c781a677a996" providerId="ADAL" clId="{4C89AD2D-B60A-479F-9F95-9D423A06FAEA}" dt="2024-06-14T18:22:19.250" v="6636"/>
          <ac:spMkLst>
            <pc:docMk/>
            <pc:sldMk cId="2176964589" sldId="917"/>
            <ac:spMk id="3" creationId="{5501154E-27B2-E571-762E-E8FBC1308377}"/>
          </ac:spMkLst>
        </pc:spChg>
        <pc:spChg chg="add mod">
          <ac:chgData name="Andreas Koksrud" userId="9d9beba6-c052-407a-8599-c781a677a996" providerId="ADAL" clId="{4C89AD2D-B60A-479F-9F95-9D423A06FAEA}" dt="2024-06-14T18:22:25.948" v="6643" actId="20577"/>
          <ac:spMkLst>
            <pc:docMk/>
            <pc:sldMk cId="2176964589" sldId="917"/>
            <ac:spMk id="4" creationId="{ED4D6ECF-1BF5-74C6-7129-3B7AA90A95E5}"/>
          </ac:spMkLst>
        </pc:spChg>
        <pc:spChg chg="mod">
          <ac:chgData name="Andreas Koksrud" userId="9d9beba6-c052-407a-8599-c781a677a996" providerId="ADAL" clId="{4C89AD2D-B60A-479F-9F95-9D423A06FAEA}" dt="2024-06-09T16:30:14.827" v="4138" actId="20577"/>
          <ac:spMkLst>
            <pc:docMk/>
            <pc:sldMk cId="2176964589" sldId="917"/>
            <ac:spMk id="180" creationId="{00000000-0000-0000-0000-000000000000}"/>
          </ac:spMkLst>
        </pc:spChg>
      </pc:sldChg>
      <pc:sldChg chg="addSp modSp add mod">
        <pc:chgData name="Andreas Koksrud" userId="9d9beba6-c052-407a-8599-c781a677a996" providerId="ADAL" clId="{4C89AD2D-B60A-479F-9F95-9D423A06FAEA}" dt="2024-06-14T18:23:54.106" v="6676" actId="20577"/>
        <pc:sldMkLst>
          <pc:docMk/>
          <pc:sldMk cId="1758492541" sldId="918"/>
        </pc:sldMkLst>
        <pc:spChg chg="add mod">
          <ac:chgData name="Andreas Koksrud" userId="9d9beba6-c052-407a-8599-c781a677a996" providerId="ADAL" clId="{4C89AD2D-B60A-479F-9F95-9D423A06FAEA}" dt="2024-06-14T18:23:51.100" v="6670"/>
          <ac:spMkLst>
            <pc:docMk/>
            <pc:sldMk cId="1758492541" sldId="918"/>
            <ac:spMk id="3" creationId="{40E1B586-5A5D-DCEE-46BD-3AF66F37C62C}"/>
          </ac:spMkLst>
        </pc:spChg>
        <pc:spChg chg="add mod">
          <ac:chgData name="Andreas Koksrud" userId="9d9beba6-c052-407a-8599-c781a677a996" providerId="ADAL" clId="{4C89AD2D-B60A-479F-9F95-9D423A06FAEA}" dt="2024-06-14T18:23:54.106" v="6676" actId="20577"/>
          <ac:spMkLst>
            <pc:docMk/>
            <pc:sldMk cId="1758492541" sldId="918"/>
            <ac:spMk id="4" creationId="{AD92383D-3A9F-2357-A202-AB8E8E6C7CBA}"/>
          </ac:spMkLst>
        </pc:spChg>
        <pc:spChg chg="mod">
          <ac:chgData name="Andreas Koksrud" userId="9d9beba6-c052-407a-8599-c781a677a996" providerId="ADAL" clId="{4C89AD2D-B60A-479F-9F95-9D423A06FAEA}" dt="2024-06-09T16:30:23.173" v="4144" actId="20577"/>
          <ac:spMkLst>
            <pc:docMk/>
            <pc:sldMk cId="1758492541" sldId="918"/>
            <ac:spMk id="180" creationId="{00000000-0000-0000-0000-000000000000}"/>
          </ac:spMkLst>
        </pc:spChg>
      </pc:sldChg>
      <pc:sldChg chg="addSp modSp add mod">
        <pc:chgData name="Andreas Koksrud" userId="9d9beba6-c052-407a-8599-c781a677a996" providerId="ADAL" clId="{4C89AD2D-B60A-479F-9F95-9D423A06FAEA}" dt="2024-06-14T18:24:31.062" v="6766" actId="20577"/>
        <pc:sldMkLst>
          <pc:docMk/>
          <pc:sldMk cId="1808846110" sldId="919"/>
        </pc:sldMkLst>
        <pc:spChg chg="add mod">
          <ac:chgData name="Andreas Koksrud" userId="9d9beba6-c052-407a-8599-c781a677a996" providerId="ADAL" clId="{4C89AD2D-B60A-479F-9F95-9D423A06FAEA}" dt="2024-06-14T18:24:06.605" v="6684"/>
          <ac:spMkLst>
            <pc:docMk/>
            <pc:sldMk cId="1808846110" sldId="919"/>
            <ac:spMk id="3" creationId="{AFC413DF-988F-BD7B-1532-1F234914F567}"/>
          </ac:spMkLst>
        </pc:spChg>
        <pc:spChg chg="add mod">
          <ac:chgData name="Andreas Koksrud" userId="9d9beba6-c052-407a-8599-c781a677a996" providerId="ADAL" clId="{4C89AD2D-B60A-479F-9F95-9D423A06FAEA}" dt="2024-06-14T18:24:31.062" v="6766" actId="20577"/>
          <ac:spMkLst>
            <pc:docMk/>
            <pc:sldMk cId="1808846110" sldId="919"/>
            <ac:spMk id="4" creationId="{BCF4F0BF-1623-F3B2-405E-AB01D015445B}"/>
          </ac:spMkLst>
        </pc:spChg>
        <pc:spChg chg="mod">
          <ac:chgData name="Andreas Koksrud" userId="9d9beba6-c052-407a-8599-c781a677a996" providerId="ADAL" clId="{4C89AD2D-B60A-479F-9F95-9D423A06FAEA}" dt="2024-06-09T16:30:31.381" v="4152" actId="20577"/>
          <ac:spMkLst>
            <pc:docMk/>
            <pc:sldMk cId="1808846110" sldId="919"/>
            <ac:spMk id="180" creationId="{00000000-0000-0000-0000-000000000000}"/>
          </ac:spMkLst>
        </pc:spChg>
      </pc:sldChg>
      <pc:sldChg chg="addSp delSp modSp add mod">
        <pc:chgData name="Andreas Koksrud" userId="9d9beba6-c052-407a-8599-c781a677a996" providerId="ADAL" clId="{4C89AD2D-B60A-479F-9F95-9D423A06FAEA}" dt="2024-07-16T13:59:18.608" v="24773" actId="20577"/>
        <pc:sldMkLst>
          <pc:docMk/>
          <pc:sldMk cId="1801208341" sldId="920"/>
        </pc:sldMkLst>
        <pc:spChg chg="add del mod">
          <ac:chgData name="Andreas Koksrud" userId="9d9beba6-c052-407a-8599-c781a677a996" providerId="ADAL" clId="{4C89AD2D-B60A-479F-9F95-9D423A06FAEA}" dt="2024-07-16T13:59:05.731" v="24725" actId="478"/>
          <ac:spMkLst>
            <pc:docMk/>
            <pc:sldMk cId="1801208341" sldId="920"/>
            <ac:spMk id="2" creationId="{8D9AF8E0-ED58-049B-F591-0FAE74AD16DC}"/>
          </ac:spMkLst>
        </pc:spChg>
        <pc:spChg chg="add mod">
          <ac:chgData name="Andreas Koksrud" userId="9d9beba6-c052-407a-8599-c781a677a996" providerId="ADAL" clId="{4C89AD2D-B60A-479F-9F95-9D423A06FAEA}" dt="2024-06-14T18:24:56.364" v="6785"/>
          <ac:spMkLst>
            <pc:docMk/>
            <pc:sldMk cId="1801208341" sldId="920"/>
            <ac:spMk id="3" creationId="{71352E93-6E68-981B-DC0C-37AF22A35786}"/>
          </ac:spMkLst>
        </pc:spChg>
        <pc:spChg chg="add mod">
          <ac:chgData name="Andreas Koksrud" userId="9d9beba6-c052-407a-8599-c781a677a996" providerId="ADAL" clId="{4C89AD2D-B60A-479F-9F95-9D423A06FAEA}" dt="2024-06-14T18:25:00.385" v="6791" actId="20577"/>
          <ac:spMkLst>
            <pc:docMk/>
            <pc:sldMk cId="1801208341" sldId="920"/>
            <ac:spMk id="4" creationId="{CA228427-F960-EBF3-4E36-7628B86A118C}"/>
          </ac:spMkLst>
        </pc:spChg>
        <pc:spChg chg="add del mod">
          <ac:chgData name="Andreas Koksrud" userId="9d9beba6-c052-407a-8599-c781a677a996" providerId="ADAL" clId="{4C89AD2D-B60A-479F-9F95-9D423A06FAEA}" dt="2024-07-16T13:59:07.372" v="24726" actId="478"/>
          <ac:spMkLst>
            <pc:docMk/>
            <pc:sldMk cId="1801208341" sldId="920"/>
            <ac:spMk id="5" creationId="{6FF65290-59AB-6DD3-3EA1-31BF85E26153}"/>
          </ac:spMkLst>
        </pc:spChg>
        <pc:spChg chg="mod">
          <ac:chgData name="Andreas Koksrud" userId="9d9beba6-c052-407a-8599-c781a677a996" providerId="ADAL" clId="{4C89AD2D-B60A-479F-9F95-9D423A06FAEA}" dt="2024-06-09T16:30:38.117" v="4159" actId="20577"/>
          <ac:spMkLst>
            <pc:docMk/>
            <pc:sldMk cId="1801208341" sldId="920"/>
            <ac:spMk id="180" creationId="{00000000-0000-0000-0000-000000000000}"/>
          </ac:spMkLst>
        </pc:spChg>
        <pc:spChg chg="mod">
          <ac:chgData name="Andreas Koksrud" userId="9d9beba6-c052-407a-8599-c781a677a996" providerId="ADAL" clId="{4C89AD2D-B60A-479F-9F95-9D423A06FAEA}" dt="2024-07-16T13:59:18.608" v="24773" actId="20577"/>
          <ac:spMkLst>
            <pc:docMk/>
            <pc:sldMk cId="1801208341" sldId="920"/>
            <ac:spMk id="181" creationId="{00000000-0000-0000-0000-000000000000}"/>
          </ac:spMkLst>
        </pc:spChg>
      </pc:sldChg>
      <pc:sldChg chg="addSp modSp add mod">
        <pc:chgData name="Andreas Koksrud" userId="9d9beba6-c052-407a-8599-c781a677a996" providerId="ADAL" clId="{4C89AD2D-B60A-479F-9F95-9D423A06FAEA}" dt="2024-06-14T18:25:05.777" v="6796" actId="20577"/>
        <pc:sldMkLst>
          <pc:docMk/>
          <pc:sldMk cId="2341160540" sldId="921"/>
        </pc:sldMkLst>
        <pc:spChg chg="add mod">
          <ac:chgData name="Andreas Koksrud" userId="9d9beba6-c052-407a-8599-c781a677a996" providerId="ADAL" clId="{4C89AD2D-B60A-479F-9F95-9D423A06FAEA}" dt="2024-06-14T18:25:03.010" v="6792"/>
          <ac:spMkLst>
            <pc:docMk/>
            <pc:sldMk cId="2341160540" sldId="921"/>
            <ac:spMk id="3" creationId="{A7125C9D-BCF1-3755-4881-C8620A278717}"/>
          </ac:spMkLst>
        </pc:spChg>
        <pc:spChg chg="add mod">
          <ac:chgData name="Andreas Koksrud" userId="9d9beba6-c052-407a-8599-c781a677a996" providerId="ADAL" clId="{4C89AD2D-B60A-479F-9F95-9D423A06FAEA}" dt="2024-06-14T18:25:05.777" v="6796" actId="20577"/>
          <ac:spMkLst>
            <pc:docMk/>
            <pc:sldMk cId="2341160540" sldId="921"/>
            <ac:spMk id="4" creationId="{7922935E-E146-85EB-25BE-08A8292BFCE8}"/>
          </ac:spMkLst>
        </pc:spChg>
        <pc:spChg chg="mod">
          <ac:chgData name="Andreas Koksrud" userId="9d9beba6-c052-407a-8599-c781a677a996" providerId="ADAL" clId="{4C89AD2D-B60A-479F-9F95-9D423A06FAEA}" dt="2024-06-09T16:30:50.553" v="4180" actId="20577"/>
          <ac:spMkLst>
            <pc:docMk/>
            <pc:sldMk cId="2341160540" sldId="921"/>
            <ac:spMk id="180" creationId="{00000000-0000-0000-0000-000000000000}"/>
          </ac:spMkLst>
        </pc:spChg>
        <pc:spChg chg="mod">
          <ac:chgData name="Andreas Koksrud" userId="9d9beba6-c052-407a-8599-c781a677a996" providerId="ADAL" clId="{4C89AD2D-B60A-479F-9F95-9D423A06FAEA}" dt="2024-06-09T16:31:11.797" v="4248" actId="20577"/>
          <ac:spMkLst>
            <pc:docMk/>
            <pc:sldMk cId="2341160540" sldId="921"/>
            <ac:spMk id="181" creationId="{00000000-0000-0000-0000-000000000000}"/>
          </ac:spMkLst>
        </pc:spChg>
      </pc:sldChg>
      <pc:sldChg chg="addSp modSp add mod">
        <pc:chgData name="Andreas Koksrud" userId="9d9beba6-c052-407a-8599-c781a677a996" providerId="ADAL" clId="{4C89AD2D-B60A-479F-9F95-9D423A06FAEA}" dt="2024-06-14T18:25:45.491" v="6924" actId="20577"/>
        <pc:sldMkLst>
          <pc:docMk/>
          <pc:sldMk cId="118872145" sldId="922"/>
        </pc:sldMkLst>
        <pc:spChg chg="add mod">
          <ac:chgData name="Andreas Koksrud" userId="9d9beba6-c052-407a-8599-c781a677a996" providerId="ADAL" clId="{4C89AD2D-B60A-479F-9F95-9D423A06FAEA}" dt="2024-06-14T18:25:08.475" v="6797"/>
          <ac:spMkLst>
            <pc:docMk/>
            <pc:sldMk cId="118872145" sldId="922"/>
            <ac:spMk id="3" creationId="{9CD2976C-206E-46DE-36B6-AC07B64C3968}"/>
          </ac:spMkLst>
        </pc:spChg>
        <pc:spChg chg="add mod">
          <ac:chgData name="Andreas Koksrud" userId="9d9beba6-c052-407a-8599-c781a677a996" providerId="ADAL" clId="{4C89AD2D-B60A-479F-9F95-9D423A06FAEA}" dt="2024-06-14T18:25:11.415" v="6803" actId="20577"/>
          <ac:spMkLst>
            <pc:docMk/>
            <pc:sldMk cId="118872145" sldId="922"/>
            <ac:spMk id="4" creationId="{22D461A0-03D2-FCE9-F6DB-C4FFE191AB05}"/>
          </ac:spMkLst>
        </pc:spChg>
        <pc:spChg chg="mod">
          <ac:chgData name="Andreas Koksrud" userId="9d9beba6-c052-407a-8599-c781a677a996" providerId="ADAL" clId="{4C89AD2D-B60A-479F-9F95-9D423A06FAEA}" dt="2024-06-09T16:31:20.879" v="4273" actId="20577"/>
          <ac:spMkLst>
            <pc:docMk/>
            <pc:sldMk cId="118872145" sldId="922"/>
            <ac:spMk id="180" creationId="{00000000-0000-0000-0000-000000000000}"/>
          </ac:spMkLst>
        </pc:spChg>
        <pc:spChg chg="mod">
          <ac:chgData name="Andreas Koksrud" userId="9d9beba6-c052-407a-8599-c781a677a996" providerId="ADAL" clId="{4C89AD2D-B60A-479F-9F95-9D423A06FAEA}" dt="2024-06-14T18:25:45.491" v="6924" actId="20577"/>
          <ac:spMkLst>
            <pc:docMk/>
            <pc:sldMk cId="118872145" sldId="922"/>
            <ac:spMk id="181" creationId="{00000000-0000-0000-0000-000000000000}"/>
          </ac:spMkLst>
        </pc:spChg>
      </pc:sldChg>
      <pc:sldChg chg="modSp add del mod">
        <pc:chgData name="Andreas Koksrud" userId="9d9beba6-c052-407a-8599-c781a677a996" providerId="ADAL" clId="{4C89AD2D-B60A-479F-9F95-9D423A06FAEA}" dt="2024-06-11T10:42:35.150" v="4388" actId="2696"/>
        <pc:sldMkLst>
          <pc:docMk/>
          <pc:sldMk cId="200824465" sldId="923"/>
        </pc:sldMkLst>
        <pc:spChg chg="mod">
          <ac:chgData name="Andreas Koksrud" userId="9d9beba6-c052-407a-8599-c781a677a996" providerId="ADAL" clId="{4C89AD2D-B60A-479F-9F95-9D423A06FAEA}" dt="2024-06-11T10:33:12.750" v="4379" actId="20577"/>
          <ac:spMkLst>
            <pc:docMk/>
            <pc:sldMk cId="200824465" sldId="923"/>
            <ac:spMk id="181" creationId="{00000000-0000-0000-0000-000000000000}"/>
          </ac:spMkLst>
        </pc:spChg>
      </pc:sldChg>
      <pc:sldChg chg="addSp delSp modSp add mod">
        <pc:chgData name="Andreas Koksrud" userId="9d9beba6-c052-407a-8599-c781a677a996" providerId="ADAL" clId="{4C89AD2D-B60A-479F-9F95-9D423A06FAEA}" dt="2024-07-31T19:50:19.854" v="32003" actId="14100"/>
        <pc:sldMkLst>
          <pc:docMk/>
          <pc:sldMk cId="2885495848" sldId="923"/>
        </pc:sldMkLst>
        <pc:spChg chg="add">
          <ac:chgData name="Andreas Koksrud" userId="9d9beba6-c052-407a-8599-c781a677a996" providerId="ADAL" clId="{4C89AD2D-B60A-479F-9F95-9D423A06FAEA}" dt="2024-06-11T10:43:57.288" v="4391"/>
          <ac:spMkLst>
            <pc:docMk/>
            <pc:sldMk cId="2885495848" sldId="923"/>
            <ac:spMk id="2" creationId="{05EE45E6-3ED4-1EE0-3F26-5FADC9967F66}"/>
          </ac:spMkLst>
        </pc:spChg>
        <pc:spChg chg="add mod">
          <ac:chgData name="Andreas Koksrud" userId="9d9beba6-c052-407a-8599-c781a677a996" providerId="ADAL" clId="{4C89AD2D-B60A-479F-9F95-9D423A06FAEA}" dt="2024-06-17T18:45:12.299" v="11405" actId="20577"/>
          <ac:spMkLst>
            <pc:docMk/>
            <pc:sldMk cId="2885495848" sldId="923"/>
            <ac:spMk id="2" creationId="{E315A8C5-A2D8-8BA1-7ACE-221F2DCCF336}"/>
          </ac:spMkLst>
        </pc:spChg>
        <pc:spChg chg="add mod">
          <ac:chgData name="Andreas Koksrud" userId="9d9beba6-c052-407a-8599-c781a677a996" providerId="ADAL" clId="{4C89AD2D-B60A-479F-9F95-9D423A06FAEA}" dt="2024-06-14T18:14:04.213" v="6016"/>
          <ac:spMkLst>
            <pc:docMk/>
            <pc:sldMk cId="2885495848" sldId="923"/>
            <ac:spMk id="3" creationId="{5CEC595F-C6A3-731D-D0B9-B63CD8F566E5}"/>
          </ac:spMkLst>
        </pc:spChg>
        <pc:spChg chg="add">
          <ac:chgData name="Andreas Koksrud" userId="9d9beba6-c052-407a-8599-c781a677a996" providerId="ADAL" clId="{4C89AD2D-B60A-479F-9F95-9D423A06FAEA}" dt="2024-06-11T10:47:09.305" v="4478"/>
          <ac:spMkLst>
            <pc:docMk/>
            <pc:sldMk cId="2885495848" sldId="923"/>
            <ac:spMk id="3" creationId="{8A8F06B3-6479-634A-F5BA-F8A069635D54}"/>
          </ac:spMkLst>
        </pc:spChg>
        <pc:spChg chg="add mod">
          <ac:chgData name="Andreas Koksrud" userId="9d9beba6-c052-407a-8599-c781a677a996" providerId="ADAL" clId="{4C89AD2D-B60A-479F-9F95-9D423A06FAEA}" dt="2024-06-14T18:14:04.213" v="6016"/>
          <ac:spMkLst>
            <pc:docMk/>
            <pc:sldMk cId="2885495848" sldId="923"/>
            <ac:spMk id="4" creationId="{50517D77-3A64-BCFB-F79F-68CCDB48A57D}"/>
          </ac:spMkLst>
        </pc:spChg>
        <pc:spChg chg="add mod">
          <ac:chgData name="Andreas Koksrud" userId="9d9beba6-c052-407a-8599-c781a677a996" providerId="ADAL" clId="{4C89AD2D-B60A-479F-9F95-9D423A06FAEA}" dt="2024-07-20T17:23:19.335" v="26017" actId="6549"/>
          <ac:spMkLst>
            <pc:docMk/>
            <pc:sldMk cId="2885495848" sldId="923"/>
            <ac:spMk id="5" creationId="{9F47259F-08A8-ED91-1804-FF43494DA128}"/>
          </ac:spMkLst>
        </pc:spChg>
        <pc:spChg chg="add mod">
          <ac:chgData name="Andreas Koksrud" userId="9d9beba6-c052-407a-8599-c781a677a996" providerId="ADAL" clId="{4C89AD2D-B60A-479F-9F95-9D423A06FAEA}" dt="2024-07-31T19:50:04.754" v="31999" actId="20577"/>
          <ac:spMkLst>
            <pc:docMk/>
            <pc:sldMk cId="2885495848" sldId="923"/>
            <ac:spMk id="6" creationId="{229AD454-6D23-8DDF-3448-AAB35AD3CEDE}"/>
          </ac:spMkLst>
        </pc:spChg>
        <pc:spChg chg="add mod">
          <ac:chgData name="Andreas Koksrud" userId="9d9beba6-c052-407a-8599-c781a677a996" providerId="ADAL" clId="{4C89AD2D-B60A-479F-9F95-9D423A06FAEA}" dt="2024-07-31T19:49:28.335" v="31985" actId="14100"/>
          <ac:spMkLst>
            <pc:docMk/>
            <pc:sldMk cId="2885495848" sldId="923"/>
            <ac:spMk id="10" creationId="{1E65EB2D-33A5-DD93-8199-47B5A1192213}"/>
          </ac:spMkLst>
        </pc:spChg>
        <pc:spChg chg="add mod">
          <ac:chgData name="Andreas Koksrud" userId="9d9beba6-c052-407a-8599-c781a677a996" providerId="ADAL" clId="{4C89AD2D-B60A-479F-9F95-9D423A06FAEA}" dt="2024-07-31T19:49:42.631" v="31987" actId="14100"/>
          <ac:spMkLst>
            <pc:docMk/>
            <pc:sldMk cId="2885495848" sldId="923"/>
            <ac:spMk id="11" creationId="{5B89C1CF-0BA3-589B-3522-CE257DE67E20}"/>
          </ac:spMkLst>
        </pc:spChg>
        <pc:spChg chg="mod">
          <ac:chgData name="Andreas Koksrud" userId="9d9beba6-c052-407a-8599-c781a677a996" providerId="ADAL" clId="{4C89AD2D-B60A-479F-9F95-9D423A06FAEA}" dt="2024-06-17T18:40:19.673" v="11336" actId="20577"/>
          <ac:spMkLst>
            <pc:docMk/>
            <pc:sldMk cId="2885495848" sldId="923"/>
            <ac:spMk id="180" creationId="{00000000-0000-0000-0000-000000000000}"/>
          </ac:spMkLst>
        </pc:spChg>
        <pc:spChg chg="mod">
          <ac:chgData name="Andreas Koksrud" userId="9d9beba6-c052-407a-8599-c781a677a996" providerId="ADAL" clId="{4C89AD2D-B60A-479F-9F95-9D423A06FAEA}" dt="2024-06-17T18:45:20.141" v="11406" actId="6549"/>
          <ac:spMkLst>
            <pc:docMk/>
            <pc:sldMk cId="2885495848" sldId="923"/>
            <ac:spMk id="181" creationId="{00000000-0000-0000-0000-000000000000}"/>
          </ac:spMkLst>
        </pc:spChg>
        <pc:picChg chg="add del mod">
          <ac:chgData name="Andreas Koksrud" userId="9d9beba6-c052-407a-8599-c781a677a996" providerId="ADAL" clId="{4C89AD2D-B60A-479F-9F95-9D423A06FAEA}" dt="2024-06-11T10:54:17.431" v="4539" actId="478"/>
          <ac:picMkLst>
            <pc:docMk/>
            <pc:sldMk cId="2885495848" sldId="923"/>
            <ac:picMk id="5" creationId="{7544B2AA-7556-FAEE-F553-0CBEBD6D790F}"/>
          </ac:picMkLst>
        </pc:picChg>
        <pc:picChg chg="add mod">
          <ac:chgData name="Andreas Koksrud" userId="9d9beba6-c052-407a-8599-c781a677a996" providerId="ADAL" clId="{4C89AD2D-B60A-479F-9F95-9D423A06FAEA}" dt="2024-07-20T17:26:58.594" v="26018" actId="14826"/>
          <ac:picMkLst>
            <pc:docMk/>
            <pc:sldMk cId="2885495848" sldId="923"/>
            <ac:picMk id="7" creationId="{20DA3B42-7D79-4A47-C780-29C37E46A4F0}"/>
          </ac:picMkLst>
        </pc:picChg>
        <pc:picChg chg="add mod modCrop">
          <ac:chgData name="Andreas Koksrud" userId="9d9beba6-c052-407a-8599-c781a677a996" providerId="ADAL" clId="{4C89AD2D-B60A-479F-9F95-9D423A06FAEA}" dt="2024-07-20T17:28:07.807" v="26036" actId="1036"/>
          <ac:picMkLst>
            <pc:docMk/>
            <pc:sldMk cId="2885495848" sldId="923"/>
            <ac:picMk id="8" creationId="{89082960-D913-3B1F-5E70-CCC478E4D392}"/>
          </ac:picMkLst>
        </pc:picChg>
        <pc:picChg chg="add del mod modCrop">
          <ac:chgData name="Andreas Koksrud" userId="9d9beba6-c052-407a-8599-c781a677a996" providerId="ADAL" clId="{4C89AD2D-B60A-479F-9F95-9D423A06FAEA}" dt="2024-07-20T17:27:16.680" v="26019" actId="478"/>
          <ac:picMkLst>
            <pc:docMk/>
            <pc:sldMk cId="2885495848" sldId="923"/>
            <ac:picMk id="9" creationId="{7A5B6202-2110-4267-8196-A3160A499FA3}"/>
          </ac:picMkLst>
        </pc:picChg>
        <pc:cxnChg chg="add mod">
          <ac:chgData name="Andreas Koksrud" userId="9d9beba6-c052-407a-8599-c781a677a996" providerId="ADAL" clId="{4C89AD2D-B60A-479F-9F95-9D423A06FAEA}" dt="2024-07-31T19:50:16.410" v="32002" actId="14100"/>
          <ac:cxnSpMkLst>
            <pc:docMk/>
            <pc:sldMk cId="2885495848" sldId="923"/>
            <ac:cxnSpMk id="9" creationId="{91BAD381-F93D-ADAD-777A-AA1C54AC7706}"/>
          </ac:cxnSpMkLst>
        </pc:cxnChg>
        <pc:cxnChg chg="add mod">
          <ac:chgData name="Andreas Koksrud" userId="9d9beba6-c052-407a-8599-c781a677a996" providerId="ADAL" clId="{4C89AD2D-B60A-479F-9F95-9D423A06FAEA}" dt="2024-07-31T19:50:19.854" v="32003" actId="14100"/>
          <ac:cxnSpMkLst>
            <pc:docMk/>
            <pc:sldMk cId="2885495848" sldId="923"/>
            <ac:cxnSpMk id="13" creationId="{C9DAF261-AB42-114F-3A91-71D69C1F497D}"/>
          </ac:cxnSpMkLst>
        </pc:cxnChg>
      </pc:sldChg>
      <pc:sldChg chg="addSp delSp modSp add mod">
        <pc:chgData name="Andreas Koksrud" userId="9d9beba6-c052-407a-8599-c781a677a996" providerId="ADAL" clId="{4C89AD2D-B60A-479F-9F95-9D423A06FAEA}" dt="2024-07-31T19:30:01.841" v="31933" actId="20577"/>
        <pc:sldMkLst>
          <pc:docMk/>
          <pc:sldMk cId="670631779" sldId="924"/>
        </pc:sldMkLst>
        <pc:spChg chg="add mod">
          <ac:chgData name="Andreas Koksrud" userId="9d9beba6-c052-407a-8599-c781a677a996" providerId="ADAL" clId="{4C89AD2D-B60A-479F-9F95-9D423A06FAEA}" dt="2024-06-14T18:13:49.989" v="6009"/>
          <ac:spMkLst>
            <pc:docMk/>
            <pc:sldMk cId="670631779" sldId="924"/>
            <ac:spMk id="2" creationId="{3AB7FB49-71FE-C662-648D-B83B87BD4C2F}"/>
          </ac:spMkLst>
        </pc:spChg>
        <pc:spChg chg="add mod">
          <ac:chgData name="Andreas Koksrud" userId="9d9beba6-c052-407a-8599-c781a677a996" providerId="ADAL" clId="{4C89AD2D-B60A-479F-9F95-9D423A06FAEA}" dt="2024-06-14T18:13:49.989" v="6009"/>
          <ac:spMkLst>
            <pc:docMk/>
            <pc:sldMk cId="670631779" sldId="924"/>
            <ac:spMk id="3" creationId="{D0EF76BE-09AF-0665-13B3-1F2DA9491824}"/>
          </ac:spMkLst>
        </pc:spChg>
        <pc:spChg chg="add mod">
          <ac:chgData name="Andreas Koksrud" userId="9d9beba6-c052-407a-8599-c781a677a996" providerId="ADAL" clId="{4C89AD2D-B60A-479F-9F95-9D423A06FAEA}" dt="2024-07-31T19:30:01.841" v="31933" actId="20577"/>
          <ac:spMkLst>
            <pc:docMk/>
            <pc:sldMk cId="670631779" sldId="924"/>
            <ac:spMk id="16" creationId="{DA53A636-0A16-787D-A16E-AF212E41EC53}"/>
          </ac:spMkLst>
        </pc:spChg>
        <pc:spChg chg="mod">
          <ac:chgData name="Andreas Koksrud" userId="9d9beba6-c052-407a-8599-c781a677a996" providerId="ADAL" clId="{4C89AD2D-B60A-479F-9F95-9D423A06FAEA}" dt="2024-07-31T19:25:57.172" v="31710" actId="20577"/>
          <ac:spMkLst>
            <pc:docMk/>
            <pc:sldMk cId="670631779" sldId="924"/>
            <ac:spMk id="180" creationId="{00000000-0000-0000-0000-000000000000}"/>
          </ac:spMkLst>
        </pc:spChg>
        <pc:picChg chg="add del">
          <ac:chgData name="Andreas Koksrud" userId="9d9beba6-c052-407a-8599-c781a677a996" providerId="ADAL" clId="{4C89AD2D-B60A-479F-9F95-9D423A06FAEA}" dt="2024-06-17T18:10:55.180" v="11227" actId="22"/>
          <ac:picMkLst>
            <pc:docMk/>
            <pc:sldMk cId="670631779" sldId="924"/>
            <ac:picMk id="5" creationId="{72240E84-E020-E8E8-87E1-8D270DC49EA0}"/>
          </ac:picMkLst>
        </pc:picChg>
        <pc:picChg chg="add mod">
          <ac:chgData name="Andreas Koksrud" userId="9d9beba6-c052-407a-8599-c781a677a996" providerId="ADAL" clId="{4C89AD2D-B60A-479F-9F95-9D423A06FAEA}" dt="2024-07-31T19:29:18.037" v="31740" actId="1076"/>
          <ac:picMkLst>
            <pc:docMk/>
            <pc:sldMk cId="670631779" sldId="924"/>
            <ac:picMk id="5" creationId="{AF600DB4-76ED-E4A3-41DC-7E42016E42F1}"/>
          </ac:picMkLst>
        </pc:picChg>
        <pc:picChg chg="add mod">
          <ac:chgData name="Andreas Koksrud" userId="9d9beba6-c052-407a-8599-c781a677a996" providerId="ADAL" clId="{4C89AD2D-B60A-479F-9F95-9D423A06FAEA}" dt="2024-07-31T19:29:18.037" v="31740" actId="1076"/>
          <ac:picMkLst>
            <pc:docMk/>
            <pc:sldMk cId="670631779" sldId="924"/>
            <ac:picMk id="7" creationId="{1B2C4E18-F145-80BF-E219-3E01B94EBCF3}"/>
          </ac:picMkLst>
        </pc:picChg>
        <pc:picChg chg="add mod">
          <ac:chgData name="Andreas Koksrud" userId="9d9beba6-c052-407a-8599-c781a677a996" providerId="ADAL" clId="{4C89AD2D-B60A-479F-9F95-9D423A06FAEA}" dt="2024-07-31T19:29:18.037" v="31740" actId="1076"/>
          <ac:picMkLst>
            <pc:docMk/>
            <pc:sldMk cId="670631779" sldId="924"/>
            <ac:picMk id="9" creationId="{0668E857-9AC7-B9FE-EDDD-82555026676C}"/>
          </ac:picMkLst>
        </pc:picChg>
        <pc:picChg chg="add mod">
          <ac:chgData name="Andreas Koksrud" userId="9d9beba6-c052-407a-8599-c781a677a996" providerId="ADAL" clId="{4C89AD2D-B60A-479F-9F95-9D423A06FAEA}" dt="2024-07-31T19:29:18.037" v="31740" actId="1076"/>
          <ac:picMkLst>
            <pc:docMk/>
            <pc:sldMk cId="670631779" sldId="924"/>
            <ac:picMk id="11" creationId="{08A10331-330D-A88B-4D35-8AA6E8884243}"/>
          </ac:picMkLst>
        </pc:picChg>
        <pc:picChg chg="add mod">
          <ac:chgData name="Andreas Koksrud" userId="9d9beba6-c052-407a-8599-c781a677a996" providerId="ADAL" clId="{4C89AD2D-B60A-479F-9F95-9D423A06FAEA}" dt="2024-07-31T19:29:18.037" v="31740" actId="1076"/>
          <ac:picMkLst>
            <pc:docMk/>
            <pc:sldMk cId="670631779" sldId="924"/>
            <ac:picMk id="13" creationId="{08DDA882-C2C9-D08F-8116-79864E4BF7AC}"/>
          </ac:picMkLst>
        </pc:picChg>
        <pc:picChg chg="add mod">
          <ac:chgData name="Andreas Koksrud" userId="9d9beba6-c052-407a-8599-c781a677a996" providerId="ADAL" clId="{4C89AD2D-B60A-479F-9F95-9D423A06FAEA}" dt="2024-07-31T19:29:18.037" v="31740" actId="1076"/>
          <ac:picMkLst>
            <pc:docMk/>
            <pc:sldMk cId="670631779" sldId="924"/>
            <ac:picMk id="15" creationId="{1830161E-0BF3-C2EF-6ED8-D29AFF28B676}"/>
          </ac:picMkLst>
        </pc:picChg>
        <pc:picChg chg="add del">
          <ac:chgData name="Andreas Koksrud" userId="9d9beba6-c052-407a-8599-c781a677a996" providerId="ADAL" clId="{4C89AD2D-B60A-479F-9F95-9D423A06FAEA}" dt="2024-07-31T19:25:59.154" v="31711" actId="478"/>
          <ac:picMkLst>
            <pc:docMk/>
            <pc:sldMk cId="670631779" sldId="924"/>
            <ac:picMk id="1028" creationId="{8A408656-10AC-0501-E547-D47D713B2B11}"/>
          </ac:picMkLst>
        </pc:picChg>
      </pc:sldChg>
      <pc:sldChg chg="addSp modSp add del">
        <pc:chgData name="Andreas Koksrud" userId="9d9beba6-c052-407a-8599-c781a677a996" providerId="ADAL" clId="{4C89AD2D-B60A-479F-9F95-9D423A06FAEA}" dt="2024-06-17T18:10:07.656" v="11222" actId="47"/>
        <pc:sldMkLst>
          <pc:docMk/>
          <pc:sldMk cId="333031355" sldId="925"/>
        </pc:sldMkLst>
        <pc:spChg chg="add mod">
          <ac:chgData name="Andreas Koksrud" userId="9d9beba6-c052-407a-8599-c781a677a996" providerId="ADAL" clId="{4C89AD2D-B60A-479F-9F95-9D423A06FAEA}" dt="2024-06-14T18:13:54.416" v="6010"/>
          <ac:spMkLst>
            <pc:docMk/>
            <pc:sldMk cId="333031355" sldId="925"/>
            <ac:spMk id="2" creationId="{6595A971-4FC7-9256-C352-BB4E72D8B80C}"/>
          </ac:spMkLst>
        </pc:spChg>
        <pc:spChg chg="add mod">
          <ac:chgData name="Andreas Koksrud" userId="9d9beba6-c052-407a-8599-c781a677a996" providerId="ADAL" clId="{4C89AD2D-B60A-479F-9F95-9D423A06FAEA}" dt="2024-06-14T18:13:54.416" v="6010"/>
          <ac:spMkLst>
            <pc:docMk/>
            <pc:sldMk cId="333031355" sldId="925"/>
            <ac:spMk id="3" creationId="{E1AA61E8-AF6D-0910-25AD-65BAC0223528}"/>
          </ac:spMkLst>
        </pc:spChg>
      </pc:sldChg>
      <pc:sldChg chg="addSp delSp modSp add mod">
        <pc:chgData name="Andreas Koksrud" userId="9d9beba6-c052-407a-8599-c781a677a996" providerId="ADAL" clId="{4C89AD2D-B60A-479F-9F95-9D423A06FAEA}" dt="2024-07-20T19:00:39.985" v="26128" actId="6549"/>
        <pc:sldMkLst>
          <pc:docMk/>
          <pc:sldMk cId="3505595237" sldId="926"/>
        </pc:sldMkLst>
        <pc:spChg chg="add mod">
          <ac:chgData name="Andreas Koksrud" userId="9d9beba6-c052-407a-8599-c781a677a996" providerId="ADAL" clId="{4C89AD2D-B60A-479F-9F95-9D423A06FAEA}" dt="2024-06-14T18:14:02.393" v="6015"/>
          <ac:spMkLst>
            <pc:docMk/>
            <pc:sldMk cId="3505595237" sldId="926"/>
            <ac:spMk id="2" creationId="{0D3E814F-9E49-1BBA-32AD-3A1FFCA3858E}"/>
          </ac:spMkLst>
        </pc:spChg>
        <pc:spChg chg="add mod">
          <ac:chgData name="Andreas Koksrud" userId="9d9beba6-c052-407a-8599-c781a677a996" providerId="ADAL" clId="{4C89AD2D-B60A-479F-9F95-9D423A06FAEA}" dt="2024-06-14T18:14:02.393" v="6015"/>
          <ac:spMkLst>
            <pc:docMk/>
            <pc:sldMk cId="3505595237" sldId="926"/>
            <ac:spMk id="3" creationId="{D51B2049-628D-9035-C000-5C6F966B9944}"/>
          </ac:spMkLst>
        </pc:spChg>
        <pc:spChg chg="add mod">
          <ac:chgData name="Andreas Koksrud" userId="9d9beba6-c052-407a-8599-c781a677a996" providerId="ADAL" clId="{4C89AD2D-B60A-479F-9F95-9D423A06FAEA}" dt="2024-07-20T19:00:39.985" v="26128" actId="6549"/>
          <ac:spMkLst>
            <pc:docMk/>
            <pc:sldMk cId="3505595237" sldId="926"/>
            <ac:spMk id="4" creationId="{97BC605F-D37F-2460-5177-8642F587998D}"/>
          </ac:spMkLst>
        </pc:spChg>
        <pc:picChg chg="add mod modCrop">
          <ac:chgData name="Andreas Koksrud" userId="9d9beba6-c052-407a-8599-c781a677a996" providerId="ADAL" clId="{4C89AD2D-B60A-479F-9F95-9D423A06FAEA}" dt="2024-07-01T18:28:13.128" v="15920" actId="732"/>
          <ac:picMkLst>
            <pc:docMk/>
            <pc:sldMk cId="3505595237" sldId="926"/>
            <ac:picMk id="5" creationId="{F8A115C8-868B-5A69-F64C-E43508F21DE1}"/>
          </ac:picMkLst>
        </pc:picChg>
        <pc:picChg chg="add del mod">
          <ac:chgData name="Andreas Koksrud" userId="9d9beba6-c052-407a-8599-c781a677a996" providerId="ADAL" clId="{4C89AD2D-B60A-479F-9F95-9D423A06FAEA}" dt="2024-07-01T18:28:20.511" v="15929" actId="478"/>
          <ac:picMkLst>
            <pc:docMk/>
            <pc:sldMk cId="3505595237" sldId="926"/>
            <ac:picMk id="7" creationId="{7ADF71EA-625D-7040-37AE-E07C58C09CEE}"/>
          </ac:picMkLst>
        </pc:picChg>
        <pc:picChg chg="add del mod modCrop">
          <ac:chgData name="Andreas Koksrud" userId="9d9beba6-c052-407a-8599-c781a677a996" providerId="ADAL" clId="{4C89AD2D-B60A-479F-9F95-9D423A06FAEA}" dt="2024-07-01T18:28:19.723" v="15928" actId="478"/>
          <ac:picMkLst>
            <pc:docMk/>
            <pc:sldMk cId="3505595237" sldId="926"/>
            <ac:picMk id="9" creationId="{2EED6B9C-9E23-12C8-0E73-94257CA5C5A0}"/>
          </ac:picMkLst>
        </pc:picChg>
        <pc:picChg chg="del">
          <ac:chgData name="Andreas Koksrud" userId="9d9beba6-c052-407a-8599-c781a677a996" providerId="ADAL" clId="{4C89AD2D-B60A-479F-9F95-9D423A06FAEA}" dt="2024-06-17T18:35:50" v="11278" actId="478"/>
          <ac:picMkLst>
            <pc:docMk/>
            <pc:sldMk cId="3505595237" sldId="926"/>
            <ac:picMk id="12" creationId="{86F2D8AE-0330-0D0D-4F9D-8644154F55B1}"/>
          </ac:picMkLst>
        </pc:picChg>
        <pc:picChg chg="del">
          <ac:chgData name="Andreas Koksrud" userId="9d9beba6-c052-407a-8599-c781a677a996" providerId="ADAL" clId="{4C89AD2D-B60A-479F-9F95-9D423A06FAEA}" dt="2024-06-17T18:35:51.716" v="11279" actId="478"/>
          <ac:picMkLst>
            <pc:docMk/>
            <pc:sldMk cId="3505595237" sldId="926"/>
            <ac:picMk id="13" creationId="{33AEEC77-F65C-6D99-06BC-BFFFE5B85C7D}"/>
          </ac:picMkLst>
        </pc:picChg>
      </pc:sldChg>
      <pc:sldChg chg="addSp delSp modSp add del mod">
        <pc:chgData name="Andreas Koksrud" userId="9d9beba6-c052-407a-8599-c781a677a996" providerId="ADAL" clId="{4C89AD2D-B60A-479F-9F95-9D423A06FAEA}" dt="2024-08-01T08:29:52.146" v="32005" actId="47"/>
        <pc:sldMkLst>
          <pc:docMk/>
          <pc:sldMk cId="1585190168" sldId="927"/>
        </pc:sldMkLst>
        <pc:spChg chg="add mod">
          <ac:chgData name="Andreas Koksrud" userId="9d9beba6-c052-407a-8599-c781a677a996" providerId="ADAL" clId="{4C89AD2D-B60A-479F-9F95-9D423A06FAEA}" dt="2024-06-14T18:14:30.297" v="6027"/>
          <ac:spMkLst>
            <pc:docMk/>
            <pc:sldMk cId="1585190168" sldId="927"/>
            <ac:spMk id="2" creationId="{319D7D4B-8261-42E8-0E67-6032CFC5DF5E}"/>
          </ac:spMkLst>
        </pc:spChg>
        <pc:spChg chg="add mod">
          <ac:chgData name="Andreas Koksrud" userId="9d9beba6-c052-407a-8599-c781a677a996" providerId="ADAL" clId="{4C89AD2D-B60A-479F-9F95-9D423A06FAEA}" dt="2024-06-14T18:14:30.297" v="6027"/>
          <ac:spMkLst>
            <pc:docMk/>
            <pc:sldMk cId="1585190168" sldId="927"/>
            <ac:spMk id="3" creationId="{D7D99EE5-723F-67A0-2236-AC6034713261}"/>
          </ac:spMkLst>
        </pc:spChg>
        <pc:spChg chg="add mod">
          <ac:chgData name="Andreas Koksrud" userId="9d9beba6-c052-407a-8599-c781a677a996" providerId="ADAL" clId="{4C89AD2D-B60A-479F-9F95-9D423A06FAEA}" dt="2024-06-30T09:32:46.474" v="12623" actId="20577"/>
          <ac:spMkLst>
            <pc:docMk/>
            <pc:sldMk cId="1585190168" sldId="927"/>
            <ac:spMk id="4" creationId="{57E11F6B-F3A4-ACC7-2FE0-9C4C819C28B0}"/>
          </ac:spMkLst>
        </pc:spChg>
        <pc:spChg chg="mod">
          <ac:chgData name="Andreas Koksrud" userId="9d9beba6-c052-407a-8599-c781a677a996" providerId="ADAL" clId="{4C89AD2D-B60A-479F-9F95-9D423A06FAEA}" dt="2024-06-30T09:31:14.345" v="12474" actId="20577"/>
          <ac:spMkLst>
            <pc:docMk/>
            <pc:sldMk cId="1585190168" sldId="927"/>
            <ac:spMk id="180" creationId="{664A6AC7-5250-0851-8B5A-11B4DD8C3484}"/>
          </ac:spMkLst>
        </pc:spChg>
        <pc:picChg chg="del">
          <ac:chgData name="Andreas Koksrud" userId="9d9beba6-c052-407a-8599-c781a677a996" providerId="ADAL" clId="{4C89AD2D-B60A-479F-9F95-9D423A06FAEA}" dt="2024-06-30T09:31:00.617" v="12457" actId="21"/>
          <ac:picMkLst>
            <pc:docMk/>
            <pc:sldMk cId="1585190168" sldId="927"/>
            <ac:picMk id="2050" creationId="{4D1C5D00-C5E4-7749-7197-C9B46645681E}"/>
          </ac:picMkLst>
        </pc:picChg>
      </pc:sldChg>
      <pc:sldChg chg="addSp delSp modSp add mod">
        <pc:chgData name="Andreas Koksrud" userId="9d9beba6-c052-407a-8599-c781a677a996" providerId="ADAL" clId="{4C89AD2D-B60A-479F-9F95-9D423A06FAEA}" dt="2024-08-01T08:50:58.247" v="34014" actId="1036"/>
        <pc:sldMkLst>
          <pc:docMk/>
          <pc:sldMk cId="1761133344" sldId="928"/>
        </pc:sldMkLst>
        <pc:spChg chg="add mod">
          <ac:chgData name="Andreas Koksrud" userId="9d9beba6-c052-407a-8599-c781a677a996" providerId="ADAL" clId="{4C89AD2D-B60A-479F-9F95-9D423A06FAEA}" dt="2024-06-14T18:14:33.503" v="6029"/>
          <ac:spMkLst>
            <pc:docMk/>
            <pc:sldMk cId="1761133344" sldId="928"/>
            <ac:spMk id="2" creationId="{6DF7EEC5-F5E6-533D-9C40-91D60E2E674F}"/>
          </ac:spMkLst>
        </pc:spChg>
        <pc:spChg chg="add mod">
          <ac:chgData name="Andreas Koksrud" userId="9d9beba6-c052-407a-8599-c781a677a996" providerId="ADAL" clId="{4C89AD2D-B60A-479F-9F95-9D423A06FAEA}" dt="2024-06-14T18:14:33.503" v="6029"/>
          <ac:spMkLst>
            <pc:docMk/>
            <pc:sldMk cId="1761133344" sldId="928"/>
            <ac:spMk id="3" creationId="{02FDFBF1-BB30-908D-8469-B581AD113FAA}"/>
          </ac:spMkLst>
        </pc:spChg>
        <pc:spChg chg="add mod">
          <ac:chgData name="Andreas Koksrud" userId="9d9beba6-c052-407a-8599-c781a677a996" providerId="ADAL" clId="{4C89AD2D-B60A-479F-9F95-9D423A06FAEA}" dt="2024-08-01T08:41:11.310" v="32832" actId="14100"/>
          <ac:spMkLst>
            <pc:docMk/>
            <pc:sldMk cId="1761133344" sldId="928"/>
            <ac:spMk id="4" creationId="{A825D71F-DAB7-A57C-2314-A0F9411E9F6D}"/>
          </ac:spMkLst>
        </pc:spChg>
        <pc:spChg chg="add mod">
          <ac:chgData name="Andreas Koksrud" userId="9d9beba6-c052-407a-8599-c781a677a996" providerId="ADAL" clId="{4C89AD2D-B60A-479F-9F95-9D423A06FAEA}" dt="2024-08-01T08:41:13.923" v="32833" actId="14100"/>
          <ac:spMkLst>
            <pc:docMk/>
            <pc:sldMk cId="1761133344" sldId="928"/>
            <ac:spMk id="5" creationId="{4504FF40-DACF-678D-9A2C-5A99C4CFC8B3}"/>
          </ac:spMkLst>
        </pc:spChg>
        <pc:spChg chg="add mod">
          <ac:chgData name="Andreas Koksrud" userId="9d9beba6-c052-407a-8599-c781a677a996" providerId="ADAL" clId="{4C89AD2D-B60A-479F-9F95-9D423A06FAEA}" dt="2024-08-01T08:50:58.247" v="34014" actId="1036"/>
          <ac:spMkLst>
            <pc:docMk/>
            <pc:sldMk cId="1761133344" sldId="928"/>
            <ac:spMk id="6" creationId="{0B248B04-6F93-C05C-C0A9-BB72C4F1D8A3}"/>
          </ac:spMkLst>
        </pc:spChg>
        <pc:spChg chg="add mod">
          <ac:chgData name="Andreas Koksrud" userId="9d9beba6-c052-407a-8599-c781a677a996" providerId="ADAL" clId="{4C89AD2D-B60A-479F-9F95-9D423A06FAEA}" dt="2024-08-01T08:41:16.482" v="32834" actId="14100"/>
          <ac:spMkLst>
            <pc:docMk/>
            <pc:sldMk cId="1761133344" sldId="928"/>
            <ac:spMk id="7" creationId="{33D62527-3A40-24B7-F593-4328242B2F2C}"/>
          </ac:spMkLst>
        </pc:spChg>
        <pc:spChg chg="mod">
          <ac:chgData name="Andreas Koksrud" userId="9d9beba6-c052-407a-8599-c781a677a996" providerId="ADAL" clId="{4C89AD2D-B60A-479F-9F95-9D423A06FAEA}" dt="2024-06-30T09:31:48.297" v="12530" actId="20577"/>
          <ac:spMkLst>
            <pc:docMk/>
            <pc:sldMk cId="1761133344" sldId="928"/>
            <ac:spMk id="180" creationId="{F7147F2C-4A6A-27CF-97F0-BB84E5B79A27}"/>
          </ac:spMkLst>
        </pc:spChg>
        <pc:picChg chg="del mod">
          <ac:chgData name="Andreas Koksrud" userId="9d9beba6-c052-407a-8599-c781a677a996" providerId="ADAL" clId="{4C89AD2D-B60A-479F-9F95-9D423A06FAEA}" dt="2024-06-30T15:06:52.505" v="12788" actId="478"/>
          <ac:picMkLst>
            <pc:docMk/>
            <pc:sldMk cId="1761133344" sldId="928"/>
            <ac:picMk id="6" creationId="{6A053093-6BC5-2836-70FE-51BD12BEB5DE}"/>
          </ac:picMkLst>
        </pc:picChg>
        <pc:picChg chg="del">
          <ac:chgData name="Andreas Koksrud" userId="9d9beba6-c052-407a-8599-c781a677a996" providerId="ADAL" clId="{4C89AD2D-B60A-479F-9F95-9D423A06FAEA}" dt="2024-06-30T15:06:23.372" v="12784" actId="478"/>
          <ac:picMkLst>
            <pc:docMk/>
            <pc:sldMk cId="1761133344" sldId="928"/>
            <ac:picMk id="8" creationId="{368CD9F1-99D7-08A8-7C96-68D2D27C15A8}"/>
          </ac:picMkLst>
        </pc:picChg>
      </pc:sldChg>
      <pc:sldChg chg="addSp modSp add mod">
        <pc:chgData name="Andreas Koksrud" userId="9d9beba6-c052-407a-8599-c781a677a996" providerId="ADAL" clId="{4C89AD2D-B60A-479F-9F95-9D423A06FAEA}" dt="2024-07-05T19:25:45.989" v="20199" actId="14100"/>
        <pc:sldMkLst>
          <pc:docMk/>
          <pc:sldMk cId="3496916072" sldId="929"/>
        </pc:sldMkLst>
        <pc:spChg chg="add mod">
          <ac:chgData name="Andreas Koksrud" userId="9d9beba6-c052-407a-8599-c781a677a996" providerId="ADAL" clId="{4C89AD2D-B60A-479F-9F95-9D423A06FAEA}" dt="2024-06-14T18:17:44.155" v="6338"/>
          <ac:spMkLst>
            <pc:docMk/>
            <pc:sldMk cId="3496916072" sldId="929"/>
            <ac:spMk id="2" creationId="{0BAF9CDF-1F31-022B-DFDF-222C55018715}"/>
          </ac:spMkLst>
        </pc:spChg>
        <pc:spChg chg="mod">
          <ac:chgData name="Andreas Koksrud" userId="9d9beba6-c052-407a-8599-c781a677a996" providerId="ADAL" clId="{4C89AD2D-B60A-479F-9F95-9D423A06FAEA}" dt="2024-07-05T19:25:45.989" v="20199" actId="14100"/>
          <ac:spMkLst>
            <pc:docMk/>
            <pc:sldMk cId="3496916072" sldId="929"/>
            <ac:spMk id="3" creationId="{FE703E88-4252-FC56-3A11-F54BBB369E0F}"/>
          </ac:spMkLst>
        </pc:spChg>
        <pc:spChg chg="mod">
          <ac:chgData name="Andreas Koksrud" userId="9d9beba6-c052-407a-8599-c781a677a996" providerId="ADAL" clId="{4C89AD2D-B60A-479F-9F95-9D423A06FAEA}" dt="2024-07-05T19:25:37.121" v="20195" actId="6549"/>
          <ac:spMkLst>
            <pc:docMk/>
            <pc:sldMk cId="3496916072" sldId="929"/>
            <ac:spMk id="4" creationId="{42F1134E-0AF3-BB43-946F-E13A2D832C8F}"/>
          </ac:spMkLst>
        </pc:spChg>
        <pc:spChg chg="add mod">
          <ac:chgData name="Andreas Koksrud" userId="9d9beba6-c052-407a-8599-c781a677a996" providerId="ADAL" clId="{4C89AD2D-B60A-479F-9F95-9D423A06FAEA}" dt="2024-06-14T18:17:44.155" v="6338"/>
          <ac:spMkLst>
            <pc:docMk/>
            <pc:sldMk cId="3496916072" sldId="929"/>
            <ac:spMk id="5" creationId="{B596EF22-E31D-A2E8-341E-3D77773F09FD}"/>
          </ac:spMkLst>
        </pc:spChg>
        <pc:spChg chg="mod">
          <ac:chgData name="Andreas Koksrud" userId="9d9beba6-c052-407a-8599-c781a677a996" providerId="ADAL" clId="{4C89AD2D-B60A-479F-9F95-9D423A06FAEA}" dt="2024-07-05T19:25:13.061" v="20088" actId="20577"/>
          <ac:spMkLst>
            <pc:docMk/>
            <pc:sldMk cId="3496916072" sldId="929"/>
            <ac:spMk id="180" creationId="{11405684-5900-5AB4-405B-25BB0F7CBAD5}"/>
          </ac:spMkLst>
        </pc:spChg>
      </pc:sldChg>
      <pc:sldChg chg="addSp modSp add">
        <pc:chgData name="Andreas Koksrud" userId="9d9beba6-c052-407a-8599-c781a677a996" providerId="ADAL" clId="{4C89AD2D-B60A-479F-9F95-9D423A06FAEA}" dt="2024-06-14T18:17:45.436" v="6339"/>
        <pc:sldMkLst>
          <pc:docMk/>
          <pc:sldMk cId="1794767992" sldId="930"/>
        </pc:sldMkLst>
        <pc:spChg chg="add mod">
          <ac:chgData name="Andreas Koksrud" userId="9d9beba6-c052-407a-8599-c781a677a996" providerId="ADAL" clId="{4C89AD2D-B60A-479F-9F95-9D423A06FAEA}" dt="2024-06-14T18:17:45.436" v="6339"/>
          <ac:spMkLst>
            <pc:docMk/>
            <pc:sldMk cId="1794767992" sldId="930"/>
            <ac:spMk id="2" creationId="{6F46EA79-4C3C-6251-5313-9DB6A0BB8DE5}"/>
          </ac:spMkLst>
        </pc:spChg>
        <pc:spChg chg="add mod">
          <ac:chgData name="Andreas Koksrud" userId="9d9beba6-c052-407a-8599-c781a677a996" providerId="ADAL" clId="{4C89AD2D-B60A-479F-9F95-9D423A06FAEA}" dt="2024-06-14T18:17:45.436" v="6339"/>
          <ac:spMkLst>
            <pc:docMk/>
            <pc:sldMk cId="1794767992" sldId="930"/>
            <ac:spMk id="4" creationId="{7C8786C3-5E58-2E1E-62BF-C38169340900}"/>
          </ac:spMkLst>
        </pc:spChg>
      </pc:sldChg>
      <pc:sldChg chg="addSp delSp modSp add mod">
        <pc:chgData name="Andreas Koksrud" userId="9d9beba6-c052-407a-8599-c781a677a996" providerId="ADAL" clId="{4C89AD2D-B60A-479F-9F95-9D423A06FAEA}" dt="2024-08-04T15:56:37.305" v="36286" actId="20577"/>
        <pc:sldMkLst>
          <pc:docMk/>
          <pc:sldMk cId="2544668817" sldId="931"/>
        </pc:sldMkLst>
        <pc:spChg chg="add mod">
          <ac:chgData name="Andreas Koksrud" userId="9d9beba6-c052-407a-8599-c781a677a996" providerId="ADAL" clId="{4C89AD2D-B60A-479F-9F95-9D423A06FAEA}" dt="2024-06-14T18:17:46.586" v="6340"/>
          <ac:spMkLst>
            <pc:docMk/>
            <pc:sldMk cId="2544668817" sldId="931"/>
            <ac:spMk id="2" creationId="{D71C1957-CF13-E573-D007-BD19A1E67927}"/>
          </ac:spMkLst>
        </pc:spChg>
        <pc:spChg chg="mod">
          <ac:chgData name="Andreas Koksrud" userId="9d9beba6-c052-407a-8599-c781a677a996" providerId="ADAL" clId="{4C89AD2D-B60A-479F-9F95-9D423A06FAEA}" dt="2024-08-04T15:56:37.305" v="36286" actId="20577"/>
          <ac:spMkLst>
            <pc:docMk/>
            <pc:sldMk cId="2544668817" sldId="931"/>
            <ac:spMk id="5" creationId="{9EE63497-A543-48A3-EA75-634D1E366B33}"/>
          </ac:spMkLst>
        </pc:spChg>
        <pc:spChg chg="del">
          <ac:chgData name="Andreas Koksrud" userId="9d9beba6-c052-407a-8599-c781a677a996" providerId="ADAL" clId="{4C89AD2D-B60A-479F-9F95-9D423A06FAEA}" dt="2024-07-15T20:27:24.194" v="23400" actId="478"/>
          <ac:spMkLst>
            <pc:docMk/>
            <pc:sldMk cId="2544668817" sldId="931"/>
            <ac:spMk id="6" creationId="{0735D571-DE80-55D5-C5CD-E9727FF81CD6}"/>
          </ac:spMkLst>
        </pc:spChg>
        <pc:spChg chg="add mod">
          <ac:chgData name="Andreas Koksrud" userId="9d9beba6-c052-407a-8599-c781a677a996" providerId="ADAL" clId="{4C89AD2D-B60A-479F-9F95-9D423A06FAEA}" dt="2024-06-14T18:17:46.586" v="6340"/>
          <ac:spMkLst>
            <pc:docMk/>
            <pc:sldMk cId="2544668817" sldId="931"/>
            <ac:spMk id="7" creationId="{9827CC03-792F-6275-16E4-B4CAE92C3026}"/>
          </ac:spMkLst>
        </pc:spChg>
        <pc:picChg chg="add mod">
          <ac:chgData name="Andreas Koksrud" userId="9d9beba6-c052-407a-8599-c781a677a996" providerId="ADAL" clId="{4C89AD2D-B60A-479F-9F95-9D423A06FAEA}" dt="2024-07-16T13:48:37.496" v="24641" actId="1076"/>
          <ac:picMkLst>
            <pc:docMk/>
            <pc:sldMk cId="2544668817" sldId="931"/>
            <ac:picMk id="3" creationId="{66120AFA-DE2E-2AF7-BF03-20984A46B2B0}"/>
          </ac:picMkLst>
        </pc:picChg>
        <pc:picChg chg="add del mod">
          <ac:chgData name="Andreas Koksrud" userId="9d9beba6-c052-407a-8599-c781a677a996" providerId="ADAL" clId="{4C89AD2D-B60A-479F-9F95-9D423A06FAEA}" dt="2024-07-16T13:47:48.990" v="24635" actId="21"/>
          <ac:picMkLst>
            <pc:docMk/>
            <pc:sldMk cId="2544668817" sldId="931"/>
            <ac:picMk id="2050" creationId="{66120AFA-DE2E-2AF7-BF03-20984A46B2B0}"/>
          </ac:picMkLst>
        </pc:picChg>
        <pc:picChg chg="mod">
          <ac:chgData name="Andreas Koksrud" userId="9d9beba6-c052-407a-8599-c781a677a996" providerId="ADAL" clId="{4C89AD2D-B60A-479F-9F95-9D423A06FAEA}" dt="2024-07-16T13:48:31.157" v="24638" actId="1076"/>
          <ac:picMkLst>
            <pc:docMk/>
            <pc:sldMk cId="2544668817" sldId="931"/>
            <ac:picMk id="3074" creationId="{9A7141FC-3A91-4D15-1D9A-8AAAD3BC4D21}"/>
          </ac:picMkLst>
        </pc:picChg>
      </pc:sldChg>
      <pc:sldChg chg="addSp delSp modSp add del mod">
        <pc:chgData name="Andreas Koksrud" userId="9d9beba6-c052-407a-8599-c781a677a996" providerId="ADAL" clId="{4C89AD2D-B60A-479F-9F95-9D423A06FAEA}" dt="2024-08-04T15:58:43.106" v="36387" actId="20577"/>
        <pc:sldMkLst>
          <pc:docMk/>
          <pc:sldMk cId="1016572018" sldId="932"/>
        </pc:sldMkLst>
        <pc:spChg chg="mod">
          <ac:chgData name="Andreas Koksrud" userId="9d9beba6-c052-407a-8599-c781a677a996" providerId="ADAL" clId="{4C89AD2D-B60A-479F-9F95-9D423A06FAEA}" dt="2024-07-16T13:41:23.966" v="24167" actId="21"/>
          <ac:spMkLst>
            <pc:docMk/>
            <pc:sldMk cId="1016572018" sldId="932"/>
            <ac:spMk id="2" creationId="{F8E83C25-8CA5-D584-5289-4C949008223D}"/>
          </ac:spMkLst>
        </pc:spChg>
        <pc:spChg chg="del mod">
          <ac:chgData name="Andreas Koksrud" userId="9d9beba6-c052-407a-8599-c781a677a996" providerId="ADAL" clId="{4C89AD2D-B60A-479F-9F95-9D423A06FAEA}" dt="2024-07-15T21:00:48.390" v="24031" actId="478"/>
          <ac:spMkLst>
            <pc:docMk/>
            <pc:sldMk cId="1016572018" sldId="932"/>
            <ac:spMk id="3" creationId="{F12BCEAD-17C7-BE91-5976-50915688488F}"/>
          </ac:spMkLst>
        </pc:spChg>
        <pc:spChg chg="add mod">
          <ac:chgData name="Andreas Koksrud" userId="9d9beba6-c052-407a-8599-c781a677a996" providerId="ADAL" clId="{4C89AD2D-B60A-479F-9F95-9D423A06FAEA}" dt="2024-06-14T18:17:51.231" v="6342"/>
          <ac:spMkLst>
            <pc:docMk/>
            <pc:sldMk cId="1016572018" sldId="932"/>
            <ac:spMk id="5" creationId="{669F1CE0-07E7-BAD6-EDD5-383BB50DD5EC}"/>
          </ac:spMkLst>
        </pc:spChg>
        <pc:spChg chg="add mod">
          <ac:chgData name="Andreas Koksrud" userId="9d9beba6-c052-407a-8599-c781a677a996" providerId="ADAL" clId="{4C89AD2D-B60A-479F-9F95-9D423A06FAEA}" dt="2024-06-14T18:17:51.231" v="6342"/>
          <ac:spMkLst>
            <pc:docMk/>
            <pc:sldMk cId="1016572018" sldId="932"/>
            <ac:spMk id="6" creationId="{FD64D427-7605-26F7-2631-74925BA54A34}"/>
          </ac:spMkLst>
        </pc:spChg>
        <pc:spChg chg="add mod ord">
          <ac:chgData name="Andreas Koksrud" userId="9d9beba6-c052-407a-8599-c781a677a996" providerId="ADAL" clId="{4C89AD2D-B60A-479F-9F95-9D423A06FAEA}" dt="2024-08-04T15:58:43.106" v="36387" actId="20577"/>
          <ac:spMkLst>
            <pc:docMk/>
            <pc:sldMk cId="1016572018" sldId="932"/>
            <ac:spMk id="7" creationId="{A6D2F896-55A4-CD41-BF58-9C3ADF744611}"/>
          </ac:spMkLst>
        </pc:spChg>
        <pc:spChg chg="add mod">
          <ac:chgData name="Andreas Koksrud" userId="9d9beba6-c052-407a-8599-c781a677a996" providerId="ADAL" clId="{4C89AD2D-B60A-479F-9F95-9D423A06FAEA}" dt="2024-07-16T14:11:46.819" v="25305" actId="20577"/>
          <ac:spMkLst>
            <pc:docMk/>
            <pc:sldMk cId="1016572018" sldId="932"/>
            <ac:spMk id="8" creationId="{ACE2674A-C183-6B54-CC23-416FEB788024}"/>
          </ac:spMkLst>
        </pc:spChg>
        <pc:spChg chg="mod">
          <ac:chgData name="Andreas Koksrud" userId="9d9beba6-c052-407a-8599-c781a677a996" providerId="ADAL" clId="{4C89AD2D-B60A-479F-9F95-9D423A06FAEA}" dt="2024-07-15T20:58:58.670" v="23806" actId="20577"/>
          <ac:spMkLst>
            <pc:docMk/>
            <pc:sldMk cId="1016572018" sldId="932"/>
            <ac:spMk id="180" creationId="{2F18F86A-BD31-AF17-88B8-2BD58E719633}"/>
          </ac:spMkLst>
        </pc:spChg>
        <pc:cxnChg chg="del">
          <ac:chgData name="Andreas Koksrud" userId="9d9beba6-c052-407a-8599-c781a677a996" providerId="ADAL" clId="{4C89AD2D-B60A-479F-9F95-9D423A06FAEA}" dt="2024-07-15T21:00:25.882" v="23958" actId="478"/>
          <ac:cxnSpMkLst>
            <pc:docMk/>
            <pc:sldMk cId="1016572018" sldId="932"/>
            <ac:cxnSpMk id="4" creationId="{751BA97A-CC9A-A26E-AB90-2C8A6D1938AE}"/>
          </ac:cxnSpMkLst>
        </pc:cxnChg>
      </pc:sldChg>
      <pc:sldChg chg="addSp modSp add mod">
        <pc:chgData name="Andreas Koksrud" userId="9d9beba6-c052-407a-8599-c781a677a996" providerId="ADAL" clId="{4C89AD2D-B60A-479F-9F95-9D423A06FAEA}" dt="2024-08-04T16:08:12.683" v="36545" actId="20577"/>
        <pc:sldMkLst>
          <pc:docMk/>
          <pc:sldMk cId="516132435" sldId="933"/>
        </pc:sldMkLst>
        <pc:spChg chg="add mod">
          <ac:chgData name="Andreas Koksrud" userId="9d9beba6-c052-407a-8599-c781a677a996" providerId="ADAL" clId="{4C89AD2D-B60A-479F-9F95-9D423A06FAEA}" dt="2024-06-14T18:17:59.449" v="6343"/>
          <ac:spMkLst>
            <pc:docMk/>
            <pc:sldMk cId="516132435" sldId="933"/>
            <ac:spMk id="2" creationId="{7CCECBB3-F2C8-EAF3-AF80-4556AC197C91}"/>
          </ac:spMkLst>
        </pc:spChg>
        <pc:spChg chg="add mod">
          <ac:chgData name="Andreas Koksrud" userId="9d9beba6-c052-407a-8599-c781a677a996" providerId="ADAL" clId="{4C89AD2D-B60A-479F-9F95-9D423A06FAEA}" dt="2024-06-14T18:17:59.449" v="6343"/>
          <ac:spMkLst>
            <pc:docMk/>
            <pc:sldMk cId="516132435" sldId="933"/>
            <ac:spMk id="3" creationId="{E6E2C634-F92E-B8DF-A450-18C8D00FCA8C}"/>
          </ac:spMkLst>
        </pc:spChg>
        <pc:spChg chg="mod">
          <ac:chgData name="Andreas Koksrud" userId="9d9beba6-c052-407a-8599-c781a677a996" providerId="ADAL" clId="{4C89AD2D-B60A-479F-9F95-9D423A06FAEA}" dt="2024-08-04T16:08:12.683" v="36545" actId="20577"/>
          <ac:spMkLst>
            <pc:docMk/>
            <pc:sldMk cId="516132435" sldId="933"/>
            <ac:spMk id="180" creationId="{00000000-0000-0000-0000-000000000000}"/>
          </ac:spMkLst>
        </pc:spChg>
        <pc:spChg chg="mod">
          <ac:chgData name="Andreas Koksrud" userId="9d9beba6-c052-407a-8599-c781a677a996" providerId="ADAL" clId="{4C89AD2D-B60A-479F-9F95-9D423A06FAEA}" dt="2024-07-05T19:30:16.909" v="20634" actId="20577"/>
          <ac:spMkLst>
            <pc:docMk/>
            <pc:sldMk cId="516132435" sldId="933"/>
            <ac:spMk id="181" creationId="{00000000-0000-0000-0000-000000000000}"/>
          </ac:spMkLst>
        </pc:spChg>
      </pc:sldChg>
      <pc:sldChg chg="addSp modSp add mod">
        <pc:chgData name="Andreas Koksrud" userId="9d9beba6-c052-407a-8599-c781a677a996" providerId="ADAL" clId="{4C89AD2D-B60A-479F-9F95-9D423A06FAEA}" dt="2024-08-06T13:27:28.675" v="39219" actId="20577"/>
        <pc:sldMkLst>
          <pc:docMk/>
          <pc:sldMk cId="100500619" sldId="934"/>
        </pc:sldMkLst>
        <pc:spChg chg="mod">
          <ac:chgData name="Andreas Koksrud" userId="9d9beba6-c052-407a-8599-c781a677a996" providerId="ADAL" clId="{4C89AD2D-B60A-479F-9F95-9D423A06FAEA}" dt="2024-08-06T13:27:21.576" v="39216" actId="20577"/>
          <ac:spMkLst>
            <pc:docMk/>
            <pc:sldMk cId="100500619" sldId="934"/>
            <ac:spMk id="2" creationId="{6B539DEF-BEF0-2AA6-A90D-BC67AC4C73CD}"/>
          </ac:spMkLst>
        </pc:spChg>
        <pc:spChg chg="add mod">
          <ac:chgData name="Andreas Koksrud" userId="9d9beba6-c052-407a-8599-c781a677a996" providerId="ADAL" clId="{4C89AD2D-B60A-479F-9F95-9D423A06FAEA}" dt="2024-06-14T18:19:23.784" v="6425"/>
          <ac:spMkLst>
            <pc:docMk/>
            <pc:sldMk cId="100500619" sldId="934"/>
            <ac:spMk id="5" creationId="{154927B6-778C-CCEB-F6B5-24A57E91074E}"/>
          </ac:spMkLst>
        </pc:spChg>
        <pc:spChg chg="mod">
          <ac:chgData name="Andreas Koksrud" userId="9d9beba6-c052-407a-8599-c781a677a996" providerId="ADAL" clId="{4C89AD2D-B60A-479F-9F95-9D423A06FAEA}" dt="2024-08-06T13:27:28.675" v="39219" actId="20577"/>
          <ac:spMkLst>
            <pc:docMk/>
            <pc:sldMk cId="100500619" sldId="934"/>
            <ac:spMk id="6" creationId="{5BDD3AAC-325F-DE80-3D51-9E564913C38B}"/>
          </ac:spMkLst>
        </pc:spChg>
        <pc:spChg chg="add mod">
          <ac:chgData name="Andreas Koksrud" userId="9d9beba6-c052-407a-8599-c781a677a996" providerId="ADAL" clId="{4C89AD2D-B60A-479F-9F95-9D423A06FAEA}" dt="2024-06-14T18:19:23.784" v="6425"/>
          <ac:spMkLst>
            <pc:docMk/>
            <pc:sldMk cId="100500619" sldId="934"/>
            <ac:spMk id="10" creationId="{2B6E741D-F3B6-E374-050C-D8C0B42D6623}"/>
          </ac:spMkLst>
        </pc:spChg>
        <pc:spChg chg="add mod">
          <ac:chgData name="Andreas Koksrud" userId="9d9beba6-c052-407a-8599-c781a677a996" providerId="ADAL" clId="{4C89AD2D-B60A-479F-9F95-9D423A06FAEA}" dt="2024-08-06T13:25:29.784" v="39153" actId="14100"/>
          <ac:spMkLst>
            <pc:docMk/>
            <pc:sldMk cId="100500619" sldId="934"/>
            <ac:spMk id="11" creationId="{C1BF4C83-C256-5DB1-6B8B-EB67D2A307FD}"/>
          </ac:spMkLst>
        </pc:spChg>
        <pc:spChg chg="mod">
          <ac:chgData name="Andreas Koksrud" userId="9d9beba6-c052-407a-8599-c781a677a996" providerId="ADAL" clId="{4C89AD2D-B60A-479F-9F95-9D423A06FAEA}" dt="2024-08-06T13:25:18.364" v="39150" actId="20577"/>
          <ac:spMkLst>
            <pc:docMk/>
            <pc:sldMk cId="100500619" sldId="934"/>
            <ac:spMk id="180" creationId="{00000000-0000-0000-0000-000000000000}"/>
          </ac:spMkLst>
        </pc:spChg>
        <pc:cxnChg chg="mod">
          <ac:chgData name="Andreas Koksrud" userId="9d9beba6-c052-407a-8599-c781a677a996" providerId="ADAL" clId="{4C89AD2D-B60A-479F-9F95-9D423A06FAEA}" dt="2024-08-06T13:26:31.778" v="39157" actId="208"/>
          <ac:cxnSpMkLst>
            <pc:docMk/>
            <pc:sldMk cId="100500619" sldId="934"/>
            <ac:cxnSpMk id="9" creationId="{7868819B-3F17-B71E-77A4-74D92C33BDC7}"/>
          </ac:cxnSpMkLst>
        </pc:cxnChg>
        <pc:cxnChg chg="add mod">
          <ac:chgData name="Andreas Koksrud" userId="9d9beba6-c052-407a-8599-c781a677a996" providerId="ADAL" clId="{4C89AD2D-B60A-479F-9F95-9D423A06FAEA}" dt="2024-08-06T13:26:31.778" v="39157" actId="208"/>
          <ac:cxnSpMkLst>
            <pc:docMk/>
            <pc:sldMk cId="100500619" sldId="934"/>
            <ac:cxnSpMk id="12" creationId="{3AE8501E-2243-7050-929E-CBDB6D6504EA}"/>
          </ac:cxnSpMkLst>
        </pc:cxnChg>
        <pc:cxnChg chg="add mod">
          <ac:chgData name="Andreas Koksrud" userId="9d9beba6-c052-407a-8599-c781a677a996" providerId="ADAL" clId="{4C89AD2D-B60A-479F-9F95-9D423A06FAEA}" dt="2024-08-06T13:26:31.778" v="39157" actId="208"/>
          <ac:cxnSpMkLst>
            <pc:docMk/>
            <pc:sldMk cId="100500619" sldId="934"/>
            <ac:cxnSpMk id="15" creationId="{38864A63-14C0-1326-4AF4-BA5E6A839014}"/>
          </ac:cxnSpMkLst>
        </pc:cxnChg>
      </pc:sldChg>
      <pc:sldChg chg="addSp modSp add mod">
        <pc:chgData name="Andreas Koksrud" userId="9d9beba6-c052-407a-8599-c781a677a996" providerId="ADAL" clId="{4C89AD2D-B60A-479F-9F95-9D423A06FAEA}" dt="2024-08-06T13:28:20.255" v="39292" actId="14100"/>
        <pc:sldMkLst>
          <pc:docMk/>
          <pc:sldMk cId="1678513824" sldId="935"/>
        </pc:sldMkLst>
        <pc:spChg chg="add mod">
          <ac:chgData name="Andreas Koksrud" userId="9d9beba6-c052-407a-8599-c781a677a996" providerId="ADAL" clId="{4C89AD2D-B60A-479F-9F95-9D423A06FAEA}" dt="2024-06-14T18:19:54.613" v="6483"/>
          <ac:spMkLst>
            <pc:docMk/>
            <pc:sldMk cId="1678513824" sldId="935"/>
            <ac:spMk id="2" creationId="{791BB8FD-1C81-38DC-5A43-CAF32F603AC6}"/>
          </ac:spMkLst>
        </pc:spChg>
        <pc:spChg chg="add mod">
          <ac:chgData name="Andreas Koksrud" userId="9d9beba6-c052-407a-8599-c781a677a996" providerId="ADAL" clId="{4C89AD2D-B60A-479F-9F95-9D423A06FAEA}" dt="2024-06-14T18:19:54.613" v="6483"/>
          <ac:spMkLst>
            <pc:docMk/>
            <pc:sldMk cId="1678513824" sldId="935"/>
            <ac:spMk id="3" creationId="{BEE715C8-924E-89E0-FF32-E171CAA2C874}"/>
          </ac:spMkLst>
        </pc:spChg>
        <pc:spChg chg="mod">
          <ac:chgData name="Andreas Koksrud" userId="9d9beba6-c052-407a-8599-c781a677a996" providerId="ADAL" clId="{4C89AD2D-B60A-479F-9F95-9D423A06FAEA}" dt="2024-08-06T13:28:20.255" v="39292" actId="14100"/>
          <ac:spMkLst>
            <pc:docMk/>
            <pc:sldMk cId="1678513824" sldId="935"/>
            <ac:spMk id="10" creationId="{15D97F99-86F7-5050-D416-F947C5E33DC8}"/>
          </ac:spMkLst>
        </pc:spChg>
      </pc:sldChg>
      <pc:sldChg chg="addSp modSp add">
        <pc:chgData name="Andreas Koksrud" userId="9d9beba6-c052-407a-8599-c781a677a996" providerId="ADAL" clId="{4C89AD2D-B60A-479F-9F95-9D423A06FAEA}" dt="2024-06-14T18:19:55.618" v="6484"/>
        <pc:sldMkLst>
          <pc:docMk/>
          <pc:sldMk cId="1640846257" sldId="936"/>
        </pc:sldMkLst>
        <pc:spChg chg="add mod">
          <ac:chgData name="Andreas Koksrud" userId="9d9beba6-c052-407a-8599-c781a677a996" providerId="ADAL" clId="{4C89AD2D-B60A-479F-9F95-9D423A06FAEA}" dt="2024-06-14T18:19:55.618" v="6484"/>
          <ac:spMkLst>
            <pc:docMk/>
            <pc:sldMk cId="1640846257" sldId="936"/>
            <ac:spMk id="2" creationId="{0E0A0551-72DF-0801-B2A0-F36EBAA01C31}"/>
          </ac:spMkLst>
        </pc:spChg>
        <pc:spChg chg="add mod">
          <ac:chgData name="Andreas Koksrud" userId="9d9beba6-c052-407a-8599-c781a677a996" providerId="ADAL" clId="{4C89AD2D-B60A-479F-9F95-9D423A06FAEA}" dt="2024-06-14T18:19:55.618" v="6484"/>
          <ac:spMkLst>
            <pc:docMk/>
            <pc:sldMk cId="1640846257" sldId="936"/>
            <ac:spMk id="3" creationId="{AEB67DE2-4419-6A35-1303-4FFA243B08DC}"/>
          </ac:spMkLst>
        </pc:spChg>
      </pc:sldChg>
      <pc:sldChg chg="addSp modSp add mod">
        <pc:chgData name="Andreas Koksrud" userId="9d9beba6-c052-407a-8599-c781a677a996" providerId="ADAL" clId="{4C89AD2D-B60A-479F-9F95-9D423A06FAEA}" dt="2024-08-06T13:29:08.151" v="39368" actId="6549"/>
        <pc:sldMkLst>
          <pc:docMk/>
          <pc:sldMk cId="1343251663" sldId="937"/>
        </pc:sldMkLst>
        <pc:spChg chg="add mod">
          <ac:chgData name="Andreas Koksrud" userId="9d9beba6-c052-407a-8599-c781a677a996" providerId="ADAL" clId="{4C89AD2D-B60A-479F-9F95-9D423A06FAEA}" dt="2024-06-14T18:20:00.297" v="6487"/>
          <ac:spMkLst>
            <pc:docMk/>
            <pc:sldMk cId="1343251663" sldId="937"/>
            <ac:spMk id="2" creationId="{670F7EB4-8D5D-9A17-1683-98C8DEE44950}"/>
          </ac:spMkLst>
        </pc:spChg>
        <pc:spChg chg="mod">
          <ac:chgData name="Andreas Koksrud" userId="9d9beba6-c052-407a-8599-c781a677a996" providerId="ADAL" clId="{4C89AD2D-B60A-479F-9F95-9D423A06FAEA}" dt="2024-08-06T13:29:08.151" v="39368" actId="6549"/>
          <ac:spMkLst>
            <pc:docMk/>
            <pc:sldMk cId="1343251663" sldId="937"/>
            <ac:spMk id="4" creationId="{153DFF42-04F3-FF32-29A1-3C1146724836}"/>
          </ac:spMkLst>
        </pc:spChg>
        <pc:spChg chg="add mod">
          <ac:chgData name="Andreas Koksrud" userId="9d9beba6-c052-407a-8599-c781a677a996" providerId="ADAL" clId="{4C89AD2D-B60A-479F-9F95-9D423A06FAEA}" dt="2024-06-14T18:20:00.297" v="6487"/>
          <ac:spMkLst>
            <pc:docMk/>
            <pc:sldMk cId="1343251663" sldId="937"/>
            <ac:spMk id="5" creationId="{C561C956-1C4A-D184-51D0-81304FB91DE8}"/>
          </ac:spMkLst>
        </pc:spChg>
      </pc:sldChg>
      <pc:sldChg chg="addSp modSp add mod">
        <pc:chgData name="Andreas Koksrud" userId="9d9beba6-c052-407a-8599-c781a677a996" providerId="ADAL" clId="{4C89AD2D-B60A-479F-9F95-9D423A06FAEA}" dt="2024-08-06T13:29:28.639" v="39468" actId="20577"/>
        <pc:sldMkLst>
          <pc:docMk/>
          <pc:sldMk cId="4244963184" sldId="938"/>
        </pc:sldMkLst>
        <pc:spChg chg="add mod">
          <ac:chgData name="Andreas Koksrud" userId="9d9beba6-c052-407a-8599-c781a677a996" providerId="ADAL" clId="{4C89AD2D-B60A-479F-9F95-9D423A06FAEA}" dt="2024-06-14T18:20:02.219" v="6488"/>
          <ac:spMkLst>
            <pc:docMk/>
            <pc:sldMk cId="4244963184" sldId="938"/>
            <ac:spMk id="2" creationId="{A6A1603D-E614-D490-5E97-7F11D3A40156}"/>
          </ac:spMkLst>
        </pc:spChg>
        <pc:spChg chg="add mod">
          <ac:chgData name="Andreas Koksrud" userId="9d9beba6-c052-407a-8599-c781a677a996" providerId="ADAL" clId="{4C89AD2D-B60A-479F-9F95-9D423A06FAEA}" dt="2024-06-14T18:20:02.219" v="6488"/>
          <ac:spMkLst>
            <pc:docMk/>
            <pc:sldMk cId="4244963184" sldId="938"/>
            <ac:spMk id="3" creationId="{50E6E05E-D759-39DF-4A3C-A48ED2CBDA8B}"/>
          </ac:spMkLst>
        </pc:spChg>
        <pc:spChg chg="mod">
          <ac:chgData name="Andreas Koksrud" userId="9d9beba6-c052-407a-8599-c781a677a996" providerId="ADAL" clId="{4C89AD2D-B60A-479F-9F95-9D423A06FAEA}" dt="2024-08-06T13:29:28.639" v="39468" actId="20577"/>
          <ac:spMkLst>
            <pc:docMk/>
            <pc:sldMk cId="4244963184" sldId="938"/>
            <ac:spMk id="7" creationId="{AB39B2EF-DA75-2EBD-A607-63447DACDE5B}"/>
          </ac:spMkLst>
        </pc:spChg>
      </pc:sldChg>
      <pc:sldChg chg="addSp modSp add mod">
        <pc:chgData name="Andreas Koksrud" userId="9d9beba6-c052-407a-8599-c781a677a996" providerId="ADAL" clId="{4C89AD2D-B60A-479F-9F95-9D423A06FAEA}" dt="2024-07-20T19:00:30.718" v="26124" actId="20577"/>
        <pc:sldMkLst>
          <pc:docMk/>
          <pc:sldMk cId="4271162885" sldId="939"/>
        </pc:sldMkLst>
        <pc:spChg chg="add mod">
          <ac:chgData name="Andreas Koksrud" userId="9d9beba6-c052-407a-8599-c781a677a996" providerId="ADAL" clId="{4C89AD2D-B60A-479F-9F95-9D423A06FAEA}" dt="2024-06-14T18:22:34.559" v="6644"/>
          <ac:spMkLst>
            <pc:docMk/>
            <pc:sldMk cId="4271162885" sldId="939"/>
            <ac:spMk id="2" creationId="{E6EF352B-E62D-2EEE-F73E-40AC0571A477}"/>
          </ac:spMkLst>
        </pc:spChg>
        <pc:spChg chg="add mod">
          <ac:chgData name="Andreas Koksrud" userId="9d9beba6-c052-407a-8599-c781a677a996" providerId="ADAL" clId="{4C89AD2D-B60A-479F-9F95-9D423A06FAEA}" dt="2024-06-14T18:22:34.559" v="6644"/>
          <ac:spMkLst>
            <pc:docMk/>
            <pc:sldMk cId="4271162885" sldId="939"/>
            <ac:spMk id="4" creationId="{3A2CAB68-8A05-2C53-6B03-3DE61ABEB52F}"/>
          </ac:spMkLst>
        </pc:spChg>
        <pc:spChg chg="mod">
          <ac:chgData name="Andreas Koksrud" userId="9d9beba6-c052-407a-8599-c781a677a996" providerId="ADAL" clId="{4C89AD2D-B60A-479F-9F95-9D423A06FAEA}" dt="2024-07-20T19:00:30.718" v="26124" actId="20577"/>
          <ac:spMkLst>
            <pc:docMk/>
            <pc:sldMk cId="4271162885" sldId="939"/>
            <ac:spMk id="180" creationId="{00000000-0000-0000-0000-000000000000}"/>
          </ac:spMkLst>
        </pc:spChg>
      </pc:sldChg>
      <pc:sldChg chg="addSp modSp add">
        <pc:chgData name="Andreas Koksrud" userId="9d9beba6-c052-407a-8599-c781a677a996" providerId="ADAL" clId="{4C89AD2D-B60A-479F-9F95-9D423A06FAEA}" dt="2024-06-14T18:22:35.705" v="6645"/>
        <pc:sldMkLst>
          <pc:docMk/>
          <pc:sldMk cId="76786861" sldId="940"/>
        </pc:sldMkLst>
        <pc:spChg chg="add mod">
          <ac:chgData name="Andreas Koksrud" userId="9d9beba6-c052-407a-8599-c781a677a996" providerId="ADAL" clId="{4C89AD2D-B60A-479F-9F95-9D423A06FAEA}" dt="2024-06-14T18:22:35.705" v="6645"/>
          <ac:spMkLst>
            <pc:docMk/>
            <pc:sldMk cId="76786861" sldId="940"/>
            <ac:spMk id="2" creationId="{36AF9587-D6ED-F993-3FBE-FFAD7203A1EF}"/>
          </ac:spMkLst>
        </pc:spChg>
        <pc:spChg chg="add mod">
          <ac:chgData name="Andreas Koksrud" userId="9d9beba6-c052-407a-8599-c781a677a996" providerId="ADAL" clId="{4C89AD2D-B60A-479F-9F95-9D423A06FAEA}" dt="2024-06-14T18:22:35.705" v="6645"/>
          <ac:spMkLst>
            <pc:docMk/>
            <pc:sldMk cId="76786861" sldId="940"/>
            <ac:spMk id="3" creationId="{B413C2F3-1902-95F7-CB03-5D0B4F83B1E9}"/>
          </ac:spMkLst>
        </pc:spChg>
      </pc:sldChg>
      <pc:sldChg chg="addSp modSp add">
        <pc:chgData name="Andreas Koksrud" userId="9d9beba6-c052-407a-8599-c781a677a996" providerId="ADAL" clId="{4C89AD2D-B60A-479F-9F95-9D423A06FAEA}" dt="2024-06-14T18:22:40.183" v="6648"/>
        <pc:sldMkLst>
          <pc:docMk/>
          <pc:sldMk cId="259599803" sldId="941"/>
        </pc:sldMkLst>
        <pc:spChg chg="add mod">
          <ac:chgData name="Andreas Koksrud" userId="9d9beba6-c052-407a-8599-c781a677a996" providerId="ADAL" clId="{4C89AD2D-B60A-479F-9F95-9D423A06FAEA}" dt="2024-06-14T18:22:40.183" v="6648"/>
          <ac:spMkLst>
            <pc:docMk/>
            <pc:sldMk cId="259599803" sldId="941"/>
            <ac:spMk id="2" creationId="{9AD72738-2F49-9D24-3B33-BEFDF5A504D6}"/>
          </ac:spMkLst>
        </pc:spChg>
        <pc:spChg chg="add mod">
          <ac:chgData name="Andreas Koksrud" userId="9d9beba6-c052-407a-8599-c781a677a996" providerId="ADAL" clId="{4C89AD2D-B60A-479F-9F95-9D423A06FAEA}" dt="2024-06-14T18:22:40.183" v="6648"/>
          <ac:spMkLst>
            <pc:docMk/>
            <pc:sldMk cId="259599803" sldId="941"/>
            <ac:spMk id="4" creationId="{9E108B55-399A-539F-F2A1-D0959DE8F5C3}"/>
          </ac:spMkLst>
        </pc:spChg>
      </pc:sldChg>
      <pc:sldChg chg="addSp modSp add">
        <pc:chgData name="Andreas Koksrud" userId="9d9beba6-c052-407a-8599-c781a677a996" providerId="ADAL" clId="{4C89AD2D-B60A-479F-9F95-9D423A06FAEA}" dt="2024-06-14T18:22:41.411" v="6649"/>
        <pc:sldMkLst>
          <pc:docMk/>
          <pc:sldMk cId="617464026" sldId="942"/>
        </pc:sldMkLst>
        <pc:spChg chg="add mod">
          <ac:chgData name="Andreas Koksrud" userId="9d9beba6-c052-407a-8599-c781a677a996" providerId="ADAL" clId="{4C89AD2D-B60A-479F-9F95-9D423A06FAEA}" dt="2024-06-14T18:22:41.411" v="6649"/>
          <ac:spMkLst>
            <pc:docMk/>
            <pc:sldMk cId="617464026" sldId="942"/>
            <ac:spMk id="3" creationId="{84A65EE2-B38A-7140-3AA7-791B4144D394}"/>
          </ac:spMkLst>
        </pc:spChg>
        <pc:spChg chg="add mod">
          <ac:chgData name="Andreas Koksrud" userId="9d9beba6-c052-407a-8599-c781a677a996" providerId="ADAL" clId="{4C89AD2D-B60A-479F-9F95-9D423A06FAEA}" dt="2024-06-14T18:22:41.411" v="6649"/>
          <ac:spMkLst>
            <pc:docMk/>
            <pc:sldMk cId="617464026" sldId="942"/>
            <ac:spMk id="4" creationId="{8173962E-BB88-FF4F-CEEE-E0845749D92B}"/>
          </ac:spMkLst>
        </pc:spChg>
      </pc:sldChg>
      <pc:sldChg chg="addSp modSp add">
        <pc:chgData name="Andreas Koksrud" userId="9d9beba6-c052-407a-8599-c781a677a996" providerId="ADAL" clId="{4C89AD2D-B60A-479F-9F95-9D423A06FAEA}" dt="2024-06-14T18:23:16.873" v="6650"/>
        <pc:sldMkLst>
          <pc:docMk/>
          <pc:sldMk cId="2452820001" sldId="943"/>
        </pc:sldMkLst>
        <pc:spChg chg="add mod">
          <ac:chgData name="Andreas Koksrud" userId="9d9beba6-c052-407a-8599-c781a677a996" providerId="ADAL" clId="{4C89AD2D-B60A-479F-9F95-9D423A06FAEA}" dt="2024-06-14T18:23:16.873" v="6650"/>
          <ac:spMkLst>
            <pc:docMk/>
            <pc:sldMk cId="2452820001" sldId="943"/>
            <ac:spMk id="3" creationId="{3C169EF6-6670-EED8-F29E-3497806729F3}"/>
          </ac:spMkLst>
        </pc:spChg>
        <pc:spChg chg="add mod">
          <ac:chgData name="Andreas Koksrud" userId="9d9beba6-c052-407a-8599-c781a677a996" providerId="ADAL" clId="{4C89AD2D-B60A-479F-9F95-9D423A06FAEA}" dt="2024-06-14T18:23:16.873" v="6650"/>
          <ac:spMkLst>
            <pc:docMk/>
            <pc:sldMk cId="2452820001" sldId="943"/>
            <ac:spMk id="5" creationId="{D24EEDCF-1E5F-74A8-B3D0-D1A7F76F4093}"/>
          </ac:spMkLst>
        </pc:spChg>
      </pc:sldChg>
      <pc:sldChg chg="addSp modSp add">
        <pc:chgData name="Andreas Koksrud" userId="9d9beba6-c052-407a-8599-c781a677a996" providerId="ADAL" clId="{4C89AD2D-B60A-479F-9F95-9D423A06FAEA}" dt="2024-06-14T18:23:19.465" v="6652"/>
        <pc:sldMkLst>
          <pc:docMk/>
          <pc:sldMk cId="831372640" sldId="944"/>
        </pc:sldMkLst>
        <pc:spChg chg="add mod">
          <ac:chgData name="Andreas Koksrud" userId="9d9beba6-c052-407a-8599-c781a677a996" providerId="ADAL" clId="{4C89AD2D-B60A-479F-9F95-9D423A06FAEA}" dt="2024-06-14T18:23:19.465" v="6652"/>
          <ac:spMkLst>
            <pc:docMk/>
            <pc:sldMk cId="831372640" sldId="944"/>
            <ac:spMk id="3" creationId="{457CCFBC-6A5D-730D-BC8C-AF75E90E90DF}"/>
          </ac:spMkLst>
        </pc:spChg>
        <pc:spChg chg="add mod">
          <ac:chgData name="Andreas Koksrud" userId="9d9beba6-c052-407a-8599-c781a677a996" providerId="ADAL" clId="{4C89AD2D-B60A-479F-9F95-9D423A06FAEA}" dt="2024-06-14T18:23:19.465" v="6652"/>
          <ac:spMkLst>
            <pc:docMk/>
            <pc:sldMk cId="831372640" sldId="944"/>
            <ac:spMk id="4" creationId="{B585DD2A-806B-D39B-E1D0-313C5FA5D46A}"/>
          </ac:spMkLst>
        </pc:spChg>
      </pc:sldChg>
      <pc:sldChg chg="addSp modSp add">
        <pc:chgData name="Andreas Koksrud" userId="9d9beba6-c052-407a-8599-c781a677a996" providerId="ADAL" clId="{4C89AD2D-B60A-479F-9F95-9D423A06FAEA}" dt="2024-06-14T18:23:20.631" v="6653"/>
        <pc:sldMkLst>
          <pc:docMk/>
          <pc:sldMk cId="3301216787" sldId="945"/>
        </pc:sldMkLst>
        <pc:spChg chg="add mod">
          <ac:chgData name="Andreas Koksrud" userId="9d9beba6-c052-407a-8599-c781a677a996" providerId="ADAL" clId="{4C89AD2D-B60A-479F-9F95-9D423A06FAEA}" dt="2024-06-14T18:23:20.631" v="6653"/>
          <ac:spMkLst>
            <pc:docMk/>
            <pc:sldMk cId="3301216787" sldId="945"/>
            <ac:spMk id="3" creationId="{12F43E12-F701-F902-7325-01B77A39EF08}"/>
          </ac:spMkLst>
        </pc:spChg>
        <pc:spChg chg="add mod">
          <ac:chgData name="Andreas Koksrud" userId="9d9beba6-c052-407a-8599-c781a677a996" providerId="ADAL" clId="{4C89AD2D-B60A-479F-9F95-9D423A06FAEA}" dt="2024-06-14T18:23:20.631" v="6653"/>
          <ac:spMkLst>
            <pc:docMk/>
            <pc:sldMk cId="3301216787" sldId="945"/>
            <ac:spMk id="5" creationId="{D8450E26-15C0-8ACC-6FC8-BF5D04CD9185}"/>
          </ac:spMkLst>
        </pc:spChg>
      </pc:sldChg>
      <pc:sldChg chg="addSp modSp add">
        <pc:chgData name="Andreas Koksrud" userId="9d9beba6-c052-407a-8599-c781a677a996" providerId="ADAL" clId="{4C89AD2D-B60A-479F-9F95-9D423A06FAEA}" dt="2024-06-14T18:23:21.605" v="6654"/>
        <pc:sldMkLst>
          <pc:docMk/>
          <pc:sldMk cId="3558541316" sldId="946"/>
        </pc:sldMkLst>
        <pc:spChg chg="add mod">
          <ac:chgData name="Andreas Koksrud" userId="9d9beba6-c052-407a-8599-c781a677a996" providerId="ADAL" clId="{4C89AD2D-B60A-479F-9F95-9D423A06FAEA}" dt="2024-06-14T18:23:21.605" v="6654"/>
          <ac:spMkLst>
            <pc:docMk/>
            <pc:sldMk cId="3558541316" sldId="946"/>
            <ac:spMk id="3" creationId="{CA852D5C-7E0D-3E86-72F5-E2BE2ABF710F}"/>
          </ac:spMkLst>
        </pc:spChg>
        <pc:spChg chg="add mod">
          <ac:chgData name="Andreas Koksrud" userId="9d9beba6-c052-407a-8599-c781a677a996" providerId="ADAL" clId="{4C89AD2D-B60A-479F-9F95-9D423A06FAEA}" dt="2024-06-14T18:23:21.605" v="6654"/>
          <ac:spMkLst>
            <pc:docMk/>
            <pc:sldMk cId="3558541316" sldId="946"/>
            <ac:spMk id="4" creationId="{A3106713-D15E-53AF-DF34-EF62F5DEBDF3}"/>
          </ac:spMkLst>
        </pc:spChg>
      </pc:sldChg>
      <pc:sldChg chg="addSp modSp add">
        <pc:chgData name="Andreas Koksrud" userId="9d9beba6-c052-407a-8599-c781a677a996" providerId="ADAL" clId="{4C89AD2D-B60A-479F-9F95-9D423A06FAEA}" dt="2024-06-14T18:23:25.711" v="6658"/>
        <pc:sldMkLst>
          <pc:docMk/>
          <pc:sldMk cId="1488992746" sldId="947"/>
        </pc:sldMkLst>
        <pc:spChg chg="add mod">
          <ac:chgData name="Andreas Koksrud" userId="9d9beba6-c052-407a-8599-c781a677a996" providerId="ADAL" clId="{4C89AD2D-B60A-479F-9F95-9D423A06FAEA}" dt="2024-06-14T18:23:25.711" v="6658"/>
          <ac:spMkLst>
            <pc:docMk/>
            <pc:sldMk cId="1488992746" sldId="947"/>
            <ac:spMk id="3" creationId="{7DBB5A89-16EC-4CC9-3788-496FCC35E72D}"/>
          </ac:spMkLst>
        </pc:spChg>
        <pc:spChg chg="add mod">
          <ac:chgData name="Andreas Koksrud" userId="9d9beba6-c052-407a-8599-c781a677a996" providerId="ADAL" clId="{4C89AD2D-B60A-479F-9F95-9D423A06FAEA}" dt="2024-06-14T18:23:25.711" v="6658"/>
          <ac:spMkLst>
            <pc:docMk/>
            <pc:sldMk cId="1488992746" sldId="947"/>
            <ac:spMk id="4" creationId="{7C36F6FE-4DFA-556F-4CE8-643236914185}"/>
          </ac:spMkLst>
        </pc:spChg>
      </pc:sldChg>
      <pc:sldChg chg="addSp modSp add">
        <pc:chgData name="Andreas Koksrud" userId="9d9beba6-c052-407a-8599-c781a677a996" providerId="ADAL" clId="{4C89AD2D-B60A-479F-9F95-9D423A06FAEA}" dt="2024-06-14T18:23:29.418" v="6661"/>
        <pc:sldMkLst>
          <pc:docMk/>
          <pc:sldMk cId="3691710986" sldId="948"/>
        </pc:sldMkLst>
        <pc:spChg chg="add mod">
          <ac:chgData name="Andreas Koksrud" userId="9d9beba6-c052-407a-8599-c781a677a996" providerId="ADAL" clId="{4C89AD2D-B60A-479F-9F95-9D423A06FAEA}" dt="2024-06-14T18:23:29.418" v="6661"/>
          <ac:spMkLst>
            <pc:docMk/>
            <pc:sldMk cId="3691710986" sldId="948"/>
            <ac:spMk id="3" creationId="{FCECE710-782A-1158-E64C-C4F05AD52C5E}"/>
          </ac:spMkLst>
        </pc:spChg>
        <pc:spChg chg="add mod">
          <ac:chgData name="Andreas Koksrud" userId="9d9beba6-c052-407a-8599-c781a677a996" providerId="ADAL" clId="{4C89AD2D-B60A-479F-9F95-9D423A06FAEA}" dt="2024-06-14T18:23:29.418" v="6661"/>
          <ac:spMkLst>
            <pc:docMk/>
            <pc:sldMk cId="3691710986" sldId="948"/>
            <ac:spMk id="4" creationId="{B6ED1B6B-095A-0432-2E5E-7E52F8BE2216}"/>
          </ac:spMkLst>
        </pc:spChg>
      </pc:sldChg>
      <pc:sldChg chg="addSp modSp add">
        <pc:chgData name="Andreas Koksrud" userId="9d9beba6-c052-407a-8599-c781a677a996" providerId="ADAL" clId="{4C89AD2D-B60A-479F-9F95-9D423A06FAEA}" dt="2024-06-14T18:23:33.176" v="6664"/>
        <pc:sldMkLst>
          <pc:docMk/>
          <pc:sldMk cId="1547393795" sldId="949"/>
        </pc:sldMkLst>
        <pc:spChg chg="add mod">
          <ac:chgData name="Andreas Koksrud" userId="9d9beba6-c052-407a-8599-c781a677a996" providerId="ADAL" clId="{4C89AD2D-B60A-479F-9F95-9D423A06FAEA}" dt="2024-06-14T18:23:33.176" v="6664"/>
          <ac:spMkLst>
            <pc:docMk/>
            <pc:sldMk cId="1547393795" sldId="949"/>
            <ac:spMk id="3" creationId="{0A52683A-5F94-B07A-BCDE-2020421FF659}"/>
          </ac:spMkLst>
        </pc:spChg>
        <pc:spChg chg="add mod">
          <ac:chgData name="Andreas Koksrud" userId="9d9beba6-c052-407a-8599-c781a677a996" providerId="ADAL" clId="{4C89AD2D-B60A-479F-9F95-9D423A06FAEA}" dt="2024-06-14T18:23:33.176" v="6664"/>
          <ac:spMkLst>
            <pc:docMk/>
            <pc:sldMk cId="1547393795" sldId="949"/>
            <ac:spMk id="6" creationId="{B94BB94E-EE99-3D04-B4F6-5BDD03C47B50}"/>
          </ac:spMkLst>
        </pc:spChg>
      </pc:sldChg>
      <pc:sldChg chg="addSp modSp add">
        <pc:chgData name="Andreas Koksrud" userId="9d9beba6-c052-407a-8599-c781a677a996" providerId="ADAL" clId="{4C89AD2D-B60A-479F-9F95-9D423A06FAEA}" dt="2024-06-14T18:23:34.260" v="6665"/>
        <pc:sldMkLst>
          <pc:docMk/>
          <pc:sldMk cId="2750337227" sldId="950"/>
        </pc:sldMkLst>
        <pc:spChg chg="add mod">
          <ac:chgData name="Andreas Koksrud" userId="9d9beba6-c052-407a-8599-c781a677a996" providerId="ADAL" clId="{4C89AD2D-B60A-479F-9F95-9D423A06FAEA}" dt="2024-06-14T18:23:34.260" v="6665"/>
          <ac:spMkLst>
            <pc:docMk/>
            <pc:sldMk cId="2750337227" sldId="950"/>
            <ac:spMk id="3" creationId="{A902EC83-1181-E459-8E83-A43E69825F15}"/>
          </ac:spMkLst>
        </pc:spChg>
        <pc:spChg chg="add mod">
          <ac:chgData name="Andreas Koksrud" userId="9d9beba6-c052-407a-8599-c781a677a996" providerId="ADAL" clId="{4C89AD2D-B60A-479F-9F95-9D423A06FAEA}" dt="2024-06-14T18:23:34.260" v="6665"/>
          <ac:spMkLst>
            <pc:docMk/>
            <pc:sldMk cId="2750337227" sldId="950"/>
            <ac:spMk id="4" creationId="{5AB85F1B-36EA-6EA1-C9AB-7C8698B57DCD}"/>
          </ac:spMkLst>
        </pc:spChg>
      </pc:sldChg>
      <pc:sldChg chg="addSp modSp add">
        <pc:chgData name="Andreas Koksrud" userId="9d9beba6-c052-407a-8599-c781a677a996" providerId="ADAL" clId="{4C89AD2D-B60A-479F-9F95-9D423A06FAEA}" dt="2024-06-14T18:23:37.433" v="6666"/>
        <pc:sldMkLst>
          <pc:docMk/>
          <pc:sldMk cId="1760940084" sldId="951"/>
        </pc:sldMkLst>
        <pc:spChg chg="add mod">
          <ac:chgData name="Andreas Koksrud" userId="9d9beba6-c052-407a-8599-c781a677a996" providerId="ADAL" clId="{4C89AD2D-B60A-479F-9F95-9D423A06FAEA}" dt="2024-06-14T18:23:37.433" v="6666"/>
          <ac:spMkLst>
            <pc:docMk/>
            <pc:sldMk cId="1760940084" sldId="951"/>
            <ac:spMk id="2" creationId="{913A5A6F-61E9-F718-DA1D-7D93CC8AD998}"/>
          </ac:spMkLst>
        </pc:spChg>
        <pc:spChg chg="add mod">
          <ac:chgData name="Andreas Koksrud" userId="9d9beba6-c052-407a-8599-c781a677a996" providerId="ADAL" clId="{4C89AD2D-B60A-479F-9F95-9D423A06FAEA}" dt="2024-06-14T18:23:37.433" v="6666"/>
          <ac:spMkLst>
            <pc:docMk/>
            <pc:sldMk cId="1760940084" sldId="951"/>
            <ac:spMk id="5" creationId="{D11CBD96-12BB-08CF-B4C1-F5C3B38F8998}"/>
          </ac:spMkLst>
        </pc:spChg>
      </pc:sldChg>
      <pc:sldChg chg="addSp modSp add">
        <pc:chgData name="Andreas Koksrud" userId="9d9beba6-c052-407a-8599-c781a677a996" providerId="ADAL" clId="{4C89AD2D-B60A-479F-9F95-9D423A06FAEA}" dt="2024-06-14T18:23:39.639" v="6667"/>
        <pc:sldMkLst>
          <pc:docMk/>
          <pc:sldMk cId="3149545615" sldId="952"/>
        </pc:sldMkLst>
        <pc:spChg chg="add mod">
          <ac:chgData name="Andreas Koksrud" userId="9d9beba6-c052-407a-8599-c781a677a996" providerId="ADAL" clId="{4C89AD2D-B60A-479F-9F95-9D423A06FAEA}" dt="2024-06-14T18:23:39.639" v="6667"/>
          <ac:spMkLst>
            <pc:docMk/>
            <pc:sldMk cId="3149545615" sldId="952"/>
            <ac:spMk id="2" creationId="{C9C8F01D-EE8D-B612-99FA-147FAD8F88CE}"/>
          </ac:spMkLst>
        </pc:spChg>
        <pc:spChg chg="add mod">
          <ac:chgData name="Andreas Koksrud" userId="9d9beba6-c052-407a-8599-c781a677a996" providerId="ADAL" clId="{4C89AD2D-B60A-479F-9F95-9D423A06FAEA}" dt="2024-06-14T18:23:39.639" v="6667"/>
          <ac:spMkLst>
            <pc:docMk/>
            <pc:sldMk cId="3149545615" sldId="952"/>
            <ac:spMk id="7" creationId="{2EC2B93E-8F05-7461-8E4E-50D055129B8C}"/>
          </ac:spMkLst>
        </pc:spChg>
      </pc:sldChg>
      <pc:sldChg chg="addSp modSp add">
        <pc:chgData name="Andreas Koksrud" userId="9d9beba6-c052-407a-8599-c781a677a996" providerId="ADAL" clId="{4C89AD2D-B60A-479F-9F95-9D423A06FAEA}" dt="2024-06-14T18:23:44.192" v="6668"/>
        <pc:sldMkLst>
          <pc:docMk/>
          <pc:sldMk cId="1639579349" sldId="953"/>
        </pc:sldMkLst>
        <pc:spChg chg="add mod">
          <ac:chgData name="Andreas Koksrud" userId="9d9beba6-c052-407a-8599-c781a677a996" providerId="ADAL" clId="{4C89AD2D-B60A-479F-9F95-9D423A06FAEA}" dt="2024-06-14T18:23:44.192" v="6668"/>
          <ac:spMkLst>
            <pc:docMk/>
            <pc:sldMk cId="1639579349" sldId="953"/>
            <ac:spMk id="2" creationId="{0E94FAC2-FC4A-96FF-8B0D-64742AD58342}"/>
          </ac:spMkLst>
        </pc:spChg>
        <pc:spChg chg="add mod">
          <ac:chgData name="Andreas Koksrud" userId="9d9beba6-c052-407a-8599-c781a677a996" providerId="ADAL" clId="{4C89AD2D-B60A-479F-9F95-9D423A06FAEA}" dt="2024-06-14T18:23:44.192" v="6668"/>
          <ac:spMkLst>
            <pc:docMk/>
            <pc:sldMk cId="1639579349" sldId="953"/>
            <ac:spMk id="5" creationId="{203565F2-A241-F539-AE13-C8512BA23C15}"/>
          </ac:spMkLst>
        </pc:spChg>
      </pc:sldChg>
      <pc:sldChg chg="addSp modSp add setBg">
        <pc:chgData name="Andreas Koksrud" userId="9d9beba6-c052-407a-8599-c781a677a996" providerId="ADAL" clId="{4C89AD2D-B60A-479F-9F95-9D423A06FAEA}" dt="2024-06-14T18:23:46.824" v="6669"/>
        <pc:sldMkLst>
          <pc:docMk/>
          <pc:sldMk cId="621067258" sldId="954"/>
        </pc:sldMkLst>
        <pc:spChg chg="add mod">
          <ac:chgData name="Andreas Koksrud" userId="9d9beba6-c052-407a-8599-c781a677a996" providerId="ADAL" clId="{4C89AD2D-B60A-479F-9F95-9D423A06FAEA}" dt="2024-06-14T18:23:46.824" v="6669"/>
          <ac:spMkLst>
            <pc:docMk/>
            <pc:sldMk cId="621067258" sldId="954"/>
            <ac:spMk id="2" creationId="{4064B696-41FB-7407-18EC-D1F31C4595FD}"/>
          </ac:spMkLst>
        </pc:spChg>
        <pc:spChg chg="add mod">
          <ac:chgData name="Andreas Koksrud" userId="9d9beba6-c052-407a-8599-c781a677a996" providerId="ADAL" clId="{4C89AD2D-B60A-479F-9F95-9D423A06FAEA}" dt="2024-06-14T18:23:46.824" v="6669"/>
          <ac:spMkLst>
            <pc:docMk/>
            <pc:sldMk cId="621067258" sldId="954"/>
            <ac:spMk id="3" creationId="{CB2B9C7C-D0E0-7856-6CE2-E610803AC57A}"/>
          </ac:spMkLst>
        </pc:spChg>
      </pc:sldChg>
      <pc:sldChg chg="addSp modSp add mod">
        <pc:chgData name="Andreas Koksrud" userId="9d9beba6-c052-407a-8599-c781a677a996" providerId="ADAL" clId="{4C89AD2D-B60A-479F-9F95-9D423A06FAEA}" dt="2024-06-14T18:24:04.204" v="6683" actId="20577"/>
        <pc:sldMkLst>
          <pc:docMk/>
          <pc:sldMk cId="900096217" sldId="955"/>
        </pc:sldMkLst>
        <pc:spChg chg="add mod">
          <ac:chgData name="Andreas Koksrud" userId="9d9beba6-c052-407a-8599-c781a677a996" providerId="ADAL" clId="{4C89AD2D-B60A-479F-9F95-9D423A06FAEA}" dt="2024-06-14T18:23:59.091" v="6677"/>
          <ac:spMkLst>
            <pc:docMk/>
            <pc:sldMk cId="900096217" sldId="955"/>
            <ac:spMk id="3" creationId="{A96FD00A-64BA-F461-517E-4AC6E9D83052}"/>
          </ac:spMkLst>
        </pc:spChg>
        <pc:spChg chg="add mod">
          <ac:chgData name="Andreas Koksrud" userId="9d9beba6-c052-407a-8599-c781a677a996" providerId="ADAL" clId="{4C89AD2D-B60A-479F-9F95-9D423A06FAEA}" dt="2024-06-14T18:24:04.204" v="6683" actId="20577"/>
          <ac:spMkLst>
            <pc:docMk/>
            <pc:sldMk cId="900096217" sldId="955"/>
            <ac:spMk id="5" creationId="{44123601-5542-285D-2F12-E1CAC6FB9891}"/>
          </ac:spMkLst>
        </pc:spChg>
      </pc:sldChg>
      <pc:sldChg chg="addSp delSp modSp add del mod">
        <pc:chgData name="Andreas Koksrud" userId="9d9beba6-c052-407a-8599-c781a677a996" providerId="ADAL" clId="{4C89AD2D-B60A-479F-9F95-9D423A06FAEA}" dt="2024-07-01T18:56:27.681" v="16966" actId="47"/>
        <pc:sldMkLst>
          <pc:docMk/>
          <pc:sldMk cId="710612878" sldId="956"/>
        </pc:sldMkLst>
        <pc:spChg chg="add mod">
          <ac:chgData name="Andreas Koksrud" userId="9d9beba6-c052-407a-8599-c781a677a996" providerId="ADAL" clId="{4C89AD2D-B60A-479F-9F95-9D423A06FAEA}" dt="2024-06-14T18:15:01.655" v="6051"/>
          <ac:spMkLst>
            <pc:docMk/>
            <pc:sldMk cId="710612878" sldId="956"/>
            <ac:spMk id="3" creationId="{FA843765-07C8-3AC7-60CB-8B0176C87519}"/>
          </ac:spMkLst>
        </pc:spChg>
        <pc:spChg chg="add mod">
          <ac:chgData name="Andreas Koksrud" userId="9d9beba6-c052-407a-8599-c781a677a996" providerId="ADAL" clId="{4C89AD2D-B60A-479F-9F95-9D423A06FAEA}" dt="2024-06-14T18:15:01.655" v="6051"/>
          <ac:spMkLst>
            <pc:docMk/>
            <pc:sldMk cId="710612878" sldId="956"/>
            <ac:spMk id="5" creationId="{4332C754-181F-671F-D83E-5644260EEDBF}"/>
          </ac:spMkLst>
        </pc:spChg>
        <pc:spChg chg="del">
          <ac:chgData name="Andreas Koksrud" userId="9d9beba6-c052-407a-8599-c781a677a996" providerId="ADAL" clId="{4C89AD2D-B60A-479F-9F95-9D423A06FAEA}" dt="2024-06-11T10:59:26.035" v="4554" actId="478"/>
          <ac:spMkLst>
            <pc:docMk/>
            <pc:sldMk cId="710612878" sldId="956"/>
            <ac:spMk id="10" creationId="{54FB830F-DBF4-1B20-3C76-0E40DC07965B}"/>
          </ac:spMkLst>
        </pc:spChg>
        <pc:spChg chg="del mod">
          <ac:chgData name="Andreas Koksrud" userId="9d9beba6-c052-407a-8599-c781a677a996" providerId="ADAL" clId="{4C89AD2D-B60A-479F-9F95-9D423A06FAEA}" dt="2024-06-11T10:59:22.861" v="4553" actId="478"/>
          <ac:spMkLst>
            <pc:docMk/>
            <pc:sldMk cId="710612878" sldId="956"/>
            <ac:spMk id="13" creationId="{252FE080-F115-3517-B2CA-BD200A8AADA8}"/>
          </ac:spMkLst>
        </pc:spChg>
        <pc:spChg chg="del">
          <ac:chgData name="Andreas Koksrud" userId="9d9beba6-c052-407a-8599-c781a677a996" providerId="ADAL" clId="{4C89AD2D-B60A-479F-9F95-9D423A06FAEA}" dt="2024-06-11T10:59:30.350" v="4556" actId="478"/>
          <ac:spMkLst>
            <pc:docMk/>
            <pc:sldMk cId="710612878" sldId="956"/>
            <ac:spMk id="18" creationId="{689B3815-DD1B-BFC6-4AC3-949A67D41B7D}"/>
          </ac:spMkLst>
        </pc:spChg>
        <pc:picChg chg="add mod">
          <ac:chgData name="Andreas Koksrud" userId="9d9beba6-c052-407a-8599-c781a677a996" providerId="ADAL" clId="{4C89AD2D-B60A-479F-9F95-9D423A06FAEA}" dt="2024-06-11T11:02:59.743" v="4576" actId="1076"/>
          <ac:picMkLst>
            <pc:docMk/>
            <pc:sldMk cId="710612878" sldId="956"/>
            <ac:picMk id="4" creationId="{1DCEC257-88FC-30D6-F99E-2119FFE8D009}"/>
          </ac:picMkLst>
        </pc:picChg>
        <pc:picChg chg="add mod ord">
          <ac:chgData name="Andreas Koksrud" userId="9d9beba6-c052-407a-8599-c781a677a996" providerId="ADAL" clId="{4C89AD2D-B60A-479F-9F95-9D423A06FAEA}" dt="2024-06-11T11:00:39.971" v="4567" actId="1076"/>
          <ac:picMkLst>
            <pc:docMk/>
            <pc:sldMk cId="710612878" sldId="956"/>
            <ac:picMk id="6" creationId="{D8EC1C5A-9B95-C332-83FA-6AC87921E54D}"/>
          </ac:picMkLst>
        </pc:picChg>
        <pc:picChg chg="add mod">
          <ac:chgData name="Andreas Koksrud" userId="9d9beba6-c052-407a-8599-c781a677a996" providerId="ADAL" clId="{4C89AD2D-B60A-479F-9F95-9D423A06FAEA}" dt="2024-06-11T11:00:38.357" v="4566" actId="1076"/>
          <ac:picMkLst>
            <pc:docMk/>
            <pc:sldMk cId="710612878" sldId="956"/>
            <ac:picMk id="8" creationId="{73D8CAE5-5322-FE3D-6DB6-BED3FA3D0623}"/>
          </ac:picMkLst>
        </pc:picChg>
        <pc:picChg chg="del">
          <ac:chgData name="Andreas Koksrud" userId="9d9beba6-c052-407a-8599-c781a677a996" providerId="ADAL" clId="{4C89AD2D-B60A-479F-9F95-9D423A06FAEA}" dt="2024-06-11T10:59:21.280" v="4551" actId="478"/>
          <ac:picMkLst>
            <pc:docMk/>
            <pc:sldMk cId="710612878" sldId="956"/>
            <ac:picMk id="9" creationId="{E632C49C-0402-44E0-7A4D-52ABC0883461}"/>
          </ac:picMkLst>
        </pc:picChg>
        <pc:picChg chg="add mod">
          <ac:chgData name="Andreas Koksrud" userId="9d9beba6-c052-407a-8599-c781a677a996" providerId="ADAL" clId="{4C89AD2D-B60A-479F-9F95-9D423A06FAEA}" dt="2024-06-11T11:01:29.533" v="4571" actId="1076"/>
          <ac:picMkLst>
            <pc:docMk/>
            <pc:sldMk cId="710612878" sldId="956"/>
            <ac:picMk id="17" creationId="{AB830461-A165-DC8B-EB8F-B34C5F230467}"/>
          </ac:picMkLst>
        </pc:picChg>
        <pc:picChg chg="add del mod ord">
          <ac:chgData name="Andreas Koksrud" userId="9d9beba6-c052-407a-8599-c781a677a996" providerId="ADAL" clId="{4C89AD2D-B60A-479F-9F95-9D423A06FAEA}" dt="2024-06-11T11:03:42.181" v="4581" actId="478"/>
          <ac:picMkLst>
            <pc:docMk/>
            <pc:sldMk cId="710612878" sldId="956"/>
            <ac:picMk id="21" creationId="{8F8B04AE-98CC-8B5B-705C-231D4DDC65D9}"/>
          </ac:picMkLst>
        </pc:picChg>
        <pc:picChg chg="add del">
          <ac:chgData name="Andreas Koksrud" userId="9d9beba6-c052-407a-8599-c781a677a996" providerId="ADAL" clId="{4C89AD2D-B60A-479F-9F95-9D423A06FAEA}" dt="2024-06-11T11:03:43.882" v="4582" actId="478"/>
          <ac:picMkLst>
            <pc:docMk/>
            <pc:sldMk cId="710612878" sldId="956"/>
            <ac:picMk id="25" creationId="{2E9961A5-D98B-97AA-81B7-63238C454A76}"/>
          </ac:picMkLst>
        </pc:picChg>
        <pc:picChg chg="add mod ord">
          <ac:chgData name="Andreas Koksrud" userId="9d9beba6-c052-407a-8599-c781a677a996" providerId="ADAL" clId="{4C89AD2D-B60A-479F-9F95-9D423A06FAEA}" dt="2024-06-11T11:05:18.407" v="4590" actId="1076"/>
          <ac:picMkLst>
            <pc:docMk/>
            <pc:sldMk cId="710612878" sldId="956"/>
            <ac:picMk id="27" creationId="{2DAB582B-A889-29AF-1981-95843A34F32D}"/>
          </ac:picMkLst>
        </pc:picChg>
        <pc:picChg chg="add mod">
          <ac:chgData name="Andreas Koksrud" userId="9d9beba6-c052-407a-8599-c781a677a996" providerId="ADAL" clId="{4C89AD2D-B60A-479F-9F95-9D423A06FAEA}" dt="2024-06-11T11:05:21.019" v="4591" actId="1076"/>
          <ac:picMkLst>
            <pc:docMk/>
            <pc:sldMk cId="710612878" sldId="956"/>
            <ac:picMk id="30" creationId="{FD70291B-819F-91FE-EA32-8D57A4F4BDD0}"/>
          </ac:picMkLst>
        </pc:picChg>
        <pc:cxnChg chg="mod ord">
          <ac:chgData name="Andreas Koksrud" userId="9d9beba6-c052-407a-8599-c781a677a996" providerId="ADAL" clId="{4C89AD2D-B60A-479F-9F95-9D423A06FAEA}" dt="2024-06-11T11:05:18.407" v="4590" actId="1076"/>
          <ac:cxnSpMkLst>
            <pc:docMk/>
            <pc:sldMk cId="710612878" sldId="956"/>
            <ac:cxnSpMk id="12" creationId="{9B6E8DAF-67C9-ED70-3B04-3C8637A4A1DF}"/>
          </ac:cxnSpMkLst>
        </pc:cxnChg>
        <pc:cxnChg chg="mod">
          <ac:chgData name="Andreas Koksrud" userId="9d9beba6-c052-407a-8599-c781a677a996" providerId="ADAL" clId="{4C89AD2D-B60A-479F-9F95-9D423A06FAEA}" dt="2024-06-11T11:00:45.805" v="4569" actId="14100"/>
          <ac:cxnSpMkLst>
            <pc:docMk/>
            <pc:sldMk cId="710612878" sldId="956"/>
            <ac:cxnSpMk id="14" creationId="{DBF7F714-869C-033E-BBE2-33225E14A83C}"/>
          </ac:cxnSpMkLst>
        </pc:cxnChg>
        <pc:cxnChg chg="del">
          <ac:chgData name="Andreas Koksrud" userId="9d9beba6-c052-407a-8599-c781a677a996" providerId="ADAL" clId="{4C89AD2D-B60A-479F-9F95-9D423A06FAEA}" dt="2024-06-11T10:59:30.350" v="4556" actId="478"/>
          <ac:cxnSpMkLst>
            <pc:docMk/>
            <pc:sldMk cId="710612878" sldId="956"/>
            <ac:cxnSpMk id="19" creationId="{9C699369-623A-3E79-0C3E-04851F5A9734}"/>
          </ac:cxnSpMkLst>
        </pc:cxnChg>
      </pc:sldChg>
      <pc:sldChg chg="addSp delSp modSp add mod">
        <pc:chgData name="Andreas Koksrud" userId="9d9beba6-c052-407a-8599-c781a677a996" providerId="ADAL" clId="{4C89AD2D-B60A-479F-9F95-9D423A06FAEA}" dt="2024-08-04T15:50:03.536" v="36063" actId="790"/>
        <pc:sldMkLst>
          <pc:docMk/>
          <pc:sldMk cId="3891081161" sldId="957"/>
        </pc:sldMkLst>
        <pc:spChg chg="add mod">
          <ac:chgData name="Andreas Koksrud" userId="9d9beba6-c052-407a-8599-c781a677a996" providerId="ADAL" clId="{4C89AD2D-B60A-479F-9F95-9D423A06FAEA}" dt="2024-06-14T15:02:35.815" v="5426" actId="20577"/>
          <ac:spMkLst>
            <pc:docMk/>
            <pc:sldMk cId="3891081161" sldId="957"/>
            <ac:spMk id="2" creationId="{092F375E-88F1-2491-C4B4-4FFB2575B3FC}"/>
          </ac:spMkLst>
        </pc:spChg>
        <pc:spChg chg="add mod">
          <ac:chgData name="Andreas Koksrud" userId="9d9beba6-c052-407a-8599-c781a677a996" providerId="ADAL" clId="{4C89AD2D-B60A-479F-9F95-9D423A06FAEA}" dt="2024-08-04T15:50:03.536" v="36063" actId="790"/>
          <ac:spMkLst>
            <pc:docMk/>
            <pc:sldMk cId="3891081161" sldId="957"/>
            <ac:spMk id="3" creationId="{F59EEECA-109D-5388-A048-2DDBD1869174}"/>
          </ac:spMkLst>
        </pc:spChg>
        <pc:spChg chg="add del mod">
          <ac:chgData name="Andreas Koksrud" userId="9d9beba6-c052-407a-8599-c781a677a996" providerId="ADAL" clId="{4C89AD2D-B60A-479F-9F95-9D423A06FAEA}" dt="2024-06-17T18:36:30.918" v="11282" actId="478"/>
          <ac:spMkLst>
            <pc:docMk/>
            <pc:sldMk cId="3891081161" sldId="957"/>
            <ac:spMk id="4" creationId="{0114B071-0FD4-F7BB-E6D7-8CBCBBAFA715}"/>
          </ac:spMkLst>
        </pc:spChg>
        <pc:spChg chg="add mod">
          <ac:chgData name="Andreas Koksrud" userId="9d9beba6-c052-407a-8599-c781a677a996" providerId="ADAL" clId="{4C89AD2D-B60A-479F-9F95-9D423A06FAEA}" dt="2024-08-03T09:39:35.855" v="35408" actId="1076"/>
          <ac:spMkLst>
            <pc:docMk/>
            <pc:sldMk cId="3891081161" sldId="957"/>
            <ac:spMk id="4" creationId="{8404ECDC-CA8F-CF03-541A-F191CC9A3ABD}"/>
          </ac:spMkLst>
        </pc:spChg>
        <pc:spChg chg="add del mod">
          <ac:chgData name="Andreas Koksrud" userId="9d9beba6-c052-407a-8599-c781a677a996" providerId="ADAL" clId="{4C89AD2D-B60A-479F-9F95-9D423A06FAEA}" dt="2024-06-14T17:38:23.152" v="5477" actId="478"/>
          <ac:spMkLst>
            <pc:docMk/>
            <pc:sldMk cId="3891081161" sldId="957"/>
            <ac:spMk id="4" creationId="{983E76E7-A707-9589-938A-3A5E56DFB3F6}"/>
          </ac:spMkLst>
        </pc:spChg>
        <pc:spChg chg="add mod">
          <ac:chgData name="Andreas Koksrud" userId="9d9beba6-c052-407a-8599-c781a677a996" providerId="ADAL" clId="{4C89AD2D-B60A-479F-9F95-9D423A06FAEA}" dt="2024-08-03T09:39:50.108" v="35438" actId="20577"/>
          <ac:spMkLst>
            <pc:docMk/>
            <pc:sldMk cId="3891081161" sldId="957"/>
            <ac:spMk id="5" creationId="{A9096DD0-6AF2-620C-D74F-665FE2D6FDA2}"/>
          </ac:spMkLst>
        </pc:spChg>
        <pc:spChg chg="add mod">
          <ac:chgData name="Andreas Koksrud" userId="9d9beba6-c052-407a-8599-c781a677a996" providerId="ADAL" clId="{4C89AD2D-B60A-479F-9F95-9D423A06FAEA}" dt="2024-06-22T19:52:52.587" v="11529" actId="20577"/>
          <ac:spMkLst>
            <pc:docMk/>
            <pc:sldMk cId="3891081161" sldId="957"/>
            <ac:spMk id="37" creationId="{95B27A29-FE90-9A04-68D9-F0B8445DA3A2}"/>
          </ac:spMkLst>
        </pc:spChg>
        <pc:spChg chg="add mod">
          <ac:chgData name="Andreas Koksrud" userId="9d9beba6-c052-407a-8599-c781a677a996" providerId="ADAL" clId="{4C89AD2D-B60A-479F-9F95-9D423A06FAEA}" dt="2024-07-02T15:21:21.219" v="18750" actId="6549"/>
          <ac:spMkLst>
            <pc:docMk/>
            <pc:sldMk cId="3891081161" sldId="957"/>
            <ac:spMk id="38" creationId="{441691CC-9FA7-3018-1713-2E8E242F570C}"/>
          </ac:spMkLst>
        </pc:spChg>
        <pc:spChg chg="add mod">
          <ac:chgData name="Andreas Koksrud" userId="9d9beba6-c052-407a-8599-c781a677a996" providerId="ADAL" clId="{4C89AD2D-B60A-479F-9F95-9D423A06FAEA}" dt="2024-06-14T18:14:06.310" v="6017"/>
          <ac:spMkLst>
            <pc:docMk/>
            <pc:sldMk cId="3891081161" sldId="957"/>
            <ac:spMk id="46" creationId="{4E062DF5-099B-D535-7830-ECF433AE23F5}"/>
          </ac:spMkLst>
        </pc:spChg>
        <pc:spChg chg="add mod">
          <ac:chgData name="Andreas Koksrud" userId="9d9beba6-c052-407a-8599-c781a677a996" providerId="ADAL" clId="{4C89AD2D-B60A-479F-9F95-9D423A06FAEA}" dt="2024-06-14T18:14:06.310" v="6017"/>
          <ac:spMkLst>
            <pc:docMk/>
            <pc:sldMk cId="3891081161" sldId="957"/>
            <ac:spMk id="47" creationId="{713F7C4B-5CF6-CD54-CC64-EEF0747F9838}"/>
          </ac:spMkLst>
        </pc:spChg>
        <pc:spChg chg="del mod">
          <ac:chgData name="Andreas Koksrud" userId="9d9beba6-c052-407a-8599-c781a677a996" providerId="ADAL" clId="{4C89AD2D-B60A-479F-9F95-9D423A06FAEA}" dt="2024-06-17T18:36:27.681" v="11281" actId="478"/>
          <ac:spMkLst>
            <pc:docMk/>
            <pc:sldMk cId="3891081161" sldId="957"/>
            <ac:spMk id="180" creationId="{00000000-0000-0000-0000-000000000000}"/>
          </ac:spMkLst>
        </pc:spChg>
        <pc:spChg chg="del">
          <ac:chgData name="Andreas Koksrud" userId="9d9beba6-c052-407a-8599-c781a677a996" providerId="ADAL" clId="{4C89AD2D-B60A-479F-9F95-9D423A06FAEA}" dt="2024-06-14T15:02:40.040" v="5427" actId="478"/>
          <ac:spMkLst>
            <pc:docMk/>
            <pc:sldMk cId="3891081161" sldId="957"/>
            <ac:spMk id="181" creationId="{00000000-0000-0000-0000-000000000000}"/>
          </ac:spMkLst>
        </pc:spChg>
        <pc:picChg chg="add del mod">
          <ac:chgData name="Andreas Koksrud" userId="9d9beba6-c052-407a-8599-c781a677a996" providerId="ADAL" clId="{4C89AD2D-B60A-479F-9F95-9D423A06FAEA}" dt="2024-06-14T17:47:43.939" v="5743" actId="478"/>
          <ac:picMkLst>
            <pc:docMk/>
            <pc:sldMk cId="3891081161" sldId="957"/>
            <ac:picMk id="6" creationId="{91E6156A-A563-E619-D1F6-BD5412E01740}"/>
          </ac:picMkLst>
        </pc:picChg>
        <pc:picChg chg="del">
          <ac:chgData name="Andreas Koksrud" userId="9d9beba6-c052-407a-8599-c781a677a996" providerId="ADAL" clId="{4C89AD2D-B60A-479F-9F95-9D423A06FAEA}" dt="2024-06-14T15:02:46.614" v="5429" actId="478"/>
          <ac:picMkLst>
            <pc:docMk/>
            <pc:sldMk cId="3891081161" sldId="957"/>
            <ac:picMk id="7" creationId="{20DA3B42-7D79-4A47-C780-29C37E46A4F0}"/>
          </ac:picMkLst>
        </pc:picChg>
        <pc:picChg chg="del">
          <ac:chgData name="Andreas Koksrud" userId="9d9beba6-c052-407a-8599-c781a677a996" providerId="ADAL" clId="{4C89AD2D-B60A-479F-9F95-9D423A06FAEA}" dt="2024-06-14T15:02:47.410" v="5430" actId="478"/>
          <ac:picMkLst>
            <pc:docMk/>
            <pc:sldMk cId="3891081161" sldId="957"/>
            <ac:picMk id="9" creationId="{7A5B6202-2110-4267-8196-A3160A499FA3}"/>
          </ac:picMkLst>
        </pc:picChg>
        <pc:picChg chg="add del mod">
          <ac:chgData name="Andreas Koksrud" userId="9d9beba6-c052-407a-8599-c781a677a996" providerId="ADAL" clId="{4C89AD2D-B60A-479F-9F95-9D423A06FAEA}" dt="2024-06-14T17:47:49.384" v="5744" actId="478"/>
          <ac:picMkLst>
            <pc:docMk/>
            <pc:sldMk cId="3891081161" sldId="957"/>
            <ac:picMk id="10" creationId="{FB701CB5-6D02-D8B1-E5FE-0166B7CB3753}"/>
          </ac:picMkLst>
        </pc:picChg>
        <pc:picChg chg="add mod modCrop">
          <ac:chgData name="Andreas Koksrud" userId="9d9beba6-c052-407a-8599-c781a677a996" providerId="ADAL" clId="{4C89AD2D-B60A-479F-9F95-9D423A06FAEA}" dt="2024-06-14T17:48:49.353" v="5753" actId="732"/>
          <ac:picMkLst>
            <pc:docMk/>
            <pc:sldMk cId="3891081161" sldId="957"/>
            <ac:picMk id="12" creationId="{31065A3F-005F-8170-27F1-D666F665FD11}"/>
          </ac:picMkLst>
        </pc:picChg>
        <pc:picChg chg="add del mod">
          <ac:chgData name="Andreas Koksrud" userId="9d9beba6-c052-407a-8599-c781a677a996" providerId="ADAL" clId="{4C89AD2D-B60A-479F-9F95-9D423A06FAEA}" dt="2024-06-14T15:07:42.325" v="5439" actId="478"/>
          <ac:picMkLst>
            <pc:docMk/>
            <pc:sldMk cId="3891081161" sldId="957"/>
            <ac:picMk id="14" creationId="{3A741D50-93B8-C125-6D01-774F764B8E15}"/>
          </ac:picMkLst>
        </pc:picChg>
        <pc:picChg chg="add del mod">
          <ac:chgData name="Andreas Koksrud" userId="9d9beba6-c052-407a-8599-c781a677a996" providerId="ADAL" clId="{4C89AD2D-B60A-479F-9F95-9D423A06FAEA}" dt="2024-06-14T15:57:26.929" v="5450" actId="478"/>
          <ac:picMkLst>
            <pc:docMk/>
            <pc:sldMk cId="3891081161" sldId="957"/>
            <ac:picMk id="16" creationId="{33764427-72FC-8AD1-0948-6712CC1BAB7A}"/>
          </ac:picMkLst>
        </pc:picChg>
        <pc:picChg chg="add mod modCrop">
          <ac:chgData name="Andreas Koksrud" userId="9d9beba6-c052-407a-8599-c781a677a996" providerId="ADAL" clId="{4C89AD2D-B60A-479F-9F95-9D423A06FAEA}" dt="2024-06-14T17:50:25.562" v="5767" actId="1076"/>
          <ac:picMkLst>
            <pc:docMk/>
            <pc:sldMk cId="3891081161" sldId="957"/>
            <ac:picMk id="18" creationId="{4D11162B-F2ED-B950-F8DC-ABD52C197FBC}"/>
          </ac:picMkLst>
        </pc:picChg>
        <pc:picChg chg="add mod modCrop">
          <ac:chgData name="Andreas Koksrud" userId="9d9beba6-c052-407a-8599-c781a677a996" providerId="ADAL" clId="{4C89AD2D-B60A-479F-9F95-9D423A06FAEA}" dt="2024-06-14T17:49:45.742" v="5762" actId="1076"/>
          <ac:picMkLst>
            <pc:docMk/>
            <pc:sldMk cId="3891081161" sldId="957"/>
            <ac:picMk id="20" creationId="{03539320-1EA0-1DB6-6C9A-0584BD1224BF}"/>
          </ac:picMkLst>
        </pc:picChg>
        <pc:picChg chg="add del mod modCrop">
          <ac:chgData name="Andreas Koksrud" userId="9d9beba6-c052-407a-8599-c781a677a996" providerId="ADAL" clId="{4C89AD2D-B60A-479F-9F95-9D423A06FAEA}" dt="2024-06-14T17:40:53.643" v="5483" actId="478"/>
          <ac:picMkLst>
            <pc:docMk/>
            <pc:sldMk cId="3891081161" sldId="957"/>
            <ac:picMk id="22" creationId="{05D0B095-4AA2-E1A2-D6B4-ABD8928BF86D}"/>
          </ac:picMkLst>
        </pc:picChg>
        <pc:picChg chg="add del mod">
          <ac:chgData name="Andreas Koksrud" userId="9d9beba6-c052-407a-8599-c781a677a996" providerId="ADAL" clId="{4C89AD2D-B60A-479F-9F95-9D423A06FAEA}" dt="2024-06-14T17:37:10.743" v="5469" actId="478"/>
          <ac:picMkLst>
            <pc:docMk/>
            <pc:sldMk cId="3891081161" sldId="957"/>
            <ac:picMk id="24" creationId="{628C12D4-F8F5-4F69-4613-57E76960BD78}"/>
          </ac:picMkLst>
        </pc:picChg>
        <pc:picChg chg="add del mod">
          <ac:chgData name="Andreas Koksrud" userId="9d9beba6-c052-407a-8599-c781a677a996" providerId="ADAL" clId="{4C89AD2D-B60A-479F-9F95-9D423A06FAEA}" dt="2024-06-14T17:37:22.674" v="5473" actId="478"/>
          <ac:picMkLst>
            <pc:docMk/>
            <pc:sldMk cId="3891081161" sldId="957"/>
            <ac:picMk id="26" creationId="{BE16B5F1-00E9-B899-9F42-5A67BF733C78}"/>
          </ac:picMkLst>
        </pc:picChg>
        <pc:picChg chg="add del mod">
          <ac:chgData name="Andreas Koksrud" userId="9d9beba6-c052-407a-8599-c781a677a996" providerId="ADAL" clId="{4C89AD2D-B60A-479F-9F95-9D423A06FAEA}" dt="2024-06-14T17:40:52.787" v="5482" actId="478"/>
          <ac:picMkLst>
            <pc:docMk/>
            <pc:sldMk cId="3891081161" sldId="957"/>
            <ac:picMk id="28" creationId="{B632A37E-F81D-4878-889C-A48B0963D873}"/>
          </ac:picMkLst>
        </pc:picChg>
        <pc:picChg chg="add del mod">
          <ac:chgData name="Andreas Koksrud" userId="9d9beba6-c052-407a-8599-c781a677a996" providerId="ADAL" clId="{4C89AD2D-B60A-479F-9F95-9D423A06FAEA}" dt="2024-06-14T17:40:52.095" v="5481" actId="478"/>
          <ac:picMkLst>
            <pc:docMk/>
            <pc:sldMk cId="3891081161" sldId="957"/>
            <ac:picMk id="30" creationId="{D35AE1B2-F008-84E0-1E27-9F2890310000}"/>
          </ac:picMkLst>
        </pc:picChg>
        <pc:picChg chg="add mod">
          <ac:chgData name="Andreas Koksrud" userId="9d9beba6-c052-407a-8599-c781a677a996" providerId="ADAL" clId="{4C89AD2D-B60A-479F-9F95-9D423A06FAEA}" dt="2024-06-14T17:49:57.580" v="5763" actId="1076"/>
          <ac:picMkLst>
            <pc:docMk/>
            <pc:sldMk cId="3891081161" sldId="957"/>
            <ac:picMk id="32" creationId="{39EB8162-2F1B-8F63-D92A-75E086162C78}"/>
          </ac:picMkLst>
        </pc:picChg>
        <pc:picChg chg="add mod">
          <ac:chgData name="Andreas Koksrud" userId="9d9beba6-c052-407a-8599-c781a677a996" providerId="ADAL" clId="{4C89AD2D-B60A-479F-9F95-9D423A06FAEA}" dt="2024-08-03T09:39:45.486" v="35428" actId="1035"/>
          <ac:picMkLst>
            <pc:docMk/>
            <pc:sldMk cId="3891081161" sldId="957"/>
            <ac:picMk id="34" creationId="{A2F951E7-CAE4-6880-14FD-E358DE19C974}"/>
          </ac:picMkLst>
        </pc:picChg>
        <pc:picChg chg="add mod">
          <ac:chgData name="Andreas Koksrud" userId="9d9beba6-c052-407a-8599-c781a677a996" providerId="ADAL" clId="{4C89AD2D-B60A-479F-9F95-9D423A06FAEA}" dt="2024-06-14T17:49:03.487" v="5754" actId="1076"/>
          <ac:picMkLst>
            <pc:docMk/>
            <pc:sldMk cId="3891081161" sldId="957"/>
            <ac:picMk id="36" creationId="{DEFE8EC0-B755-072C-D4C0-686A131808ED}"/>
          </ac:picMkLst>
        </pc:picChg>
        <pc:picChg chg="add mod modCrop">
          <ac:chgData name="Andreas Koksrud" userId="9d9beba6-c052-407a-8599-c781a677a996" providerId="ADAL" clId="{4C89AD2D-B60A-479F-9F95-9D423A06FAEA}" dt="2024-06-14T17:48:07.039" v="5748" actId="732"/>
          <ac:picMkLst>
            <pc:docMk/>
            <pc:sldMk cId="3891081161" sldId="957"/>
            <ac:picMk id="41" creationId="{997F2965-D0D8-838D-B577-BC557588CDB0}"/>
          </ac:picMkLst>
        </pc:picChg>
        <pc:cxnChg chg="add mod ord">
          <ac:chgData name="Andreas Koksrud" userId="9d9beba6-c052-407a-8599-c781a677a996" providerId="ADAL" clId="{4C89AD2D-B60A-479F-9F95-9D423A06FAEA}" dt="2024-06-14T17:49:26.818" v="5759" actId="14100"/>
          <ac:cxnSpMkLst>
            <pc:docMk/>
            <pc:sldMk cId="3891081161" sldId="957"/>
            <ac:cxnSpMk id="39" creationId="{6815ECF9-4EC7-69AF-79A8-251036CC0710}"/>
          </ac:cxnSpMkLst>
        </pc:cxnChg>
      </pc:sldChg>
      <pc:sldChg chg="addSp modSp add del mod">
        <pc:chgData name="Andreas Koksrud" userId="9d9beba6-c052-407a-8599-c781a677a996" providerId="ADAL" clId="{4C89AD2D-B60A-479F-9F95-9D423A06FAEA}" dt="2024-07-25T22:00:06.070" v="28206" actId="47"/>
        <pc:sldMkLst>
          <pc:docMk/>
          <pc:sldMk cId="4094782500" sldId="958"/>
        </pc:sldMkLst>
        <pc:spChg chg="add mod">
          <ac:chgData name="Andreas Koksrud" userId="9d9beba6-c052-407a-8599-c781a677a996" providerId="ADAL" clId="{4C89AD2D-B60A-479F-9F95-9D423A06FAEA}" dt="2024-06-15T12:42:35.334" v="7767" actId="6549"/>
          <ac:spMkLst>
            <pc:docMk/>
            <pc:sldMk cId="4094782500" sldId="958"/>
            <ac:spMk id="2" creationId="{A414C899-A3A3-2CE8-A35A-BA6863CFCAA5}"/>
          </ac:spMkLst>
        </pc:spChg>
        <pc:spChg chg="mod">
          <ac:chgData name="Andreas Koksrud" userId="9d9beba6-c052-407a-8599-c781a677a996" providerId="ADAL" clId="{4C89AD2D-B60A-479F-9F95-9D423A06FAEA}" dt="2024-07-25T21:43:16.972" v="27658" actId="20577"/>
          <ac:spMkLst>
            <pc:docMk/>
            <pc:sldMk cId="4094782500" sldId="958"/>
            <ac:spMk id="180" creationId="{00000000-0000-0000-0000-000000000000}"/>
          </ac:spMkLst>
        </pc:spChg>
        <pc:spChg chg="mod">
          <ac:chgData name="Andreas Koksrud" userId="9d9beba6-c052-407a-8599-c781a677a996" providerId="ADAL" clId="{4C89AD2D-B60A-479F-9F95-9D423A06FAEA}" dt="2024-06-15T12:42:31.527" v="7766" actId="20577"/>
          <ac:spMkLst>
            <pc:docMk/>
            <pc:sldMk cId="4094782500" sldId="958"/>
            <ac:spMk id="181" creationId="{00000000-0000-0000-0000-000000000000}"/>
          </ac:spMkLst>
        </pc:spChg>
      </pc:sldChg>
      <pc:sldChg chg="modSp add mod">
        <pc:chgData name="Andreas Koksrud" userId="9d9beba6-c052-407a-8599-c781a677a996" providerId="ADAL" clId="{4C89AD2D-B60A-479F-9F95-9D423A06FAEA}" dt="2024-07-27T10:51:42.146" v="30371" actId="6549"/>
        <pc:sldMkLst>
          <pc:docMk/>
          <pc:sldMk cId="2483814496" sldId="959"/>
        </pc:sldMkLst>
        <pc:spChg chg="mod">
          <ac:chgData name="Andreas Koksrud" userId="9d9beba6-c052-407a-8599-c781a677a996" providerId="ADAL" clId="{4C89AD2D-B60A-479F-9F95-9D423A06FAEA}" dt="2024-06-15T12:42:46.043" v="7780" actId="20577"/>
          <ac:spMkLst>
            <pc:docMk/>
            <pc:sldMk cId="2483814496" sldId="959"/>
            <ac:spMk id="180" creationId="{00000000-0000-0000-0000-000000000000}"/>
          </ac:spMkLst>
        </pc:spChg>
        <pc:spChg chg="mod">
          <ac:chgData name="Andreas Koksrud" userId="9d9beba6-c052-407a-8599-c781a677a996" providerId="ADAL" clId="{4C89AD2D-B60A-479F-9F95-9D423A06FAEA}" dt="2024-07-27T10:51:42.146" v="30371" actId="6549"/>
          <ac:spMkLst>
            <pc:docMk/>
            <pc:sldMk cId="2483814496" sldId="959"/>
            <ac:spMk id="181" creationId="{00000000-0000-0000-0000-000000000000}"/>
          </ac:spMkLst>
        </pc:spChg>
      </pc:sldChg>
      <pc:sldChg chg="addSp modSp add mod">
        <pc:chgData name="Andreas Koksrud" userId="9d9beba6-c052-407a-8599-c781a677a996" providerId="ADAL" clId="{4C89AD2D-B60A-479F-9F95-9D423A06FAEA}" dt="2024-07-31T19:21:07.984" v="31656" actId="6549"/>
        <pc:sldMkLst>
          <pc:docMk/>
          <pc:sldMk cId="1059178978" sldId="960"/>
        </pc:sldMkLst>
        <pc:spChg chg="mod">
          <ac:chgData name="Andreas Koksrud" userId="9d9beba6-c052-407a-8599-c781a677a996" providerId="ADAL" clId="{4C89AD2D-B60A-479F-9F95-9D423A06FAEA}" dt="2024-07-16T13:46:03.061" v="24624" actId="14100"/>
          <ac:spMkLst>
            <pc:docMk/>
            <pc:sldMk cId="1059178978" sldId="960"/>
            <ac:spMk id="2" creationId="{D2218BBC-5F79-26A8-11EB-A8418B65A000}"/>
          </ac:spMkLst>
        </pc:spChg>
        <pc:spChg chg="add mod">
          <ac:chgData name="Andreas Koksrud" userId="9d9beba6-c052-407a-8599-c781a677a996" providerId="ADAL" clId="{4C89AD2D-B60A-479F-9F95-9D423A06FAEA}" dt="2024-07-31T19:21:07.984" v="31656" actId="6549"/>
          <ac:spMkLst>
            <pc:docMk/>
            <pc:sldMk cId="1059178978" sldId="960"/>
            <ac:spMk id="3" creationId="{063297C5-9880-F6FD-7DBE-410ADC3232DE}"/>
          </ac:spMkLst>
        </pc:spChg>
        <pc:spChg chg="mod">
          <ac:chgData name="Andreas Koksrud" userId="9d9beba6-c052-407a-8599-c781a677a996" providerId="ADAL" clId="{4C89AD2D-B60A-479F-9F95-9D423A06FAEA}" dt="2024-07-16T13:41:50.497" v="24171" actId="20577"/>
          <ac:spMkLst>
            <pc:docMk/>
            <pc:sldMk cId="1059178978" sldId="960"/>
            <ac:spMk id="180" creationId="{00000000-0000-0000-0000-000000000000}"/>
          </ac:spMkLst>
        </pc:spChg>
        <pc:spChg chg="mod">
          <ac:chgData name="Andreas Koksrud" userId="9d9beba6-c052-407a-8599-c781a677a996" providerId="ADAL" clId="{4C89AD2D-B60A-479F-9F95-9D423A06FAEA}" dt="2024-07-16T13:45:24.151" v="24584" actId="20577"/>
          <ac:spMkLst>
            <pc:docMk/>
            <pc:sldMk cId="1059178978" sldId="960"/>
            <ac:spMk id="181" creationId="{00000000-0000-0000-0000-000000000000}"/>
          </ac:spMkLst>
        </pc:spChg>
      </pc:sldChg>
      <pc:sldChg chg="addSp delSp modSp add mod">
        <pc:chgData name="Andreas Koksrud" userId="9d9beba6-c052-407a-8599-c781a677a996" providerId="ADAL" clId="{4C89AD2D-B60A-479F-9F95-9D423A06FAEA}" dt="2024-07-28T11:13:00.157" v="30621" actId="14100"/>
        <pc:sldMkLst>
          <pc:docMk/>
          <pc:sldMk cId="3805325624" sldId="961"/>
        </pc:sldMkLst>
        <pc:spChg chg="add del mod">
          <ac:chgData name="Andreas Koksrud" userId="9d9beba6-c052-407a-8599-c781a677a996" providerId="ADAL" clId="{4C89AD2D-B60A-479F-9F95-9D423A06FAEA}" dt="2024-07-01T18:22:42.819" v="15857" actId="478"/>
          <ac:spMkLst>
            <pc:docMk/>
            <pc:sldMk cId="3805325624" sldId="961"/>
            <ac:spMk id="2" creationId="{8D14831C-75D1-89B1-A9CF-2D4B4E628994}"/>
          </ac:spMkLst>
        </pc:spChg>
        <pc:spChg chg="add mod">
          <ac:chgData name="Andreas Koksrud" userId="9d9beba6-c052-407a-8599-c781a677a996" providerId="ADAL" clId="{4C89AD2D-B60A-479F-9F95-9D423A06FAEA}" dt="2024-07-28T11:13:00.157" v="30621" actId="14100"/>
          <ac:spMkLst>
            <pc:docMk/>
            <pc:sldMk cId="3805325624" sldId="961"/>
            <ac:spMk id="2" creationId="{9A64133E-BFC0-3C2E-97B8-45B35F02AD76}"/>
          </ac:spMkLst>
        </pc:spChg>
        <pc:spChg chg="add mod">
          <ac:chgData name="Andreas Koksrud" userId="9d9beba6-c052-407a-8599-c781a677a996" providerId="ADAL" clId="{4C89AD2D-B60A-479F-9F95-9D423A06FAEA}" dt="2024-07-25T22:24:13.238" v="30275" actId="1076"/>
          <ac:spMkLst>
            <pc:docMk/>
            <pc:sldMk cId="3805325624" sldId="961"/>
            <ac:spMk id="7" creationId="{A8B7B111-653E-4B53-BBD1-A75F603564D2}"/>
          </ac:spMkLst>
        </pc:spChg>
        <pc:spChg chg="add mod">
          <ac:chgData name="Andreas Koksrud" userId="9d9beba6-c052-407a-8599-c781a677a996" providerId="ADAL" clId="{4C89AD2D-B60A-479F-9F95-9D423A06FAEA}" dt="2024-07-25T22:24:04.034" v="30272" actId="20577"/>
          <ac:spMkLst>
            <pc:docMk/>
            <pc:sldMk cId="3805325624" sldId="961"/>
            <ac:spMk id="8" creationId="{F806712D-BD76-753F-A112-30B2E003A117}"/>
          </ac:spMkLst>
        </pc:spChg>
        <pc:spChg chg="add del mod">
          <ac:chgData name="Andreas Koksrud" userId="9d9beba6-c052-407a-8599-c781a677a996" providerId="ADAL" clId="{4C89AD2D-B60A-479F-9F95-9D423A06FAEA}" dt="2024-06-15T12:46:24.820" v="7953" actId="478"/>
          <ac:spMkLst>
            <pc:docMk/>
            <pc:sldMk cId="3805325624" sldId="961"/>
            <ac:spMk id="9" creationId="{59D9CBF0-BD00-CD63-8BC8-59B36D101FF4}"/>
          </ac:spMkLst>
        </pc:spChg>
        <pc:spChg chg="add mod">
          <ac:chgData name="Andreas Koksrud" userId="9d9beba6-c052-407a-8599-c781a677a996" providerId="ADAL" clId="{4C89AD2D-B60A-479F-9F95-9D423A06FAEA}" dt="2024-07-28T11:12:41.114" v="30618" actId="1037"/>
          <ac:spMkLst>
            <pc:docMk/>
            <pc:sldMk cId="3805325624" sldId="961"/>
            <ac:spMk id="9" creationId="{F386E354-D797-30F3-B881-935184B27FB1}"/>
          </ac:spMkLst>
        </pc:spChg>
        <pc:spChg chg="add mod">
          <ac:chgData name="Andreas Koksrud" userId="9d9beba6-c052-407a-8599-c781a677a996" providerId="ADAL" clId="{4C89AD2D-B60A-479F-9F95-9D423A06FAEA}" dt="2024-07-26T11:21:56.177" v="30319" actId="14100"/>
          <ac:spMkLst>
            <pc:docMk/>
            <pc:sldMk cId="3805325624" sldId="961"/>
            <ac:spMk id="10" creationId="{449916E7-DD9D-ECEF-6588-FBFD982FA007}"/>
          </ac:spMkLst>
        </pc:spChg>
        <pc:spChg chg="del mod">
          <ac:chgData name="Andreas Koksrud" userId="9d9beba6-c052-407a-8599-c781a677a996" providerId="ADAL" clId="{4C89AD2D-B60A-479F-9F95-9D423A06FAEA}" dt="2024-06-15T12:46:23.422" v="7952" actId="478"/>
          <ac:spMkLst>
            <pc:docMk/>
            <pc:sldMk cId="3805325624" sldId="961"/>
            <ac:spMk id="180" creationId="{00000000-0000-0000-0000-000000000000}"/>
          </ac:spMkLst>
        </pc:spChg>
        <pc:spChg chg="del mod">
          <ac:chgData name="Andreas Koksrud" userId="9d9beba6-c052-407a-8599-c781a677a996" providerId="ADAL" clId="{4C89AD2D-B60A-479F-9F95-9D423A06FAEA}" dt="2024-06-15T12:45:21.444" v="7944" actId="478"/>
          <ac:spMkLst>
            <pc:docMk/>
            <pc:sldMk cId="3805325624" sldId="961"/>
            <ac:spMk id="181" creationId="{00000000-0000-0000-0000-000000000000}"/>
          </ac:spMkLst>
        </pc:spChg>
        <pc:picChg chg="add del mod">
          <ac:chgData name="Andreas Koksrud" userId="9d9beba6-c052-407a-8599-c781a677a996" providerId="ADAL" clId="{4C89AD2D-B60A-479F-9F95-9D423A06FAEA}" dt="2024-06-17T11:36:20.209" v="10878" actId="478"/>
          <ac:picMkLst>
            <pc:docMk/>
            <pc:sldMk cId="3805325624" sldId="961"/>
            <ac:picMk id="3" creationId="{17FEA64C-252A-BD47-0023-84D6B2F572FB}"/>
          </ac:picMkLst>
        </pc:picChg>
        <pc:picChg chg="add mod modCrop">
          <ac:chgData name="Andreas Koksrud" userId="9d9beba6-c052-407a-8599-c781a677a996" providerId="ADAL" clId="{4C89AD2D-B60A-479F-9F95-9D423A06FAEA}" dt="2024-07-26T11:21:53.680" v="30318" actId="1076"/>
          <ac:picMkLst>
            <pc:docMk/>
            <pc:sldMk cId="3805325624" sldId="961"/>
            <ac:picMk id="3" creationId="{7294C548-54FB-1EB5-6AE5-F4FEE0514EE4}"/>
          </ac:picMkLst>
        </pc:picChg>
        <pc:picChg chg="add mod">
          <ac:chgData name="Andreas Koksrud" userId="9d9beba6-c052-407a-8599-c781a677a996" providerId="ADAL" clId="{4C89AD2D-B60A-479F-9F95-9D423A06FAEA}" dt="2024-07-26T11:21:41.699" v="30315" actId="1076"/>
          <ac:picMkLst>
            <pc:docMk/>
            <pc:sldMk cId="3805325624" sldId="961"/>
            <ac:picMk id="6" creationId="{DB6A23B5-33C1-32FC-9D78-89EC9BDAB4D4}"/>
          </ac:picMkLst>
        </pc:picChg>
        <pc:picChg chg="add del mod">
          <ac:chgData name="Andreas Koksrud" userId="9d9beba6-c052-407a-8599-c781a677a996" providerId="ADAL" clId="{4C89AD2D-B60A-479F-9F95-9D423A06FAEA}" dt="2024-06-17T11:36:20.865" v="10879" actId="478"/>
          <ac:picMkLst>
            <pc:docMk/>
            <pc:sldMk cId="3805325624" sldId="961"/>
            <ac:picMk id="7" creationId="{B6756254-E3C5-85CB-BBCB-A31B5CC2D617}"/>
          </ac:picMkLst>
        </pc:picChg>
        <pc:picChg chg="add del mod">
          <ac:chgData name="Andreas Koksrud" userId="9d9beba6-c052-407a-8599-c781a677a996" providerId="ADAL" clId="{4C89AD2D-B60A-479F-9F95-9D423A06FAEA}" dt="2024-07-01T18:24:50.729" v="15862" actId="478"/>
          <ac:picMkLst>
            <pc:docMk/>
            <pc:sldMk cId="3805325624" sldId="961"/>
            <ac:picMk id="9" creationId="{A243345F-FA4F-9837-9E4F-407061CB6E78}"/>
          </ac:picMkLst>
        </pc:picChg>
        <pc:picChg chg="add mod modCrop">
          <ac:chgData name="Andreas Koksrud" userId="9d9beba6-c052-407a-8599-c781a677a996" providerId="ADAL" clId="{4C89AD2D-B60A-479F-9F95-9D423A06FAEA}" dt="2024-07-28T11:12:36.583" v="30615" actId="14826"/>
          <ac:picMkLst>
            <pc:docMk/>
            <pc:sldMk cId="3805325624" sldId="961"/>
            <ac:picMk id="11" creationId="{7788CF72-20F5-BC83-82EA-CE4A2EA5CC1F}"/>
          </ac:picMkLst>
        </pc:picChg>
      </pc:sldChg>
      <pc:sldChg chg="addSp delSp modSp add mod">
        <pc:chgData name="Andreas Koksrud" userId="9d9beba6-c052-407a-8599-c781a677a996" providerId="ADAL" clId="{4C89AD2D-B60A-479F-9F95-9D423A06FAEA}" dt="2024-07-29T08:32:37.307" v="31262" actId="14100"/>
        <pc:sldMkLst>
          <pc:docMk/>
          <pc:sldMk cId="3646121032" sldId="962"/>
        </pc:sldMkLst>
        <pc:spChg chg="add mod">
          <ac:chgData name="Andreas Koksrud" userId="9d9beba6-c052-407a-8599-c781a677a996" providerId="ADAL" clId="{4C89AD2D-B60A-479F-9F95-9D423A06FAEA}" dt="2024-07-28T11:15:44.918" v="30637" actId="14100"/>
          <ac:spMkLst>
            <pc:docMk/>
            <pc:sldMk cId="3646121032" sldId="962"/>
            <ac:spMk id="2" creationId="{7FFEBBB5-F2CA-22B2-3A05-0C0158B06738}"/>
          </ac:spMkLst>
        </pc:spChg>
        <pc:spChg chg="add del mod">
          <ac:chgData name="Andreas Koksrud" userId="9d9beba6-c052-407a-8599-c781a677a996" providerId="ADAL" clId="{4C89AD2D-B60A-479F-9F95-9D423A06FAEA}" dt="2024-07-26T19:29:37.576" v="30342" actId="478"/>
          <ac:spMkLst>
            <pc:docMk/>
            <pc:sldMk cId="3646121032" sldId="962"/>
            <ac:spMk id="7" creationId="{76002B7D-C91E-23BA-0D8D-05E4F9A06FB4}"/>
          </ac:spMkLst>
        </pc:spChg>
        <pc:spChg chg="add mod">
          <ac:chgData name="Andreas Koksrud" userId="9d9beba6-c052-407a-8599-c781a677a996" providerId="ADAL" clId="{4C89AD2D-B60A-479F-9F95-9D423A06FAEA}" dt="2024-07-28T11:15:38.290" v="30635" actId="1036"/>
          <ac:spMkLst>
            <pc:docMk/>
            <pc:sldMk cId="3646121032" sldId="962"/>
            <ac:spMk id="10" creationId="{D891B3C5-BFE6-DABA-4CAF-89294DD5DBF7}"/>
          </ac:spMkLst>
        </pc:spChg>
        <pc:spChg chg="add mod">
          <ac:chgData name="Andreas Koksrud" userId="9d9beba6-c052-407a-8599-c781a677a996" providerId="ADAL" clId="{4C89AD2D-B60A-479F-9F95-9D423A06FAEA}" dt="2024-07-29T08:32:37.307" v="31262" actId="14100"/>
          <ac:spMkLst>
            <pc:docMk/>
            <pc:sldMk cId="3646121032" sldId="962"/>
            <ac:spMk id="11" creationId="{FE117581-C506-B448-2897-31ED75AF39A3}"/>
          </ac:spMkLst>
        </pc:spChg>
        <pc:spChg chg="add mod">
          <ac:chgData name="Andreas Koksrud" userId="9d9beba6-c052-407a-8599-c781a677a996" providerId="ADAL" clId="{4C89AD2D-B60A-479F-9F95-9D423A06FAEA}" dt="2024-07-27T10:59:24.868" v="30389"/>
          <ac:spMkLst>
            <pc:docMk/>
            <pc:sldMk cId="3646121032" sldId="962"/>
            <ac:spMk id="12" creationId="{EA234594-0152-27D2-AE80-D30C7EE91562}"/>
          </ac:spMkLst>
        </pc:spChg>
        <pc:spChg chg="add del mod">
          <ac:chgData name="Andreas Koksrud" userId="9d9beba6-c052-407a-8599-c781a677a996" providerId="ADAL" clId="{4C89AD2D-B60A-479F-9F95-9D423A06FAEA}" dt="2024-07-28T11:15:53.044" v="30638" actId="478"/>
          <ac:spMkLst>
            <pc:docMk/>
            <pc:sldMk cId="3646121032" sldId="962"/>
            <ac:spMk id="13" creationId="{9BB4CDF9-D485-1E40-0546-EB7315ADD745}"/>
          </ac:spMkLst>
        </pc:spChg>
        <pc:picChg chg="add del mod">
          <ac:chgData name="Andreas Koksrud" userId="9d9beba6-c052-407a-8599-c781a677a996" providerId="ADAL" clId="{4C89AD2D-B60A-479F-9F95-9D423A06FAEA}" dt="2024-07-26T11:23:13.702" v="30328" actId="478"/>
          <ac:picMkLst>
            <pc:docMk/>
            <pc:sldMk cId="3646121032" sldId="962"/>
            <ac:picMk id="3" creationId="{0B851662-25E7-2A56-D90F-0B43A8E01BCB}"/>
          </ac:picMkLst>
        </pc:picChg>
        <pc:picChg chg="del">
          <ac:chgData name="Andreas Koksrud" userId="9d9beba6-c052-407a-8599-c781a677a996" providerId="ADAL" clId="{4C89AD2D-B60A-479F-9F95-9D423A06FAEA}" dt="2024-06-15T12:46:39.514" v="7955" actId="478"/>
          <ac:picMkLst>
            <pc:docMk/>
            <pc:sldMk cId="3646121032" sldId="962"/>
            <ac:picMk id="3" creationId="{17FEA64C-252A-BD47-0023-84D6B2F572FB}"/>
          </ac:picMkLst>
        </pc:picChg>
        <pc:picChg chg="add mod ord">
          <ac:chgData name="Andreas Koksrud" userId="9d9beba6-c052-407a-8599-c781a677a996" providerId="ADAL" clId="{4C89AD2D-B60A-479F-9F95-9D423A06FAEA}" dt="2024-07-29T08:32:30.910" v="31260" actId="167"/>
          <ac:picMkLst>
            <pc:docMk/>
            <pc:sldMk cId="3646121032" sldId="962"/>
            <ac:picMk id="6" creationId="{326FC5A4-7235-C73B-1B82-41CB7A993CC2}"/>
          </ac:picMkLst>
        </pc:picChg>
        <pc:picChg chg="add del mod">
          <ac:chgData name="Andreas Koksrud" userId="9d9beba6-c052-407a-8599-c781a677a996" providerId="ADAL" clId="{4C89AD2D-B60A-479F-9F95-9D423A06FAEA}" dt="2024-07-26T11:23:15.984" v="30329" actId="478"/>
          <ac:picMkLst>
            <pc:docMk/>
            <pc:sldMk cId="3646121032" sldId="962"/>
            <ac:picMk id="6" creationId="{C091B1B9-EB67-EFE2-A135-B14C09FF99DD}"/>
          </ac:picMkLst>
        </pc:picChg>
        <pc:picChg chg="del">
          <ac:chgData name="Andreas Koksrud" userId="9d9beba6-c052-407a-8599-c781a677a996" providerId="ADAL" clId="{4C89AD2D-B60A-479F-9F95-9D423A06FAEA}" dt="2024-06-15T12:46:40.065" v="7956" actId="478"/>
          <ac:picMkLst>
            <pc:docMk/>
            <pc:sldMk cId="3646121032" sldId="962"/>
            <ac:picMk id="7" creationId="{B6756254-E3C5-85CB-BBCB-A31B5CC2D617}"/>
          </ac:picMkLst>
        </pc:picChg>
        <pc:picChg chg="add mod ord">
          <ac:chgData name="Andreas Koksrud" userId="9d9beba6-c052-407a-8599-c781a677a996" providerId="ADAL" clId="{4C89AD2D-B60A-479F-9F95-9D423A06FAEA}" dt="2024-07-28T11:15:33.816" v="30627" actId="167"/>
          <ac:picMkLst>
            <pc:docMk/>
            <pc:sldMk cId="3646121032" sldId="962"/>
            <ac:picMk id="8" creationId="{C2EA39C4-4A27-6DF2-E8EE-74CD34F2F71C}"/>
          </ac:picMkLst>
        </pc:picChg>
        <pc:picChg chg="add del mod">
          <ac:chgData name="Andreas Koksrud" userId="9d9beba6-c052-407a-8599-c781a677a996" providerId="ADAL" clId="{4C89AD2D-B60A-479F-9F95-9D423A06FAEA}" dt="2024-07-29T08:32:23.983" v="31257" actId="478"/>
          <ac:picMkLst>
            <pc:docMk/>
            <pc:sldMk cId="3646121032" sldId="962"/>
            <ac:picMk id="9" creationId="{5FE47D63-2765-2C0C-65D0-6D887825D43B}"/>
          </ac:picMkLst>
        </pc:picChg>
      </pc:sldChg>
      <pc:sldChg chg="addSp delSp modSp add mod">
        <pc:chgData name="Andreas Koksrud" userId="9d9beba6-c052-407a-8599-c781a677a996" providerId="ADAL" clId="{4C89AD2D-B60A-479F-9F95-9D423A06FAEA}" dt="2024-07-27T11:00:37.227" v="30420" actId="1076"/>
        <pc:sldMkLst>
          <pc:docMk/>
          <pc:sldMk cId="2529490906" sldId="963"/>
        </pc:sldMkLst>
        <pc:spChg chg="add mod">
          <ac:chgData name="Andreas Koksrud" userId="9d9beba6-c052-407a-8599-c781a677a996" providerId="ADAL" clId="{4C89AD2D-B60A-479F-9F95-9D423A06FAEA}" dt="2024-07-27T11:00:37.227" v="30420" actId="1076"/>
          <ac:spMkLst>
            <pc:docMk/>
            <pc:sldMk cId="2529490906" sldId="963"/>
            <ac:spMk id="2" creationId="{FFA76594-4E07-72CA-3551-3794F7BC1C63}"/>
          </ac:spMkLst>
        </pc:spChg>
        <pc:spChg chg="add mod">
          <ac:chgData name="Andreas Koksrud" userId="9d9beba6-c052-407a-8599-c781a677a996" providerId="ADAL" clId="{4C89AD2D-B60A-479F-9F95-9D423A06FAEA}" dt="2024-07-27T10:59:52.243" v="30394"/>
          <ac:spMkLst>
            <pc:docMk/>
            <pc:sldMk cId="2529490906" sldId="963"/>
            <ac:spMk id="6" creationId="{4848947F-8901-D8DF-CBBB-E1B0A4F1ED40}"/>
          </ac:spMkLst>
        </pc:spChg>
        <pc:picChg chg="add mod">
          <ac:chgData name="Andreas Koksrud" userId="9d9beba6-c052-407a-8599-c781a677a996" providerId="ADAL" clId="{4C89AD2D-B60A-479F-9F95-9D423A06FAEA}" dt="2024-07-27T11:00:37.227" v="30420" actId="1076"/>
          <ac:picMkLst>
            <pc:docMk/>
            <pc:sldMk cId="2529490906" sldId="963"/>
            <ac:picMk id="3" creationId="{E00D6391-184B-5DBB-4FC8-640302E1EA79}"/>
          </ac:picMkLst>
        </pc:picChg>
        <pc:picChg chg="del">
          <ac:chgData name="Andreas Koksrud" userId="9d9beba6-c052-407a-8599-c781a677a996" providerId="ADAL" clId="{4C89AD2D-B60A-479F-9F95-9D423A06FAEA}" dt="2024-06-15T12:47:24.637" v="7962" actId="478"/>
          <ac:picMkLst>
            <pc:docMk/>
            <pc:sldMk cId="2529490906" sldId="963"/>
            <ac:picMk id="6" creationId="{C091B1B9-EB67-EFE2-A135-B14C09FF99DD}"/>
          </ac:picMkLst>
        </pc:picChg>
        <pc:picChg chg="add mod">
          <ac:chgData name="Andreas Koksrud" userId="9d9beba6-c052-407a-8599-c781a677a996" providerId="ADAL" clId="{4C89AD2D-B60A-479F-9F95-9D423A06FAEA}" dt="2024-07-27T11:00:30.668" v="30419" actId="12788"/>
          <ac:picMkLst>
            <pc:docMk/>
            <pc:sldMk cId="2529490906" sldId="963"/>
            <ac:picMk id="8" creationId="{E9A4313E-C033-932B-328E-556A1DA48D40}"/>
          </ac:picMkLst>
        </pc:picChg>
        <pc:picChg chg="del">
          <ac:chgData name="Andreas Koksrud" userId="9d9beba6-c052-407a-8599-c781a677a996" providerId="ADAL" clId="{4C89AD2D-B60A-479F-9F95-9D423A06FAEA}" dt="2024-06-15T12:47:25.247" v="7963" actId="478"/>
          <ac:picMkLst>
            <pc:docMk/>
            <pc:sldMk cId="2529490906" sldId="963"/>
            <ac:picMk id="9" creationId="{5FE47D63-2765-2C0C-65D0-6D887825D43B}"/>
          </ac:picMkLst>
        </pc:picChg>
      </pc:sldChg>
      <pc:sldChg chg="addSp delSp modSp add mod">
        <pc:chgData name="Andreas Koksrud" userId="9d9beba6-c052-407a-8599-c781a677a996" providerId="ADAL" clId="{4C89AD2D-B60A-479F-9F95-9D423A06FAEA}" dt="2024-07-27T11:24:55.206" v="30491"/>
        <pc:sldMkLst>
          <pc:docMk/>
          <pc:sldMk cId="1707712711" sldId="964"/>
        </pc:sldMkLst>
        <pc:spChg chg="add mod">
          <ac:chgData name="Andreas Koksrud" userId="9d9beba6-c052-407a-8599-c781a677a996" providerId="ADAL" clId="{4C89AD2D-B60A-479F-9F95-9D423A06FAEA}" dt="2024-06-17T11:37:46.345" v="10983"/>
          <ac:spMkLst>
            <pc:docMk/>
            <pc:sldMk cId="1707712711" sldId="964"/>
            <ac:spMk id="2" creationId="{5ED842A1-28CA-1457-F546-76D53F658AB1}"/>
          </ac:spMkLst>
        </pc:spChg>
        <pc:spChg chg="add mod">
          <ac:chgData name="Andreas Koksrud" userId="9d9beba6-c052-407a-8599-c781a677a996" providerId="ADAL" clId="{4C89AD2D-B60A-479F-9F95-9D423A06FAEA}" dt="2024-07-26T19:31:41.079" v="30352" actId="14100"/>
          <ac:spMkLst>
            <pc:docMk/>
            <pc:sldMk cId="1707712711" sldId="964"/>
            <ac:spMk id="8" creationId="{B03C8EE1-469F-D8E7-729D-80671FFD6AB9}"/>
          </ac:spMkLst>
        </pc:spChg>
        <pc:spChg chg="add mod">
          <ac:chgData name="Andreas Koksrud" userId="9d9beba6-c052-407a-8599-c781a677a996" providerId="ADAL" clId="{4C89AD2D-B60A-479F-9F95-9D423A06FAEA}" dt="2024-07-27T10:52:45.410" v="30373" actId="14100"/>
          <ac:spMkLst>
            <pc:docMk/>
            <pc:sldMk cId="1707712711" sldId="964"/>
            <ac:spMk id="10" creationId="{465C960E-B05B-DFE9-2174-4B75B3922834}"/>
          </ac:spMkLst>
        </pc:spChg>
        <pc:spChg chg="add mod">
          <ac:chgData name="Andreas Koksrud" userId="9d9beba6-c052-407a-8599-c781a677a996" providerId="ADAL" clId="{4C89AD2D-B60A-479F-9F95-9D423A06FAEA}" dt="2024-07-27T10:55:28.002" v="30375" actId="1076"/>
          <ac:spMkLst>
            <pc:docMk/>
            <pc:sldMk cId="1707712711" sldId="964"/>
            <ac:spMk id="11" creationId="{AD7709AB-603A-0638-066E-1B8BF75AFC6E}"/>
          </ac:spMkLst>
        </pc:spChg>
        <pc:spChg chg="add mod">
          <ac:chgData name="Andreas Koksrud" userId="9d9beba6-c052-407a-8599-c781a677a996" providerId="ADAL" clId="{4C89AD2D-B60A-479F-9F95-9D423A06FAEA}" dt="2024-07-27T11:24:55.206" v="30491"/>
          <ac:spMkLst>
            <pc:docMk/>
            <pc:sldMk cId="1707712711" sldId="964"/>
            <ac:spMk id="12" creationId="{53C8D2C6-988E-FFD4-365B-3C3C2927AF2D}"/>
          </ac:spMkLst>
        </pc:spChg>
        <pc:picChg chg="del">
          <ac:chgData name="Andreas Koksrud" userId="9d9beba6-c052-407a-8599-c781a677a996" providerId="ADAL" clId="{4C89AD2D-B60A-479F-9F95-9D423A06FAEA}" dt="2024-06-15T12:48:05.093" v="7970" actId="478"/>
          <ac:picMkLst>
            <pc:docMk/>
            <pc:sldMk cId="1707712711" sldId="964"/>
            <ac:picMk id="3" creationId="{E00D6391-184B-5DBB-4FC8-640302E1EA79}"/>
          </ac:picMkLst>
        </pc:picChg>
        <pc:picChg chg="add mod">
          <ac:chgData name="Andreas Koksrud" userId="9d9beba6-c052-407a-8599-c781a677a996" providerId="ADAL" clId="{4C89AD2D-B60A-479F-9F95-9D423A06FAEA}" dt="2024-07-26T19:31:33.828" v="30350" actId="1076"/>
          <ac:picMkLst>
            <pc:docMk/>
            <pc:sldMk cId="1707712711" sldId="964"/>
            <ac:picMk id="6" creationId="{FCB7E24D-8A93-D00E-7EEE-DA98DABA9D68}"/>
          </ac:picMkLst>
        </pc:picChg>
        <pc:picChg chg="del">
          <ac:chgData name="Andreas Koksrud" userId="9d9beba6-c052-407a-8599-c781a677a996" providerId="ADAL" clId="{4C89AD2D-B60A-479F-9F95-9D423A06FAEA}" dt="2024-06-15T12:48:05.672" v="7971" actId="478"/>
          <ac:picMkLst>
            <pc:docMk/>
            <pc:sldMk cId="1707712711" sldId="964"/>
            <ac:picMk id="8" creationId="{E9A4313E-C033-932B-328E-556A1DA48D40}"/>
          </ac:picMkLst>
        </pc:picChg>
        <pc:picChg chg="add mod">
          <ac:chgData name="Andreas Koksrud" userId="9d9beba6-c052-407a-8599-c781a677a996" providerId="ADAL" clId="{4C89AD2D-B60A-479F-9F95-9D423A06FAEA}" dt="2024-06-15T12:48:30.025" v="7975" actId="1076"/>
          <ac:picMkLst>
            <pc:docMk/>
            <pc:sldMk cId="1707712711" sldId="964"/>
            <ac:picMk id="9" creationId="{34D0E976-98EB-38FD-5CD1-E5FC3D1F0575}"/>
          </ac:picMkLst>
        </pc:picChg>
        <pc:cxnChg chg="add mod">
          <ac:chgData name="Andreas Koksrud" userId="9d9beba6-c052-407a-8599-c781a677a996" providerId="ADAL" clId="{4C89AD2D-B60A-479F-9F95-9D423A06FAEA}" dt="2024-06-17T11:38:11.896" v="10988" actId="14100"/>
          <ac:cxnSpMkLst>
            <pc:docMk/>
            <pc:sldMk cId="1707712711" sldId="964"/>
            <ac:cxnSpMk id="3" creationId="{FB9D83D5-DE56-1945-E905-F8CD2FF78126}"/>
          </ac:cxnSpMkLst>
        </pc:cxnChg>
        <pc:cxnChg chg="add mod">
          <ac:chgData name="Andreas Koksrud" userId="9d9beba6-c052-407a-8599-c781a677a996" providerId="ADAL" clId="{4C89AD2D-B60A-479F-9F95-9D423A06FAEA}" dt="2024-06-17T11:38:08.037" v="10987" actId="14100"/>
          <ac:cxnSpMkLst>
            <pc:docMk/>
            <pc:sldMk cId="1707712711" sldId="964"/>
            <ac:cxnSpMk id="7" creationId="{9DC1183C-1F1A-601A-CB07-961FBCEDD582}"/>
          </ac:cxnSpMkLst>
        </pc:cxnChg>
      </pc:sldChg>
      <pc:sldChg chg="addSp delSp modSp add mod">
        <pc:chgData name="Andreas Koksrud" userId="9d9beba6-c052-407a-8599-c781a677a996" providerId="ADAL" clId="{4C89AD2D-B60A-479F-9F95-9D423A06FAEA}" dt="2024-07-27T11:24:57.417" v="30493"/>
        <pc:sldMkLst>
          <pc:docMk/>
          <pc:sldMk cId="24496870" sldId="965"/>
        </pc:sldMkLst>
        <pc:spChg chg="add mod">
          <ac:chgData name="Andreas Koksrud" userId="9d9beba6-c052-407a-8599-c781a677a996" providerId="ADAL" clId="{4C89AD2D-B60A-479F-9F95-9D423A06FAEA}" dt="2024-07-27T11:24:22.397" v="30488" actId="14100"/>
          <ac:spMkLst>
            <pc:docMk/>
            <pc:sldMk cId="24496870" sldId="965"/>
            <ac:spMk id="2" creationId="{05753520-ACCD-498B-D8E5-0CE7F22A6270}"/>
          </ac:spMkLst>
        </pc:spChg>
        <pc:spChg chg="add mod">
          <ac:chgData name="Andreas Koksrud" userId="9d9beba6-c052-407a-8599-c781a677a996" providerId="ADAL" clId="{4C89AD2D-B60A-479F-9F95-9D423A06FAEA}" dt="2024-07-27T11:24:29.499" v="30490" actId="14100"/>
          <ac:spMkLst>
            <pc:docMk/>
            <pc:sldMk cId="24496870" sldId="965"/>
            <ac:spMk id="6" creationId="{CD55D0FD-CB7E-B5DC-D323-EC7F34696F2C}"/>
          </ac:spMkLst>
        </pc:spChg>
        <pc:spChg chg="add mod">
          <ac:chgData name="Andreas Koksrud" userId="9d9beba6-c052-407a-8599-c781a677a996" providerId="ADAL" clId="{4C89AD2D-B60A-479F-9F95-9D423A06FAEA}" dt="2024-07-27T11:24:57.417" v="30493"/>
          <ac:spMkLst>
            <pc:docMk/>
            <pc:sldMk cId="24496870" sldId="965"/>
            <ac:spMk id="7" creationId="{B946366C-436D-0D6B-6FF3-804AFEF25D3C}"/>
          </ac:spMkLst>
        </pc:spChg>
        <pc:picChg chg="add mod">
          <ac:chgData name="Andreas Koksrud" userId="9d9beba6-c052-407a-8599-c781a677a996" providerId="ADAL" clId="{4C89AD2D-B60A-479F-9F95-9D423A06FAEA}" dt="2024-06-15T12:48:52.938" v="7980" actId="1076"/>
          <ac:picMkLst>
            <pc:docMk/>
            <pc:sldMk cId="24496870" sldId="965"/>
            <ac:picMk id="3" creationId="{121F7C4F-7BB0-87DF-98AB-1FF1908CA98F}"/>
          </ac:picMkLst>
        </pc:picChg>
        <pc:picChg chg="del">
          <ac:chgData name="Andreas Koksrud" userId="9d9beba6-c052-407a-8599-c781a677a996" providerId="ADAL" clId="{4C89AD2D-B60A-479F-9F95-9D423A06FAEA}" dt="2024-06-15T12:48:35.969" v="7977" actId="478"/>
          <ac:picMkLst>
            <pc:docMk/>
            <pc:sldMk cId="24496870" sldId="965"/>
            <ac:picMk id="6" creationId="{FCB7E24D-8A93-D00E-7EEE-DA98DABA9D68}"/>
          </ac:picMkLst>
        </pc:picChg>
        <pc:picChg chg="add mod">
          <ac:chgData name="Andreas Koksrud" userId="9d9beba6-c052-407a-8599-c781a677a996" providerId="ADAL" clId="{4C89AD2D-B60A-479F-9F95-9D423A06FAEA}" dt="2024-07-27T11:24:17.098" v="30486" actId="1076"/>
          <ac:picMkLst>
            <pc:docMk/>
            <pc:sldMk cId="24496870" sldId="965"/>
            <ac:picMk id="8" creationId="{14ED94B3-9926-53DA-4258-951F426A653A}"/>
          </ac:picMkLst>
        </pc:picChg>
        <pc:picChg chg="del">
          <ac:chgData name="Andreas Koksrud" userId="9d9beba6-c052-407a-8599-c781a677a996" providerId="ADAL" clId="{4C89AD2D-B60A-479F-9F95-9D423A06FAEA}" dt="2024-06-15T12:48:36.594" v="7978" actId="478"/>
          <ac:picMkLst>
            <pc:docMk/>
            <pc:sldMk cId="24496870" sldId="965"/>
            <ac:picMk id="9" creationId="{34D0E976-98EB-38FD-5CD1-E5FC3D1F0575}"/>
          </ac:picMkLst>
        </pc:picChg>
      </pc:sldChg>
      <pc:sldChg chg="addSp delSp modSp add mod">
        <pc:chgData name="Andreas Koksrud" userId="9d9beba6-c052-407a-8599-c781a677a996" providerId="ADAL" clId="{4C89AD2D-B60A-479F-9F95-9D423A06FAEA}" dt="2024-07-31T19:17:13.506" v="31652"/>
        <pc:sldMkLst>
          <pc:docMk/>
          <pc:sldMk cId="2495026824" sldId="966"/>
        </pc:sldMkLst>
        <pc:spChg chg="add mod">
          <ac:chgData name="Andreas Koksrud" userId="9d9beba6-c052-407a-8599-c781a677a996" providerId="ADAL" clId="{4C89AD2D-B60A-479F-9F95-9D423A06FAEA}" dt="2024-07-30T19:27:40.215" v="31650" actId="27636"/>
          <ac:spMkLst>
            <pc:docMk/>
            <pc:sldMk cId="2495026824" sldId="966"/>
            <ac:spMk id="2" creationId="{56CBBD6A-956B-BEA7-6225-FA64D93E5644}"/>
          </ac:spMkLst>
        </pc:spChg>
        <pc:spChg chg="add mod">
          <ac:chgData name="Andreas Koksrud" userId="9d9beba6-c052-407a-8599-c781a677a996" providerId="ADAL" clId="{4C89AD2D-B60A-479F-9F95-9D423A06FAEA}" dt="2024-07-31T19:17:13.506" v="31652"/>
          <ac:spMkLst>
            <pc:docMk/>
            <pc:sldMk cId="2495026824" sldId="966"/>
            <ac:spMk id="3" creationId="{06CD824E-9413-7DC7-ED5E-8441587B9B63}"/>
          </ac:spMkLst>
        </pc:spChg>
        <pc:spChg chg="add mod">
          <ac:chgData name="Andreas Koksrud" userId="9d9beba6-c052-407a-8599-c781a677a996" providerId="ADAL" clId="{4C89AD2D-B60A-479F-9F95-9D423A06FAEA}" dt="2024-06-15T15:49:28.302" v="9346" actId="20577"/>
          <ac:spMkLst>
            <pc:docMk/>
            <pc:sldMk cId="2495026824" sldId="966"/>
            <ac:spMk id="6" creationId="{76DF55EF-4958-0709-B60A-BCEC6F2DED0B}"/>
          </ac:spMkLst>
        </pc:spChg>
        <pc:picChg chg="del">
          <ac:chgData name="Andreas Koksrud" userId="9d9beba6-c052-407a-8599-c781a677a996" providerId="ADAL" clId="{4C89AD2D-B60A-479F-9F95-9D423A06FAEA}" dt="2024-06-15T12:54:30.487" v="7984" actId="478"/>
          <ac:picMkLst>
            <pc:docMk/>
            <pc:sldMk cId="2495026824" sldId="966"/>
            <ac:picMk id="3" creationId="{121F7C4F-7BB0-87DF-98AB-1FF1908CA98F}"/>
          </ac:picMkLst>
        </pc:picChg>
        <pc:picChg chg="del">
          <ac:chgData name="Andreas Koksrud" userId="9d9beba6-c052-407a-8599-c781a677a996" providerId="ADAL" clId="{4C89AD2D-B60A-479F-9F95-9D423A06FAEA}" dt="2024-06-15T12:54:31.074" v="7985" actId="478"/>
          <ac:picMkLst>
            <pc:docMk/>
            <pc:sldMk cId="2495026824" sldId="966"/>
            <ac:picMk id="8" creationId="{14ED94B3-9926-53DA-4258-951F426A653A}"/>
          </ac:picMkLst>
        </pc:picChg>
        <pc:picChg chg="add mod modCrop">
          <ac:chgData name="Andreas Koksrud" userId="9d9beba6-c052-407a-8599-c781a677a996" providerId="ADAL" clId="{4C89AD2D-B60A-479F-9F95-9D423A06FAEA}" dt="2024-06-16T14:13:12.679" v="10266" actId="1036"/>
          <ac:picMkLst>
            <pc:docMk/>
            <pc:sldMk cId="2495026824" sldId="966"/>
            <ac:picMk id="11" creationId="{DFE9FAC9-F721-4AFE-94F0-8CEEAB5D3F44}"/>
          </ac:picMkLst>
        </pc:picChg>
        <pc:cxnChg chg="add mod">
          <ac:chgData name="Andreas Koksrud" userId="9d9beba6-c052-407a-8599-c781a677a996" providerId="ADAL" clId="{4C89AD2D-B60A-479F-9F95-9D423A06FAEA}" dt="2024-06-16T14:13:18.528" v="10267" actId="14100"/>
          <ac:cxnSpMkLst>
            <pc:docMk/>
            <pc:sldMk cId="2495026824" sldId="966"/>
            <ac:cxnSpMk id="7" creationId="{FB9A6071-9560-9020-2633-8A834369006B}"/>
          </ac:cxnSpMkLst>
        </pc:cxnChg>
      </pc:sldChg>
      <pc:sldChg chg="addSp delSp modSp add mod ord">
        <pc:chgData name="Andreas Koksrud" userId="9d9beba6-c052-407a-8599-c781a677a996" providerId="ADAL" clId="{4C89AD2D-B60A-479F-9F95-9D423A06FAEA}" dt="2024-07-29T08:37:10.579" v="31266" actId="1076"/>
        <pc:sldMkLst>
          <pc:docMk/>
          <pc:sldMk cId="3285689553" sldId="967"/>
        </pc:sldMkLst>
        <pc:spChg chg="del">
          <ac:chgData name="Andreas Koksrud" userId="9d9beba6-c052-407a-8599-c781a677a996" providerId="ADAL" clId="{4C89AD2D-B60A-479F-9F95-9D423A06FAEA}" dt="2024-06-15T15:42:11.009" v="9021" actId="478"/>
          <ac:spMkLst>
            <pc:docMk/>
            <pc:sldMk cId="3285689553" sldId="967"/>
            <ac:spMk id="2" creationId="{56CBBD6A-956B-BEA7-6225-FA64D93E5644}"/>
          </ac:spMkLst>
        </pc:spChg>
        <pc:spChg chg="add del mod">
          <ac:chgData name="Andreas Koksrud" userId="9d9beba6-c052-407a-8599-c781a677a996" providerId="ADAL" clId="{4C89AD2D-B60A-479F-9F95-9D423A06FAEA}" dt="2024-06-15T15:42:12.671" v="9022" actId="478"/>
          <ac:spMkLst>
            <pc:docMk/>
            <pc:sldMk cId="3285689553" sldId="967"/>
            <ac:spMk id="6" creationId="{98E46DFA-32A6-9FFE-9B7D-BE3513ACD029}"/>
          </ac:spMkLst>
        </pc:spChg>
        <pc:spChg chg="add mod">
          <ac:chgData name="Andreas Koksrud" userId="9d9beba6-c052-407a-8599-c781a677a996" providerId="ADAL" clId="{4C89AD2D-B60A-479F-9F95-9D423A06FAEA}" dt="2024-07-27T11:25:04.759" v="30500" actId="20577"/>
          <ac:spMkLst>
            <pc:docMk/>
            <pc:sldMk cId="3285689553" sldId="967"/>
            <ac:spMk id="6" creationId="{FF73203B-FD2F-D819-13EF-BEB0D189D1B0}"/>
          </ac:spMkLst>
        </pc:spChg>
        <pc:spChg chg="add mod">
          <ac:chgData name="Andreas Koksrud" userId="9d9beba6-c052-407a-8599-c781a677a996" providerId="ADAL" clId="{4C89AD2D-B60A-479F-9F95-9D423A06FAEA}" dt="2024-07-28T11:27:51.350" v="30834" actId="14100"/>
          <ac:spMkLst>
            <pc:docMk/>
            <pc:sldMk cId="3285689553" sldId="967"/>
            <ac:spMk id="7" creationId="{FDA66A13-139E-E345-2026-A4A7199BE78F}"/>
          </ac:spMkLst>
        </pc:spChg>
        <pc:spChg chg="add del mod">
          <ac:chgData name="Andreas Koksrud" userId="9d9beba6-c052-407a-8599-c781a677a996" providerId="ADAL" clId="{4C89AD2D-B60A-479F-9F95-9D423A06FAEA}" dt="2024-07-28T11:27:20.338" v="30713" actId="478"/>
          <ac:spMkLst>
            <pc:docMk/>
            <pc:sldMk cId="3285689553" sldId="967"/>
            <ac:spMk id="9" creationId="{988041AE-3F3C-E4F5-E455-C86036FD2C66}"/>
          </ac:spMkLst>
        </pc:spChg>
        <pc:picChg chg="add mod">
          <ac:chgData name="Andreas Koksrud" userId="9d9beba6-c052-407a-8599-c781a677a996" providerId="ADAL" clId="{4C89AD2D-B60A-479F-9F95-9D423A06FAEA}" dt="2024-07-27T10:59:12.399" v="30388" actId="1076"/>
          <ac:picMkLst>
            <pc:docMk/>
            <pc:sldMk cId="3285689553" sldId="967"/>
            <ac:picMk id="3" creationId="{C5665B41-37A0-461F-4FD9-2E66581AA419}"/>
          </ac:picMkLst>
        </pc:picChg>
        <pc:picChg chg="add del mod">
          <ac:chgData name="Andreas Koksrud" userId="9d9beba6-c052-407a-8599-c781a677a996" providerId="ADAL" clId="{4C89AD2D-B60A-479F-9F95-9D423A06FAEA}" dt="2024-07-28T11:27:54.603" v="30836" actId="478"/>
          <ac:picMkLst>
            <pc:docMk/>
            <pc:sldMk cId="3285689553" sldId="967"/>
            <ac:picMk id="8" creationId="{188869F3-860E-E9BD-DA66-512A1C1C0DC7}"/>
          </ac:picMkLst>
        </pc:picChg>
        <pc:picChg chg="add mod">
          <ac:chgData name="Andreas Koksrud" userId="9d9beba6-c052-407a-8599-c781a677a996" providerId="ADAL" clId="{4C89AD2D-B60A-479F-9F95-9D423A06FAEA}" dt="2024-07-28T11:18:40.782" v="30679" actId="1076"/>
          <ac:picMkLst>
            <pc:docMk/>
            <pc:sldMk cId="3285689553" sldId="967"/>
            <ac:picMk id="10" creationId="{473DAECA-52B8-8A93-1F9F-AAC4E488A061}"/>
          </ac:picMkLst>
        </pc:picChg>
        <pc:picChg chg="add del mod modCrop">
          <ac:chgData name="Andreas Koksrud" userId="9d9beba6-c052-407a-8599-c781a677a996" providerId="ADAL" clId="{4C89AD2D-B60A-479F-9F95-9D423A06FAEA}" dt="2024-07-29T08:37:06.912" v="31264" actId="478"/>
          <ac:picMkLst>
            <pc:docMk/>
            <pc:sldMk cId="3285689553" sldId="967"/>
            <ac:picMk id="12" creationId="{8FD9265F-6B93-F9D1-0E9B-ED00A768816B}"/>
          </ac:picMkLst>
        </pc:picChg>
        <pc:picChg chg="add mod">
          <ac:chgData name="Andreas Koksrud" userId="9d9beba6-c052-407a-8599-c781a677a996" providerId="ADAL" clId="{4C89AD2D-B60A-479F-9F95-9D423A06FAEA}" dt="2024-07-29T08:37:10.579" v="31266" actId="1076"/>
          <ac:picMkLst>
            <pc:docMk/>
            <pc:sldMk cId="3285689553" sldId="967"/>
            <ac:picMk id="14" creationId="{38C8D5D4-1D0F-3FC2-7AAF-5F90A638487B}"/>
          </ac:picMkLst>
        </pc:picChg>
      </pc:sldChg>
      <pc:sldChg chg="addSp delSp modSp add mod">
        <pc:chgData name="Andreas Koksrud" userId="9d9beba6-c052-407a-8599-c781a677a996" providerId="ADAL" clId="{4C89AD2D-B60A-479F-9F95-9D423A06FAEA}" dt="2024-07-29T08:31:04.889" v="31254" actId="478"/>
        <pc:sldMkLst>
          <pc:docMk/>
          <pc:sldMk cId="211427936" sldId="968"/>
        </pc:sldMkLst>
        <pc:spChg chg="add del mod">
          <ac:chgData name="Andreas Koksrud" userId="9d9beba6-c052-407a-8599-c781a677a996" providerId="ADAL" clId="{4C89AD2D-B60A-479F-9F95-9D423A06FAEA}" dt="2024-07-29T08:31:02.468" v="31252" actId="478"/>
          <ac:spMkLst>
            <pc:docMk/>
            <pc:sldMk cId="211427936" sldId="968"/>
            <ac:spMk id="2" creationId="{2CDFDA9C-F243-4177-F316-D014B8E8A304}"/>
          </ac:spMkLst>
        </pc:spChg>
        <pc:spChg chg="add mod">
          <ac:chgData name="Andreas Koksrud" userId="9d9beba6-c052-407a-8599-c781a677a996" providerId="ADAL" clId="{4C89AD2D-B60A-479F-9F95-9D423A06FAEA}" dt="2024-07-28T11:33:54.637" v="31235" actId="1036"/>
          <ac:spMkLst>
            <pc:docMk/>
            <pc:sldMk cId="211427936" sldId="968"/>
            <ac:spMk id="6" creationId="{F2D609AB-7FE2-8731-C176-CD48B5721671}"/>
          </ac:spMkLst>
        </pc:spChg>
        <pc:spChg chg="add mod">
          <ac:chgData name="Andreas Koksrud" userId="9d9beba6-c052-407a-8599-c781a677a996" providerId="ADAL" clId="{4C89AD2D-B60A-479F-9F95-9D423A06FAEA}" dt="2024-07-28T11:33:48.539" v="31229" actId="1036"/>
          <ac:spMkLst>
            <pc:docMk/>
            <pc:sldMk cId="211427936" sldId="968"/>
            <ac:spMk id="7" creationId="{F13593B3-6C6E-0B7F-E702-BFB256410B97}"/>
          </ac:spMkLst>
        </pc:spChg>
        <pc:spChg chg="add mod">
          <ac:chgData name="Andreas Koksrud" userId="9d9beba6-c052-407a-8599-c781a677a996" providerId="ADAL" clId="{4C89AD2D-B60A-479F-9F95-9D423A06FAEA}" dt="2024-07-27T11:24:56.404" v="30492"/>
          <ac:spMkLst>
            <pc:docMk/>
            <pc:sldMk cId="211427936" sldId="968"/>
            <ac:spMk id="9" creationId="{2A737BA2-C47A-D88E-59DF-BFBB76AA489C}"/>
          </ac:spMkLst>
        </pc:spChg>
        <pc:spChg chg="add del mod">
          <ac:chgData name="Andreas Koksrud" userId="9d9beba6-c052-407a-8599-c781a677a996" providerId="ADAL" clId="{4C89AD2D-B60A-479F-9F95-9D423A06FAEA}" dt="2024-07-28T11:34:53.120" v="31247" actId="478"/>
          <ac:spMkLst>
            <pc:docMk/>
            <pc:sldMk cId="211427936" sldId="968"/>
            <ac:spMk id="16" creationId="{743F94DF-3005-3E86-881C-B4E75F776183}"/>
          </ac:spMkLst>
        </pc:spChg>
        <pc:spChg chg="add mod">
          <ac:chgData name="Andreas Koksrud" userId="9d9beba6-c052-407a-8599-c781a677a996" providerId="ADAL" clId="{4C89AD2D-B60A-479F-9F95-9D423A06FAEA}" dt="2024-07-28T11:34:19.872" v="31239" actId="14100"/>
          <ac:spMkLst>
            <pc:docMk/>
            <pc:sldMk cId="211427936" sldId="968"/>
            <ac:spMk id="19" creationId="{2D0F35EB-6D2B-5015-680B-6A57F51A6656}"/>
          </ac:spMkLst>
        </pc:spChg>
        <pc:spChg chg="add mod">
          <ac:chgData name="Andreas Koksrud" userId="9d9beba6-c052-407a-8599-c781a677a996" providerId="ADAL" clId="{4C89AD2D-B60A-479F-9F95-9D423A06FAEA}" dt="2024-07-28T11:34:28.254" v="31241" actId="14100"/>
          <ac:spMkLst>
            <pc:docMk/>
            <pc:sldMk cId="211427936" sldId="968"/>
            <ac:spMk id="20" creationId="{0E37C6D1-53FE-3554-7FAF-07706EDD5E38}"/>
          </ac:spMkLst>
        </pc:spChg>
        <pc:spChg chg="add mod">
          <ac:chgData name="Andreas Koksrud" userId="9d9beba6-c052-407a-8599-c781a677a996" providerId="ADAL" clId="{4C89AD2D-B60A-479F-9F95-9D423A06FAEA}" dt="2024-07-28T11:34:40.208" v="31244" actId="571"/>
          <ac:spMkLst>
            <pc:docMk/>
            <pc:sldMk cId="211427936" sldId="968"/>
            <ac:spMk id="21" creationId="{932A36DF-7A02-B7E7-F13F-6C1930689726}"/>
          </ac:spMkLst>
        </pc:spChg>
        <pc:spChg chg="add mod">
          <ac:chgData name="Andreas Koksrud" userId="9d9beba6-c052-407a-8599-c781a677a996" providerId="ADAL" clId="{4C89AD2D-B60A-479F-9F95-9D423A06FAEA}" dt="2024-07-28T11:34:50.077" v="31246" actId="571"/>
          <ac:spMkLst>
            <pc:docMk/>
            <pc:sldMk cId="211427936" sldId="968"/>
            <ac:spMk id="23" creationId="{C38E03B6-BAAC-192D-99FD-1808BB9CCFBB}"/>
          </ac:spMkLst>
        </pc:spChg>
        <pc:picChg chg="add mod ord">
          <ac:chgData name="Andreas Koksrud" userId="9d9beba6-c052-407a-8599-c781a677a996" providerId="ADAL" clId="{4C89AD2D-B60A-479F-9F95-9D423A06FAEA}" dt="2024-07-28T11:33:52.147" v="31230" actId="167"/>
          <ac:picMkLst>
            <pc:docMk/>
            <pc:sldMk cId="211427936" sldId="968"/>
            <ac:picMk id="3" creationId="{8DF5F626-2C72-10ED-6F7E-FFF4B13C1AAE}"/>
          </ac:picMkLst>
        </pc:picChg>
        <pc:picChg chg="del">
          <ac:chgData name="Andreas Koksrud" userId="9d9beba6-c052-407a-8599-c781a677a996" providerId="ADAL" clId="{4C89AD2D-B60A-479F-9F95-9D423A06FAEA}" dt="2024-06-16T13:37:47.892" v="10000" actId="478"/>
          <ac:picMkLst>
            <pc:docMk/>
            <pc:sldMk cId="211427936" sldId="968"/>
            <ac:picMk id="6" creationId="{FCB7E24D-8A93-D00E-7EEE-DA98DABA9D68}"/>
          </ac:picMkLst>
        </pc:picChg>
        <pc:picChg chg="add mod ord">
          <ac:chgData name="Andreas Koksrud" userId="9d9beba6-c052-407a-8599-c781a677a996" providerId="ADAL" clId="{4C89AD2D-B60A-479F-9F95-9D423A06FAEA}" dt="2024-07-28T11:34:33.013" v="31243" actId="1076"/>
          <ac:picMkLst>
            <pc:docMk/>
            <pc:sldMk cId="211427936" sldId="968"/>
            <ac:picMk id="8" creationId="{E1B9A7A5-33A3-60B4-00B0-0181396A3522}"/>
          </ac:picMkLst>
        </pc:picChg>
        <pc:picChg chg="del">
          <ac:chgData name="Andreas Koksrud" userId="9d9beba6-c052-407a-8599-c781a677a996" providerId="ADAL" clId="{4C89AD2D-B60A-479F-9F95-9D423A06FAEA}" dt="2024-06-16T13:37:47.239" v="9999" actId="478"/>
          <ac:picMkLst>
            <pc:docMk/>
            <pc:sldMk cId="211427936" sldId="968"/>
            <ac:picMk id="9" creationId="{34D0E976-98EB-38FD-5CD1-E5FC3D1F0575}"/>
          </ac:picMkLst>
        </pc:picChg>
        <pc:picChg chg="add del mod">
          <ac:chgData name="Andreas Koksrud" userId="9d9beba6-c052-407a-8599-c781a677a996" providerId="ADAL" clId="{4C89AD2D-B60A-479F-9F95-9D423A06FAEA}" dt="2024-07-28T11:33:44.851" v="31225" actId="478"/>
          <ac:picMkLst>
            <pc:docMk/>
            <pc:sldMk cId="211427936" sldId="968"/>
            <ac:picMk id="13" creationId="{6E086C01-A361-84DA-D775-DB388589066F}"/>
          </ac:picMkLst>
        </pc:picChg>
        <pc:picChg chg="add del mod">
          <ac:chgData name="Andreas Koksrud" userId="9d9beba6-c052-407a-8599-c781a677a996" providerId="ADAL" clId="{4C89AD2D-B60A-479F-9F95-9D423A06FAEA}" dt="2024-07-28T11:33:44.156" v="31224" actId="478"/>
          <ac:picMkLst>
            <pc:docMk/>
            <pc:sldMk cId="211427936" sldId="968"/>
            <ac:picMk id="15" creationId="{EA93A30B-D0D3-8B2B-54DA-49EAF120870D}"/>
          </ac:picMkLst>
        </pc:picChg>
        <pc:cxnChg chg="add del mod">
          <ac:chgData name="Andreas Koksrud" userId="9d9beba6-c052-407a-8599-c781a677a996" providerId="ADAL" clId="{4C89AD2D-B60A-479F-9F95-9D423A06FAEA}" dt="2024-07-29T08:31:03.364" v="31253" actId="478"/>
          <ac:cxnSpMkLst>
            <pc:docMk/>
            <pc:sldMk cId="211427936" sldId="968"/>
            <ac:cxnSpMk id="10" creationId="{DE85F7B7-C7A0-F819-91CE-85857D9E1528}"/>
          </ac:cxnSpMkLst>
        </pc:cxnChg>
        <pc:cxnChg chg="add del mod">
          <ac:chgData name="Andreas Koksrud" userId="9d9beba6-c052-407a-8599-c781a677a996" providerId="ADAL" clId="{4C89AD2D-B60A-479F-9F95-9D423A06FAEA}" dt="2024-07-29T08:31:04.889" v="31254" actId="478"/>
          <ac:cxnSpMkLst>
            <pc:docMk/>
            <pc:sldMk cId="211427936" sldId="968"/>
            <ac:cxnSpMk id="12" creationId="{1CD3A305-EC52-40C3-CF87-C8F97B347197}"/>
          </ac:cxnSpMkLst>
        </pc:cxnChg>
      </pc:sldChg>
      <pc:sldChg chg="addSp delSp modSp add del mod">
        <pc:chgData name="Andreas Koksrud" userId="9d9beba6-c052-407a-8599-c781a677a996" providerId="ADAL" clId="{4C89AD2D-B60A-479F-9F95-9D423A06FAEA}" dt="2024-07-26T11:22:38.764" v="30327" actId="47"/>
        <pc:sldMkLst>
          <pc:docMk/>
          <pc:sldMk cId="4199983153" sldId="969"/>
        </pc:sldMkLst>
        <pc:spChg chg="add del mod">
          <ac:chgData name="Andreas Koksrud" userId="9d9beba6-c052-407a-8599-c781a677a996" providerId="ADAL" clId="{4C89AD2D-B60A-479F-9F95-9D423A06FAEA}" dt="2024-07-25T22:26:36.788" v="30303" actId="478"/>
          <ac:spMkLst>
            <pc:docMk/>
            <pc:sldMk cId="4199983153" sldId="969"/>
            <ac:spMk id="6" creationId="{4523ABDE-B19B-C08F-B395-53879018DB14}"/>
          </ac:spMkLst>
        </pc:spChg>
        <pc:picChg chg="add mod">
          <ac:chgData name="Andreas Koksrud" userId="9d9beba6-c052-407a-8599-c781a677a996" providerId="ADAL" clId="{4C89AD2D-B60A-479F-9F95-9D423A06FAEA}" dt="2024-07-19T20:19:13.867" v="26013"/>
          <ac:picMkLst>
            <pc:docMk/>
            <pc:sldMk cId="4199983153" sldId="969"/>
            <ac:picMk id="2" creationId="{BB6A3314-2C2D-2C3F-71B2-E717C21E2326}"/>
          </ac:picMkLst>
        </pc:picChg>
      </pc:sldChg>
      <pc:sldChg chg="addSp delSp modSp add mod">
        <pc:chgData name="Andreas Koksrud" userId="9d9beba6-c052-407a-8599-c781a677a996" providerId="ADAL" clId="{4C89AD2D-B60A-479F-9F95-9D423A06FAEA}" dt="2024-07-20T19:00:50.728" v="26140" actId="6549"/>
        <pc:sldMkLst>
          <pc:docMk/>
          <pc:sldMk cId="1310829930" sldId="970"/>
        </pc:sldMkLst>
        <pc:spChg chg="add mod">
          <ac:chgData name="Andreas Koksrud" userId="9d9beba6-c052-407a-8599-c781a677a996" providerId="ADAL" clId="{4C89AD2D-B60A-479F-9F95-9D423A06FAEA}" dt="2024-07-20T19:00:50.728" v="26140" actId="6549"/>
          <ac:spMkLst>
            <pc:docMk/>
            <pc:sldMk cId="1310829930" sldId="970"/>
            <ac:spMk id="4" creationId="{845B3FF3-F67D-1657-26DA-E47D58C6F45F}"/>
          </ac:spMkLst>
        </pc:spChg>
        <pc:spChg chg="add del mod">
          <ac:chgData name="Andreas Koksrud" userId="9d9beba6-c052-407a-8599-c781a677a996" providerId="ADAL" clId="{4C89AD2D-B60A-479F-9F95-9D423A06FAEA}" dt="2024-07-01T18:30:16.962" v="15961" actId="478"/>
          <ac:spMkLst>
            <pc:docMk/>
            <pc:sldMk cId="1310829930" sldId="970"/>
            <ac:spMk id="17" creationId="{EDAE2F1A-CB69-122A-8412-357A81C0F3E4}"/>
          </ac:spMkLst>
        </pc:spChg>
        <pc:spChg chg="add mod">
          <ac:chgData name="Andreas Koksrud" userId="9d9beba6-c052-407a-8599-c781a677a996" providerId="ADAL" clId="{4C89AD2D-B60A-479F-9F95-9D423A06FAEA}" dt="2024-06-22T19:48:54.761" v="11522" actId="207"/>
          <ac:spMkLst>
            <pc:docMk/>
            <pc:sldMk cId="1310829930" sldId="970"/>
            <ac:spMk id="22" creationId="{BAAC0D3C-29BC-6D26-91CD-5BF465D7AD97}"/>
          </ac:spMkLst>
        </pc:spChg>
        <pc:spChg chg="mod">
          <ac:chgData name="Andreas Koksrud" userId="9d9beba6-c052-407a-8599-c781a677a996" providerId="ADAL" clId="{4C89AD2D-B60A-479F-9F95-9D423A06FAEA}" dt="2024-06-22T19:36:56.763" v="11441" actId="20577"/>
          <ac:spMkLst>
            <pc:docMk/>
            <pc:sldMk cId="1310829930" sldId="970"/>
            <ac:spMk id="180" creationId="{1891DE32-0AB5-A3C5-52E7-3A8D7DDA4683}"/>
          </ac:spMkLst>
        </pc:spChg>
        <pc:picChg chg="del">
          <ac:chgData name="Andreas Koksrud" userId="9d9beba6-c052-407a-8599-c781a677a996" providerId="ADAL" clId="{4C89AD2D-B60A-479F-9F95-9D423A06FAEA}" dt="2024-06-22T19:37:00.464" v="11442" actId="478"/>
          <ac:picMkLst>
            <pc:docMk/>
            <pc:sldMk cId="1310829930" sldId="970"/>
            <ac:picMk id="5" creationId="{F8A115C8-868B-5A69-F64C-E43508F21DE1}"/>
          </ac:picMkLst>
        </pc:picChg>
        <pc:picChg chg="add mod">
          <ac:chgData name="Andreas Koksrud" userId="9d9beba6-c052-407a-8599-c781a677a996" providerId="ADAL" clId="{4C89AD2D-B60A-479F-9F95-9D423A06FAEA}" dt="2024-06-22T19:39:49.192" v="11450" actId="14100"/>
          <ac:picMkLst>
            <pc:docMk/>
            <pc:sldMk cId="1310829930" sldId="970"/>
            <ac:picMk id="6" creationId="{6B37C0EF-EF3C-04EE-4B05-5DF774AB1FF5}"/>
          </ac:picMkLst>
        </pc:picChg>
        <pc:picChg chg="del">
          <ac:chgData name="Andreas Koksrud" userId="9d9beba6-c052-407a-8599-c781a677a996" providerId="ADAL" clId="{4C89AD2D-B60A-479F-9F95-9D423A06FAEA}" dt="2024-06-22T19:37:01.984" v="11443" actId="478"/>
          <ac:picMkLst>
            <pc:docMk/>
            <pc:sldMk cId="1310829930" sldId="970"/>
            <ac:picMk id="7" creationId="{7ADF71EA-625D-7040-37AE-E07C58C09CEE}"/>
          </ac:picMkLst>
        </pc:picChg>
        <pc:picChg chg="del">
          <ac:chgData name="Andreas Koksrud" userId="9d9beba6-c052-407a-8599-c781a677a996" providerId="ADAL" clId="{4C89AD2D-B60A-479F-9F95-9D423A06FAEA}" dt="2024-06-22T19:37:02.755" v="11444" actId="478"/>
          <ac:picMkLst>
            <pc:docMk/>
            <pc:sldMk cId="1310829930" sldId="970"/>
            <ac:picMk id="9" creationId="{2EED6B9C-9E23-12C8-0E73-94257CA5C5A0}"/>
          </ac:picMkLst>
        </pc:picChg>
        <pc:picChg chg="add mod">
          <ac:chgData name="Andreas Koksrud" userId="9d9beba6-c052-407a-8599-c781a677a996" providerId="ADAL" clId="{4C89AD2D-B60A-479F-9F95-9D423A06FAEA}" dt="2024-06-22T19:39:46.881" v="11449" actId="14100"/>
          <ac:picMkLst>
            <pc:docMk/>
            <pc:sldMk cId="1310829930" sldId="970"/>
            <ac:picMk id="10" creationId="{B3BDA3A7-4C1A-E4EB-3B86-6FEF83547FFC}"/>
          </ac:picMkLst>
        </pc:picChg>
        <pc:picChg chg="add mod">
          <ac:chgData name="Andreas Koksrud" userId="9d9beba6-c052-407a-8599-c781a677a996" providerId="ADAL" clId="{4C89AD2D-B60A-479F-9F95-9D423A06FAEA}" dt="2024-06-22T19:47:35.271" v="11513" actId="1076"/>
          <ac:picMkLst>
            <pc:docMk/>
            <pc:sldMk cId="1310829930" sldId="970"/>
            <ac:picMk id="19" creationId="{E0DCE25A-C310-E786-19F5-02344C6DC920}"/>
          </ac:picMkLst>
        </pc:picChg>
        <pc:picChg chg="add mod modCrop">
          <ac:chgData name="Andreas Koksrud" userId="9d9beba6-c052-407a-8599-c781a677a996" providerId="ADAL" clId="{4C89AD2D-B60A-479F-9F95-9D423A06FAEA}" dt="2024-06-22T19:48:27.761" v="11519" actId="1076"/>
          <ac:picMkLst>
            <pc:docMk/>
            <pc:sldMk cId="1310829930" sldId="970"/>
            <ac:picMk id="21" creationId="{C768D469-190C-89EC-2C1D-1171E9FCE25C}"/>
          </ac:picMkLst>
        </pc:picChg>
        <pc:cxnChg chg="add mod">
          <ac:chgData name="Andreas Koksrud" userId="9d9beba6-c052-407a-8599-c781a677a996" providerId="ADAL" clId="{4C89AD2D-B60A-479F-9F95-9D423A06FAEA}" dt="2024-06-22T19:40:02.072" v="11453" actId="14100"/>
          <ac:cxnSpMkLst>
            <pc:docMk/>
            <pc:sldMk cId="1310829930" sldId="970"/>
            <ac:cxnSpMk id="11" creationId="{90CC9BD9-543D-C5DD-FF04-3093A243D69B}"/>
          </ac:cxnSpMkLst>
        </pc:cxnChg>
        <pc:cxnChg chg="add mod">
          <ac:chgData name="Andreas Koksrud" userId="9d9beba6-c052-407a-8599-c781a677a996" providerId="ADAL" clId="{4C89AD2D-B60A-479F-9F95-9D423A06FAEA}" dt="2024-06-22T19:40:14.245" v="11457" actId="14100"/>
          <ac:cxnSpMkLst>
            <pc:docMk/>
            <pc:sldMk cId="1310829930" sldId="970"/>
            <ac:cxnSpMk id="13" creationId="{8327EECB-AE95-6FAD-62B4-3E7D42CFBD43}"/>
          </ac:cxnSpMkLst>
        </pc:cxnChg>
        <pc:cxnChg chg="add mod">
          <ac:chgData name="Andreas Koksrud" userId="9d9beba6-c052-407a-8599-c781a677a996" providerId="ADAL" clId="{4C89AD2D-B60A-479F-9F95-9D423A06FAEA}" dt="2024-06-22T19:49:23.150" v="11527" actId="14100"/>
          <ac:cxnSpMkLst>
            <pc:docMk/>
            <pc:sldMk cId="1310829930" sldId="970"/>
            <ac:cxnSpMk id="23" creationId="{FB00F752-4816-F1AE-20ED-E698CE49FF4F}"/>
          </ac:cxnSpMkLst>
        </pc:cxnChg>
      </pc:sldChg>
      <pc:sldChg chg="addSp delSp modSp add mod">
        <pc:chgData name="Andreas Koksrud" userId="9d9beba6-c052-407a-8599-c781a677a996" providerId="ADAL" clId="{4C89AD2D-B60A-479F-9F95-9D423A06FAEA}" dt="2024-08-01T09:17:38.657" v="34654" actId="1076"/>
        <pc:sldMkLst>
          <pc:docMk/>
          <pc:sldMk cId="2305951208" sldId="971"/>
        </pc:sldMkLst>
        <pc:spChg chg="add mod">
          <ac:chgData name="Andreas Koksrud" userId="9d9beba6-c052-407a-8599-c781a677a996" providerId="ADAL" clId="{4C89AD2D-B60A-479F-9F95-9D423A06FAEA}" dt="2024-08-01T09:13:22.861" v="34520" actId="207"/>
          <ac:spMkLst>
            <pc:docMk/>
            <pc:sldMk cId="2305951208" sldId="971"/>
            <ac:spMk id="11" creationId="{300E147C-2030-BFD9-7F12-184D132BFA01}"/>
          </ac:spMkLst>
        </pc:spChg>
        <pc:spChg chg="mod">
          <ac:chgData name="Andreas Koksrud" userId="9d9beba6-c052-407a-8599-c781a677a996" providerId="ADAL" clId="{4C89AD2D-B60A-479F-9F95-9D423A06FAEA}" dt="2024-08-01T08:58:39.316" v="34399" actId="20577"/>
          <ac:spMkLst>
            <pc:docMk/>
            <pc:sldMk cId="2305951208" sldId="971"/>
            <ac:spMk id="180" creationId="{00000000-0000-0000-0000-000000000000}"/>
          </ac:spMkLst>
        </pc:spChg>
        <pc:spChg chg="mod">
          <ac:chgData name="Andreas Koksrud" userId="9d9beba6-c052-407a-8599-c781a677a996" providerId="ADAL" clId="{4C89AD2D-B60A-479F-9F95-9D423A06FAEA}" dt="2024-08-01T09:16:10.339" v="34649" actId="6549"/>
          <ac:spMkLst>
            <pc:docMk/>
            <pc:sldMk cId="2305951208" sldId="971"/>
            <ac:spMk id="181" creationId="{00000000-0000-0000-0000-000000000000}"/>
          </ac:spMkLst>
        </pc:spChg>
        <pc:picChg chg="add mod modCrop">
          <ac:chgData name="Andreas Koksrud" userId="9d9beba6-c052-407a-8599-c781a677a996" providerId="ADAL" clId="{4C89AD2D-B60A-479F-9F95-9D423A06FAEA}" dt="2024-08-01T09:01:19.578" v="34420" actId="732"/>
          <ac:picMkLst>
            <pc:docMk/>
            <pc:sldMk cId="2305951208" sldId="971"/>
            <ac:picMk id="3" creationId="{198C04C1-8E93-4B23-AA79-819BF6410C4F}"/>
          </ac:picMkLst>
        </pc:picChg>
        <pc:picChg chg="del">
          <ac:chgData name="Andreas Koksrud" userId="9d9beba6-c052-407a-8599-c781a677a996" providerId="ADAL" clId="{4C89AD2D-B60A-479F-9F95-9D423A06FAEA}" dt="2024-06-30T15:20:41.866" v="13072" actId="478"/>
          <ac:picMkLst>
            <pc:docMk/>
            <pc:sldMk cId="2305951208" sldId="971"/>
            <ac:picMk id="3" creationId="{DBFC979B-2C45-BC09-60D9-9CD280D1798B}"/>
          </ac:picMkLst>
        </pc:picChg>
        <pc:picChg chg="add del mod modCrop">
          <ac:chgData name="Andreas Koksrud" userId="9d9beba6-c052-407a-8599-c781a677a996" providerId="ADAL" clId="{4C89AD2D-B60A-479F-9F95-9D423A06FAEA}" dt="2024-08-01T09:00:10.806" v="34412" actId="21"/>
          <ac:picMkLst>
            <pc:docMk/>
            <pc:sldMk cId="2305951208" sldId="971"/>
            <ac:picMk id="6" creationId="{C4B9405E-09BB-FE31-021E-77CB22C502A7}"/>
          </ac:picMkLst>
        </pc:picChg>
        <pc:picChg chg="add mod">
          <ac:chgData name="Andreas Koksrud" userId="9d9beba6-c052-407a-8599-c781a677a996" providerId="ADAL" clId="{4C89AD2D-B60A-479F-9F95-9D423A06FAEA}" dt="2024-08-01T09:10:55.800" v="34514" actId="1076"/>
          <ac:picMkLst>
            <pc:docMk/>
            <pc:sldMk cId="2305951208" sldId="971"/>
            <ac:picMk id="8" creationId="{C8803D27-2102-99C8-28BF-493A3C3B3EB1}"/>
          </ac:picMkLst>
        </pc:picChg>
        <pc:picChg chg="add mod">
          <ac:chgData name="Andreas Koksrud" userId="9d9beba6-c052-407a-8599-c781a677a996" providerId="ADAL" clId="{4C89AD2D-B60A-479F-9F95-9D423A06FAEA}" dt="2024-08-01T09:12:35.945" v="34517" actId="1076"/>
          <ac:picMkLst>
            <pc:docMk/>
            <pc:sldMk cId="2305951208" sldId="971"/>
            <ac:picMk id="10" creationId="{A97E6B27-B6B8-A18E-78E9-1976758119CB}"/>
          </ac:picMkLst>
        </pc:picChg>
        <pc:picChg chg="add mod">
          <ac:chgData name="Andreas Koksrud" userId="9d9beba6-c052-407a-8599-c781a677a996" providerId="ADAL" clId="{4C89AD2D-B60A-479F-9F95-9D423A06FAEA}" dt="2024-08-01T09:17:38.657" v="34654" actId="1076"/>
          <ac:picMkLst>
            <pc:docMk/>
            <pc:sldMk cId="2305951208" sldId="971"/>
            <ac:picMk id="13" creationId="{36CA4CDE-19E9-BCDD-9213-05DDCAEBB818}"/>
          </ac:picMkLst>
        </pc:picChg>
        <pc:picChg chg="add del mod">
          <ac:chgData name="Andreas Koksrud" userId="9d9beba6-c052-407a-8599-c781a677a996" providerId="ADAL" clId="{4C89AD2D-B60A-479F-9F95-9D423A06FAEA}" dt="2024-08-01T09:10:39.754" v="34494" actId="478"/>
          <ac:picMkLst>
            <pc:docMk/>
            <pc:sldMk cId="2305951208" sldId="971"/>
            <ac:picMk id="1026" creationId="{94E51968-0C13-D58E-DB77-78CBB7E99A6F}"/>
          </ac:picMkLst>
        </pc:picChg>
      </pc:sldChg>
      <pc:sldChg chg="addSp delSp modSp add del mod">
        <pc:chgData name="Andreas Koksrud" userId="9d9beba6-c052-407a-8599-c781a677a996" providerId="ADAL" clId="{4C89AD2D-B60A-479F-9F95-9D423A06FAEA}" dt="2024-08-01T08:59:39.638" v="34408" actId="2696"/>
        <pc:sldMkLst>
          <pc:docMk/>
          <pc:sldMk cId="935846747" sldId="972"/>
        </pc:sldMkLst>
        <pc:spChg chg="mod">
          <ac:chgData name="Andreas Koksrud" userId="9d9beba6-c052-407a-8599-c781a677a996" providerId="ADAL" clId="{4C89AD2D-B60A-479F-9F95-9D423A06FAEA}" dt="2024-08-01T08:52:57.812" v="34078" actId="20577"/>
          <ac:spMkLst>
            <pc:docMk/>
            <pc:sldMk cId="935846747" sldId="972"/>
            <ac:spMk id="180" creationId="{00000000-0000-0000-0000-000000000000}"/>
          </ac:spMkLst>
        </pc:spChg>
        <pc:spChg chg="mod">
          <ac:chgData name="Andreas Koksrud" userId="9d9beba6-c052-407a-8599-c781a677a996" providerId="ADAL" clId="{4C89AD2D-B60A-479F-9F95-9D423A06FAEA}" dt="2024-08-01T08:59:25.367" v="34407" actId="6549"/>
          <ac:spMkLst>
            <pc:docMk/>
            <pc:sldMk cId="935846747" sldId="972"/>
            <ac:spMk id="181" creationId="{00000000-0000-0000-0000-000000000000}"/>
          </ac:spMkLst>
        </pc:spChg>
        <pc:picChg chg="add mod">
          <ac:chgData name="Andreas Koksrud" userId="9d9beba6-c052-407a-8599-c781a677a996" providerId="ADAL" clId="{4C89AD2D-B60A-479F-9F95-9D423A06FAEA}" dt="2024-06-30T15:50:41.196" v="13925" actId="1076"/>
          <ac:picMkLst>
            <pc:docMk/>
            <pc:sldMk cId="935846747" sldId="972"/>
            <ac:picMk id="3" creationId="{DB5CD4E5-3BE7-7364-A4E7-78C03845C8B7}"/>
          </ac:picMkLst>
        </pc:picChg>
        <pc:picChg chg="del">
          <ac:chgData name="Andreas Koksrud" userId="9d9beba6-c052-407a-8599-c781a677a996" providerId="ADAL" clId="{4C89AD2D-B60A-479F-9F95-9D423A06FAEA}" dt="2024-06-30T15:23:27.257" v="13336" actId="478"/>
          <ac:picMkLst>
            <pc:docMk/>
            <pc:sldMk cId="935846747" sldId="972"/>
            <ac:picMk id="6" creationId="{C4B9405E-09BB-FE31-021E-77CB22C502A7}"/>
          </ac:picMkLst>
        </pc:picChg>
      </pc:sldChg>
      <pc:sldChg chg="addSp delSp modSp add mod ord">
        <pc:chgData name="Andreas Koksrud" userId="9d9beba6-c052-407a-8599-c781a677a996" providerId="ADAL" clId="{4C89AD2D-B60A-479F-9F95-9D423A06FAEA}" dt="2024-08-04T16:31:44.142" v="37133"/>
        <pc:sldMkLst>
          <pc:docMk/>
          <pc:sldMk cId="2919214617" sldId="972"/>
        </pc:sldMkLst>
        <pc:spChg chg="add mod">
          <ac:chgData name="Andreas Koksrud" userId="9d9beba6-c052-407a-8599-c781a677a996" providerId="ADAL" clId="{4C89AD2D-B60A-479F-9F95-9D423A06FAEA}" dt="2024-08-03T09:28:17.063" v="35052"/>
          <ac:spMkLst>
            <pc:docMk/>
            <pc:sldMk cId="2919214617" sldId="972"/>
            <ac:spMk id="2" creationId="{AA8EBD60-876B-4C2E-3F6C-4465FF455669}"/>
          </ac:spMkLst>
        </pc:spChg>
        <pc:spChg chg="del">
          <ac:chgData name="Andreas Koksrud" userId="9d9beba6-c052-407a-8599-c781a677a996" providerId="ADAL" clId="{4C89AD2D-B60A-479F-9F95-9D423A06FAEA}" dt="2024-08-03T09:28:15.313" v="35050" actId="478"/>
          <ac:spMkLst>
            <pc:docMk/>
            <pc:sldMk cId="2919214617" sldId="972"/>
            <ac:spMk id="4" creationId="{DE31E3CE-1F59-7A8C-281A-D17BCA8237EA}"/>
          </ac:spMkLst>
        </pc:spChg>
        <pc:spChg chg="del">
          <ac:chgData name="Andreas Koksrud" userId="9d9beba6-c052-407a-8599-c781a677a996" providerId="ADAL" clId="{4C89AD2D-B60A-479F-9F95-9D423A06FAEA}" dt="2024-08-03T09:28:16.224" v="35051" actId="478"/>
          <ac:spMkLst>
            <pc:docMk/>
            <pc:sldMk cId="2919214617" sldId="972"/>
            <ac:spMk id="5" creationId="{F8C53B93-A4D2-5C78-E224-F1F4C6AB4C84}"/>
          </ac:spMkLst>
        </pc:spChg>
        <pc:spChg chg="add mod">
          <ac:chgData name="Andreas Koksrud" userId="9d9beba6-c052-407a-8599-c781a677a996" providerId="ADAL" clId="{4C89AD2D-B60A-479F-9F95-9D423A06FAEA}" dt="2024-08-03T09:28:17.063" v="35052"/>
          <ac:spMkLst>
            <pc:docMk/>
            <pc:sldMk cId="2919214617" sldId="972"/>
            <ac:spMk id="6" creationId="{6BCF03F3-FFDE-2EB5-7559-E2592BF25E0F}"/>
          </ac:spMkLst>
        </pc:spChg>
        <pc:spChg chg="mod">
          <ac:chgData name="Andreas Koksrud" userId="9d9beba6-c052-407a-8599-c781a677a996" providerId="ADAL" clId="{4C89AD2D-B60A-479F-9F95-9D423A06FAEA}" dt="2024-08-04T16:23:26.253" v="37106" actId="20577"/>
          <ac:spMkLst>
            <pc:docMk/>
            <pc:sldMk cId="2919214617" sldId="972"/>
            <ac:spMk id="181" creationId="{00000000-0000-0000-0000-000000000000}"/>
          </ac:spMkLst>
        </pc:spChg>
        <pc:picChg chg="mod">
          <ac:chgData name="Andreas Koksrud" userId="9d9beba6-c052-407a-8599-c781a677a996" providerId="ADAL" clId="{4C89AD2D-B60A-479F-9F95-9D423A06FAEA}" dt="2024-08-04T16:23:18.529" v="37094" actId="1076"/>
          <ac:picMkLst>
            <pc:docMk/>
            <pc:sldMk cId="2919214617" sldId="972"/>
            <ac:picMk id="3" creationId="{DB5CD4E5-3BE7-7364-A4E7-78C03845C8B7}"/>
          </ac:picMkLst>
        </pc:picChg>
      </pc:sldChg>
      <pc:sldChg chg="addSp modSp add mod">
        <pc:chgData name="Andreas Koksrud" userId="9d9beba6-c052-407a-8599-c781a677a996" providerId="ADAL" clId="{4C89AD2D-B60A-479F-9F95-9D423A06FAEA}" dt="2024-07-25T16:04:38.365" v="27626" actId="14100"/>
        <pc:sldMkLst>
          <pc:docMk/>
          <pc:sldMk cId="1288900963" sldId="973"/>
        </pc:sldMkLst>
        <pc:spChg chg="mod">
          <ac:chgData name="Andreas Koksrud" userId="9d9beba6-c052-407a-8599-c781a677a996" providerId="ADAL" clId="{4C89AD2D-B60A-479F-9F95-9D423A06FAEA}" dt="2024-07-25T16:04:38.365" v="27626" actId="14100"/>
          <ac:spMkLst>
            <pc:docMk/>
            <pc:sldMk cId="1288900963" sldId="973"/>
            <ac:spMk id="5" creationId="{06C331F7-EF3E-5E7F-9901-C355F1A9896B}"/>
          </ac:spMkLst>
        </pc:spChg>
        <pc:picChg chg="add mod">
          <ac:chgData name="Andreas Koksrud" userId="9d9beba6-c052-407a-8599-c781a677a996" providerId="ADAL" clId="{4C89AD2D-B60A-479F-9F95-9D423A06FAEA}" dt="2024-07-24T19:52:08.392" v="27572" actId="1076"/>
          <ac:picMkLst>
            <pc:docMk/>
            <pc:sldMk cId="1288900963" sldId="973"/>
            <ac:picMk id="3" creationId="{57C6686E-7A90-FD07-E113-D6B4C0121822}"/>
          </ac:picMkLst>
        </pc:picChg>
      </pc:sldChg>
      <pc:sldChg chg="addSp delSp modSp add del mod">
        <pc:chgData name="Andreas Koksrud" userId="9d9beba6-c052-407a-8599-c781a677a996" providerId="ADAL" clId="{4C89AD2D-B60A-479F-9F95-9D423A06FAEA}" dt="2024-08-01T09:01:50.974" v="34421" actId="47"/>
        <pc:sldMkLst>
          <pc:docMk/>
          <pc:sldMk cId="3760783594" sldId="974"/>
        </pc:sldMkLst>
        <pc:spChg chg="add mod">
          <ac:chgData name="Andreas Koksrud" userId="9d9beba6-c052-407a-8599-c781a677a996" providerId="ADAL" clId="{4C89AD2D-B60A-479F-9F95-9D423A06FAEA}" dt="2024-06-30T15:51:35.053" v="13973" actId="208"/>
          <ac:spMkLst>
            <pc:docMk/>
            <pc:sldMk cId="3760783594" sldId="974"/>
            <ac:spMk id="9" creationId="{5AE98A74-A0D9-F4ED-687A-8C75036EB09B}"/>
          </ac:spMkLst>
        </pc:spChg>
        <pc:spChg chg="add mod">
          <ac:chgData name="Andreas Koksrud" userId="9d9beba6-c052-407a-8599-c781a677a996" providerId="ADAL" clId="{4C89AD2D-B60A-479F-9F95-9D423A06FAEA}" dt="2024-06-30T15:51:41.436" v="13975" actId="14100"/>
          <ac:spMkLst>
            <pc:docMk/>
            <pc:sldMk cId="3760783594" sldId="974"/>
            <ac:spMk id="10" creationId="{1BE788F6-6E8D-AC86-76EF-C96AD1482575}"/>
          </ac:spMkLst>
        </pc:spChg>
        <pc:spChg chg="add mod">
          <ac:chgData name="Andreas Koksrud" userId="9d9beba6-c052-407a-8599-c781a677a996" providerId="ADAL" clId="{4C89AD2D-B60A-479F-9F95-9D423A06FAEA}" dt="2024-06-30T15:51:55.533" v="13982" actId="14100"/>
          <ac:spMkLst>
            <pc:docMk/>
            <pc:sldMk cId="3760783594" sldId="974"/>
            <ac:spMk id="13" creationId="{FD3E508E-9AAB-1290-93AD-86A0B2BB9CB5}"/>
          </ac:spMkLst>
        </pc:spChg>
        <pc:spChg chg="add mod">
          <ac:chgData name="Andreas Koksrud" userId="9d9beba6-c052-407a-8599-c781a677a996" providerId="ADAL" clId="{4C89AD2D-B60A-479F-9F95-9D423A06FAEA}" dt="2024-06-30T15:52:06.865" v="13984" actId="14100"/>
          <ac:spMkLst>
            <pc:docMk/>
            <pc:sldMk cId="3760783594" sldId="974"/>
            <ac:spMk id="14" creationId="{F62C8EC4-ABEF-54E4-6E30-6231C8008454}"/>
          </ac:spMkLst>
        </pc:spChg>
        <pc:spChg chg="mod">
          <ac:chgData name="Andreas Koksrud" userId="9d9beba6-c052-407a-8599-c781a677a996" providerId="ADAL" clId="{4C89AD2D-B60A-479F-9F95-9D423A06FAEA}" dt="2024-08-01T08:53:25.233" v="34099" actId="20577"/>
          <ac:spMkLst>
            <pc:docMk/>
            <pc:sldMk cId="3760783594" sldId="974"/>
            <ac:spMk id="180" creationId="{00000000-0000-0000-0000-000000000000}"/>
          </ac:spMkLst>
        </pc:spChg>
        <pc:spChg chg="mod">
          <ac:chgData name="Andreas Koksrud" userId="9d9beba6-c052-407a-8599-c781a677a996" providerId="ADAL" clId="{4C89AD2D-B60A-479F-9F95-9D423A06FAEA}" dt="2024-06-30T15:51:11.665" v="13968" actId="20577"/>
          <ac:spMkLst>
            <pc:docMk/>
            <pc:sldMk cId="3760783594" sldId="974"/>
            <ac:spMk id="181" creationId="{00000000-0000-0000-0000-000000000000}"/>
          </ac:spMkLst>
        </pc:spChg>
        <pc:picChg chg="del">
          <ac:chgData name="Andreas Koksrud" userId="9d9beba6-c052-407a-8599-c781a677a996" providerId="ADAL" clId="{4C89AD2D-B60A-479F-9F95-9D423A06FAEA}" dt="2024-06-30T15:50:52.549" v="13927" actId="478"/>
          <ac:picMkLst>
            <pc:docMk/>
            <pc:sldMk cId="3760783594" sldId="974"/>
            <ac:picMk id="3" creationId="{DB5CD4E5-3BE7-7364-A4E7-78C03845C8B7}"/>
          </ac:picMkLst>
        </pc:picChg>
        <pc:picChg chg="add del mod">
          <ac:chgData name="Andreas Koksrud" userId="9d9beba6-c052-407a-8599-c781a677a996" providerId="ADAL" clId="{4C89AD2D-B60A-479F-9F95-9D423A06FAEA}" dt="2024-06-30T15:51:00.862" v="13932" actId="22"/>
          <ac:picMkLst>
            <pc:docMk/>
            <pc:sldMk cId="3760783594" sldId="974"/>
            <ac:picMk id="6" creationId="{6E6BD1DE-5620-A946-0C42-86C04C79BC11}"/>
          </ac:picMkLst>
        </pc:picChg>
        <pc:picChg chg="add mod">
          <ac:chgData name="Andreas Koksrud" userId="9d9beba6-c052-407a-8599-c781a677a996" providerId="ADAL" clId="{4C89AD2D-B60A-479F-9F95-9D423A06FAEA}" dt="2024-06-30T15:51:47.638" v="13979" actId="1076"/>
          <ac:picMkLst>
            <pc:docMk/>
            <pc:sldMk cId="3760783594" sldId="974"/>
            <ac:picMk id="8" creationId="{4EE530B6-C953-579A-0317-E1416E72B80E}"/>
          </ac:picMkLst>
        </pc:picChg>
        <pc:picChg chg="add del">
          <ac:chgData name="Andreas Koksrud" userId="9d9beba6-c052-407a-8599-c781a677a996" providerId="ADAL" clId="{4C89AD2D-B60A-479F-9F95-9D423A06FAEA}" dt="2024-06-30T15:51:45.171" v="13977" actId="22"/>
          <ac:picMkLst>
            <pc:docMk/>
            <pc:sldMk cId="3760783594" sldId="974"/>
            <ac:picMk id="12" creationId="{EEF88247-9E3B-9CFD-5B82-5F5CD2584E06}"/>
          </ac:picMkLst>
        </pc:picChg>
      </pc:sldChg>
      <pc:sldChg chg="addSp delSp modSp add del mod">
        <pc:chgData name="Andreas Koksrud" userId="9d9beba6-c052-407a-8599-c781a677a996" providerId="ADAL" clId="{4C89AD2D-B60A-479F-9F95-9D423A06FAEA}" dt="2024-08-01T09:01:57.486" v="34422" actId="2696"/>
        <pc:sldMkLst>
          <pc:docMk/>
          <pc:sldMk cId="4173058943" sldId="975"/>
        </pc:sldMkLst>
        <pc:spChg chg="del">
          <ac:chgData name="Andreas Koksrud" userId="9d9beba6-c052-407a-8599-c781a677a996" providerId="ADAL" clId="{4C89AD2D-B60A-479F-9F95-9D423A06FAEA}" dt="2024-06-30T16:54:30.272" v="13989" actId="478"/>
          <ac:spMkLst>
            <pc:docMk/>
            <pc:sldMk cId="4173058943" sldId="975"/>
            <ac:spMk id="9" creationId="{5AE98A74-A0D9-F4ED-687A-8C75036EB09B}"/>
          </ac:spMkLst>
        </pc:spChg>
        <pc:spChg chg="del">
          <ac:chgData name="Andreas Koksrud" userId="9d9beba6-c052-407a-8599-c781a677a996" providerId="ADAL" clId="{4C89AD2D-B60A-479F-9F95-9D423A06FAEA}" dt="2024-06-30T16:54:31.278" v="13990" actId="478"/>
          <ac:spMkLst>
            <pc:docMk/>
            <pc:sldMk cId="4173058943" sldId="975"/>
            <ac:spMk id="10" creationId="{1BE788F6-6E8D-AC86-76EF-C96AD1482575}"/>
          </ac:spMkLst>
        </pc:spChg>
        <pc:spChg chg="add mod">
          <ac:chgData name="Andreas Koksrud" userId="9d9beba6-c052-407a-8599-c781a677a996" providerId="ADAL" clId="{4C89AD2D-B60A-479F-9F95-9D423A06FAEA}" dt="2024-06-30T16:56:54.161" v="14112" actId="14100"/>
          <ac:spMkLst>
            <pc:docMk/>
            <pc:sldMk cId="4173058943" sldId="975"/>
            <ac:spMk id="11" creationId="{2819E410-5E84-2048-45CC-9992A331552D}"/>
          </ac:spMkLst>
        </pc:spChg>
        <pc:spChg chg="add mod">
          <ac:chgData name="Andreas Koksrud" userId="9d9beba6-c052-407a-8599-c781a677a996" providerId="ADAL" clId="{4C89AD2D-B60A-479F-9F95-9D423A06FAEA}" dt="2024-06-30T16:57:01.572" v="14115" actId="14100"/>
          <ac:spMkLst>
            <pc:docMk/>
            <pc:sldMk cId="4173058943" sldId="975"/>
            <ac:spMk id="12" creationId="{31761B16-B5DE-B70B-79EC-6F0D9565162C}"/>
          </ac:spMkLst>
        </pc:spChg>
        <pc:spChg chg="del">
          <ac:chgData name="Andreas Koksrud" userId="9d9beba6-c052-407a-8599-c781a677a996" providerId="ADAL" clId="{4C89AD2D-B60A-479F-9F95-9D423A06FAEA}" dt="2024-06-30T16:54:29.166" v="13988" actId="478"/>
          <ac:spMkLst>
            <pc:docMk/>
            <pc:sldMk cId="4173058943" sldId="975"/>
            <ac:spMk id="13" creationId="{FD3E508E-9AAB-1290-93AD-86A0B2BB9CB5}"/>
          </ac:spMkLst>
        </pc:spChg>
        <pc:spChg chg="del">
          <ac:chgData name="Andreas Koksrud" userId="9d9beba6-c052-407a-8599-c781a677a996" providerId="ADAL" clId="{4C89AD2D-B60A-479F-9F95-9D423A06FAEA}" dt="2024-06-30T16:54:28.121" v="13987" actId="478"/>
          <ac:spMkLst>
            <pc:docMk/>
            <pc:sldMk cId="4173058943" sldId="975"/>
            <ac:spMk id="14" creationId="{F62C8EC4-ABEF-54E4-6E30-6231C8008454}"/>
          </ac:spMkLst>
        </pc:spChg>
        <pc:spChg chg="add mod">
          <ac:chgData name="Andreas Koksrud" userId="9d9beba6-c052-407a-8599-c781a677a996" providerId="ADAL" clId="{4C89AD2D-B60A-479F-9F95-9D423A06FAEA}" dt="2024-06-30T16:57:04.523" v="14116" actId="571"/>
          <ac:spMkLst>
            <pc:docMk/>
            <pc:sldMk cId="4173058943" sldId="975"/>
            <ac:spMk id="15" creationId="{06358E47-2170-93CF-F4A0-5714388D601D}"/>
          </ac:spMkLst>
        </pc:spChg>
        <pc:spChg chg="add mod">
          <ac:chgData name="Andreas Koksrud" userId="9d9beba6-c052-407a-8599-c781a677a996" providerId="ADAL" clId="{4C89AD2D-B60A-479F-9F95-9D423A06FAEA}" dt="2024-06-30T16:57:49.065" v="14229" actId="404"/>
          <ac:spMkLst>
            <pc:docMk/>
            <pc:sldMk cId="4173058943" sldId="975"/>
            <ac:spMk id="16" creationId="{E699483B-CC77-16A8-F481-DFD2E109003B}"/>
          </ac:spMkLst>
        </pc:spChg>
        <pc:spChg chg="mod">
          <ac:chgData name="Andreas Koksrud" userId="9d9beba6-c052-407a-8599-c781a677a996" providerId="ADAL" clId="{4C89AD2D-B60A-479F-9F95-9D423A06FAEA}" dt="2024-06-30T16:56:37.394" v="14101" actId="20577"/>
          <ac:spMkLst>
            <pc:docMk/>
            <pc:sldMk cId="4173058943" sldId="975"/>
            <ac:spMk id="181" creationId="{00000000-0000-0000-0000-000000000000}"/>
          </ac:spMkLst>
        </pc:spChg>
        <pc:picChg chg="add mod">
          <ac:chgData name="Andreas Koksrud" userId="9d9beba6-c052-407a-8599-c781a677a996" providerId="ADAL" clId="{4C89AD2D-B60A-479F-9F95-9D423A06FAEA}" dt="2024-06-30T16:55:41.174" v="14022" actId="1076"/>
          <ac:picMkLst>
            <pc:docMk/>
            <pc:sldMk cId="4173058943" sldId="975"/>
            <ac:picMk id="3" creationId="{F6DA6060-D234-5719-2571-4E8363B35D06}"/>
          </ac:picMkLst>
        </pc:picChg>
        <pc:picChg chg="add mod">
          <ac:chgData name="Andreas Koksrud" userId="9d9beba6-c052-407a-8599-c781a677a996" providerId="ADAL" clId="{4C89AD2D-B60A-479F-9F95-9D423A06FAEA}" dt="2024-06-30T16:58:04.348" v="14233" actId="1076"/>
          <ac:picMkLst>
            <pc:docMk/>
            <pc:sldMk cId="4173058943" sldId="975"/>
            <ac:picMk id="7" creationId="{2E9868D2-B9FC-1DAC-273F-18FC36AEDB6E}"/>
          </ac:picMkLst>
        </pc:picChg>
        <pc:picChg chg="del">
          <ac:chgData name="Andreas Koksrud" userId="9d9beba6-c052-407a-8599-c781a677a996" providerId="ADAL" clId="{4C89AD2D-B60A-479F-9F95-9D423A06FAEA}" dt="2024-06-30T16:54:25.198" v="13986" actId="478"/>
          <ac:picMkLst>
            <pc:docMk/>
            <pc:sldMk cId="4173058943" sldId="975"/>
            <ac:picMk id="8" creationId="{4EE530B6-C953-579A-0317-E1416E72B80E}"/>
          </ac:picMkLst>
        </pc:picChg>
        <pc:cxnChg chg="add mod">
          <ac:chgData name="Andreas Koksrud" userId="9d9beba6-c052-407a-8599-c781a677a996" providerId="ADAL" clId="{4C89AD2D-B60A-479F-9F95-9D423A06FAEA}" dt="2024-06-30T16:58:10.203" v="14234" actId="14100"/>
          <ac:cxnSpMkLst>
            <pc:docMk/>
            <pc:sldMk cId="4173058943" sldId="975"/>
            <ac:cxnSpMk id="17" creationId="{C9EBCCD3-8487-2D02-1567-6CD761553268}"/>
          </ac:cxnSpMkLst>
        </pc:cxnChg>
        <pc:cxnChg chg="add mod">
          <ac:chgData name="Andreas Koksrud" userId="9d9beba6-c052-407a-8599-c781a677a996" providerId="ADAL" clId="{4C89AD2D-B60A-479F-9F95-9D423A06FAEA}" dt="2024-06-30T16:58:24.803" v="14237" actId="14100"/>
          <ac:cxnSpMkLst>
            <pc:docMk/>
            <pc:sldMk cId="4173058943" sldId="975"/>
            <ac:cxnSpMk id="20" creationId="{AB5EBA06-3DD5-0361-0243-B1F7E60B9436}"/>
          </ac:cxnSpMkLst>
        </pc:cxnChg>
      </pc:sldChg>
      <pc:sldChg chg="addSp delSp modSp add mod ord">
        <pc:chgData name="Andreas Koksrud" userId="9d9beba6-c052-407a-8599-c781a677a996" providerId="ADAL" clId="{4C89AD2D-B60A-479F-9F95-9D423A06FAEA}" dt="2024-07-02T15:15:30.727" v="18602"/>
        <pc:sldMkLst>
          <pc:docMk/>
          <pc:sldMk cId="2327836157" sldId="976"/>
        </pc:sldMkLst>
        <pc:spChg chg="mod">
          <ac:chgData name="Andreas Koksrud" userId="9d9beba6-c052-407a-8599-c781a677a996" providerId="ADAL" clId="{4C89AD2D-B60A-479F-9F95-9D423A06FAEA}" dt="2024-07-02T14:55:03.515" v="18358" actId="20577"/>
          <ac:spMkLst>
            <pc:docMk/>
            <pc:sldMk cId="2327836157" sldId="976"/>
            <ac:spMk id="2" creationId="{9796E8C1-5924-9DB3-B51B-75296717F89F}"/>
          </ac:spMkLst>
        </pc:spChg>
        <pc:spChg chg="mod">
          <ac:chgData name="Andreas Koksrud" userId="9d9beba6-c052-407a-8599-c781a677a996" providerId="ADAL" clId="{4C89AD2D-B60A-479F-9F95-9D423A06FAEA}" dt="2024-07-02T15:15:30.727" v="18602"/>
          <ac:spMkLst>
            <pc:docMk/>
            <pc:sldMk cId="2327836157" sldId="976"/>
            <ac:spMk id="3" creationId="{5FE68121-81AE-F2E5-DCD9-C328BBA3F909}"/>
          </ac:spMkLst>
        </pc:spChg>
        <pc:spChg chg="mod">
          <ac:chgData name="Andreas Koksrud" userId="9d9beba6-c052-407a-8599-c781a677a996" providerId="ADAL" clId="{4C89AD2D-B60A-479F-9F95-9D423A06FAEA}" dt="2024-07-02T15:15:17.604" v="18599"/>
          <ac:spMkLst>
            <pc:docMk/>
            <pc:sldMk cId="2327836157" sldId="976"/>
            <ac:spMk id="4" creationId="{E53BC320-EB76-AACD-B492-E0CEFD69F83A}"/>
          </ac:spMkLst>
        </pc:spChg>
        <pc:spChg chg="mod">
          <ac:chgData name="Andreas Koksrud" userId="9d9beba6-c052-407a-8599-c781a677a996" providerId="ADAL" clId="{4C89AD2D-B60A-479F-9F95-9D423A06FAEA}" dt="2024-07-02T14:54:41.239" v="18297" actId="20577"/>
          <ac:spMkLst>
            <pc:docMk/>
            <pc:sldMk cId="2327836157" sldId="976"/>
            <ac:spMk id="180" creationId="{00000000-0000-0000-0000-000000000000}"/>
          </ac:spMkLst>
        </pc:spChg>
        <pc:picChg chg="del">
          <ac:chgData name="Andreas Koksrud" userId="9d9beba6-c052-407a-8599-c781a677a996" providerId="ADAL" clId="{4C89AD2D-B60A-479F-9F95-9D423A06FAEA}" dt="2024-06-30T17:09:43.982" v="14747" actId="478"/>
          <ac:picMkLst>
            <pc:docMk/>
            <pc:sldMk cId="2327836157" sldId="976"/>
            <ac:picMk id="19" creationId="{16102E3D-30A8-E8EE-D800-B326185287B8}"/>
          </ac:picMkLst>
        </pc:picChg>
        <pc:cxnChg chg="add del mod">
          <ac:chgData name="Andreas Koksrud" userId="9d9beba6-c052-407a-8599-c781a677a996" providerId="ADAL" clId="{4C89AD2D-B60A-479F-9F95-9D423A06FAEA}" dt="2024-07-02T14:55:07.310" v="18359" actId="478"/>
          <ac:cxnSpMkLst>
            <pc:docMk/>
            <pc:sldMk cId="2327836157" sldId="976"/>
            <ac:cxnSpMk id="5" creationId="{07F643B4-9817-B408-6422-4621DED7357B}"/>
          </ac:cxnSpMkLst>
        </pc:cxnChg>
        <pc:cxnChg chg="del">
          <ac:chgData name="Andreas Koksrud" userId="9d9beba6-c052-407a-8599-c781a677a996" providerId="ADAL" clId="{4C89AD2D-B60A-479F-9F95-9D423A06FAEA}" dt="2024-06-30T17:09:45.133" v="14748" actId="478"/>
          <ac:cxnSpMkLst>
            <pc:docMk/>
            <pc:sldMk cId="2327836157" sldId="976"/>
            <ac:cxnSpMk id="22" creationId="{21009E25-D8DE-E975-55FA-12227386461E}"/>
          </ac:cxnSpMkLst>
        </pc:cxnChg>
      </pc:sldChg>
      <pc:sldChg chg="addSp delSp modSp add del mod ord">
        <pc:chgData name="Andreas Koksrud" userId="9d9beba6-c052-407a-8599-c781a677a996" providerId="ADAL" clId="{4C89AD2D-B60A-479F-9F95-9D423A06FAEA}" dt="2024-07-01T18:47:48.242" v="16851" actId="2696"/>
        <pc:sldMkLst>
          <pc:docMk/>
          <pc:sldMk cId="334905366" sldId="977"/>
        </pc:sldMkLst>
        <pc:spChg chg="mod">
          <ac:chgData name="Andreas Koksrud" userId="9d9beba6-c052-407a-8599-c781a677a996" providerId="ADAL" clId="{4C89AD2D-B60A-479F-9F95-9D423A06FAEA}" dt="2024-07-01T04:59:40.729" v="15716" actId="20577"/>
          <ac:spMkLst>
            <pc:docMk/>
            <pc:sldMk cId="334905366" sldId="977"/>
            <ac:spMk id="2" creationId="{9796E8C1-5924-9DB3-B51B-75296717F89F}"/>
          </ac:spMkLst>
        </pc:spChg>
        <pc:spChg chg="mod">
          <ac:chgData name="Andreas Koksrud" userId="9d9beba6-c052-407a-8599-c781a677a996" providerId="ADAL" clId="{4C89AD2D-B60A-479F-9F95-9D423A06FAEA}" dt="2024-07-01T04:46:32.731" v="15275" actId="20577"/>
          <ac:spMkLst>
            <pc:docMk/>
            <pc:sldMk cId="334905366" sldId="977"/>
            <ac:spMk id="180" creationId="{00000000-0000-0000-0000-000000000000}"/>
          </ac:spMkLst>
        </pc:spChg>
        <pc:picChg chg="del">
          <ac:chgData name="Andreas Koksrud" userId="9d9beba6-c052-407a-8599-c781a677a996" providerId="ADAL" clId="{4C89AD2D-B60A-479F-9F95-9D423A06FAEA}" dt="2024-07-01T04:55:57.853" v="15483" actId="478"/>
          <ac:picMkLst>
            <pc:docMk/>
            <pc:sldMk cId="334905366" sldId="977"/>
            <ac:picMk id="4" creationId="{4A547D6D-809C-115D-7BF6-BE32EA1F17A4}"/>
          </ac:picMkLst>
        </pc:picChg>
        <pc:picChg chg="del">
          <ac:chgData name="Andreas Koksrud" userId="9d9beba6-c052-407a-8599-c781a677a996" providerId="ADAL" clId="{4C89AD2D-B60A-479F-9F95-9D423A06FAEA}" dt="2024-07-01T04:46:52.916" v="15279" actId="478"/>
          <ac:picMkLst>
            <pc:docMk/>
            <pc:sldMk cId="334905366" sldId="977"/>
            <ac:picMk id="5" creationId="{BA0F6610-8D6A-ACFB-0475-F273EB8CF5F9}"/>
          </ac:picMkLst>
        </pc:picChg>
        <pc:picChg chg="del">
          <ac:chgData name="Andreas Koksrud" userId="9d9beba6-c052-407a-8599-c781a677a996" providerId="ADAL" clId="{4C89AD2D-B60A-479F-9F95-9D423A06FAEA}" dt="2024-07-01T04:46:51.880" v="15278" actId="478"/>
          <ac:picMkLst>
            <pc:docMk/>
            <pc:sldMk cId="334905366" sldId="977"/>
            <ac:picMk id="6" creationId="{9E113B21-20FD-72C4-7760-43E1A6BC93F4}"/>
          </ac:picMkLst>
        </pc:picChg>
        <pc:picChg chg="add mod ord modCrop">
          <ac:chgData name="Andreas Koksrud" userId="9d9beba6-c052-407a-8599-c781a677a996" providerId="ADAL" clId="{4C89AD2D-B60A-479F-9F95-9D423A06FAEA}" dt="2024-07-01T04:57:53.438" v="15683" actId="1076"/>
          <ac:picMkLst>
            <pc:docMk/>
            <pc:sldMk cId="334905366" sldId="977"/>
            <ac:picMk id="11" creationId="{DDDAE4F3-5480-7F69-95AD-38D50B393A53}"/>
          </ac:picMkLst>
        </pc:picChg>
        <pc:picChg chg="add del mod">
          <ac:chgData name="Andreas Koksrud" userId="9d9beba6-c052-407a-8599-c781a677a996" providerId="ADAL" clId="{4C89AD2D-B60A-479F-9F95-9D423A06FAEA}" dt="2024-07-01T04:54:07.597" v="15474" actId="478"/>
          <ac:picMkLst>
            <pc:docMk/>
            <pc:sldMk cId="334905366" sldId="977"/>
            <ac:picMk id="14" creationId="{A0E9151A-EEB2-C17C-A924-E32E871867CE}"/>
          </ac:picMkLst>
        </pc:picChg>
        <pc:picChg chg="add mod ord">
          <ac:chgData name="Andreas Koksrud" userId="9d9beba6-c052-407a-8599-c781a677a996" providerId="ADAL" clId="{4C89AD2D-B60A-479F-9F95-9D423A06FAEA}" dt="2024-07-01T04:56:33.759" v="15508" actId="167"/>
          <ac:picMkLst>
            <pc:docMk/>
            <pc:sldMk cId="334905366" sldId="977"/>
            <ac:picMk id="16" creationId="{B16855CB-D3AD-CEEE-24F4-F2F169D6A36B}"/>
          </ac:picMkLst>
        </pc:picChg>
        <pc:picChg chg="del">
          <ac:chgData name="Andreas Koksrud" userId="9d9beba6-c052-407a-8599-c781a677a996" providerId="ADAL" clId="{4C89AD2D-B60A-479F-9F95-9D423A06FAEA}" dt="2024-07-01T04:46:53.628" v="15280" actId="478"/>
          <ac:picMkLst>
            <pc:docMk/>
            <pc:sldMk cId="334905366" sldId="977"/>
            <ac:picMk id="18" creationId="{4909D0B2-92A8-C4D4-AA92-F48B2FB211AC}"/>
          </ac:picMkLst>
        </pc:picChg>
        <pc:picChg chg="add mod ord">
          <ac:chgData name="Andreas Koksrud" userId="9d9beba6-c052-407a-8599-c781a677a996" providerId="ADAL" clId="{4C89AD2D-B60A-479F-9F95-9D423A06FAEA}" dt="2024-07-01T04:56:33.759" v="15508" actId="167"/>
          <ac:picMkLst>
            <pc:docMk/>
            <pc:sldMk cId="334905366" sldId="977"/>
            <ac:picMk id="19" creationId="{226FB763-34A5-DD87-24D9-B4997ACF53FE}"/>
          </ac:picMkLst>
        </pc:picChg>
        <pc:picChg chg="add del mod">
          <ac:chgData name="Andreas Koksrud" userId="9d9beba6-c052-407a-8599-c781a677a996" providerId="ADAL" clId="{4C89AD2D-B60A-479F-9F95-9D423A06FAEA}" dt="2024-07-01T04:56:00.242" v="15484" actId="478"/>
          <ac:picMkLst>
            <pc:docMk/>
            <pc:sldMk cId="334905366" sldId="977"/>
            <ac:picMk id="21" creationId="{7D7E0EC7-D6E4-62D7-2CE8-D7BE2EC3916C}"/>
          </ac:picMkLst>
        </pc:picChg>
        <pc:picChg chg="add mod">
          <ac:chgData name="Andreas Koksrud" userId="9d9beba6-c052-407a-8599-c781a677a996" providerId="ADAL" clId="{4C89AD2D-B60A-479F-9F95-9D423A06FAEA}" dt="2024-07-01T04:58:40.997" v="15687" actId="1076"/>
          <ac:picMkLst>
            <pc:docMk/>
            <pc:sldMk cId="334905366" sldId="977"/>
            <ac:picMk id="26" creationId="{B6C99450-723E-66C4-F41E-238BF94C7664}"/>
          </ac:picMkLst>
        </pc:picChg>
        <pc:picChg chg="add mod">
          <ac:chgData name="Andreas Koksrud" userId="9d9beba6-c052-407a-8599-c781a677a996" providerId="ADAL" clId="{4C89AD2D-B60A-479F-9F95-9D423A06FAEA}" dt="2024-07-01T05:00:37.935" v="15723" actId="1076"/>
          <ac:picMkLst>
            <pc:docMk/>
            <pc:sldMk cId="334905366" sldId="977"/>
            <ac:picMk id="31" creationId="{ECD01651-D94B-18AD-1EE0-EAA009C04AFE}"/>
          </ac:picMkLst>
        </pc:picChg>
        <pc:cxnChg chg="mod ord">
          <ac:chgData name="Andreas Koksrud" userId="9d9beba6-c052-407a-8599-c781a677a996" providerId="ADAL" clId="{4C89AD2D-B60A-479F-9F95-9D423A06FAEA}" dt="2024-07-01T04:56:43.363" v="15510" actId="14100"/>
          <ac:cxnSpMkLst>
            <pc:docMk/>
            <pc:sldMk cId="334905366" sldId="977"/>
            <ac:cxnSpMk id="8" creationId="{87407839-F583-F4F8-6870-7596EB34EDF4}"/>
          </ac:cxnSpMkLst>
        </pc:cxnChg>
        <pc:cxnChg chg="del mod">
          <ac:chgData name="Andreas Koksrud" userId="9d9beba6-c052-407a-8599-c781a677a996" providerId="ADAL" clId="{4C89AD2D-B60A-479F-9F95-9D423A06FAEA}" dt="2024-07-01T04:55:36.828" v="15482" actId="478"/>
          <ac:cxnSpMkLst>
            <pc:docMk/>
            <pc:sldMk cId="334905366" sldId="977"/>
            <ac:cxnSpMk id="10" creationId="{114731E6-C0B6-42E8-0546-511317D59522}"/>
          </ac:cxnSpMkLst>
        </pc:cxnChg>
        <pc:cxnChg chg="add mod">
          <ac:chgData name="Andreas Koksrud" userId="9d9beba6-c052-407a-8599-c781a677a996" providerId="ADAL" clId="{4C89AD2D-B60A-479F-9F95-9D423A06FAEA}" dt="2024-07-01T04:58:03.332" v="15685" actId="14100"/>
          <ac:cxnSpMkLst>
            <pc:docMk/>
            <pc:sldMk cId="334905366" sldId="977"/>
            <ac:cxnSpMk id="23" creationId="{1296C061-24EA-A935-EA3B-E2A68731F95E}"/>
          </ac:cxnSpMkLst>
        </pc:cxnChg>
        <pc:cxnChg chg="add mod">
          <ac:chgData name="Andreas Koksrud" userId="9d9beba6-c052-407a-8599-c781a677a996" providerId="ADAL" clId="{4C89AD2D-B60A-479F-9F95-9D423A06FAEA}" dt="2024-07-01T04:58:51.517" v="15690" actId="14100"/>
          <ac:cxnSpMkLst>
            <pc:docMk/>
            <pc:sldMk cId="334905366" sldId="977"/>
            <ac:cxnSpMk id="27" creationId="{CEE092F4-FAEB-D03A-5B69-19002319BFB8}"/>
          </ac:cxnSpMkLst>
        </pc:cxnChg>
        <pc:cxnChg chg="add mod">
          <ac:chgData name="Andreas Koksrud" userId="9d9beba6-c052-407a-8599-c781a677a996" providerId="ADAL" clId="{4C89AD2D-B60A-479F-9F95-9D423A06FAEA}" dt="2024-07-01T05:00:42.097" v="15724" actId="14100"/>
          <ac:cxnSpMkLst>
            <pc:docMk/>
            <pc:sldMk cId="334905366" sldId="977"/>
            <ac:cxnSpMk id="32" creationId="{8F5533CE-2A64-4905-5455-E21F0F27D567}"/>
          </ac:cxnSpMkLst>
        </pc:cxnChg>
      </pc:sldChg>
      <pc:sldChg chg="addSp delSp modSp add mod">
        <pc:chgData name="Andreas Koksrud" userId="9d9beba6-c052-407a-8599-c781a677a996" providerId="ADAL" clId="{4C89AD2D-B60A-479F-9F95-9D423A06FAEA}" dt="2024-08-03T09:27:12.186" v="35036"/>
        <pc:sldMkLst>
          <pc:docMk/>
          <pc:sldMk cId="520098437" sldId="977"/>
        </pc:sldMkLst>
        <pc:spChg chg="add mod">
          <ac:chgData name="Andreas Koksrud" userId="9d9beba6-c052-407a-8599-c781a677a996" providerId="ADAL" clId="{4C89AD2D-B60A-479F-9F95-9D423A06FAEA}" dt="2024-08-03T09:27:12.186" v="35036"/>
          <ac:spMkLst>
            <pc:docMk/>
            <pc:sldMk cId="520098437" sldId="977"/>
            <ac:spMk id="3" creationId="{6FAF88EC-BADD-6346-742F-7D8068A9990E}"/>
          </ac:spMkLst>
        </pc:spChg>
        <pc:spChg chg="del">
          <ac:chgData name="Andreas Koksrud" userId="9d9beba6-c052-407a-8599-c781a677a996" providerId="ADAL" clId="{4C89AD2D-B60A-479F-9F95-9D423A06FAEA}" dt="2024-08-03T09:27:11.256" v="35035" actId="478"/>
          <ac:spMkLst>
            <pc:docMk/>
            <pc:sldMk cId="520098437" sldId="977"/>
            <ac:spMk id="4" creationId="{5369A19A-49CB-D93F-8D2D-6BC499AEF99D}"/>
          </ac:spMkLst>
        </pc:spChg>
        <pc:spChg chg="del">
          <ac:chgData name="Andreas Koksrud" userId="9d9beba6-c052-407a-8599-c781a677a996" providerId="ADAL" clId="{4C89AD2D-B60A-479F-9F95-9D423A06FAEA}" dt="2024-08-03T09:27:08.420" v="35034" actId="478"/>
          <ac:spMkLst>
            <pc:docMk/>
            <pc:sldMk cId="520098437" sldId="977"/>
            <ac:spMk id="5" creationId="{A45CF392-52EC-1BC9-0C06-4FFAA11528E0}"/>
          </ac:spMkLst>
        </pc:spChg>
        <pc:spChg chg="add mod">
          <ac:chgData name="Andreas Koksrud" userId="9d9beba6-c052-407a-8599-c781a677a996" providerId="ADAL" clId="{4C89AD2D-B60A-479F-9F95-9D423A06FAEA}" dt="2024-08-03T09:27:12.186" v="35036"/>
          <ac:spMkLst>
            <pc:docMk/>
            <pc:sldMk cId="520098437" sldId="977"/>
            <ac:spMk id="6" creationId="{CF7F7F97-9C2F-81B1-DE35-802903A639AC}"/>
          </ac:spMkLst>
        </pc:spChg>
      </pc:sldChg>
      <pc:sldChg chg="addSp delSp modSp add del mod ord">
        <pc:chgData name="Andreas Koksrud" userId="9d9beba6-c052-407a-8599-c781a677a996" providerId="ADAL" clId="{4C89AD2D-B60A-479F-9F95-9D423A06FAEA}" dt="2024-08-03T09:24:05.449" v="34760" actId="2696"/>
        <pc:sldMkLst>
          <pc:docMk/>
          <pc:sldMk cId="724889857" sldId="977"/>
        </pc:sldMkLst>
        <pc:spChg chg="mod ord">
          <ac:chgData name="Andreas Koksrud" userId="9d9beba6-c052-407a-8599-c781a677a996" providerId="ADAL" clId="{4C89AD2D-B60A-479F-9F95-9D423A06FAEA}" dt="2024-07-20T19:11:02.268" v="26172" actId="167"/>
          <ac:spMkLst>
            <pc:docMk/>
            <pc:sldMk cId="724889857" sldId="977"/>
            <ac:spMk id="2" creationId="{9796E8C1-5924-9DB3-B51B-75296717F89F}"/>
          </ac:spMkLst>
        </pc:spChg>
        <pc:spChg chg="del">
          <ac:chgData name="Andreas Koksrud" userId="9d9beba6-c052-407a-8599-c781a677a996" providerId="ADAL" clId="{4C89AD2D-B60A-479F-9F95-9D423A06FAEA}" dt="2024-07-15T20:47:20.887" v="23407" actId="478"/>
          <ac:spMkLst>
            <pc:docMk/>
            <pc:sldMk cId="724889857" sldId="977"/>
            <ac:spMk id="3" creationId="{1A11297B-9D47-93B8-252D-68759FA77E1C}"/>
          </ac:spMkLst>
        </pc:spChg>
        <pc:spChg chg="add mod">
          <ac:chgData name="Andreas Koksrud" userId="9d9beba6-c052-407a-8599-c781a677a996" providerId="ADAL" clId="{4C89AD2D-B60A-479F-9F95-9D423A06FAEA}" dt="2024-07-15T20:47:23.183" v="23409"/>
          <ac:spMkLst>
            <pc:docMk/>
            <pc:sldMk cId="724889857" sldId="977"/>
            <ac:spMk id="4" creationId="{5369A19A-49CB-D93F-8D2D-6BC499AEF99D}"/>
          </ac:spMkLst>
        </pc:spChg>
        <pc:spChg chg="add mod">
          <ac:chgData name="Andreas Koksrud" userId="9d9beba6-c052-407a-8599-c781a677a996" providerId="ADAL" clId="{4C89AD2D-B60A-479F-9F95-9D423A06FAEA}" dt="2024-07-15T20:47:23.183" v="23409"/>
          <ac:spMkLst>
            <pc:docMk/>
            <pc:sldMk cId="724889857" sldId="977"/>
            <ac:spMk id="5" creationId="{A45CF392-52EC-1BC9-0C06-4FFAA11528E0}"/>
          </ac:spMkLst>
        </pc:spChg>
        <pc:spChg chg="del">
          <ac:chgData name="Andreas Koksrud" userId="9d9beba6-c052-407a-8599-c781a677a996" providerId="ADAL" clId="{4C89AD2D-B60A-479F-9F95-9D423A06FAEA}" dt="2024-07-15T20:47:22.244" v="23408" actId="478"/>
          <ac:spMkLst>
            <pc:docMk/>
            <pc:sldMk cId="724889857" sldId="977"/>
            <ac:spMk id="7" creationId="{E2DB7780-0CB7-A551-3EA7-484C310E45AD}"/>
          </ac:spMkLst>
        </pc:spChg>
        <pc:picChg chg="mod">
          <ac:chgData name="Andreas Koksrud" userId="9d9beba6-c052-407a-8599-c781a677a996" providerId="ADAL" clId="{4C89AD2D-B60A-479F-9F95-9D423A06FAEA}" dt="2024-07-20T19:11:05.147" v="26173" actId="14826"/>
          <ac:picMkLst>
            <pc:docMk/>
            <pc:sldMk cId="724889857" sldId="977"/>
            <ac:picMk id="16" creationId="{B16855CB-D3AD-CEEE-24F4-F2F169D6A36B}"/>
          </ac:picMkLst>
        </pc:picChg>
        <pc:picChg chg="del">
          <ac:chgData name="Andreas Koksrud" userId="9d9beba6-c052-407a-8599-c781a677a996" providerId="ADAL" clId="{4C89AD2D-B60A-479F-9F95-9D423A06FAEA}" dt="2024-07-01T18:58:00.784" v="16970" actId="478"/>
          <ac:picMkLst>
            <pc:docMk/>
            <pc:sldMk cId="724889857" sldId="977"/>
            <ac:picMk id="31" creationId="{ECD01651-D94B-18AD-1EE0-EAA009C04AFE}"/>
          </ac:picMkLst>
        </pc:picChg>
        <pc:cxnChg chg="mod">
          <ac:chgData name="Andreas Koksrud" userId="9d9beba6-c052-407a-8599-c781a677a996" providerId="ADAL" clId="{4C89AD2D-B60A-479F-9F95-9D423A06FAEA}" dt="2024-07-01T18:58:17.023" v="16975" actId="14100"/>
          <ac:cxnSpMkLst>
            <pc:docMk/>
            <pc:sldMk cId="724889857" sldId="977"/>
            <ac:cxnSpMk id="27" creationId="{CEE092F4-FAEB-D03A-5B69-19002319BFB8}"/>
          </ac:cxnSpMkLst>
        </pc:cxnChg>
        <pc:cxnChg chg="del">
          <ac:chgData name="Andreas Koksrud" userId="9d9beba6-c052-407a-8599-c781a677a996" providerId="ADAL" clId="{4C89AD2D-B60A-479F-9F95-9D423A06FAEA}" dt="2024-07-01T18:58:02.647" v="16971" actId="478"/>
          <ac:cxnSpMkLst>
            <pc:docMk/>
            <pc:sldMk cId="724889857" sldId="977"/>
            <ac:cxnSpMk id="32" creationId="{8F5533CE-2A64-4905-5455-E21F0F27D567}"/>
          </ac:cxnSpMkLst>
        </pc:cxnChg>
      </pc:sldChg>
      <pc:sldChg chg="delSp modSp add del mod">
        <pc:chgData name="Andreas Koksrud" userId="9d9beba6-c052-407a-8599-c781a677a996" providerId="ADAL" clId="{4C89AD2D-B60A-479F-9F95-9D423A06FAEA}" dt="2024-07-01T18:47:48.242" v="16851" actId="2696"/>
        <pc:sldMkLst>
          <pc:docMk/>
          <pc:sldMk cId="400080082" sldId="978"/>
        </pc:sldMkLst>
        <pc:spChg chg="mod">
          <ac:chgData name="Andreas Koksrud" userId="9d9beba6-c052-407a-8599-c781a677a996" providerId="ADAL" clId="{4C89AD2D-B60A-479F-9F95-9D423A06FAEA}" dt="2024-07-01T05:13:42.664" v="15851" actId="20577"/>
          <ac:spMkLst>
            <pc:docMk/>
            <pc:sldMk cId="400080082" sldId="978"/>
            <ac:spMk id="2" creationId="{9796E8C1-5924-9DB3-B51B-75296717F89F}"/>
          </ac:spMkLst>
        </pc:spChg>
        <pc:picChg chg="del">
          <ac:chgData name="Andreas Koksrud" userId="9d9beba6-c052-407a-8599-c781a677a996" providerId="ADAL" clId="{4C89AD2D-B60A-479F-9F95-9D423A06FAEA}" dt="2024-07-01T05:12:42.042" v="15727" actId="478"/>
          <ac:picMkLst>
            <pc:docMk/>
            <pc:sldMk cId="400080082" sldId="978"/>
            <ac:picMk id="11" creationId="{DDDAE4F3-5480-7F69-95AD-38D50B393A53}"/>
          </ac:picMkLst>
        </pc:picChg>
        <pc:picChg chg="del">
          <ac:chgData name="Andreas Koksrud" userId="9d9beba6-c052-407a-8599-c781a677a996" providerId="ADAL" clId="{4C89AD2D-B60A-479F-9F95-9D423A06FAEA}" dt="2024-07-01T05:12:42.042" v="15727" actId="478"/>
          <ac:picMkLst>
            <pc:docMk/>
            <pc:sldMk cId="400080082" sldId="978"/>
            <ac:picMk id="16" creationId="{B16855CB-D3AD-CEEE-24F4-F2F169D6A36B}"/>
          </ac:picMkLst>
        </pc:picChg>
        <pc:picChg chg="del">
          <ac:chgData name="Andreas Koksrud" userId="9d9beba6-c052-407a-8599-c781a677a996" providerId="ADAL" clId="{4C89AD2D-B60A-479F-9F95-9D423A06FAEA}" dt="2024-07-01T05:12:42.042" v="15727" actId="478"/>
          <ac:picMkLst>
            <pc:docMk/>
            <pc:sldMk cId="400080082" sldId="978"/>
            <ac:picMk id="19" creationId="{226FB763-34A5-DD87-24D9-B4997ACF53FE}"/>
          </ac:picMkLst>
        </pc:picChg>
        <pc:picChg chg="del">
          <ac:chgData name="Andreas Koksrud" userId="9d9beba6-c052-407a-8599-c781a677a996" providerId="ADAL" clId="{4C89AD2D-B60A-479F-9F95-9D423A06FAEA}" dt="2024-07-01T05:12:39.666" v="15726" actId="478"/>
          <ac:picMkLst>
            <pc:docMk/>
            <pc:sldMk cId="400080082" sldId="978"/>
            <ac:picMk id="26" creationId="{B6C99450-723E-66C4-F41E-238BF94C7664}"/>
          </ac:picMkLst>
        </pc:picChg>
        <pc:picChg chg="mod">
          <ac:chgData name="Andreas Koksrud" userId="9d9beba6-c052-407a-8599-c781a677a996" providerId="ADAL" clId="{4C89AD2D-B60A-479F-9F95-9D423A06FAEA}" dt="2024-07-01T05:12:51.368" v="15731" actId="1076"/>
          <ac:picMkLst>
            <pc:docMk/>
            <pc:sldMk cId="400080082" sldId="978"/>
            <ac:picMk id="31" creationId="{ECD01651-D94B-18AD-1EE0-EAA009C04AFE}"/>
          </ac:picMkLst>
        </pc:picChg>
        <pc:cxnChg chg="del">
          <ac:chgData name="Andreas Koksrud" userId="9d9beba6-c052-407a-8599-c781a677a996" providerId="ADAL" clId="{4C89AD2D-B60A-479F-9F95-9D423A06FAEA}" dt="2024-07-01T05:12:42.042" v="15727" actId="478"/>
          <ac:cxnSpMkLst>
            <pc:docMk/>
            <pc:sldMk cId="400080082" sldId="978"/>
            <ac:cxnSpMk id="8" creationId="{87407839-F583-F4F8-6870-7596EB34EDF4}"/>
          </ac:cxnSpMkLst>
        </pc:cxnChg>
        <pc:cxnChg chg="del">
          <ac:chgData name="Andreas Koksrud" userId="9d9beba6-c052-407a-8599-c781a677a996" providerId="ADAL" clId="{4C89AD2D-B60A-479F-9F95-9D423A06FAEA}" dt="2024-07-01T05:12:42.042" v="15727" actId="478"/>
          <ac:cxnSpMkLst>
            <pc:docMk/>
            <pc:sldMk cId="400080082" sldId="978"/>
            <ac:cxnSpMk id="23" creationId="{1296C061-24EA-A935-EA3B-E2A68731F95E}"/>
          </ac:cxnSpMkLst>
        </pc:cxnChg>
        <pc:cxnChg chg="del">
          <ac:chgData name="Andreas Koksrud" userId="9d9beba6-c052-407a-8599-c781a677a996" providerId="ADAL" clId="{4C89AD2D-B60A-479F-9F95-9D423A06FAEA}" dt="2024-07-01T05:12:42.042" v="15727" actId="478"/>
          <ac:cxnSpMkLst>
            <pc:docMk/>
            <pc:sldMk cId="400080082" sldId="978"/>
            <ac:cxnSpMk id="27" creationId="{CEE092F4-FAEB-D03A-5B69-19002319BFB8}"/>
          </ac:cxnSpMkLst>
        </pc:cxnChg>
        <pc:cxnChg chg="del">
          <ac:chgData name="Andreas Koksrud" userId="9d9beba6-c052-407a-8599-c781a677a996" providerId="ADAL" clId="{4C89AD2D-B60A-479F-9F95-9D423A06FAEA}" dt="2024-07-01T05:13:38.146" v="15841" actId="478"/>
          <ac:cxnSpMkLst>
            <pc:docMk/>
            <pc:sldMk cId="400080082" sldId="978"/>
            <ac:cxnSpMk id="32" creationId="{8F5533CE-2A64-4905-5455-E21F0F27D567}"/>
          </ac:cxnSpMkLst>
        </pc:cxnChg>
      </pc:sldChg>
      <pc:sldChg chg="add del ord">
        <pc:chgData name="Andreas Koksrud" userId="9d9beba6-c052-407a-8599-c781a677a996" providerId="ADAL" clId="{4C89AD2D-B60A-479F-9F95-9D423A06FAEA}" dt="2024-07-01T18:57:37.643" v="16967" actId="47"/>
        <pc:sldMkLst>
          <pc:docMk/>
          <pc:sldMk cId="3006150980" sldId="978"/>
        </pc:sldMkLst>
      </pc:sldChg>
      <pc:sldChg chg="addSp delSp modSp add mod">
        <pc:chgData name="Andreas Koksrud" userId="9d9beba6-c052-407a-8599-c781a677a996" providerId="ADAL" clId="{4C89AD2D-B60A-479F-9F95-9D423A06FAEA}" dt="2024-08-04T15:50:28.514" v="36065" actId="790"/>
        <pc:sldMkLst>
          <pc:docMk/>
          <pc:sldMk cId="1090692380" sldId="979"/>
        </pc:sldMkLst>
        <pc:spChg chg="mod">
          <ac:chgData name="Andreas Koksrud" userId="9d9beba6-c052-407a-8599-c781a677a996" providerId="ADAL" clId="{4C89AD2D-B60A-479F-9F95-9D423A06FAEA}" dt="2024-07-01T18:35:47.573" v="16125" actId="20577"/>
          <ac:spMkLst>
            <pc:docMk/>
            <pc:sldMk cId="1090692380" sldId="979"/>
            <ac:spMk id="2" creationId="{092F375E-88F1-2491-C4B4-4FFB2575B3FC}"/>
          </ac:spMkLst>
        </pc:spChg>
        <pc:spChg chg="add mod">
          <ac:chgData name="Andreas Koksrud" userId="9d9beba6-c052-407a-8599-c781a677a996" providerId="ADAL" clId="{4C89AD2D-B60A-479F-9F95-9D423A06FAEA}" dt="2024-08-04T15:50:22.296" v="36064" actId="790"/>
          <ac:spMkLst>
            <pc:docMk/>
            <pc:sldMk cId="1090692380" sldId="979"/>
            <ac:spMk id="3" creationId="{0AB21190-EB15-A051-46E9-CEBD6C7A1F13}"/>
          </ac:spMkLst>
        </pc:spChg>
        <pc:spChg chg="add mod">
          <ac:chgData name="Andreas Koksrud" userId="9d9beba6-c052-407a-8599-c781a677a996" providerId="ADAL" clId="{4C89AD2D-B60A-479F-9F95-9D423A06FAEA}" dt="2024-08-04T15:50:28.514" v="36065" actId="790"/>
          <ac:spMkLst>
            <pc:docMk/>
            <pc:sldMk cId="1090692380" sldId="979"/>
            <ac:spMk id="4" creationId="{7345CD42-B411-4D2A-D01B-8D68EE7AF675}"/>
          </ac:spMkLst>
        </pc:spChg>
        <pc:spChg chg="del">
          <ac:chgData name="Andreas Koksrud" userId="9d9beba6-c052-407a-8599-c781a677a996" providerId="ADAL" clId="{4C89AD2D-B60A-479F-9F95-9D423A06FAEA}" dt="2024-07-01T18:35:54.939" v="16129" actId="478"/>
          <ac:spMkLst>
            <pc:docMk/>
            <pc:sldMk cId="1090692380" sldId="979"/>
            <ac:spMk id="37" creationId="{95B27A29-FE90-9A04-68D9-F0B8445DA3A2}"/>
          </ac:spMkLst>
        </pc:spChg>
        <pc:spChg chg="del">
          <ac:chgData name="Andreas Koksrud" userId="9d9beba6-c052-407a-8599-c781a677a996" providerId="ADAL" clId="{4C89AD2D-B60A-479F-9F95-9D423A06FAEA}" dt="2024-07-01T18:35:56.358" v="16130" actId="478"/>
          <ac:spMkLst>
            <pc:docMk/>
            <pc:sldMk cId="1090692380" sldId="979"/>
            <ac:spMk id="38" creationId="{441691CC-9FA7-3018-1713-2E8E242F570C}"/>
          </ac:spMkLst>
        </pc:spChg>
        <pc:picChg chg="del">
          <ac:chgData name="Andreas Koksrud" userId="9d9beba6-c052-407a-8599-c781a677a996" providerId="ADAL" clId="{4C89AD2D-B60A-479F-9F95-9D423A06FAEA}" dt="2024-07-01T18:36:00.752" v="16133" actId="478"/>
          <ac:picMkLst>
            <pc:docMk/>
            <pc:sldMk cId="1090692380" sldId="979"/>
            <ac:picMk id="12" creationId="{31065A3F-005F-8170-27F1-D666F665FD11}"/>
          </ac:picMkLst>
        </pc:picChg>
        <pc:picChg chg="del">
          <ac:chgData name="Andreas Koksrud" userId="9d9beba6-c052-407a-8599-c781a677a996" providerId="ADAL" clId="{4C89AD2D-B60A-479F-9F95-9D423A06FAEA}" dt="2024-07-01T18:36:02.024" v="16135" actId="478"/>
          <ac:picMkLst>
            <pc:docMk/>
            <pc:sldMk cId="1090692380" sldId="979"/>
            <ac:picMk id="18" creationId="{4D11162B-F2ED-B950-F8DC-ABD52C197FBC}"/>
          </ac:picMkLst>
        </pc:picChg>
        <pc:picChg chg="del">
          <ac:chgData name="Andreas Koksrud" userId="9d9beba6-c052-407a-8599-c781a677a996" providerId="ADAL" clId="{4C89AD2D-B60A-479F-9F95-9D423A06FAEA}" dt="2024-07-01T18:36:00.047" v="16132" actId="478"/>
          <ac:picMkLst>
            <pc:docMk/>
            <pc:sldMk cId="1090692380" sldId="979"/>
            <ac:picMk id="20" creationId="{03539320-1EA0-1DB6-6C9A-0584BD1224BF}"/>
          </ac:picMkLst>
        </pc:picChg>
        <pc:picChg chg="del">
          <ac:chgData name="Andreas Koksrud" userId="9d9beba6-c052-407a-8599-c781a677a996" providerId="ADAL" clId="{4C89AD2D-B60A-479F-9F95-9D423A06FAEA}" dt="2024-07-01T18:36:01.432" v="16134" actId="478"/>
          <ac:picMkLst>
            <pc:docMk/>
            <pc:sldMk cId="1090692380" sldId="979"/>
            <ac:picMk id="32" creationId="{39EB8162-2F1B-8F63-D92A-75E086162C78}"/>
          </ac:picMkLst>
        </pc:picChg>
        <pc:picChg chg="del">
          <ac:chgData name="Andreas Koksrud" userId="9d9beba6-c052-407a-8599-c781a677a996" providerId="ADAL" clId="{4C89AD2D-B60A-479F-9F95-9D423A06FAEA}" dt="2024-07-01T18:35:57.008" v="16131" actId="478"/>
          <ac:picMkLst>
            <pc:docMk/>
            <pc:sldMk cId="1090692380" sldId="979"/>
            <ac:picMk id="34" creationId="{A2F951E7-CAE4-6880-14FD-E358DE19C974}"/>
          </ac:picMkLst>
        </pc:picChg>
        <pc:picChg chg="del">
          <ac:chgData name="Andreas Koksrud" userId="9d9beba6-c052-407a-8599-c781a677a996" providerId="ADAL" clId="{4C89AD2D-B60A-479F-9F95-9D423A06FAEA}" dt="2024-07-01T18:35:52.552" v="16128" actId="478"/>
          <ac:picMkLst>
            <pc:docMk/>
            <pc:sldMk cId="1090692380" sldId="979"/>
            <ac:picMk id="36" creationId="{DEFE8EC0-B755-072C-D4C0-686A131808ED}"/>
          </ac:picMkLst>
        </pc:picChg>
        <pc:picChg chg="del">
          <ac:chgData name="Andreas Koksrud" userId="9d9beba6-c052-407a-8599-c781a677a996" providerId="ADAL" clId="{4C89AD2D-B60A-479F-9F95-9D423A06FAEA}" dt="2024-07-01T18:35:50.398" v="16126" actId="478"/>
          <ac:picMkLst>
            <pc:docMk/>
            <pc:sldMk cId="1090692380" sldId="979"/>
            <ac:picMk id="41" creationId="{997F2965-D0D8-838D-B577-BC557588CDB0}"/>
          </ac:picMkLst>
        </pc:picChg>
        <pc:cxnChg chg="del">
          <ac:chgData name="Andreas Koksrud" userId="9d9beba6-c052-407a-8599-c781a677a996" providerId="ADAL" clId="{4C89AD2D-B60A-479F-9F95-9D423A06FAEA}" dt="2024-07-01T18:35:51.824" v="16127" actId="478"/>
          <ac:cxnSpMkLst>
            <pc:docMk/>
            <pc:sldMk cId="1090692380" sldId="979"/>
            <ac:cxnSpMk id="39" creationId="{6815ECF9-4EC7-69AF-79A8-251036CC0710}"/>
          </ac:cxnSpMkLst>
        </pc:cxnChg>
      </pc:sldChg>
      <pc:sldChg chg="add">
        <pc:chgData name="Andreas Koksrud" userId="9d9beba6-c052-407a-8599-c781a677a996" providerId="ADAL" clId="{4C89AD2D-B60A-479F-9F95-9D423A06FAEA}" dt="2024-07-01T18:47:05.211" v="16767" actId="2890"/>
        <pc:sldMkLst>
          <pc:docMk/>
          <pc:sldMk cId="3623507131" sldId="980"/>
        </pc:sldMkLst>
      </pc:sldChg>
      <pc:sldChg chg="modSp add mod">
        <pc:chgData name="Andreas Koksrud" userId="9d9beba6-c052-407a-8599-c781a677a996" providerId="ADAL" clId="{4C89AD2D-B60A-479F-9F95-9D423A06FAEA}" dt="2024-07-16T13:59:57.242" v="24837" actId="20577"/>
        <pc:sldMkLst>
          <pc:docMk/>
          <pc:sldMk cId="201479614" sldId="981"/>
        </pc:sldMkLst>
        <pc:spChg chg="mod">
          <ac:chgData name="Andreas Koksrud" userId="9d9beba6-c052-407a-8599-c781a677a996" providerId="ADAL" clId="{4C89AD2D-B60A-479F-9F95-9D423A06FAEA}" dt="2024-07-02T13:57:04.605" v="17127" actId="20577"/>
          <ac:spMkLst>
            <pc:docMk/>
            <pc:sldMk cId="201479614" sldId="981"/>
            <ac:spMk id="2" creationId="{8D9AF8E0-ED58-049B-F591-0FAE74AD16DC}"/>
          </ac:spMkLst>
        </pc:spChg>
        <pc:spChg chg="mod">
          <ac:chgData name="Andreas Koksrud" userId="9d9beba6-c052-407a-8599-c781a677a996" providerId="ADAL" clId="{4C89AD2D-B60A-479F-9F95-9D423A06FAEA}" dt="2024-07-02T13:56:49.277" v="17077" actId="20577"/>
          <ac:spMkLst>
            <pc:docMk/>
            <pc:sldMk cId="201479614" sldId="981"/>
            <ac:spMk id="5" creationId="{6FF65290-59AB-6DD3-3EA1-31BF85E26153}"/>
          </ac:spMkLst>
        </pc:spChg>
        <pc:spChg chg="mod">
          <ac:chgData name="Andreas Koksrud" userId="9d9beba6-c052-407a-8599-c781a677a996" providerId="ADAL" clId="{4C89AD2D-B60A-479F-9F95-9D423A06FAEA}" dt="2024-07-16T13:59:57.242" v="24837" actId="20577"/>
          <ac:spMkLst>
            <pc:docMk/>
            <pc:sldMk cId="201479614" sldId="981"/>
            <ac:spMk id="180" creationId="{00000000-0000-0000-0000-000000000000}"/>
          </ac:spMkLst>
        </pc:spChg>
        <pc:spChg chg="mod">
          <ac:chgData name="Andreas Koksrud" userId="9d9beba6-c052-407a-8599-c781a677a996" providerId="ADAL" clId="{4C89AD2D-B60A-479F-9F95-9D423A06FAEA}" dt="2024-07-02T13:56:37.730" v="17062" actId="20577"/>
          <ac:spMkLst>
            <pc:docMk/>
            <pc:sldMk cId="201479614" sldId="981"/>
            <ac:spMk id="181" creationId="{00000000-0000-0000-0000-000000000000}"/>
          </ac:spMkLst>
        </pc:spChg>
      </pc:sldChg>
      <pc:sldChg chg="modSp add mod">
        <pc:chgData name="Andreas Koksrud" userId="9d9beba6-c052-407a-8599-c781a677a996" providerId="ADAL" clId="{4C89AD2D-B60A-479F-9F95-9D423A06FAEA}" dt="2024-07-02T13:58:48.028" v="17303" actId="20577"/>
        <pc:sldMkLst>
          <pc:docMk/>
          <pc:sldMk cId="3258998827" sldId="982"/>
        </pc:sldMkLst>
        <pc:spChg chg="mod">
          <ac:chgData name="Andreas Koksrud" userId="9d9beba6-c052-407a-8599-c781a677a996" providerId="ADAL" clId="{4C89AD2D-B60A-479F-9F95-9D423A06FAEA}" dt="2024-07-02T13:58:05.110" v="17157" actId="20577"/>
          <ac:spMkLst>
            <pc:docMk/>
            <pc:sldMk cId="3258998827" sldId="982"/>
            <ac:spMk id="180" creationId="{00000000-0000-0000-0000-000000000000}"/>
          </ac:spMkLst>
        </pc:spChg>
        <pc:spChg chg="mod">
          <ac:chgData name="Andreas Koksrud" userId="9d9beba6-c052-407a-8599-c781a677a996" providerId="ADAL" clId="{4C89AD2D-B60A-479F-9F95-9D423A06FAEA}" dt="2024-07-02T13:58:48.028" v="17303" actId="20577"/>
          <ac:spMkLst>
            <pc:docMk/>
            <pc:sldMk cId="3258998827" sldId="982"/>
            <ac:spMk id="181" creationId="{00000000-0000-0000-0000-000000000000}"/>
          </ac:spMkLst>
        </pc:spChg>
      </pc:sldChg>
      <pc:sldChg chg="addSp delSp modSp add del mod">
        <pc:chgData name="Andreas Koksrud" userId="9d9beba6-c052-407a-8599-c781a677a996" providerId="ADAL" clId="{4C89AD2D-B60A-479F-9F95-9D423A06FAEA}" dt="2024-08-03T09:24:05.449" v="34760" actId="2696"/>
        <pc:sldMkLst>
          <pc:docMk/>
          <pc:sldMk cId="1929372969" sldId="983"/>
        </pc:sldMkLst>
        <pc:spChg chg="mod">
          <ac:chgData name="Andreas Koksrud" userId="9d9beba6-c052-407a-8599-c781a677a996" providerId="ADAL" clId="{4C89AD2D-B60A-479F-9F95-9D423A06FAEA}" dt="2024-07-02T14:23:49.604" v="17501" actId="1076"/>
          <ac:spMkLst>
            <pc:docMk/>
            <pc:sldMk cId="1929372969" sldId="983"/>
            <ac:spMk id="2" creationId="{9796E8C1-5924-9DB3-B51B-75296717F89F}"/>
          </ac:spMkLst>
        </pc:spChg>
        <pc:spChg chg="add mod ord">
          <ac:chgData name="Andreas Koksrud" userId="9d9beba6-c052-407a-8599-c781a677a996" providerId="ADAL" clId="{4C89AD2D-B60A-479F-9F95-9D423A06FAEA}" dt="2024-07-02T14:29:47.022" v="17503" actId="1076"/>
          <ac:spMkLst>
            <pc:docMk/>
            <pc:sldMk cId="1929372969" sldId="983"/>
            <ac:spMk id="11" creationId="{08ECC5E9-F272-B52F-7825-2A6A702B319F}"/>
          </ac:spMkLst>
        </pc:spChg>
        <pc:spChg chg="add mod ord">
          <ac:chgData name="Andreas Koksrud" userId="9d9beba6-c052-407a-8599-c781a677a996" providerId="ADAL" clId="{4C89AD2D-B60A-479F-9F95-9D423A06FAEA}" dt="2024-07-02T14:29:47.022" v="17503" actId="1076"/>
          <ac:spMkLst>
            <pc:docMk/>
            <pc:sldMk cId="1929372969" sldId="983"/>
            <ac:spMk id="12" creationId="{B9BEE2AB-1F32-F312-1D1B-BA023E774B1C}"/>
          </ac:spMkLst>
        </pc:spChg>
        <pc:spChg chg="add mod ord">
          <ac:chgData name="Andreas Koksrud" userId="9d9beba6-c052-407a-8599-c781a677a996" providerId="ADAL" clId="{4C89AD2D-B60A-479F-9F95-9D423A06FAEA}" dt="2024-07-20T19:12:38.782" v="26181" actId="1035"/>
          <ac:spMkLst>
            <pc:docMk/>
            <pc:sldMk cId="1929372969" sldId="983"/>
            <ac:spMk id="13" creationId="{DD7970DD-F435-60ED-9479-AD4450812ED1}"/>
          </ac:spMkLst>
        </pc:spChg>
        <pc:spChg chg="add del mod">
          <ac:chgData name="Andreas Koksrud" userId="9d9beba6-c052-407a-8599-c781a677a996" providerId="ADAL" clId="{4C89AD2D-B60A-479F-9F95-9D423A06FAEA}" dt="2024-07-02T14:23:44.838" v="17500" actId="478"/>
          <ac:spMkLst>
            <pc:docMk/>
            <pc:sldMk cId="1929372969" sldId="983"/>
            <ac:spMk id="27" creationId="{C9B5DA6E-18D4-42F5-725E-9BBB3D712313}"/>
          </ac:spMkLst>
        </pc:spChg>
        <pc:spChg chg="add mod">
          <ac:chgData name="Andreas Koksrud" userId="9d9beba6-c052-407a-8599-c781a677a996" providerId="ADAL" clId="{4C89AD2D-B60A-479F-9F95-9D423A06FAEA}" dt="2024-07-20T19:14:48.660" v="26360" actId="1076"/>
          <ac:spMkLst>
            <pc:docMk/>
            <pc:sldMk cId="1929372969" sldId="983"/>
            <ac:spMk id="28" creationId="{DCC3A971-0CA0-D21F-8842-39738C4B733C}"/>
          </ac:spMkLst>
        </pc:spChg>
        <pc:spChg chg="add mod">
          <ac:chgData name="Andreas Koksrud" userId="9d9beba6-c052-407a-8599-c781a677a996" providerId="ADAL" clId="{4C89AD2D-B60A-479F-9F95-9D423A06FAEA}" dt="2024-07-20T19:14:54.504" v="26362" actId="1076"/>
          <ac:spMkLst>
            <pc:docMk/>
            <pc:sldMk cId="1929372969" sldId="983"/>
            <ac:spMk id="29" creationId="{A0F16859-2FAB-01FD-D11A-B8A1717AB9E6}"/>
          </ac:spMkLst>
        </pc:spChg>
        <pc:spChg chg="del mod">
          <ac:chgData name="Andreas Koksrud" userId="9d9beba6-c052-407a-8599-c781a677a996" providerId="ADAL" clId="{4C89AD2D-B60A-479F-9F95-9D423A06FAEA}" dt="2024-07-02T14:23:43.308" v="17499" actId="478"/>
          <ac:spMkLst>
            <pc:docMk/>
            <pc:sldMk cId="1929372969" sldId="983"/>
            <ac:spMk id="180" creationId="{00000000-0000-0000-0000-000000000000}"/>
          </ac:spMkLst>
        </pc:spChg>
        <pc:picChg chg="del">
          <ac:chgData name="Andreas Koksrud" userId="9d9beba6-c052-407a-8599-c781a677a996" providerId="ADAL" clId="{4C89AD2D-B60A-479F-9F95-9D423A06FAEA}" dt="2024-07-02T14:16:23.690" v="17320" actId="478"/>
          <ac:picMkLst>
            <pc:docMk/>
            <pc:sldMk cId="1929372969" sldId="983"/>
            <ac:picMk id="4" creationId="{EE49B416-6D45-D9BB-9236-660E9EFE010E}"/>
          </ac:picMkLst>
        </pc:picChg>
        <pc:picChg chg="del">
          <ac:chgData name="Andreas Koksrud" userId="9d9beba6-c052-407a-8599-c781a677a996" providerId="ADAL" clId="{4C89AD2D-B60A-479F-9F95-9D423A06FAEA}" dt="2024-07-02T14:17:44.846" v="17464" actId="478"/>
          <ac:picMkLst>
            <pc:docMk/>
            <pc:sldMk cId="1929372969" sldId="983"/>
            <ac:picMk id="8" creationId="{C7A1E34A-DBAC-F62C-35CA-F9EE01DFEBE8}"/>
          </ac:picMkLst>
        </pc:picChg>
        <pc:picChg chg="add del mod ord">
          <ac:chgData name="Andreas Koksrud" userId="9d9beba6-c052-407a-8599-c781a677a996" providerId="ADAL" clId="{4C89AD2D-B60A-479F-9F95-9D423A06FAEA}" dt="2024-07-02T14:22:07.188" v="17494" actId="478"/>
          <ac:picMkLst>
            <pc:docMk/>
            <pc:sldMk cId="1929372969" sldId="983"/>
            <ac:picMk id="9" creationId="{E1CD3E30-F913-8D8B-B99D-33BC07ABD128}"/>
          </ac:picMkLst>
        </pc:picChg>
        <pc:picChg chg="del">
          <ac:chgData name="Andreas Koksrud" userId="9d9beba6-c052-407a-8599-c781a677a996" providerId="ADAL" clId="{4C89AD2D-B60A-479F-9F95-9D423A06FAEA}" dt="2024-07-02T14:17:20.100" v="17445" actId="478"/>
          <ac:picMkLst>
            <pc:docMk/>
            <pc:sldMk cId="1929372969" sldId="983"/>
            <ac:picMk id="15" creationId="{1BF73C7B-00A5-0A7B-F9E4-3746C6B79854}"/>
          </ac:picMkLst>
        </pc:picChg>
        <pc:picChg chg="add mod modCrop">
          <ac:chgData name="Andreas Koksrud" userId="9d9beba6-c052-407a-8599-c781a677a996" providerId="ADAL" clId="{4C89AD2D-B60A-479F-9F95-9D423A06FAEA}" dt="2024-07-20T19:15:46.179" v="26368" actId="1076"/>
          <ac:picMkLst>
            <pc:docMk/>
            <pc:sldMk cId="1929372969" sldId="983"/>
            <ac:picMk id="16" creationId="{FA4A8BF7-86E7-CADA-56C9-6C61A18A9E5A}"/>
          </ac:picMkLst>
        </pc:picChg>
        <pc:picChg chg="add del mod">
          <ac:chgData name="Andreas Koksrud" userId="9d9beba6-c052-407a-8599-c781a677a996" providerId="ADAL" clId="{4C89AD2D-B60A-479F-9F95-9D423A06FAEA}" dt="2024-07-02T14:21:52.959" v="17491" actId="478"/>
          <ac:picMkLst>
            <pc:docMk/>
            <pc:sldMk cId="1929372969" sldId="983"/>
            <ac:picMk id="22" creationId="{BE4BF1DB-A1EE-E722-4491-F386F79A7666}"/>
          </ac:picMkLst>
        </pc:picChg>
        <pc:picChg chg="add mod ord">
          <ac:chgData name="Andreas Koksrud" userId="9d9beba6-c052-407a-8599-c781a677a996" providerId="ADAL" clId="{4C89AD2D-B60A-479F-9F95-9D423A06FAEA}" dt="2024-07-20T19:12:33.898" v="26174" actId="14826"/>
          <ac:picMkLst>
            <pc:docMk/>
            <pc:sldMk cId="1929372969" sldId="983"/>
            <ac:picMk id="24" creationId="{EFB4012B-4844-0459-FDD6-4151322CFE59}"/>
          </ac:picMkLst>
        </pc:picChg>
        <pc:cxnChg chg="mod">
          <ac:chgData name="Andreas Koksrud" userId="9d9beba6-c052-407a-8599-c781a677a996" providerId="ADAL" clId="{4C89AD2D-B60A-479F-9F95-9D423A06FAEA}" dt="2024-07-02T14:29:47.022" v="17503" actId="1076"/>
          <ac:cxnSpMkLst>
            <pc:docMk/>
            <pc:sldMk cId="1929372969" sldId="983"/>
            <ac:cxnSpMk id="5" creationId="{99EDF0DF-3AE9-13BB-D977-80F04527045E}"/>
          </ac:cxnSpMkLst>
        </pc:cxnChg>
        <pc:cxnChg chg="del">
          <ac:chgData name="Andreas Koksrud" userId="9d9beba6-c052-407a-8599-c781a677a996" providerId="ADAL" clId="{4C89AD2D-B60A-479F-9F95-9D423A06FAEA}" dt="2024-07-02T14:17:47.525" v="17466" actId="478"/>
          <ac:cxnSpMkLst>
            <pc:docMk/>
            <pc:sldMk cId="1929372969" sldId="983"/>
            <ac:cxnSpMk id="10" creationId="{23C6121A-FF67-1F42-432D-FEA6E5431A44}"/>
          </ac:cxnSpMkLst>
        </pc:cxnChg>
        <pc:cxnChg chg="del">
          <ac:chgData name="Andreas Koksrud" userId="9d9beba6-c052-407a-8599-c781a677a996" providerId="ADAL" clId="{4C89AD2D-B60A-479F-9F95-9D423A06FAEA}" dt="2024-07-02T14:17:46.456" v="17465" actId="478"/>
          <ac:cxnSpMkLst>
            <pc:docMk/>
            <pc:sldMk cId="1929372969" sldId="983"/>
            <ac:cxnSpMk id="16" creationId="{7EFC93E0-25A6-B0B4-FB10-D2643CD67A77}"/>
          </ac:cxnSpMkLst>
        </pc:cxnChg>
        <pc:cxnChg chg="add mod">
          <ac:chgData name="Andreas Koksrud" userId="9d9beba6-c052-407a-8599-c781a677a996" providerId="ADAL" clId="{4C89AD2D-B60A-479F-9F95-9D423A06FAEA}" dt="2024-07-20T19:12:43.272" v="26182" actId="14100"/>
          <ac:cxnSpMkLst>
            <pc:docMk/>
            <pc:sldMk cId="1929372969" sldId="983"/>
            <ac:cxnSpMk id="17" creationId="{F994F638-5F12-9B02-1073-08A90570FCE7}"/>
          </ac:cxnSpMkLst>
        </pc:cxnChg>
        <pc:cxnChg chg="add mod">
          <ac:chgData name="Andreas Koksrud" userId="9d9beba6-c052-407a-8599-c781a677a996" providerId="ADAL" clId="{4C89AD2D-B60A-479F-9F95-9D423A06FAEA}" dt="2024-07-20T19:16:01.302" v="26370" actId="14100"/>
          <ac:cxnSpMkLst>
            <pc:docMk/>
            <pc:sldMk cId="1929372969" sldId="983"/>
            <ac:cxnSpMk id="18" creationId="{1DB16162-56AD-0644-3168-E10F055A3896}"/>
          </ac:cxnSpMkLst>
        </pc:cxnChg>
        <pc:cxnChg chg="add mod">
          <ac:chgData name="Andreas Koksrud" userId="9d9beba6-c052-407a-8599-c781a677a996" providerId="ADAL" clId="{4C89AD2D-B60A-479F-9F95-9D423A06FAEA}" dt="2024-07-20T19:12:51.074" v="26183" actId="14100"/>
          <ac:cxnSpMkLst>
            <pc:docMk/>
            <pc:sldMk cId="1929372969" sldId="983"/>
            <ac:cxnSpMk id="19" creationId="{94D2A1A9-C9DA-8E00-2250-56FF710F9E20}"/>
          </ac:cxnSpMkLst>
        </pc:cxnChg>
        <pc:cxnChg chg="add mod">
          <ac:chgData name="Andreas Koksrud" userId="9d9beba6-c052-407a-8599-c781a677a996" providerId="ADAL" clId="{4C89AD2D-B60A-479F-9F95-9D423A06FAEA}" dt="2024-07-20T19:14:45.284" v="26359" actId="14100"/>
          <ac:cxnSpMkLst>
            <pc:docMk/>
            <pc:sldMk cId="1929372969" sldId="983"/>
            <ac:cxnSpMk id="30" creationId="{7E767183-2953-BF4E-ADA2-72D40E2B119F}"/>
          </ac:cxnSpMkLst>
        </pc:cxnChg>
        <pc:cxnChg chg="add mod">
          <ac:chgData name="Andreas Koksrud" userId="9d9beba6-c052-407a-8599-c781a677a996" providerId="ADAL" clId="{4C89AD2D-B60A-479F-9F95-9D423A06FAEA}" dt="2024-07-20T19:16:13.681" v="26374" actId="14100"/>
          <ac:cxnSpMkLst>
            <pc:docMk/>
            <pc:sldMk cId="1929372969" sldId="983"/>
            <ac:cxnSpMk id="32" creationId="{7000CBB5-772F-F9F7-C5C3-3EE79A64244A}"/>
          </ac:cxnSpMkLst>
        </pc:cxnChg>
      </pc:sldChg>
      <pc:sldChg chg="addSp delSp modSp add mod">
        <pc:chgData name="Andreas Koksrud" userId="9d9beba6-c052-407a-8599-c781a677a996" providerId="ADAL" clId="{4C89AD2D-B60A-479F-9F95-9D423A06FAEA}" dt="2024-08-03T09:27:25.141" v="35045"/>
        <pc:sldMkLst>
          <pc:docMk/>
          <pc:sldMk cId="2763641771" sldId="983"/>
        </pc:sldMkLst>
        <pc:spChg chg="del">
          <ac:chgData name="Andreas Koksrud" userId="9d9beba6-c052-407a-8599-c781a677a996" providerId="ADAL" clId="{4C89AD2D-B60A-479F-9F95-9D423A06FAEA}" dt="2024-08-03T09:27:24.410" v="35044" actId="478"/>
          <ac:spMkLst>
            <pc:docMk/>
            <pc:sldMk cId="2763641771" sldId="983"/>
            <ac:spMk id="3" creationId="{D716D84C-92F8-0D97-658B-D580A9E686C2}"/>
          </ac:spMkLst>
        </pc:spChg>
        <pc:spChg chg="add mod">
          <ac:chgData name="Andreas Koksrud" userId="9d9beba6-c052-407a-8599-c781a677a996" providerId="ADAL" clId="{4C89AD2D-B60A-479F-9F95-9D423A06FAEA}" dt="2024-08-03T09:27:25.141" v="35045"/>
          <ac:spMkLst>
            <pc:docMk/>
            <pc:sldMk cId="2763641771" sldId="983"/>
            <ac:spMk id="4" creationId="{8FBAA27B-4E6D-5353-9582-2B1D98BE05E0}"/>
          </ac:spMkLst>
        </pc:spChg>
        <pc:spChg chg="del">
          <ac:chgData name="Andreas Koksrud" userId="9d9beba6-c052-407a-8599-c781a677a996" providerId="ADAL" clId="{4C89AD2D-B60A-479F-9F95-9D423A06FAEA}" dt="2024-08-03T09:27:23.610" v="35043" actId="478"/>
          <ac:spMkLst>
            <pc:docMk/>
            <pc:sldMk cId="2763641771" sldId="983"/>
            <ac:spMk id="6" creationId="{F79AC7D6-9707-FA3C-4181-45142247410B}"/>
          </ac:spMkLst>
        </pc:spChg>
        <pc:spChg chg="add mod">
          <ac:chgData name="Andreas Koksrud" userId="9d9beba6-c052-407a-8599-c781a677a996" providerId="ADAL" clId="{4C89AD2D-B60A-479F-9F95-9D423A06FAEA}" dt="2024-08-03T09:27:25.141" v="35045"/>
          <ac:spMkLst>
            <pc:docMk/>
            <pc:sldMk cId="2763641771" sldId="983"/>
            <ac:spMk id="7" creationId="{D2C947CF-B6EB-7B40-A245-11A2432E05C3}"/>
          </ac:spMkLst>
        </pc:spChg>
      </pc:sldChg>
      <pc:sldChg chg="addSp delSp modSp add mod">
        <pc:chgData name="Andreas Koksrud" userId="9d9beba6-c052-407a-8599-c781a677a996" providerId="ADAL" clId="{4C89AD2D-B60A-479F-9F95-9D423A06FAEA}" dt="2024-08-03T09:27:37.307" v="35049"/>
        <pc:sldMkLst>
          <pc:docMk/>
          <pc:sldMk cId="29582" sldId="984"/>
        </pc:sldMkLst>
        <pc:spChg chg="del">
          <ac:chgData name="Andreas Koksrud" userId="9d9beba6-c052-407a-8599-c781a677a996" providerId="ADAL" clId="{4C89AD2D-B60A-479F-9F95-9D423A06FAEA}" dt="2024-08-03T09:27:36.464" v="35048" actId="478"/>
          <ac:spMkLst>
            <pc:docMk/>
            <pc:sldMk cId="29582" sldId="984"/>
            <ac:spMk id="3" creationId="{D716D84C-92F8-0D97-658B-D580A9E686C2}"/>
          </ac:spMkLst>
        </pc:spChg>
        <pc:spChg chg="add mod">
          <ac:chgData name="Andreas Koksrud" userId="9d9beba6-c052-407a-8599-c781a677a996" providerId="ADAL" clId="{4C89AD2D-B60A-479F-9F95-9D423A06FAEA}" dt="2024-08-03T09:27:37.307" v="35049"/>
          <ac:spMkLst>
            <pc:docMk/>
            <pc:sldMk cId="29582" sldId="984"/>
            <ac:spMk id="4" creationId="{E4966BA8-6DBF-4EAA-4EE7-B7353A2504DA}"/>
          </ac:spMkLst>
        </pc:spChg>
        <pc:spChg chg="add mod">
          <ac:chgData name="Andreas Koksrud" userId="9d9beba6-c052-407a-8599-c781a677a996" providerId="ADAL" clId="{4C89AD2D-B60A-479F-9F95-9D423A06FAEA}" dt="2024-08-03T09:27:37.307" v="35049"/>
          <ac:spMkLst>
            <pc:docMk/>
            <pc:sldMk cId="29582" sldId="984"/>
            <ac:spMk id="5" creationId="{9455CF74-42D1-AD16-1F0F-70A933B9FDB3}"/>
          </ac:spMkLst>
        </pc:spChg>
        <pc:spChg chg="del mod">
          <ac:chgData name="Andreas Koksrud" userId="9d9beba6-c052-407a-8599-c781a677a996" providerId="ADAL" clId="{4C89AD2D-B60A-479F-9F95-9D423A06FAEA}" dt="2024-08-03T09:27:35.049" v="35047" actId="478"/>
          <ac:spMkLst>
            <pc:docMk/>
            <pc:sldMk cId="29582" sldId="984"/>
            <ac:spMk id="6" creationId="{F79AC7D6-9707-FA3C-4181-45142247410B}"/>
          </ac:spMkLst>
        </pc:spChg>
      </pc:sldChg>
      <pc:sldChg chg="addSp delSp modSp add del mod">
        <pc:chgData name="Andreas Koksrud" userId="9d9beba6-c052-407a-8599-c781a677a996" providerId="ADAL" clId="{4C89AD2D-B60A-479F-9F95-9D423A06FAEA}" dt="2024-08-03T09:24:05.449" v="34760" actId="2696"/>
        <pc:sldMkLst>
          <pc:docMk/>
          <pc:sldMk cId="933648768" sldId="984"/>
        </pc:sldMkLst>
        <pc:spChg chg="mod">
          <ac:chgData name="Andreas Koksrud" userId="9d9beba6-c052-407a-8599-c781a677a996" providerId="ADAL" clId="{4C89AD2D-B60A-479F-9F95-9D423A06FAEA}" dt="2024-07-02T14:35:39.610" v="17974" actId="20577"/>
          <ac:spMkLst>
            <pc:docMk/>
            <pc:sldMk cId="933648768" sldId="984"/>
            <ac:spMk id="2" creationId="{9796E8C1-5924-9DB3-B51B-75296717F89F}"/>
          </ac:spMkLst>
        </pc:spChg>
        <pc:spChg chg="del">
          <ac:chgData name="Andreas Koksrud" userId="9d9beba6-c052-407a-8599-c781a677a996" providerId="ADAL" clId="{4C89AD2D-B60A-479F-9F95-9D423A06FAEA}" dt="2024-07-02T14:36:02.612" v="17976" actId="478"/>
          <ac:spMkLst>
            <pc:docMk/>
            <pc:sldMk cId="933648768" sldId="984"/>
            <ac:spMk id="11" creationId="{08ECC5E9-F272-B52F-7825-2A6A702B319F}"/>
          </ac:spMkLst>
        </pc:spChg>
        <pc:spChg chg="del">
          <ac:chgData name="Andreas Koksrud" userId="9d9beba6-c052-407a-8599-c781a677a996" providerId="ADAL" clId="{4C89AD2D-B60A-479F-9F95-9D423A06FAEA}" dt="2024-07-02T14:36:02.612" v="17976" actId="478"/>
          <ac:spMkLst>
            <pc:docMk/>
            <pc:sldMk cId="933648768" sldId="984"/>
            <ac:spMk id="12" creationId="{B9BEE2AB-1F32-F312-1D1B-BA023E774B1C}"/>
          </ac:spMkLst>
        </pc:spChg>
        <pc:spChg chg="del">
          <ac:chgData name="Andreas Koksrud" userId="9d9beba6-c052-407a-8599-c781a677a996" providerId="ADAL" clId="{4C89AD2D-B60A-479F-9F95-9D423A06FAEA}" dt="2024-07-02T14:36:02.612" v="17976" actId="478"/>
          <ac:spMkLst>
            <pc:docMk/>
            <pc:sldMk cId="933648768" sldId="984"/>
            <ac:spMk id="13" creationId="{DD7970DD-F435-60ED-9479-AD4450812ED1}"/>
          </ac:spMkLst>
        </pc:spChg>
        <pc:spChg chg="del">
          <ac:chgData name="Andreas Koksrud" userId="9d9beba6-c052-407a-8599-c781a677a996" providerId="ADAL" clId="{4C89AD2D-B60A-479F-9F95-9D423A06FAEA}" dt="2024-07-02T14:36:04.706" v="17977" actId="478"/>
          <ac:spMkLst>
            <pc:docMk/>
            <pc:sldMk cId="933648768" sldId="984"/>
            <ac:spMk id="28" creationId="{DCC3A971-0CA0-D21F-8842-39738C4B733C}"/>
          </ac:spMkLst>
        </pc:spChg>
        <pc:spChg chg="del">
          <ac:chgData name="Andreas Koksrud" userId="9d9beba6-c052-407a-8599-c781a677a996" providerId="ADAL" clId="{4C89AD2D-B60A-479F-9F95-9D423A06FAEA}" dt="2024-07-02T14:36:06.836" v="17978" actId="478"/>
          <ac:spMkLst>
            <pc:docMk/>
            <pc:sldMk cId="933648768" sldId="984"/>
            <ac:spMk id="29" creationId="{A0F16859-2FAB-01FD-D11A-B8A1717AB9E6}"/>
          </ac:spMkLst>
        </pc:spChg>
        <pc:picChg chg="add mod">
          <ac:chgData name="Andreas Koksrud" userId="9d9beba6-c052-407a-8599-c781a677a996" providerId="ADAL" clId="{4C89AD2D-B60A-479F-9F95-9D423A06FAEA}" dt="2024-07-02T14:39:46.950" v="17982" actId="1076"/>
          <ac:picMkLst>
            <pc:docMk/>
            <pc:sldMk cId="933648768" sldId="984"/>
            <ac:picMk id="7" creationId="{50264CB1-7B07-3D62-C9C5-B4760B2398B4}"/>
          </ac:picMkLst>
        </pc:picChg>
        <pc:picChg chg="del mod">
          <ac:chgData name="Andreas Koksrud" userId="9d9beba6-c052-407a-8599-c781a677a996" providerId="ADAL" clId="{4C89AD2D-B60A-479F-9F95-9D423A06FAEA}" dt="2024-07-02T14:36:00.529" v="17975" actId="478"/>
          <ac:picMkLst>
            <pc:docMk/>
            <pc:sldMk cId="933648768" sldId="984"/>
            <ac:picMk id="24" creationId="{EFB4012B-4844-0459-FDD6-4151322CFE59}"/>
          </ac:picMkLst>
        </pc:picChg>
        <pc:cxnChg chg="del">
          <ac:chgData name="Andreas Koksrud" userId="9d9beba6-c052-407a-8599-c781a677a996" providerId="ADAL" clId="{4C89AD2D-B60A-479F-9F95-9D423A06FAEA}" dt="2024-07-02T14:36:02.612" v="17976" actId="478"/>
          <ac:cxnSpMkLst>
            <pc:docMk/>
            <pc:sldMk cId="933648768" sldId="984"/>
            <ac:cxnSpMk id="5" creationId="{99EDF0DF-3AE9-13BB-D977-80F04527045E}"/>
          </ac:cxnSpMkLst>
        </pc:cxnChg>
        <pc:cxnChg chg="add mod">
          <ac:chgData name="Andreas Koksrud" userId="9d9beba6-c052-407a-8599-c781a677a996" providerId="ADAL" clId="{4C89AD2D-B60A-479F-9F95-9D423A06FAEA}" dt="2024-07-02T14:39:54.125" v="17984" actId="14100"/>
          <ac:cxnSpMkLst>
            <pc:docMk/>
            <pc:sldMk cId="933648768" sldId="984"/>
            <ac:cxnSpMk id="8" creationId="{77270D5C-063D-B1F6-4F3B-48C7E839B928}"/>
          </ac:cxnSpMkLst>
        </pc:cxnChg>
        <pc:cxnChg chg="del">
          <ac:chgData name="Andreas Koksrud" userId="9d9beba6-c052-407a-8599-c781a677a996" providerId="ADAL" clId="{4C89AD2D-B60A-479F-9F95-9D423A06FAEA}" dt="2024-07-02T14:36:02.612" v="17976" actId="478"/>
          <ac:cxnSpMkLst>
            <pc:docMk/>
            <pc:sldMk cId="933648768" sldId="984"/>
            <ac:cxnSpMk id="17" creationId="{F994F638-5F12-9B02-1073-08A90570FCE7}"/>
          </ac:cxnSpMkLst>
        </pc:cxnChg>
        <pc:cxnChg chg="del">
          <ac:chgData name="Andreas Koksrud" userId="9d9beba6-c052-407a-8599-c781a677a996" providerId="ADAL" clId="{4C89AD2D-B60A-479F-9F95-9D423A06FAEA}" dt="2024-07-02T14:36:02.612" v="17976" actId="478"/>
          <ac:cxnSpMkLst>
            <pc:docMk/>
            <pc:sldMk cId="933648768" sldId="984"/>
            <ac:cxnSpMk id="19" creationId="{94D2A1A9-C9DA-8E00-2250-56FF710F9E20}"/>
          </ac:cxnSpMkLst>
        </pc:cxnChg>
        <pc:cxnChg chg="del">
          <ac:chgData name="Andreas Koksrud" userId="9d9beba6-c052-407a-8599-c781a677a996" providerId="ADAL" clId="{4C89AD2D-B60A-479F-9F95-9D423A06FAEA}" dt="2024-07-02T14:36:04.706" v="17977" actId="478"/>
          <ac:cxnSpMkLst>
            <pc:docMk/>
            <pc:sldMk cId="933648768" sldId="984"/>
            <ac:cxnSpMk id="30" creationId="{7E767183-2953-BF4E-ADA2-72D40E2B119F}"/>
          </ac:cxnSpMkLst>
        </pc:cxnChg>
        <pc:cxnChg chg="del">
          <ac:chgData name="Andreas Koksrud" userId="9d9beba6-c052-407a-8599-c781a677a996" providerId="ADAL" clId="{4C89AD2D-B60A-479F-9F95-9D423A06FAEA}" dt="2024-07-02T14:36:04.706" v="17977" actId="478"/>
          <ac:cxnSpMkLst>
            <pc:docMk/>
            <pc:sldMk cId="933648768" sldId="984"/>
            <ac:cxnSpMk id="32" creationId="{7000CBB5-772F-F9F7-C5C3-3EE79A64244A}"/>
          </ac:cxnSpMkLst>
        </pc:cxnChg>
      </pc:sldChg>
      <pc:sldChg chg="addSp delSp modSp add mod">
        <pc:chgData name="Andreas Koksrud" userId="9d9beba6-c052-407a-8599-c781a677a996" providerId="ADAL" clId="{4C89AD2D-B60A-479F-9F95-9D423A06FAEA}" dt="2024-07-02T15:15:28.556" v="18601"/>
        <pc:sldMkLst>
          <pc:docMk/>
          <pc:sldMk cId="2373732333" sldId="985"/>
        </pc:sldMkLst>
        <pc:spChg chg="mod">
          <ac:chgData name="Andreas Koksrud" userId="9d9beba6-c052-407a-8599-c781a677a996" providerId="ADAL" clId="{4C89AD2D-B60A-479F-9F95-9D423A06FAEA}" dt="2024-07-02T14:56:56.083" v="18568" actId="20577"/>
          <ac:spMkLst>
            <pc:docMk/>
            <pc:sldMk cId="2373732333" sldId="985"/>
            <ac:spMk id="2" creationId="{9796E8C1-5924-9DB3-B51B-75296717F89F}"/>
          </ac:spMkLst>
        </pc:spChg>
        <pc:spChg chg="mod">
          <ac:chgData name="Andreas Koksrud" userId="9d9beba6-c052-407a-8599-c781a677a996" providerId="ADAL" clId="{4C89AD2D-B60A-479F-9F95-9D423A06FAEA}" dt="2024-07-02T15:15:28.556" v="18601"/>
          <ac:spMkLst>
            <pc:docMk/>
            <pc:sldMk cId="2373732333" sldId="985"/>
            <ac:spMk id="3" creationId="{5FE68121-81AE-F2E5-DCD9-C328BBA3F909}"/>
          </ac:spMkLst>
        </pc:spChg>
        <pc:spChg chg="mod">
          <ac:chgData name="Andreas Koksrud" userId="9d9beba6-c052-407a-8599-c781a677a996" providerId="ADAL" clId="{4C89AD2D-B60A-479F-9F95-9D423A06FAEA}" dt="2024-07-02T15:15:20.123" v="18600"/>
          <ac:spMkLst>
            <pc:docMk/>
            <pc:sldMk cId="2373732333" sldId="985"/>
            <ac:spMk id="4" creationId="{E53BC320-EB76-AACD-B492-E0CEFD69F83A}"/>
          </ac:spMkLst>
        </pc:spChg>
        <pc:spChg chg="mod">
          <ac:chgData name="Andreas Koksrud" userId="9d9beba6-c052-407a-8599-c781a677a996" providerId="ADAL" clId="{4C89AD2D-B60A-479F-9F95-9D423A06FAEA}" dt="2024-07-02T14:55:32.143" v="18379" actId="20577"/>
          <ac:spMkLst>
            <pc:docMk/>
            <pc:sldMk cId="2373732333" sldId="985"/>
            <ac:spMk id="180" creationId="{00000000-0000-0000-0000-000000000000}"/>
          </ac:spMkLst>
        </pc:spChg>
        <pc:picChg chg="add mod">
          <ac:chgData name="Andreas Koksrud" userId="9d9beba6-c052-407a-8599-c781a677a996" providerId="ADAL" clId="{4C89AD2D-B60A-479F-9F95-9D423A06FAEA}" dt="2024-07-02T14:57:23.534" v="18570" actId="1076"/>
          <ac:picMkLst>
            <pc:docMk/>
            <pc:sldMk cId="2373732333" sldId="985"/>
            <ac:picMk id="6" creationId="{04E65978-1008-7A95-E700-4C9A7AAF775C}"/>
          </ac:picMkLst>
        </pc:picChg>
        <pc:picChg chg="del">
          <ac:chgData name="Andreas Koksrud" userId="9d9beba6-c052-407a-8599-c781a677a996" providerId="ADAL" clId="{4C89AD2D-B60A-479F-9F95-9D423A06FAEA}" dt="2024-07-02T14:55:47.703" v="18430" actId="478"/>
          <ac:picMkLst>
            <pc:docMk/>
            <pc:sldMk cId="2373732333" sldId="985"/>
            <ac:picMk id="10" creationId="{89AD7208-33E1-786F-68C4-B07CE69D9B90}"/>
          </ac:picMkLst>
        </pc:picChg>
        <pc:picChg chg="del">
          <ac:chgData name="Andreas Koksrud" userId="9d9beba6-c052-407a-8599-c781a677a996" providerId="ADAL" clId="{4C89AD2D-B60A-479F-9F95-9D423A06FAEA}" dt="2024-07-02T14:55:48.484" v="18431" actId="478"/>
          <ac:picMkLst>
            <pc:docMk/>
            <pc:sldMk cId="2373732333" sldId="985"/>
            <ac:picMk id="13" creationId="{64C063CB-5F33-4B77-965C-B90C6AE27B39}"/>
          </ac:picMkLst>
        </pc:picChg>
        <pc:cxnChg chg="del">
          <ac:chgData name="Andreas Koksrud" userId="9d9beba6-c052-407a-8599-c781a677a996" providerId="ADAL" clId="{4C89AD2D-B60A-479F-9F95-9D423A06FAEA}" dt="2024-07-02T14:55:49.933" v="18432" actId="478"/>
          <ac:cxnSpMkLst>
            <pc:docMk/>
            <pc:sldMk cId="2373732333" sldId="985"/>
            <ac:cxnSpMk id="14" creationId="{EBD79003-BA5F-9EC4-AB1E-B169474A75BA}"/>
          </ac:cxnSpMkLst>
        </pc:cxnChg>
      </pc:sldChg>
      <pc:sldChg chg="addSp modSp add mod">
        <pc:chgData name="Andreas Koksrud" userId="9d9beba6-c052-407a-8599-c781a677a996" providerId="ADAL" clId="{4C89AD2D-B60A-479F-9F95-9D423A06FAEA}" dt="2024-07-13T21:46:18.768" v="21483" actId="255"/>
        <pc:sldMkLst>
          <pc:docMk/>
          <pc:sldMk cId="3094626849" sldId="986"/>
        </pc:sldMkLst>
        <pc:spChg chg="mod">
          <ac:chgData name="Andreas Koksrud" userId="9d9beba6-c052-407a-8599-c781a677a996" providerId="ADAL" clId="{4C89AD2D-B60A-479F-9F95-9D423A06FAEA}" dt="2024-07-13T21:42:00.368" v="21435" actId="404"/>
          <ac:spMkLst>
            <pc:docMk/>
            <pc:sldMk cId="3094626849" sldId="986"/>
            <ac:spMk id="2" creationId="{8D9AF8E0-ED58-049B-F591-0FAE74AD16DC}"/>
          </ac:spMkLst>
        </pc:spChg>
        <pc:spChg chg="mod">
          <ac:chgData name="Andreas Koksrud" userId="9d9beba6-c052-407a-8599-c781a677a996" providerId="ADAL" clId="{4C89AD2D-B60A-479F-9F95-9D423A06FAEA}" dt="2024-07-13T21:41:48.612" v="21433" actId="20577"/>
          <ac:spMkLst>
            <pc:docMk/>
            <pc:sldMk cId="3094626849" sldId="986"/>
            <ac:spMk id="5" creationId="{6FF65290-59AB-6DD3-3EA1-31BF85E26153}"/>
          </ac:spMkLst>
        </pc:spChg>
        <pc:spChg chg="add mod">
          <ac:chgData name="Andreas Koksrud" userId="9d9beba6-c052-407a-8599-c781a677a996" providerId="ADAL" clId="{4C89AD2D-B60A-479F-9F95-9D423A06FAEA}" dt="2024-07-13T21:46:18.768" v="21483" actId="255"/>
          <ac:spMkLst>
            <pc:docMk/>
            <pc:sldMk cId="3094626849" sldId="986"/>
            <ac:spMk id="6" creationId="{5C6587C5-D11C-661C-90C2-76F3FED824FB}"/>
          </ac:spMkLst>
        </pc:spChg>
        <pc:spChg chg="add mod">
          <ac:chgData name="Andreas Koksrud" userId="9d9beba6-c052-407a-8599-c781a677a996" providerId="ADAL" clId="{4C89AD2D-B60A-479F-9F95-9D423A06FAEA}" dt="2024-07-13T21:46:05.990" v="21479" actId="20577"/>
          <ac:spMkLst>
            <pc:docMk/>
            <pc:sldMk cId="3094626849" sldId="986"/>
            <ac:spMk id="7" creationId="{09295E3C-2A09-2FBA-E4DF-E7529346477C}"/>
          </ac:spMkLst>
        </pc:spChg>
        <pc:spChg chg="mod">
          <ac:chgData name="Andreas Koksrud" userId="9d9beba6-c052-407a-8599-c781a677a996" providerId="ADAL" clId="{4C89AD2D-B60A-479F-9F95-9D423A06FAEA}" dt="2024-07-13T21:24:37.953" v="20803" actId="20577"/>
          <ac:spMkLst>
            <pc:docMk/>
            <pc:sldMk cId="3094626849" sldId="986"/>
            <ac:spMk id="180" creationId="{00000000-0000-0000-0000-000000000000}"/>
          </ac:spMkLst>
        </pc:spChg>
        <pc:spChg chg="mod">
          <ac:chgData name="Andreas Koksrud" userId="9d9beba6-c052-407a-8599-c781a677a996" providerId="ADAL" clId="{4C89AD2D-B60A-479F-9F95-9D423A06FAEA}" dt="2024-07-13T21:42:21.986" v="21459" actId="20577"/>
          <ac:spMkLst>
            <pc:docMk/>
            <pc:sldMk cId="3094626849" sldId="986"/>
            <ac:spMk id="181" creationId="{00000000-0000-0000-0000-000000000000}"/>
          </ac:spMkLst>
        </pc:spChg>
      </pc:sldChg>
      <pc:sldChg chg="addSp modSp add mod">
        <pc:chgData name="Andreas Koksrud" userId="9d9beba6-c052-407a-8599-c781a677a996" providerId="ADAL" clId="{4C89AD2D-B60A-479F-9F95-9D423A06FAEA}" dt="2024-07-13T21:33:43.274" v="21392" actId="13926"/>
        <pc:sldMkLst>
          <pc:docMk/>
          <pc:sldMk cId="1120336581" sldId="987"/>
        </pc:sldMkLst>
        <pc:spChg chg="mod">
          <ac:chgData name="Andreas Koksrud" userId="9d9beba6-c052-407a-8599-c781a677a996" providerId="ADAL" clId="{4C89AD2D-B60A-479F-9F95-9D423A06FAEA}" dt="2024-07-13T21:31:00.654" v="21351"/>
          <ac:spMkLst>
            <pc:docMk/>
            <pc:sldMk cId="1120336581" sldId="987"/>
            <ac:spMk id="2" creationId="{8D9AF8E0-ED58-049B-F591-0FAE74AD16DC}"/>
          </ac:spMkLst>
        </pc:spChg>
        <pc:spChg chg="mod">
          <ac:chgData name="Andreas Koksrud" userId="9d9beba6-c052-407a-8599-c781a677a996" providerId="ADAL" clId="{4C89AD2D-B60A-479F-9F95-9D423A06FAEA}" dt="2024-07-13T21:29:52.079" v="21350" actId="14100"/>
          <ac:spMkLst>
            <pc:docMk/>
            <pc:sldMk cId="1120336581" sldId="987"/>
            <ac:spMk id="5" creationId="{6FF65290-59AB-6DD3-3EA1-31BF85E26153}"/>
          </ac:spMkLst>
        </pc:spChg>
        <pc:spChg chg="add mod">
          <ac:chgData name="Andreas Koksrud" userId="9d9beba6-c052-407a-8599-c781a677a996" providerId="ADAL" clId="{4C89AD2D-B60A-479F-9F95-9D423A06FAEA}" dt="2024-07-13T21:32:10.708" v="21355" actId="404"/>
          <ac:spMkLst>
            <pc:docMk/>
            <pc:sldMk cId="1120336581" sldId="987"/>
            <ac:spMk id="6" creationId="{A284A32E-D6B6-8EFB-17F9-2990ABA20C35}"/>
          </ac:spMkLst>
        </pc:spChg>
        <pc:spChg chg="add mod">
          <ac:chgData name="Andreas Koksrud" userId="9d9beba6-c052-407a-8599-c781a677a996" providerId="ADAL" clId="{4C89AD2D-B60A-479F-9F95-9D423A06FAEA}" dt="2024-07-13T21:32:22.678" v="21378" actId="20577"/>
          <ac:spMkLst>
            <pc:docMk/>
            <pc:sldMk cId="1120336581" sldId="987"/>
            <ac:spMk id="7" creationId="{D1C3C8F3-9C8D-AA61-4C59-8029E0C8DF43}"/>
          </ac:spMkLst>
        </pc:spChg>
        <pc:spChg chg="mod">
          <ac:chgData name="Andreas Koksrud" userId="9d9beba6-c052-407a-8599-c781a677a996" providerId="ADAL" clId="{4C89AD2D-B60A-479F-9F95-9D423A06FAEA}" dt="2024-07-13T21:27:19.765" v="20991" actId="20577"/>
          <ac:spMkLst>
            <pc:docMk/>
            <pc:sldMk cId="1120336581" sldId="987"/>
            <ac:spMk id="180" creationId="{00000000-0000-0000-0000-000000000000}"/>
          </ac:spMkLst>
        </pc:spChg>
        <pc:spChg chg="mod">
          <ac:chgData name="Andreas Koksrud" userId="9d9beba6-c052-407a-8599-c781a677a996" providerId="ADAL" clId="{4C89AD2D-B60A-479F-9F95-9D423A06FAEA}" dt="2024-07-13T21:33:43.274" v="21392" actId="13926"/>
          <ac:spMkLst>
            <pc:docMk/>
            <pc:sldMk cId="1120336581" sldId="987"/>
            <ac:spMk id="181" creationId="{00000000-0000-0000-0000-000000000000}"/>
          </ac:spMkLst>
        </pc:spChg>
      </pc:sldChg>
      <pc:sldChg chg="modSp add mod ord">
        <pc:chgData name="Andreas Koksrud" userId="9d9beba6-c052-407a-8599-c781a677a996" providerId="ADAL" clId="{4C89AD2D-B60A-479F-9F95-9D423A06FAEA}" dt="2024-08-03T09:30:45.767" v="35098" actId="6549"/>
        <pc:sldMkLst>
          <pc:docMk/>
          <pc:sldMk cId="2633229105" sldId="988"/>
        </pc:sldMkLst>
        <pc:spChg chg="mod">
          <ac:chgData name="Andreas Koksrud" userId="9d9beba6-c052-407a-8599-c781a677a996" providerId="ADAL" clId="{4C89AD2D-B60A-479F-9F95-9D423A06FAEA}" dt="2024-07-15T20:48:12.761" v="23470" actId="20577"/>
          <ac:spMkLst>
            <pc:docMk/>
            <pc:sldMk cId="2633229105" sldId="988"/>
            <ac:spMk id="4" creationId="{6D5A99BA-E2FE-FBF1-0ABF-DEC72FED1C6A}"/>
          </ac:spMkLst>
        </pc:spChg>
        <pc:spChg chg="mod">
          <ac:chgData name="Andreas Koksrud" userId="9d9beba6-c052-407a-8599-c781a677a996" providerId="ADAL" clId="{4C89AD2D-B60A-479F-9F95-9D423A06FAEA}" dt="2024-07-15T20:48:22.153" v="23500" actId="20577"/>
          <ac:spMkLst>
            <pc:docMk/>
            <pc:sldMk cId="2633229105" sldId="988"/>
            <ac:spMk id="180" creationId="{00000000-0000-0000-0000-000000000000}"/>
          </ac:spMkLst>
        </pc:spChg>
        <pc:spChg chg="mod">
          <ac:chgData name="Andreas Koksrud" userId="9d9beba6-c052-407a-8599-c781a677a996" providerId="ADAL" clId="{4C89AD2D-B60A-479F-9F95-9D423A06FAEA}" dt="2024-08-03T09:30:45.767" v="35098" actId="6549"/>
          <ac:spMkLst>
            <pc:docMk/>
            <pc:sldMk cId="2633229105" sldId="988"/>
            <ac:spMk id="181" creationId="{00000000-0000-0000-0000-000000000000}"/>
          </ac:spMkLst>
        </pc:spChg>
      </pc:sldChg>
      <pc:sldChg chg="addSp modSp add mod">
        <pc:chgData name="Andreas Koksrud" userId="9d9beba6-c052-407a-8599-c781a677a996" providerId="ADAL" clId="{4C89AD2D-B60A-479F-9F95-9D423A06FAEA}" dt="2024-07-16T14:05:00.326" v="25103" actId="1076"/>
        <pc:sldMkLst>
          <pc:docMk/>
          <pc:sldMk cId="2858715144" sldId="989"/>
        </pc:sldMkLst>
        <pc:spChg chg="mod">
          <ac:chgData name="Andreas Koksrud" userId="9d9beba6-c052-407a-8599-c781a677a996" providerId="ADAL" clId="{4C89AD2D-B60A-479F-9F95-9D423A06FAEA}" dt="2024-07-16T14:03:53.051" v="25060" actId="20577"/>
          <ac:spMkLst>
            <pc:docMk/>
            <pc:sldMk cId="2858715144" sldId="989"/>
            <ac:spMk id="5" creationId="{6FF65290-59AB-6DD3-3EA1-31BF85E26153}"/>
          </ac:spMkLst>
        </pc:spChg>
        <pc:spChg chg="add mod">
          <ac:chgData name="Andreas Koksrud" userId="9d9beba6-c052-407a-8599-c781a677a996" providerId="ADAL" clId="{4C89AD2D-B60A-479F-9F95-9D423A06FAEA}" dt="2024-07-16T14:03:59.538" v="25061" actId="571"/>
          <ac:spMkLst>
            <pc:docMk/>
            <pc:sldMk cId="2858715144" sldId="989"/>
            <ac:spMk id="6" creationId="{1862D493-66B2-EDB8-2D6F-2AFE9D103CD7}"/>
          </ac:spMkLst>
        </pc:spChg>
        <pc:spChg chg="add mod">
          <ac:chgData name="Andreas Koksrud" userId="9d9beba6-c052-407a-8599-c781a677a996" providerId="ADAL" clId="{4C89AD2D-B60A-479F-9F95-9D423A06FAEA}" dt="2024-07-16T14:04:04.355" v="25074" actId="20577"/>
          <ac:spMkLst>
            <pc:docMk/>
            <pc:sldMk cId="2858715144" sldId="989"/>
            <ac:spMk id="7" creationId="{6372AB75-E59F-98C2-C54D-561832D88990}"/>
          </ac:spMkLst>
        </pc:spChg>
        <pc:spChg chg="mod">
          <ac:chgData name="Andreas Koksrud" userId="9d9beba6-c052-407a-8599-c781a677a996" providerId="ADAL" clId="{4C89AD2D-B60A-479F-9F95-9D423A06FAEA}" dt="2024-07-16T14:03:42.311" v="25034" actId="6549"/>
          <ac:spMkLst>
            <pc:docMk/>
            <pc:sldMk cId="2858715144" sldId="989"/>
            <ac:spMk id="180" creationId="{00000000-0000-0000-0000-000000000000}"/>
          </ac:spMkLst>
        </pc:spChg>
        <pc:spChg chg="mod">
          <ac:chgData name="Andreas Koksrud" userId="9d9beba6-c052-407a-8599-c781a677a996" providerId="ADAL" clId="{4C89AD2D-B60A-479F-9F95-9D423A06FAEA}" dt="2024-07-16T14:04:15.772" v="25101" actId="20577"/>
          <ac:spMkLst>
            <pc:docMk/>
            <pc:sldMk cId="2858715144" sldId="989"/>
            <ac:spMk id="181" creationId="{00000000-0000-0000-0000-000000000000}"/>
          </ac:spMkLst>
        </pc:spChg>
        <pc:picChg chg="add mod">
          <ac:chgData name="Andreas Koksrud" userId="9d9beba6-c052-407a-8599-c781a677a996" providerId="ADAL" clId="{4C89AD2D-B60A-479F-9F95-9D423A06FAEA}" dt="2024-07-16T14:05:00.326" v="25103" actId="1076"/>
          <ac:picMkLst>
            <pc:docMk/>
            <pc:sldMk cId="2858715144" sldId="989"/>
            <ac:picMk id="9" creationId="{40DFFF7A-EBA7-1203-CE7B-482EACEAF8A4}"/>
          </ac:picMkLst>
        </pc:picChg>
      </pc:sldChg>
      <pc:sldChg chg="modSp add mod">
        <pc:chgData name="Andreas Koksrud" userId="9d9beba6-c052-407a-8599-c781a677a996" providerId="ADAL" clId="{4C89AD2D-B60A-479F-9F95-9D423A06FAEA}" dt="2024-07-16T13:59:46.186" v="24808" actId="20577"/>
        <pc:sldMkLst>
          <pc:docMk/>
          <pc:sldMk cId="1472919352" sldId="990"/>
        </pc:sldMkLst>
        <pc:spChg chg="mod">
          <ac:chgData name="Andreas Koksrud" userId="9d9beba6-c052-407a-8599-c781a677a996" providerId="ADAL" clId="{4C89AD2D-B60A-479F-9F95-9D423A06FAEA}" dt="2024-07-16T13:59:46.186" v="24808" actId="20577"/>
          <ac:spMkLst>
            <pc:docMk/>
            <pc:sldMk cId="1472919352" sldId="990"/>
            <ac:spMk id="180" creationId="{00000000-0000-0000-0000-000000000000}"/>
          </ac:spMkLst>
        </pc:spChg>
      </pc:sldChg>
      <pc:sldChg chg="addSp delSp modSp add mod">
        <pc:chgData name="Andreas Koksrud" userId="9d9beba6-c052-407a-8599-c781a677a996" providerId="ADAL" clId="{4C89AD2D-B60A-479F-9F95-9D423A06FAEA}" dt="2024-08-04T16:18:14.926" v="36651" actId="6549"/>
        <pc:sldMkLst>
          <pc:docMk/>
          <pc:sldMk cId="1776970496" sldId="991"/>
        </pc:sldMkLst>
        <pc:spChg chg="add del mod">
          <ac:chgData name="Andreas Koksrud" userId="9d9beba6-c052-407a-8599-c781a677a996" providerId="ADAL" clId="{4C89AD2D-B60A-479F-9F95-9D423A06FAEA}" dt="2024-07-16T14:34:28.409" v="25526" actId="478"/>
          <ac:spMkLst>
            <pc:docMk/>
            <pc:sldMk cId="1776970496" sldId="991"/>
            <ac:spMk id="5" creationId="{AE972852-34D4-4DD2-028D-0685ACDDBB82}"/>
          </ac:spMkLst>
        </pc:spChg>
        <pc:spChg chg="mod">
          <ac:chgData name="Andreas Koksrud" userId="9d9beba6-c052-407a-8599-c781a677a996" providerId="ADAL" clId="{4C89AD2D-B60A-479F-9F95-9D423A06FAEA}" dt="2024-08-04T16:18:14.926" v="36651" actId="6549"/>
          <ac:spMkLst>
            <pc:docMk/>
            <pc:sldMk cId="1776970496" sldId="991"/>
            <ac:spMk id="180" creationId="{00000000-0000-0000-0000-000000000000}"/>
          </ac:spMkLst>
        </pc:spChg>
        <pc:spChg chg="del">
          <ac:chgData name="Andreas Koksrud" userId="9d9beba6-c052-407a-8599-c781a677a996" providerId="ADAL" clId="{4C89AD2D-B60A-479F-9F95-9D423A06FAEA}" dt="2024-07-16T14:34:26.026" v="25525" actId="478"/>
          <ac:spMkLst>
            <pc:docMk/>
            <pc:sldMk cId="1776970496" sldId="991"/>
            <ac:spMk id="181" creationId="{00000000-0000-0000-0000-000000000000}"/>
          </ac:spMkLst>
        </pc:spChg>
        <pc:picChg chg="add mod">
          <ac:chgData name="Andreas Koksrud" userId="9d9beba6-c052-407a-8599-c781a677a996" providerId="ADAL" clId="{4C89AD2D-B60A-479F-9F95-9D423A06FAEA}" dt="2024-07-16T19:25:14.239" v="25574" actId="1076"/>
          <ac:picMkLst>
            <pc:docMk/>
            <pc:sldMk cId="1776970496" sldId="991"/>
            <ac:picMk id="7" creationId="{91833619-A476-327D-88DA-9475C1F98D1C}"/>
          </ac:picMkLst>
        </pc:picChg>
      </pc:sldChg>
      <pc:sldChg chg="addSp modSp add mod">
        <pc:chgData name="Andreas Koksrud" userId="9d9beba6-c052-407a-8599-c781a677a996" providerId="ADAL" clId="{4C89AD2D-B60A-479F-9F95-9D423A06FAEA}" dt="2024-07-16T14:37:52.129" v="25571" actId="14100"/>
        <pc:sldMkLst>
          <pc:docMk/>
          <pc:sldMk cId="3392338419" sldId="992"/>
        </pc:sldMkLst>
        <pc:spChg chg="mod">
          <ac:chgData name="Andreas Koksrud" userId="9d9beba6-c052-407a-8599-c781a677a996" providerId="ADAL" clId="{4C89AD2D-B60A-479F-9F95-9D423A06FAEA}" dt="2024-07-16T14:34:39.132" v="25538" actId="20577"/>
          <ac:spMkLst>
            <pc:docMk/>
            <pc:sldMk cId="3392338419" sldId="992"/>
            <ac:spMk id="180" creationId="{00000000-0000-0000-0000-000000000000}"/>
          </ac:spMkLst>
        </pc:spChg>
        <pc:picChg chg="add mod">
          <ac:chgData name="Andreas Koksrud" userId="9d9beba6-c052-407a-8599-c781a677a996" providerId="ADAL" clId="{4C89AD2D-B60A-479F-9F95-9D423A06FAEA}" dt="2024-07-16T14:37:52.129" v="25571" actId="14100"/>
          <ac:picMkLst>
            <pc:docMk/>
            <pc:sldMk cId="3392338419" sldId="992"/>
            <ac:picMk id="5" creationId="{890C43C2-0C1E-2AD4-0E89-60FEB2D6D985}"/>
          </ac:picMkLst>
        </pc:picChg>
      </pc:sldChg>
      <pc:sldChg chg="addSp modSp add mod">
        <pc:chgData name="Andreas Koksrud" userId="9d9beba6-c052-407a-8599-c781a677a996" providerId="ADAL" clId="{4C89AD2D-B60A-479F-9F95-9D423A06FAEA}" dt="2024-07-16T14:36:06.137" v="25567" actId="1076"/>
        <pc:sldMkLst>
          <pc:docMk/>
          <pc:sldMk cId="3849634961" sldId="993"/>
        </pc:sldMkLst>
        <pc:spChg chg="mod">
          <ac:chgData name="Andreas Koksrud" userId="9d9beba6-c052-407a-8599-c781a677a996" providerId="ADAL" clId="{4C89AD2D-B60A-479F-9F95-9D423A06FAEA}" dt="2024-07-16T14:34:49.882" v="25564" actId="20577"/>
          <ac:spMkLst>
            <pc:docMk/>
            <pc:sldMk cId="3849634961" sldId="993"/>
            <ac:spMk id="180" creationId="{00000000-0000-0000-0000-000000000000}"/>
          </ac:spMkLst>
        </pc:spChg>
        <pc:picChg chg="add mod">
          <ac:chgData name="Andreas Koksrud" userId="9d9beba6-c052-407a-8599-c781a677a996" providerId="ADAL" clId="{4C89AD2D-B60A-479F-9F95-9D423A06FAEA}" dt="2024-07-16T14:36:06.137" v="25567" actId="1076"/>
          <ac:picMkLst>
            <pc:docMk/>
            <pc:sldMk cId="3849634961" sldId="993"/>
            <ac:picMk id="5" creationId="{B319825E-FFD7-7D6B-8E09-964106608A80}"/>
          </ac:picMkLst>
        </pc:picChg>
      </pc:sldChg>
      <pc:sldChg chg="addSp delSp modSp add mod">
        <pc:chgData name="Andreas Koksrud" userId="9d9beba6-c052-407a-8599-c781a677a996" providerId="ADAL" clId="{4C89AD2D-B60A-479F-9F95-9D423A06FAEA}" dt="2024-07-17T13:58:59.868" v="25829" actId="14100"/>
        <pc:sldMkLst>
          <pc:docMk/>
          <pc:sldMk cId="3249461836" sldId="994"/>
        </pc:sldMkLst>
        <pc:spChg chg="add del mod">
          <ac:chgData name="Andreas Koksrud" userId="9d9beba6-c052-407a-8599-c781a677a996" providerId="ADAL" clId="{4C89AD2D-B60A-479F-9F95-9D423A06FAEA}" dt="2024-07-17T13:38:11.930" v="25788" actId="478"/>
          <ac:spMkLst>
            <pc:docMk/>
            <pc:sldMk cId="3249461836" sldId="994"/>
            <ac:spMk id="5" creationId="{B788543F-F273-2A78-E8BE-244C6CDD120F}"/>
          </ac:spMkLst>
        </pc:spChg>
        <pc:spChg chg="mod">
          <ac:chgData name="Andreas Koksrud" userId="9d9beba6-c052-407a-8599-c781a677a996" providerId="ADAL" clId="{4C89AD2D-B60A-479F-9F95-9D423A06FAEA}" dt="2024-07-17T13:37:49.485" v="25750" actId="20577"/>
          <ac:spMkLst>
            <pc:docMk/>
            <pc:sldMk cId="3249461836" sldId="994"/>
            <ac:spMk id="180" creationId="{00000000-0000-0000-0000-000000000000}"/>
          </ac:spMkLst>
        </pc:spChg>
        <pc:spChg chg="del">
          <ac:chgData name="Andreas Koksrud" userId="9d9beba6-c052-407a-8599-c781a677a996" providerId="ADAL" clId="{4C89AD2D-B60A-479F-9F95-9D423A06FAEA}" dt="2024-07-17T13:38:09.500" v="25787" actId="478"/>
          <ac:spMkLst>
            <pc:docMk/>
            <pc:sldMk cId="3249461836" sldId="994"/>
            <ac:spMk id="181" creationId="{00000000-0000-0000-0000-000000000000}"/>
          </ac:spMkLst>
        </pc:spChg>
        <pc:picChg chg="add mod">
          <ac:chgData name="Andreas Koksrud" userId="9d9beba6-c052-407a-8599-c781a677a996" providerId="ADAL" clId="{4C89AD2D-B60A-479F-9F95-9D423A06FAEA}" dt="2024-07-17T13:38:34.508" v="25790" actId="1076"/>
          <ac:picMkLst>
            <pc:docMk/>
            <pc:sldMk cId="3249461836" sldId="994"/>
            <ac:picMk id="7" creationId="{49BCFA56-C595-405B-D07A-1AC760A79995}"/>
          </ac:picMkLst>
        </pc:picChg>
        <pc:picChg chg="add mod">
          <ac:chgData name="Andreas Koksrud" userId="9d9beba6-c052-407a-8599-c781a677a996" providerId="ADAL" clId="{4C89AD2D-B60A-479F-9F95-9D423A06FAEA}" dt="2024-07-17T13:39:05.432" v="25793" actId="1076"/>
          <ac:picMkLst>
            <pc:docMk/>
            <pc:sldMk cId="3249461836" sldId="994"/>
            <ac:picMk id="9" creationId="{777C13A7-538E-EE89-5A23-9FDDABBA193F}"/>
          </ac:picMkLst>
        </pc:picChg>
        <pc:picChg chg="add mod">
          <ac:chgData name="Andreas Koksrud" userId="9d9beba6-c052-407a-8599-c781a677a996" providerId="ADAL" clId="{4C89AD2D-B60A-479F-9F95-9D423A06FAEA}" dt="2024-07-17T13:48:29.575" v="25798" actId="1076"/>
          <ac:picMkLst>
            <pc:docMk/>
            <pc:sldMk cId="3249461836" sldId="994"/>
            <ac:picMk id="11" creationId="{4A0B84DF-B065-8FAF-2AE8-0ABADDB89BAA}"/>
          </ac:picMkLst>
        </pc:picChg>
        <pc:picChg chg="add mod">
          <ac:chgData name="Andreas Koksrud" userId="9d9beba6-c052-407a-8599-c781a677a996" providerId="ADAL" clId="{4C89AD2D-B60A-479F-9F95-9D423A06FAEA}" dt="2024-07-17T13:58:41.922" v="25808" actId="1076"/>
          <ac:picMkLst>
            <pc:docMk/>
            <pc:sldMk cId="3249461836" sldId="994"/>
            <ac:picMk id="18" creationId="{73155E44-CB80-5100-9BCB-18F39E2E999D}"/>
          </ac:picMkLst>
        </pc:picChg>
        <pc:cxnChg chg="add mod">
          <ac:chgData name="Andreas Koksrud" userId="9d9beba6-c052-407a-8599-c781a677a996" providerId="ADAL" clId="{4C89AD2D-B60A-479F-9F95-9D423A06FAEA}" dt="2024-07-17T13:48:49.486" v="25801" actId="14100"/>
          <ac:cxnSpMkLst>
            <pc:docMk/>
            <pc:sldMk cId="3249461836" sldId="994"/>
            <ac:cxnSpMk id="12" creationId="{99AE8916-9758-29C7-A907-AEB8A135DAFC}"/>
          </ac:cxnSpMkLst>
        </pc:cxnChg>
        <pc:cxnChg chg="add mod">
          <ac:chgData name="Andreas Koksrud" userId="9d9beba6-c052-407a-8599-c781a677a996" providerId="ADAL" clId="{4C89AD2D-B60A-479F-9F95-9D423A06FAEA}" dt="2024-07-17T13:48:57.343" v="25804" actId="14100"/>
          <ac:cxnSpMkLst>
            <pc:docMk/>
            <pc:sldMk cId="3249461836" sldId="994"/>
            <ac:cxnSpMk id="14" creationId="{0AE26C64-5652-C940-267A-AC37D6743272}"/>
          </ac:cxnSpMkLst>
        </pc:cxnChg>
        <pc:cxnChg chg="add mod">
          <ac:chgData name="Andreas Koksrud" userId="9d9beba6-c052-407a-8599-c781a677a996" providerId="ADAL" clId="{4C89AD2D-B60A-479F-9F95-9D423A06FAEA}" dt="2024-07-17T13:58:59.868" v="25829" actId="14100"/>
          <ac:cxnSpMkLst>
            <pc:docMk/>
            <pc:sldMk cId="3249461836" sldId="994"/>
            <ac:cxnSpMk id="19" creationId="{6FCF9A0D-203B-2D9B-06A2-37AC4F81F677}"/>
          </ac:cxnSpMkLst>
        </pc:cxnChg>
      </pc:sldChg>
      <pc:sldChg chg="addSp delSp modSp add mod">
        <pc:chgData name="Andreas Koksrud" userId="9d9beba6-c052-407a-8599-c781a677a996" providerId="ADAL" clId="{4C89AD2D-B60A-479F-9F95-9D423A06FAEA}" dt="2024-08-04T16:29:41.428" v="37114" actId="167"/>
        <pc:sldMkLst>
          <pc:docMk/>
          <pc:sldMk cId="1236723272" sldId="995"/>
        </pc:sldMkLst>
        <pc:spChg chg="add del mod">
          <ac:chgData name="Andreas Koksrud" userId="9d9beba6-c052-407a-8599-c781a677a996" providerId="ADAL" clId="{4C89AD2D-B60A-479F-9F95-9D423A06FAEA}" dt="2024-07-17T13:59:15.452" v="25834" actId="478"/>
          <ac:spMkLst>
            <pc:docMk/>
            <pc:sldMk cId="1236723272" sldId="995"/>
            <ac:spMk id="5" creationId="{F1ECBE37-5110-345A-A3C0-FA6404DA82CF}"/>
          </ac:spMkLst>
        </pc:spChg>
        <pc:spChg chg="add mod">
          <ac:chgData name="Andreas Koksrud" userId="9d9beba6-c052-407a-8599-c781a677a996" providerId="ADAL" clId="{4C89AD2D-B60A-479F-9F95-9D423A06FAEA}" dt="2024-07-17T14:00:38.775" v="25841" actId="208"/>
          <ac:spMkLst>
            <pc:docMk/>
            <pc:sldMk cId="1236723272" sldId="995"/>
            <ac:spMk id="10" creationId="{77ED7EAE-5FE2-B0F2-32A7-0268EE010298}"/>
          </ac:spMkLst>
        </pc:spChg>
        <pc:spChg chg="add mod">
          <ac:chgData name="Andreas Koksrud" userId="9d9beba6-c052-407a-8599-c781a677a996" providerId="ADAL" clId="{4C89AD2D-B60A-479F-9F95-9D423A06FAEA}" dt="2024-07-17T14:00:45.854" v="25843" actId="14100"/>
          <ac:spMkLst>
            <pc:docMk/>
            <pc:sldMk cId="1236723272" sldId="995"/>
            <ac:spMk id="11" creationId="{3E8336CD-028F-9C8F-2BFF-11BEFF8B2D0B}"/>
          </ac:spMkLst>
        </pc:spChg>
        <pc:spChg chg="add mod">
          <ac:chgData name="Andreas Koksrud" userId="9d9beba6-c052-407a-8599-c781a677a996" providerId="ADAL" clId="{4C89AD2D-B60A-479F-9F95-9D423A06FAEA}" dt="2024-07-17T14:03:55.850" v="25855" actId="571"/>
          <ac:spMkLst>
            <pc:docMk/>
            <pc:sldMk cId="1236723272" sldId="995"/>
            <ac:spMk id="21" creationId="{2F9A712B-EA00-B16A-78E5-582E38C430FF}"/>
          </ac:spMkLst>
        </pc:spChg>
        <pc:spChg chg="add mod ord">
          <ac:chgData name="Andreas Koksrud" userId="9d9beba6-c052-407a-8599-c781a677a996" providerId="ADAL" clId="{4C89AD2D-B60A-479F-9F95-9D423A06FAEA}" dt="2024-08-04T16:29:41.428" v="37114" actId="167"/>
          <ac:spMkLst>
            <pc:docMk/>
            <pc:sldMk cId="1236723272" sldId="995"/>
            <ac:spMk id="22" creationId="{F01BE91C-44DB-2060-582F-FD0F5B78ACA7}"/>
          </ac:spMkLst>
        </pc:spChg>
        <pc:spChg chg="add mod">
          <ac:chgData name="Andreas Koksrud" userId="9d9beba6-c052-407a-8599-c781a677a996" providerId="ADAL" clId="{4C89AD2D-B60A-479F-9F95-9D423A06FAEA}" dt="2024-07-17T14:04:37.404" v="25897" actId="14100"/>
          <ac:spMkLst>
            <pc:docMk/>
            <pc:sldMk cId="1236723272" sldId="995"/>
            <ac:spMk id="23" creationId="{8E6DD217-48A6-3D1E-30FF-D8FC04D0F012}"/>
          </ac:spMkLst>
        </pc:spChg>
        <pc:spChg chg="mod">
          <ac:chgData name="Andreas Koksrud" userId="9d9beba6-c052-407a-8599-c781a677a996" providerId="ADAL" clId="{4C89AD2D-B60A-479F-9F95-9D423A06FAEA}" dt="2024-07-17T13:59:12.039" v="25832" actId="6549"/>
          <ac:spMkLst>
            <pc:docMk/>
            <pc:sldMk cId="1236723272" sldId="995"/>
            <ac:spMk id="180" creationId="{00000000-0000-0000-0000-000000000000}"/>
          </ac:spMkLst>
        </pc:spChg>
        <pc:spChg chg="del mod">
          <ac:chgData name="Andreas Koksrud" userId="9d9beba6-c052-407a-8599-c781a677a996" providerId="ADAL" clId="{4C89AD2D-B60A-479F-9F95-9D423A06FAEA}" dt="2024-07-17T13:59:13.492" v="25833" actId="478"/>
          <ac:spMkLst>
            <pc:docMk/>
            <pc:sldMk cId="1236723272" sldId="995"/>
            <ac:spMk id="181" creationId="{00000000-0000-0000-0000-000000000000}"/>
          </ac:spMkLst>
        </pc:spChg>
        <pc:picChg chg="add mod">
          <ac:chgData name="Andreas Koksrud" userId="9d9beba6-c052-407a-8599-c781a677a996" providerId="ADAL" clId="{4C89AD2D-B60A-479F-9F95-9D423A06FAEA}" dt="2024-07-17T13:59:59.873" v="25836" actId="1076"/>
          <ac:picMkLst>
            <pc:docMk/>
            <pc:sldMk cId="1236723272" sldId="995"/>
            <ac:picMk id="7" creationId="{810A6DB4-6264-6832-D731-99862E48FB13}"/>
          </ac:picMkLst>
        </pc:picChg>
        <pc:picChg chg="add mod">
          <ac:chgData name="Andreas Koksrud" userId="9d9beba6-c052-407a-8599-c781a677a996" providerId="ADAL" clId="{4C89AD2D-B60A-479F-9F95-9D423A06FAEA}" dt="2024-07-17T14:01:08.908" v="25846" actId="1076"/>
          <ac:picMkLst>
            <pc:docMk/>
            <pc:sldMk cId="1236723272" sldId="995"/>
            <ac:picMk id="13" creationId="{061043A3-B002-9822-BE8B-C25A020848BA}"/>
          </ac:picMkLst>
        </pc:picChg>
        <pc:picChg chg="add mod">
          <ac:chgData name="Andreas Koksrud" userId="9d9beba6-c052-407a-8599-c781a677a996" providerId="ADAL" clId="{4C89AD2D-B60A-479F-9F95-9D423A06FAEA}" dt="2024-07-17T14:02:47.510" v="25850" actId="1076"/>
          <ac:picMkLst>
            <pc:docMk/>
            <pc:sldMk cId="1236723272" sldId="995"/>
            <ac:picMk id="16" creationId="{4DF79986-43D0-3D1B-AF51-868DEADCE020}"/>
          </ac:picMkLst>
        </pc:picChg>
        <pc:picChg chg="add mod">
          <ac:chgData name="Andreas Koksrud" userId="9d9beba6-c052-407a-8599-c781a677a996" providerId="ADAL" clId="{4C89AD2D-B60A-479F-9F95-9D423A06FAEA}" dt="2024-07-17T14:03:47.155" v="25854" actId="1076"/>
          <ac:picMkLst>
            <pc:docMk/>
            <pc:sldMk cId="1236723272" sldId="995"/>
            <ac:picMk id="20" creationId="{945B8550-9104-7894-8DBA-D35EA654BB6B}"/>
          </ac:picMkLst>
        </pc:picChg>
        <pc:picChg chg="add del mod">
          <ac:chgData name="Andreas Koksrud" userId="9d9beba6-c052-407a-8599-c781a677a996" providerId="ADAL" clId="{4C89AD2D-B60A-479F-9F95-9D423A06FAEA}" dt="2024-07-17T14:05:23.196" v="25905" actId="478"/>
          <ac:picMkLst>
            <pc:docMk/>
            <pc:sldMk cId="1236723272" sldId="995"/>
            <ac:picMk id="29" creationId="{AF82ACCA-4AE9-333E-7977-EA7AEC2A3798}"/>
          </ac:picMkLst>
        </pc:picChg>
        <pc:picChg chg="add del">
          <ac:chgData name="Andreas Koksrud" userId="9d9beba6-c052-407a-8599-c781a677a996" providerId="ADAL" clId="{4C89AD2D-B60A-479F-9F95-9D423A06FAEA}" dt="2024-07-18T16:45:59.983" v="25944" actId="21"/>
          <ac:picMkLst>
            <pc:docMk/>
            <pc:sldMk cId="1236723272" sldId="995"/>
            <ac:picMk id="32" creationId="{0DD2D6A0-54BF-A2D2-D988-4233BB264D44}"/>
          </ac:picMkLst>
        </pc:picChg>
        <pc:picChg chg="add mod">
          <ac:chgData name="Andreas Koksrud" userId="9d9beba6-c052-407a-8599-c781a677a996" providerId="ADAL" clId="{4C89AD2D-B60A-479F-9F95-9D423A06FAEA}" dt="2024-07-18T16:48:10.767" v="25948" actId="14100"/>
          <ac:picMkLst>
            <pc:docMk/>
            <pc:sldMk cId="1236723272" sldId="995"/>
            <ac:picMk id="34" creationId="{824CF0E1-3C82-2457-7A38-5A1320A9A117}"/>
          </ac:picMkLst>
        </pc:picChg>
        <pc:cxnChg chg="add mod">
          <ac:chgData name="Andreas Koksrud" userId="9d9beba6-c052-407a-8599-c781a677a996" providerId="ADAL" clId="{4C89AD2D-B60A-479F-9F95-9D423A06FAEA}" dt="2024-07-17T14:01:11.775" v="25847" actId="14100"/>
          <ac:cxnSpMkLst>
            <pc:docMk/>
            <pc:sldMk cId="1236723272" sldId="995"/>
            <ac:cxnSpMk id="8" creationId="{0809E623-D392-BB73-D2A0-E98FD843CCC5}"/>
          </ac:cxnSpMkLst>
        </pc:cxnChg>
        <pc:cxnChg chg="add mod">
          <ac:chgData name="Andreas Koksrud" userId="9d9beba6-c052-407a-8599-c781a677a996" providerId="ADAL" clId="{4C89AD2D-B60A-479F-9F95-9D423A06FAEA}" dt="2024-07-17T14:02:52.194" v="25852" actId="14100"/>
          <ac:cxnSpMkLst>
            <pc:docMk/>
            <pc:sldMk cId="1236723272" sldId="995"/>
            <ac:cxnSpMk id="17" creationId="{7F3AECFC-EAF4-CA81-C6A2-AFFABD641BB5}"/>
          </ac:cxnSpMkLst>
        </pc:cxnChg>
        <pc:cxnChg chg="add mod">
          <ac:chgData name="Andreas Koksrud" userId="9d9beba6-c052-407a-8599-c781a677a996" providerId="ADAL" clId="{4C89AD2D-B60A-479F-9F95-9D423A06FAEA}" dt="2024-07-17T14:04:44.682" v="25899" actId="14100"/>
          <ac:cxnSpMkLst>
            <pc:docMk/>
            <pc:sldMk cId="1236723272" sldId="995"/>
            <ac:cxnSpMk id="24" creationId="{33743EE0-974A-D565-6CBE-D835018285DC}"/>
          </ac:cxnSpMkLst>
        </pc:cxnChg>
        <pc:cxnChg chg="add del mod">
          <ac:chgData name="Andreas Koksrud" userId="9d9beba6-c052-407a-8599-c781a677a996" providerId="ADAL" clId="{4C89AD2D-B60A-479F-9F95-9D423A06FAEA}" dt="2024-07-17T14:05:24.281" v="25906" actId="478"/>
          <ac:cxnSpMkLst>
            <pc:docMk/>
            <pc:sldMk cId="1236723272" sldId="995"/>
            <ac:cxnSpMk id="26" creationId="{4EE51E4C-4DEB-4BC0-518E-67B5E11A79AF}"/>
          </ac:cxnSpMkLst>
        </pc:cxnChg>
      </pc:sldChg>
      <pc:sldChg chg="addSp delSp modSp add mod">
        <pc:chgData name="Andreas Koksrud" userId="9d9beba6-c052-407a-8599-c781a677a996" providerId="ADAL" clId="{4C89AD2D-B60A-479F-9F95-9D423A06FAEA}" dt="2024-08-04T16:45:29.183" v="37484" actId="14100"/>
        <pc:sldMkLst>
          <pc:docMk/>
          <pc:sldMk cId="1617717875" sldId="996"/>
        </pc:sldMkLst>
        <pc:spChg chg="add mod">
          <ac:chgData name="Andreas Koksrud" userId="9d9beba6-c052-407a-8599-c781a677a996" providerId="ADAL" clId="{4C89AD2D-B60A-479F-9F95-9D423A06FAEA}" dt="2024-08-04T16:29:59.358" v="37117" actId="1076"/>
          <ac:spMkLst>
            <pc:docMk/>
            <pc:sldMk cId="1617717875" sldId="996"/>
            <ac:spMk id="9" creationId="{CA0B8F57-C785-7ED7-75A2-B61F4152EC1C}"/>
          </ac:spMkLst>
        </pc:spChg>
        <pc:spChg chg="add mod">
          <ac:chgData name="Andreas Koksrud" userId="9d9beba6-c052-407a-8599-c781a677a996" providerId="ADAL" clId="{4C89AD2D-B60A-479F-9F95-9D423A06FAEA}" dt="2024-08-04T16:29:55.587" v="37116" actId="1076"/>
          <ac:spMkLst>
            <pc:docMk/>
            <pc:sldMk cId="1617717875" sldId="996"/>
            <ac:spMk id="10" creationId="{F997FC19-E381-D98F-81A5-EB4D94CF74AB}"/>
          </ac:spMkLst>
        </pc:spChg>
        <pc:spChg chg="add mod">
          <ac:chgData name="Andreas Koksrud" userId="9d9beba6-c052-407a-8599-c781a677a996" providerId="ADAL" clId="{4C89AD2D-B60A-479F-9F95-9D423A06FAEA}" dt="2024-08-04T16:45:26.578" v="37483" actId="1076"/>
          <ac:spMkLst>
            <pc:docMk/>
            <pc:sldMk cId="1617717875" sldId="996"/>
            <ac:spMk id="18" creationId="{590BE1AA-95AF-43A9-954A-A3E79A728521}"/>
          </ac:spMkLst>
        </pc:spChg>
        <pc:spChg chg="add mod">
          <ac:chgData name="Andreas Koksrud" userId="9d9beba6-c052-407a-8599-c781a677a996" providerId="ADAL" clId="{4C89AD2D-B60A-479F-9F95-9D423A06FAEA}" dt="2024-08-04T16:45:03.337" v="37476" actId="14100"/>
          <ac:spMkLst>
            <pc:docMk/>
            <pc:sldMk cId="1617717875" sldId="996"/>
            <ac:spMk id="27" creationId="{E23DE15B-3418-D2F5-F10C-CF3DA7AA664D}"/>
          </ac:spMkLst>
        </pc:spChg>
        <pc:spChg chg="add mod">
          <ac:chgData name="Andreas Koksrud" userId="9d9beba6-c052-407a-8599-c781a677a996" providerId="ADAL" clId="{4C89AD2D-B60A-479F-9F95-9D423A06FAEA}" dt="2024-08-04T16:45:15.504" v="37480" actId="14100"/>
          <ac:spMkLst>
            <pc:docMk/>
            <pc:sldMk cId="1617717875" sldId="996"/>
            <ac:spMk id="30" creationId="{B7F5CD23-D055-33E3-2089-A3EA205C4EA2}"/>
          </ac:spMkLst>
        </pc:spChg>
        <pc:spChg chg="mod">
          <ac:chgData name="Andreas Koksrud" userId="9d9beba6-c052-407a-8599-c781a677a996" providerId="ADAL" clId="{4C89AD2D-B60A-479F-9F95-9D423A06FAEA}" dt="2024-07-17T13:38:03.382" v="25786" actId="20577"/>
          <ac:spMkLst>
            <pc:docMk/>
            <pc:sldMk cId="1617717875" sldId="996"/>
            <ac:spMk id="180" creationId="{00000000-0000-0000-0000-000000000000}"/>
          </ac:spMkLst>
        </pc:spChg>
        <pc:spChg chg="mod">
          <ac:chgData name="Andreas Koksrud" userId="9d9beba6-c052-407a-8599-c781a677a996" providerId="ADAL" clId="{4C89AD2D-B60A-479F-9F95-9D423A06FAEA}" dt="2024-08-04T16:44:24.107" v="37465" actId="1076"/>
          <ac:spMkLst>
            <pc:docMk/>
            <pc:sldMk cId="1617717875" sldId="996"/>
            <ac:spMk id="181" creationId="{00000000-0000-0000-0000-000000000000}"/>
          </ac:spMkLst>
        </pc:spChg>
        <pc:picChg chg="add del mod">
          <ac:chgData name="Andreas Koksrud" userId="9d9beba6-c052-407a-8599-c781a677a996" providerId="ADAL" clId="{4C89AD2D-B60A-479F-9F95-9D423A06FAEA}" dt="2024-08-04T16:29:07.729" v="37109" actId="478"/>
          <ac:picMkLst>
            <pc:docMk/>
            <pc:sldMk cId="1617717875" sldId="996"/>
            <ac:picMk id="5" creationId="{48F87266-6EB3-1E1C-8D8E-13DC1B23C249}"/>
          </ac:picMkLst>
        </pc:picChg>
        <pc:picChg chg="add mod">
          <ac:chgData name="Andreas Koksrud" userId="9d9beba6-c052-407a-8599-c781a677a996" providerId="ADAL" clId="{4C89AD2D-B60A-479F-9F95-9D423A06FAEA}" dt="2024-08-04T16:30:59.187" v="37126" actId="1076"/>
          <ac:picMkLst>
            <pc:docMk/>
            <pc:sldMk cId="1617717875" sldId="996"/>
            <ac:picMk id="7" creationId="{D270A669-DD81-7E28-5FED-586D5E20D301}"/>
          </ac:picMkLst>
        </pc:picChg>
        <pc:picChg chg="add mod">
          <ac:chgData name="Andreas Koksrud" userId="9d9beba6-c052-407a-8599-c781a677a996" providerId="ADAL" clId="{4C89AD2D-B60A-479F-9F95-9D423A06FAEA}" dt="2024-08-04T16:30:32.908" v="37120" actId="1076"/>
          <ac:picMkLst>
            <pc:docMk/>
            <pc:sldMk cId="1617717875" sldId="996"/>
            <ac:picMk id="13" creationId="{C1E9FDD8-2702-0576-73BE-828D8198DCFB}"/>
          </ac:picMkLst>
        </pc:picChg>
        <pc:picChg chg="add mod">
          <ac:chgData name="Andreas Koksrud" userId="9d9beba6-c052-407a-8599-c781a677a996" providerId="ADAL" clId="{4C89AD2D-B60A-479F-9F95-9D423A06FAEA}" dt="2024-08-04T16:45:26.578" v="37483" actId="1076"/>
          <ac:picMkLst>
            <pc:docMk/>
            <pc:sldMk cId="1617717875" sldId="996"/>
            <ac:picMk id="17" creationId="{A5E4FFA0-B255-C8A8-4BB6-FF985E86FD5E}"/>
          </ac:picMkLst>
        </pc:picChg>
        <pc:picChg chg="add mod">
          <ac:chgData name="Andreas Koksrud" userId="9d9beba6-c052-407a-8599-c781a677a996" providerId="ADAL" clId="{4C89AD2D-B60A-479F-9F95-9D423A06FAEA}" dt="2024-08-04T16:44:32.724" v="37467" actId="1076"/>
          <ac:picMkLst>
            <pc:docMk/>
            <pc:sldMk cId="1617717875" sldId="996"/>
            <ac:picMk id="20" creationId="{0A79E278-D5BD-742B-BF88-C0E91A8CEE9B}"/>
          </ac:picMkLst>
        </pc:picChg>
        <pc:picChg chg="add mod">
          <ac:chgData name="Andreas Koksrud" userId="9d9beba6-c052-407a-8599-c781a677a996" providerId="ADAL" clId="{4C89AD2D-B60A-479F-9F95-9D423A06FAEA}" dt="2024-08-04T16:44:56.615" v="37474" actId="571"/>
          <ac:picMkLst>
            <pc:docMk/>
            <pc:sldMk cId="1617717875" sldId="996"/>
            <ac:picMk id="26" creationId="{473E4AB8-07BC-30A1-74AE-9DA5C732A2AE}"/>
          </ac:picMkLst>
        </pc:picChg>
        <pc:cxnChg chg="add mod">
          <ac:chgData name="Andreas Koksrud" userId="9d9beba6-c052-407a-8599-c781a677a996" providerId="ADAL" clId="{4C89AD2D-B60A-479F-9F95-9D423A06FAEA}" dt="2024-08-04T16:30:02.197" v="37118" actId="14100"/>
          <ac:cxnSpMkLst>
            <pc:docMk/>
            <pc:sldMk cId="1617717875" sldId="996"/>
            <ac:cxnSpMk id="8" creationId="{E82D89F0-8631-AF82-B3B7-0F64B54EE1B5}"/>
          </ac:cxnSpMkLst>
        </pc:cxnChg>
        <pc:cxnChg chg="add mod">
          <ac:chgData name="Andreas Koksrud" userId="9d9beba6-c052-407a-8599-c781a677a996" providerId="ADAL" clId="{4C89AD2D-B60A-479F-9F95-9D423A06FAEA}" dt="2024-08-04T16:30:38.488" v="37122" actId="14100"/>
          <ac:cxnSpMkLst>
            <pc:docMk/>
            <pc:sldMk cId="1617717875" sldId="996"/>
            <ac:cxnSpMk id="14" creationId="{B2C9EDD1-F9A4-636D-A7D1-7E8A19E2AC32}"/>
          </ac:cxnSpMkLst>
        </pc:cxnChg>
        <pc:cxnChg chg="add mod">
          <ac:chgData name="Andreas Koksrud" userId="9d9beba6-c052-407a-8599-c781a677a996" providerId="ADAL" clId="{4C89AD2D-B60A-479F-9F95-9D423A06FAEA}" dt="2024-08-04T16:44:41.160" v="37469" actId="14100"/>
          <ac:cxnSpMkLst>
            <pc:docMk/>
            <pc:sldMk cId="1617717875" sldId="996"/>
            <ac:cxnSpMk id="21" creationId="{4545AB64-B20A-E863-7ABA-53198735F8F7}"/>
          </ac:cxnSpMkLst>
        </pc:cxnChg>
        <pc:cxnChg chg="add mod">
          <ac:chgData name="Andreas Koksrud" userId="9d9beba6-c052-407a-8599-c781a677a996" providerId="ADAL" clId="{4C89AD2D-B60A-479F-9F95-9D423A06FAEA}" dt="2024-08-04T16:44:53.398" v="37472" actId="14100"/>
          <ac:cxnSpMkLst>
            <pc:docMk/>
            <pc:sldMk cId="1617717875" sldId="996"/>
            <ac:cxnSpMk id="23" creationId="{175B051E-8FDE-350B-CB11-7D41DDF7FD6F}"/>
          </ac:cxnSpMkLst>
        </pc:cxnChg>
        <pc:cxnChg chg="add mod">
          <ac:chgData name="Andreas Koksrud" userId="9d9beba6-c052-407a-8599-c781a677a996" providerId="ADAL" clId="{4C89AD2D-B60A-479F-9F95-9D423A06FAEA}" dt="2024-08-04T16:45:09.813" v="37478" actId="14100"/>
          <ac:cxnSpMkLst>
            <pc:docMk/>
            <pc:sldMk cId="1617717875" sldId="996"/>
            <ac:cxnSpMk id="28" creationId="{6E564CBD-0B1D-0213-9520-8A09EB07F7F0}"/>
          </ac:cxnSpMkLst>
        </pc:cxnChg>
        <pc:cxnChg chg="add mod">
          <ac:chgData name="Andreas Koksrud" userId="9d9beba6-c052-407a-8599-c781a677a996" providerId="ADAL" clId="{4C89AD2D-B60A-479F-9F95-9D423A06FAEA}" dt="2024-08-04T16:45:29.183" v="37484" actId="14100"/>
          <ac:cxnSpMkLst>
            <pc:docMk/>
            <pc:sldMk cId="1617717875" sldId="996"/>
            <ac:cxnSpMk id="31" creationId="{BA182186-BAA6-D8BB-ACCB-DA54242A624B}"/>
          </ac:cxnSpMkLst>
        </pc:cxnChg>
      </pc:sldChg>
      <pc:sldChg chg="addSp delSp modSp add mod">
        <pc:chgData name="Andreas Koksrud" userId="9d9beba6-c052-407a-8599-c781a677a996" providerId="ADAL" clId="{4C89AD2D-B60A-479F-9F95-9D423A06FAEA}" dt="2024-07-20T19:21:31.163" v="26738" actId="20577"/>
        <pc:sldMkLst>
          <pc:docMk/>
          <pc:sldMk cId="1986310522" sldId="997"/>
        </pc:sldMkLst>
        <pc:spChg chg="mod">
          <ac:chgData name="Andreas Koksrud" userId="9d9beba6-c052-407a-8599-c781a677a996" providerId="ADAL" clId="{4C89AD2D-B60A-479F-9F95-9D423A06FAEA}" dt="2024-07-20T19:21:31.163" v="26738" actId="20577"/>
          <ac:spMkLst>
            <pc:docMk/>
            <pc:sldMk cId="1986310522" sldId="997"/>
            <ac:spMk id="2" creationId="{9796E8C1-5924-9DB3-B51B-75296717F89F}"/>
          </ac:spMkLst>
        </pc:spChg>
        <pc:spChg chg="add mod">
          <ac:chgData name="Andreas Koksrud" userId="9d9beba6-c052-407a-8599-c781a677a996" providerId="ADAL" clId="{4C89AD2D-B60A-479F-9F95-9D423A06FAEA}" dt="2024-07-20T19:18:24.573" v="26406" actId="6549"/>
          <ac:spMkLst>
            <pc:docMk/>
            <pc:sldMk cId="1986310522" sldId="997"/>
            <ac:spMk id="4" creationId="{43D25E58-39BE-7924-06C6-9C6254D81A44}"/>
          </ac:spMkLst>
        </pc:spChg>
        <pc:spChg chg="mod">
          <ac:chgData name="Andreas Koksrud" userId="9d9beba6-c052-407a-8599-c781a677a996" providerId="ADAL" clId="{4C89AD2D-B60A-479F-9F95-9D423A06FAEA}" dt="2024-07-20T19:18:01.604" v="26393" actId="6549"/>
          <ac:spMkLst>
            <pc:docMk/>
            <pc:sldMk cId="1986310522" sldId="997"/>
            <ac:spMk id="6" creationId="{F79AC7D6-9707-FA3C-4181-45142247410B}"/>
          </ac:spMkLst>
        </pc:spChg>
        <pc:picChg chg="del">
          <ac:chgData name="Andreas Koksrud" userId="9d9beba6-c052-407a-8599-c781a677a996" providerId="ADAL" clId="{4C89AD2D-B60A-479F-9F95-9D423A06FAEA}" dt="2024-07-20T19:18:04.518" v="26394" actId="478"/>
          <ac:picMkLst>
            <pc:docMk/>
            <pc:sldMk cId="1986310522" sldId="997"/>
            <ac:picMk id="7" creationId="{50264CB1-7B07-3D62-C9C5-B4760B2398B4}"/>
          </ac:picMkLst>
        </pc:picChg>
        <pc:cxnChg chg="del">
          <ac:chgData name="Andreas Koksrud" userId="9d9beba6-c052-407a-8599-c781a677a996" providerId="ADAL" clId="{4C89AD2D-B60A-479F-9F95-9D423A06FAEA}" dt="2024-07-20T19:18:06.807" v="26395" actId="478"/>
          <ac:cxnSpMkLst>
            <pc:docMk/>
            <pc:sldMk cId="1986310522" sldId="997"/>
            <ac:cxnSpMk id="8" creationId="{77270D5C-063D-B1F6-4F3B-48C7E839B928}"/>
          </ac:cxnSpMkLst>
        </pc:cxnChg>
      </pc:sldChg>
      <pc:sldChg chg="addSp delSp modSp new del mod chgLayout">
        <pc:chgData name="Andreas Koksrud" userId="9d9beba6-c052-407a-8599-c781a677a996" providerId="ADAL" clId="{4C89AD2D-B60A-479F-9F95-9D423A06FAEA}" dt="2024-07-25T21:46:50.020" v="27775" actId="47"/>
        <pc:sldMkLst>
          <pc:docMk/>
          <pc:sldMk cId="214840016" sldId="998"/>
        </pc:sldMkLst>
        <pc:spChg chg="del mod ord">
          <ac:chgData name="Andreas Koksrud" userId="9d9beba6-c052-407a-8599-c781a677a996" providerId="ADAL" clId="{4C89AD2D-B60A-479F-9F95-9D423A06FAEA}" dt="2024-07-25T21:45:34.805" v="27735" actId="700"/>
          <ac:spMkLst>
            <pc:docMk/>
            <pc:sldMk cId="214840016" sldId="998"/>
            <ac:spMk id="2" creationId="{BD8915C2-29E5-D081-40D3-09B0E7DF226A}"/>
          </ac:spMkLst>
        </pc:spChg>
        <pc:spChg chg="mod ord">
          <ac:chgData name="Andreas Koksrud" userId="9d9beba6-c052-407a-8599-c781a677a996" providerId="ADAL" clId="{4C89AD2D-B60A-479F-9F95-9D423A06FAEA}" dt="2024-07-25T21:45:34.805" v="27735" actId="700"/>
          <ac:spMkLst>
            <pc:docMk/>
            <pc:sldMk cId="214840016" sldId="998"/>
            <ac:spMk id="3" creationId="{EE8691D8-091A-DC32-FB10-27DA55C7833A}"/>
          </ac:spMkLst>
        </pc:spChg>
        <pc:spChg chg="mod ord">
          <ac:chgData name="Andreas Koksrud" userId="9d9beba6-c052-407a-8599-c781a677a996" providerId="ADAL" clId="{4C89AD2D-B60A-479F-9F95-9D423A06FAEA}" dt="2024-07-25T21:45:34.805" v="27735" actId="700"/>
          <ac:spMkLst>
            <pc:docMk/>
            <pc:sldMk cId="214840016" sldId="998"/>
            <ac:spMk id="4" creationId="{668F0B86-E42C-3FAF-F618-5749FA1FDDFC}"/>
          </ac:spMkLst>
        </pc:spChg>
        <pc:spChg chg="mod ord">
          <ac:chgData name="Andreas Koksrud" userId="9d9beba6-c052-407a-8599-c781a677a996" providerId="ADAL" clId="{4C89AD2D-B60A-479F-9F95-9D423A06FAEA}" dt="2024-07-25T21:45:51.927" v="27737" actId="14100"/>
          <ac:spMkLst>
            <pc:docMk/>
            <pc:sldMk cId="214840016" sldId="998"/>
            <ac:spMk id="5" creationId="{D73DDB94-6DB6-25AB-B44B-A30298E6F119}"/>
          </ac:spMkLst>
        </pc:spChg>
        <pc:spChg chg="add del mod ord">
          <ac:chgData name="Andreas Koksrud" userId="9d9beba6-c052-407a-8599-c781a677a996" providerId="ADAL" clId="{4C89AD2D-B60A-479F-9F95-9D423A06FAEA}" dt="2024-07-25T21:45:44.028" v="27736" actId="478"/>
          <ac:spMkLst>
            <pc:docMk/>
            <pc:sldMk cId="214840016" sldId="998"/>
            <ac:spMk id="6" creationId="{AA062A39-992E-43B8-E938-F8F127C3D5B3}"/>
          </ac:spMkLst>
        </pc:spChg>
        <pc:spChg chg="add mod">
          <ac:chgData name="Andreas Koksrud" userId="9d9beba6-c052-407a-8599-c781a677a996" providerId="ADAL" clId="{4C89AD2D-B60A-479F-9F95-9D423A06FAEA}" dt="2024-07-25T21:45:59.202" v="27740" actId="20577"/>
          <ac:spMkLst>
            <pc:docMk/>
            <pc:sldMk cId="214840016" sldId="998"/>
            <ac:spMk id="7" creationId="{298855E9-2E8E-C780-2999-15C0B3FFB06A}"/>
          </ac:spMkLst>
        </pc:spChg>
      </pc:sldChg>
      <pc:sldChg chg="new del">
        <pc:chgData name="Andreas Koksrud" userId="9d9beba6-c052-407a-8599-c781a677a996" providerId="ADAL" clId="{4C89AD2D-B60A-479F-9F95-9D423A06FAEA}" dt="2024-07-25T22:05:57.420" v="29179" actId="47"/>
        <pc:sldMkLst>
          <pc:docMk/>
          <pc:sldMk cId="891789627" sldId="999"/>
        </pc:sldMkLst>
      </pc:sldChg>
      <pc:sldChg chg="addSp delSp modSp add mod chgLayout">
        <pc:chgData name="Andreas Koksrud" userId="9d9beba6-c052-407a-8599-c781a677a996" providerId="ADAL" clId="{4C89AD2D-B60A-479F-9F95-9D423A06FAEA}" dt="2024-08-04T15:47:05.602" v="36062" actId="20577"/>
        <pc:sldMkLst>
          <pc:docMk/>
          <pc:sldMk cId="69240320" sldId="1000"/>
        </pc:sldMkLst>
        <pc:spChg chg="add mod">
          <ac:chgData name="Andreas Koksrud" userId="9d9beba6-c052-407a-8599-c781a677a996" providerId="ADAL" clId="{4C89AD2D-B60A-479F-9F95-9D423A06FAEA}" dt="2024-07-25T21:51:48.969" v="28138" actId="26606"/>
          <ac:spMkLst>
            <pc:docMk/>
            <pc:sldMk cId="69240320" sldId="1000"/>
            <ac:spMk id="2" creationId="{684305E7-7601-D631-930D-163AF31053F1}"/>
          </ac:spMkLst>
        </pc:spChg>
        <pc:spChg chg="add mod ord">
          <ac:chgData name="Andreas Koksrud" userId="9d9beba6-c052-407a-8599-c781a677a996" providerId="ADAL" clId="{4C89AD2D-B60A-479F-9F95-9D423A06FAEA}" dt="2024-07-25T21:51:48.969" v="28138" actId="26606"/>
          <ac:spMkLst>
            <pc:docMk/>
            <pc:sldMk cId="69240320" sldId="1000"/>
            <ac:spMk id="3" creationId="{D98D71AC-DD16-CF17-134E-470414B344F7}"/>
          </ac:spMkLst>
        </pc:spChg>
        <pc:spChg chg="del">
          <ac:chgData name="Andreas Koksrud" userId="9d9beba6-c052-407a-8599-c781a677a996" providerId="ADAL" clId="{4C89AD2D-B60A-479F-9F95-9D423A06FAEA}" dt="2024-07-25T21:46:44.171" v="27772" actId="478"/>
          <ac:spMkLst>
            <pc:docMk/>
            <pc:sldMk cId="69240320" sldId="1000"/>
            <ac:spMk id="4" creationId="{FAFA46FA-B501-269C-8563-699E3F5DE947}"/>
          </ac:spMkLst>
        </pc:spChg>
        <pc:spChg chg="del">
          <ac:chgData name="Andreas Koksrud" userId="9d9beba6-c052-407a-8599-c781a677a996" providerId="ADAL" clId="{4C89AD2D-B60A-479F-9F95-9D423A06FAEA}" dt="2024-07-25T21:46:44.968" v="27773" actId="478"/>
          <ac:spMkLst>
            <pc:docMk/>
            <pc:sldMk cId="69240320" sldId="1000"/>
            <ac:spMk id="6" creationId="{9594E367-A5C0-9E5F-38CE-5B5E04D992E1}"/>
          </ac:spMkLst>
        </pc:spChg>
        <pc:spChg chg="mod">
          <ac:chgData name="Andreas Koksrud" userId="9d9beba6-c052-407a-8599-c781a677a996" providerId="ADAL" clId="{4C89AD2D-B60A-479F-9F95-9D423A06FAEA}" dt="2024-07-25T21:51:48.969" v="28138" actId="26606"/>
          <ac:spMkLst>
            <pc:docMk/>
            <pc:sldMk cId="69240320" sldId="1000"/>
            <ac:spMk id="124" creationId="{84E04E4E-021A-44EA-A21F-D749783987DC}"/>
          </ac:spMkLst>
        </pc:spChg>
        <pc:spChg chg="mod ord">
          <ac:chgData name="Andreas Koksrud" userId="9d9beba6-c052-407a-8599-c781a677a996" providerId="ADAL" clId="{4C89AD2D-B60A-479F-9F95-9D423A06FAEA}" dt="2024-07-25T21:51:48.969" v="28138" actId="26606"/>
          <ac:spMkLst>
            <pc:docMk/>
            <pc:sldMk cId="69240320" sldId="1000"/>
            <ac:spMk id="180" creationId="{00000000-0000-0000-0000-000000000000}"/>
          </ac:spMkLst>
        </pc:spChg>
        <pc:graphicFrameChg chg="mod modGraphic">
          <ac:chgData name="Andreas Koksrud" userId="9d9beba6-c052-407a-8599-c781a677a996" providerId="ADAL" clId="{4C89AD2D-B60A-479F-9F95-9D423A06FAEA}" dt="2024-08-04T15:47:05.602" v="36062" actId="20577"/>
          <ac:graphicFrameMkLst>
            <pc:docMk/>
            <pc:sldMk cId="69240320" sldId="1000"/>
            <ac:graphicFrameMk id="182" creationId="{31C961BD-9981-8CD8-539D-AB011F3808BE}"/>
          </ac:graphicFrameMkLst>
        </pc:graphicFrameChg>
      </pc:sldChg>
      <pc:sldChg chg="modSp add mod ord">
        <pc:chgData name="Andreas Koksrud" userId="9d9beba6-c052-407a-8599-c781a677a996" providerId="ADAL" clId="{4C89AD2D-B60A-479F-9F95-9D423A06FAEA}" dt="2024-07-25T22:14:11.739" v="30143"/>
        <pc:sldMkLst>
          <pc:docMk/>
          <pc:sldMk cId="316841881" sldId="1001"/>
        </pc:sldMkLst>
        <pc:spChg chg="mod">
          <ac:chgData name="Andreas Koksrud" userId="9d9beba6-c052-407a-8599-c781a677a996" providerId="ADAL" clId="{4C89AD2D-B60A-479F-9F95-9D423A06FAEA}" dt="2024-07-25T22:13:51.784" v="30084" actId="20577"/>
          <ac:spMkLst>
            <pc:docMk/>
            <pc:sldMk cId="316841881" sldId="1001"/>
            <ac:spMk id="180" creationId="{00000000-0000-0000-0000-000000000000}"/>
          </ac:spMkLst>
        </pc:spChg>
        <pc:spChg chg="mod">
          <ac:chgData name="Andreas Koksrud" userId="9d9beba6-c052-407a-8599-c781a677a996" providerId="ADAL" clId="{4C89AD2D-B60A-479F-9F95-9D423A06FAEA}" dt="2024-07-25T22:14:07.544" v="30141" actId="13926"/>
          <ac:spMkLst>
            <pc:docMk/>
            <pc:sldMk cId="316841881" sldId="1001"/>
            <ac:spMk id="181" creationId="{00000000-0000-0000-0000-000000000000}"/>
          </ac:spMkLst>
        </pc:spChg>
      </pc:sldChg>
      <pc:sldChg chg="addSp delSp modSp add mod">
        <pc:chgData name="Andreas Koksrud" userId="9d9beba6-c052-407a-8599-c781a677a996" providerId="ADAL" clId="{4C89AD2D-B60A-479F-9F95-9D423A06FAEA}" dt="2024-07-26T11:22:27.132" v="30326" actId="14100"/>
        <pc:sldMkLst>
          <pc:docMk/>
          <pc:sldMk cId="3021409605" sldId="1002"/>
        </pc:sldMkLst>
        <pc:spChg chg="del">
          <ac:chgData name="Andreas Koksrud" userId="9d9beba6-c052-407a-8599-c781a677a996" providerId="ADAL" clId="{4C89AD2D-B60A-479F-9F95-9D423A06FAEA}" dt="2024-07-25T22:21:34.384" v="30247" actId="478"/>
          <ac:spMkLst>
            <pc:docMk/>
            <pc:sldMk cId="3021409605" sldId="1002"/>
            <ac:spMk id="7" creationId="{A8B7B111-653E-4B53-BBD1-A75F603564D2}"/>
          </ac:spMkLst>
        </pc:spChg>
        <pc:spChg chg="add mod">
          <ac:chgData name="Andreas Koksrud" userId="9d9beba6-c052-407a-8599-c781a677a996" providerId="ADAL" clId="{4C89AD2D-B60A-479F-9F95-9D423A06FAEA}" dt="2024-07-25T22:24:41.636" v="30276"/>
          <ac:spMkLst>
            <pc:docMk/>
            <pc:sldMk cId="3021409605" sldId="1002"/>
            <ac:spMk id="14" creationId="{18F9BF18-8BBF-BC00-762E-ED556008DFD2}"/>
          </ac:spMkLst>
        </pc:spChg>
        <pc:spChg chg="add mod">
          <ac:chgData name="Andreas Koksrud" userId="9d9beba6-c052-407a-8599-c781a677a996" providerId="ADAL" clId="{4C89AD2D-B60A-479F-9F95-9D423A06FAEA}" dt="2024-07-26T11:22:17.429" v="30322" actId="14100"/>
          <ac:spMkLst>
            <pc:docMk/>
            <pc:sldMk cId="3021409605" sldId="1002"/>
            <ac:spMk id="15" creationId="{46534806-6C1F-535A-A066-CD1EC40EBD84}"/>
          </ac:spMkLst>
        </pc:spChg>
        <pc:spChg chg="add mod">
          <ac:chgData name="Andreas Koksrud" userId="9d9beba6-c052-407a-8599-c781a677a996" providerId="ADAL" clId="{4C89AD2D-B60A-479F-9F95-9D423A06FAEA}" dt="2024-07-26T11:22:27.132" v="30326" actId="14100"/>
          <ac:spMkLst>
            <pc:docMk/>
            <pc:sldMk cId="3021409605" sldId="1002"/>
            <ac:spMk id="17" creationId="{22F5D4DF-F1A4-10EB-53AE-F982AE8A1ECC}"/>
          </ac:spMkLst>
        </pc:spChg>
        <pc:picChg chg="add del">
          <ac:chgData name="Andreas Koksrud" userId="9d9beba6-c052-407a-8599-c781a677a996" providerId="ADAL" clId="{4C89AD2D-B60A-479F-9F95-9D423A06FAEA}" dt="2024-07-25T22:21:49.307" v="30257" actId="478"/>
          <ac:picMkLst>
            <pc:docMk/>
            <pc:sldMk cId="3021409605" sldId="1002"/>
            <ac:picMk id="3" creationId="{7294C548-54FB-1EB5-6AE5-F4FEE0514EE4}"/>
          </ac:picMkLst>
        </pc:picChg>
        <pc:picChg chg="del">
          <ac:chgData name="Andreas Koksrud" userId="9d9beba6-c052-407a-8599-c781a677a996" providerId="ADAL" clId="{4C89AD2D-B60A-479F-9F95-9D423A06FAEA}" dt="2024-07-25T22:21:31.465" v="30245" actId="478"/>
          <ac:picMkLst>
            <pc:docMk/>
            <pc:sldMk cId="3021409605" sldId="1002"/>
            <ac:picMk id="6" creationId="{DB6A23B5-33C1-32FC-9D78-89EC9BDAB4D4}"/>
          </ac:picMkLst>
        </pc:picChg>
        <pc:picChg chg="add del mod">
          <ac:chgData name="Andreas Koksrud" userId="9d9beba6-c052-407a-8599-c781a677a996" providerId="ADAL" clId="{4C89AD2D-B60A-479F-9F95-9D423A06FAEA}" dt="2024-07-25T22:21:38.659" v="30252" actId="22"/>
          <ac:picMkLst>
            <pc:docMk/>
            <pc:sldMk cId="3021409605" sldId="1002"/>
            <ac:picMk id="8" creationId="{29EF8F02-2468-B88D-2DF6-E3F7F8DE0E05}"/>
          </ac:picMkLst>
        </pc:picChg>
        <pc:picChg chg="add mod">
          <ac:chgData name="Andreas Koksrud" userId="9d9beba6-c052-407a-8599-c781a677a996" providerId="ADAL" clId="{4C89AD2D-B60A-479F-9F95-9D423A06FAEA}" dt="2024-07-25T22:24:46.801" v="30277" actId="1076"/>
          <ac:picMkLst>
            <pc:docMk/>
            <pc:sldMk cId="3021409605" sldId="1002"/>
            <ac:picMk id="10" creationId="{16F5AEBF-AC76-9B93-E9DB-0E76C36B301A}"/>
          </ac:picMkLst>
        </pc:picChg>
        <pc:picChg chg="del">
          <ac:chgData name="Andreas Koksrud" userId="9d9beba6-c052-407a-8599-c781a677a996" providerId="ADAL" clId="{4C89AD2D-B60A-479F-9F95-9D423A06FAEA}" dt="2024-07-25T22:21:32.162" v="30246" actId="478"/>
          <ac:picMkLst>
            <pc:docMk/>
            <pc:sldMk cId="3021409605" sldId="1002"/>
            <ac:picMk id="11" creationId="{7788CF72-20F5-BC83-82EA-CE4A2EA5CC1F}"/>
          </ac:picMkLst>
        </pc:picChg>
        <pc:picChg chg="add mod">
          <ac:chgData name="Andreas Koksrud" userId="9d9beba6-c052-407a-8599-c781a677a996" providerId="ADAL" clId="{4C89AD2D-B60A-479F-9F95-9D423A06FAEA}" dt="2024-07-25T22:24:46.801" v="30277" actId="1076"/>
          <ac:picMkLst>
            <pc:docMk/>
            <pc:sldMk cId="3021409605" sldId="1002"/>
            <ac:picMk id="13" creationId="{43111954-0CF0-F8A4-F535-91A5AE2520ED}"/>
          </ac:picMkLst>
        </pc:picChg>
        <pc:picChg chg="add mod">
          <ac:chgData name="Andreas Koksrud" userId="9d9beba6-c052-407a-8599-c781a677a996" providerId="ADAL" clId="{4C89AD2D-B60A-479F-9F95-9D423A06FAEA}" dt="2024-07-26T11:22:19.157" v="30324" actId="571"/>
          <ac:picMkLst>
            <pc:docMk/>
            <pc:sldMk cId="3021409605" sldId="1002"/>
            <ac:picMk id="16" creationId="{395DDBEF-8F80-C328-2029-B475FC676E52}"/>
          </ac:picMkLst>
        </pc:picChg>
      </pc:sldChg>
      <pc:sldChg chg="add del">
        <pc:chgData name="Andreas Koksrud" userId="9d9beba6-c052-407a-8599-c781a677a996" providerId="ADAL" clId="{4C89AD2D-B60A-479F-9F95-9D423A06FAEA}" dt="2024-07-25T22:19:04.056" v="30161" actId="47"/>
        <pc:sldMkLst>
          <pc:docMk/>
          <pc:sldMk cId="3134251798" sldId="1002"/>
        </pc:sldMkLst>
      </pc:sldChg>
      <pc:sldChg chg="addSp delSp modSp add mod">
        <pc:chgData name="Andreas Koksrud" userId="9d9beba6-c052-407a-8599-c781a677a996" providerId="ADAL" clId="{4C89AD2D-B60A-479F-9F95-9D423A06FAEA}" dt="2024-07-28T11:14:37.326" v="30623" actId="478"/>
        <pc:sldMkLst>
          <pc:docMk/>
          <pc:sldMk cId="3489449866" sldId="1003"/>
        </pc:sldMkLst>
        <pc:spChg chg="add mod">
          <ac:chgData name="Andreas Koksrud" userId="9d9beba6-c052-407a-8599-c781a677a996" providerId="ADAL" clId="{4C89AD2D-B60A-479F-9F95-9D423A06FAEA}" dt="2024-07-25T22:25:17.071" v="30292"/>
          <ac:spMkLst>
            <pc:docMk/>
            <pc:sldMk cId="3489449866" sldId="1003"/>
            <ac:spMk id="2" creationId="{37B98EC5-A49B-7272-8ABA-985ABCDE5E26}"/>
          </ac:spMkLst>
        </pc:spChg>
        <pc:spChg chg="add mod">
          <ac:chgData name="Andreas Koksrud" userId="9d9beba6-c052-407a-8599-c781a677a996" providerId="ADAL" clId="{4C89AD2D-B60A-479F-9F95-9D423A06FAEA}" dt="2024-07-25T22:25:41.410" v="30297" actId="1076"/>
          <ac:spMkLst>
            <pc:docMk/>
            <pc:sldMk cId="3489449866" sldId="1003"/>
            <ac:spMk id="7" creationId="{43EE3EDC-EE82-2475-970E-1310FD636EC2}"/>
          </ac:spMkLst>
        </pc:spChg>
        <pc:spChg chg="mod">
          <ac:chgData name="Andreas Koksrud" userId="9d9beba6-c052-407a-8599-c781a677a996" providerId="ADAL" clId="{4C89AD2D-B60A-479F-9F95-9D423A06FAEA}" dt="2024-07-25T22:25:07.431" v="30289" actId="20577"/>
          <ac:spMkLst>
            <pc:docMk/>
            <pc:sldMk cId="3489449866" sldId="1003"/>
            <ac:spMk id="14" creationId="{18F9BF18-8BBF-BC00-762E-ED556008DFD2}"/>
          </ac:spMkLst>
        </pc:spChg>
        <pc:spChg chg="add mod">
          <ac:chgData name="Andreas Koksrud" userId="9d9beba6-c052-407a-8599-c781a677a996" providerId="ADAL" clId="{4C89AD2D-B60A-479F-9F95-9D423A06FAEA}" dt="2024-07-26T11:21:07.849" v="30309" actId="14100"/>
          <ac:spMkLst>
            <pc:docMk/>
            <pc:sldMk cId="3489449866" sldId="1003"/>
            <ac:spMk id="15" creationId="{744D8998-15F9-CAC6-3166-B722D8BFEAE5}"/>
          </ac:spMkLst>
        </pc:spChg>
        <pc:spChg chg="add del mod">
          <ac:chgData name="Andreas Koksrud" userId="9d9beba6-c052-407a-8599-c781a677a996" providerId="ADAL" clId="{4C89AD2D-B60A-479F-9F95-9D423A06FAEA}" dt="2024-07-28T11:14:37.326" v="30623" actId="478"/>
          <ac:spMkLst>
            <pc:docMk/>
            <pc:sldMk cId="3489449866" sldId="1003"/>
            <ac:spMk id="16" creationId="{2A2E5321-6561-EF6F-409A-E597BF23B122}"/>
          </ac:spMkLst>
        </pc:spChg>
        <pc:picChg chg="add mod">
          <ac:chgData name="Andreas Koksrud" userId="9d9beba6-c052-407a-8599-c781a677a996" providerId="ADAL" clId="{4C89AD2D-B60A-479F-9F95-9D423A06FAEA}" dt="2024-07-25T22:25:32.383" v="30295" actId="14100"/>
          <ac:picMkLst>
            <pc:docMk/>
            <pc:sldMk cId="3489449866" sldId="1003"/>
            <ac:picMk id="6" creationId="{6B3E8DF8-228B-A2E1-AA83-34CF183E02DD}"/>
          </ac:picMkLst>
        </pc:picChg>
        <pc:picChg chg="add mod">
          <ac:chgData name="Andreas Koksrud" userId="9d9beba6-c052-407a-8599-c781a677a996" providerId="ADAL" clId="{4C89AD2D-B60A-479F-9F95-9D423A06FAEA}" dt="2024-07-28T11:14:34.020" v="30622" actId="14826"/>
          <ac:picMkLst>
            <pc:docMk/>
            <pc:sldMk cId="3489449866" sldId="1003"/>
            <ac:picMk id="9" creationId="{167AB419-E4B0-3643-084B-36FBDDA65EDD}"/>
          </ac:picMkLst>
        </pc:picChg>
        <pc:picChg chg="del">
          <ac:chgData name="Andreas Koksrud" userId="9d9beba6-c052-407a-8599-c781a677a996" providerId="ADAL" clId="{4C89AD2D-B60A-479F-9F95-9D423A06FAEA}" dt="2024-07-25T22:25:15.385" v="30290" actId="478"/>
          <ac:picMkLst>
            <pc:docMk/>
            <pc:sldMk cId="3489449866" sldId="1003"/>
            <ac:picMk id="10" creationId="{16F5AEBF-AC76-9B93-E9DB-0E76C36B301A}"/>
          </ac:picMkLst>
        </pc:picChg>
        <pc:picChg chg="add mod">
          <ac:chgData name="Andreas Koksrud" userId="9d9beba6-c052-407a-8599-c781a677a996" providerId="ADAL" clId="{4C89AD2D-B60A-479F-9F95-9D423A06FAEA}" dt="2024-07-25T22:27:21.588" v="30306" actId="1076"/>
          <ac:picMkLst>
            <pc:docMk/>
            <pc:sldMk cId="3489449866" sldId="1003"/>
            <ac:picMk id="12" creationId="{65503121-83D8-812A-7A64-225606D6C982}"/>
          </ac:picMkLst>
        </pc:picChg>
        <pc:picChg chg="del">
          <ac:chgData name="Andreas Koksrud" userId="9d9beba6-c052-407a-8599-c781a677a996" providerId="ADAL" clId="{4C89AD2D-B60A-479F-9F95-9D423A06FAEA}" dt="2024-07-25T22:25:44.184" v="30298" actId="478"/>
          <ac:picMkLst>
            <pc:docMk/>
            <pc:sldMk cId="3489449866" sldId="1003"/>
            <ac:picMk id="13" creationId="{43111954-0CF0-F8A4-F535-91A5AE2520ED}"/>
          </ac:picMkLst>
        </pc:picChg>
      </pc:sldChg>
      <pc:sldChg chg="add del">
        <pc:chgData name="Andreas Koksrud" userId="9d9beba6-c052-407a-8599-c781a677a996" providerId="ADAL" clId="{4C89AD2D-B60A-479F-9F95-9D423A06FAEA}" dt="2024-07-25T22:24:57.466" v="30278" actId="47"/>
        <pc:sldMkLst>
          <pc:docMk/>
          <pc:sldMk cId="3680695275" sldId="1003"/>
        </pc:sldMkLst>
      </pc:sldChg>
      <pc:sldChg chg="addSp delSp modSp add mod">
        <pc:chgData name="Andreas Koksrud" userId="9d9beba6-c052-407a-8599-c781a677a996" providerId="ADAL" clId="{4C89AD2D-B60A-479F-9F95-9D423A06FAEA}" dt="2024-07-29T08:41:00.858" v="31307" actId="1076"/>
        <pc:sldMkLst>
          <pc:docMk/>
          <pc:sldMk cId="2115270536" sldId="1004"/>
        </pc:sldMkLst>
        <pc:spChg chg="add del mod">
          <ac:chgData name="Andreas Koksrud" userId="9d9beba6-c052-407a-8599-c781a677a996" providerId="ADAL" clId="{4C89AD2D-B60A-479F-9F95-9D423A06FAEA}" dt="2024-07-29T08:39:37.097" v="31276" actId="478"/>
          <ac:spMkLst>
            <pc:docMk/>
            <pc:sldMk cId="2115270536" sldId="1004"/>
            <ac:spMk id="2" creationId="{2B6A855E-B861-1398-AEF2-03493B87260A}"/>
          </ac:spMkLst>
        </pc:spChg>
        <pc:spChg chg="mod">
          <ac:chgData name="Andreas Koksrud" userId="9d9beba6-c052-407a-8599-c781a677a996" providerId="ADAL" clId="{4C89AD2D-B60A-479F-9F95-9D423A06FAEA}" dt="2024-07-28T11:28:46.430" v="30853" actId="20577"/>
          <ac:spMkLst>
            <pc:docMk/>
            <pc:sldMk cId="2115270536" sldId="1004"/>
            <ac:spMk id="6" creationId="{FF73203B-FD2F-D819-13EF-BEB0D189D1B0}"/>
          </ac:spMkLst>
        </pc:spChg>
        <pc:spChg chg="mod">
          <ac:chgData name="Andreas Koksrud" userId="9d9beba6-c052-407a-8599-c781a677a996" providerId="ADAL" clId="{4C89AD2D-B60A-479F-9F95-9D423A06FAEA}" dt="2024-07-29T08:41:00.858" v="31307" actId="1076"/>
          <ac:spMkLst>
            <pc:docMk/>
            <pc:sldMk cId="2115270536" sldId="1004"/>
            <ac:spMk id="7" creationId="{FDA66A13-139E-E345-2026-A4A7199BE78F}"/>
          </ac:spMkLst>
        </pc:spChg>
        <pc:picChg chg="del">
          <ac:chgData name="Andreas Koksrud" userId="9d9beba6-c052-407a-8599-c781a677a996" providerId="ADAL" clId="{4C89AD2D-B60A-479F-9F95-9D423A06FAEA}" dt="2024-07-28T11:28:49.404" v="30854" actId="478"/>
          <ac:picMkLst>
            <pc:docMk/>
            <pc:sldMk cId="2115270536" sldId="1004"/>
            <ac:picMk id="3" creationId="{C5665B41-37A0-461F-4FD9-2E66581AA419}"/>
          </ac:picMkLst>
        </pc:picChg>
        <pc:picChg chg="add mod modCrop">
          <ac:chgData name="Andreas Koksrud" userId="9d9beba6-c052-407a-8599-c781a677a996" providerId="ADAL" clId="{4C89AD2D-B60A-479F-9F95-9D423A06FAEA}" dt="2024-07-29T08:40:32.035" v="31293" actId="1035"/>
          <ac:picMkLst>
            <pc:docMk/>
            <pc:sldMk cId="2115270536" sldId="1004"/>
            <ac:picMk id="9" creationId="{DF163A35-F98D-5588-C544-A1FB852F531D}"/>
          </ac:picMkLst>
        </pc:picChg>
        <pc:picChg chg="del">
          <ac:chgData name="Andreas Koksrud" userId="9d9beba6-c052-407a-8599-c781a677a996" providerId="ADAL" clId="{4C89AD2D-B60A-479F-9F95-9D423A06FAEA}" dt="2024-07-28T11:28:42.343" v="30840" actId="478"/>
          <ac:picMkLst>
            <pc:docMk/>
            <pc:sldMk cId="2115270536" sldId="1004"/>
            <ac:picMk id="10" creationId="{473DAECA-52B8-8A93-1F9F-AAC4E488A061}"/>
          </ac:picMkLst>
        </pc:picChg>
        <pc:picChg chg="del">
          <ac:chgData name="Andreas Koksrud" userId="9d9beba6-c052-407a-8599-c781a677a996" providerId="ADAL" clId="{4C89AD2D-B60A-479F-9F95-9D423A06FAEA}" dt="2024-07-28T11:30:21.121" v="30884" actId="478"/>
          <ac:picMkLst>
            <pc:docMk/>
            <pc:sldMk cId="2115270536" sldId="1004"/>
            <ac:picMk id="12" creationId="{8FD9265F-6B93-F9D1-0E9B-ED00A768816B}"/>
          </ac:picMkLst>
        </pc:picChg>
        <pc:picChg chg="add mod">
          <ac:chgData name="Andreas Koksrud" userId="9d9beba6-c052-407a-8599-c781a677a996" providerId="ADAL" clId="{4C89AD2D-B60A-479F-9F95-9D423A06FAEA}" dt="2024-07-29T08:40:19.145" v="31285" actId="1076"/>
          <ac:picMkLst>
            <pc:docMk/>
            <pc:sldMk cId="2115270536" sldId="1004"/>
            <ac:picMk id="13" creationId="{74F1C444-C6E4-BFED-DFD7-28599AD03071}"/>
          </ac:picMkLst>
        </pc:picChg>
        <pc:picChg chg="add mod modCrop">
          <ac:chgData name="Andreas Koksrud" userId="9d9beba6-c052-407a-8599-c781a677a996" providerId="ADAL" clId="{4C89AD2D-B60A-479F-9F95-9D423A06FAEA}" dt="2024-07-29T08:40:29.822" v="31287" actId="1076"/>
          <ac:picMkLst>
            <pc:docMk/>
            <pc:sldMk cId="2115270536" sldId="1004"/>
            <ac:picMk id="14" creationId="{DD453BEC-F9A6-9220-E024-9D0EE346FBD1}"/>
          </ac:picMkLst>
        </pc:picChg>
      </pc:sldChg>
      <pc:sldChg chg="add">
        <pc:chgData name="Andreas Koksrud" userId="9d9beba6-c052-407a-8599-c781a677a996" providerId="ADAL" clId="{4C89AD2D-B60A-479F-9F95-9D423A06FAEA}" dt="2024-07-31T19:25:38.188" v="31665" actId="2890"/>
        <pc:sldMkLst>
          <pc:docMk/>
          <pc:sldMk cId="891349444" sldId="1005"/>
        </pc:sldMkLst>
      </pc:sldChg>
      <pc:sldChg chg="new del">
        <pc:chgData name="Andreas Koksrud" userId="9d9beba6-c052-407a-8599-c781a677a996" providerId="ADAL" clId="{4C89AD2D-B60A-479F-9F95-9D423A06FAEA}" dt="2024-07-29T08:41:54.885" v="31309" actId="680"/>
        <pc:sldMkLst>
          <pc:docMk/>
          <pc:sldMk cId="2441957211" sldId="1005"/>
        </pc:sldMkLst>
      </pc:sldChg>
      <pc:sldChg chg="addSp delSp modSp add mod">
        <pc:chgData name="Andreas Koksrud" userId="9d9beba6-c052-407a-8599-c781a677a996" providerId="ADAL" clId="{4C89AD2D-B60A-479F-9F95-9D423A06FAEA}" dt="2024-08-06T12:24:24.051" v="37551" actId="1076"/>
        <pc:sldMkLst>
          <pc:docMk/>
          <pc:sldMk cId="1973431329" sldId="1006"/>
        </pc:sldMkLst>
        <pc:spChg chg="add del mod">
          <ac:chgData name="Andreas Koksrud" userId="9d9beba6-c052-407a-8599-c781a677a996" providerId="ADAL" clId="{4C89AD2D-B60A-479F-9F95-9D423A06FAEA}" dt="2024-08-04T16:32:09.694" v="37143" actId="478"/>
          <ac:spMkLst>
            <pc:docMk/>
            <pc:sldMk cId="1973431329" sldId="1006"/>
            <ac:spMk id="5" creationId="{99F89A76-97EE-432E-2287-774D9D5D2B01}"/>
          </ac:spMkLst>
        </pc:spChg>
        <pc:spChg chg="add mod">
          <ac:chgData name="Andreas Koksrud" userId="9d9beba6-c052-407a-8599-c781a677a996" providerId="ADAL" clId="{4C89AD2D-B60A-479F-9F95-9D423A06FAEA}" dt="2024-08-06T12:11:47.922" v="37490" actId="1076"/>
          <ac:spMkLst>
            <pc:docMk/>
            <pc:sldMk cId="1973431329" sldId="1006"/>
            <ac:spMk id="5" creationId="{BF490AA0-638A-A481-74F9-137557083419}"/>
          </ac:spMkLst>
        </pc:spChg>
        <pc:spChg chg="add mod">
          <ac:chgData name="Andreas Koksrud" userId="9d9beba6-c052-407a-8599-c781a677a996" providerId="ADAL" clId="{4C89AD2D-B60A-479F-9F95-9D423A06FAEA}" dt="2024-08-04T16:39:29.936" v="37445" actId="20577"/>
          <ac:spMkLst>
            <pc:docMk/>
            <pc:sldMk cId="1973431329" sldId="1006"/>
            <ac:spMk id="6" creationId="{0D4648DA-4B5B-6E10-A6B4-1C4D081CE994}"/>
          </ac:spMkLst>
        </pc:spChg>
        <pc:spChg chg="add mod">
          <ac:chgData name="Andreas Koksrud" userId="9d9beba6-c052-407a-8599-c781a677a996" providerId="ADAL" clId="{4C89AD2D-B60A-479F-9F95-9D423A06FAEA}" dt="2024-08-06T12:16:08.746" v="37493" actId="571"/>
          <ac:spMkLst>
            <pc:docMk/>
            <pc:sldMk cId="1973431329" sldId="1006"/>
            <ac:spMk id="8" creationId="{4F5C001A-329A-5C97-3A36-A4A152C0B18D}"/>
          </ac:spMkLst>
        </pc:spChg>
        <pc:spChg chg="del">
          <ac:chgData name="Andreas Koksrud" userId="9d9beba6-c052-407a-8599-c781a677a996" providerId="ADAL" clId="{4C89AD2D-B60A-479F-9F95-9D423A06FAEA}" dt="2024-08-04T16:31:54.721" v="37138" actId="478"/>
          <ac:spMkLst>
            <pc:docMk/>
            <pc:sldMk cId="1973431329" sldId="1006"/>
            <ac:spMk id="9" creationId="{CA0B8F57-C785-7ED7-75A2-B61F4152EC1C}"/>
          </ac:spMkLst>
        </pc:spChg>
        <pc:spChg chg="del">
          <ac:chgData name="Andreas Koksrud" userId="9d9beba6-c052-407a-8599-c781a677a996" providerId="ADAL" clId="{4C89AD2D-B60A-479F-9F95-9D423A06FAEA}" dt="2024-08-04T16:31:54.721" v="37138" actId="478"/>
          <ac:spMkLst>
            <pc:docMk/>
            <pc:sldMk cId="1973431329" sldId="1006"/>
            <ac:spMk id="10" creationId="{F997FC19-E381-D98F-81A5-EB4D94CF74AB}"/>
          </ac:spMkLst>
        </pc:spChg>
        <pc:spChg chg="add mod">
          <ac:chgData name="Andreas Koksrud" userId="9d9beba6-c052-407a-8599-c781a677a996" providerId="ADAL" clId="{4C89AD2D-B60A-479F-9F95-9D423A06FAEA}" dt="2024-08-06T12:17:23.712" v="37545" actId="1076"/>
          <ac:spMkLst>
            <pc:docMk/>
            <pc:sldMk cId="1973431329" sldId="1006"/>
            <ac:spMk id="11" creationId="{52D1236E-4802-CEC2-BD4D-A6CAA7DD4F85}"/>
          </ac:spMkLst>
        </pc:spChg>
        <pc:spChg chg="del">
          <ac:chgData name="Andreas Koksrud" userId="9d9beba6-c052-407a-8599-c781a677a996" providerId="ADAL" clId="{4C89AD2D-B60A-479F-9F95-9D423A06FAEA}" dt="2024-08-04T16:31:54.721" v="37138" actId="478"/>
          <ac:spMkLst>
            <pc:docMk/>
            <pc:sldMk cId="1973431329" sldId="1006"/>
            <ac:spMk id="18" creationId="{590BE1AA-95AF-43A9-954A-A3E79A728521}"/>
          </ac:spMkLst>
        </pc:spChg>
        <pc:spChg chg="mod">
          <ac:chgData name="Andreas Koksrud" userId="9d9beba6-c052-407a-8599-c781a677a996" providerId="ADAL" clId="{4C89AD2D-B60A-479F-9F95-9D423A06FAEA}" dt="2024-08-04T16:32:46.595" v="37154" actId="20577"/>
          <ac:spMkLst>
            <pc:docMk/>
            <pc:sldMk cId="1973431329" sldId="1006"/>
            <ac:spMk id="180" creationId="{00000000-0000-0000-0000-000000000000}"/>
          </ac:spMkLst>
        </pc:spChg>
        <pc:spChg chg="del mod">
          <ac:chgData name="Andreas Koksrud" userId="9d9beba6-c052-407a-8599-c781a677a996" providerId="ADAL" clId="{4C89AD2D-B60A-479F-9F95-9D423A06FAEA}" dt="2024-08-04T16:31:59.644" v="37141" actId="478"/>
          <ac:spMkLst>
            <pc:docMk/>
            <pc:sldMk cId="1973431329" sldId="1006"/>
            <ac:spMk id="181" creationId="{00000000-0000-0000-0000-000000000000}"/>
          </ac:spMkLst>
        </pc:spChg>
        <pc:picChg chg="del">
          <ac:chgData name="Andreas Koksrud" userId="9d9beba6-c052-407a-8599-c781a677a996" providerId="ADAL" clId="{4C89AD2D-B60A-479F-9F95-9D423A06FAEA}" dt="2024-08-04T16:31:52.135" v="37136" actId="478"/>
          <ac:picMkLst>
            <pc:docMk/>
            <pc:sldMk cId="1973431329" sldId="1006"/>
            <ac:picMk id="7" creationId="{D270A669-DD81-7E28-5FED-586D5E20D301}"/>
          </ac:picMkLst>
        </pc:picChg>
        <pc:picChg chg="add del">
          <ac:chgData name="Andreas Koksrud" userId="9d9beba6-c052-407a-8599-c781a677a996" providerId="ADAL" clId="{4C89AD2D-B60A-479F-9F95-9D423A06FAEA}" dt="2024-08-04T16:36:58.202" v="37359" actId="478"/>
          <ac:picMkLst>
            <pc:docMk/>
            <pc:sldMk cId="1973431329" sldId="1006"/>
            <ac:picMk id="12" creationId="{A4ED79FB-63A1-1D31-93B7-775792EFF5CE}"/>
          </ac:picMkLst>
        </pc:picChg>
        <pc:picChg chg="del">
          <ac:chgData name="Andreas Koksrud" userId="9d9beba6-c052-407a-8599-c781a677a996" providerId="ADAL" clId="{4C89AD2D-B60A-479F-9F95-9D423A06FAEA}" dt="2024-08-04T16:31:52.960" v="37137" actId="478"/>
          <ac:picMkLst>
            <pc:docMk/>
            <pc:sldMk cId="1973431329" sldId="1006"/>
            <ac:picMk id="13" creationId="{C1E9FDD8-2702-0576-73BE-828D8198DCFB}"/>
          </ac:picMkLst>
        </pc:picChg>
        <pc:picChg chg="add mod">
          <ac:chgData name="Andreas Koksrud" userId="9d9beba6-c052-407a-8599-c781a677a996" providerId="ADAL" clId="{4C89AD2D-B60A-479F-9F95-9D423A06FAEA}" dt="2024-08-06T12:24:24.051" v="37551" actId="1076"/>
          <ac:picMkLst>
            <pc:docMk/>
            <pc:sldMk cId="1973431329" sldId="1006"/>
            <ac:picMk id="15" creationId="{8E3DB78A-889B-FE8A-A870-262BE8307440}"/>
          </ac:picMkLst>
        </pc:picChg>
        <pc:picChg chg="add mod">
          <ac:chgData name="Andreas Koksrud" userId="9d9beba6-c052-407a-8599-c781a677a996" providerId="ADAL" clId="{4C89AD2D-B60A-479F-9F95-9D423A06FAEA}" dt="2024-08-04T16:39:46.972" v="37450" actId="1076"/>
          <ac:picMkLst>
            <pc:docMk/>
            <pc:sldMk cId="1973431329" sldId="1006"/>
            <ac:picMk id="16" creationId="{9EC9C4B6-6713-57DC-CDF7-4AB82213FA0E}"/>
          </ac:picMkLst>
        </pc:picChg>
        <pc:picChg chg="del">
          <ac:chgData name="Andreas Koksrud" userId="9d9beba6-c052-407a-8599-c781a677a996" providerId="ADAL" clId="{4C89AD2D-B60A-479F-9F95-9D423A06FAEA}" dt="2024-08-04T16:31:51.295" v="37135" actId="478"/>
          <ac:picMkLst>
            <pc:docMk/>
            <pc:sldMk cId="1973431329" sldId="1006"/>
            <ac:picMk id="17" creationId="{A5E4FFA0-B255-C8A8-4BB6-FF985E86FD5E}"/>
          </ac:picMkLst>
        </pc:picChg>
        <pc:picChg chg="add mod">
          <ac:chgData name="Andreas Koksrud" userId="9d9beba6-c052-407a-8599-c781a677a996" providerId="ADAL" clId="{4C89AD2D-B60A-479F-9F95-9D423A06FAEA}" dt="2024-08-04T16:42:37.590" v="37456" actId="14100"/>
          <ac:picMkLst>
            <pc:docMk/>
            <pc:sldMk cId="1973431329" sldId="1006"/>
            <ac:picMk id="20" creationId="{8A5E579A-7D44-0A7C-58BD-5B6F159E42F0}"/>
          </ac:picMkLst>
        </pc:picChg>
        <pc:picChg chg="add del mod">
          <ac:chgData name="Andreas Koksrud" userId="9d9beba6-c052-407a-8599-c781a677a996" providerId="ADAL" clId="{4C89AD2D-B60A-479F-9F95-9D423A06FAEA}" dt="2024-08-04T16:46:17.921" v="37485" actId="478"/>
          <ac:picMkLst>
            <pc:docMk/>
            <pc:sldMk cId="1973431329" sldId="1006"/>
            <ac:picMk id="22" creationId="{ED81073F-75B4-3093-ED48-8D3442D424F7}"/>
          </ac:picMkLst>
        </pc:picChg>
        <pc:picChg chg="add mod">
          <ac:chgData name="Andreas Koksrud" userId="9d9beba6-c052-407a-8599-c781a677a996" providerId="ADAL" clId="{4C89AD2D-B60A-479F-9F95-9D423A06FAEA}" dt="2024-08-04T16:46:24.599" v="37488" actId="14100"/>
          <ac:picMkLst>
            <pc:docMk/>
            <pc:sldMk cId="1973431329" sldId="1006"/>
            <ac:picMk id="24" creationId="{6FE53B6D-961A-2176-C25C-3CDF0070DE87}"/>
          </ac:picMkLst>
        </pc:picChg>
        <pc:cxnChg chg="add mod">
          <ac:chgData name="Andreas Koksrud" userId="9d9beba6-c052-407a-8599-c781a677a996" providerId="ADAL" clId="{4C89AD2D-B60A-479F-9F95-9D423A06FAEA}" dt="2024-08-06T12:16:01.106" v="37492" actId="14100"/>
          <ac:cxnSpMkLst>
            <pc:docMk/>
            <pc:sldMk cId="1973431329" sldId="1006"/>
            <ac:cxnSpMk id="2" creationId="{F3838632-C318-389B-A421-99F75FBD93F5}"/>
          </ac:cxnSpMkLst>
        </pc:cxnChg>
        <pc:cxnChg chg="del">
          <ac:chgData name="Andreas Koksrud" userId="9d9beba6-c052-407a-8599-c781a677a996" providerId="ADAL" clId="{4C89AD2D-B60A-479F-9F95-9D423A06FAEA}" dt="2024-08-04T16:31:54.721" v="37138" actId="478"/>
          <ac:cxnSpMkLst>
            <pc:docMk/>
            <pc:sldMk cId="1973431329" sldId="1006"/>
            <ac:cxnSpMk id="8" creationId="{E82D89F0-8631-AF82-B3B7-0F64B54EE1B5}"/>
          </ac:cxnSpMkLst>
        </pc:cxnChg>
        <pc:cxnChg chg="add mod">
          <ac:chgData name="Andreas Koksrud" userId="9d9beba6-c052-407a-8599-c781a677a996" providerId="ADAL" clId="{4C89AD2D-B60A-479F-9F95-9D423A06FAEA}" dt="2024-08-06T12:16:16.086" v="37495" actId="14100"/>
          <ac:cxnSpMkLst>
            <pc:docMk/>
            <pc:sldMk cId="1973431329" sldId="1006"/>
            <ac:cxnSpMk id="9" creationId="{A0C3E323-BE57-68A1-017B-F0AE6914118C}"/>
          </ac:cxnSpMkLst>
        </pc:cxnChg>
        <pc:cxnChg chg="add mod">
          <ac:chgData name="Andreas Koksrud" userId="9d9beba6-c052-407a-8599-c781a677a996" providerId="ADAL" clId="{4C89AD2D-B60A-479F-9F95-9D423A06FAEA}" dt="2024-08-06T12:17:31.098" v="37547" actId="14100"/>
          <ac:cxnSpMkLst>
            <pc:docMk/>
            <pc:sldMk cId="1973431329" sldId="1006"/>
            <ac:cxnSpMk id="12" creationId="{77C1C8D9-11E6-27F5-83C3-19339006CADF}"/>
          </ac:cxnSpMkLst>
        </pc:cxnChg>
        <pc:cxnChg chg="del">
          <ac:chgData name="Andreas Koksrud" userId="9d9beba6-c052-407a-8599-c781a677a996" providerId="ADAL" clId="{4C89AD2D-B60A-479F-9F95-9D423A06FAEA}" dt="2024-08-04T16:31:54.721" v="37138" actId="478"/>
          <ac:cxnSpMkLst>
            <pc:docMk/>
            <pc:sldMk cId="1973431329" sldId="1006"/>
            <ac:cxnSpMk id="14" creationId="{B2C9EDD1-F9A4-636D-A7D1-7E8A19E2AC32}"/>
          </ac:cxnSpMkLst>
        </pc:cxnChg>
      </pc:sldChg>
      <pc:sldChg chg="addSp delSp modSp add mod">
        <pc:chgData name="Andreas Koksrud" userId="9d9beba6-c052-407a-8599-c781a677a996" providerId="ADAL" clId="{4C89AD2D-B60A-479F-9F95-9D423A06FAEA}" dt="2024-08-06T12:45:51.596" v="37680" actId="14100"/>
        <pc:sldMkLst>
          <pc:docMk/>
          <pc:sldMk cId="393510099" sldId="1007"/>
        </pc:sldMkLst>
        <pc:spChg chg="add del mod">
          <ac:chgData name="Andreas Koksrud" userId="9d9beba6-c052-407a-8599-c781a677a996" providerId="ADAL" clId="{4C89AD2D-B60A-479F-9F95-9D423A06FAEA}" dt="2024-08-06T12:25:26.108" v="37553" actId="478"/>
          <ac:spMkLst>
            <pc:docMk/>
            <pc:sldMk cId="393510099" sldId="1007"/>
            <ac:spMk id="2" creationId="{C9AA2A52-AB22-FC6F-F11C-EDF1D8477DCD}"/>
          </ac:spMkLst>
        </pc:spChg>
        <pc:spChg chg="mod">
          <ac:chgData name="Andreas Koksrud" userId="9d9beba6-c052-407a-8599-c781a677a996" providerId="ADAL" clId="{4C89AD2D-B60A-479F-9F95-9D423A06FAEA}" dt="2024-08-06T12:40:09.720" v="37654" actId="20577"/>
          <ac:spMkLst>
            <pc:docMk/>
            <pc:sldMk cId="393510099" sldId="1007"/>
            <ac:spMk id="6" creationId="{0D4648DA-4B5B-6E10-A6B4-1C4D081CE994}"/>
          </ac:spMkLst>
        </pc:spChg>
        <pc:spChg chg="add mod">
          <ac:chgData name="Andreas Koksrud" userId="9d9beba6-c052-407a-8599-c781a677a996" providerId="ADAL" clId="{4C89AD2D-B60A-479F-9F95-9D423A06FAEA}" dt="2024-08-06T12:39:44.052" v="37574" actId="14100"/>
          <ac:spMkLst>
            <pc:docMk/>
            <pc:sldMk cId="393510099" sldId="1007"/>
            <ac:spMk id="9" creationId="{EA9522FE-046D-6C60-1C30-3D9CC75D9B9F}"/>
          </ac:spMkLst>
        </pc:spChg>
        <pc:spChg chg="add mod">
          <ac:chgData name="Andreas Koksrud" userId="9d9beba6-c052-407a-8599-c781a677a996" providerId="ADAL" clId="{4C89AD2D-B60A-479F-9F95-9D423A06FAEA}" dt="2024-08-06T12:39:40.331" v="37573" actId="14100"/>
          <ac:spMkLst>
            <pc:docMk/>
            <pc:sldMk cId="393510099" sldId="1007"/>
            <ac:spMk id="10" creationId="{5737FA8F-D1D5-BE7D-F9C3-7B6CD30F3BC9}"/>
          </ac:spMkLst>
        </pc:spChg>
        <pc:spChg chg="add del mod">
          <ac:chgData name="Andreas Koksrud" userId="9d9beba6-c052-407a-8599-c781a677a996" providerId="ADAL" clId="{4C89AD2D-B60A-479F-9F95-9D423A06FAEA}" dt="2024-08-06T12:39:34.774" v="37571" actId="478"/>
          <ac:spMkLst>
            <pc:docMk/>
            <pc:sldMk cId="393510099" sldId="1007"/>
            <ac:spMk id="13" creationId="{F561E89F-E1EE-6F5A-8997-74F66B0F4155}"/>
          </ac:spMkLst>
        </pc:spChg>
        <pc:spChg chg="mod">
          <ac:chgData name="Andreas Koksrud" userId="9d9beba6-c052-407a-8599-c781a677a996" providerId="ADAL" clId="{4C89AD2D-B60A-479F-9F95-9D423A06FAEA}" dt="2024-08-04T16:34:44.198" v="37179" actId="20577"/>
          <ac:spMkLst>
            <pc:docMk/>
            <pc:sldMk cId="393510099" sldId="1007"/>
            <ac:spMk id="180" creationId="{00000000-0000-0000-0000-000000000000}"/>
          </ac:spMkLst>
        </pc:spChg>
        <pc:picChg chg="add del mod">
          <ac:chgData name="Andreas Koksrud" userId="9d9beba6-c052-407a-8599-c781a677a996" providerId="ADAL" clId="{4C89AD2D-B60A-479F-9F95-9D423A06FAEA}" dt="2024-08-06T12:38:42.346" v="37564" actId="478"/>
          <ac:picMkLst>
            <pc:docMk/>
            <pc:sldMk cId="393510099" sldId="1007"/>
            <ac:picMk id="5" creationId="{FE307C5B-98CE-AAA9-5B44-15D2F0372C1E}"/>
          </ac:picMkLst>
        </pc:picChg>
        <pc:picChg chg="add del mod">
          <ac:chgData name="Andreas Koksrud" userId="9d9beba6-c052-407a-8599-c781a677a996" providerId="ADAL" clId="{4C89AD2D-B60A-479F-9F95-9D423A06FAEA}" dt="2024-08-06T12:40:38.385" v="37657" actId="478"/>
          <ac:picMkLst>
            <pc:docMk/>
            <pc:sldMk cId="393510099" sldId="1007"/>
            <ac:picMk id="7" creationId="{E00FCB49-C960-7143-5476-383FB89997BB}"/>
          </ac:picMkLst>
        </pc:picChg>
        <pc:picChg chg="add mod ord modCrop">
          <ac:chgData name="Andreas Koksrud" userId="9d9beba6-c052-407a-8599-c781a677a996" providerId="ADAL" clId="{4C89AD2D-B60A-479F-9F95-9D423A06FAEA}" dt="2024-08-06T12:39:26.488" v="37570" actId="732"/>
          <ac:picMkLst>
            <pc:docMk/>
            <pc:sldMk cId="393510099" sldId="1007"/>
            <ac:picMk id="14" creationId="{34B80D8D-28CA-A753-5C59-71D512055FD0}"/>
          </ac:picMkLst>
        </pc:picChg>
        <pc:picChg chg="add mod">
          <ac:chgData name="Andreas Koksrud" userId="9d9beba6-c052-407a-8599-c781a677a996" providerId="ADAL" clId="{4C89AD2D-B60A-479F-9F95-9D423A06FAEA}" dt="2024-08-06T12:41:07.520" v="37660" actId="14100"/>
          <ac:picMkLst>
            <pc:docMk/>
            <pc:sldMk cId="393510099" sldId="1007"/>
            <ac:picMk id="18" creationId="{A356CE13-1D38-7645-880F-A5DCBC74F3D1}"/>
          </ac:picMkLst>
        </pc:picChg>
        <pc:picChg chg="add mod">
          <ac:chgData name="Andreas Koksrud" userId="9d9beba6-c052-407a-8599-c781a677a996" providerId="ADAL" clId="{4C89AD2D-B60A-479F-9F95-9D423A06FAEA}" dt="2024-08-06T12:41:33.381" v="37663" actId="14100"/>
          <ac:picMkLst>
            <pc:docMk/>
            <pc:sldMk cId="393510099" sldId="1007"/>
            <ac:picMk id="20" creationId="{69901157-AF83-E86B-B56A-DEF711529082}"/>
          </ac:picMkLst>
        </pc:picChg>
        <pc:picChg chg="add mod">
          <ac:chgData name="Andreas Koksrud" userId="9d9beba6-c052-407a-8599-c781a677a996" providerId="ADAL" clId="{4C89AD2D-B60A-479F-9F95-9D423A06FAEA}" dt="2024-08-06T12:41:56.363" v="37666" actId="14100"/>
          <ac:picMkLst>
            <pc:docMk/>
            <pc:sldMk cId="393510099" sldId="1007"/>
            <ac:picMk id="22" creationId="{149DD14F-5045-F81E-96FA-0A9B4B309FF8}"/>
          </ac:picMkLst>
        </pc:picChg>
        <pc:picChg chg="add mod">
          <ac:chgData name="Andreas Koksrud" userId="9d9beba6-c052-407a-8599-c781a677a996" providerId="ADAL" clId="{4C89AD2D-B60A-479F-9F95-9D423A06FAEA}" dt="2024-08-06T12:45:22.769" v="37677" actId="1076"/>
          <ac:picMkLst>
            <pc:docMk/>
            <pc:sldMk cId="393510099" sldId="1007"/>
            <ac:picMk id="32" creationId="{F8DA2683-BDFE-F449-57CB-F72B8877350B}"/>
          </ac:picMkLst>
        </pc:picChg>
        <pc:picChg chg="add mod">
          <ac:chgData name="Andreas Koksrud" userId="9d9beba6-c052-407a-8599-c781a677a996" providerId="ADAL" clId="{4C89AD2D-B60A-479F-9F95-9D423A06FAEA}" dt="2024-08-06T12:45:51.596" v="37680" actId="14100"/>
          <ac:picMkLst>
            <pc:docMk/>
            <pc:sldMk cId="393510099" sldId="1007"/>
            <ac:picMk id="34" creationId="{E734843C-18F0-BB37-5A4F-3FEF0381F50C}"/>
          </ac:picMkLst>
        </pc:picChg>
        <pc:cxnChg chg="add mod">
          <ac:chgData name="Andreas Koksrud" userId="9d9beba6-c052-407a-8599-c781a677a996" providerId="ADAL" clId="{4C89AD2D-B60A-479F-9F95-9D423A06FAEA}" dt="2024-08-06T12:40:18.529" v="37656" actId="14100"/>
          <ac:cxnSpMkLst>
            <pc:docMk/>
            <pc:sldMk cId="393510099" sldId="1007"/>
            <ac:cxnSpMk id="8" creationId="{6DB23AA1-8A0B-5B86-3A9C-F1363D6B2A91}"/>
          </ac:cxnSpMkLst>
        </pc:cxnChg>
        <pc:cxnChg chg="add mod">
          <ac:chgData name="Andreas Koksrud" userId="9d9beba6-c052-407a-8599-c781a677a996" providerId="ADAL" clId="{4C89AD2D-B60A-479F-9F95-9D423A06FAEA}" dt="2024-08-06T12:40:14.966" v="37655" actId="14100"/>
          <ac:cxnSpMkLst>
            <pc:docMk/>
            <pc:sldMk cId="393510099" sldId="1007"/>
            <ac:cxnSpMk id="11" creationId="{48D8B29F-B432-E37A-0E38-022A27E4C0AB}"/>
          </ac:cxnSpMkLst>
        </pc:cxnChg>
        <pc:cxnChg chg="add del mod">
          <ac:chgData name="Andreas Koksrud" userId="9d9beba6-c052-407a-8599-c781a677a996" providerId="ADAL" clId="{4C89AD2D-B60A-479F-9F95-9D423A06FAEA}" dt="2024-08-06T12:39:36.454" v="37572" actId="478"/>
          <ac:cxnSpMkLst>
            <pc:docMk/>
            <pc:sldMk cId="393510099" sldId="1007"/>
            <ac:cxnSpMk id="12" creationId="{0AAACBDE-4559-DE16-4A89-770607D8C8CE}"/>
          </ac:cxnSpMkLst>
        </pc:cxnChg>
        <pc:cxnChg chg="add mod">
          <ac:chgData name="Andreas Koksrud" userId="9d9beba6-c052-407a-8599-c781a677a996" providerId="ADAL" clId="{4C89AD2D-B60A-479F-9F95-9D423A06FAEA}" dt="2024-08-06T12:42:11.084" v="37669" actId="14100"/>
          <ac:cxnSpMkLst>
            <pc:docMk/>
            <pc:sldMk cId="393510099" sldId="1007"/>
            <ac:cxnSpMk id="23" creationId="{E688358A-2472-8643-1ECF-1FAB3B17AEA4}"/>
          </ac:cxnSpMkLst>
        </pc:cxnChg>
        <pc:cxnChg chg="add mod">
          <ac:chgData name="Andreas Koksrud" userId="9d9beba6-c052-407a-8599-c781a677a996" providerId="ADAL" clId="{4C89AD2D-B60A-479F-9F95-9D423A06FAEA}" dt="2024-08-06T12:42:17.887" v="37672" actId="14100"/>
          <ac:cxnSpMkLst>
            <pc:docMk/>
            <pc:sldMk cId="393510099" sldId="1007"/>
            <ac:cxnSpMk id="26" creationId="{34096284-9148-45DA-E801-137CB0846677}"/>
          </ac:cxnSpMkLst>
        </pc:cxnChg>
        <pc:cxnChg chg="add mod">
          <ac:chgData name="Andreas Koksrud" userId="9d9beba6-c052-407a-8599-c781a677a996" providerId="ADAL" clId="{4C89AD2D-B60A-479F-9F95-9D423A06FAEA}" dt="2024-08-06T12:42:25.933" v="37674" actId="14100"/>
          <ac:cxnSpMkLst>
            <pc:docMk/>
            <pc:sldMk cId="393510099" sldId="1007"/>
            <ac:cxnSpMk id="29" creationId="{39D92218-74E7-6BA5-D3CE-E67955A4490A}"/>
          </ac:cxnSpMkLst>
        </pc:cxnChg>
      </pc:sldChg>
      <pc:sldChg chg="modSp add del mod">
        <pc:chgData name="Andreas Koksrud" userId="9d9beba6-c052-407a-8599-c781a677a996" providerId="ADAL" clId="{4C89AD2D-B60A-479F-9F95-9D423A06FAEA}" dt="2024-08-06T12:46:21.028" v="37681" actId="47"/>
        <pc:sldMkLst>
          <pc:docMk/>
          <pc:sldMk cId="628658036" sldId="1008"/>
        </pc:sldMkLst>
        <pc:spChg chg="mod">
          <ac:chgData name="Andreas Koksrud" userId="9d9beba6-c052-407a-8599-c781a677a996" providerId="ADAL" clId="{4C89AD2D-B60A-479F-9F95-9D423A06FAEA}" dt="2024-08-04T16:34:50.152" v="37194" actId="20577"/>
          <ac:spMkLst>
            <pc:docMk/>
            <pc:sldMk cId="628658036" sldId="1008"/>
            <ac:spMk id="180" creationId="{00000000-0000-0000-0000-000000000000}"/>
          </ac:spMkLst>
        </pc:spChg>
      </pc:sldChg>
      <pc:sldChg chg="addSp modSp add mod">
        <pc:chgData name="Andreas Koksrud" userId="9d9beba6-c052-407a-8599-c781a677a996" providerId="ADAL" clId="{4C89AD2D-B60A-479F-9F95-9D423A06FAEA}" dt="2024-08-06T13:13:17.154" v="38404" actId="14826"/>
        <pc:sldMkLst>
          <pc:docMk/>
          <pc:sldMk cId="204293732" sldId="1009"/>
        </pc:sldMkLst>
        <pc:spChg chg="mod">
          <ac:chgData name="Andreas Koksrud" userId="9d9beba6-c052-407a-8599-c781a677a996" providerId="ADAL" clId="{4C89AD2D-B60A-479F-9F95-9D423A06FAEA}" dt="2024-08-06T13:09:14.558" v="38236" actId="403"/>
          <ac:spMkLst>
            <pc:docMk/>
            <pc:sldMk cId="204293732" sldId="1009"/>
            <ac:spMk id="6" creationId="{0D4648DA-4B5B-6E10-A6B4-1C4D081CE994}"/>
          </ac:spMkLst>
        </pc:spChg>
        <pc:spChg chg="add mod">
          <ac:chgData name="Andreas Koksrud" userId="9d9beba6-c052-407a-8599-c781a677a996" providerId="ADAL" clId="{4C89AD2D-B60A-479F-9F95-9D423A06FAEA}" dt="2024-08-06T12:57:53.063" v="38066" actId="1037"/>
          <ac:spMkLst>
            <pc:docMk/>
            <pc:sldMk cId="204293732" sldId="1009"/>
            <ac:spMk id="7" creationId="{B250CD7F-4F1F-032D-232F-76216BBC57FA}"/>
          </ac:spMkLst>
        </pc:spChg>
        <pc:spChg chg="add mod">
          <ac:chgData name="Andreas Koksrud" userId="9d9beba6-c052-407a-8599-c781a677a996" providerId="ADAL" clId="{4C89AD2D-B60A-479F-9F95-9D423A06FAEA}" dt="2024-08-06T13:11:07.477" v="38333" actId="27636"/>
          <ac:spMkLst>
            <pc:docMk/>
            <pc:sldMk cId="204293732" sldId="1009"/>
            <ac:spMk id="27" creationId="{9F9FC0F1-3DB9-11A0-0582-2A41985BC798}"/>
          </ac:spMkLst>
        </pc:spChg>
        <pc:spChg chg="add mod">
          <ac:chgData name="Andreas Koksrud" userId="9d9beba6-c052-407a-8599-c781a677a996" providerId="ADAL" clId="{4C89AD2D-B60A-479F-9F95-9D423A06FAEA}" dt="2024-08-06T13:11:45.427" v="38402" actId="27636"/>
          <ac:spMkLst>
            <pc:docMk/>
            <pc:sldMk cId="204293732" sldId="1009"/>
            <ac:spMk id="32" creationId="{7441BED7-411B-F94C-B861-6678777A050F}"/>
          </ac:spMkLst>
        </pc:spChg>
        <pc:spChg chg="mod">
          <ac:chgData name="Andreas Koksrud" userId="9d9beba6-c052-407a-8599-c781a677a996" providerId="ADAL" clId="{4C89AD2D-B60A-479F-9F95-9D423A06FAEA}" dt="2024-08-04T16:35:03.835" v="37234" actId="20577"/>
          <ac:spMkLst>
            <pc:docMk/>
            <pc:sldMk cId="204293732" sldId="1009"/>
            <ac:spMk id="180" creationId="{00000000-0000-0000-0000-000000000000}"/>
          </ac:spMkLst>
        </pc:spChg>
        <pc:picChg chg="add mod">
          <ac:chgData name="Andreas Koksrud" userId="9d9beba6-c052-407a-8599-c781a677a996" providerId="ADAL" clId="{4C89AD2D-B60A-479F-9F95-9D423A06FAEA}" dt="2024-08-06T12:57:32.718" v="38060" actId="14100"/>
          <ac:picMkLst>
            <pc:docMk/>
            <pc:sldMk cId="204293732" sldId="1009"/>
            <ac:picMk id="5" creationId="{7D6069A2-9501-2300-BD28-8209D040D610}"/>
          </ac:picMkLst>
        </pc:picChg>
        <pc:picChg chg="add mod ord">
          <ac:chgData name="Andreas Koksrud" userId="9d9beba6-c052-407a-8599-c781a677a996" providerId="ADAL" clId="{4C89AD2D-B60A-479F-9F95-9D423A06FAEA}" dt="2024-08-06T13:00:14.291" v="38073" actId="167"/>
          <ac:picMkLst>
            <pc:docMk/>
            <pc:sldMk cId="204293732" sldId="1009"/>
            <ac:picMk id="12" creationId="{CA5A0F25-9526-EBB3-A04F-5EB28C9A446E}"/>
          </ac:picMkLst>
        </pc:picChg>
        <pc:picChg chg="add mod">
          <ac:chgData name="Andreas Koksrud" userId="9d9beba6-c052-407a-8599-c781a677a996" providerId="ADAL" clId="{4C89AD2D-B60A-479F-9F95-9D423A06FAEA}" dt="2024-08-06T13:08:32.916" v="38181" actId="1076"/>
          <ac:picMkLst>
            <pc:docMk/>
            <pc:sldMk cId="204293732" sldId="1009"/>
            <ac:picMk id="15" creationId="{127C00FE-471B-0958-D5D3-5F812F0489F6}"/>
          </ac:picMkLst>
        </pc:picChg>
        <pc:picChg chg="add mod">
          <ac:chgData name="Andreas Koksrud" userId="9d9beba6-c052-407a-8599-c781a677a996" providerId="ADAL" clId="{4C89AD2D-B60A-479F-9F95-9D423A06FAEA}" dt="2024-08-06T13:13:17.154" v="38404" actId="14826"/>
          <ac:picMkLst>
            <pc:docMk/>
            <pc:sldMk cId="204293732" sldId="1009"/>
            <ac:picMk id="19" creationId="{359151E5-029A-999E-26AE-1377CE51CE76}"/>
          </ac:picMkLst>
        </pc:picChg>
        <pc:picChg chg="add mod">
          <ac:chgData name="Andreas Koksrud" userId="9d9beba6-c052-407a-8599-c781a677a996" providerId="ADAL" clId="{4C89AD2D-B60A-479F-9F95-9D423A06FAEA}" dt="2024-08-06T13:10:59.204" v="38330" actId="1076"/>
          <ac:picMkLst>
            <pc:docMk/>
            <pc:sldMk cId="204293732" sldId="1009"/>
            <ac:picMk id="30" creationId="{9DCA5A58-5D56-1568-3249-932C89E09859}"/>
          </ac:picMkLst>
        </pc:picChg>
        <pc:cxnChg chg="add mod">
          <ac:chgData name="Andreas Koksrud" userId="9d9beba6-c052-407a-8599-c781a677a996" providerId="ADAL" clId="{4C89AD2D-B60A-479F-9F95-9D423A06FAEA}" dt="2024-08-06T13:00:11.520" v="38072" actId="14100"/>
          <ac:cxnSpMkLst>
            <pc:docMk/>
            <pc:sldMk cId="204293732" sldId="1009"/>
            <ac:cxnSpMk id="8" creationId="{B1874FD3-F563-97BC-FDE6-AC4BDAED6CF9}"/>
          </ac:cxnSpMkLst>
        </pc:cxnChg>
        <pc:cxnChg chg="add mod">
          <ac:chgData name="Andreas Koksrud" userId="9d9beba6-c052-407a-8599-c781a677a996" providerId="ADAL" clId="{4C89AD2D-B60A-479F-9F95-9D423A06FAEA}" dt="2024-08-06T13:06:18.665" v="38171" actId="14100"/>
          <ac:cxnSpMkLst>
            <pc:docMk/>
            <pc:sldMk cId="204293732" sldId="1009"/>
            <ac:cxnSpMk id="16" creationId="{AC1557EC-4A73-6D5E-CC6D-62931451DEA2}"/>
          </ac:cxnSpMkLst>
        </pc:cxnChg>
        <pc:cxnChg chg="add mod">
          <ac:chgData name="Andreas Koksrud" userId="9d9beba6-c052-407a-8599-c781a677a996" providerId="ADAL" clId="{4C89AD2D-B60A-479F-9F95-9D423A06FAEA}" dt="2024-08-06T13:11:52.421" v="38403" actId="14100"/>
          <ac:cxnSpMkLst>
            <pc:docMk/>
            <pc:sldMk cId="204293732" sldId="1009"/>
            <ac:cxnSpMk id="21" creationId="{F2921D8A-B823-857B-75BD-14275745C8CB}"/>
          </ac:cxnSpMkLst>
        </pc:cxnChg>
        <pc:cxnChg chg="add mod">
          <ac:chgData name="Andreas Koksrud" userId="9d9beba6-c052-407a-8599-c781a677a996" providerId="ADAL" clId="{4C89AD2D-B60A-479F-9F95-9D423A06FAEA}" dt="2024-08-06T13:09:59.339" v="38244" actId="14100"/>
          <ac:cxnSpMkLst>
            <pc:docMk/>
            <pc:sldMk cId="204293732" sldId="1009"/>
            <ac:cxnSpMk id="25" creationId="{267E66C1-AFF1-F625-4563-8C222B7AF09A}"/>
          </ac:cxnSpMkLst>
        </pc:cxnChg>
      </pc:sldChg>
      <pc:sldChg chg="addSp delSp modSp add mod">
        <pc:chgData name="Andreas Koksrud" userId="9d9beba6-c052-407a-8599-c781a677a996" providerId="ADAL" clId="{4C89AD2D-B60A-479F-9F95-9D423A06FAEA}" dt="2024-08-06T12:54:17.888" v="37944" actId="1076"/>
        <pc:sldMkLst>
          <pc:docMk/>
          <pc:sldMk cId="1721478970" sldId="1010"/>
        </pc:sldMkLst>
        <pc:spChg chg="mod">
          <ac:chgData name="Andreas Koksrud" userId="9d9beba6-c052-407a-8599-c781a677a996" providerId="ADAL" clId="{4C89AD2D-B60A-479F-9F95-9D423A06FAEA}" dt="2024-08-06T12:48:06.631" v="37749" actId="6549"/>
          <ac:spMkLst>
            <pc:docMk/>
            <pc:sldMk cId="1721478970" sldId="1010"/>
            <ac:spMk id="6" creationId="{0D4648DA-4B5B-6E10-A6B4-1C4D081CE994}"/>
          </ac:spMkLst>
        </pc:spChg>
        <pc:spChg chg="mod">
          <ac:chgData name="Andreas Koksrud" userId="9d9beba6-c052-407a-8599-c781a677a996" providerId="ADAL" clId="{4C89AD2D-B60A-479F-9F95-9D423A06FAEA}" dt="2024-08-06T12:47:34.456" v="37706" actId="14100"/>
          <ac:spMkLst>
            <pc:docMk/>
            <pc:sldMk cId="1721478970" sldId="1010"/>
            <ac:spMk id="9" creationId="{EA9522FE-046D-6C60-1C30-3D9CC75D9B9F}"/>
          </ac:spMkLst>
        </pc:spChg>
        <pc:spChg chg="mod">
          <ac:chgData name="Andreas Koksrud" userId="9d9beba6-c052-407a-8599-c781a677a996" providerId="ADAL" clId="{4C89AD2D-B60A-479F-9F95-9D423A06FAEA}" dt="2024-08-06T12:47:43.342" v="37707" actId="14100"/>
          <ac:spMkLst>
            <pc:docMk/>
            <pc:sldMk cId="1721478970" sldId="1010"/>
            <ac:spMk id="10" creationId="{5737FA8F-D1D5-BE7D-F9C3-7B6CD30F3BC9}"/>
          </ac:spMkLst>
        </pc:spChg>
        <pc:spChg chg="add mod">
          <ac:chgData name="Andreas Koksrud" userId="9d9beba6-c052-407a-8599-c781a677a996" providerId="ADAL" clId="{4C89AD2D-B60A-479F-9F95-9D423A06FAEA}" dt="2024-08-06T12:50:10.460" v="37761"/>
          <ac:spMkLst>
            <pc:docMk/>
            <pc:sldMk cId="1721478970" sldId="1010"/>
            <ac:spMk id="13" creationId="{5009A4B6-5845-F246-3B85-058382DA43CC}"/>
          </ac:spMkLst>
        </pc:spChg>
        <pc:spChg chg="add mod">
          <ac:chgData name="Andreas Koksrud" userId="9d9beba6-c052-407a-8599-c781a677a996" providerId="ADAL" clId="{4C89AD2D-B60A-479F-9F95-9D423A06FAEA}" dt="2024-08-06T12:50:10.460" v="37761"/>
          <ac:spMkLst>
            <pc:docMk/>
            <pc:sldMk cId="1721478970" sldId="1010"/>
            <ac:spMk id="15" creationId="{2B4512CC-043C-8815-A8CA-BF12F414CD89}"/>
          </ac:spMkLst>
        </pc:spChg>
        <pc:spChg chg="add mod">
          <ac:chgData name="Andreas Koksrud" userId="9d9beba6-c052-407a-8599-c781a677a996" providerId="ADAL" clId="{4C89AD2D-B60A-479F-9F95-9D423A06FAEA}" dt="2024-08-06T12:50:10.460" v="37761"/>
          <ac:spMkLst>
            <pc:docMk/>
            <pc:sldMk cId="1721478970" sldId="1010"/>
            <ac:spMk id="16" creationId="{03F084D7-BCF8-298C-81A4-164B79657963}"/>
          </ac:spMkLst>
        </pc:spChg>
        <pc:spChg chg="add mod">
          <ac:chgData name="Andreas Koksrud" userId="9d9beba6-c052-407a-8599-c781a677a996" providerId="ADAL" clId="{4C89AD2D-B60A-479F-9F95-9D423A06FAEA}" dt="2024-08-06T12:50:10.460" v="37761"/>
          <ac:spMkLst>
            <pc:docMk/>
            <pc:sldMk cId="1721478970" sldId="1010"/>
            <ac:spMk id="17" creationId="{83249ECC-52F2-A82D-0EDA-AE73A36A3ADC}"/>
          </ac:spMkLst>
        </pc:spChg>
        <pc:spChg chg="add mod">
          <ac:chgData name="Andreas Koksrud" userId="9d9beba6-c052-407a-8599-c781a677a996" providerId="ADAL" clId="{4C89AD2D-B60A-479F-9F95-9D423A06FAEA}" dt="2024-08-06T12:50:10.460" v="37761"/>
          <ac:spMkLst>
            <pc:docMk/>
            <pc:sldMk cId="1721478970" sldId="1010"/>
            <ac:spMk id="19" creationId="{D061BFDF-D940-5741-27AB-E0574D99F604}"/>
          </ac:spMkLst>
        </pc:spChg>
        <pc:spChg chg="add mod">
          <ac:chgData name="Andreas Koksrud" userId="9d9beba6-c052-407a-8599-c781a677a996" providerId="ADAL" clId="{4C89AD2D-B60A-479F-9F95-9D423A06FAEA}" dt="2024-08-06T12:50:10.460" v="37761"/>
          <ac:spMkLst>
            <pc:docMk/>
            <pc:sldMk cId="1721478970" sldId="1010"/>
            <ac:spMk id="21" creationId="{DAEC36BE-70B3-A8BC-9233-95562E815701}"/>
          </ac:spMkLst>
        </pc:spChg>
        <pc:spChg chg="add mod">
          <ac:chgData name="Andreas Koksrud" userId="9d9beba6-c052-407a-8599-c781a677a996" providerId="ADAL" clId="{4C89AD2D-B60A-479F-9F95-9D423A06FAEA}" dt="2024-08-06T12:51:34.679" v="37779" actId="14100"/>
          <ac:spMkLst>
            <pc:docMk/>
            <pc:sldMk cId="1721478970" sldId="1010"/>
            <ac:spMk id="24" creationId="{54106520-7F2D-C319-1F88-9EA7642B935A}"/>
          </ac:spMkLst>
        </pc:spChg>
        <pc:spChg chg="add mod">
          <ac:chgData name="Andreas Koksrud" userId="9d9beba6-c052-407a-8599-c781a677a996" providerId="ADAL" clId="{4C89AD2D-B60A-479F-9F95-9D423A06FAEA}" dt="2024-08-06T12:51:34.679" v="37779" actId="14100"/>
          <ac:spMkLst>
            <pc:docMk/>
            <pc:sldMk cId="1721478970" sldId="1010"/>
            <ac:spMk id="25" creationId="{64682E0C-7F56-1050-7FC1-CE0C576E093D}"/>
          </ac:spMkLst>
        </pc:spChg>
        <pc:spChg chg="add mod">
          <ac:chgData name="Andreas Koksrud" userId="9d9beba6-c052-407a-8599-c781a677a996" providerId="ADAL" clId="{4C89AD2D-B60A-479F-9F95-9D423A06FAEA}" dt="2024-08-06T12:51:34.679" v="37779" actId="14100"/>
          <ac:spMkLst>
            <pc:docMk/>
            <pc:sldMk cId="1721478970" sldId="1010"/>
            <ac:spMk id="27" creationId="{A102DBCC-132A-48BD-5804-1EF6F75E96E2}"/>
          </ac:spMkLst>
        </pc:spChg>
        <pc:spChg chg="add mod">
          <ac:chgData name="Andreas Koksrud" userId="9d9beba6-c052-407a-8599-c781a677a996" providerId="ADAL" clId="{4C89AD2D-B60A-479F-9F95-9D423A06FAEA}" dt="2024-08-06T12:52:18.655" v="37813" actId="1076"/>
          <ac:spMkLst>
            <pc:docMk/>
            <pc:sldMk cId="1721478970" sldId="1010"/>
            <ac:spMk id="28" creationId="{3F8B869B-8A47-76AC-CE67-9FFEB127D972}"/>
          </ac:spMkLst>
        </pc:spChg>
        <pc:spChg chg="add del mod">
          <ac:chgData name="Andreas Koksrud" userId="9d9beba6-c052-407a-8599-c781a677a996" providerId="ADAL" clId="{4C89AD2D-B60A-479F-9F95-9D423A06FAEA}" dt="2024-08-06T12:51:59.184" v="37800" actId="478"/>
          <ac:spMkLst>
            <pc:docMk/>
            <pc:sldMk cId="1721478970" sldId="1010"/>
            <ac:spMk id="30" creationId="{2B93B8ED-6830-B5D1-2AA9-C868B98951F7}"/>
          </ac:spMkLst>
        </pc:spChg>
        <pc:spChg chg="add del mod">
          <ac:chgData name="Andreas Koksrud" userId="9d9beba6-c052-407a-8599-c781a677a996" providerId="ADAL" clId="{4C89AD2D-B60A-479F-9F95-9D423A06FAEA}" dt="2024-08-06T12:52:01.925" v="37801" actId="478"/>
          <ac:spMkLst>
            <pc:docMk/>
            <pc:sldMk cId="1721478970" sldId="1010"/>
            <ac:spMk id="31" creationId="{B777939B-065B-7311-5854-84D33DC9D28F}"/>
          </ac:spMkLst>
        </pc:spChg>
        <pc:spChg chg="add mod">
          <ac:chgData name="Andreas Koksrud" userId="9d9beba6-c052-407a-8599-c781a677a996" providerId="ADAL" clId="{4C89AD2D-B60A-479F-9F95-9D423A06FAEA}" dt="2024-08-06T12:52:37.908" v="37840" actId="20577"/>
          <ac:spMkLst>
            <pc:docMk/>
            <pc:sldMk cId="1721478970" sldId="1010"/>
            <ac:spMk id="33" creationId="{57157685-BEA4-F630-D38E-D16BBD7E9ED5}"/>
          </ac:spMkLst>
        </pc:spChg>
        <pc:spChg chg="add mod">
          <ac:chgData name="Andreas Koksrud" userId="9d9beba6-c052-407a-8599-c781a677a996" providerId="ADAL" clId="{4C89AD2D-B60A-479F-9F95-9D423A06FAEA}" dt="2024-08-06T12:52:45.384" v="37846" actId="14100"/>
          <ac:spMkLst>
            <pc:docMk/>
            <pc:sldMk cId="1721478970" sldId="1010"/>
            <ac:spMk id="35" creationId="{E33A3144-AB76-D665-5D7F-A55982D79C24}"/>
          </ac:spMkLst>
        </pc:spChg>
        <pc:spChg chg="add mod">
          <ac:chgData name="Andreas Koksrud" userId="9d9beba6-c052-407a-8599-c781a677a996" providerId="ADAL" clId="{4C89AD2D-B60A-479F-9F95-9D423A06FAEA}" dt="2024-08-06T12:52:56.233" v="37847"/>
          <ac:spMkLst>
            <pc:docMk/>
            <pc:sldMk cId="1721478970" sldId="1010"/>
            <ac:spMk id="36" creationId="{8C0EB85A-16C0-5ECE-678C-03D4A18B86C2}"/>
          </ac:spMkLst>
        </pc:spChg>
        <pc:spChg chg="add mod">
          <ac:chgData name="Andreas Koksrud" userId="9d9beba6-c052-407a-8599-c781a677a996" providerId="ADAL" clId="{4C89AD2D-B60A-479F-9F95-9D423A06FAEA}" dt="2024-08-06T12:53:46.256" v="37940" actId="14100"/>
          <ac:spMkLst>
            <pc:docMk/>
            <pc:sldMk cId="1721478970" sldId="1010"/>
            <ac:spMk id="37" creationId="{1005F7BD-A479-5551-3A94-06DB67A1E752}"/>
          </ac:spMkLst>
        </pc:spChg>
        <pc:spChg chg="mod">
          <ac:chgData name="Andreas Koksrud" userId="9d9beba6-c052-407a-8599-c781a677a996" providerId="ADAL" clId="{4C89AD2D-B60A-479F-9F95-9D423A06FAEA}" dt="2024-08-06T12:46:31.170" v="37690" actId="20577"/>
          <ac:spMkLst>
            <pc:docMk/>
            <pc:sldMk cId="1721478970" sldId="1010"/>
            <ac:spMk id="180" creationId="{00000000-0000-0000-0000-000000000000}"/>
          </ac:spMkLst>
        </pc:spChg>
        <pc:picChg chg="add mod ord modCrop">
          <ac:chgData name="Andreas Koksrud" userId="9d9beba6-c052-407a-8599-c781a677a996" providerId="ADAL" clId="{4C89AD2D-B60A-479F-9F95-9D423A06FAEA}" dt="2024-08-06T12:50:14.520" v="37763" actId="1076"/>
          <ac:picMkLst>
            <pc:docMk/>
            <pc:sldMk cId="1721478970" sldId="1010"/>
            <ac:picMk id="2" creationId="{D8CDA3AC-6649-E659-7206-5824A1C01BD1}"/>
          </ac:picMkLst>
        </pc:picChg>
        <pc:picChg chg="add mod ord">
          <ac:chgData name="Andreas Koksrud" userId="9d9beba6-c052-407a-8599-c781a677a996" providerId="ADAL" clId="{4C89AD2D-B60A-479F-9F95-9D423A06FAEA}" dt="2024-08-06T12:50:53.724" v="37772" actId="34135"/>
          <ac:picMkLst>
            <pc:docMk/>
            <pc:sldMk cId="1721478970" sldId="1010"/>
            <ac:picMk id="12" creationId="{D712A047-6D55-93B2-8073-B289E19D75BD}"/>
          </ac:picMkLst>
        </pc:picChg>
        <pc:picChg chg="del">
          <ac:chgData name="Andreas Koksrud" userId="9d9beba6-c052-407a-8599-c781a677a996" providerId="ADAL" clId="{4C89AD2D-B60A-479F-9F95-9D423A06FAEA}" dt="2024-08-06T12:46:40.337" v="37691" actId="478"/>
          <ac:picMkLst>
            <pc:docMk/>
            <pc:sldMk cId="1721478970" sldId="1010"/>
            <ac:picMk id="14" creationId="{34B80D8D-28CA-A753-5C59-71D512055FD0}"/>
          </ac:picMkLst>
        </pc:picChg>
        <pc:picChg chg="del">
          <ac:chgData name="Andreas Koksrud" userId="9d9beba6-c052-407a-8599-c781a677a996" providerId="ADAL" clId="{4C89AD2D-B60A-479F-9F95-9D423A06FAEA}" dt="2024-08-06T12:49:08.569" v="37751" actId="478"/>
          <ac:picMkLst>
            <pc:docMk/>
            <pc:sldMk cId="1721478970" sldId="1010"/>
            <ac:picMk id="18" creationId="{A356CE13-1D38-7645-880F-A5DCBC74F3D1}"/>
          </ac:picMkLst>
        </pc:picChg>
        <pc:picChg chg="del">
          <ac:chgData name="Andreas Koksrud" userId="9d9beba6-c052-407a-8599-c781a677a996" providerId="ADAL" clId="{4C89AD2D-B60A-479F-9F95-9D423A06FAEA}" dt="2024-08-06T12:49:11.145" v="37754" actId="478"/>
          <ac:picMkLst>
            <pc:docMk/>
            <pc:sldMk cId="1721478970" sldId="1010"/>
            <ac:picMk id="20" creationId="{69901157-AF83-E86B-B56A-DEF711529082}"/>
          </ac:picMkLst>
        </pc:picChg>
        <pc:picChg chg="del">
          <ac:chgData name="Andreas Koksrud" userId="9d9beba6-c052-407a-8599-c781a677a996" providerId="ADAL" clId="{4C89AD2D-B60A-479F-9F95-9D423A06FAEA}" dt="2024-08-06T12:49:12.027" v="37755" actId="478"/>
          <ac:picMkLst>
            <pc:docMk/>
            <pc:sldMk cId="1721478970" sldId="1010"/>
            <ac:picMk id="22" creationId="{149DD14F-5045-F81E-96FA-0A9B4B309FF8}"/>
          </ac:picMkLst>
        </pc:picChg>
        <pc:picChg chg="del">
          <ac:chgData name="Andreas Koksrud" userId="9d9beba6-c052-407a-8599-c781a677a996" providerId="ADAL" clId="{4C89AD2D-B60A-479F-9F95-9D423A06FAEA}" dt="2024-08-06T12:49:19.236" v="37757" actId="478"/>
          <ac:picMkLst>
            <pc:docMk/>
            <pc:sldMk cId="1721478970" sldId="1010"/>
            <ac:picMk id="32" creationId="{F8DA2683-BDFE-F449-57CB-F72B8877350B}"/>
          </ac:picMkLst>
        </pc:picChg>
        <pc:picChg chg="del">
          <ac:chgData name="Andreas Koksrud" userId="9d9beba6-c052-407a-8599-c781a677a996" providerId="ADAL" clId="{4C89AD2D-B60A-479F-9F95-9D423A06FAEA}" dt="2024-08-06T12:49:03.393" v="37750" actId="478"/>
          <ac:picMkLst>
            <pc:docMk/>
            <pc:sldMk cId="1721478970" sldId="1010"/>
            <ac:picMk id="34" creationId="{E734843C-18F0-BB37-5A4F-3FEF0381F50C}"/>
          </ac:picMkLst>
        </pc:picChg>
        <pc:picChg chg="add mod">
          <ac:chgData name="Andreas Koksrud" userId="9d9beba6-c052-407a-8599-c781a677a996" providerId="ADAL" clId="{4C89AD2D-B60A-479F-9F95-9D423A06FAEA}" dt="2024-08-06T12:54:17.888" v="37944" actId="1076"/>
          <ac:picMkLst>
            <pc:docMk/>
            <pc:sldMk cId="1721478970" sldId="1010"/>
            <ac:picMk id="39" creationId="{1FFC585D-72E7-C0AA-12D8-79321C7135B1}"/>
          </ac:picMkLst>
        </pc:picChg>
        <pc:cxnChg chg="mod">
          <ac:chgData name="Andreas Koksrud" userId="9d9beba6-c052-407a-8599-c781a677a996" providerId="ADAL" clId="{4C89AD2D-B60A-479F-9F95-9D423A06FAEA}" dt="2024-08-06T12:47:53.766" v="37726" actId="14100"/>
          <ac:cxnSpMkLst>
            <pc:docMk/>
            <pc:sldMk cId="1721478970" sldId="1010"/>
            <ac:cxnSpMk id="8" creationId="{6DB23AA1-8A0B-5B86-3A9C-F1363D6B2A91}"/>
          </ac:cxnSpMkLst>
        </pc:cxnChg>
        <pc:cxnChg chg="del">
          <ac:chgData name="Andreas Koksrud" userId="9d9beba6-c052-407a-8599-c781a677a996" providerId="ADAL" clId="{4C89AD2D-B60A-479F-9F95-9D423A06FAEA}" dt="2024-08-06T12:49:09.696" v="37752" actId="478"/>
          <ac:cxnSpMkLst>
            <pc:docMk/>
            <pc:sldMk cId="1721478970" sldId="1010"/>
            <ac:cxnSpMk id="23" creationId="{E688358A-2472-8643-1ECF-1FAB3B17AEA4}"/>
          </ac:cxnSpMkLst>
        </pc:cxnChg>
        <pc:cxnChg chg="del">
          <ac:chgData name="Andreas Koksrud" userId="9d9beba6-c052-407a-8599-c781a677a996" providerId="ADAL" clId="{4C89AD2D-B60A-479F-9F95-9D423A06FAEA}" dt="2024-08-06T12:49:10.411" v="37753" actId="478"/>
          <ac:cxnSpMkLst>
            <pc:docMk/>
            <pc:sldMk cId="1721478970" sldId="1010"/>
            <ac:cxnSpMk id="26" creationId="{34096284-9148-45DA-E801-137CB0846677}"/>
          </ac:cxnSpMkLst>
        </pc:cxnChg>
        <pc:cxnChg chg="del mod">
          <ac:chgData name="Andreas Koksrud" userId="9d9beba6-c052-407a-8599-c781a677a996" providerId="ADAL" clId="{4C89AD2D-B60A-479F-9F95-9D423A06FAEA}" dt="2024-08-06T12:49:14.768" v="37756" actId="478"/>
          <ac:cxnSpMkLst>
            <pc:docMk/>
            <pc:sldMk cId="1721478970" sldId="1010"/>
            <ac:cxnSpMk id="29" creationId="{39D92218-74E7-6BA5-D3CE-E67955A4490A}"/>
          </ac:cxnSpMkLst>
        </pc:cxnChg>
      </pc:sldChg>
      <pc:sldChg chg="addSp modSp add mod">
        <pc:chgData name="Andreas Koksrud" userId="9d9beba6-c052-407a-8599-c781a677a996" providerId="ADAL" clId="{4C89AD2D-B60A-479F-9F95-9D423A06FAEA}" dt="2024-08-06T18:20:11.363" v="40097" actId="14100"/>
        <pc:sldMkLst>
          <pc:docMk/>
          <pc:sldMk cId="653559357" sldId="1011"/>
        </pc:sldMkLst>
        <pc:spChg chg="mod">
          <ac:chgData name="Andreas Koksrud" userId="9d9beba6-c052-407a-8599-c781a677a996" providerId="ADAL" clId="{4C89AD2D-B60A-479F-9F95-9D423A06FAEA}" dt="2024-08-06T18:06:55.213" v="39813" actId="20577"/>
          <ac:spMkLst>
            <pc:docMk/>
            <pc:sldMk cId="653559357" sldId="1011"/>
            <ac:spMk id="180" creationId="{00000000-0000-0000-0000-000000000000}"/>
          </ac:spMkLst>
        </pc:spChg>
        <pc:spChg chg="mod">
          <ac:chgData name="Andreas Koksrud" userId="9d9beba6-c052-407a-8599-c781a677a996" providerId="ADAL" clId="{4C89AD2D-B60A-479F-9F95-9D423A06FAEA}" dt="2024-08-06T18:18:50.645" v="40086" actId="20577"/>
          <ac:spMkLst>
            <pc:docMk/>
            <pc:sldMk cId="653559357" sldId="1011"/>
            <ac:spMk id="181" creationId="{00000000-0000-0000-0000-000000000000}"/>
          </ac:spMkLst>
        </pc:spChg>
        <pc:picChg chg="add mod">
          <ac:chgData name="Andreas Koksrud" userId="9d9beba6-c052-407a-8599-c781a677a996" providerId="ADAL" clId="{4C89AD2D-B60A-479F-9F95-9D423A06FAEA}" dt="2024-08-06T18:19:46.462" v="40092" actId="14100"/>
          <ac:picMkLst>
            <pc:docMk/>
            <pc:sldMk cId="653559357" sldId="1011"/>
            <ac:picMk id="5" creationId="{C049DB05-19C9-75CF-1716-033099892C22}"/>
          </ac:picMkLst>
        </pc:picChg>
        <pc:picChg chg="add mod">
          <ac:chgData name="Andreas Koksrud" userId="9d9beba6-c052-407a-8599-c781a677a996" providerId="ADAL" clId="{4C89AD2D-B60A-479F-9F95-9D423A06FAEA}" dt="2024-08-06T18:19:41.252" v="40090" actId="1076"/>
          <ac:picMkLst>
            <pc:docMk/>
            <pc:sldMk cId="653559357" sldId="1011"/>
            <ac:picMk id="7" creationId="{570286E5-094F-0920-9DAE-C4D4F72E6333}"/>
          </ac:picMkLst>
        </pc:picChg>
        <pc:cxnChg chg="add mod">
          <ac:chgData name="Andreas Koksrud" userId="9d9beba6-c052-407a-8599-c781a677a996" providerId="ADAL" clId="{4C89AD2D-B60A-479F-9F95-9D423A06FAEA}" dt="2024-08-06T18:20:00.956" v="40095" actId="14100"/>
          <ac:cxnSpMkLst>
            <pc:docMk/>
            <pc:sldMk cId="653559357" sldId="1011"/>
            <ac:cxnSpMk id="8" creationId="{1FE24919-990F-8045-C81C-E62A932DC4D9}"/>
          </ac:cxnSpMkLst>
        </pc:cxnChg>
        <pc:cxnChg chg="add mod">
          <ac:chgData name="Andreas Koksrud" userId="9d9beba6-c052-407a-8599-c781a677a996" providerId="ADAL" clId="{4C89AD2D-B60A-479F-9F95-9D423A06FAEA}" dt="2024-08-06T18:20:11.363" v="40097" actId="14100"/>
          <ac:cxnSpMkLst>
            <pc:docMk/>
            <pc:sldMk cId="653559357" sldId="1011"/>
            <ac:cxnSpMk id="10" creationId="{1B710D42-F9CC-B8D3-F2EB-19D5514CCDBE}"/>
          </ac:cxnSpMkLst>
        </pc:cxnChg>
      </pc:sldChg>
    </pc:docChg>
  </pc:docChgLst>
  <pc:docChgLst>
    <pc:chgData name="Koksrud Andreas" userId="9d9beba6-c052-407a-8599-c781a677a996" providerId="ADAL" clId="{905ADE08-F996-4E61-A704-9E9FFC9B393E}"/>
    <pc:docChg chg="undo custSel addSld delSld modSld sldOrd addSection modSection">
      <pc:chgData name="Koksrud Andreas" userId="9d9beba6-c052-407a-8599-c781a677a996" providerId="ADAL" clId="{905ADE08-F996-4E61-A704-9E9FFC9B393E}" dt="2023-12-13T20:51:15.061" v="3243" actId="20577"/>
      <pc:docMkLst>
        <pc:docMk/>
      </pc:docMkLst>
      <pc:sldChg chg="modSp mod">
        <pc:chgData name="Koksrud Andreas" userId="9d9beba6-c052-407a-8599-c781a677a996" providerId="ADAL" clId="{905ADE08-F996-4E61-A704-9E9FFC9B393E}" dt="2023-12-11T15:23:58.322" v="60" actId="20577"/>
        <pc:sldMkLst>
          <pc:docMk/>
          <pc:sldMk cId="697137886" sldId="679"/>
        </pc:sldMkLst>
        <pc:spChg chg="mod">
          <ac:chgData name="Koksrud Andreas" userId="9d9beba6-c052-407a-8599-c781a677a996" providerId="ADAL" clId="{905ADE08-F996-4E61-A704-9E9FFC9B393E}" dt="2023-12-11T15:23:47.067" v="23" actId="20577"/>
          <ac:spMkLst>
            <pc:docMk/>
            <pc:sldMk cId="697137886" sldId="679"/>
            <ac:spMk id="2" creationId="{00000000-0000-0000-0000-000000000000}"/>
          </ac:spMkLst>
        </pc:spChg>
        <pc:spChg chg="mod">
          <ac:chgData name="Koksrud Andreas" userId="9d9beba6-c052-407a-8599-c781a677a996" providerId="ADAL" clId="{905ADE08-F996-4E61-A704-9E9FFC9B393E}" dt="2023-12-11T15:23:58.322" v="60" actId="20577"/>
          <ac:spMkLst>
            <pc:docMk/>
            <pc:sldMk cId="697137886" sldId="679"/>
            <ac:spMk id="3" creationId="{00000000-0000-0000-0000-000000000000}"/>
          </ac:spMkLst>
        </pc:spChg>
      </pc:sldChg>
      <pc:sldChg chg="modSp mod">
        <pc:chgData name="Koksrud Andreas" userId="9d9beba6-c052-407a-8599-c781a677a996" providerId="ADAL" clId="{905ADE08-F996-4E61-A704-9E9FFC9B393E}" dt="2023-12-13T06:40:00.683" v="2549" actId="15"/>
        <pc:sldMkLst>
          <pc:docMk/>
          <pc:sldMk cId="267941889" sldId="776"/>
        </pc:sldMkLst>
        <pc:spChg chg="mod">
          <ac:chgData name="Koksrud Andreas" userId="9d9beba6-c052-407a-8599-c781a677a996" providerId="ADAL" clId="{905ADE08-F996-4E61-A704-9E9FFC9B393E}" dt="2023-12-13T06:40:00.683" v="2549" actId="15"/>
          <ac:spMkLst>
            <pc:docMk/>
            <pc:sldMk cId="267941889" sldId="776"/>
            <ac:spMk id="2" creationId="{9DFEA761-9758-CCB6-454F-76D77B537567}"/>
          </ac:spMkLst>
        </pc:spChg>
      </pc:sldChg>
      <pc:sldChg chg="modSp mod">
        <pc:chgData name="Koksrud Andreas" userId="9d9beba6-c052-407a-8599-c781a677a996" providerId="ADAL" clId="{905ADE08-F996-4E61-A704-9E9FFC9B393E}" dt="2023-12-13T06:51:31.478" v="2594" actId="20577"/>
        <pc:sldMkLst>
          <pc:docMk/>
          <pc:sldMk cId="3268319793" sldId="777"/>
        </pc:sldMkLst>
        <pc:spChg chg="mod">
          <ac:chgData name="Koksrud Andreas" userId="9d9beba6-c052-407a-8599-c781a677a996" providerId="ADAL" clId="{905ADE08-F996-4E61-A704-9E9FFC9B393E}" dt="2023-12-13T06:51:31.478" v="2594" actId="20577"/>
          <ac:spMkLst>
            <pc:docMk/>
            <pc:sldMk cId="3268319793" sldId="777"/>
            <ac:spMk id="181" creationId="{00000000-0000-0000-0000-000000000000}"/>
          </ac:spMkLst>
        </pc:spChg>
      </pc:sldChg>
      <pc:sldChg chg="addSp delSp modSp mod">
        <pc:chgData name="Koksrud Andreas" userId="9d9beba6-c052-407a-8599-c781a677a996" providerId="ADAL" clId="{905ADE08-F996-4E61-A704-9E9FFC9B393E}" dt="2023-12-11T15:37:46.693" v="1354" actId="20577"/>
        <pc:sldMkLst>
          <pc:docMk/>
          <pc:sldMk cId="1881751481" sldId="782"/>
        </pc:sldMkLst>
        <pc:spChg chg="mod">
          <ac:chgData name="Koksrud Andreas" userId="9d9beba6-c052-407a-8599-c781a677a996" providerId="ADAL" clId="{905ADE08-F996-4E61-A704-9E9FFC9B393E}" dt="2023-12-11T15:25:59.337" v="98" actId="20577"/>
          <ac:spMkLst>
            <pc:docMk/>
            <pc:sldMk cId="1881751481" sldId="782"/>
            <ac:spMk id="180" creationId="{00000000-0000-0000-0000-000000000000}"/>
          </ac:spMkLst>
        </pc:spChg>
        <pc:spChg chg="mod">
          <ac:chgData name="Koksrud Andreas" userId="9d9beba6-c052-407a-8599-c781a677a996" providerId="ADAL" clId="{905ADE08-F996-4E61-A704-9E9FFC9B393E}" dt="2023-12-11T15:37:46.693" v="1354" actId="20577"/>
          <ac:spMkLst>
            <pc:docMk/>
            <pc:sldMk cId="1881751481" sldId="782"/>
            <ac:spMk id="181" creationId="{00000000-0000-0000-0000-000000000000}"/>
          </ac:spMkLst>
        </pc:spChg>
        <pc:graphicFrameChg chg="add del mod">
          <ac:chgData name="Koksrud Andreas" userId="9d9beba6-c052-407a-8599-c781a677a996" providerId="ADAL" clId="{905ADE08-F996-4E61-A704-9E9FFC9B393E}" dt="2023-12-11T15:25:06.415" v="62"/>
          <ac:graphicFrameMkLst>
            <pc:docMk/>
            <pc:sldMk cId="1881751481" sldId="782"/>
            <ac:graphicFrameMk id="2" creationId="{CC52BEE3-323F-0ED8-AC1E-F5E024C42E73}"/>
          </ac:graphicFrameMkLst>
        </pc:graphicFrameChg>
      </pc:sldChg>
      <pc:sldChg chg="del">
        <pc:chgData name="Koksrud Andreas" userId="9d9beba6-c052-407a-8599-c781a677a996" providerId="ADAL" clId="{905ADE08-F996-4E61-A704-9E9FFC9B393E}" dt="2023-12-11T15:32:38.827" v="738" actId="47"/>
        <pc:sldMkLst>
          <pc:docMk/>
          <pc:sldMk cId="1235100158" sldId="796"/>
        </pc:sldMkLst>
      </pc:sldChg>
      <pc:sldChg chg="addSp modSp mod">
        <pc:chgData name="Koksrud Andreas" userId="9d9beba6-c052-407a-8599-c781a677a996" providerId="ADAL" clId="{905ADE08-F996-4E61-A704-9E9FFC9B393E}" dt="2023-12-13T06:47:54.037" v="2585" actId="20577"/>
        <pc:sldMkLst>
          <pc:docMk/>
          <pc:sldMk cId="590634226" sldId="798"/>
        </pc:sldMkLst>
        <pc:spChg chg="mod">
          <ac:chgData name="Koksrud Andreas" userId="9d9beba6-c052-407a-8599-c781a677a996" providerId="ADAL" clId="{905ADE08-F996-4E61-A704-9E9FFC9B393E}" dt="2023-12-13T06:47:54.037" v="2585" actId="20577"/>
          <ac:spMkLst>
            <pc:docMk/>
            <pc:sldMk cId="590634226" sldId="798"/>
            <ac:spMk id="181" creationId="{00000000-0000-0000-0000-000000000000}"/>
          </ac:spMkLst>
        </pc:spChg>
        <pc:picChg chg="add mod">
          <ac:chgData name="Koksrud Andreas" userId="9d9beba6-c052-407a-8599-c781a677a996" providerId="ADAL" clId="{905ADE08-F996-4E61-A704-9E9FFC9B393E}" dt="2023-12-13T06:44:30.665" v="2566" actId="1076"/>
          <ac:picMkLst>
            <pc:docMk/>
            <pc:sldMk cId="590634226" sldId="798"/>
            <ac:picMk id="4" creationId="{3268E2CD-034A-0355-88E6-A9987142F20D}"/>
          </ac:picMkLst>
        </pc:picChg>
      </pc:sldChg>
      <pc:sldChg chg="modSp mod">
        <pc:chgData name="Koksrud Andreas" userId="9d9beba6-c052-407a-8599-c781a677a996" providerId="ADAL" clId="{905ADE08-F996-4E61-A704-9E9FFC9B393E}" dt="2023-12-13T20:51:15.061" v="3243" actId="20577"/>
        <pc:sldMkLst>
          <pc:docMk/>
          <pc:sldMk cId="1792322963" sldId="799"/>
        </pc:sldMkLst>
        <pc:spChg chg="mod">
          <ac:chgData name="Koksrud Andreas" userId="9d9beba6-c052-407a-8599-c781a677a996" providerId="ADAL" clId="{905ADE08-F996-4E61-A704-9E9FFC9B393E}" dt="2023-12-13T20:51:15.061" v="3243" actId="20577"/>
          <ac:spMkLst>
            <pc:docMk/>
            <pc:sldMk cId="1792322963" sldId="799"/>
            <ac:spMk id="3" creationId="{6DBAC8E0-D9CE-6A68-DA2F-CA5F6C327794}"/>
          </ac:spMkLst>
        </pc:spChg>
      </pc:sldChg>
      <pc:sldChg chg="modSp mod">
        <pc:chgData name="Koksrud Andreas" userId="9d9beba6-c052-407a-8599-c781a677a996" providerId="ADAL" clId="{905ADE08-F996-4E61-A704-9E9FFC9B393E}" dt="2023-12-11T15:32:35.532" v="737" actId="20577"/>
        <pc:sldMkLst>
          <pc:docMk/>
          <pc:sldMk cId="4143839114" sldId="803"/>
        </pc:sldMkLst>
        <pc:spChg chg="mod">
          <ac:chgData name="Koksrud Andreas" userId="9d9beba6-c052-407a-8599-c781a677a996" providerId="ADAL" clId="{905ADE08-F996-4E61-A704-9E9FFC9B393E}" dt="2023-12-11T15:32:35.532" v="737" actId="20577"/>
          <ac:spMkLst>
            <pc:docMk/>
            <pc:sldMk cId="4143839114" sldId="803"/>
            <ac:spMk id="181" creationId="{00000000-0000-0000-0000-000000000000}"/>
          </ac:spMkLst>
        </pc:spChg>
      </pc:sldChg>
      <pc:sldChg chg="addSp delSp modSp mod">
        <pc:chgData name="Koksrud Andreas" userId="9d9beba6-c052-407a-8599-c781a677a996" providerId="ADAL" clId="{905ADE08-F996-4E61-A704-9E9FFC9B393E}" dt="2023-12-13T06:38:23.920" v="2547" actId="20577"/>
        <pc:sldMkLst>
          <pc:docMk/>
          <pc:sldMk cId="197388729" sldId="808"/>
        </pc:sldMkLst>
        <pc:spChg chg="add del mod">
          <ac:chgData name="Koksrud Andreas" userId="9d9beba6-c052-407a-8599-c781a677a996" providerId="ADAL" clId="{905ADE08-F996-4E61-A704-9E9FFC9B393E}" dt="2023-12-13T06:37:23.083" v="2485" actId="478"/>
          <ac:spMkLst>
            <pc:docMk/>
            <pc:sldMk cId="197388729" sldId="808"/>
            <ac:spMk id="5" creationId="{6BD46638-F78C-CE17-1726-774BC18C60AD}"/>
          </ac:spMkLst>
        </pc:spChg>
        <pc:spChg chg="add mod">
          <ac:chgData name="Koksrud Andreas" userId="9d9beba6-c052-407a-8599-c781a677a996" providerId="ADAL" clId="{905ADE08-F996-4E61-A704-9E9FFC9B393E}" dt="2023-12-13T06:38:23.920" v="2547" actId="20577"/>
          <ac:spMkLst>
            <pc:docMk/>
            <pc:sldMk cId="197388729" sldId="808"/>
            <ac:spMk id="6" creationId="{368EF28D-23AD-D8A3-05B5-AAD612FE36D2}"/>
          </ac:spMkLst>
        </pc:spChg>
      </pc:sldChg>
      <pc:sldChg chg="modSp add mod">
        <pc:chgData name="Koksrud Andreas" userId="9d9beba6-c052-407a-8599-c781a677a996" providerId="ADAL" clId="{905ADE08-F996-4E61-A704-9E9FFC9B393E}" dt="2023-12-11T15:30:38.784" v="679" actId="20577"/>
        <pc:sldMkLst>
          <pc:docMk/>
          <pc:sldMk cId="67928958" sldId="831"/>
        </pc:sldMkLst>
        <pc:spChg chg="mod">
          <ac:chgData name="Koksrud Andreas" userId="9d9beba6-c052-407a-8599-c781a677a996" providerId="ADAL" clId="{905ADE08-F996-4E61-A704-9E9FFC9B393E}" dt="2023-12-11T15:29:29.307" v="439" actId="20577"/>
          <ac:spMkLst>
            <pc:docMk/>
            <pc:sldMk cId="67928958" sldId="831"/>
            <ac:spMk id="180" creationId="{00000000-0000-0000-0000-000000000000}"/>
          </ac:spMkLst>
        </pc:spChg>
        <pc:spChg chg="mod">
          <ac:chgData name="Koksrud Andreas" userId="9d9beba6-c052-407a-8599-c781a677a996" providerId="ADAL" clId="{905ADE08-F996-4E61-A704-9E9FFC9B393E}" dt="2023-12-11T15:30:38.784" v="679" actId="20577"/>
          <ac:spMkLst>
            <pc:docMk/>
            <pc:sldMk cId="67928958" sldId="831"/>
            <ac:spMk id="181" creationId="{00000000-0000-0000-0000-000000000000}"/>
          </ac:spMkLst>
        </pc:spChg>
      </pc:sldChg>
      <pc:sldChg chg="modSp add mod">
        <pc:chgData name="Koksrud Andreas" userId="9d9beba6-c052-407a-8599-c781a677a996" providerId="ADAL" clId="{905ADE08-F996-4E61-A704-9E9FFC9B393E}" dt="2023-12-11T15:32:00.972" v="736" actId="20577"/>
        <pc:sldMkLst>
          <pc:docMk/>
          <pc:sldMk cId="1745852061" sldId="832"/>
        </pc:sldMkLst>
        <pc:spChg chg="mod">
          <ac:chgData name="Koksrud Andreas" userId="9d9beba6-c052-407a-8599-c781a677a996" providerId="ADAL" clId="{905ADE08-F996-4E61-A704-9E9FFC9B393E}" dt="2023-12-11T15:31:42.860" v="685" actId="20577"/>
          <ac:spMkLst>
            <pc:docMk/>
            <pc:sldMk cId="1745852061" sldId="832"/>
            <ac:spMk id="180" creationId="{00000000-0000-0000-0000-000000000000}"/>
          </ac:spMkLst>
        </pc:spChg>
        <pc:spChg chg="mod">
          <ac:chgData name="Koksrud Andreas" userId="9d9beba6-c052-407a-8599-c781a677a996" providerId="ADAL" clId="{905ADE08-F996-4E61-A704-9E9FFC9B393E}" dt="2023-12-11T15:32:00.972" v="736" actId="20577"/>
          <ac:spMkLst>
            <pc:docMk/>
            <pc:sldMk cId="1745852061" sldId="832"/>
            <ac:spMk id="181" creationId="{00000000-0000-0000-0000-000000000000}"/>
          </ac:spMkLst>
        </pc:spChg>
      </pc:sldChg>
      <pc:sldChg chg="modSp add mod">
        <pc:chgData name="Koksrud Andreas" userId="9d9beba6-c052-407a-8599-c781a677a996" providerId="ADAL" clId="{905ADE08-F996-4E61-A704-9E9FFC9B393E}" dt="2023-12-11T15:33:18.144" v="824" actId="20577"/>
        <pc:sldMkLst>
          <pc:docMk/>
          <pc:sldMk cId="1408972888" sldId="833"/>
        </pc:sldMkLst>
        <pc:spChg chg="mod">
          <ac:chgData name="Koksrud Andreas" userId="9d9beba6-c052-407a-8599-c781a677a996" providerId="ADAL" clId="{905ADE08-F996-4E61-A704-9E9FFC9B393E}" dt="2023-12-11T15:33:18.144" v="824" actId="20577"/>
          <ac:spMkLst>
            <pc:docMk/>
            <pc:sldMk cId="1408972888" sldId="833"/>
            <ac:spMk id="181" creationId="{00000000-0000-0000-0000-000000000000}"/>
          </ac:spMkLst>
        </pc:spChg>
      </pc:sldChg>
      <pc:sldChg chg="modSp add mod">
        <pc:chgData name="Koksrud Andreas" userId="9d9beba6-c052-407a-8599-c781a677a996" providerId="ADAL" clId="{905ADE08-F996-4E61-A704-9E9FFC9B393E}" dt="2023-12-11T15:33:34.143" v="856" actId="20577"/>
        <pc:sldMkLst>
          <pc:docMk/>
          <pc:sldMk cId="4111253885" sldId="834"/>
        </pc:sldMkLst>
        <pc:spChg chg="mod">
          <ac:chgData name="Koksrud Andreas" userId="9d9beba6-c052-407a-8599-c781a677a996" providerId="ADAL" clId="{905ADE08-F996-4E61-A704-9E9FFC9B393E}" dt="2023-12-11T15:33:34.143" v="856" actId="20577"/>
          <ac:spMkLst>
            <pc:docMk/>
            <pc:sldMk cId="4111253885" sldId="834"/>
            <ac:spMk id="181" creationId="{00000000-0000-0000-0000-000000000000}"/>
          </ac:spMkLst>
        </pc:spChg>
      </pc:sldChg>
      <pc:sldChg chg="modSp add mod">
        <pc:chgData name="Koksrud Andreas" userId="9d9beba6-c052-407a-8599-c781a677a996" providerId="ADAL" clId="{905ADE08-F996-4E61-A704-9E9FFC9B393E}" dt="2023-12-11T15:34:50.919" v="1113" actId="20577"/>
        <pc:sldMkLst>
          <pc:docMk/>
          <pc:sldMk cId="1712697486" sldId="835"/>
        </pc:sldMkLst>
        <pc:spChg chg="mod">
          <ac:chgData name="Koksrud Andreas" userId="9d9beba6-c052-407a-8599-c781a677a996" providerId="ADAL" clId="{905ADE08-F996-4E61-A704-9E9FFC9B393E}" dt="2023-12-11T15:34:50.919" v="1113" actId="20577"/>
          <ac:spMkLst>
            <pc:docMk/>
            <pc:sldMk cId="1712697486" sldId="835"/>
            <ac:spMk id="181" creationId="{00000000-0000-0000-0000-000000000000}"/>
          </ac:spMkLst>
        </pc:spChg>
      </pc:sldChg>
      <pc:sldChg chg="modSp add mod">
        <pc:chgData name="Koksrud Andreas" userId="9d9beba6-c052-407a-8599-c781a677a996" providerId="ADAL" clId="{905ADE08-F996-4E61-A704-9E9FFC9B393E}" dt="2023-12-11T15:37:13.050" v="1313" actId="20577"/>
        <pc:sldMkLst>
          <pc:docMk/>
          <pc:sldMk cId="1864085447" sldId="836"/>
        </pc:sldMkLst>
        <pc:spChg chg="mod">
          <ac:chgData name="Koksrud Andreas" userId="9d9beba6-c052-407a-8599-c781a677a996" providerId="ADAL" clId="{905ADE08-F996-4E61-A704-9E9FFC9B393E}" dt="2023-12-11T15:37:13.050" v="1313" actId="20577"/>
          <ac:spMkLst>
            <pc:docMk/>
            <pc:sldMk cId="1864085447" sldId="836"/>
            <ac:spMk id="181" creationId="{00000000-0000-0000-0000-000000000000}"/>
          </ac:spMkLst>
        </pc:spChg>
      </pc:sldChg>
      <pc:sldChg chg="modSp add mod">
        <pc:chgData name="Koksrud Andreas" userId="9d9beba6-c052-407a-8599-c781a677a996" providerId="ADAL" clId="{905ADE08-F996-4E61-A704-9E9FFC9B393E}" dt="2023-12-11T15:39:42.880" v="1418" actId="20577"/>
        <pc:sldMkLst>
          <pc:docMk/>
          <pc:sldMk cId="2778952537" sldId="837"/>
        </pc:sldMkLst>
        <pc:spChg chg="mod">
          <ac:chgData name="Koksrud Andreas" userId="9d9beba6-c052-407a-8599-c781a677a996" providerId="ADAL" clId="{905ADE08-F996-4E61-A704-9E9FFC9B393E}" dt="2023-12-11T15:39:42.880" v="1418" actId="20577"/>
          <ac:spMkLst>
            <pc:docMk/>
            <pc:sldMk cId="2778952537" sldId="837"/>
            <ac:spMk id="181" creationId="{00000000-0000-0000-0000-000000000000}"/>
          </ac:spMkLst>
        </pc:spChg>
      </pc:sldChg>
      <pc:sldChg chg="add">
        <pc:chgData name="Koksrud Andreas" userId="9d9beba6-c052-407a-8599-c781a677a996" providerId="ADAL" clId="{905ADE08-F996-4E61-A704-9E9FFC9B393E}" dt="2023-12-11T15:32:55.034" v="750"/>
        <pc:sldMkLst>
          <pc:docMk/>
          <pc:sldMk cId="1436840472" sldId="838"/>
        </pc:sldMkLst>
      </pc:sldChg>
      <pc:sldChg chg="addSp delSp modSp add mod ord">
        <pc:chgData name="Koksrud Andreas" userId="9d9beba6-c052-407a-8599-c781a677a996" providerId="ADAL" clId="{905ADE08-F996-4E61-A704-9E9FFC9B393E}" dt="2023-12-12T14:06:00.487" v="1759" actId="1076"/>
        <pc:sldMkLst>
          <pc:docMk/>
          <pc:sldMk cId="1070812493" sldId="839"/>
        </pc:sldMkLst>
        <pc:spChg chg="add mod">
          <ac:chgData name="Koksrud Andreas" userId="9d9beba6-c052-407a-8599-c781a677a996" providerId="ADAL" clId="{905ADE08-F996-4E61-A704-9E9FFC9B393E}" dt="2023-12-12T14:05:35.749" v="1754" actId="20577"/>
          <ac:spMkLst>
            <pc:docMk/>
            <pc:sldMk cId="1070812493" sldId="839"/>
            <ac:spMk id="2" creationId="{6B539DEF-BEF0-2AA6-A90D-BC67AC4C73CD}"/>
          </ac:spMkLst>
        </pc:spChg>
        <pc:spChg chg="mod">
          <ac:chgData name="Koksrud Andreas" userId="9d9beba6-c052-407a-8599-c781a677a996" providerId="ADAL" clId="{905ADE08-F996-4E61-A704-9E9FFC9B393E}" dt="2023-12-12T14:05:57.716" v="1758" actId="1076"/>
          <ac:spMkLst>
            <pc:docMk/>
            <pc:sldMk cId="1070812493" sldId="839"/>
            <ac:spMk id="122" creationId="{589D8BE4-645F-4594-947A-E4BC57588686}"/>
          </ac:spMkLst>
        </pc:spChg>
        <pc:spChg chg="mod">
          <ac:chgData name="Koksrud Andreas" userId="9d9beba6-c052-407a-8599-c781a677a996" providerId="ADAL" clId="{905ADE08-F996-4E61-A704-9E9FFC9B393E}" dt="2023-12-12T14:00:14.021" v="1450" actId="20577"/>
          <ac:spMkLst>
            <pc:docMk/>
            <pc:sldMk cId="1070812493" sldId="839"/>
            <ac:spMk id="180" creationId="{00000000-0000-0000-0000-000000000000}"/>
          </ac:spMkLst>
        </pc:spChg>
        <pc:spChg chg="del mod">
          <ac:chgData name="Koksrud Andreas" userId="9d9beba6-c052-407a-8599-c781a677a996" providerId="ADAL" clId="{905ADE08-F996-4E61-A704-9E9FFC9B393E}" dt="2023-12-12T14:00:58.043" v="1469" actId="478"/>
          <ac:spMkLst>
            <pc:docMk/>
            <pc:sldMk cId="1070812493" sldId="839"/>
            <ac:spMk id="181" creationId="{00000000-0000-0000-0000-000000000000}"/>
          </ac:spMkLst>
        </pc:spChg>
        <pc:picChg chg="add mod modCrop">
          <ac:chgData name="Koksrud Andreas" userId="9d9beba6-c052-407a-8599-c781a677a996" providerId="ADAL" clId="{905ADE08-F996-4E61-A704-9E9FFC9B393E}" dt="2023-12-12T14:04:37.907" v="1697" actId="1076"/>
          <ac:picMkLst>
            <pc:docMk/>
            <pc:sldMk cId="1070812493" sldId="839"/>
            <ac:picMk id="4" creationId="{16ACBFBD-08BB-139F-D9D0-EADD6B408942}"/>
          </ac:picMkLst>
        </pc:picChg>
        <pc:picChg chg="add mod">
          <ac:chgData name="Koksrud Andreas" userId="9d9beba6-c052-407a-8599-c781a677a996" providerId="ADAL" clId="{905ADE08-F996-4E61-A704-9E9FFC9B393E}" dt="2023-12-12T14:06:00.487" v="1759" actId="1076"/>
          <ac:picMkLst>
            <pc:docMk/>
            <pc:sldMk cId="1070812493" sldId="839"/>
            <ac:picMk id="6" creationId="{DFEC059D-3A2C-AA23-2366-4D01CA00FB89}"/>
          </ac:picMkLst>
        </pc:picChg>
      </pc:sldChg>
      <pc:sldChg chg="addSp delSp modSp add mod">
        <pc:chgData name="Koksrud Andreas" userId="9d9beba6-c052-407a-8599-c781a677a996" providerId="ADAL" clId="{905ADE08-F996-4E61-A704-9E9FFC9B393E}" dt="2023-12-12T14:18:08.618" v="2111" actId="14100"/>
        <pc:sldMkLst>
          <pc:docMk/>
          <pc:sldMk cId="2685798531" sldId="840"/>
        </pc:sldMkLst>
        <pc:spChg chg="mod">
          <ac:chgData name="Koksrud Andreas" userId="9d9beba6-c052-407a-8599-c781a677a996" providerId="ADAL" clId="{905ADE08-F996-4E61-A704-9E9FFC9B393E}" dt="2023-12-12T14:18:00.449" v="2109" actId="207"/>
          <ac:spMkLst>
            <pc:docMk/>
            <pc:sldMk cId="2685798531" sldId="840"/>
            <ac:spMk id="2" creationId="{6B539DEF-BEF0-2AA6-A90D-BC67AC4C73CD}"/>
          </ac:spMkLst>
        </pc:spChg>
        <pc:grpChg chg="add del mod">
          <ac:chgData name="Koksrud Andreas" userId="9d9beba6-c052-407a-8599-c781a677a996" providerId="ADAL" clId="{905ADE08-F996-4E61-A704-9E9FFC9B393E}" dt="2023-12-12T14:11:13.132" v="1958"/>
          <ac:grpSpMkLst>
            <pc:docMk/>
            <pc:sldMk cId="2685798531" sldId="840"/>
            <ac:grpSpMk id="11" creationId="{49264E30-90C5-5417-0BB7-C6785BD422AA}"/>
          </ac:grpSpMkLst>
        </pc:grpChg>
        <pc:grpChg chg="mod">
          <ac:chgData name="Koksrud Andreas" userId="9d9beba6-c052-407a-8599-c781a677a996" providerId="ADAL" clId="{905ADE08-F996-4E61-A704-9E9FFC9B393E}" dt="2023-12-12T14:11:00.390" v="1955"/>
          <ac:grpSpMkLst>
            <pc:docMk/>
            <pc:sldMk cId="2685798531" sldId="840"/>
            <ac:grpSpMk id="24" creationId="{4C864C84-8B4F-D0F2-36B8-4043528FA826}"/>
          </ac:grpSpMkLst>
        </pc:grpChg>
        <pc:picChg chg="del">
          <ac:chgData name="Koksrud Andreas" userId="9d9beba6-c052-407a-8599-c781a677a996" providerId="ADAL" clId="{905ADE08-F996-4E61-A704-9E9FFC9B393E}" dt="2023-12-12T14:06:25.239" v="1763" actId="478"/>
          <ac:picMkLst>
            <pc:docMk/>
            <pc:sldMk cId="2685798531" sldId="840"/>
            <ac:picMk id="4" creationId="{16ACBFBD-08BB-139F-D9D0-EADD6B408942}"/>
          </ac:picMkLst>
        </pc:picChg>
        <pc:picChg chg="add mod modCrop">
          <ac:chgData name="Koksrud Andreas" userId="9d9beba6-c052-407a-8599-c781a677a996" providerId="ADAL" clId="{905ADE08-F996-4E61-A704-9E9FFC9B393E}" dt="2023-12-12T14:08:10.760" v="1854" actId="732"/>
          <ac:picMkLst>
            <pc:docMk/>
            <pc:sldMk cId="2685798531" sldId="840"/>
            <ac:picMk id="5" creationId="{FA1D1CDB-0122-8BC7-BDA8-1D165EC5D626}"/>
          </ac:picMkLst>
        </pc:picChg>
        <pc:picChg chg="del">
          <ac:chgData name="Koksrud Andreas" userId="9d9beba6-c052-407a-8599-c781a677a996" providerId="ADAL" clId="{905ADE08-F996-4E61-A704-9E9FFC9B393E}" dt="2023-12-12T14:06:24.606" v="1762" actId="478"/>
          <ac:picMkLst>
            <pc:docMk/>
            <pc:sldMk cId="2685798531" sldId="840"/>
            <ac:picMk id="6" creationId="{DFEC059D-3A2C-AA23-2366-4D01CA00FB89}"/>
          </ac:picMkLst>
        </pc:picChg>
        <pc:picChg chg="add mod modCrop">
          <ac:chgData name="Koksrud Andreas" userId="9d9beba6-c052-407a-8599-c781a677a996" providerId="ADAL" clId="{905ADE08-F996-4E61-A704-9E9FFC9B393E}" dt="2023-12-12T14:08:48.236" v="1888" actId="1076"/>
          <ac:picMkLst>
            <pc:docMk/>
            <pc:sldMk cId="2685798531" sldId="840"/>
            <ac:picMk id="8" creationId="{964DC94F-4CE3-9E77-1C05-790F17DC6E24}"/>
          </ac:picMkLst>
        </pc:picChg>
        <pc:picChg chg="add del mod">
          <ac:chgData name="Koksrud Andreas" userId="9d9beba6-c052-407a-8599-c781a677a996" providerId="ADAL" clId="{905ADE08-F996-4E61-A704-9E9FFC9B393E}" dt="2023-12-12T14:13:46.413" v="2016" actId="478"/>
          <ac:picMkLst>
            <pc:docMk/>
            <pc:sldMk cId="2685798531" sldId="840"/>
            <ac:picMk id="17" creationId="{8B8772CD-3546-8D4B-2082-FE9DA8D0B8B7}"/>
          </ac:picMkLst>
        </pc:picChg>
        <pc:picChg chg="add mod ord modCrop">
          <ac:chgData name="Koksrud Andreas" userId="9d9beba6-c052-407a-8599-c781a677a996" providerId="ADAL" clId="{905ADE08-F996-4E61-A704-9E9FFC9B393E}" dt="2023-12-12T14:14:12.576" v="2022" actId="732"/>
          <ac:picMkLst>
            <pc:docMk/>
            <pc:sldMk cId="2685798531" sldId="840"/>
            <ac:picMk id="34" creationId="{6D1C5FAC-4895-136E-BE85-9762BF1503B0}"/>
          </ac:picMkLst>
        </pc:picChg>
        <pc:inkChg chg="add mod">
          <ac:chgData name="Koksrud Andreas" userId="9d9beba6-c052-407a-8599-c781a677a996" providerId="ADAL" clId="{905ADE08-F996-4E61-A704-9E9FFC9B393E}" dt="2023-12-12T14:11:13.132" v="1958"/>
          <ac:inkMkLst>
            <pc:docMk/>
            <pc:sldMk cId="2685798531" sldId="840"/>
            <ac:inkMk id="9" creationId="{7D41FC44-30D7-8EC4-3C0D-60303B7F9F48}"/>
          </ac:inkMkLst>
        </pc:inkChg>
        <pc:inkChg chg="add del mod">
          <ac:chgData name="Koksrud Andreas" userId="9d9beba6-c052-407a-8599-c781a677a996" providerId="ADAL" clId="{905ADE08-F996-4E61-A704-9E9FFC9B393E}" dt="2023-12-12T14:11:13.132" v="1958"/>
          <ac:inkMkLst>
            <pc:docMk/>
            <pc:sldMk cId="2685798531" sldId="840"/>
            <ac:inkMk id="10" creationId="{7A494DF7-1529-1CC3-00B5-4CAA83CD5C9F}"/>
          </ac:inkMkLst>
        </pc:inkChg>
        <pc:inkChg chg="add del">
          <ac:chgData name="Koksrud Andreas" userId="9d9beba6-c052-407a-8599-c781a677a996" providerId="ADAL" clId="{905ADE08-F996-4E61-A704-9E9FFC9B393E}" dt="2023-12-12T14:09:06.970" v="1895" actId="9405"/>
          <ac:inkMkLst>
            <pc:docMk/>
            <pc:sldMk cId="2685798531" sldId="840"/>
            <ac:inkMk id="12" creationId="{6E1B7F5F-2F12-FB55-FBD3-D5AA1CD20532}"/>
          </ac:inkMkLst>
        </pc:inkChg>
        <pc:inkChg chg="add del">
          <ac:chgData name="Koksrud Andreas" userId="9d9beba6-c052-407a-8599-c781a677a996" providerId="ADAL" clId="{905ADE08-F996-4E61-A704-9E9FFC9B393E}" dt="2023-12-12T14:09:05.640" v="1894" actId="9405"/>
          <ac:inkMkLst>
            <pc:docMk/>
            <pc:sldMk cId="2685798531" sldId="840"/>
            <ac:inkMk id="13" creationId="{70AB2D40-BABE-EF09-855B-9ED381923EB8}"/>
          </ac:inkMkLst>
        </pc:inkChg>
        <pc:inkChg chg="add">
          <ac:chgData name="Koksrud Andreas" userId="9d9beba6-c052-407a-8599-c781a677a996" providerId="ADAL" clId="{905ADE08-F996-4E61-A704-9E9FFC9B393E}" dt="2023-12-12T14:09:09.200" v="1896" actId="9405"/>
          <ac:inkMkLst>
            <pc:docMk/>
            <pc:sldMk cId="2685798531" sldId="840"/>
            <ac:inkMk id="14" creationId="{EC93E4B3-9494-24C0-A12F-DB26FF397062}"/>
          </ac:inkMkLst>
        </pc:inkChg>
        <pc:inkChg chg="add del">
          <ac:chgData name="Koksrud Andreas" userId="9d9beba6-c052-407a-8599-c781a677a996" providerId="ADAL" clId="{905ADE08-F996-4E61-A704-9E9FFC9B393E}" dt="2023-12-12T14:09:22.880" v="1898" actId="9405"/>
          <ac:inkMkLst>
            <pc:docMk/>
            <pc:sldMk cId="2685798531" sldId="840"/>
            <ac:inkMk id="15" creationId="{9C5C7EB7-1FC2-EC4B-DC4F-C3F20221A47C}"/>
          </ac:inkMkLst>
        </pc:inkChg>
        <pc:inkChg chg="add del">
          <ac:chgData name="Koksrud Andreas" userId="9d9beba6-c052-407a-8599-c781a677a996" providerId="ADAL" clId="{905ADE08-F996-4E61-A704-9E9FFC9B393E}" dt="2023-12-12T14:11:17.452" v="1960"/>
          <ac:inkMkLst>
            <pc:docMk/>
            <pc:sldMk cId="2685798531" sldId="840"/>
            <ac:inkMk id="18" creationId="{4AA4232C-3F24-F783-09EA-83F290D660A9}"/>
          </ac:inkMkLst>
        </pc:inkChg>
        <pc:inkChg chg="add del">
          <ac:chgData name="Koksrud Andreas" userId="9d9beba6-c052-407a-8599-c781a677a996" providerId="ADAL" clId="{905ADE08-F996-4E61-A704-9E9FFC9B393E}" dt="2023-12-12T14:11:15.824" v="1959"/>
          <ac:inkMkLst>
            <pc:docMk/>
            <pc:sldMk cId="2685798531" sldId="840"/>
            <ac:inkMk id="19" creationId="{BD4B8F9C-E185-954B-E33E-536C062E8FAF}"/>
          </ac:inkMkLst>
        </pc:inkChg>
        <pc:inkChg chg="add mod">
          <ac:chgData name="Koksrud Andreas" userId="9d9beba6-c052-407a-8599-c781a677a996" providerId="ADAL" clId="{905ADE08-F996-4E61-A704-9E9FFC9B393E}" dt="2023-12-12T14:12:15.493" v="1970" actId="1076"/>
          <ac:inkMkLst>
            <pc:docMk/>
            <pc:sldMk cId="2685798531" sldId="840"/>
            <ac:inkMk id="20" creationId="{D1E06875-6E46-44AA-8159-B5C24C076C77}"/>
          </ac:inkMkLst>
        </pc:inkChg>
        <pc:inkChg chg="add del">
          <ac:chgData name="Koksrud Andreas" userId="9d9beba6-c052-407a-8599-c781a677a996" providerId="ADAL" clId="{905ADE08-F996-4E61-A704-9E9FFC9B393E}" dt="2023-12-12T14:10:44.324" v="1950" actId="9405"/>
          <ac:inkMkLst>
            <pc:docMk/>
            <pc:sldMk cId="2685798531" sldId="840"/>
            <ac:inkMk id="21" creationId="{67810F8D-E8A4-2F75-EE7D-241F7FF517FE}"/>
          </ac:inkMkLst>
        </pc:inkChg>
        <pc:inkChg chg="add del">
          <ac:chgData name="Koksrud Andreas" userId="9d9beba6-c052-407a-8599-c781a677a996" providerId="ADAL" clId="{905ADE08-F996-4E61-A704-9E9FFC9B393E}" dt="2023-12-12T14:11:18.917" v="1961"/>
          <ac:inkMkLst>
            <pc:docMk/>
            <pc:sldMk cId="2685798531" sldId="840"/>
            <ac:inkMk id="22" creationId="{BA9A69B7-78FE-3B88-1FC2-3762436BF465}"/>
          </ac:inkMkLst>
        </pc:inkChg>
        <pc:inkChg chg="add del mod">
          <ac:chgData name="Koksrud Andreas" userId="9d9beba6-c052-407a-8599-c781a677a996" providerId="ADAL" clId="{905ADE08-F996-4E61-A704-9E9FFC9B393E}" dt="2023-12-12T14:11:00.390" v="1955"/>
          <ac:inkMkLst>
            <pc:docMk/>
            <pc:sldMk cId="2685798531" sldId="840"/>
            <ac:inkMk id="23" creationId="{5721DEAC-19D3-0636-D314-C7A72847D80C}"/>
          </ac:inkMkLst>
        </pc:inkChg>
        <pc:inkChg chg="add del">
          <ac:chgData name="Koksrud Andreas" userId="9d9beba6-c052-407a-8599-c781a677a996" providerId="ADAL" clId="{905ADE08-F996-4E61-A704-9E9FFC9B393E}" dt="2023-12-12T14:11:06.295" v="1957" actId="9405"/>
          <ac:inkMkLst>
            <pc:docMk/>
            <pc:sldMk cId="2685798531" sldId="840"/>
            <ac:inkMk id="25" creationId="{293357F7-04AC-85ED-418A-E058E2FF4B1D}"/>
          </ac:inkMkLst>
        </pc:inkChg>
        <pc:inkChg chg="add mod">
          <ac:chgData name="Koksrud Andreas" userId="9d9beba6-c052-407a-8599-c781a677a996" providerId="ADAL" clId="{905ADE08-F996-4E61-A704-9E9FFC9B393E}" dt="2023-12-12T14:12:15.493" v="1970" actId="1076"/>
          <ac:inkMkLst>
            <pc:docMk/>
            <pc:sldMk cId="2685798531" sldId="840"/>
            <ac:inkMk id="26" creationId="{506B2C7D-993D-7DB3-5D05-6B6080E348A0}"/>
          </ac:inkMkLst>
        </pc:inkChg>
        <pc:inkChg chg="add del">
          <ac:chgData name="Koksrud Andreas" userId="9d9beba6-c052-407a-8599-c781a677a996" providerId="ADAL" clId="{905ADE08-F996-4E61-A704-9E9FFC9B393E}" dt="2023-12-12T14:11:31.717" v="1964" actId="9405"/>
          <ac:inkMkLst>
            <pc:docMk/>
            <pc:sldMk cId="2685798531" sldId="840"/>
            <ac:inkMk id="27" creationId="{52BFDFF6-8F6D-8CEC-7FAC-0E40A00F3BF6}"/>
          </ac:inkMkLst>
        </pc:inkChg>
        <pc:inkChg chg="add">
          <ac:chgData name="Koksrud Andreas" userId="9d9beba6-c052-407a-8599-c781a677a996" providerId="ADAL" clId="{905ADE08-F996-4E61-A704-9E9FFC9B393E}" dt="2023-12-12T14:11:34.655" v="1965" actId="9405"/>
          <ac:inkMkLst>
            <pc:docMk/>
            <pc:sldMk cId="2685798531" sldId="840"/>
            <ac:inkMk id="28" creationId="{CB8F037B-F1EF-9347-C28B-C91E87814DCE}"/>
          </ac:inkMkLst>
        </pc:inkChg>
        <pc:inkChg chg="add mod">
          <ac:chgData name="Koksrud Andreas" userId="9d9beba6-c052-407a-8599-c781a677a996" providerId="ADAL" clId="{905ADE08-F996-4E61-A704-9E9FFC9B393E}" dt="2023-12-12T14:17:25.093" v="2106" actId="1076"/>
          <ac:inkMkLst>
            <pc:docMk/>
            <pc:sldMk cId="2685798531" sldId="840"/>
            <ac:inkMk id="29" creationId="{26467775-29D8-F70A-013F-F4F832036DAE}"/>
          </ac:inkMkLst>
        </pc:inkChg>
        <pc:inkChg chg="add mod">
          <ac:chgData name="Koksrud Andreas" userId="9d9beba6-c052-407a-8599-c781a677a996" providerId="ADAL" clId="{905ADE08-F996-4E61-A704-9E9FFC9B393E}" dt="2023-12-12T14:16:59.990" v="2098" actId="14100"/>
          <ac:inkMkLst>
            <pc:docMk/>
            <pc:sldMk cId="2685798531" sldId="840"/>
            <ac:inkMk id="30" creationId="{F8B853B3-56FC-9FDD-C740-E6EA9A1A4598}"/>
          </ac:inkMkLst>
        </pc:inkChg>
        <pc:inkChg chg="add">
          <ac:chgData name="Koksrud Andreas" userId="9d9beba6-c052-407a-8599-c781a677a996" providerId="ADAL" clId="{905ADE08-F996-4E61-A704-9E9FFC9B393E}" dt="2023-12-12T14:11:48.875" v="1968" actId="9405"/>
          <ac:inkMkLst>
            <pc:docMk/>
            <pc:sldMk cId="2685798531" sldId="840"/>
            <ac:inkMk id="31" creationId="{E14D3840-295E-488D-96E9-B861031FE7CC}"/>
          </ac:inkMkLst>
        </pc:inkChg>
        <pc:inkChg chg="add mod">
          <ac:chgData name="Koksrud Andreas" userId="9d9beba6-c052-407a-8599-c781a677a996" providerId="ADAL" clId="{905ADE08-F996-4E61-A704-9E9FFC9B393E}" dt="2023-12-12T14:14:22.753" v="2025" actId="14100"/>
          <ac:inkMkLst>
            <pc:docMk/>
            <pc:sldMk cId="2685798531" sldId="840"/>
            <ac:inkMk id="32" creationId="{A9B8A2E3-24FD-08BD-79D8-F9665417262E}"/>
          </ac:inkMkLst>
        </pc:inkChg>
        <pc:inkChg chg="add mod">
          <ac:chgData name="Koksrud Andreas" userId="9d9beba6-c052-407a-8599-c781a677a996" providerId="ADAL" clId="{905ADE08-F996-4E61-A704-9E9FFC9B393E}" dt="2023-12-12T14:18:08.618" v="2111" actId="14100"/>
          <ac:inkMkLst>
            <pc:docMk/>
            <pc:sldMk cId="2685798531" sldId="840"/>
            <ac:inkMk id="35" creationId="{2EFC97F4-B7A9-B9AC-1CA3-90508208F20A}"/>
          </ac:inkMkLst>
        </pc:inkChg>
      </pc:sldChg>
      <pc:sldChg chg="addSp delSp modSp add mod">
        <pc:chgData name="Koksrud Andreas" userId="9d9beba6-c052-407a-8599-c781a677a996" providerId="ADAL" clId="{905ADE08-F996-4E61-A704-9E9FFC9B393E}" dt="2023-12-13T09:24:41.830" v="3241" actId="20577"/>
        <pc:sldMkLst>
          <pc:docMk/>
          <pc:sldMk cId="2309282967" sldId="841"/>
        </pc:sldMkLst>
        <pc:spChg chg="mod">
          <ac:chgData name="Koksrud Andreas" userId="9d9beba6-c052-407a-8599-c781a677a996" providerId="ADAL" clId="{905ADE08-F996-4E61-A704-9E9FFC9B393E}" dt="2023-12-12T14:19:22.385" v="2160" actId="14100"/>
          <ac:spMkLst>
            <pc:docMk/>
            <pc:sldMk cId="2309282967" sldId="841"/>
            <ac:spMk id="2" creationId="{6B539DEF-BEF0-2AA6-A90D-BC67AC4C73CD}"/>
          </ac:spMkLst>
        </pc:spChg>
        <pc:spChg chg="add mod">
          <ac:chgData name="Koksrud Andreas" userId="9d9beba6-c052-407a-8599-c781a677a996" providerId="ADAL" clId="{905ADE08-F996-4E61-A704-9E9FFC9B393E}" dt="2023-12-13T07:54:07.844" v="2940" actId="20577"/>
          <ac:spMkLst>
            <pc:docMk/>
            <pc:sldMk cId="2309282967" sldId="841"/>
            <ac:spMk id="4" creationId="{F5738D0C-CBD4-78A4-C3C7-21AA65CB25E4}"/>
          </ac:spMkLst>
        </pc:spChg>
        <pc:spChg chg="add mod">
          <ac:chgData name="Koksrud Andreas" userId="9d9beba6-c052-407a-8599-c781a677a996" providerId="ADAL" clId="{905ADE08-F996-4E61-A704-9E9FFC9B393E}" dt="2023-12-13T09:24:41.830" v="3241" actId="20577"/>
          <ac:spMkLst>
            <pc:docMk/>
            <pc:sldMk cId="2309282967" sldId="841"/>
            <ac:spMk id="6" creationId="{5BDD3AAC-325F-DE80-3D51-9E564913C38B}"/>
          </ac:spMkLst>
        </pc:spChg>
        <pc:picChg chg="del">
          <ac:chgData name="Koksrud Andreas" userId="9d9beba6-c052-407a-8599-c781a677a996" providerId="ADAL" clId="{905ADE08-F996-4E61-A704-9E9FFC9B393E}" dt="2023-12-12T14:19:09.646" v="2153" actId="478"/>
          <ac:picMkLst>
            <pc:docMk/>
            <pc:sldMk cId="2309282967" sldId="841"/>
            <ac:picMk id="5" creationId="{FA1D1CDB-0122-8BC7-BDA8-1D165EC5D626}"/>
          </ac:picMkLst>
        </pc:picChg>
        <pc:picChg chg="del">
          <ac:chgData name="Koksrud Andreas" userId="9d9beba6-c052-407a-8599-c781a677a996" providerId="ADAL" clId="{905ADE08-F996-4E61-A704-9E9FFC9B393E}" dt="2023-12-12T14:19:08.852" v="2152" actId="478"/>
          <ac:picMkLst>
            <pc:docMk/>
            <pc:sldMk cId="2309282967" sldId="841"/>
            <ac:picMk id="8" creationId="{964DC94F-4CE3-9E77-1C05-790F17DC6E24}"/>
          </ac:picMkLst>
        </pc:picChg>
        <pc:picChg chg="add mod">
          <ac:chgData name="Koksrud Andreas" userId="9d9beba6-c052-407a-8599-c781a677a996" providerId="ADAL" clId="{905ADE08-F996-4E61-A704-9E9FFC9B393E}" dt="2023-12-13T09:24:27.623" v="3202" actId="1076"/>
          <ac:picMkLst>
            <pc:docMk/>
            <pc:sldMk cId="2309282967" sldId="841"/>
            <ac:picMk id="10" creationId="{99972FBC-6511-25D7-0A58-058A9C8D59CC}"/>
          </ac:picMkLst>
        </pc:picChg>
        <pc:picChg chg="del">
          <ac:chgData name="Koksrud Andreas" userId="9d9beba6-c052-407a-8599-c781a677a996" providerId="ADAL" clId="{905ADE08-F996-4E61-A704-9E9FFC9B393E}" dt="2023-12-12T14:19:13.493" v="2155" actId="478"/>
          <ac:picMkLst>
            <pc:docMk/>
            <pc:sldMk cId="2309282967" sldId="841"/>
            <ac:picMk id="34" creationId="{6D1C5FAC-4895-136E-BE85-9762BF1503B0}"/>
          </ac:picMkLst>
        </pc:picChg>
        <pc:inkChg chg="del">
          <ac:chgData name="Koksrud Andreas" userId="9d9beba6-c052-407a-8599-c781a677a996" providerId="ADAL" clId="{905ADE08-F996-4E61-A704-9E9FFC9B393E}" dt="2023-12-12T14:19:12.024" v="2154" actId="478"/>
          <ac:inkMkLst>
            <pc:docMk/>
            <pc:sldMk cId="2309282967" sldId="841"/>
            <ac:inkMk id="9" creationId="{7D41FC44-30D7-8EC4-3C0D-60303B7F9F48}"/>
          </ac:inkMkLst>
        </pc:inkChg>
        <pc:inkChg chg="del">
          <ac:chgData name="Koksrud Andreas" userId="9d9beba6-c052-407a-8599-c781a677a996" providerId="ADAL" clId="{905ADE08-F996-4E61-A704-9E9FFC9B393E}" dt="2023-12-12T14:19:12.024" v="2154" actId="478"/>
          <ac:inkMkLst>
            <pc:docMk/>
            <pc:sldMk cId="2309282967" sldId="841"/>
            <ac:inkMk id="14" creationId="{EC93E4B3-9494-24C0-A12F-DB26FF397062}"/>
          </ac:inkMkLst>
        </pc:inkChg>
        <pc:inkChg chg="del">
          <ac:chgData name="Koksrud Andreas" userId="9d9beba6-c052-407a-8599-c781a677a996" providerId="ADAL" clId="{905ADE08-F996-4E61-A704-9E9FFC9B393E}" dt="2023-12-12T14:19:16.004" v="2157" actId="478"/>
          <ac:inkMkLst>
            <pc:docMk/>
            <pc:sldMk cId="2309282967" sldId="841"/>
            <ac:inkMk id="20" creationId="{D1E06875-6E46-44AA-8159-B5C24C076C77}"/>
          </ac:inkMkLst>
        </pc:inkChg>
        <pc:inkChg chg="del">
          <ac:chgData name="Koksrud Andreas" userId="9d9beba6-c052-407a-8599-c781a677a996" providerId="ADAL" clId="{905ADE08-F996-4E61-A704-9E9FFC9B393E}" dt="2023-12-12T14:19:16.004" v="2157" actId="478"/>
          <ac:inkMkLst>
            <pc:docMk/>
            <pc:sldMk cId="2309282967" sldId="841"/>
            <ac:inkMk id="26" creationId="{506B2C7D-993D-7DB3-5D05-6B6080E348A0}"/>
          </ac:inkMkLst>
        </pc:inkChg>
        <pc:inkChg chg="del">
          <ac:chgData name="Koksrud Andreas" userId="9d9beba6-c052-407a-8599-c781a677a996" providerId="ADAL" clId="{905ADE08-F996-4E61-A704-9E9FFC9B393E}" dt="2023-12-12T14:19:12.024" v="2154" actId="478"/>
          <ac:inkMkLst>
            <pc:docMk/>
            <pc:sldMk cId="2309282967" sldId="841"/>
            <ac:inkMk id="28" creationId="{CB8F037B-F1EF-9347-C28B-C91E87814DCE}"/>
          </ac:inkMkLst>
        </pc:inkChg>
        <pc:inkChg chg="del">
          <ac:chgData name="Koksrud Andreas" userId="9d9beba6-c052-407a-8599-c781a677a996" providerId="ADAL" clId="{905ADE08-F996-4E61-A704-9E9FFC9B393E}" dt="2023-12-12T14:19:16.004" v="2157" actId="478"/>
          <ac:inkMkLst>
            <pc:docMk/>
            <pc:sldMk cId="2309282967" sldId="841"/>
            <ac:inkMk id="29" creationId="{26467775-29D8-F70A-013F-F4F832036DAE}"/>
          </ac:inkMkLst>
        </pc:inkChg>
        <pc:inkChg chg="del">
          <ac:chgData name="Koksrud Andreas" userId="9d9beba6-c052-407a-8599-c781a677a996" providerId="ADAL" clId="{905ADE08-F996-4E61-A704-9E9FFC9B393E}" dt="2023-12-12T14:19:14.672" v="2156" actId="478"/>
          <ac:inkMkLst>
            <pc:docMk/>
            <pc:sldMk cId="2309282967" sldId="841"/>
            <ac:inkMk id="30" creationId="{F8B853B3-56FC-9FDD-C740-E6EA9A1A4598}"/>
          </ac:inkMkLst>
        </pc:inkChg>
        <pc:inkChg chg="del">
          <ac:chgData name="Koksrud Andreas" userId="9d9beba6-c052-407a-8599-c781a677a996" providerId="ADAL" clId="{905ADE08-F996-4E61-A704-9E9FFC9B393E}" dt="2023-12-12T14:19:12.024" v="2154" actId="478"/>
          <ac:inkMkLst>
            <pc:docMk/>
            <pc:sldMk cId="2309282967" sldId="841"/>
            <ac:inkMk id="31" creationId="{E14D3840-295E-488D-96E9-B861031FE7CC}"/>
          </ac:inkMkLst>
        </pc:inkChg>
        <pc:inkChg chg="del">
          <ac:chgData name="Koksrud Andreas" userId="9d9beba6-c052-407a-8599-c781a677a996" providerId="ADAL" clId="{905ADE08-F996-4E61-A704-9E9FFC9B393E}" dt="2023-12-12T14:19:18.503" v="2159" actId="478"/>
          <ac:inkMkLst>
            <pc:docMk/>
            <pc:sldMk cId="2309282967" sldId="841"/>
            <ac:inkMk id="32" creationId="{A9B8A2E3-24FD-08BD-79D8-F9665417262E}"/>
          </ac:inkMkLst>
        </pc:inkChg>
        <pc:inkChg chg="del">
          <ac:chgData name="Koksrud Andreas" userId="9d9beba6-c052-407a-8599-c781a677a996" providerId="ADAL" clId="{905ADE08-F996-4E61-A704-9E9FFC9B393E}" dt="2023-12-12T14:19:17.341" v="2158" actId="478"/>
          <ac:inkMkLst>
            <pc:docMk/>
            <pc:sldMk cId="2309282967" sldId="841"/>
            <ac:inkMk id="35" creationId="{2EFC97F4-B7A9-B9AC-1CA3-90508208F20A}"/>
          </ac:inkMkLst>
        </pc:inkChg>
      </pc:sldChg>
      <pc:sldChg chg="addSp delSp modSp add mod ord">
        <pc:chgData name="Koksrud Andreas" userId="9d9beba6-c052-407a-8599-c781a677a996" providerId="ADAL" clId="{905ADE08-F996-4E61-A704-9E9FFC9B393E}" dt="2023-12-13T07:53:52.316" v="2933" actId="20577"/>
        <pc:sldMkLst>
          <pc:docMk/>
          <pc:sldMk cId="685011829" sldId="842"/>
        </pc:sldMkLst>
        <pc:spChg chg="mod">
          <ac:chgData name="Koksrud Andreas" userId="9d9beba6-c052-407a-8599-c781a677a996" providerId="ADAL" clId="{905ADE08-F996-4E61-A704-9E9FFC9B393E}" dt="2023-12-13T07:53:52.316" v="2933" actId="20577"/>
          <ac:spMkLst>
            <pc:docMk/>
            <pc:sldMk cId="685011829" sldId="842"/>
            <ac:spMk id="2" creationId="{6B539DEF-BEF0-2AA6-A90D-BC67AC4C73CD}"/>
          </ac:spMkLst>
        </pc:spChg>
        <pc:graphicFrameChg chg="add del mod">
          <ac:chgData name="Koksrud Andreas" userId="9d9beba6-c052-407a-8599-c781a677a996" providerId="ADAL" clId="{905ADE08-F996-4E61-A704-9E9FFC9B393E}" dt="2023-12-13T07:05:57.272" v="2753"/>
          <ac:graphicFrameMkLst>
            <pc:docMk/>
            <pc:sldMk cId="685011829" sldId="842"/>
            <ac:graphicFrameMk id="12" creationId="{52293B95-C17D-E781-C1EB-963D924E194F}"/>
          </ac:graphicFrameMkLst>
        </pc:graphicFrameChg>
        <pc:picChg chg="add mod">
          <ac:chgData name="Koksrud Andreas" userId="9d9beba6-c052-407a-8599-c781a677a996" providerId="ADAL" clId="{905ADE08-F996-4E61-A704-9E9FFC9B393E}" dt="2023-12-12T14:22:25.294" v="2200" actId="1076"/>
          <ac:picMkLst>
            <pc:docMk/>
            <pc:sldMk cId="685011829" sldId="842"/>
            <ac:picMk id="4" creationId="{CD27EE68-E949-5DC0-F5A5-089E60CE19C8}"/>
          </ac:picMkLst>
        </pc:picChg>
        <pc:picChg chg="del">
          <ac:chgData name="Koksrud Andreas" userId="9d9beba6-c052-407a-8599-c781a677a996" providerId="ADAL" clId="{905ADE08-F996-4E61-A704-9E9FFC9B393E}" dt="2023-12-12T14:21:51.809" v="2185" actId="478"/>
          <ac:picMkLst>
            <pc:docMk/>
            <pc:sldMk cId="685011829" sldId="842"/>
            <ac:picMk id="5" creationId="{FA1D1CDB-0122-8BC7-BDA8-1D165EC5D626}"/>
          </ac:picMkLst>
        </pc:picChg>
        <pc:picChg chg="add del mod">
          <ac:chgData name="Koksrud Andreas" userId="9d9beba6-c052-407a-8599-c781a677a996" providerId="ADAL" clId="{905ADE08-F996-4E61-A704-9E9FFC9B393E}" dt="2023-12-13T07:48:41.674" v="2809" actId="478"/>
          <ac:picMkLst>
            <pc:docMk/>
            <pc:sldMk cId="685011829" sldId="842"/>
            <ac:picMk id="7" creationId="{B4C29A63-A2AE-9195-40D6-8D0EC6160D2B}"/>
          </ac:picMkLst>
        </pc:picChg>
        <pc:picChg chg="del">
          <ac:chgData name="Koksrud Andreas" userId="9d9beba6-c052-407a-8599-c781a677a996" providerId="ADAL" clId="{905ADE08-F996-4E61-A704-9E9FFC9B393E}" dt="2023-12-12T14:21:55.473" v="2186" actId="478"/>
          <ac:picMkLst>
            <pc:docMk/>
            <pc:sldMk cId="685011829" sldId="842"/>
            <ac:picMk id="8" creationId="{964DC94F-4CE3-9E77-1C05-790F17DC6E24}"/>
          </ac:picMkLst>
        </pc:picChg>
        <pc:picChg chg="add mod modCrop">
          <ac:chgData name="Koksrud Andreas" userId="9d9beba6-c052-407a-8599-c781a677a996" providerId="ADAL" clId="{905ADE08-F996-4E61-A704-9E9FFC9B393E}" dt="2023-12-12T14:29:59.246" v="2329" actId="1076"/>
          <ac:picMkLst>
            <pc:docMk/>
            <pc:sldMk cId="685011829" sldId="842"/>
            <ac:picMk id="11" creationId="{C3DB902A-EBDB-5DD0-3C18-0BDD4E0CA8B1}"/>
          </ac:picMkLst>
        </pc:picChg>
        <pc:picChg chg="add mod">
          <ac:chgData name="Koksrud Andreas" userId="9d9beba6-c052-407a-8599-c781a677a996" providerId="ADAL" clId="{905ADE08-F996-4E61-A704-9E9FFC9B393E}" dt="2023-12-13T07:50:14.347" v="2909" actId="1076"/>
          <ac:picMkLst>
            <pc:docMk/>
            <pc:sldMk cId="685011829" sldId="842"/>
            <ac:picMk id="15" creationId="{BA161936-FBBD-7AC9-F759-4CA842D7B33F}"/>
          </ac:picMkLst>
        </pc:picChg>
        <pc:picChg chg="add mod modCrop">
          <ac:chgData name="Koksrud Andreas" userId="9d9beba6-c052-407a-8599-c781a677a996" providerId="ADAL" clId="{905ADE08-F996-4E61-A704-9E9FFC9B393E}" dt="2023-12-13T07:53:48.467" v="2929" actId="732"/>
          <ac:picMkLst>
            <pc:docMk/>
            <pc:sldMk cId="685011829" sldId="842"/>
            <ac:picMk id="17" creationId="{AE665B1C-CB9E-2500-BE81-4AE1C755B7C6}"/>
          </ac:picMkLst>
        </pc:picChg>
        <pc:picChg chg="add mod modCrop">
          <ac:chgData name="Koksrud Andreas" userId="9d9beba6-c052-407a-8599-c781a677a996" providerId="ADAL" clId="{905ADE08-F996-4E61-A704-9E9FFC9B393E}" dt="2023-12-13T07:53:43.195" v="2928" actId="732"/>
          <ac:picMkLst>
            <pc:docMk/>
            <pc:sldMk cId="685011829" sldId="842"/>
            <ac:picMk id="19" creationId="{D4356995-C4F7-D58E-D0D2-F975BE842509}"/>
          </ac:picMkLst>
        </pc:picChg>
        <pc:picChg chg="del">
          <ac:chgData name="Koksrud Andreas" userId="9d9beba6-c052-407a-8599-c781a677a996" providerId="ADAL" clId="{905ADE08-F996-4E61-A704-9E9FFC9B393E}" dt="2023-12-12T14:22:03.190" v="2190" actId="478"/>
          <ac:picMkLst>
            <pc:docMk/>
            <pc:sldMk cId="685011829" sldId="842"/>
            <ac:picMk id="34" creationId="{6D1C5FAC-4895-136E-BE85-9762BF1503B0}"/>
          </ac:picMkLst>
        </pc:picChg>
        <pc:inkChg chg="del">
          <ac:chgData name="Koksrud Andreas" userId="9d9beba6-c052-407a-8599-c781a677a996" providerId="ADAL" clId="{905ADE08-F996-4E61-A704-9E9FFC9B393E}" dt="2023-12-12T14:21:57.833" v="2187" actId="478"/>
          <ac:inkMkLst>
            <pc:docMk/>
            <pc:sldMk cId="685011829" sldId="842"/>
            <ac:inkMk id="9" creationId="{7D41FC44-30D7-8EC4-3C0D-60303B7F9F48}"/>
          </ac:inkMkLst>
        </pc:inkChg>
        <pc:inkChg chg="del">
          <ac:chgData name="Koksrud Andreas" userId="9d9beba6-c052-407a-8599-c781a677a996" providerId="ADAL" clId="{905ADE08-F996-4E61-A704-9E9FFC9B393E}" dt="2023-12-12T14:21:57.833" v="2187" actId="478"/>
          <ac:inkMkLst>
            <pc:docMk/>
            <pc:sldMk cId="685011829" sldId="842"/>
            <ac:inkMk id="14" creationId="{EC93E4B3-9494-24C0-A12F-DB26FF397062}"/>
          </ac:inkMkLst>
        </pc:inkChg>
        <pc:inkChg chg="del">
          <ac:chgData name="Koksrud Andreas" userId="9d9beba6-c052-407a-8599-c781a677a996" providerId="ADAL" clId="{905ADE08-F996-4E61-A704-9E9FFC9B393E}" dt="2023-12-12T14:22:05.721" v="2191" actId="478"/>
          <ac:inkMkLst>
            <pc:docMk/>
            <pc:sldMk cId="685011829" sldId="842"/>
            <ac:inkMk id="20" creationId="{D1E06875-6E46-44AA-8159-B5C24C076C77}"/>
          </ac:inkMkLst>
        </pc:inkChg>
        <pc:inkChg chg="del">
          <ac:chgData name="Koksrud Andreas" userId="9d9beba6-c052-407a-8599-c781a677a996" providerId="ADAL" clId="{905ADE08-F996-4E61-A704-9E9FFC9B393E}" dt="2023-12-12T14:22:05.721" v="2191" actId="478"/>
          <ac:inkMkLst>
            <pc:docMk/>
            <pc:sldMk cId="685011829" sldId="842"/>
            <ac:inkMk id="26" creationId="{506B2C7D-993D-7DB3-5D05-6B6080E348A0}"/>
          </ac:inkMkLst>
        </pc:inkChg>
        <pc:inkChg chg="del">
          <ac:chgData name="Koksrud Andreas" userId="9d9beba6-c052-407a-8599-c781a677a996" providerId="ADAL" clId="{905ADE08-F996-4E61-A704-9E9FFC9B393E}" dt="2023-12-12T14:21:57.833" v="2187" actId="478"/>
          <ac:inkMkLst>
            <pc:docMk/>
            <pc:sldMk cId="685011829" sldId="842"/>
            <ac:inkMk id="28" creationId="{CB8F037B-F1EF-9347-C28B-C91E87814DCE}"/>
          </ac:inkMkLst>
        </pc:inkChg>
        <pc:inkChg chg="del">
          <ac:chgData name="Koksrud Andreas" userId="9d9beba6-c052-407a-8599-c781a677a996" providerId="ADAL" clId="{905ADE08-F996-4E61-A704-9E9FFC9B393E}" dt="2023-12-12T14:22:15.765" v="2196" actId="478"/>
          <ac:inkMkLst>
            <pc:docMk/>
            <pc:sldMk cId="685011829" sldId="842"/>
            <ac:inkMk id="29" creationId="{26467775-29D8-F70A-013F-F4F832036DAE}"/>
          </ac:inkMkLst>
        </pc:inkChg>
        <pc:inkChg chg="del">
          <ac:chgData name="Koksrud Andreas" userId="9d9beba6-c052-407a-8599-c781a677a996" providerId="ADAL" clId="{905ADE08-F996-4E61-A704-9E9FFC9B393E}" dt="2023-12-12T14:22:05.721" v="2191" actId="478"/>
          <ac:inkMkLst>
            <pc:docMk/>
            <pc:sldMk cId="685011829" sldId="842"/>
            <ac:inkMk id="30" creationId="{F8B853B3-56FC-9FDD-C740-E6EA9A1A4598}"/>
          </ac:inkMkLst>
        </pc:inkChg>
        <pc:inkChg chg="del">
          <ac:chgData name="Koksrud Andreas" userId="9d9beba6-c052-407a-8599-c781a677a996" providerId="ADAL" clId="{905ADE08-F996-4E61-A704-9E9FFC9B393E}" dt="2023-12-12T14:21:57.833" v="2187" actId="478"/>
          <ac:inkMkLst>
            <pc:docMk/>
            <pc:sldMk cId="685011829" sldId="842"/>
            <ac:inkMk id="31" creationId="{E14D3840-295E-488D-96E9-B861031FE7CC}"/>
          </ac:inkMkLst>
        </pc:inkChg>
        <pc:inkChg chg="del">
          <ac:chgData name="Koksrud Andreas" userId="9d9beba6-c052-407a-8599-c781a677a996" providerId="ADAL" clId="{905ADE08-F996-4E61-A704-9E9FFC9B393E}" dt="2023-12-12T14:22:07.120" v="2192" actId="478"/>
          <ac:inkMkLst>
            <pc:docMk/>
            <pc:sldMk cId="685011829" sldId="842"/>
            <ac:inkMk id="32" creationId="{A9B8A2E3-24FD-08BD-79D8-F9665417262E}"/>
          </ac:inkMkLst>
        </pc:inkChg>
        <pc:inkChg chg="del">
          <ac:chgData name="Koksrud Andreas" userId="9d9beba6-c052-407a-8599-c781a677a996" providerId="ADAL" clId="{905ADE08-F996-4E61-A704-9E9FFC9B393E}" dt="2023-12-12T14:22:14.696" v="2195" actId="478"/>
          <ac:inkMkLst>
            <pc:docMk/>
            <pc:sldMk cId="685011829" sldId="842"/>
            <ac:inkMk id="35" creationId="{2EFC97F4-B7A9-B9AC-1CA3-90508208F20A}"/>
          </ac:inkMkLst>
        </pc:inkChg>
      </pc:sldChg>
      <pc:sldChg chg="modSp add del mod ord">
        <pc:chgData name="Koksrud Andreas" userId="9d9beba6-c052-407a-8599-c781a677a996" providerId="ADAL" clId="{905ADE08-F996-4E61-A704-9E9FFC9B393E}" dt="2023-12-13T07:51:10.932" v="2917" actId="47"/>
        <pc:sldMkLst>
          <pc:docMk/>
          <pc:sldMk cId="1752389271" sldId="843"/>
        </pc:sldMkLst>
        <pc:spChg chg="mod">
          <ac:chgData name="Koksrud Andreas" userId="9d9beba6-c052-407a-8599-c781a677a996" providerId="ADAL" clId="{905ADE08-F996-4E61-A704-9E9FFC9B393E}" dt="2023-12-13T06:30:01.211" v="2457" actId="13926"/>
          <ac:spMkLst>
            <pc:docMk/>
            <pc:sldMk cId="1752389271" sldId="843"/>
            <ac:spMk id="2" creationId="{6B539DEF-BEF0-2AA6-A90D-BC67AC4C73CD}"/>
          </ac:spMkLst>
        </pc:spChg>
        <pc:spChg chg="mod">
          <ac:chgData name="Koksrud Andreas" userId="9d9beba6-c052-407a-8599-c781a677a996" providerId="ADAL" clId="{905ADE08-F996-4E61-A704-9E9FFC9B393E}" dt="2023-12-13T07:02:59.951" v="2751" actId="20577"/>
          <ac:spMkLst>
            <pc:docMk/>
            <pc:sldMk cId="1752389271" sldId="843"/>
            <ac:spMk id="4" creationId="{F5738D0C-CBD4-78A4-C3C7-21AA65CB25E4}"/>
          </ac:spMkLst>
        </pc:spChg>
      </pc:sldChg>
      <pc:sldChg chg="addSp delSp modSp add mod ord">
        <pc:chgData name="Koksrud Andreas" userId="9d9beba6-c052-407a-8599-c781a677a996" providerId="ADAL" clId="{905ADE08-F996-4E61-A704-9E9FFC9B393E}" dt="2023-12-13T06:52:37.552" v="2712" actId="1076"/>
        <pc:sldMkLst>
          <pc:docMk/>
          <pc:sldMk cId="798825500" sldId="844"/>
        </pc:sldMkLst>
        <pc:spChg chg="add mod">
          <ac:chgData name="Koksrud Andreas" userId="9d9beba6-c052-407a-8599-c781a677a996" providerId="ADAL" clId="{905ADE08-F996-4E61-A704-9E9FFC9B393E}" dt="2023-12-13T06:52:37.552" v="2712" actId="1076"/>
          <ac:spMkLst>
            <pc:docMk/>
            <pc:sldMk cId="798825500" sldId="844"/>
            <ac:spMk id="2" creationId="{244AF8B4-0676-DA57-A478-7C2D0FFFC8AA}"/>
          </ac:spMkLst>
        </pc:spChg>
        <pc:spChg chg="add del mod">
          <ac:chgData name="Koksrud Andreas" userId="9d9beba6-c052-407a-8599-c781a677a996" providerId="ADAL" clId="{905ADE08-F996-4E61-A704-9E9FFC9B393E}" dt="2023-12-13T06:52:33.992" v="2711" actId="478"/>
          <ac:spMkLst>
            <pc:docMk/>
            <pc:sldMk cId="798825500" sldId="844"/>
            <ac:spMk id="4" creationId="{729558F1-C707-44AE-841E-E720983691A6}"/>
          </ac:spMkLst>
        </pc:spChg>
        <pc:spChg chg="del">
          <ac:chgData name="Koksrud Andreas" userId="9d9beba6-c052-407a-8599-c781a677a996" providerId="ADAL" clId="{905ADE08-F996-4E61-A704-9E9FFC9B393E}" dt="2023-12-13T06:52:32.351" v="2710" actId="478"/>
          <ac:spMkLst>
            <pc:docMk/>
            <pc:sldMk cId="798825500" sldId="844"/>
            <ac:spMk id="181" creationId="{00000000-0000-0000-0000-000000000000}"/>
          </ac:spMkLst>
        </pc:spChg>
      </pc:sldChg>
      <pc:sldChg chg="modSp add mod ord">
        <pc:chgData name="Koksrud Andreas" userId="9d9beba6-c052-407a-8599-c781a677a996" providerId="ADAL" clId="{905ADE08-F996-4E61-A704-9E9FFC9B393E}" dt="2023-12-13T09:18:05.855" v="3033" actId="20577"/>
        <pc:sldMkLst>
          <pc:docMk/>
          <pc:sldMk cId="3245717989" sldId="845"/>
        </pc:sldMkLst>
        <pc:spChg chg="mod">
          <ac:chgData name="Koksrud Andreas" userId="9d9beba6-c052-407a-8599-c781a677a996" providerId="ADAL" clId="{905ADE08-F996-4E61-A704-9E9FFC9B393E}" dt="2023-12-13T09:18:05.855" v="3033" actId="20577"/>
          <ac:spMkLst>
            <pc:docMk/>
            <pc:sldMk cId="3245717989" sldId="845"/>
            <ac:spMk id="4" creationId="{F5738D0C-CBD4-78A4-C3C7-21AA65CB25E4}"/>
          </ac:spMkLst>
        </pc:spChg>
      </pc:sldChg>
      <pc:sldChg chg="addSp delSp modSp add mod">
        <pc:chgData name="Koksrud Andreas" userId="9d9beba6-c052-407a-8599-c781a677a996" providerId="ADAL" clId="{905ADE08-F996-4E61-A704-9E9FFC9B393E}" dt="2023-12-13T09:16:32.013" v="3024" actId="20577"/>
        <pc:sldMkLst>
          <pc:docMk/>
          <pc:sldMk cId="3805266284" sldId="846"/>
        </pc:sldMkLst>
        <pc:spChg chg="mod">
          <ac:chgData name="Koksrud Andreas" userId="9d9beba6-c052-407a-8599-c781a677a996" providerId="ADAL" clId="{905ADE08-F996-4E61-A704-9E9FFC9B393E}" dt="2023-12-13T09:16:32.013" v="3024" actId="20577"/>
          <ac:spMkLst>
            <pc:docMk/>
            <pc:sldMk cId="3805266284" sldId="846"/>
            <ac:spMk id="2" creationId="{6B539DEF-BEF0-2AA6-A90D-BC67AC4C73CD}"/>
          </ac:spMkLst>
        </pc:spChg>
        <pc:picChg chg="del">
          <ac:chgData name="Koksrud Andreas" userId="9d9beba6-c052-407a-8599-c781a677a996" providerId="ADAL" clId="{905ADE08-F996-4E61-A704-9E9FFC9B393E}" dt="2023-12-13T09:14:00.541" v="2954" actId="478"/>
          <ac:picMkLst>
            <pc:docMk/>
            <pc:sldMk cId="3805266284" sldId="846"/>
            <ac:picMk id="4" creationId="{CD27EE68-E949-5DC0-F5A5-089E60CE19C8}"/>
          </ac:picMkLst>
        </pc:picChg>
        <pc:picChg chg="add mod">
          <ac:chgData name="Koksrud Andreas" userId="9d9beba6-c052-407a-8599-c781a677a996" providerId="ADAL" clId="{905ADE08-F996-4E61-A704-9E9FFC9B393E}" dt="2023-12-13T09:16:11.597" v="2971" actId="1076"/>
          <ac:picMkLst>
            <pc:docMk/>
            <pc:sldMk cId="3805266284" sldId="846"/>
            <ac:picMk id="5" creationId="{6825C77A-19B6-C044-8CAB-F6A3349D4966}"/>
          </ac:picMkLst>
        </pc:picChg>
        <pc:picChg chg="del">
          <ac:chgData name="Koksrud Andreas" userId="9d9beba6-c052-407a-8599-c781a677a996" providerId="ADAL" clId="{905ADE08-F996-4E61-A704-9E9FFC9B393E}" dt="2023-12-13T09:16:03.464" v="2967" actId="478"/>
          <ac:picMkLst>
            <pc:docMk/>
            <pc:sldMk cId="3805266284" sldId="846"/>
            <ac:picMk id="11" creationId="{C3DB902A-EBDB-5DD0-3C18-0BDD4E0CA8B1}"/>
          </ac:picMkLst>
        </pc:picChg>
        <pc:picChg chg="del">
          <ac:chgData name="Koksrud Andreas" userId="9d9beba6-c052-407a-8599-c781a677a996" providerId="ADAL" clId="{905ADE08-F996-4E61-A704-9E9FFC9B393E}" dt="2023-12-13T09:16:02" v="2965" actId="478"/>
          <ac:picMkLst>
            <pc:docMk/>
            <pc:sldMk cId="3805266284" sldId="846"/>
            <ac:picMk id="15" creationId="{BA161936-FBBD-7AC9-F759-4CA842D7B33F}"/>
          </ac:picMkLst>
        </pc:picChg>
        <pc:picChg chg="del">
          <ac:chgData name="Koksrud Andreas" userId="9d9beba6-c052-407a-8599-c781a677a996" providerId="ADAL" clId="{905ADE08-F996-4E61-A704-9E9FFC9B393E}" dt="2023-12-13T09:16:02.653" v="2966" actId="478"/>
          <ac:picMkLst>
            <pc:docMk/>
            <pc:sldMk cId="3805266284" sldId="846"/>
            <ac:picMk id="17" creationId="{AE665B1C-CB9E-2500-BE81-4AE1C755B7C6}"/>
          </ac:picMkLst>
        </pc:picChg>
        <pc:picChg chg="del">
          <ac:chgData name="Koksrud Andreas" userId="9d9beba6-c052-407a-8599-c781a677a996" providerId="ADAL" clId="{905ADE08-F996-4E61-A704-9E9FFC9B393E}" dt="2023-12-13T09:16:04.638" v="2968" actId="478"/>
          <ac:picMkLst>
            <pc:docMk/>
            <pc:sldMk cId="3805266284" sldId="846"/>
            <ac:picMk id="19" creationId="{D4356995-C4F7-D58E-D0D2-F975BE842509}"/>
          </ac:picMkLst>
        </pc:picChg>
      </pc:sldChg>
      <pc:sldChg chg="modSp add mod ord">
        <pc:chgData name="Koksrud Andreas" userId="9d9beba6-c052-407a-8599-c781a677a996" providerId="ADAL" clId="{905ADE08-F996-4E61-A704-9E9FFC9B393E}" dt="2023-12-13T09:18:22.346" v="3036"/>
        <pc:sldMkLst>
          <pc:docMk/>
          <pc:sldMk cId="1521086367" sldId="847"/>
        </pc:sldMkLst>
        <pc:spChg chg="mod">
          <ac:chgData name="Koksrud Andreas" userId="9d9beba6-c052-407a-8599-c781a677a996" providerId="ADAL" clId="{905ADE08-F996-4E61-A704-9E9FFC9B393E}" dt="2023-12-13T09:18:22.346" v="3036"/>
          <ac:spMkLst>
            <pc:docMk/>
            <pc:sldMk cId="1521086367" sldId="847"/>
            <ac:spMk id="4" creationId="{F5738D0C-CBD4-78A4-C3C7-21AA65CB25E4}"/>
          </ac:spMkLst>
        </pc:spChg>
      </pc:sldChg>
    </pc:docChg>
  </pc:docChgLst>
  <pc:docChgLst>
    <pc:chgData name="Andreas Koksrud" userId="9d9beba6-c052-407a-8599-c781a677a996" providerId="ADAL" clId="{00BA2FB9-5762-4652-871C-5839CA256700}"/>
    <pc:docChg chg="custSel addSld delSld modSld modSection modNotesMaster modHandout">
      <pc:chgData name="Andreas Koksrud" userId="9d9beba6-c052-407a-8599-c781a677a996" providerId="ADAL" clId="{00BA2FB9-5762-4652-871C-5839CA256700}" dt="2024-09-21T11:17:35.456" v="727"/>
      <pc:docMkLst>
        <pc:docMk/>
      </pc:docMkLst>
      <pc:sldChg chg="modNotes">
        <pc:chgData name="Andreas Koksrud" userId="9d9beba6-c052-407a-8599-c781a677a996" providerId="ADAL" clId="{00BA2FB9-5762-4652-871C-5839CA256700}" dt="2024-09-21T11:17:35.456" v="727"/>
        <pc:sldMkLst>
          <pc:docMk/>
          <pc:sldMk cId="697137886" sldId="679"/>
        </pc:sldMkLst>
      </pc:sldChg>
      <pc:sldChg chg="modNotes">
        <pc:chgData name="Andreas Koksrud" userId="9d9beba6-c052-407a-8599-c781a677a996" providerId="ADAL" clId="{00BA2FB9-5762-4652-871C-5839CA256700}" dt="2024-09-21T11:17:35.456" v="727"/>
        <pc:sldMkLst>
          <pc:docMk/>
          <pc:sldMk cId="2087783305" sldId="730"/>
        </pc:sldMkLst>
      </pc:sldChg>
      <pc:sldChg chg="modNotes">
        <pc:chgData name="Andreas Koksrud" userId="9d9beba6-c052-407a-8599-c781a677a996" providerId="ADAL" clId="{00BA2FB9-5762-4652-871C-5839CA256700}" dt="2024-09-21T11:17:35.456" v="727"/>
        <pc:sldMkLst>
          <pc:docMk/>
          <pc:sldMk cId="2075912972" sldId="800"/>
        </pc:sldMkLst>
      </pc:sldChg>
      <pc:sldChg chg="modNotes">
        <pc:chgData name="Andreas Koksrud" userId="9d9beba6-c052-407a-8599-c781a677a996" providerId="ADAL" clId="{00BA2FB9-5762-4652-871C-5839CA256700}" dt="2024-09-21T11:17:35.456" v="727"/>
        <pc:sldMkLst>
          <pc:docMk/>
          <pc:sldMk cId="3385289181" sldId="854"/>
        </pc:sldMkLst>
      </pc:sldChg>
      <pc:sldChg chg="modSp modNotes">
        <pc:chgData name="Andreas Koksrud" userId="9d9beba6-c052-407a-8599-c781a677a996" providerId="ADAL" clId="{00BA2FB9-5762-4652-871C-5839CA256700}" dt="2024-09-21T11:17:35.456" v="727"/>
        <pc:sldMkLst>
          <pc:docMk/>
          <pc:sldMk cId="3146980650" sldId="891"/>
        </pc:sldMkLst>
        <pc:graphicFrameChg chg="mod">
          <ac:chgData name="Andreas Koksrud" userId="9d9beba6-c052-407a-8599-c781a677a996" providerId="ADAL" clId="{00BA2FB9-5762-4652-871C-5839CA256700}" dt="2024-09-14T07:22:05.498" v="14" actId="20577"/>
          <ac:graphicFrameMkLst>
            <pc:docMk/>
            <pc:sldMk cId="3146980650" sldId="891"/>
            <ac:graphicFrameMk id="182" creationId="{31C961BD-9981-8CD8-539D-AB011F3808BE}"/>
          </ac:graphicFrameMkLst>
        </pc:graphicFrameChg>
      </pc:sldChg>
      <pc:sldChg chg="modNotes">
        <pc:chgData name="Andreas Koksrud" userId="9d9beba6-c052-407a-8599-c781a677a996" providerId="ADAL" clId="{00BA2FB9-5762-4652-871C-5839CA256700}" dt="2024-09-21T11:17:35.456" v="727"/>
        <pc:sldMkLst>
          <pc:docMk/>
          <pc:sldMk cId="3243061228" sldId="892"/>
        </pc:sldMkLst>
      </pc:sldChg>
      <pc:sldChg chg="modNotes">
        <pc:chgData name="Andreas Koksrud" userId="9d9beba6-c052-407a-8599-c781a677a996" providerId="ADAL" clId="{00BA2FB9-5762-4652-871C-5839CA256700}" dt="2024-09-21T11:17:35.456" v="727"/>
        <pc:sldMkLst>
          <pc:docMk/>
          <pc:sldMk cId="2673461105" sldId="893"/>
        </pc:sldMkLst>
      </pc:sldChg>
      <pc:sldChg chg="modNotes">
        <pc:chgData name="Andreas Koksrud" userId="9d9beba6-c052-407a-8599-c781a677a996" providerId="ADAL" clId="{00BA2FB9-5762-4652-871C-5839CA256700}" dt="2024-09-21T11:17:35.456" v="727"/>
        <pc:sldMkLst>
          <pc:docMk/>
          <pc:sldMk cId="1864432717" sldId="901"/>
        </pc:sldMkLst>
      </pc:sldChg>
      <pc:sldChg chg="modNotes">
        <pc:chgData name="Andreas Koksrud" userId="9d9beba6-c052-407a-8599-c781a677a996" providerId="ADAL" clId="{00BA2FB9-5762-4652-871C-5839CA256700}" dt="2024-09-21T11:17:35.456" v="727"/>
        <pc:sldMkLst>
          <pc:docMk/>
          <pc:sldMk cId="1288900963" sldId="973"/>
        </pc:sldMkLst>
      </pc:sldChg>
      <pc:sldChg chg="addSp delSp modSp mod modNotes">
        <pc:chgData name="Andreas Koksrud" userId="9d9beba6-c052-407a-8599-c781a677a996" providerId="ADAL" clId="{00BA2FB9-5762-4652-871C-5839CA256700}" dt="2024-09-21T11:17:35.456" v="727"/>
        <pc:sldMkLst>
          <pc:docMk/>
          <pc:sldMk cId="2011127005" sldId="974"/>
        </pc:sldMkLst>
        <pc:spChg chg="del">
          <ac:chgData name="Andreas Koksrud" userId="9d9beba6-c052-407a-8599-c781a677a996" providerId="ADAL" clId="{00BA2FB9-5762-4652-871C-5839CA256700}" dt="2024-09-20T10:43:28.073" v="665" actId="478"/>
          <ac:spMkLst>
            <pc:docMk/>
            <pc:sldMk cId="2011127005" sldId="974"/>
            <ac:spMk id="5" creationId="{06C331F7-EF3E-5E7F-9901-C355F1A9896B}"/>
          </ac:spMkLst>
        </pc:spChg>
        <pc:spChg chg="add mod">
          <ac:chgData name="Andreas Koksrud" userId="9d9beba6-c052-407a-8599-c781a677a996" providerId="ADAL" clId="{00BA2FB9-5762-4652-871C-5839CA256700}" dt="2024-09-20T10:43:48.652" v="702" actId="13926"/>
          <ac:spMkLst>
            <pc:docMk/>
            <pc:sldMk cId="2011127005" sldId="974"/>
            <ac:spMk id="7" creationId="{77A4E8EF-7150-0558-D127-0ADCDE214C5B}"/>
          </ac:spMkLst>
        </pc:spChg>
      </pc:sldChg>
      <pc:sldChg chg="del">
        <pc:chgData name="Andreas Koksrud" userId="9d9beba6-c052-407a-8599-c781a677a996" providerId="ADAL" clId="{00BA2FB9-5762-4652-871C-5839CA256700}" dt="2024-09-20T10:43:56.965" v="703" actId="2696"/>
        <pc:sldMkLst>
          <pc:docMk/>
          <pc:sldMk cId="2436801190" sldId="975"/>
        </pc:sldMkLst>
      </pc:sldChg>
      <pc:sldChg chg="modSp mod modNotes">
        <pc:chgData name="Andreas Koksrud" userId="9d9beba6-c052-407a-8599-c781a677a996" providerId="ADAL" clId="{00BA2FB9-5762-4652-871C-5839CA256700}" dt="2024-09-21T11:17:35.456" v="727"/>
        <pc:sldMkLst>
          <pc:docMk/>
          <pc:sldMk cId="69240320" sldId="1000"/>
        </pc:sldMkLst>
        <pc:spChg chg="mod">
          <ac:chgData name="Andreas Koksrud" userId="9d9beba6-c052-407a-8599-c781a677a996" providerId="ADAL" clId="{00BA2FB9-5762-4652-871C-5839CA256700}" dt="2024-09-14T07:23:25.656" v="32" actId="14100"/>
          <ac:spMkLst>
            <pc:docMk/>
            <pc:sldMk cId="69240320" sldId="1000"/>
            <ac:spMk id="180" creationId="{00000000-0000-0000-0000-000000000000}"/>
          </ac:spMkLst>
        </pc:spChg>
      </pc:sldChg>
      <pc:sldChg chg="addSp modSp mod modNotes">
        <pc:chgData name="Andreas Koksrud" userId="9d9beba6-c052-407a-8599-c781a677a996" providerId="ADAL" clId="{00BA2FB9-5762-4652-871C-5839CA256700}" dt="2024-09-21T11:17:35.456" v="727"/>
        <pc:sldMkLst>
          <pc:docMk/>
          <pc:sldMk cId="3662907216" sldId="1001"/>
        </pc:sldMkLst>
        <pc:spChg chg="mod">
          <ac:chgData name="Andreas Koksrud" userId="9d9beba6-c052-407a-8599-c781a677a996" providerId="ADAL" clId="{00BA2FB9-5762-4652-871C-5839CA256700}" dt="2024-09-14T07:41:30.929" v="580" actId="1076"/>
          <ac:spMkLst>
            <pc:docMk/>
            <pc:sldMk cId="3662907216" sldId="1001"/>
            <ac:spMk id="9" creationId="{51983C6D-632C-2588-1485-B85E5134A5FC}"/>
          </ac:spMkLst>
        </pc:spChg>
        <pc:picChg chg="add mod">
          <ac:chgData name="Andreas Koksrud" userId="9d9beba6-c052-407a-8599-c781a677a996" providerId="ADAL" clId="{00BA2FB9-5762-4652-871C-5839CA256700}" dt="2024-09-14T07:41:27.010" v="579" actId="1076"/>
          <ac:picMkLst>
            <pc:docMk/>
            <pc:sldMk cId="3662907216" sldId="1001"/>
            <ac:picMk id="5" creationId="{9BF54B70-3515-DA9B-554D-AB4C29AA3C3E}"/>
          </ac:picMkLst>
        </pc:picChg>
      </pc:sldChg>
      <pc:sldChg chg="addSp modSp mod modNotes">
        <pc:chgData name="Andreas Koksrud" userId="9d9beba6-c052-407a-8599-c781a677a996" providerId="ADAL" clId="{00BA2FB9-5762-4652-871C-5839CA256700}" dt="2024-09-21T11:17:35.456" v="727"/>
        <pc:sldMkLst>
          <pc:docMk/>
          <pc:sldMk cId="3232936423" sldId="1002"/>
        </pc:sldMkLst>
        <pc:spChg chg="mod">
          <ac:chgData name="Andreas Koksrud" userId="9d9beba6-c052-407a-8599-c781a677a996" providerId="ADAL" clId="{00BA2FB9-5762-4652-871C-5839CA256700}" dt="2024-09-20T10:46:21.365" v="726" actId="20577"/>
          <ac:spMkLst>
            <pc:docMk/>
            <pc:sldMk cId="3232936423" sldId="1002"/>
            <ac:spMk id="9" creationId="{51983C6D-632C-2588-1485-B85E5134A5FC}"/>
          </ac:spMkLst>
        </pc:spChg>
        <pc:picChg chg="add mod">
          <ac:chgData name="Andreas Koksrud" userId="9d9beba6-c052-407a-8599-c781a677a996" providerId="ADAL" clId="{00BA2FB9-5762-4652-871C-5839CA256700}" dt="2024-09-14T07:39:46.398" v="573" actId="1076"/>
          <ac:picMkLst>
            <pc:docMk/>
            <pc:sldMk cId="3232936423" sldId="1002"/>
            <ac:picMk id="5" creationId="{BD6519B1-0AE7-7540-4CEF-A9B8220147EA}"/>
          </ac:picMkLst>
        </pc:picChg>
      </pc:sldChg>
      <pc:sldChg chg="modNotes">
        <pc:chgData name="Andreas Koksrud" userId="9d9beba6-c052-407a-8599-c781a677a996" providerId="ADAL" clId="{00BA2FB9-5762-4652-871C-5839CA256700}" dt="2024-09-21T11:17:35.456" v="727"/>
        <pc:sldMkLst>
          <pc:docMk/>
          <pc:sldMk cId="3526688720" sldId="1003"/>
        </pc:sldMkLst>
      </pc:sldChg>
      <pc:sldChg chg="addSp modSp mod modNotes">
        <pc:chgData name="Andreas Koksrud" userId="9d9beba6-c052-407a-8599-c781a677a996" providerId="ADAL" clId="{00BA2FB9-5762-4652-871C-5839CA256700}" dt="2024-09-21T11:17:35.456" v="727"/>
        <pc:sldMkLst>
          <pc:docMk/>
          <pc:sldMk cId="409760540" sldId="1004"/>
        </pc:sldMkLst>
        <pc:spChg chg="mod">
          <ac:chgData name="Andreas Koksrud" userId="9d9beba6-c052-407a-8599-c781a677a996" providerId="ADAL" clId="{00BA2FB9-5762-4652-871C-5839CA256700}" dt="2024-09-14T07:31:39.640" v="415" actId="20577"/>
          <ac:spMkLst>
            <pc:docMk/>
            <pc:sldMk cId="409760540" sldId="1004"/>
            <ac:spMk id="9" creationId="{51983C6D-632C-2588-1485-B85E5134A5FC}"/>
          </ac:spMkLst>
        </pc:spChg>
        <pc:picChg chg="add mod">
          <ac:chgData name="Andreas Koksrud" userId="9d9beba6-c052-407a-8599-c781a677a996" providerId="ADAL" clId="{00BA2FB9-5762-4652-871C-5839CA256700}" dt="2024-09-14T07:30:47.147" v="288" actId="14826"/>
          <ac:picMkLst>
            <pc:docMk/>
            <pc:sldMk cId="409760540" sldId="1004"/>
            <ac:picMk id="5" creationId="{824078E7-896D-0BCE-8170-7F43FBF2A74F}"/>
          </ac:picMkLst>
        </pc:picChg>
      </pc:sldChg>
      <pc:sldChg chg="addSp modSp mod modNotes">
        <pc:chgData name="Andreas Koksrud" userId="9d9beba6-c052-407a-8599-c781a677a996" providerId="ADAL" clId="{00BA2FB9-5762-4652-871C-5839CA256700}" dt="2024-09-21T11:17:35.456" v="727"/>
        <pc:sldMkLst>
          <pc:docMk/>
          <pc:sldMk cId="1429003844" sldId="1005"/>
        </pc:sldMkLst>
        <pc:spChg chg="mod">
          <ac:chgData name="Andreas Koksrud" userId="9d9beba6-c052-407a-8599-c781a677a996" providerId="ADAL" clId="{00BA2FB9-5762-4652-871C-5839CA256700}" dt="2024-09-14T07:32:10.505" v="420" actId="20577"/>
          <ac:spMkLst>
            <pc:docMk/>
            <pc:sldMk cId="1429003844" sldId="1005"/>
            <ac:spMk id="9" creationId="{51983C6D-632C-2588-1485-B85E5134A5FC}"/>
          </ac:spMkLst>
        </pc:spChg>
        <pc:picChg chg="add mod">
          <ac:chgData name="Andreas Koksrud" userId="9d9beba6-c052-407a-8599-c781a677a996" providerId="ADAL" clId="{00BA2FB9-5762-4652-871C-5839CA256700}" dt="2024-09-14T07:35:58.535" v="423" actId="1076"/>
          <ac:picMkLst>
            <pc:docMk/>
            <pc:sldMk cId="1429003844" sldId="1005"/>
            <ac:picMk id="5" creationId="{A9FD8E2C-3336-2A5D-6D75-D8B3D73C567B}"/>
          </ac:picMkLst>
        </pc:picChg>
      </pc:sldChg>
      <pc:sldChg chg="modSp mod modNotes">
        <pc:chgData name="Andreas Koksrud" userId="9d9beba6-c052-407a-8599-c781a677a996" providerId="ADAL" clId="{00BA2FB9-5762-4652-871C-5839CA256700}" dt="2024-09-21T11:17:35.456" v="727"/>
        <pc:sldMkLst>
          <pc:docMk/>
          <pc:sldMk cId="4011544621" sldId="1006"/>
        </pc:sldMkLst>
        <pc:spChg chg="mod">
          <ac:chgData name="Andreas Koksrud" userId="9d9beba6-c052-407a-8599-c781a677a996" providerId="ADAL" clId="{00BA2FB9-5762-4652-871C-5839CA256700}" dt="2024-09-14T07:37:16.683" v="570" actId="20577"/>
          <ac:spMkLst>
            <pc:docMk/>
            <pc:sldMk cId="4011544621" sldId="1006"/>
            <ac:spMk id="9" creationId="{51983C6D-632C-2588-1485-B85E5134A5FC}"/>
          </ac:spMkLst>
        </pc:spChg>
      </pc:sldChg>
      <pc:sldChg chg="modNotes">
        <pc:chgData name="Andreas Koksrud" userId="9d9beba6-c052-407a-8599-c781a677a996" providerId="ADAL" clId="{00BA2FB9-5762-4652-871C-5839CA256700}" dt="2024-09-21T11:17:35.456" v="727"/>
        <pc:sldMkLst>
          <pc:docMk/>
          <pc:sldMk cId="2455441855" sldId="1007"/>
        </pc:sldMkLst>
      </pc:sldChg>
      <pc:sldChg chg="modNotes">
        <pc:chgData name="Andreas Koksrud" userId="9d9beba6-c052-407a-8599-c781a677a996" providerId="ADAL" clId="{00BA2FB9-5762-4652-871C-5839CA256700}" dt="2024-09-21T11:17:35.456" v="727"/>
        <pc:sldMkLst>
          <pc:docMk/>
          <pc:sldMk cId="27567207" sldId="1008"/>
        </pc:sldMkLst>
      </pc:sldChg>
      <pc:sldChg chg="modNotes">
        <pc:chgData name="Andreas Koksrud" userId="9d9beba6-c052-407a-8599-c781a677a996" providerId="ADAL" clId="{00BA2FB9-5762-4652-871C-5839CA256700}" dt="2024-09-21T11:17:35.456" v="727"/>
        <pc:sldMkLst>
          <pc:docMk/>
          <pc:sldMk cId="1101909220" sldId="1009"/>
        </pc:sldMkLst>
      </pc:sldChg>
      <pc:sldChg chg="modNotes">
        <pc:chgData name="Andreas Koksrud" userId="9d9beba6-c052-407a-8599-c781a677a996" providerId="ADAL" clId="{00BA2FB9-5762-4652-871C-5839CA256700}" dt="2024-09-21T11:17:35.456" v="727"/>
        <pc:sldMkLst>
          <pc:docMk/>
          <pc:sldMk cId="1214755120" sldId="1010"/>
        </pc:sldMkLst>
      </pc:sldChg>
      <pc:sldChg chg="modSp add mod modNotes">
        <pc:chgData name="Andreas Koksrud" userId="9d9beba6-c052-407a-8599-c781a677a996" providerId="ADAL" clId="{00BA2FB9-5762-4652-871C-5839CA256700}" dt="2024-09-21T11:17:35.456" v="727"/>
        <pc:sldMkLst>
          <pc:docMk/>
          <pc:sldMk cId="2448949193" sldId="1011"/>
        </pc:sldMkLst>
        <pc:spChg chg="mod">
          <ac:chgData name="Andreas Koksrud" userId="9d9beba6-c052-407a-8599-c781a677a996" providerId="ADAL" clId="{00BA2FB9-5762-4652-871C-5839CA256700}" dt="2024-09-16T19:39:19.752" v="607" actId="20577"/>
          <ac:spMkLst>
            <pc:docMk/>
            <pc:sldMk cId="2448949193" sldId="1011"/>
            <ac:spMk id="180" creationId="{00000000-0000-0000-0000-000000000000}"/>
          </ac:spMkLst>
        </pc:spChg>
        <pc:spChg chg="mod">
          <ac:chgData name="Andreas Koksrud" userId="9d9beba6-c052-407a-8599-c781a677a996" providerId="ADAL" clId="{00BA2FB9-5762-4652-871C-5839CA256700}" dt="2024-09-16T19:39:35.413" v="664" actId="5793"/>
          <ac:spMkLst>
            <pc:docMk/>
            <pc:sldMk cId="2448949193" sldId="1011"/>
            <ac:spMk id="181" creationId="{00000000-0000-0000-0000-000000000000}"/>
          </ac:spMkLst>
        </pc:spChg>
      </pc:sldChg>
    </pc:docChg>
  </pc:docChgLst>
  <pc:docChgLst>
    <pc:chgData name="Koksrud Andreas" userId="9d9beba6-c052-407a-8599-c781a677a996" providerId="ADAL" clId="{4C89AD2D-B60A-479F-9F95-9D423A06FAEA}"/>
    <pc:docChg chg="undo custSel modSld">
      <pc:chgData name="Koksrud Andreas" userId="9d9beba6-c052-407a-8599-c781a677a996" providerId="ADAL" clId="{4C89AD2D-B60A-479F-9F95-9D423A06FAEA}" dt="2024-07-13T21:48:53.843" v="10" actId="1076"/>
      <pc:docMkLst>
        <pc:docMk/>
      </pc:docMkLst>
      <pc:sldChg chg="addSp modSp mod">
        <pc:chgData name="Koksrud Andreas" userId="9d9beba6-c052-407a-8599-c781a677a996" providerId="ADAL" clId="{4C89AD2D-B60A-479F-9F95-9D423A06FAEA}" dt="2024-07-13T21:48:53.843" v="10" actId="1076"/>
        <pc:sldMkLst>
          <pc:docMk/>
          <pc:sldMk cId="3094626849" sldId="986"/>
        </pc:sldMkLst>
        <pc:spChg chg="mod">
          <ac:chgData name="Koksrud Andreas" userId="9d9beba6-c052-407a-8599-c781a677a996" providerId="ADAL" clId="{4C89AD2D-B60A-479F-9F95-9D423A06FAEA}" dt="2024-07-13T21:48:45.835" v="8" actId="14100"/>
          <ac:spMkLst>
            <pc:docMk/>
            <pc:sldMk cId="3094626849" sldId="986"/>
            <ac:spMk id="181" creationId="{00000000-0000-0000-0000-000000000000}"/>
          </ac:spMkLst>
        </pc:spChg>
        <pc:picChg chg="add mod">
          <ac:chgData name="Koksrud Andreas" userId="9d9beba6-c052-407a-8599-c781a677a996" providerId="ADAL" clId="{4C89AD2D-B60A-479F-9F95-9D423A06FAEA}" dt="2024-07-13T21:48:53.843" v="10" actId="1076"/>
          <ac:picMkLst>
            <pc:docMk/>
            <pc:sldMk cId="3094626849" sldId="986"/>
            <ac:picMk id="9" creationId="{BD346BB7-E46A-4DB8-B19A-C2B7F990ABC7}"/>
          </ac:picMkLst>
        </pc:picChg>
      </pc:sldChg>
    </pc:docChg>
  </pc:docChgLst>
  <pc:docChgLst>
    <pc:chgData name="Andreas" userId="9d9beba6-c052-407a-8599-c781a677a996" providerId="ADAL" clId="{1B7CF67B-5515-4C9F-825D-072B1C4F5900}"/>
    <pc:docChg chg="undo custSel addSld delSld modSld modMainMaster delSection modSection">
      <pc:chgData name="Andreas" userId="9d9beba6-c052-407a-8599-c781a677a996" providerId="ADAL" clId="{1B7CF67B-5515-4C9F-825D-072B1C4F5900}" dt="2021-11-18T09:03:01.550" v="871" actId="14100"/>
      <pc:docMkLst>
        <pc:docMk/>
      </pc:docMkLst>
      <pc:sldChg chg="addSp modSp add mod modTransition modClrScheme chgLayout">
        <pc:chgData name="Andreas" userId="9d9beba6-c052-407a-8599-c781a677a996" providerId="ADAL" clId="{1B7CF67B-5515-4C9F-825D-072B1C4F5900}" dt="2021-11-18T08:56:24.045" v="817" actId="26606"/>
        <pc:sldMkLst>
          <pc:docMk/>
          <pc:sldMk cId="0" sldId="269"/>
        </pc:sldMkLst>
        <pc:spChg chg="add mod">
          <ac:chgData name="Andreas" userId="9d9beba6-c052-407a-8599-c781a677a996" providerId="ADAL" clId="{1B7CF67B-5515-4C9F-825D-072B1C4F5900}" dt="2021-11-18T08:56:24.045" v="817" actId="26606"/>
          <ac:spMkLst>
            <pc:docMk/>
            <pc:sldMk cId="0" sldId="269"/>
            <ac:spMk id="107" creationId="{CC3A3BAC-B7F7-48CD-ADC9-D0EA5526CFAB}"/>
          </ac:spMkLst>
        </pc:spChg>
        <pc:spChg chg="add mod">
          <ac:chgData name="Andreas" userId="9d9beba6-c052-407a-8599-c781a677a996" providerId="ADAL" clId="{1B7CF67B-5515-4C9F-825D-072B1C4F5900}" dt="2021-11-18T08:56:24.045" v="817" actId="26606"/>
          <ac:spMkLst>
            <pc:docMk/>
            <pc:sldMk cId="0" sldId="269"/>
            <ac:spMk id="109" creationId="{3174B999-8A09-4A03-94BB-C790E5DA4ED1}"/>
          </ac:spMkLst>
        </pc:spChg>
        <pc:spChg chg="add mod">
          <ac:chgData name="Andreas" userId="9d9beba6-c052-407a-8599-c781a677a996" providerId="ADAL" clId="{1B7CF67B-5515-4C9F-825D-072B1C4F5900}" dt="2021-11-18T08:56:24.045" v="817" actId="26606"/>
          <ac:spMkLst>
            <pc:docMk/>
            <pc:sldMk cId="0" sldId="269"/>
            <ac:spMk id="111" creationId="{AB36D0B0-DE7A-4321-9831-C15D075CDD40}"/>
          </ac:spMkLst>
        </pc:spChg>
        <pc:spChg chg="mod">
          <ac:chgData name="Andreas" userId="9d9beba6-c052-407a-8599-c781a677a996" providerId="ADAL" clId="{1B7CF67B-5515-4C9F-825D-072B1C4F5900}" dt="2021-11-18T08:56:24.045" v="817" actId="26606"/>
          <ac:spMkLst>
            <pc:docMk/>
            <pc:sldMk cId="0" sldId="269"/>
            <ac:spMk id="230" creationId="{00000000-0000-0000-0000-000000000000}"/>
          </ac:spMkLst>
        </pc:spChg>
      </pc:sldChg>
      <pc:sldChg chg="addSp delSp modSp add del mod modTransition setBg modClrScheme setClrOvrMap chgLayout">
        <pc:chgData name="Andreas" userId="9d9beba6-c052-407a-8599-c781a677a996" providerId="ADAL" clId="{1B7CF67B-5515-4C9F-825D-072B1C4F5900}" dt="2021-11-18T08:25:44.757" v="310" actId="20577"/>
        <pc:sldMkLst>
          <pc:docMk/>
          <pc:sldMk cId="3737422792" sldId="276"/>
        </pc:sldMkLst>
        <pc:spChg chg="add del mod">
          <ac:chgData name="Andreas" userId="9d9beba6-c052-407a-8599-c781a677a996" providerId="ADAL" clId="{1B7CF67B-5515-4C9F-825D-072B1C4F5900}" dt="2021-11-18T08:21:47.187" v="291" actId="6264"/>
          <ac:spMkLst>
            <pc:docMk/>
            <pc:sldMk cId="3737422792" sldId="276"/>
            <ac:spMk id="2" creationId="{E8B6FD00-5D34-4B3F-948D-6ABA0FFDF702}"/>
          </ac:spMkLst>
        </pc:spChg>
        <pc:spChg chg="add del mod">
          <ac:chgData name="Andreas" userId="9d9beba6-c052-407a-8599-c781a677a996" providerId="ADAL" clId="{1B7CF67B-5515-4C9F-825D-072B1C4F5900}" dt="2021-11-18T08:21:47.187" v="291" actId="6264"/>
          <ac:spMkLst>
            <pc:docMk/>
            <pc:sldMk cId="3737422792" sldId="276"/>
            <ac:spMk id="3" creationId="{3E39B068-DF6B-4683-8D04-19F7F72DFDBC}"/>
          </ac:spMkLst>
        </pc:spChg>
        <pc:spChg chg="add del mod ord">
          <ac:chgData name="Andreas" userId="9d9beba6-c052-407a-8599-c781a677a996" providerId="ADAL" clId="{1B7CF67B-5515-4C9F-825D-072B1C4F5900}" dt="2021-11-18T08:22:05.585" v="293" actId="700"/>
          <ac:spMkLst>
            <pc:docMk/>
            <pc:sldMk cId="3737422792" sldId="276"/>
            <ac:spMk id="4" creationId="{E41F8D6F-820F-4B61-9B67-A8A99C657E20}"/>
          </ac:spMkLst>
        </pc:spChg>
        <pc:spChg chg="add del mod">
          <ac:chgData name="Andreas" userId="9d9beba6-c052-407a-8599-c781a677a996" providerId="ADAL" clId="{1B7CF67B-5515-4C9F-825D-072B1C4F5900}" dt="2021-11-18T08:22:46.031" v="295" actId="26606"/>
          <ac:spMkLst>
            <pc:docMk/>
            <pc:sldMk cId="3737422792" sldId="276"/>
            <ac:spMk id="108" creationId="{5DB91C34-B2ED-47CE-B432-AAC6553E4972}"/>
          </ac:spMkLst>
        </pc:spChg>
        <pc:spChg chg="add del mod">
          <ac:chgData name="Andreas" userId="9d9beba6-c052-407a-8599-c781a677a996" providerId="ADAL" clId="{1B7CF67B-5515-4C9F-825D-072B1C4F5900}" dt="2021-11-18T08:22:46.031" v="295" actId="26606"/>
          <ac:spMkLst>
            <pc:docMk/>
            <pc:sldMk cId="3737422792" sldId="276"/>
            <ac:spMk id="110" creationId="{B63D8C7C-40C1-4C51-872B-E995B515AB5F}"/>
          </ac:spMkLst>
        </pc:spChg>
        <pc:spChg chg="add del mod">
          <ac:chgData name="Andreas" userId="9d9beba6-c052-407a-8599-c781a677a996" providerId="ADAL" clId="{1B7CF67B-5515-4C9F-825D-072B1C4F5900}" dt="2021-11-18T08:22:46.031" v="295" actId="26606"/>
          <ac:spMkLst>
            <pc:docMk/>
            <pc:sldMk cId="3737422792" sldId="276"/>
            <ac:spMk id="112" creationId="{51B489ED-16D0-43A0-ABDE-4352D312221D}"/>
          </ac:spMkLst>
        </pc:spChg>
        <pc:spChg chg="mod ord">
          <ac:chgData name="Andreas" userId="9d9beba6-c052-407a-8599-c781a677a996" providerId="ADAL" clId="{1B7CF67B-5515-4C9F-825D-072B1C4F5900}" dt="2021-11-18T08:24:59.983" v="296" actId="26606"/>
          <ac:spMkLst>
            <pc:docMk/>
            <pc:sldMk cId="3737422792" sldId="276"/>
            <ac:spMk id="165" creationId="{00000000-0000-0000-0000-000000000000}"/>
          </ac:spMkLst>
        </pc:spChg>
        <pc:spChg chg="add del mod ord">
          <ac:chgData name="Andreas" userId="9d9beba6-c052-407a-8599-c781a677a996" providerId="ADAL" clId="{1B7CF67B-5515-4C9F-825D-072B1C4F5900}" dt="2021-11-18T08:24:59.983" v="296" actId="26606"/>
          <ac:spMkLst>
            <pc:docMk/>
            <pc:sldMk cId="3737422792" sldId="276"/>
            <ac:spMk id="166" creationId="{00000000-0000-0000-0000-000000000000}"/>
          </ac:spMkLst>
        </pc:spChg>
        <pc:spChg chg="add mod">
          <ac:chgData name="Andreas" userId="9d9beba6-c052-407a-8599-c781a677a996" providerId="ADAL" clId="{1B7CF67B-5515-4C9F-825D-072B1C4F5900}" dt="2021-11-18T08:24:59.983" v="296" actId="26606"/>
          <ac:spMkLst>
            <pc:docMk/>
            <pc:sldMk cId="3737422792" sldId="276"/>
            <ac:spMk id="169" creationId="{FCD9E641-BDBD-4471-8B10-66B173D6D76F}"/>
          </ac:spMkLst>
        </pc:spChg>
        <pc:spChg chg="add mod">
          <ac:chgData name="Andreas" userId="9d9beba6-c052-407a-8599-c781a677a996" providerId="ADAL" clId="{1B7CF67B-5515-4C9F-825D-072B1C4F5900}" dt="2021-11-18T08:24:59.983" v="296" actId="26606"/>
          <ac:spMkLst>
            <pc:docMk/>
            <pc:sldMk cId="3737422792" sldId="276"/>
            <ac:spMk id="170" creationId="{A9265E83-A198-4EF6-B643-CF734811EC4E}"/>
          </ac:spMkLst>
        </pc:spChg>
        <pc:spChg chg="add del mod">
          <ac:chgData name="Andreas" userId="9d9beba6-c052-407a-8599-c781a677a996" providerId="ADAL" clId="{1B7CF67B-5515-4C9F-825D-072B1C4F5900}" dt="2021-11-18T08:25:04.517" v="297" actId="478"/>
          <ac:spMkLst>
            <pc:docMk/>
            <pc:sldMk cId="3737422792" sldId="276"/>
            <ac:spMk id="171" creationId="{6EE05730-144D-47E3-A1A2-49699684E5BD}"/>
          </ac:spMkLst>
        </pc:spChg>
        <pc:graphicFrameChg chg="add del mod">
          <ac:chgData name="Andreas" userId="9d9beba6-c052-407a-8599-c781a677a996" providerId="ADAL" clId="{1B7CF67B-5515-4C9F-825D-072B1C4F5900}" dt="2021-11-18T08:22:46.031" v="295" actId="26606"/>
          <ac:graphicFrameMkLst>
            <pc:docMk/>
            <pc:sldMk cId="3737422792" sldId="276"/>
            <ac:graphicFrameMk id="168" creationId="{0D6BDFE0-C86E-42FE-B472-D041276B0667}"/>
          </ac:graphicFrameMkLst>
        </pc:graphicFrameChg>
        <pc:graphicFrameChg chg="add mod">
          <ac:chgData name="Andreas" userId="9d9beba6-c052-407a-8599-c781a677a996" providerId="ADAL" clId="{1B7CF67B-5515-4C9F-825D-072B1C4F5900}" dt="2021-11-18T08:25:44.757" v="310" actId="20577"/>
          <ac:graphicFrameMkLst>
            <pc:docMk/>
            <pc:sldMk cId="3737422792" sldId="276"/>
            <ac:graphicFrameMk id="172" creationId="{848AB4C9-36A6-4A0C-9CEF-9EFC72D94CAE}"/>
          </ac:graphicFrameMkLst>
        </pc:graphicFrameChg>
      </pc:sldChg>
      <pc:sldChg chg="addSp modSp add mod modTransition modClrScheme chgLayout">
        <pc:chgData name="Andreas" userId="9d9beba6-c052-407a-8599-c781a677a996" providerId="ADAL" clId="{1B7CF67B-5515-4C9F-825D-072B1C4F5900}" dt="2021-11-18T08:25:53.591" v="311" actId="26606"/>
        <pc:sldMkLst>
          <pc:docMk/>
          <pc:sldMk cId="129742149" sldId="277"/>
        </pc:sldMkLst>
        <pc:spChg chg="add mod">
          <ac:chgData name="Andreas" userId="9d9beba6-c052-407a-8599-c781a677a996" providerId="ADAL" clId="{1B7CF67B-5515-4C9F-825D-072B1C4F5900}" dt="2021-11-18T08:25:53.591" v="311" actId="26606"/>
          <ac:spMkLst>
            <pc:docMk/>
            <pc:sldMk cId="129742149" sldId="277"/>
            <ac:spMk id="107" creationId="{41270C2F-D8CA-40C7-BBF0-C98B705838F6}"/>
          </ac:spMkLst>
        </pc:spChg>
        <pc:spChg chg="add mod">
          <ac:chgData name="Andreas" userId="9d9beba6-c052-407a-8599-c781a677a996" providerId="ADAL" clId="{1B7CF67B-5515-4C9F-825D-072B1C4F5900}" dt="2021-11-18T08:25:53.591" v="311" actId="26606"/>
          <ac:spMkLst>
            <pc:docMk/>
            <pc:sldMk cId="129742149" sldId="277"/>
            <ac:spMk id="109" creationId="{C005E2CF-FBB8-4455-8DBB-0E61E2B646D3}"/>
          </ac:spMkLst>
        </pc:spChg>
        <pc:spChg chg="add mod">
          <ac:chgData name="Andreas" userId="9d9beba6-c052-407a-8599-c781a677a996" providerId="ADAL" clId="{1B7CF67B-5515-4C9F-825D-072B1C4F5900}" dt="2021-11-18T08:25:53.591" v="311" actId="26606"/>
          <ac:spMkLst>
            <pc:docMk/>
            <pc:sldMk cId="129742149" sldId="277"/>
            <ac:spMk id="111" creationId="{22305A95-B8EA-4033-92D4-603DD01EA09F}"/>
          </ac:spMkLst>
        </pc:spChg>
        <pc:spChg chg="mod ord">
          <ac:chgData name="Andreas" userId="9d9beba6-c052-407a-8599-c781a677a996" providerId="ADAL" clId="{1B7CF67B-5515-4C9F-825D-072B1C4F5900}" dt="2021-11-18T08:25:53.591" v="311" actId="26606"/>
          <ac:spMkLst>
            <pc:docMk/>
            <pc:sldMk cId="129742149" sldId="277"/>
            <ac:spMk id="165" creationId="{00000000-0000-0000-0000-000000000000}"/>
          </ac:spMkLst>
        </pc:spChg>
        <pc:spChg chg="mod">
          <ac:chgData name="Andreas" userId="9d9beba6-c052-407a-8599-c781a677a996" providerId="ADAL" clId="{1B7CF67B-5515-4C9F-825D-072B1C4F5900}" dt="2021-11-18T08:25:53.591" v="311" actId="26606"/>
          <ac:spMkLst>
            <pc:docMk/>
            <pc:sldMk cId="129742149" sldId="277"/>
            <ac:spMk id="166" creationId="{00000000-0000-0000-0000-000000000000}"/>
          </ac:spMkLst>
        </pc:spChg>
      </pc:sldChg>
      <pc:sldChg chg="addSp modSp add mod modTransition modClrScheme chgLayout">
        <pc:chgData name="Andreas" userId="9d9beba6-c052-407a-8599-c781a677a996" providerId="ADAL" clId="{1B7CF67B-5515-4C9F-825D-072B1C4F5900}" dt="2021-11-18T08:27:00.356" v="330" actId="20577"/>
        <pc:sldMkLst>
          <pc:docMk/>
          <pc:sldMk cId="3062551098" sldId="278"/>
        </pc:sldMkLst>
        <pc:spChg chg="add mod">
          <ac:chgData name="Andreas" userId="9d9beba6-c052-407a-8599-c781a677a996" providerId="ADAL" clId="{1B7CF67B-5515-4C9F-825D-072B1C4F5900}" dt="2021-11-18T08:26:04.185" v="312" actId="26606"/>
          <ac:spMkLst>
            <pc:docMk/>
            <pc:sldMk cId="3062551098" sldId="278"/>
            <ac:spMk id="106" creationId="{72097BCE-4295-4A85-9AA3-1226424A4DB7}"/>
          </ac:spMkLst>
        </pc:spChg>
        <pc:spChg chg="add mod">
          <ac:chgData name="Andreas" userId="9d9beba6-c052-407a-8599-c781a677a996" providerId="ADAL" clId="{1B7CF67B-5515-4C9F-825D-072B1C4F5900}" dt="2021-11-18T08:26:04.185" v="312" actId="26606"/>
          <ac:spMkLst>
            <pc:docMk/>
            <pc:sldMk cId="3062551098" sldId="278"/>
            <ac:spMk id="108" creationId="{50E006F3-2805-4D79-BC15-E19203E52053}"/>
          </ac:spMkLst>
        </pc:spChg>
        <pc:spChg chg="add mod">
          <ac:chgData name="Andreas" userId="9d9beba6-c052-407a-8599-c781a677a996" providerId="ADAL" clId="{1B7CF67B-5515-4C9F-825D-072B1C4F5900}" dt="2021-11-18T08:26:04.185" v="312" actId="26606"/>
          <ac:spMkLst>
            <pc:docMk/>
            <pc:sldMk cId="3062551098" sldId="278"/>
            <ac:spMk id="110" creationId="{EB8FAF6E-CB9E-4456-93EE-4F6B6579FD2A}"/>
          </ac:spMkLst>
        </pc:spChg>
        <pc:spChg chg="mod">
          <ac:chgData name="Andreas" userId="9d9beba6-c052-407a-8599-c781a677a996" providerId="ADAL" clId="{1B7CF67B-5515-4C9F-825D-072B1C4F5900}" dt="2021-11-18T08:27:00.356" v="330" actId="20577"/>
          <ac:spMkLst>
            <pc:docMk/>
            <pc:sldMk cId="3062551098" sldId="278"/>
            <ac:spMk id="165" creationId="{00000000-0000-0000-0000-000000000000}"/>
          </ac:spMkLst>
        </pc:spChg>
        <pc:picChg chg="mod">
          <ac:chgData name="Andreas" userId="9d9beba6-c052-407a-8599-c781a677a996" providerId="ADAL" clId="{1B7CF67B-5515-4C9F-825D-072B1C4F5900}" dt="2021-11-18T08:26:04.185" v="312" actId="26606"/>
          <ac:picMkLst>
            <pc:docMk/>
            <pc:sldMk cId="3062551098" sldId="278"/>
            <ac:picMk id="6" creationId="{4D677013-A4B2-4837-8BAC-1213E9BD830A}"/>
          </ac:picMkLst>
        </pc:picChg>
      </pc:sldChg>
      <pc:sldChg chg="addSp delSp modSp add mod modTransition modClrScheme chgLayout">
        <pc:chgData name="Andreas" userId="9d9beba6-c052-407a-8599-c781a677a996" providerId="ADAL" clId="{1B7CF67B-5515-4C9F-825D-072B1C4F5900}" dt="2021-11-18T08:26:55.433" v="327" actId="20577"/>
        <pc:sldMkLst>
          <pc:docMk/>
          <pc:sldMk cId="595294778" sldId="279"/>
        </pc:sldMkLst>
        <pc:spChg chg="add del mod">
          <ac:chgData name="Andreas" userId="9d9beba6-c052-407a-8599-c781a677a996" providerId="ADAL" clId="{1B7CF67B-5515-4C9F-825D-072B1C4F5900}" dt="2021-11-18T08:26:13.683" v="314" actId="26606"/>
          <ac:spMkLst>
            <pc:docMk/>
            <pc:sldMk cId="595294778" sldId="279"/>
            <ac:spMk id="106" creationId="{A3AA610C-7335-431C-9A03-7CC551F12140}"/>
          </ac:spMkLst>
        </pc:spChg>
        <pc:spChg chg="add del mod">
          <ac:chgData name="Andreas" userId="9d9beba6-c052-407a-8599-c781a677a996" providerId="ADAL" clId="{1B7CF67B-5515-4C9F-825D-072B1C4F5900}" dt="2021-11-18T08:26:13.683" v="314" actId="26606"/>
          <ac:spMkLst>
            <pc:docMk/>
            <pc:sldMk cId="595294778" sldId="279"/>
            <ac:spMk id="108" creationId="{C5A4DD74-B093-41BC-8EB6-7BEC8B3FA9B7}"/>
          </ac:spMkLst>
        </pc:spChg>
        <pc:spChg chg="add del mod">
          <ac:chgData name="Andreas" userId="9d9beba6-c052-407a-8599-c781a677a996" providerId="ADAL" clId="{1B7CF67B-5515-4C9F-825D-072B1C4F5900}" dt="2021-11-18T08:26:13.683" v="314" actId="26606"/>
          <ac:spMkLst>
            <pc:docMk/>
            <pc:sldMk cId="595294778" sldId="279"/>
            <ac:spMk id="110" creationId="{487314D2-805B-41B3-AA7C-5F67D917AAB5}"/>
          </ac:spMkLst>
        </pc:spChg>
        <pc:spChg chg="mod">
          <ac:chgData name="Andreas" userId="9d9beba6-c052-407a-8599-c781a677a996" providerId="ADAL" clId="{1B7CF67B-5515-4C9F-825D-072B1C4F5900}" dt="2021-11-18T08:26:55.433" v="327" actId="20577"/>
          <ac:spMkLst>
            <pc:docMk/>
            <pc:sldMk cId="595294778" sldId="279"/>
            <ac:spMk id="165" creationId="{00000000-0000-0000-0000-000000000000}"/>
          </ac:spMkLst>
        </pc:spChg>
        <pc:spChg chg="add del mod">
          <ac:chgData name="Andreas" userId="9d9beba6-c052-407a-8599-c781a677a996" providerId="ADAL" clId="{1B7CF67B-5515-4C9F-825D-072B1C4F5900}" dt="2021-11-18T08:26:15.703" v="316" actId="26606"/>
          <ac:spMkLst>
            <pc:docMk/>
            <pc:sldMk cId="595294778" sldId="279"/>
            <ac:spMk id="167" creationId="{A3AA610C-7335-431C-9A03-7CC551F12140}"/>
          </ac:spMkLst>
        </pc:spChg>
        <pc:spChg chg="add del mod">
          <ac:chgData name="Andreas" userId="9d9beba6-c052-407a-8599-c781a677a996" providerId="ADAL" clId="{1B7CF67B-5515-4C9F-825D-072B1C4F5900}" dt="2021-11-18T08:26:15.703" v="316" actId="26606"/>
          <ac:spMkLst>
            <pc:docMk/>
            <pc:sldMk cId="595294778" sldId="279"/>
            <ac:spMk id="168" creationId="{C5A4DD74-B093-41BC-8EB6-7BEC8B3FA9B7}"/>
          </ac:spMkLst>
        </pc:spChg>
        <pc:spChg chg="add del mod">
          <ac:chgData name="Andreas" userId="9d9beba6-c052-407a-8599-c781a677a996" providerId="ADAL" clId="{1B7CF67B-5515-4C9F-825D-072B1C4F5900}" dt="2021-11-18T08:26:15.703" v="316" actId="26606"/>
          <ac:spMkLst>
            <pc:docMk/>
            <pc:sldMk cId="595294778" sldId="279"/>
            <ac:spMk id="169" creationId="{487314D2-805B-41B3-AA7C-5F67D917AAB5}"/>
          </ac:spMkLst>
        </pc:spChg>
        <pc:spChg chg="add del mod">
          <ac:chgData name="Andreas" userId="9d9beba6-c052-407a-8599-c781a677a996" providerId="ADAL" clId="{1B7CF67B-5515-4C9F-825D-072B1C4F5900}" dt="2021-11-18T08:26:28.128" v="320" actId="26606"/>
          <ac:spMkLst>
            <pc:docMk/>
            <pc:sldMk cId="595294778" sldId="279"/>
            <ac:spMk id="170" creationId="{5A6202EB-6C84-424B-A9E4-A08DF860A6A6}"/>
          </ac:spMkLst>
        </pc:spChg>
        <pc:spChg chg="add mod">
          <ac:chgData name="Andreas" userId="9d9beba6-c052-407a-8599-c781a677a996" providerId="ADAL" clId="{1B7CF67B-5515-4C9F-825D-072B1C4F5900}" dt="2021-11-18T08:26:28.210" v="321" actId="26606"/>
          <ac:spMkLst>
            <pc:docMk/>
            <pc:sldMk cId="595294778" sldId="279"/>
            <ac:spMk id="172" creationId="{A3AA610C-7335-431C-9A03-7CC551F12140}"/>
          </ac:spMkLst>
        </pc:spChg>
        <pc:spChg chg="add mod">
          <ac:chgData name="Andreas" userId="9d9beba6-c052-407a-8599-c781a677a996" providerId="ADAL" clId="{1B7CF67B-5515-4C9F-825D-072B1C4F5900}" dt="2021-11-18T08:26:28.210" v="321" actId="26606"/>
          <ac:spMkLst>
            <pc:docMk/>
            <pc:sldMk cId="595294778" sldId="279"/>
            <ac:spMk id="173" creationId="{C5A4DD74-B093-41BC-8EB6-7BEC8B3FA9B7}"/>
          </ac:spMkLst>
        </pc:spChg>
        <pc:spChg chg="add mod">
          <ac:chgData name="Andreas" userId="9d9beba6-c052-407a-8599-c781a677a996" providerId="ADAL" clId="{1B7CF67B-5515-4C9F-825D-072B1C4F5900}" dt="2021-11-18T08:26:28.210" v="321" actId="26606"/>
          <ac:spMkLst>
            <pc:docMk/>
            <pc:sldMk cId="595294778" sldId="279"/>
            <ac:spMk id="174" creationId="{487314D2-805B-41B3-AA7C-5F67D917AAB5}"/>
          </ac:spMkLst>
        </pc:spChg>
        <pc:graphicFrameChg chg="add mod modGraphic">
          <ac:chgData name="Andreas" userId="9d9beba6-c052-407a-8599-c781a677a996" providerId="ADAL" clId="{1B7CF67B-5515-4C9F-825D-072B1C4F5900}" dt="2021-11-18T08:26:43.921" v="324" actId="404"/>
          <ac:graphicFrameMkLst>
            <pc:docMk/>
            <pc:sldMk cId="595294778" sldId="279"/>
            <ac:graphicFrameMk id="2" creationId="{907D814A-8CAC-4003-BF9B-B5BFF2A83070}"/>
          </ac:graphicFrameMkLst>
        </pc:graphicFrameChg>
      </pc:sldChg>
      <pc:sldChg chg="addSp delSp modSp add mod modTransition modClrScheme chgLayout">
        <pc:chgData name="Andreas" userId="9d9beba6-c052-407a-8599-c781a677a996" providerId="ADAL" clId="{1B7CF67B-5515-4C9F-825D-072B1C4F5900}" dt="2021-11-18T08:30:50.038" v="362" actId="20577"/>
        <pc:sldMkLst>
          <pc:docMk/>
          <pc:sldMk cId="3494317797" sldId="280"/>
        </pc:sldMkLst>
        <pc:spChg chg="add mod">
          <ac:chgData name="Andreas" userId="9d9beba6-c052-407a-8599-c781a677a996" providerId="ADAL" clId="{1B7CF67B-5515-4C9F-825D-072B1C4F5900}" dt="2021-11-18T08:27:36.518" v="331" actId="26606"/>
          <ac:spMkLst>
            <pc:docMk/>
            <pc:sldMk cId="3494317797" sldId="280"/>
            <ac:spMk id="108" creationId="{38D37FE2-1B7D-48D3-95FB-C32D70635375}"/>
          </ac:spMkLst>
        </pc:spChg>
        <pc:spChg chg="add mod">
          <ac:chgData name="Andreas" userId="9d9beba6-c052-407a-8599-c781a677a996" providerId="ADAL" clId="{1B7CF67B-5515-4C9F-825D-072B1C4F5900}" dt="2021-11-18T08:27:36.518" v="331" actId="26606"/>
          <ac:spMkLst>
            <pc:docMk/>
            <pc:sldMk cId="3494317797" sldId="280"/>
            <ac:spMk id="110" creationId="{C3AC8E14-67B3-4BB6-9816-C661A8EB6180}"/>
          </ac:spMkLst>
        </pc:spChg>
        <pc:spChg chg="add mod">
          <ac:chgData name="Andreas" userId="9d9beba6-c052-407a-8599-c781a677a996" providerId="ADAL" clId="{1B7CF67B-5515-4C9F-825D-072B1C4F5900}" dt="2021-11-18T08:27:36.518" v="331" actId="26606"/>
          <ac:spMkLst>
            <pc:docMk/>
            <pc:sldMk cId="3494317797" sldId="280"/>
            <ac:spMk id="112" creationId="{44222881-ECF6-486E-BF6C-061E03628FEC}"/>
          </ac:spMkLst>
        </pc:spChg>
        <pc:spChg chg="mod">
          <ac:chgData name="Andreas" userId="9d9beba6-c052-407a-8599-c781a677a996" providerId="ADAL" clId="{1B7CF67B-5515-4C9F-825D-072B1C4F5900}" dt="2021-11-18T08:27:36.518" v="331" actId="26606"/>
          <ac:spMkLst>
            <pc:docMk/>
            <pc:sldMk cId="3494317797" sldId="280"/>
            <ac:spMk id="165" creationId="{00000000-0000-0000-0000-000000000000}"/>
          </ac:spMkLst>
        </pc:spChg>
        <pc:spChg chg="del">
          <ac:chgData name="Andreas" userId="9d9beba6-c052-407a-8599-c781a677a996" providerId="ADAL" clId="{1B7CF67B-5515-4C9F-825D-072B1C4F5900}" dt="2021-11-18T08:27:36.518" v="331" actId="26606"/>
          <ac:spMkLst>
            <pc:docMk/>
            <pc:sldMk cId="3494317797" sldId="280"/>
            <ac:spMk id="166" creationId="{00000000-0000-0000-0000-000000000000}"/>
          </ac:spMkLst>
        </pc:spChg>
        <pc:graphicFrameChg chg="add mod">
          <ac:chgData name="Andreas" userId="9d9beba6-c052-407a-8599-c781a677a996" providerId="ADAL" clId="{1B7CF67B-5515-4C9F-825D-072B1C4F5900}" dt="2021-11-18T08:30:50.038" v="362" actId="20577"/>
          <ac:graphicFrameMkLst>
            <pc:docMk/>
            <pc:sldMk cId="3494317797" sldId="280"/>
            <ac:graphicFrameMk id="168" creationId="{714074E8-7E65-4C8B-B79C-AEF7E52AA35E}"/>
          </ac:graphicFrameMkLst>
        </pc:graphicFrameChg>
        <pc:picChg chg="add del mod">
          <ac:chgData name="Andreas" userId="9d9beba6-c052-407a-8599-c781a677a996" providerId="ADAL" clId="{1B7CF67B-5515-4C9F-825D-072B1C4F5900}" dt="2021-11-18T08:30:11.809" v="347" actId="21"/>
          <ac:picMkLst>
            <pc:docMk/>
            <pc:sldMk cId="3494317797" sldId="280"/>
            <ac:picMk id="3" creationId="{216798DF-7A12-4CEC-A6BC-C7E8AC156B1B}"/>
          </ac:picMkLst>
        </pc:picChg>
        <pc:picChg chg="add del mod">
          <ac:chgData name="Andreas" userId="9d9beba6-c052-407a-8599-c781a677a996" providerId="ADAL" clId="{1B7CF67B-5515-4C9F-825D-072B1C4F5900}" dt="2021-11-18T08:30:45.169" v="354" actId="21"/>
          <ac:picMkLst>
            <pc:docMk/>
            <pc:sldMk cId="3494317797" sldId="280"/>
            <ac:picMk id="5" creationId="{0F3593DD-7655-4ABD-B0BA-A370524B2D2B}"/>
          </ac:picMkLst>
        </pc:picChg>
      </pc:sldChg>
      <pc:sldChg chg="addSp modSp add mod modTransition modClrScheme chgLayout">
        <pc:chgData name="Andreas" userId="9d9beba6-c052-407a-8599-c781a677a996" providerId="ADAL" clId="{1B7CF67B-5515-4C9F-825D-072B1C4F5900}" dt="2021-11-18T08:31:10.429" v="365" actId="26606"/>
        <pc:sldMkLst>
          <pc:docMk/>
          <pc:sldMk cId="1895067963" sldId="281"/>
        </pc:sldMkLst>
        <pc:spChg chg="add mod">
          <ac:chgData name="Andreas" userId="9d9beba6-c052-407a-8599-c781a677a996" providerId="ADAL" clId="{1B7CF67B-5515-4C9F-825D-072B1C4F5900}" dt="2021-11-18T08:31:10.429" v="365" actId="26606"/>
          <ac:spMkLst>
            <pc:docMk/>
            <pc:sldMk cId="1895067963" sldId="281"/>
            <ac:spMk id="106" creationId="{3383245B-6244-4704-8E88-B448384A2AEC}"/>
          </ac:spMkLst>
        </pc:spChg>
        <pc:spChg chg="add mod">
          <ac:chgData name="Andreas" userId="9d9beba6-c052-407a-8599-c781a677a996" providerId="ADAL" clId="{1B7CF67B-5515-4C9F-825D-072B1C4F5900}" dt="2021-11-18T08:31:10.429" v="365" actId="26606"/>
          <ac:spMkLst>
            <pc:docMk/>
            <pc:sldMk cId="1895067963" sldId="281"/>
            <ac:spMk id="108" creationId="{A32B1623-3E93-40BF-81B1-95EC539B8755}"/>
          </ac:spMkLst>
        </pc:spChg>
        <pc:spChg chg="add mod">
          <ac:chgData name="Andreas" userId="9d9beba6-c052-407a-8599-c781a677a996" providerId="ADAL" clId="{1B7CF67B-5515-4C9F-825D-072B1C4F5900}" dt="2021-11-18T08:31:10.429" v="365" actId="26606"/>
          <ac:spMkLst>
            <pc:docMk/>
            <pc:sldMk cId="1895067963" sldId="281"/>
            <ac:spMk id="110" creationId="{8D5F214F-8BFE-4221-8AB4-780656D860CB}"/>
          </ac:spMkLst>
        </pc:spChg>
        <pc:spChg chg="mod ord">
          <ac:chgData name="Andreas" userId="9d9beba6-c052-407a-8599-c781a677a996" providerId="ADAL" clId="{1B7CF67B-5515-4C9F-825D-072B1C4F5900}" dt="2021-11-18T08:31:10.429" v="365" actId="26606"/>
          <ac:spMkLst>
            <pc:docMk/>
            <pc:sldMk cId="1895067963" sldId="281"/>
            <ac:spMk id="165" creationId="{00000000-0000-0000-0000-000000000000}"/>
          </ac:spMkLst>
        </pc:spChg>
        <pc:picChg chg="mod">
          <ac:chgData name="Andreas" userId="9d9beba6-c052-407a-8599-c781a677a996" providerId="ADAL" clId="{1B7CF67B-5515-4C9F-825D-072B1C4F5900}" dt="2021-11-18T08:31:10.429" v="365" actId="26606"/>
          <ac:picMkLst>
            <pc:docMk/>
            <pc:sldMk cId="1895067963" sldId="281"/>
            <ac:picMk id="5" creationId="{CA88655F-0FB7-47AB-A632-67B960CE25E9}"/>
          </ac:picMkLst>
        </pc:picChg>
      </pc:sldChg>
      <pc:sldChg chg="addSp delSp modSp add mod modTransition modClrScheme chgLayout">
        <pc:chgData name="Andreas" userId="9d9beba6-c052-407a-8599-c781a677a996" providerId="ADAL" clId="{1B7CF67B-5515-4C9F-825D-072B1C4F5900}" dt="2021-11-18T08:31:23.035" v="368" actId="26606"/>
        <pc:sldMkLst>
          <pc:docMk/>
          <pc:sldMk cId="3454780860" sldId="282"/>
        </pc:sldMkLst>
        <pc:spChg chg="add del mod">
          <ac:chgData name="Andreas" userId="9d9beba6-c052-407a-8599-c781a677a996" providerId="ADAL" clId="{1B7CF67B-5515-4C9F-825D-072B1C4F5900}" dt="2021-11-18T08:31:23.031" v="367" actId="26606"/>
          <ac:spMkLst>
            <pc:docMk/>
            <pc:sldMk cId="3454780860" sldId="282"/>
            <ac:spMk id="106" creationId="{F936BDA3-A020-45E3-A204-89F8D0649827}"/>
          </ac:spMkLst>
        </pc:spChg>
        <pc:spChg chg="add del mod">
          <ac:chgData name="Andreas" userId="9d9beba6-c052-407a-8599-c781a677a996" providerId="ADAL" clId="{1B7CF67B-5515-4C9F-825D-072B1C4F5900}" dt="2021-11-18T08:31:23.031" v="367" actId="26606"/>
          <ac:spMkLst>
            <pc:docMk/>
            <pc:sldMk cId="3454780860" sldId="282"/>
            <ac:spMk id="108" creationId="{B2B88D68-1357-43D8-9189-06F5A38C715E}"/>
          </ac:spMkLst>
        </pc:spChg>
        <pc:spChg chg="add del mod">
          <ac:chgData name="Andreas" userId="9d9beba6-c052-407a-8599-c781a677a996" providerId="ADAL" clId="{1B7CF67B-5515-4C9F-825D-072B1C4F5900}" dt="2021-11-18T08:31:23.031" v="367" actId="26606"/>
          <ac:spMkLst>
            <pc:docMk/>
            <pc:sldMk cId="3454780860" sldId="282"/>
            <ac:spMk id="110" creationId="{B2791A5D-F31C-4EB6-9EBC-75677E3587F5}"/>
          </ac:spMkLst>
        </pc:spChg>
        <pc:spChg chg="mod ord">
          <ac:chgData name="Andreas" userId="9d9beba6-c052-407a-8599-c781a677a996" providerId="ADAL" clId="{1B7CF67B-5515-4C9F-825D-072B1C4F5900}" dt="2021-11-18T08:31:23.035" v="368" actId="26606"/>
          <ac:spMkLst>
            <pc:docMk/>
            <pc:sldMk cId="3454780860" sldId="282"/>
            <ac:spMk id="165" creationId="{00000000-0000-0000-0000-000000000000}"/>
          </ac:spMkLst>
        </pc:spChg>
        <pc:spChg chg="add mod">
          <ac:chgData name="Andreas" userId="9d9beba6-c052-407a-8599-c781a677a996" providerId="ADAL" clId="{1B7CF67B-5515-4C9F-825D-072B1C4F5900}" dt="2021-11-18T08:31:23.035" v="368" actId="26606"/>
          <ac:spMkLst>
            <pc:docMk/>
            <pc:sldMk cId="3454780860" sldId="282"/>
            <ac:spMk id="167" creationId="{5E50C650-BA47-48DA-90D1-9B4F6C4C1446}"/>
          </ac:spMkLst>
        </pc:spChg>
        <pc:spChg chg="add mod">
          <ac:chgData name="Andreas" userId="9d9beba6-c052-407a-8599-c781a677a996" providerId="ADAL" clId="{1B7CF67B-5515-4C9F-825D-072B1C4F5900}" dt="2021-11-18T08:31:23.035" v="368" actId="26606"/>
          <ac:spMkLst>
            <pc:docMk/>
            <pc:sldMk cId="3454780860" sldId="282"/>
            <ac:spMk id="168" creationId="{1F337A98-97F1-4013-9B75-DE9480C76A69}"/>
          </ac:spMkLst>
        </pc:spChg>
        <pc:spChg chg="add mod">
          <ac:chgData name="Andreas" userId="9d9beba6-c052-407a-8599-c781a677a996" providerId="ADAL" clId="{1B7CF67B-5515-4C9F-825D-072B1C4F5900}" dt="2021-11-18T08:31:23.035" v="368" actId="26606"/>
          <ac:spMkLst>
            <pc:docMk/>
            <pc:sldMk cId="3454780860" sldId="282"/>
            <ac:spMk id="169" creationId="{63A15C0C-A0F3-4053-BFBA-5D7CB5D0DA04}"/>
          </ac:spMkLst>
        </pc:spChg>
        <pc:picChg chg="mod">
          <ac:chgData name="Andreas" userId="9d9beba6-c052-407a-8599-c781a677a996" providerId="ADAL" clId="{1B7CF67B-5515-4C9F-825D-072B1C4F5900}" dt="2021-11-18T08:31:23.035" v="368" actId="26606"/>
          <ac:picMkLst>
            <pc:docMk/>
            <pc:sldMk cId="3454780860" sldId="282"/>
            <ac:picMk id="5" creationId="{CA88655F-0FB7-47AB-A632-67B960CE25E9}"/>
          </ac:picMkLst>
        </pc:picChg>
      </pc:sldChg>
      <pc:sldChg chg="addSp modSp add mod modTransition modClrScheme chgLayout">
        <pc:chgData name="Andreas" userId="9d9beba6-c052-407a-8599-c781a677a996" providerId="ADAL" clId="{1B7CF67B-5515-4C9F-825D-072B1C4F5900}" dt="2021-11-18T08:31:33.609" v="369" actId="26606"/>
        <pc:sldMkLst>
          <pc:docMk/>
          <pc:sldMk cId="1108960129" sldId="283"/>
        </pc:sldMkLst>
        <pc:spChg chg="add mod">
          <ac:chgData name="Andreas" userId="9d9beba6-c052-407a-8599-c781a677a996" providerId="ADAL" clId="{1B7CF67B-5515-4C9F-825D-072B1C4F5900}" dt="2021-11-18T08:31:33.609" v="369" actId="26606"/>
          <ac:spMkLst>
            <pc:docMk/>
            <pc:sldMk cId="1108960129" sldId="283"/>
            <ac:spMk id="106" creationId="{349AD540-7AC8-4675-BA66-501916D98FD9}"/>
          </ac:spMkLst>
        </pc:spChg>
        <pc:spChg chg="add mod">
          <ac:chgData name="Andreas" userId="9d9beba6-c052-407a-8599-c781a677a996" providerId="ADAL" clId="{1B7CF67B-5515-4C9F-825D-072B1C4F5900}" dt="2021-11-18T08:31:33.609" v="369" actId="26606"/>
          <ac:spMkLst>
            <pc:docMk/>
            <pc:sldMk cId="1108960129" sldId="283"/>
            <ac:spMk id="108" creationId="{58E64FF7-3208-4ADF-AE71-8961C20482CD}"/>
          </ac:spMkLst>
        </pc:spChg>
        <pc:spChg chg="add mod">
          <ac:chgData name="Andreas" userId="9d9beba6-c052-407a-8599-c781a677a996" providerId="ADAL" clId="{1B7CF67B-5515-4C9F-825D-072B1C4F5900}" dt="2021-11-18T08:31:33.609" v="369" actId="26606"/>
          <ac:spMkLst>
            <pc:docMk/>
            <pc:sldMk cId="1108960129" sldId="283"/>
            <ac:spMk id="110" creationId="{06A7A0C7-564F-4B0D-B3F4-2A5F8D707FB7}"/>
          </ac:spMkLst>
        </pc:spChg>
        <pc:spChg chg="mod ord">
          <ac:chgData name="Andreas" userId="9d9beba6-c052-407a-8599-c781a677a996" providerId="ADAL" clId="{1B7CF67B-5515-4C9F-825D-072B1C4F5900}" dt="2021-11-18T08:31:33.609" v="369" actId="26606"/>
          <ac:spMkLst>
            <pc:docMk/>
            <pc:sldMk cId="1108960129" sldId="283"/>
            <ac:spMk id="165" creationId="{00000000-0000-0000-0000-000000000000}"/>
          </ac:spMkLst>
        </pc:spChg>
        <pc:picChg chg="mod">
          <ac:chgData name="Andreas" userId="9d9beba6-c052-407a-8599-c781a677a996" providerId="ADAL" clId="{1B7CF67B-5515-4C9F-825D-072B1C4F5900}" dt="2021-11-18T08:31:33.609" v="369" actId="26606"/>
          <ac:picMkLst>
            <pc:docMk/>
            <pc:sldMk cId="1108960129" sldId="283"/>
            <ac:picMk id="5" creationId="{CA88655F-0FB7-47AB-A632-67B960CE25E9}"/>
          </ac:picMkLst>
        </pc:picChg>
      </pc:sldChg>
      <pc:sldChg chg="addSp modSp add del mod modTransition modClrScheme chgLayout">
        <pc:chgData name="Andreas" userId="9d9beba6-c052-407a-8599-c781a677a996" providerId="ADAL" clId="{1B7CF67B-5515-4C9F-825D-072B1C4F5900}" dt="2021-11-18T08:58:07.551" v="818" actId="47"/>
        <pc:sldMkLst>
          <pc:docMk/>
          <pc:sldMk cId="896433632" sldId="284"/>
        </pc:sldMkLst>
        <pc:spChg chg="add mod">
          <ac:chgData name="Andreas" userId="9d9beba6-c052-407a-8599-c781a677a996" providerId="ADAL" clId="{1B7CF67B-5515-4C9F-825D-072B1C4F5900}" dt="2021-11-18T08:31:36.775" v="370" actId="26606"/>
          <ac:spMkLst>
            <pc:docMk/>
            <pc:sldMk cId="896433632" sldId="284"/>
            <ac:spMk id="106" creationId="{C420C165-6159-4729-9B8D-94BB168D6863}"/>
          </ac:spMkLst>
        </pc:spChg>
        <pc:spChg chg="add mod">
          <ac:chgData name="Andreas" userId="9d9beba6-c052-407a-8599-c781a677a996" providerId="ADAL" clId="{1B7CF67B-5515-4C9F-825D-072B1C4F5900}" dt="2021-11-18T08:31:36.775" v="370" actId="26606"/>
          <ac:spMkLst>
            <pc:docMk/>
            <pc:sldMk cId="896433632" sldId="284"/>
            <ac:spMk id="108" creationId="{155C1921-39F4-4AC0-AEB8-55551DDA1A93}"/>
          </ac:spMkLst>
        </pc:spChg>
        <pc:spChg chg="add mod">
          <ac:chgData name="Andreas" userId="9d9beba6-c052-407a-8599-c781a677a996" providerId="ADAL" clId="{1B7CF67B-5515-4C9F-825D-072B1C4F5900}" dt="2021-11-18T08:31:36.775" v="370" actId="26606"/>
          <ac:spMkLst>
            <pc:docMk/>
            <pc:sldMk cId="896433632" sldId="284"/>
            <ac:spMk id="110" creationId="{C88AAC40-C6A2-4E1B-AD36-A0137E6ABF84}"/>
          </ac:spMkLst>
        </pc:spChg>
        <pc:spChg chg="mod ord">
          <ac:chgData name="Andreas" userId="9d9beba6-c052-407a-8599-c781a677a996" providerId="ADAL" clId="{1B7CF67B-5515-4C9F-825D-072B1C4F5900}" dt="2021-11-18T08:31:36.775" v="370" actId="26606"/>
          <ac:spMkLst>
            <pc:docMk/>
            <pc:sldMk cId="896433632" sldId="284"/>
            <ac:spMk id="165" creationId="{00000000-0000-0000-0000-000000000000}"/>
          </ac:spMkLst>
        </pc:spChg>
        <pc:picChg chg="mod">
          <ac:chgData name="Andreas" userId="9d9beba6-c052-407a-8599-c781a677a996" providerId="ADAL" clId="{1B7CF67B-5515-4C9F-825D-072B1C4F5900}" dt="2021-11-18T08:31:36.775" v="370" actId="26606"/>
          <ac:picMkLst>
            <pc:docMk/>
            <pc:sldMk cId="896433632" sldId="284"/>
            <ac:picMk id="5" creationId="{CA88655F-0FB7-47AB-A632-67B960CE25E9}"/>
          </ac:picMkLst>
        </pc:picChg>
      </pc:sldChg>
      <pc:sldChg chg="addSp modSp add mod modTransition modClrScheme chgLayout">
        <pc:chgData name="Andreas" userId="9d9beba6-c052-407a-8599-c781a677a996" providerId="ADAL" clId="{1B7CF67B-5515-4C9F-825D-072B1C4F5900}" dt="2021-11-18T08:31:40.542" v="371" actId="26606"/>
        <pc:sldMkLst>
          <pc:docMk/>
          <pc:sldMk cId="1607459823" sldId="285"/>
        </pc:sldMkLst>
        <pc:spChg chg="add mod">
          <ac:chgData name="Andreas" userId="9d9beba6-c052-407a-8599-c781a677a996" providerId="ADAL" clId="{1B7CF67B-5515-4C9F-825D-072B1C4F5900}" dt="2021-11-18T08:31:40.542" v="371" actId="26606"/>
          <ac:spMkLst>
            <pc:docMk/>
            <pc:sldMk cId="1607459823" sldId="285"/>
            <ac:spMk id="106" creationId="{DEF1E210-F870-4F91-A701-5A600304748E}"/>
          </ac:spMkLst>
        </pc:spChg>
        <pc:spChg chg="add mod">
          <ac:chgData name="Andreas" userId="9d9beba6-c052-407a-8599-c781a677a996" providerId="ADAL" clId="{1B7CF67B-5515-4C9F-825D-072B1C4F5900}" dt="2021-11-18T08:31:40.542" v="371" actId="26606"/>
          <ac:spMkLst>
            <pc:docMk/>
            <pc:sldMk cId="1607459823" sldId="285"/>
            <ac:spMk id="108" creationId="{3BDA7D6B-5807-4BC3-AE00-E308D7B7690B}"/>
          </ac:spMkLst>
        </pc:spChg>
        <pc:spChg chg="add mod">
          <ac:chgData name="Andreas" userId="9d9beba6-c052-407a-8599-c781a677a996" providerId="ADAL" clId="{1B7CF67B-5515-4C9F-825D-072B1C4F5900}" dt="2021-11-18T08:31:40.542" v="371" actId="26606"/>
          <ac:spMkLst>
            <pc:docMk/>
            <pc:sldMk cId="1607459823" sldId="285"/>
            <ac:spMk id="110" creationId="{2268EDD2-280A-4E6D-84D1-DE712E4314D6}"/>
          </ac:spMkLst>
        </pc:spChg>
        <pc:spChg chg="mod ord">
          <ac:chgData name="Andreas" userId="9d9beba6-c052-407a-8599-c781a677a996" providerId="ADAL" clId="{1B7CF67B-5515-4C9F-825D-072B1C4F5900}" dt="2021-11-18T08:31:40.542" v="371" actId="26606"/>
          <ac:spMkLst>
            <pc:docMk/>
            <pc:sldMk cId="1607459823" sldId="285"/>
            <ac:spMk id="165" creationId="{00000000-0000-0000-0000-000000000000}"/>
          </ac:spMkLst>
        </pc:spChg>
        <pc:picChg chg="mod">
          <ac:chgData name="Andreas" userId="9d9beba6-c052-407a-8599-c781a677a996" providerId="ADAL" clId="{1B7CF67B-5515-4C9F-825D-072B1C4F5900}" dt="2021-11-18T08:31:40.542" v="371" actId="26606"/>
          <ac:picMkLst>
            <pc:docMk/>
            <pc:sldMk cId="1607459823" sldId="285"/>
            <ac:picMk id="7" creationId="{9FB72563-26B4-410D-9B6F-E72C62AE2F35}"/>
          </ac:picMkLst>
        </pc:picChg>
      </pc:sldChg>
      <pc:sldChg chg="addSp modSp add mod modTransition modClrScheme chgLayout">
        <pc:chgData name="Andreas" userId="9d9beba6-c052-407a-8599-c781a677a996" providerId="ADAL" clId="{1B7CF67B-5515-4C9F-825D-072B1C4F5900}" dt="2021-11-18T08:31:47.011" v="372" actId="26606"/>
        <pc:sldMkLst>
          <pc:docMk/>
          <pc:sldMk cId="1459155293" sldId="286"/>
        </pc:sldMkLst>
        <pc:spChg chg="add mod">
          <ac:chgData name="Andreas" userId="9d9beba6-c052-407a-8599-c781a677a996" providerId="ADAL" clId="{1B7CF67B-5515-4C9F-825D-072B1C4F5900}" dt="2021-11-18T08:31:47.011" v="372" actId="26606"/>
          <ac:spMkLst>
            <pc:docMk/>
            <pc:sldMk cId="1459155293" sldId="286"/>
            <ac:spMk id="106" creationId="{3FAAFB75-0FCA-465F-8BDA-98E2B90CE716}"/>
          </ac:spMkLst>
        </pc:spChg>
        <pc:spChg chg="add mod">
          <ac:chgData name="Andreas" userId="9d9beba6-c052-407a-8599-c781a677a996" providerId="ADAL" clId="{1B7CF67B-5515-4C9F-825D-072B1C4F5900}" dt="2021-11-18T08:31:47.011" v="372" actId="26606"/>
          <ac:spMkLst>
            <pc:docMk/>
            <pc:sldMk cId="1459155293" sldId="286"/>
            <ac:spMk id="108" creationId="{794C7D41-C168-4B77-8548-CCAD9CAC0870}"/>
          </ac:spMkLst>
        </pc:spChg>
        <pc:spChg chg="add mod">
          <ac:chgData name="Andreas" userId="9d9beba6-c052-407a-8599-c781a677a996" providerId="ADAL" clId="{1B7CF67B-5515-4C9F-825D-072B1C4F5900}" dt="2021-11-18T08:31:47.011" v="372" actId="26606"/>
          <ac:spMkLst>
            <pc:docMk/>
            <pc:sldMk cId="1459155293" sldId="286"/>
            <ac:spMk id="110" creationId="{FBFF720C-D455-45F3-92DF-89F6F22AC55F}"/>
          </ac:spMkLst>
        </pc:spChg>
        <pc:spChg chg="mod ord">
          <ac:chgData name="Andreas" userId="9d9beba6-c052-407a-8599-c781a677a996" providerId="ADAL" clId="{1B7CF67B-5515-4C9F-825D-072B1C4F5900}" dt="2021-11-18T08:31:47.011" v="372" actId="26606"/>
          <ac:spMkLst>
            <pc:docMk/>
            <pc:sldMk cId="1459155293" sldId="286"/>
            <ac:spMk id="165" creationId="{00000000-0000-0000-0000-000000000000}"/>
          </ac:spMkLst>
        </pc:spChg>
        <pc:picChg chg="mod">
          <ac:chgData name="Andreas" userId="9d9beba6-c052-407a-8599-c781a677a996" providerId="ADAL" clId="{1B7CF67B-5515-4C9F-825D-072B1C4F5900}" dt="2021-11-18T08:31:47.011" v="372" actId="26606"/>
          <ac:picMkLst>
            <pc:docMk/>
            <pc:sldMk cId="1459155293" sldId="286"/>
            <ac:picMk id="6" creationId="{66DB7394-62F0-4BDC-BB81-193BFDF2BBB1}"/>
          </ac:picMkLst>
        </pc:picChg>
      </pc:sldChg>
      <pc:sldChg chg="addSp modSp add mod modTransition modClrScheme chgLayout">
        <pc:chgData name="Andreas" userId="9d9beba6-c052-407a-8599-c781a677a996" providerId="ADAL" clId="{1B7CF67B-5515-4C9F-825D-072B1C4F5900}" dt="2021-11-18T08:31:56.601" v="373" actId="26606"/>
        <pc:sldMkLst>
          <pc:docMk/>
          <pc:sldMk cId="1405705192" sldId="287"/>
        </pc:sldMkLst>
        <pc:spChg chg="add mod">
          <ac:chgData name="Andreas" userId="9d9beba6-c052-407a-8599-c781a677a996" providerId="ADAL" clId="{1B7CF67B-5515-4C9F-825D-072B1C4F5900}" dt="2021-11-18T08:31:56.601" v="373" actId="26606"/>
          <ac:spMkLst>
            <pc:docMk/>
            <pc:sldMk cId="1405705192" sldId="287"/>
            <ac:spMk id="106" creationId="{7955B587-8AE0-4A27-8011-76FC5F8213FA}"/>
          </ac:spMkLst>
        </pc:spChg>
        <pc:spChg chg="add mod">
          <ac:chgData name="Andreas" userId="9d9beba6-c052-407a-8599-c781a677a996" providerId="ADAL" clId="{1B7CF67B-5515-4C9F-825D-072B1C4F5900}" dt="2021-11-18T08:31:56.601" v="373" actId="26606"/>
          <ac:spMkLst>
            <pc:docMk/>
            <pc:sldMk cId="1405705192" sldId="287"/>
            <ac:spMk id="108" creationId="{5662D70A-2DEE-426E-9A67-35C07DA6D55A}"/>
          </ac:spMkLst>
        </pc:spChg>
        <pc:spChg chg="add mod">
          <ac:chgData name="Andreas" userId="9d9beba6-c052-407a-8599-c781a677a996" providerId="ADAL" clId="{1B7CF67B-5515-4C9F-825D-072B1C4F5900}" dt="2021-11-18T08:31:56.601" v="373" actId="26606"/>
          <ac:spMkLst>
            <pc:docMk/>
            <pc:sldMk cId="1405705192" sldId="287"/>
            <ac:spMk id="110" creationId="{D97086E6-E7DC-4072-BFB3-BC102925F370}"/>
          </ac:spMkLst>
        </pc:spChg>
        <pc:spChg chg="mod ord">
          <ac:chgData name="Andreas" userId="9d9beba6-c052-407a-8599-c781a677a996" providerId="ADAL" clId="{1B7CF67B-5515-4C9F-825D-072B1C4F5900}" dt="2021-11-18T08:31:56.601" v="373" actId="26606"/>
          <ac:spMkLst>
            <pc:docMk/>
            <pc:sldMk cId="1405705192" sldId="287"/>
            <ac:spMk id="165" creationId="{00000000-0000-0000-0000-000000000000}"/>
          </ac:spMkLst>
        </pc:spChg>
        <pc:picChg chg="mod">
          <ac:chgData name="Andreas" userId="9d9beba6-c052-407a-8599-c781a677a996" providerId="ADAL" clId="{1B7CF67B-5515-4C9F-825D-072B1C4F5900}" dt="2021-11-18T08:31:56.601" v="373" actId="26606"/>
          <ac:picMkLst>
            <pc:docMk/>
            <pc:sldMk cId="1405705192" sldId="287"/>
            <ac:picMk id="4" creationId="{E7B8E4C1-A665-4522-9F80-531A7896C7B1}"/>
          </ac:picMkLst>
        </pc:picChg>
      </pc:sldChg>
      <pc:sldChg chg="addSp modSp add mod modTransition modClrScheme chgLayout">
        <pc:chgData name="Andreas" userId="9d9beba6-c052-407a-8599-c781a677a996" providerId="ADAL" clId="{1B7CF67B-5515-4C9F-825D-072B1C4F5900}" dt="2021-11-18T08:32:01.419" v="374" actId="26606"/>
        <pc:sldMkLst>
          <pc:docMk/>
          <pc:sldMk cId="2770564330" sldId="288"/>
        </pc:sldMkLst>
        <pc:spChg chg="add mod">
          <ac:chgData name="Andreas" userId="9d9beba6-c052-407a-8599-c781a677a996" providerId="ADAL" clId="{1B7CF67B-5515-4C9F-825D-072B1C4F5900}" dt="2021-11-18T08:32:01.419" v="374" actId="26606"/>
          <ac:spMkLst>
            <pc:docMk/>
            <pc:sldMk cId="2770564330" sldId="288"/>
            <ac:spMk id="106" creationId="{AB6529FE-3A89-4712-BF09-AD6AFC4AD10C}"/>
          </ac:spMkLst>
        </pc:spChg>
        <pc:spChg chg="add mod">
          <ac:chgData name="Andreas" userId="9d9beba6-c052-407a-8599-c781a677a996" providerId="ADAL" clId="{1B7CF67B-5515-4C9F-825D-072B1C4F5900}" dt="2021-11-18T08:32:01.419" v="374" actId="26606"/>
          <ac:spMkLst>
            <pc:docMk/>
            <pc:sldMk cId="2770564330" sldId="288"/>
            <ac:spMk id="108" creationId="{C20A0742-C986-4767-82FD-3DD29AFC61FF}"/>
          </ac:spMkLst>
        </pc:spChg>
        <pc:spChg chg="add mod">
          <ac:chgData name="Andreas" userId="9d9beba6-c052-407a-8599-c781a677a996" providerId="ADAL" clId="{1B7CF67B-5515-4C9F-825D-072B1C4F5900}" dt="2021-11-18T08:32:01.419" v="374" actId="26606"/>
          <ac:spMkLst>
            <pc:docMk/>
            <pc:sldMk cId="2770564330" sldId="288"/>
            <ac:spMk id="110" creationId="{3D25C987-47AA-4E38-B8C4-93FBD10DC0D6}"/>
          </ac:spMkLst>
        </pc:spChg>
        <pc:spChg chg="mod ord">
          <ac:chgData name="Andreas" userId="9d9beba6-c052-407a-8599-c781a677a996" providerId="ADAL" clId="{1B7CF67B-5515-4C9F-825D-072B1C4F5900}" dt="2021-11-18T08:32:01.419" v="374" actId="26606"/>
          <ac:spMkLst>
            <pc:docMk/>
            <pc:sldMk cId="2770564330" sldId="288"/>
            <ac:spMk id="165" creationId="{00000000-0000-0000-0000-000000000000}"/>
          </ac:spMkLst>
        </pc:spChg>
        <pc:picChg chg="mod">
          <ac:chgData name="Andreas" userId="9d9beba6-c052-407a-8599-c781a677a996" providerId="ADAL" clId="{1B7CF67B-5515-4C9F-825D-072B1C4F5900}" dt="2021-11-18T08:32:01.419" v="374" actId="26606"/>
          <ac:picMkLst>
            <pc:docMk/>
            <pc:sldMk cId="2770564330" sldId="288"/>
            <ac:picMk id="5" creationId="{68EB1A5F-DD1D-4BB3-A186-EDDD6F5D82C3}"/>
          </ac:picMkLst>
        </pc:picChg>
      </pc:sldChg>
      <pc:sldChg chg="addSp modSp add mod modTransition modClrScheme chgLayout">
        <pc:chgData name="Andreas" userId="9d9beba6-c052-407a-8599-c781a677a996" providerId="ADAL" clId="{1B7CF67B-5515-4C9F-825D-072B1C4F5900}" dt="2021-11-18T08:32:06.789" v="375" actId="26606"/>
        <pc:sldMkLst>
          <pc:docMk/>
          <pc:sldMk cId="708408685" sldId="289"/>
        </pc:sldMkLst>
        <pc:spChg chg="add mod">
          <ac:chgData name="Andreas" userId="9d9beba6-c052-407a-8599-c781a677a996" providerId="ADAL" clId="{1B7CF67B-5515-4C9F-825D-072B1C4F5900}" dt="2021-11-18T08:32:06.789" v="375" actId="26606"/>
          <ac:spMkLst>
            <pc:docMk/>
            <pc:sldMk cId="708408685" sldId="289"/>
            <ac:spMk id="106" creationId="{77CB8F6A-461C-4575-8619-1B2A4028921F}"/>
          </ac:spMkLst>
        </pc:spChg>
        <pc:spChg chg="add mod">
          <ac:chgData name="Andreas" userId="9d9beba6-c052-407a-8599-c781a677a996" providerId="ADAL" clId="{1B7CF67B-5515-4C9F-825D-072B1C4F5900}" dt="2021-11-18T08:32:06.789" v="375" actId="26606"/>
          <ac:spMkLst>
            <pc:docMk/>
            <pc:sldMk cId="708408685" sldId="289"/>
            <ac:spMk id="108" creationId="{08885697-BE4B-4EB9-85D6-A9DCECCD4CBA}"/>
          </ac:spMkLst>
        </pc:spChg>
        <pc:spChg chg="add mod">
          <ac:chgData name="Andreas" userId="9d9beba6-c052-407a-8599-c781a677a996" providerId="ADAL" clId="{1B7CF67B-5515-4C9F-825D-072B1C4F5900}" dt="2021-11-18T08:32:06.789" v="375" actId="26606"/>
          <ac:spMkLst>
            <pc:docMk/>
            <pc:sldMk cId="708408685" sldId="289"/>
            <ac:spMk id="110" creationId="{2C9314E9-5EEA-4EF4-ADA2-7EE23C2BA48B}"/>
          </ac:spMkLst>
        </pc:spChg>
        <pc:spChg chg="mod ord">
          <ac:chgData name="Andreas" userId="9d9beba6-c052-407a-8599-c781a677a996" providerId="ADAL" clId="{1B7CF67B-5515-4C9F-825D-072B1C4F5900}" dt="2021-11-18T08:32:06.789" v="375" actId="26606"/>
          <ac:spMkLst>
            <pc:docMk/>
            <pc:sldMk cId="708408685" sldId="289"/>
            <ac:spMk id="165" creationId="{00000000-0000-0000-0000-000000000000}"/>
          </ac:spMkLst>
        </pc:spChg>
        <pc:picChg chg="mod">
          <ac:chgData name="Andreas" userId="9d9beba6-c052-407a-8599-c781a677a996" providerId="ADAL" clId="{1B7CF67B-5515-4C9F-825D-072B1C4F5900}" dt="2021-11-18T08:32:06.789" v="375" actId="26606"/>
          <ac:picMkLst>
            <pc:docMk/>
            <pc:sldMk cId="708408685" sldId="289"/>
            <ac:picMk id="4" creationId="{611F4CFF-9E83-42BB-94CC-CEC856D566FC}"/>
          </ac:picMkLst>
        </pc:picChg>
      </pc:sldChg>
      <pc:sldChg chg="addSp modSp add mod modTransition modClrScheme chgLayout">
        <pc:chgData name="Andreas" userId="9d9beba6-c052-407a-8599-c781a677a996" providerId="ADAL" clId="{1B7CF67B-5515-4C9F-825D-072B1C4F5900}" dt="2021-11-18T08:32:10.345" v="376" actId="26606"/>
        <pc:sldMkLst>
          <pc:docMk/>
          <pc:sldMk cId="2509195288" sldId="290"/>
        </pc:sldMkLst>
        <pc:spChg chg="add mod">
          <ac:chgData name="Andreas" userId="9d9beba6-c052-407a-8599-c781a677a996" providerId="ADAL" clId="{1B7CF67B-5515-4C9F-825D-072B1C4F5900}" dt="2021-11-18T08:32:10.345" v="376" actId="26606"/>
          <ac:spMkLst>
            <pc:docMk/>
            <pc:sldMk cId="2509195288" sldId="290"/>
            <ac:spMk id="106" creationId="{D27B6BD9-0ADE-466A-9244-F828F5165E94}"/>
          </ac:spMkLst>
        </pc:spChg>
        <pc:spChg chg="add mod">
          <ac:chgData name="Andreas" userId="9d9beba6-c052-407a-8599-c781a677a996" providerId="ADAL" clId="{1B7CF67B-5515-4C9F-825D-072B1C4F5900}" dt="2021-11-18T08:32:10.345" v="376" actId="26606"/>
          <ac:spMkLst>
            <pc:docMk/>
            <pc:sldMk cId="2509195288" sldId="290"/>
            <ac:spMk id="108" creationId="{19C6E535-6128-45C2-B813-30069E4FB6EC}"/>
          </ac:spMkLst>
        </pc:spChg>
        <pc:spChg chg="add mod">
          <ac:chgData name="Andreas" userId="9d9beba6-c052-407a-8599-c781a677a996" providerId="ADAL" clId="{1B7CF67B-5515-4C9F-825D-072B1C4F5900}" dt="2021-11-18T08:32:10.345" v="376" actId="26606"/>
          <ac:spMkLst>
            <pc:docMk/>
            <pc:sldMk cId="2509195288" sldId="290"/>
            <ac:spMk id="110" creationId="{7C682849-5A21-4A7F-806F-48746A215786}"/>
          </ac:spMkLst>
        </pc:spChg>
        <pc:spChg chg="mod ord">
          <ac:chgData name="Andreas" userId="9d9beba6-c052-407a-8599-c781a677a996" providerId="ADAL" clId="{1B7CF67B-5515-4C9F-825D-072B1C4F5900}" dt="2021-11-18T08:32:10.345" v="376" actId="26606"/>
          <ac:spMkLst>
            <pc:docMk/>
            <pc:sldMk cId="2509195288" sldId="290"/>
            <ac:spMk id="165" creationId="{00000000-0000-0000-0000-000000000000}"/>
          </ac:spMkLst>
        </pc:spChg>
        <pc:picChg chg="mod">
          <ac:chgData name="Andreas" userId="9d9beba6-c052-407a-8599-c781a677a996" providerId="ADAL" clId="{1B7CF67B-5515-4C9F-825D-072B1C4F5900}" dt="2021-11-18T08:32:10.345" v="376" actId="26606"/>
          <ac:picMkLst>
            <pc:docMk/>
            <pc:sldMk cId="2509195288" sldId="290"/>
            <ac:picMk id="5" creationId="{93A150F0-6265-42DA-BF21-B1A744D05AF6}"/>
          </ac:picMkLst>
        </pc:picChg>
      </pc:sldChg>
      <pc:sldChg chg="addSp delSp modSp add mod modTransition modClrScheme chgLayout">
        <pc:chgData name="Andreas" userId="9d9beba6-c052-407a-8599-c781a677a996" providerId="ADAL" clId="{1B7CF67B-5515-4C9F-825D-072B1C4F5900}" dt="2021-11-18T08:59:14.851" v="828" actId="1076"/>
        <pc:sldMkLst>
          <pc:docMk/>
          <pc:sldMk cId="1911017754" sldId="291"/>
        </pc:sldMkLst>
        <pc:spChg chg="add del mod">
          <ac:chgData name="Andreas" userId="9d9beba6-c052-407a-8599-c781a677a996" providerId="ADAL" clId="{1B7CF67B-5515-4C9F-825D-072B1C4F5900}" dt="2021-11-18T08:34:55.747" v="479" actId="26606"/>
          <ac:spMkLst>
            <pc:docMk/>
            <pc:sldMk cId="1911017754" sldId="291"/>
            <ac:spMk id="106" creationId="{B100CE4E-F50C-404E-9635-CFF7F5CD1629}"/>
          </ac:spMkLst>
        </pc:spChg>
        <pc:spChg chg="add del mod">
          <ac:chgData name="Andreas" userId="9d9beba6-c052-407a-8599-c781a677a996" providerId="ADAL" clId="{1B7CF67B-5515-4C9F-825D-072B1C4F5900}" dt="2021-11-18T08:34:55.747" v="479" actId="26606"/>
          <ac:spMkLst>
            <pc:docMk/>
            <pc:sldMk cId="1911017754" sldId="291"/>
            <ac:spMk id="108" creationId="{D1BA1E79-8FAE-40A7-B87D-AD667318F740}"/>
          </ac:spMkLst>
        </pc:spChg>
        <pc:spChg chg="add del mod">
          <ac:chgData name="Andreas" userId="9d9beba6-c052-407a-8599-c781a677a996" providerId="ADAL" clId="{1B7CF67B-5515-4C9F-825D-072B1C4F5900}" dt="2021-11-18T08:34:55.747" v="479" actId="26606"/>
          <ac:spMkLst>
            <pc:docMk/>
            <pc:sldMk cId="1911017754" sldId="291"/>
            <ac:spMk id="110" creationId="{D1272256-33AC-4B7F-9087-ADC291D637D4}"/>
          </ac:spMkLst>
        </pc:spChg>
        <pc:spChg chg="add del mod">
          <ac:chgData name="Andreas" userId="9d9beba6-c052-407a-8599-c781a677a996" providerId="ADAL" clId="{1B7CF67B-5515-4C9F-825D-072B1C4F5900}" dt="2021-11-18T08:58:59.156" v="820" actId="26606"/>
          <ac:spMkLst>
            <pc:docMk/>
            <pc:sldMk cId="1911017754" sldId="291"/>
            <ac:spMk id="114" creationId="{AE1562A0-AB99-4525-8285-E45E8B769A54}"/>
          </ac:spMkLst>
        </pc:spChg>
        <pc:spChg chg="mod ord">
          <ac:chgData name="Andreas" userId="9d9beba6-c052-407a-8599-c781a677a996" providerId="ADAL" clId="{1B7CF67B-5515-4C9F-825D-072B1C4F5900}" dt="2021-11-18T08:59:06.262" v="825" actId="14100"/>
          <ac:spMkLst>
            <pc:docMk/>
            <pc:sldMk cId="1911017754" sldId="291"/>
            <ac:spMk id="165" creationId="{00000000-0000-0000-0000-000000000000}"/>
          </ac:spMkLst>
        </pc:spChg>
        <pc:spChg chg="add del mod">
          <ac:chgData name="Andreas" userId="9d9beba6-c052-407a-8599-c781a677a996" providerId="ADAL" clId="{1B7CF67B-5515-4C9F-825D-072B1C4F5900}" dt="2021-11-18T08:35:19.472" v="481" actId="26606"/>
          <ac:spMkLst>
            <pc:docMk/>
            <pc:sldMk cId="1911017754" sldId="291"/>
            <ac:spMk id="167" creationId="{826444C7-7CE9-422B-8F71-B57DEAA30296}"/>
          </ac:spMkLst>
        </pc:spChg>
        <pc:spChg chg="add del mod">
          <ac:chgData name="Andreas" userId="9d9beba6-c052-407a-8599-c781a677a996" providerId="ADAL" clId="{1B7CF67B-5515-4C9F-825D-072B1C4F5900}" dt="2021-11-18T08:35:19.472" v="481" actId="26606"/>
          <ac:spMkLst>
            <pc:docMk/>
            <pc:sldMk cId="1911017754" sldId="291"/>
            <ac:spMk id="168" creationId="{908A3A20-812A-4ECF-8CC9-ADC2AFCAFA00}"/>
          </ac:spMkLst>
        </pc:spChg>
        <pc:spChg chg="add del mod">
          <ac:chgData name="Andreas" userId="9d9beba6-c052-407a-8599-c781a677a996" providerId="ADAL" clId="{1B7CF67B-5515-4C9F-825D-072B1C4F5900}" dt="2021-11-18T08:35:19.472" v="481" actId="26606"/>
          <ac:spMkLst>
            <pc:docMk/>
            <pc:sldMk cId="1911017754" sldId="291"/>
            <ac:spMk id="169" creationId="{96FD526C-8A5C-4B87-914A-77C1ABB05917}"/>
          </ac:spMkLst>
        </pc:spChg>
        <pc:spChg chg="add del mod">
          <ac:chgData name="Andreas" userId="9d9beba6-c052-407a-8599-c781a677a996" providerId="ADAL" clId="{1B7CF67B-5515-4C9F-825D-072B1C4F5900}" dt="2021-11-18T08:36:04.793" v="491" actId="478"/>
          <ac:spMkLst>
            <pc:docMk/>
            <pc:sldMk cId="1911017754" sldId="291"/>
            <ac:spMk id="170" creationId="{5E706C7E-0FF2-4B6B-87EE-F1B28528C940}"/>
          </ac:spMkLst>
        </pc:spChg>
        <pc:spChg chg="add del mod">
          <ac:chgData name="Andreas" userId="9d9beba6-c052-407a-8599-c781a677a996" providerId="ADAL" clId="{1B7CF67B-5515-4C9F-825D-072B1C4F5900}" dt="2021-11-18T08:35:22.980" v="483" actId="478"/>
          <ac:spMkLst>
            <pc:docMk/>
            <pc:sldMk cId="1911017754" sldId="291"/>
            <ac:spMk id="171" creationId="{E1125E04-33C8-4FC1-8FA1-DE98E774AD50}"/>
          </ac:spMkLst>
        </pc:spChg>
        <pc:spChg chg="add mod">
          <ac:chgData name="Andreas" userId="9d9beba6-c052-407a-8599-c781a677a996" providerId="ADAL" clId="{1B7CF67B-5515-4C9F-825D-072B1C4F5900}" dt="2021-11-18T08:59:01.159" v="823" actId="26606"/>
          <ac:spMkLst>
            <pc:docMk/>
            <pc:sldMk cId="1911017754" sldId="291"/>
            <ac:spMk id="172" creationId="{97B207BF-17F4-43B4-B315-27DF0FF0A752}"/>
          </ac:spMkLst>
        </pc:spChg>
        <pc:spChg chg="add mod">
          <ac:chgData name="Andreas" userId="9d9beba6-c052-407a-8599-c781a677a996" providerId="ADAL" clId="{1B7CF67B-5515-4C9F-825D-072B1C4F5900}" dt="2021-11-18T08:59:01.159" v="823" actId="26606"/>
          <ac:spMkLst>
            <pc:docMk/>
            <pc:sldMk cId="1911017754" sldId="291"/>
            <ac:spMk id="173" creationId="{B481E49B-3DE4-49DB-874C-30B99A34DBF5}"/>
          </ac:spMkLst>
        </pc:spChg>
        <pc:spChg chg="add del mod">
          <ac:chgData name="Andreas" userId="9d9beba6-c052-407a-8599-c781a677a996" providerId="ADAL" clId="{1B7CF67B-5515-4C9F-825D-072B1C4F5900}" dt="2021-11-18T08:59:01.156" v="822" actId="26606"/>
          <ac:spMkLst>
            <pc:docMk/>
            <pc:sldMk cId="1911017754" sldId="291"/>
            <ac:spMk id="175" creationId="{1F098EB8-D202-48B2-86CA-1D3FE493650D}"/>
          </ac:spMkLst>
        </pc:spChg>
        <pc:spChg chg="add del mod">
          <ac:chgData name="Andreas" userId="9d9beba6-c052-407a-8599-c781a677a996" providerId="ADAL" clId="{1B7CF67B-5515-4C9F-825D-072B1C4F5900}" dt="2021-11-18T08:59:08.338" v="826" actId="478"/>
          <ac:spMkLst>
            <pc:docMk/>
            <pc:sldMk cId="1911017754" sldId="291"/>
            <ac:spMk id="177" creationId="{AE1562A0-AB99-4525-8285-E45E8B769A54}"/>
          </ac:spMkLst>
        </pc:spChg>
        <pc:picChg chg="mod ord">
          <ac:chgData name="Andreas" userId="9d9beba6-c052-407a-8599-c781a677a996" providerId="ADAL" clId="{1B7CF67B-5515-4C9F-825D-072B1C4F5900}" dt="2021-11-18T08:59:14.851" v="828" actId="1076"/>
          <ac:picMkLst>
            <pc:docMk/>
            <pc:sldMk cId="1911017754" sldId="291"/>
            <ac:picMk id="4" creationId="{2C66C096-2CBC-41F2-ADCB-EEE41444E70F}"/>
          </ac:picMkLst>
        </pc:picChg>
      </pc:sldChg>
      <pc:sldChg chg="addSp delSp modSp add mod modTransition modClrScheme chgLayout">
        <pc:chgData name="Andreas" userId="9d9beba6-c052-407a-8599-c781a677a996" providerId="ADAL" clId="{1B7CF67B-5515-4C9F-825D-072B1C4F5900}" dt="2021-11-18T08:35:45.558" v="489" actId="26606"/>
        <pc:sldMkLst>
          <pc:docMk/>
          <pc:sldMk cId="905136967" sldId="292"/>
        </pc:sldMkLst>
        <pc:spChg chg="add del mod">
          <ac:chgData name="Andreas" userId="9d9beba6-c052-407a-8599-c781a677a996" providerId="ADAL" clId="{1B7CF67B-5515-4C9F-825D-072B1C4F5900}" dt="2021-11-18T08:35:45.558" v="489" actId="26606"/>
          <ac:spMkLst>
            <pc:docMk/>
            <pc:sldMk cId="905136967" sldId="292"/>
            <ac:spMk id="5" creationId="{A43D9CEC-C14D-4EF7-9CB6-03B835202AD7}"/>
          </ac:spMkLst>
        </pc:spChg>
        <pc:spChg chg="add del mod">
          <ac:chgData name="Andreas" userId="9d9beba6-c052-407a-8599-c781a677a996" providerId="ADAL" clId="{1B7CF67B-5515-4C9F-825D-072B1C4F5900}" dt="2021-11-18T08:32:50.492" v="379" actId="26606"/>
          <ac:spMkLst>
            <pc:docMk/>
            <pc:sldMk cId="905136967" sldId="292"/>
            <ac:spMk id="106" creationId="{8E070634-4EEE-4BAF-B600-5A8F3620333A}"/>
          </ac:spMkLst>
        </pc:spChg>
        <pc:spChg chg="add del mod">
          <ac:chgData name="Andreas" userId="9d9beba6-c052-407a-8599-c781a677a996" providerId="ADAL" clId="{1B7CF67B-5515-4C9F-825D-072B1C4F5900}" dt="2021-11-18T08:32:57.479" v="381" actId="26606"/>
          <ac:spMkLst>
            <pc:docMk/>
            <pc:sldMk cId="905136967" sldId="292"/>
            <ac:spMk id="107" creationId="{6A4F24C6-BAE2-4288-803F-25888FD7F982}"/>
          </ac:spMkLst>
        </pc:spChg>
        <pc:spChg chg="add del mod">
          <ac:chgData name="Andreas" userId="9d9beba6-c052-407a-8599-c781a677a996" providerId="ADAL" clId="{1B7CF67B-5515-4C9F-825D-072B1C4F5900}" dt="2021-11-18T08:32:50.492" v="379" actId="26606"/>
          <ac:spMkLst>
            <pc:docMk/>
            <pc:sldMk cId="905136967" sldId="292"/>
            <ac:spMk id="108" creationId="{781E2672-BFAD-4B63-AA49-D282A8B6DCD0}"/>
          </ac:spMkLst>
        </pc:spChg>
        <pc:spChg chg="add del mod">
          <ac:chgData name="Andreas" userId="9d9beba6-c052-407a-8599-c781a677a996" providerId="ADAL" clId="{1B7CF67B-5515-4C9F-825D-072B1C4F5900}" dt="2021-11-18T08:32:57.479" v="381" actId="26606"/>
          <ac:spMkLst>
            <pc:docMk/>
            <pc:sldMk cId="905136967" sldId="292"/>
            <ac:spMk id="109" creationId="{AF896F86-7EFB-4569-B02C-653C60BA99EF}"/>
          </ac:spMkLst>
        </pc:spChg>
        <pc:spChg chg="add del mod">
          <ac:chgData name="Andreas" userId="9d9beba6-c052-407a-8599-c781a677a996" providerId="ADAL" clId="{1B7CF67B-5515-4C9F-825D-072B1C4F5900}" dt="2021-11-18T08:32:50.492" v="379" actId="26606"/>
          <ac:spMkLst>
            <pc:docMk/>
            <pc:sldMk cId="905136967" sldId="292"/>
            <ac:spMk id="110" creationId="{5450D74E-E80A-4F7B-AC4C-9B98A916D6E9}"/>
          </ac:spMkLst>
        </pc:spChg>
        <pc:spChg chg="add del mod">
          <ac:chgData name="Andreas" userId="9d9beba6-c052-407a-8599-c781a677a996" providerId="ADAL" clId="{1B7CF67B-5515-4C9F-825D-072B1C4F5900}" dt="2021-11-18T08:32:57.479" v="381" actId="26606"/>
          <ac:spMkLst>
            <pc:docMk/>
            <pc:sldMk cId="905136967" sldId="292"/>
            <ac:spMk id="111" creationId="{15E57F40-8CEC-486E-B530-241D865F3404}"/>
          </ac:spMkLst>
        </pc:spChg>
        <pc:spChg chg="mod ord">
          <ac:chgData name="Andreas" userId="9d9beba6-c052-407a-8599-c781a677a996" providerId="ADAL" clId="{1B7CF67B-5515-4C9F-825D-072B1C4F5900}" dt="2021-11-18T08:35:45.558" v="489" actId="26606"/>
          <ac:spMkLst>
            <pc:docMk/>
            <pc:sldMk cId="905136967" sldId="292"/>
            <ac:spMk id="165" creationId="{00000000-0000-0000-0000-000000000000}"/>
          </ac:spMkLst>
        </pc:spChg>
        <pc:spChg chg="add mod">
          <ac:chgData name="Andreas" userId="9d9beba6-c052-407a-8599-c781a677a996" providerId="ADAL" clId="{1B7CF67B-5515-4C9F-825D-072B1C4F5900}" dt="2021-11-18T08:35:45.558" v="489" actId="26606"/>
          <ac:spMkLst>
            <pc:docMk/>
            <pc:sldMk cId="905136967" sldId="292"/>
            <ac:spMk id="168" creationId="{E0467924-BAD1-4752-BBFD-79A697EE1779}"/>
          </ac:spMkLst>
        </pc:spChg>
        <pc:spChg chg="add mod">
          <ac:chgData name="Andreas" userId="9d9beba6-c052-407a-8599-c781a677a996" providerId="ADAL" clId="{1B7CF67B-5515-4C9F-825D-072B1C4F5900}" dt="2021-11-18T08:35:45.558" v="489" actId="26606"/>
          <ac:spMkLst>
            <pc:docMk/>
            <pc:sldMk cId="905136967" sldId="292"/>
            <ac:spMk id="170" creationId="{8FBDA13C-D1C5-4BD6-B695-0A275D4A2F9E}"/>
          </ac:spMkLst>
        </pc:spChg>
        <pc:spChg chg="add mod">
          <ac:chgData name="Andreas" userId="9d9beba6-c052-407a-8599-c781a677a996" providerId="ADAL" clId="{1B7CF67B-5515-4C9F-825D-072B1C4F5900}" dt="2021-11-18T08:35:45.558" v="489" actId="26606"/>
          <ac:spMkLst>
            <pc:docMk/>
            <pc:sldMk cId="905136967" sldId="292"/>
            <ac:spMk id="172" creationId="{191CCFB4-E42E-4C19-AC19-DF44DE507EF6}"/>
          </ac:spMkLst>
        </pc:spChg>
        <pc:spChg chg="add del mod">
          <ac:chgData name="Andreas" userId="9d9beba6-c052-407a-8599-c781a677a996" providerId="ADAL" clId="{1B7CF67B-5515-4C9F-825D-072B1C4F5900}" dt="2021-11-18T08:33:14.575" v="387" actId="26606"/>
          <ac:spMkLst>
            <pc:docMk/>
            <pc:sldMk cId="905136967" sldId="292"/>
            <ac:spMk id="173" creationId="{A0478CBC-8074-4CEC-AE8B-DCA5CE8A6480}"/>
          </ac:spMkLst>
        </pc:spChg>
        <pc:spChg chg="add del mod">
          <ac:chgData name="Andreas" userId="9d9beba6-c052-407a-8599-c781a677a996" providerId="ADAL" clId="{1B7CF67B-5515-4C9F-825D-072B1C4F5900}" dt="2021-11-18T08:33:14.575" v="387" actId="26606"/>
          <ac:spMkLst>
            <pc:docMk/>
            <pc:sldMk cId="905136967" sldId="292"/>
            <ac:spMk id="174" creationId="{DCC06A51-8CB1-4DA2-AAE3-3D435102EF7E}"/>
          </ac:spMkLst>
        </pc:spChg>
        <pc:spChg chg="add del mod">
          <ac:chgData name="Andreas" userId="9d9beba6-c052-407a-8599-c781a677a996" providerId="ADAL" clId="{1B7CF67B-5515-4C9F-825D-072B1C4F5900}" dt="2021-11-18T08:33:14.575" v="387" actId="26606"/>
          <ac:spMkLst>
            <pc:docMk/>
            <pc:sldMk cId="905136967" sldId="292"/>
            <ac:spMk id="175" creationId="{A9F8B84D-8D01-498A-96BC-188C91767DA8}"/>
          </ac:spMkLst>
        </pc:spChg>
        <pc:spChg chg="add del mod">
          <ac:chgData name="Andreas" userId="9d9beba6-c052-407a-8599-c781a677a996" providerId="ADAL" clId="{1B7CF67B-5515-4C9F-825D-072B1C4F5900}" dt="2021-11-18T08:33:17.304" v="389" actId="26606"/>
          <ac:spMkLst>
            <pc:docMk/>
            <pc:sldMk cId="905136967" sldId="292"/>
            <ac:spMk id="178" creationId="{6A4F24C6-BAE2-4288-803F-25888FD7F982}"/>
          </ac:spMkLst>
        </pc:spChg>
        <pc:spChg chg="add del mod">
          <ac:chgData name="Andreas" userId="9d9beba6-c052-407a-8599-c781a677a996" providerId="ADAL" clId="{1B7CF67B-5515-4C9F-825D-072B1C4F5900}" dt="2021-11-18T08:33:17.304" v="389" actId="26606"/>
          <ac:spMkLst>
            <pc:docMk/>
            <pc:sldMk cId="905136967" sldId="292"/>
            <ac:spMk id="179" creationId="{AF896F86-7EFB-4569-B02C-653C60BA99EF}"/>
          </ac:spMkLst>
        </pc:spChg>
        <pc:spChg chg="add del mod">
          <ac:chgData name="Andreas" userId="9d9beba6-c052-407a-8599-c781a677a996" providerId="ADAL" clId="{1B7CF67B-5515-4C9F-825D-072B1C4F5900}" dt="2021-11-18T08:33:17.304" v="389" actId="26606"/>
          <ac:spMkLst>
            <pc:docMk/>
            <pc:sldMk cId="905136967" sldId="292"/>
            <ac:spMk id="180" creationId="{15E57F40-8CEC-486E-B530-241D865F3404}"/>
          </ac:spMkLst>
        </pc:spChg>
        <pc:spChg chg="add del mod">
          <ac:chgData name="Andreas" userId="9d9beba6-c052-407a-8599-c781a677a996" providerId="ADAL" clId="{1B7CF67B-5515-4C9F-825D-072B1C4F5900}" dt="2021-11-18T08:34:53.102" v="478" actId="26606"/>
          <ac:spMkLst>
            <pc:docMk/>
            <pc:sldMk cId="905136967" sldId="292"/>
            <ac:spMk id="183" creationId="{A43D9CEC-C14D-4EF7-9CB6-03B835202AD7}"/>
          </ac:spMkLst>
        </pc:spChg>
        <pc:spChg chg="add del mod">
          <ac:chgData name="Andreas" userId="9d9beba6-c052-407a-8599-c781a677a996" providerId="ADAL" clId="{1B7CF67B-5515-4C9F-825D-072B1C4F5900}" dt="2021-11-18T08:34:53.102" v="478" actId="26606"/>
          <ac:spMkLst>
            <pc:docMk/>
            <pc:sldMk cId="905136967" sldId="292"/>
            <ac:spMk id="184" creationId="{8E070634-4EEE-4BAF-B600-5A8F3620333A}"/>
          </ac:spMkLst>
        </pc:spChg>
        <pc:spChg chg="add del mod">
          <ac:chgData name="Andreas" userId="9d9beba6-c052-407a-8599-c781a677a996" providerId="ADAL" clId="{1B7CF67B-5515-4C9F-825D-072B1C4F5900}" dt="2021-11-18T08:34:53.102" v="478" actId="26606"/>
          <ac:spMkLst>
            <pc:docMk/>
            <pc:sldMk cId="905136967" sldId="292"/>
            <ac:spMk id="185" creationId="{781E2672-BFAD-4B63-AA49-D282A8B6DCD0}"/>
          </ac:spMkLst>
        </pc:spChg>
        <pc:spChg chg="add del mod">
          <ac:chgData name="Andreas" userId="9d9beba6-c052-407a-8599-c781a677a996" providerId="ADAL" clId="{1B7CF67B-5515-4C9F-825D-072B1C4F5900}" dt="2021-11-18T08:34:53.102" v="478" actId="26606"/>
          <ac:spMkLst>
            <pc:docMk/>
            <pc:sldMk cId="905136967" sldId="292"/>
            <ac:spMk id="186" creationId="{5450D74E-E80A-4F7B-AC4C-9B98A916D6E9}"/>
          </ac:spMkLst>
        </pc:spChg>
        <pc:graphicFrameChg chg="add del mod">
          <ac:chgData name="Andreas" userId="9d9beba6-c052-407a-8599-c781a677a996" providerId="ADAL" clId="{1B7CF67B-5515-4C9F-825D-072B1C4F5900}" dt="2021-11-18T08:32:57.479" v="381" actId="26606"/>
          <ac:graphicFrameMkLst>
            <pc:docMk/>
            <pc:sldMk cId="905136967" sldId="292"/>
            <ac:graphicFrameMk id="167" creationId="{B3AE239B-C6C1-40B1-8478-4674E1DE26D5}"/>
          </ac:graphicFrameMkLst>
        </pc:graphicFrameChg>
        <pc:graphicFrameChg chg="add del">
          <ac:chgData name="Andreas" userId="9d9beba6-c052-407a-8599-c781a677a996" providerId="ADAL" clId="{1B7CF67B-5515-4C9F-825D-072B1C4F5900}" dt="2021-11-18T08:33:01.796" v="383" actId="26606"/>
          <ac:graphicFrameMkLst>
            <pc:docMk/>
            <pc:sldMk cId="905136967" sldId="292"/>
            <ac:graphicFrameMk id="169" creationId="{15AEBC35-0CB8-480F-A98C-7B292F527E41}"/>
          </ac:graphicFrameMkLst>
        </pc:graphicFrameChg>
        <pc:graphicFrameChg chg="add del">
          <ac:chgData name="Andreas" userId="9d9beba6-c052-407a-8599-c781a677a996" providerId="ADAL" clId="{1B7CF67B-5515-4C9F-825D-072B1C4F5900}" dt="2021-11-18T08:33:04.566" v="385" actId="26606"/>
          <ac:graphicFrameMkLst>
            <pc:docMk/>
            <pc:sldMk cId="905136967" sldId="292"/>
            <ac:graphicFrameMk id="171" creationId="{60915549-52E7-4A74-862F-19129A8F83A0}"/>
          </ac:graphicFrameMkLst>
        </pc:graphicFrameChg>
        <pc:graphicFrameChg chg="add del mod">
          <ac:chgData name="Andreas" userId="9d9beba6-c052-407a-8599-c781a677a996" providerId="ADAL" clId="{1B7CF67B-5515-4C9F-825D-072B1C4F5900}" dt="2021-11-18T08:33:14.575" v="387" actId="26606"/>
          <ac:graphicFrameMkLst>
            <pc:docMk/>
            <pc:sldMk cId="905136967" sldId="292"/>
            <ac:graphicFrameMk id="176" creationId="{DA779C08-5EE1-405C-86FB-444E37E0B3D2}"/>
          </ac:graphicFrameMkLst>
        </pc:graphicFrameChg>
        <pc:graphicFrameChg chg="add del mod">
          <ac:chgData name="Andreas" userId="9d9beba6-c052-407a-8599-c781a677a996" providerId="ADAL" clId="{1B7CF67B-5515-4C9F-825D-072B1C4F5900}" dt="2021-11-18T08:33:17.304" v="389" actId="26606"/>
          <ac:graphicFrameMkLst>
            <pc:docMk/>
            <pc:sldMk cId="905136967" sldId="292"/>
            <ac:graphicFrameMk id="181" creationId="{B3AE239B-C6C1-40B1-8478-4674E1DE26D5}"/>
          </ac:graphicFrameMkLst>
        </pc:graphicFrameChg>
      </pc:sldChg>
      <pc:sldChg chg="addSp delSp modSp add mod modTransition modClrScheme chgLayout">
        <pc:chgData name="Andreas" userId="9d9beba6-c052-407a-8599-c781a677a996" providerId="ADAL" clId="{1B7CF67B-5515-4C9F-825D-072B1C4F5900}" dt="2021-11-18T08:37:31.525" v="506" actId="14100"/>
        <pc:sldMkLst>
          <pc:docMk/>
          <pc:sldMk cId="2719012752" sldId="293"/>
        </pc:sldMkLst>
        <pc:spChg chg="add del mod">
          <ac:chgData name="Andreas" userId="9d9beba6-c052-407a-8599-c781a677a996" providerId="ADAL" clId="{1B7CF67B-5515-4C9F-825D-072B1C4F5900}" dt="2021-11-18T08:34:16.699" v="468" actId="26606"/>
          <ac:spMkLst>
            <pc:docMk/>
            <pc:sldMk cId="2719012752" sldId="293"/>
            <ac:spMk id="106" creationId="{9E186379-F3B1-462E-B88F-EB9196947BDF}"/>
          </ac:spMkLst>
        </pc:spChg>
        <pc:spChg chg="add del mod">
          <ac:chgData name="Andreas" userId="9d9beba6-c052-407a-8599-c781a677a996" providerId="ADAL" clId="{1B7CF67B-5515-4C9F-825D-072B1C4F5900}" dt="2021-11-18T08:34:16.699" v="468" actId="26606"/>
          <ac:spMkLst>
            <pc:docMk/>
            <pc:sldMk cId="2719012752" sldId="293"/>
            <ac:spMk id="108" creationId="{620632E1-BF6E-4F71-8D32-CCCC5906C289}"/>
          </ac:spMkLst>
        </pc:spChg>
        <pc:spChg chg="add del mod">
          <ac:chgData name="Andreas" userId="9d9beba6-c052-407a-8599-c781a677a996" providerId="ADAL" clId="{1B7CF67B-5515-4C9F-825D-072B1C4F5900}" dt="2021-11-18T08:34:16.699" v="468" actId="26606"/>
          <ac:spMkLst>
            <pc:docMk/>
            <pc:sldMk cId="2719012752" sldId="293"/>
            <ac:spMk id="110" creationId="{348939AE-1A7C-4FFF-9D9E-C2DCED73A7EC}"/>
          </ac:spMkLst>
        </pc:spChg>
        <pc:spChg chg="mod ord">
          <ac:chgData name="Andreas" userId="9d9beba6-c052-407a-8599-c781a677a996" providerId="ADAL" clId="{1B7CF67B-5515-4C9F-825D-072B1C4F5900}" dt="2021-11-18T08:37:16.602" v="501" actId="14100"/>
          <ac:spMkLst>
            <pc:docMk/>
            <pc:sldMk cId="2719012752" sldId="293"/>
            <ac:spMk id="165" creationId="{00000000-0000-0000-0000-000000000000}"/>
          </ac:spMkLst>
        </pc:spChg>
        <pc:spChg chg="add del mod">
          <ac:chgData name="Andreas" userId="9d9beba6-c052-407a-8599-c781a677a996" providerId="ADAL" clId="{1B7CF67B-5515-4C9F-825D-072B1C4F5900}" dt="2021-11-18T08:37:19.212" v="502" actId="478"/>
          <ac:spMkLst>
            <pc:docMk/>
            <pc:sldMk cId="2719012752" sldId="293"/>
            <ac:spMk id="167" creationId="{0BEE1DF3-F311-4B2E-B0D5-FE729D742A94}"/>
          </ac:spMkLst>
        </pc:spChg>
        <pc:spChg chg="add mod">
          <ac:chgData name="Andreas" userId="9d9beba6-c052-407a-8599-c781a677a996" providerId="ADAL" clId="{1B7CF67B-5515-4C9F-825D-072B1C4F5900}" dt="2021-11-18T08:37:09.954" v="499" actId="26606"/>
          <ac:spMkLst>
            <pc:docMk/>
            <pc:sldMk cId="2719012752" sldId="293"/>
            <ac:spMk id="168" creationId="{F6E8AC54-E3D7-4B35-8A5A-204B9D5C32D8}"/>
          </ac:spMkLst>
        </pc:spChg>
        <pc:spChg chg="add mod">
          <ac:chgData name="Andreas" userId="9d9beba6-c052-407a-8599-c781a677a996" providerId="ADAL" clId="{1B7CF67B-5515-4C9F-825D-072B1C4F5900}" dt="2021-11-18T08:37:09.954" v="499" actId="26606"/>
          <ac:spMkLst>
            <pc:docMk/>
            <pc:sldMk cId="2719012752" sldId="293"/>
            <ac:spMk id="169" creationId="{81938866-F5E2-4C24-A5AC-F8CA748F0B71}"/>
          </ac:spMkLst>
        </pc:spChg>
        <pc:picChg chg="mod">
          <ac:chgData name="Andreas" userId="9d9beba6-c052-407a-8599-c781a677a996" providerId="ADAL" clId="{1B7CF67B-5515-4C9F-825D-072B1C4F5900}" dt="2021-11-18T08:37:31.525" v="506" actId="14100"/>
          <ac:picMkLst>
            <pc:docMk/>
            <pc:sldMk cId="2719012752" sldId="293"/>
            <ac:picMk id="5" creationId="{9D13362C-B3B3-4DA5-8A13-8F95EAE69A62}"/>
          </ac:picMkLst>
        </pc:picChg>
      </pc:sldChg>
      <pc:sldChg chg="addSp delSp modSp add mod modTransition chgLayout">
        <pc:chgData name="Andreas" userId="9d9beba6-c052-407a-8599-c781a677a996" providerId="ADAL" clId="{1B7CF67B-5515-4C9F-825D-072B1C4F5900}" dt="2021-11-18T08:59:40.129" v="833" actId="1076"/>
        <pc:sldMkLst>
          <pc:docMk/>
          <pc:sldMk cId="105445765" sldId="294"/>
        </pc:sldMkLst>
        <pc:spChg chg="add del mod">
          <ac:chgData name="Andreas" userId="9d9beba6-c052-407a-8599-c781a677a996" providerId="ADAL" clId="{1B7CF67B-5515-4C9F-825D-072B1C4F5900}" dt="2021-11-18T08:37:52.705" v="510" actId="478"/>
          <ac:spMkLst>
            <pc:docMk/>
            <pc:sldMk cId="105445765" sldId="294"/>
            <ac:spMk id="106" creationId="{A022BA05-562B-417E-94FB-829251F367AB}"/>
          </ac:spMkLst>
        </pc:spChg>
        <pc:spChg chg="add mod">
          <ac:chgData name="Andreas" userId="9d9beba6-c052-407a-8599-c781a677a996" providerId="ADAL" clId="{1B7CF67B-5515-4C9F-825D-072B1C4F5900}" dt="2021-11-18T08:59:24.848" v="829" actId="26606"/>
          <ac:spMkLst>
            <pc:docMk/>
            <pc:sldMk cId="105445765" sldId="294"/>
            <ac:spMk id="108" creationId="{44B446FC-53BC-44FD-AB0F-3CBEE2FB6F1D}"/>
          </ac:spMkLst>
        </pc:spChg>
        <pc:spChg chg="add mod">
          <ac:chgData name="Andreas" userId="9d9beba6-c052-407a-8599-c781a677a996" providerId="ADAL" clId="{1B7CF67B-5515-4C9F-825D-072B1C4F5900}" dt="2021-11-18T08:59:24.848" v="829" actId="26606"/>
          <ac:spMkLst>
            <pc:docMk/>
            <pc:sldMk cId="105445765" sldId="294"/>
            <ac:spMk id="110" creationId="{E7206ED1-C698-42B9-89DA-16977811CE03}"/>
          </ac:spMkLst>
        </pc:spChg>
        <pc:spChg chg="mod ord">
          <ac:chgData name="Andreas" userId="9d9beba6-c052-407a-8599-c781a677a996" providerId="ADAL" clId="{1B7CF67B-5515-4C9F-825D-072B1C4F5900}" dt="2021-11-18T08:59:24.848" v="829" actId="26606"/>
          <ac:spMkLst>
            <pc:docMk/>
            <pc:sldMk cId="105445765" sldId="294"/>
            <ac:spMk id="165" creationId="{00000000-0000-0000-0000-000000000000}"/>
          </ac:spMkLst>
        </pc:spChg>
        <pc:spChg chg="add del mod">
          <ac:chgData name="Andreas" userId="9d9beba6-c052-407a-8599-c781a677a996" providerId="ADAL" clId="{1B7CF67B-5515-4C9F-825D-072B1C4F5900}" dt="2021-11-18T08:59:27.801" v="830" actId="478"/>
          <ac:spMkLst>
            <pc:docMk/>
            <pc:sldMk cId="105445765" sldId="294"/>
            <ac:spMk id="170" creationId="{AF58C9FE-5AA5-48B3-B284-5F06B7EB6725}"/>
          </ac:spMkLst>
        </pc:spChg>
        <pc:picChg chg="mod">
          <ac:chgData name="Andreas" userId="9d9beba6-c052-407a-8599-c781a677a996" providerId="ADAL" clId="{1B7CF67B-5515-4C9F-825D-072B1C4F5900}" dt="2021-11-18T08:59:40.129" v="833" actId="1076"/>
          <ac:picMkLst>
            <pc:docMk/>
            <pc:sldMk cId="105445765" sldId="294"/>
            <ac:picMk id="4" creationId="{3669D0E2-383D-4DE4-A2B5-A0D935EF39EE}"/>
          </ac:picMkLst>
        </pc:picChg>
      </pc:sldChg>
      <pc:sldChg chg="addSp delSp modSp add mod modTransition modClrScheme chgLayout">
        <pc:chgData name="Andreas" userId="9d9beba6-c052-407a-8599-c781a677a996" providerId="ADAL" clId="{1B7CF67B-5515-4C9F-825D-072B1C4F5900}" dt="2021-11-18T08:38:35.248" v="519" actId="1076"/>
        <pc:sldMkLst>
          <pc:docMk/>
          <pc:sldMk cId="2698391475" sldId="295"/>
        </pc:sldMkLst>
        <pc:spChg chg="add del mod">
          <ac:chgData name="Andreas" userId="9d9beba6-c052-407a-8599-c781a677a996" providerId="ADAL" clId="{1B7CF67B-5515-4C9F-825D-072B1C4F5900}" dt="2021-11-18T08:38:24.897" v="517" actId="478"/>
          <ac:spMkLst>
            <pc:docMk/>
            <pc:sldMk cId="2698391475" sldId="295"/>
            <ac:spMk id="106" creationId="{0D7B86E8-7F09-44AE-8A6B-446C614DA495}"/>
          </ac:spMkLst>
        </pc:spChg>
        <pc:spChg chg="add mod">
          <ac:chgData name="Andreas" userId="9d9beba6-c052-407a-8599-c781a677a996" providerId="ADAL" clId="{1B7CF67B-5515-4C9F-825D-072B1C4F5900}" dt="2021-11-18T08:38:18.700" v="514" actId="26606"/>
          <ac:spMkLst>
            <pc:docMk/>
            <pc:sldMk cId="2698391475" sldId="295"/>
            <ac:spMk id="108" creationId="{AF6F1C6B-F27A-4CD1-B940-A10273B1D319}"/>
          </ac:spMkLst>
        </pc:spChg>
        <pc:spChg chg="add mod">
          <ac:chgData name="Andreas" userId="9d9beba6-c052-407a-8599-c781a677a996" providerId="ADAL" clId="{1B7CF67B-5515-4C9F-825D-072B1C4F5900}" dt="2021-11-18T08:38:18.700" v="514" actId="26606"/>
          <ac:spMkLst>
            <pc:docMk/>
            <pc:sldMk cId="2698391475" sldId="295"/>
            <ac:spMk id="110" creationId="{6909033B-67DD-41AB-88CE-1306098EC68D}"/>
          </ac:spMkLst>
        </pc:spChg>
        <pc:spChg chg="mod">
          <ac:chgData name="Andreas" userId="9d9beba6-c052-407a-8599-c781a677a996" providerId="ADAL" clId="{1B7CF67B-5515-4C9F-825D-072B1C4F5900}" dt="2021-11-18T08:38:23.718" v="516" actId="14100"/>
          <ac:spMkLst>
            <pc:docMk/>
            <pc:sldMk cId="2698391475" sldId="295"/>
            <ac:spMk id="165" creationId="{00000000-0000-0000-0000-000000000000}"/>
          </ac:spMkLst>
        </pc:spChg>
        <pc:picChg chg="mod">
          <ac:chgData name="Andreas" userId="9d9beba6-c052-407a-8599-c781a677a996" providerId="ADAL" clId="{1B7CF67B-5515-4C9F-825D-072B1C4F5900}" dt="2021-11-18T08:38:35.248" v="519" actId="1076"/>
          <ac:picMkLst>
            <pc:docMk/>
            <pc:sldMk cId="2698391475" sldId="295"/>
            <ac:picMk id="5" creationId="{0DA7143A-B512-4896-B252-D694D4B5985F}"/>
          </ac:picMkLst>
        </pc:picChg>
      </pc:sldChg>
      <pc:sldChg chg="addSp delSp modSp add mod modTransition modClrScheme chgLayout">
        <pc:chgData name="Andreas" userId="9d9beba6-c052-407a-8599-c781a677a996" providerId="ADAL" clId="{1B7CF67B-5515-4C9F-825D-072B1C4F5900}" dt="2021-11-18T08:38:59.203" v="525" actId="1076"/>
        <pc:sldMkLst>
          <pc:docMk/>
          <pc:sldMk cId="558428443" sldId="296"/>
        </pc:sldMkLst>
        <pc:spChg chg="add del mod">
          <ac:chgData name="Andreas" userId="9d9beba6-c052-407a-8599-c781a677a996" providerId="ADAL" clId="{1B7CF67B-5515-4C9F-825D-072B1C4F5900}" dt="2021-11-18T08:38:48.532" v="523" actId="478"/>
          <ac:spMkLst>
            <pc:docMk/>
            <pc:sldMk cId="558428443" sldId="296"/>
            <ac:spMk id="106" creationId="{DB09F2F1-F292-4D70-A23A-E211A3E62F91}"/>
          </ac:spMkLst>
        </pc:spChg>
        <pc:spChg chg="add mod">
          <ac:chgData name="Andreas" userId="9d9beba6-c052-407a-8599-c781a677a996" providerId="ADAL" clId="{1B7CF67B-5515-4C9F-825D-072B1C4F5900}" dt="2021-11-18T08:38:40.511" v="520" actId="26606"/>
          <ac:spMkLst>
            <pc:docMk/>
            <pc:sldMk cId="558428443" sldId="296"/>
            <ac:spMk id="108" creationId="{42A747BA-8C64-4CC6-929F-1BEA72C8D06B}"/>
          </ac:spMkLst>
        </pc:spChg>
        <pc:spChg chg="add mod">
          <ac:chgData name="Andreas" userId="9d9beba6-c052-407a-8599-c781a677a996" providerId="ADAL" clId="{1B7CF67B-5515-4C9F-825D-072B1C4F5900}" dt="2021-11-18T08:38:40.511" v="520" actId="26606"/>
          <ac:spMkLst>
            <pc:docMk/>
            <pc:sldMk cId="558428443" sldId="296"/>
            <ac:spMk id="110" creationId="{128A59A0-321C-42B5-B836-42A1DEAFA06D}"/>
          </ac:spMkLst>
        </pc:spChg>
        <pc:spChg chg="mod">
          <ac:chgData name="Andreas" userId="9d9beba6-c052-407a-8599-c781a677a996" providerId="ADAL" clId="{1B7CF67B-5515-4C9F-825D-072B1C4F5900}" dt="2021-11-18T08:38:45.994" v="522" actId="14100"/>
          <ac:spMkLst>
            <pc:docMk/>
            <pc:sldMk cId="558428443" sldId="296"/>
            <ac:spMk id="165" creationId="{00000000-0000-0000-0000-000000000000}"/>
          </ac:spMkLst>
        </pc:spChg>
        <pc:picChg chg="mod">
          <ac:chgData name="Andreas" userId="9d9beba6-c052-407a-8599-c781a677a996" providerId="ADAL" clId="{1B7CF67B-5515-4C9F-825D-072B1C4F5900}" dt="2021-11-18T08:38:59.203" v="525" actId="1076"/>
          <ac:picMkLst>
            <pc:docMk/>
            <pc:sldMk cId="558428443" sldId="296"/>
            <ac:picMk id="5" creationId="{A2AF053D-A6F4-494E-BDDC-36FD3B804627}"/>
          </ac:picMkLst>
        </pc:picChg>
      </pc:sldChg>
      <pc:sldChg chg="addSp delSp modSp add mod modTransition modClrScheme chgLayout">
        <pc:chgData name="Andreas" userId="9d9beba6-c052-407a-8599-c781a677a996" providerId="ADAL" clId="{1B7CF67B-5515-4C9F-825D-072B1C4F5900}" dt="2021-11-18T08:39:24.943" v="530" actId="1076"/>
        <pc:sldMkLst>
          <pc:docMk/>
          <pc:sldMk cId="76177616" sldId="297"/>
        </pc:sldMkLst>
        <pc:spChg chg="mod">
          <ac:chgData name="Andreas" userId="9d9beba6-c052-407a-8599-c781a677a996" providerId="ADAL" clId="{1B7CF67B-5515-4C9F-825D-072B1C4F5900}" dt="2021-11-18T08:39:13.970" v="528" actId="26606"/>
          <ac:spMkLst>
            <pc:docMk/>
            <pc:sldMk cId="76177616" sldId="297"/>
            <ac:spMk id="2" creationId="{464F4D2C-0CC4-4337-BB75-E08140A62DDC}"/>
          </ac:spMkLst>
        </pc:spChg>
        <pc:spChg chg="add del mod">
          <ac:chgData name="Andreas" userId="9d9beba6-c052-407a-8599-c781a677a996" providerId="ADAL" clId="{1B7CF67B-5515-4C9F-825D-072B1C4F5900}" dt="2021-11-18T08:39:13.964" v="527" actId="26606"/>
          <ac:spMkLst>
            <pc:docMk/>
            <pc:sldMk cId="76177616" sldId="297"/>
            <ac:spMk id="106" creationId="{FCDE3E1F-17CA-4EFF-A60C-FDAB5FCAC811}"/>
          </ac:spMkLst>
        </pc:spChg>
        <pc:spChg chg="add del mod">
          <ac:chgData name="Andreas" userId="9d9beba6-c052-407a-8599-c781a677a996" providerId="ADAL" clId="{1B7CF67B-5515-4C9F-825D-072B1C4F5900}" dt="2021-11-18T08:39:13.964" v="527" actId="26606"/>
          <ac:spMkLst>
            <pc:docMk/>
            <pc:sldMk cId="76177616" sldId="297"/>
            <ac:spMk id="108" creationId="{C5E5C6C5-A8F5-4258-9968-D66F4140FA17}"/>
          </ac:spMkLst>
        </pc:spChg>
        <pc:spChg chg="add del mod">
          <ac:chgData name="Andreas" userId="9d9beba6-c052-407a-8599-c781a677a996" providerId="ADAL" clId="{1B7CF67B-5515-4C9F-825D-072B1C4F5900}" dt="2021-11-18T08:39:13.964" v="527" actId="26606"/>
          <ac:spMkLst>
            <pc:docMk/>
            <pc:sldMk cId="76177616" sldId="297"/>
            <ac:spMk id="110" creationId="{92BBFE0A-AB75-4992-917B-168ED8388A48}"/>
          </ac:spMkLst>
        </pc:spChg>
        <pc:spChg chg="mod">
          <ac:chgData name="Andreas" userId="9d9beba6-c052-407a-8599-c781a677a996" providerId="ADAL" clId="{1B7CF67B-5515-4C9F-825D-072B1C4F5900}" dt="2021-11-18T08:39:24.943" v="530" actId="1076"/>
          <ac:spMkLst>
            <pc:docMk/>
            <pc:sldMk cId="76177616" sldId="297"/>
            <ac:spMk id="165" creationId="{00000000-0000-0000-0000-000000000000}"/>
          </ac:spMkLst>
        </pc:spChg>
        <pc:spChg chg="add mod">
          <ac:chgData name="Andreas" userId="9d9beba6-c052-407a-8599-c781a677a996" providerId="ADAL" clId="{1B7CF67B-5515-4C9F-825D-072B1C4F5900}" dt="2021-11-18T08:39:13.970" v="528" actId="26606"/>
          <ac:spMkLst>
            <pc:docMk/>
            <pc:sldMk cId="76177616" sldId="297"/>
            <ac:spMk id="167" creationId="{016014A3-7775-44D3-9029-F63AC0BDA62C}"/>
          </ac:spMkLst>
        </pc:spChg>
        <pc:spChg chg="add mod">
          <ac:chgData name="Andreas" userId="9d9beba6-c052-407a-8599-c781a677a996" providerId="ADAL" clId="{1B7CF67B-5515-4C9F-825D-072B1C4F5900}" dt="2021-11-18T08:39:13.970" v="528" actId="26606"/>
          <ac:spMkLst>
            <pc:docMk/>
            <pc:sldMk cId="76177616" sldId="297"/>
            <ac:spMk id="168" creationId="{5E22C851-487F-44B8-B88B-01FADD370D56}"/>
          </ac:spMkLst>
        </pc:spChg>
      </pc:sldChg>
      <pc:sldChg chg="addSp modSp add mod modTransition modClrScheme chgLayout">
        <pc:chgData name="Andreas" userId="9d9beba6-c052-407a-8599-c781a677a996" providerId="ADAL" clId="{1B7CF67B-5515-4C9F-825D-072B1C4F5900}" dt="2021-11-18T08:39:37.480" v="531" actId="26606"/>
        <pc:sldMkLst>
          <pc:docMk/>
          <pc:sldMk cId="312594172" sldId="298"/>
        </pc:sldMkLst>
        <pc:spChg chg="add mod">
          <ac:chgData name="Andreas" userId="9d9beba6-c052-407a-8599-c781a677a996" providerId="ADAL" clId="{1B7CF67B-5515-4C9F-825D-072B1C4F5900}" dt="2021-11-18T08:39:37.480" v="531" actId="26606"/>
          <ac:spMkLst>
            <pc:docMk/>
            <pc:sldMk cId="312594172" sldId="298"/>
            <ac:spMk id="106" creationId="{A52A6686-F3B6-43A8-8A83-C9DB6FDD692A}"/>
          </ac:spMkLst>
        </pc:spChg>
        <pc:spChg chg="add mod">
          <ac:chgData name="Andreas" userId="9d9beba6-c052-407a-8599-c781a677a996" providerId="ADAL" clId="{1B7CF67B-5515-4C9F-825D-072B1C4F5900}" dt="2021-11-18T08:39:37.480" v="531" actId="26606"/>
          <ac:spMkLst>
            <pc:docMk/>
            <pc:sldMk cId="312594172" sldId="298"/>
            <ac:spMk id="108" creationId="{9B72D1A6-E9B6-4149-B7BB-F2E0C70D036B}"/>
          </ac:spMkLst>
        </pc:spChg>
        <pc:spChg chg="add mod">
          <ac:chgData name="Andreas" userId="9d9beba6-c052-407a-8599-c781a677a996" providerId="ADAL" clId="{1B7CF67B-5515-4C9F-825D-072B1C4F5900}" dt="2021-11-18T08:39:37.480" v="531" actId="26606"/>
          <ac:spMkLst>
            <pc:docMk/>
            <pc:sldMk cId="312594172" sldId="298"/>
            <ac:spMk id="110" creationId="{BB1FC1CC-4E80-42D4-B761-F0A1F3C8516D}"/>
          </ac:spMkLst>
        </pc:spChg>
        <pc:spChg chg="mod ord">
          <ac:chgData name="Andreas" userId="9d9beba6-c052-407a-8599-c781a677a996" providerId="ADAL" clId="{1B7CF67B-5515-4C9F-825D-072B1C4F5900}" dt="2021-11-18T08:39:37.480" v="531" actId="26606"/>
          <ac:spMkLst>
            <pc:docMk/>
            <pc:sldMk cId="312594172" sldId="298"/>
            <ac:spMk id="165" creationId="{00000000-0000-0000-0000-000000000000}"/>
          </ac:spMkLst>
        </pc:spChg>
        <pc:picChg chg="mod">
          <ac:chgData name="Andreas" userId="9d9beba6-c052-407a-8599-c781a677a996" providerId="ADAL" clId="{1B7CF67B-5515-4C9F-825D-072B1C4F5900}" dt="2021-11-18T08:39:37.480" v="531" actId="26606"/>
          <ac:picMkLst>
            <pc:docMk/>
            <pc:sldMk cId="312594172" sldId="298"/>
            <ac:picMk id="4" creationId="{532BD7C3-96D2-46C2-8C19-56B67C9FB73C}"/>
          </ac:picMkLst>
        </pc:picChg>
      </pc:sldChg>
      <pc:sldChg chg="addSp delSp modSp add mod modTransition modClrScheme chgLayout">
        <pc:chgData name="Andreas" userId="9d9beba6-c052-407a-8599-c781a677a996" providerId="ADAL" clId="{1B7CF67B-5515-4C9F-825D-072B1C4F5900}" dt="2021-11-18T08:44:38.951" v="626" actId="20577"/>
        <pc:sldMkLst>
          <pc:docMk/>
          <pc:sldMk cId="2755240579" sldId="299"/>
        </pc:sldMkLst>
        <pc:spChg chg="add mod">
          <ac:chgData name="Andreas" userId="9d9beba6-c052-407a-8599-c781a677a996" providerId="ADAL" clId="{1B7CF67B-5515-4C9F-825D-072B1C4F5900}" dt="2021-11-18T08:40:37.177" v="532" actId="26606"/>
          <ac:spMkLst>
            <pc:docMk/>
            <pc:sldMk cId="2755240579" sldId="299"/>
            <ac:spMk id="108" creationId="{2FF30981-716C-4563-B802-1A812DB72CD7}"/>
          </ac:spMkLst>
        </pc:spChg>
        <pc:spChg chg="add mod">
          <ac:chgData name="Andreas" userId="9d9beba6-c052-407a-8599-c781a677a996" providerId="ADAL" clId="{1B7CF67B-5515-4C9F-825D-072B1C4F5900}" dt="2021-11-18T08:40:37.177" v="532" actId="26606"/>
          <ac:spMkLst>
            <pc:docMk/>
            <pc:sldMk cId="2755240579" sldId="299"/>
            <ac:spMk id="110" creationId="{06E01F99-F124-4D92-A774-EC2E88327BA1}"/>
          </ac:spMkLst>
        </pc:spChg>
        <pc:spChg chg="add mod">
          <ac:chgData name="Andreas" userId="9d9beba6-c052-407a-8599-c781a677a996" providerId="ADAL" clId="{1B7CF67B-5515-4C9F-825D-072B1C4F5900}" dt="2021-11-18T08:40:37.177" v="532" actId="26606"/>
          <ac:spMkLst>
            <pc:docMk/>
            <pc:sldMk cId="2755240579" sldId="299"/>
            <ac:spMk id="112" creationId="{397B6495-7242-4B4D-B45F-30E87E60EEF0}"/>
          </ac:spMkLst>
        </pc:spChg>
        <pc:spChg chg="mod">
          <ac:chgData name="Andreas" userId="9d9beba6-c052-407a-8599-c781a677a996" providerId="ADAL" clId="{1B7CF67B-5515-4C9F-825D-072B1C4F5900}" dt="2021-11-18T08:40:37.177" v="532" actId="26606"/>
          <ac:spMkLst>
            <pc:docMk/>
            <pc:sldMk cId="2755240579" sldId="299"/>
            <ac:spMk id="165" creationId="{00000000-0000-0000-0000-000000000000}"/>
          </ac:spMkLst>
        </pc:spChg>
        <pc:spChg chg="del">
          <ac:chgData name="Andreas" userId="9d9beba6-c052-407a-8599-c781a677a996" providerId="ADAL" clId="{1B7CF67B-5515-4C9F-825D-072B1C4F5900}" dt="2021-11-18T08:40:37.177" v="532" actId="26606"/>
          <ac:spMkLst>
            <pc:docMk/>
            <pc:sldMk cId="2755240579" sldId="299"/>
            <ac:spMk id="166" creationId="{00000000-0000-0000-0000-000000000000}"/>
          </ac:spMkLst>
        </pc:spChg>
        <pc:graphicFrameChg chg="add mod">
          <ac:chgData name="Andreas" userId="9d9beba6-c052-407a-8599-c781a677a996" providerId="ADAL" clId="{1B7CF67B-5515-4C9F-825D-072B1C4F5900}" dt="2021-11-18T08:44:38.951" v="626" actId="20577"/>
          <ac:graphicFrameMkLst>
            <pc:docMk/>
            <pc:sldMk cId="2755240579" sldId="299"/>
            <ac:graphicFrameMk id="168" creationId="{B18678BA-0CD1-4C20-84BB-558584C47129}"/>
          </ac:graphicFrameMkLst>
        </pc:graphicFrameChg>
      </pc:sldChg>
      <pc:sldChg chg="addSp modSp add mod modTransition chgLayout">
        <pc:chgData name="Andreas" userId="9d9beba6-c052-407a-8599-c781a677a996" providerId="ADAL" clId="{1B7CF67B-5515-4C9F-825D-072B1C4F5900}" dt="2021-11-18T08:59:52.242" v="835" actId="14100"/>
        <pc:sldMkLst>
          <pc:docMk/>
          <pc:sldMk cId="3134029436" sldId="300"/>
        </pc:sldMkLst>
        <pc:spChg chg="mod">
          <ac:chgData name="Andreas" userId="9d9beba6-c052-407a-8599-c781a677a996" providerId="ADAL" clId="{1B7CF67B-5515-4C9F-825D-072B1C4F5900}" dt="2021-11-18T08:59:52.242" v="835" actId="14100"/>
          <ac:spMkLst>
            <pc:docMk/>
            <pc:sldMk cId="3134029436" sldId="300"/>
            <ac:spMk id="185" creationId="{00000000-0000-0000-0000-000000000000}"/>
          </ac:spMkLst>
        </pc:spChg>
        <pc:spChg chg="mod">
          <ac:chgData name="Andreas" userId="9d9beba6-c052-407a-8599-c781a677a996" providerId="ADAL" clId="{1B7CF67B-5515-4C9F-825D-072B1C4F5900}" dt="2021-11-18T08:59:47.624" v="834" actId="26606"/>
          <ac:spMkLst>
            <pc:docMk/>
            <pc:sldMk cId="3134029436" sldId="300"/>
            <ac:spMk id="186" creationId="{00000000-0000-0000-0000-000000000000}"/>
          </ac:spMkLst>
        </pc:spChg>
        <pc:spChg chg="add mod">
          <ac:chgData name="Andreas" userId="9d9beba6-c052-407a-8599-c781a677a996" providerId="ADAL" clId="{1B7CF67B-5515-4C9F-825D-072B1C4F5900}" dt="2021-11-18T08:59:47.624" v="834" actId="26606"/>
          <ac:spMkLst>
            <pc:docMk/>
            <pc:sldMk cId="3134029436" sldId="300"/>
            <ac:spMk id="193" creationId="{DE063324-224A-4A92-A2B7-3101AB826E37}"/>
          </ac:spMkLst>
        </pc:spChg>
        <pc:spChg chg="add mod">
          <ac:chgData name="Andreas" userId="9d9beba6-c052-407a-8599-c781a677a996" providerId="ADAL" clId="{1B7CF67B-5515-4C9F-825D-072B1C4F5900}" dt="2021-11-18T08:59:47.624" v="834" actId="26606"/>
          <ac:spMkLst>
            <pc:docMk/>
            <pc:sldMk cId="3134029436" sldId="300"/>
            <ac:spMk id="195" creationId="{8F203D3E-3FF9-4760-8DBF-95570396CD78}"/>
          </ac:spMkLst>
        </pc:spChg>
        <pc:picChg chg="mod ord">
          <ac:chgData name="Andreas" userId="9d9beba6-c052-407a-8599-c781a677a996" providerId="ADAL" clId="{1B7CF67B-5515-4C9F-825D-072B1C4F5900}" dt="2021-11-18T08:59:47.624" v="834" actId="26606"/>
          <ac:picMkLst>
            <pc:docMk/>
            <pc:sldMk cId="3134029436" sldId="300"/>
            <ac:picMk id="188" creationId="{00000000-0000-0000-0000-000000000000}"/>
          </ac:picMkLst>
        </pc:picChg>
      </pc:sldChg>
      <pc:sldChg chg="addSp modSp add del mod modTransition chgLayout">
        <pc:chgData name="Andreas" userId="9d9beba6-c052-407a-8599-c781a677a996" providerId="ADAL" clId="{1B7CF67B-5515-4C9F-825D-072B1C4F5900}" dt="2021-11-18T09:00:34.070" v="841" actId="47"/>
        <pc:sldMkLst>
          <pc:docMk/>
          <pc:sldMk cId="2830768665" sldId="301"/>
        </pc:sldMkLst>
        <pc:spChg chg="mod">
          <ac:chgData name="Andreas" userId="9d9beba6-c052-407a-8599-c781a677a996" providerId="ADAL" clId="{1B7CF67B-5515-4C9F-825D-072B1C4F5900}" dt="2021-11-18T08:48:46.208" v="735" actId="26606"/>
          <ac:spMkLst>
            <pc:docMk/>
            <pc:sldMk cId="2830768665" sldId="301"/>
            <ac:spMk id="185" creationId="{00000000-0000-0000-0000-000000000000}"/>
          </ac:spMkLst>
        </pc:spChg>
        <pc:spChg chg="mod">
          <ac:chgData name="Andreas" userId="9d9beba6-c052-407a-8599-c781a677a996" providerId="ADAL" clId="{1B7CF67B-5515-4C9F-825D-072B1C4F5900}" dt="2021-11-18T08:48:46.208" v="735" actId="26606"/>
          <ac:spMkLst>
            <pc:docMk/>
            <pc:sldMk cId="2830768665" sldId="301"/>
            <ac:spMk id="186" creationId="{00000000-0000-0000-0000-000000000000}"/>
          </ac:spMkLst>
        </pc:spChg>
        <pc:spChg chg="add mod">
          <ac:chgData name="Andreas" userId="9d9beba6-c052-407a-8599-c781a677a996" providerId="ADAL" clId="{1B7CF67B-5515-4C9F-825D-072B1C4F5900}" dt="2021-11-18T08:48:46.208" v="735" actId="26606"/>
          <ac:spMkLst>
            <pc:docMk/>
            <pc:sldMk cId="2830768665" sldId="301"/>
            <ac:spMk id="193" creationId="{27F30182-FE07-46A0-B975-AA83D637BA8C}"/>
          </ac:spMkLst>
        </pc:spChg>
        <pc:spChg chg="add mod">
          <ac:chgData name="Andreas" userId="9d9beba6-c052-407a-8599-c781a677a996" providerId="ADAL" clId="{1B7CF67B-5515-4C9F-825D-072B1C4F5900}" dt="2021-11-18T08:48:46.208" v="735" actId="26606"/>
          <ac:spMkLst>
            <pc:docMk/>
            <pc:sldMk cId="2830768665" sldId="301"/>
            <ac:spMk id="195" creationId="{83E3FD17-39DE-4946-8B62-4A4A06906652}"/>
          </ac:spMkLst>
        </pc:spChg>
        <pc:picChg chg="mod ord">
          <ac:chgData name="Andreas" userId="9d9beba6-c052-407a-8599-c781a677a996" providerId="ADAL" clId="{1B7CF67B-5515-4C9F-825D-072B1C4F5900}" dt="2021-11-18T08:48:46.208" v="735" actId="26606"/>
          <ac:picMkLst>
            <pc:docMk/>
            <pc:sldMk cId="2830768665" sldId="301"/>
            <ac:picMk id="188" creationId="{00000000-0000-0000-0000-000000000000}"/>
          </ac:picMkLst>
        </pc:picChg>
      </pc:sldChg>
      <pc:sldChg chg="addSp modSp add mod modTransition chgLayout">
        <pc:chgData name="Andreas" userId="9d9beba6-c052-407a-8599-c781a677a996" providerId="ADAL" clId="{1B7CF67B-5515-4C9F-825D-072B1C4F5900}" dt="2021-11-18T08:48:35.446" v="734" actId="26606"/>
        <pc:sldMkLst>
          <pc:docMk/>
          <pc:sldMk cId="1764870061" sldId="302"/>
        </pc:sldMkLst>
        <pc:spChg chg="mod">
          <ac:chgData name="Andreas" userId="9d9beba6-c052-407a-8599-c781a677a996" providerId="ADAL" clId="{1B7CF67B-5515-4C9F-825D-072B1C4F5900}" dt="2021-11-18T08:48:35.446" v="734" actId="26606"/>
          <ac:spMkLst>
            <pc:docMk/>
            <pc:sldMk cId="1764870061" sldId="302"/>
            <ac:spMk id="185" creationId="{00000000-0000-0000-0000-000000000000}"/>
          </ac:spMkLst>
        </pc:spChg>
        <pc:spChg chg="mod">
          <ac:chgData name="Andreas" userId="9d9beba6-c052-407a-8599-c781a677a996" providerId="ADAL" clId="{1B7CF67B-5515-4C9F-825D-072B1C4F5900}" dt="2021-11-18T08:48:35.446" v="734" actId="26606"/>
          <ac:spMkLst>
            <pc:docMk/>
            <pc:sldMk cId="1764870061" sldId="302"/>
            <ac:spMk id="186" creationId="{00000000-0000-0000-0000-000000000000}"/>
          </ac:spMkLst>
        </pc:spChg>
        <pc:spChg chg="add mod">
          <ac:chgData name="Andreas" userId="9d9beba6-c052-407a-8599-c781a677a996" providerId="ADAL" clId="{1B7CF67B-5515-4C9F-825D-072B1C4F5900}" dt="2021-11-18T08:48:35.446" v="734" actId="26606"/>
          <ac:spMkLst>
            <pc:docMk/>
            <pc:sldMk cId="1764870061" sldId="302"/>
            <ac:spMk id="193" creationId="{989A130E-1AC6-451F-9083-96A2C4618E5A}"/>
          </ac:spMkLst>
        </pc:spChg>
        <pc:spChg chg="add mod">
          <ac:chgData name="Andreas" userId="9d9beba6-c052-407a-8599-c781a677a996" providerId="ADAL" clId="{1B7CF67B-5515-4C9F-825D-072B1C4F5900}" dt="2021-11-18T08:48:35.446" v="734" actId="26606"/>
          <ac:spMkLst>
            <pc:docMk/>
            <pc:sldMk cId="1764870061" sldId="302"/>
            <ac:spMk id="195" creationId="{0E0C588F-17B2-4EE8-9D4D-012AD40A8831}"/>
          </ac:spMkLst>
        </pc:spChg>
        <pc:picChg chg="mod ord">
          <ac:chgData name="Andreas" userId="9d9beba6-c052-407a-8599-c781a677a996" providerId="ADAL" clId="{1B7CF67B-5515-4C9F-825D-072B1C4F5900}" dt="2021-11-18T08:48:35.446" v="734" actId="26606"/>
          <ac:picMkLst>
            <pc:docMk/>
            <pc:sldMk cId="1764870061" sldId="302"/>
            <ac:picMk id="188" creationId="{00000000-0000-0000-0000-000000000000}"/>
          </ac:picMkLst>
        </pc:picChg>
      </pc:sldChg>
      <pc:sldChg chg="addSp modSp add mod modTransition chgLayout">
        <pc:chgData name="Andreas" userId="9d9beba6-c052-407a-8599-c781a677a996" providerId="ADAL" clId="{1B7CF67B-5515-4C9F-825D-072B1C4F5900}" dt="2021-11-18T09:01:24.847" v="851" actId="166"/>
        <pc:sldMkLst>
          <pc:docMk/>
          <pc:sldMk cId="1114236349" sldId="303"/>
        </pc:sldMkLst>
        <pc:spChg chg="mod ord">
          <ac:chgData name="Andreas" userId="9d9beba6-c052-407a-8599-c781a677a996" providerId="ADAL" clId="{1B7CF67B-5515-4C9F-825D-072B1C4F5900}" dt="2021-11-18T09:01:12.474" v="849" actId="166"/>
          <ac:spMkLst>
            <pc:docMk/>
            <pc:sldMk cId="1114236349" sldId="303"/>
            <ac:spMk id="185" creationId="{00000000-0000-0000-0000-000000000000}"/>
          </ac:spMkLst>
        </pc:spChg>
        <pc:spChg chg="mod ord">
          <ac:chgData name="Andreas" userId="9d9beba6-c052-407a-8599-c781a677a996" providerId="ADAL" clId="{1B7CF67B-5515-4C9F-825D-072B1C4F5900}" dt="2021-11-18T09:01:24.847" v="851" actId="166"/>
          <ac:spMkLst>
            <pc:docMk/>
            <pc:sldMk cId="1114236349" sldId="303"/>
            <ac:spMk id="186" creationId="{00000000-0000-0000-0000-000000000000}"/>
          </ac:spMkLst>
        </pc:spChg>
        <pc:spChg chg="add mod">
          <ac:chgData name="Andreas" userId="9d9beba6-c052-407a-8599-c781a677a996" providerId="ADAL" clId="{1B7CF67B-5515-4C9F-825D-072B1C4F5900}" dt="2021-11-18T09:01:05.712" v="847" actId="26606"/>
          <ac:spMkLst>
            <pc:docMk/>
            <pc:sldMk cId="1114236349" sldId="303"/>
            <ac:spMk id="193" creationId="{B19B3B57-0683-43B1-A93E-8AA536CFCDC7}"/>
          </ac:spMkLst>
        </pc:spChg>
        <pc:spChg chg="add mod">
          <ac:chgData name="Andreas" userId="9d9beba6-c052-407a-8599-c781a677a996" providerId="ADAL" clId="{1B7CF67B-5515-4C9F-825D-072B1C4F5900}" dt="2021-11-18T09:01:05.712" v="847" actId="26606"/>
          <ac:spMkLst>
            <pc:docMk/>
            <pc:sldMk cId="1114236349" sldId="303"/>
            <ac:spMk id="195" creationId="{92AB2069-F8FE-43D1-9450-94142EAF5324}"/>
          </ac:spMkLst>
        </pc:spChg>
        <pc:picChg chg="mod ord">
          <ac:chgData name="Andreas" userId="9d9beba6-c052-407a-8599-c781a677a996" providerId="ADAL" clId="{1B7CF67B-5515-4C9F-825D-072B1C4F5900}" dt="2021-11-18T09:01:05.712" v="847" actId="26606"/>
          <ac:picMkLst>
            <pc:docMk/>
            <pc:sldMk cId="1114236349" sldId="303"/>
            <ac:picMk id="188" creationId="{00000000-0000-0000-0000-000000000000}"/>
          </ac:picMkLst>
        </pc:picChg>
      </pc:sldChg>
      <pc:sldChg chg="addSp delSp modSp add mod modTransition chgLayout">
        <pc:chgData name="Andreas" userId="9d9beba6-c052-407a-8599-c781a677a996" providerId="ADAL" clId="{1B7CF67B-5515-4C9F-825D-072B1C4F5900}" dt="2021-11-18T09:01:39.956" v="854" actId="14100"/>
        <pc:sldMkLst>
          <pc:docMk/>
          <pc:sldMk cId="2366142093" sldId="304"/>
        </pc:sldMkLst>
        <pc:spChg chg="add mod">
          <ac:chgData name="Andreas" userId="9d9beba6-c052-407a-8599-c781a677a996" providerId="ADAL" clId="{1B7CF67B-5515-4C9F-825D-072B1C4F5900}" dt="2021-11-18T09:01:31.058" v="852" actId="26606"/>
          <ac:spMkLst>
            <pc:docMk/>
            <pc:sldMk cId="2366142093" sldId="304"/>
            <ac:spMk id="122" creationId="{55798886-0EBF-48AD-947C-67B70AC4DF13}"/>
          </ac:spMkLst>
        </pc:spChg>
        <pc:spChg chg="add mod">
          <ac:chgData name="Andreas" userId="9d9beba6-c052-407a-8599-c781a677a996" providerId="ADAL" clId="{1B7CF67B-5515-4C9F-825D-072B1C4F5900}" dt="2021-11-18T09:01:31.058" v="852" actId="26606"/>
          <ac:spMkLst>
            <pc:docMk/>
            <pc:sldMk cId="2366142093" sldId="304"/>
            <ac:spMk id="124" creationId="{D87A26C8-F3F7-4F51-BE71-B0EB7CA3CE01}"/>
          </ac:spMkLst>
        </pc:spChg>
        <pc:spChg chg="mod ord">
          <ac:chgData name="Andreas" userId="9d9beba6-c052-407a-8599-c781a677a996" providerId="ADAL" clId="{1B7CF67B-5515-4C9F-825D-072B1C4F5900}" dt="2021-11-18T09:01:33.939" v="853" actId="14100"/>
          <ac:spMkLst>
            <pc:docMk/>
            <pc:sldMk cId="2366142093" sldId="304"/>
            <ac:spMk id="180" creationId="{00000000-0000-0000-0000-000000000000}"/>
          </ac:spMkLst>
        </pc:spChg>
        <pc:spChg chg="mod">
          <ac:chgData name="Andreas" userId="9d9beba6-c052-407a-8599-c781a677a996" providerId="ADAL" clId="{1B7CF67B-5515-4C9F-825D-072B1C4F5900}" dt="2021-11-18T09:01:31.058" v="852" actId="26606"/>
          <ac:spMkLst>
            <pc:docMk/>
            <pc:sldMk cId="2366142093" sldId="304"/>
            <ac:spMk id="181" creationId="{00000000-0000-0000-0000-000000000000}"/>
          </ac:spMkLst>
        </pc:spChg>
        <pc:spChg chg="add del mod">
          <ac:chgData name="Andreas" userId="9d9beba6-c052-407a-8599-c781a677a996" providerId="ADAL" clId="{1B7CF67B-5515-4C9F-825D-072B1C4F5900}" dt="2021-11-18T08:49:34.777" v="740" actId="26606"/>
          <ac:spMkLst>
            <pc:docMk/>
            <pc:sldMk cId="2366142093" sldId="304"/>
            <ac:spMk id="186" creationId="{4C4CADEB-20D8-4CD7-BC2C-B0BCB91553A4}"/>
          </ac:spMkLst>
        </pc:spChg>
        <pc:picChg chg="mod ord">
          <ac:chgData name="Andreas" userId="9d9beba6-c052-407a-8599-c781a677a996" providerId="ADAL" clId="{1B7CF67B-5515-4C9F-825D-072B1C4F5900}" dt="2021-11-18T09:01:39.956" v="854" actId="14100"/>
          <ac:picMkLst>
            <pc:docMk/>
            <pc:sldMk cId="2366142093" sldId="304"/>
            <ac:picMk id="7" creationId="{C84352A4-AB28-4476-8C99-36C151B2E1AB}"/>
          </ac:picMkLst>
        </pc:picChg>
      </pc:sldChg>
      <pc:sldChg chg="addSp modSp add mod modTransition modClrScheme chgLayout">
        <pc:chgData name="Andreas" userId="9d9beba6-c052-407a-8599-c781a677a996" providerId="ADAL" clId="{1B7CF67B-5515-4C9F-825D-072B1C4F5900}" dt="2021-11-18T08:50:03.201" v="745" actId="26606"/>
        <pc:sldMkLst>
          <pc:docMk/>
          <pc:sldMk cId="2056271996" sldId="305"/>
        </pc:sldMkLst>
        <pc:spChg chg="add mod">
          <ac:chgData name="Andreas" userId="9d9beba6-c052-407a-8599-c781a677a996" providerId="ADAL" clId="{1B7CF67B-5515-4C9F-825D-072B1C4F5900}" dt="2021-11-18T08:50:03.201" v="745" actId="26606"/>
          <ac:spMkLst>
            <pc:docMk/>
            <pc:sldMk cId="2056271996" sldId="305"/>
            <ac:spMk id="122" creationId="{CF6C30DC-0D74-468A-83D8-63EAEBDB154D}"/>
          </ac:spMkLst>
        </pc:spChg>
        <pc:spChg chg="add mod">
          <ac:chgData name="Andreas" userId="9d9beba6-c052-407a-8599-c781a677a996" providerId="ADAL" clId="{1B7CF67B-5515-4C9F-825D-072B1C4F5900}" dt="2021-11-18T08:50:03.201" v="745" actId="26606"/>
          <ac:spMkLst>
            <pc:docMk/>
            <pc:sldMk cId="2056271996" sldId="305"/>
            <ac:spMk id="124" creationId="{00C78FFF-C93B-497A-BA9B-DC70EDB4B49C}"/>
          </ac:spMkLst>
        </pc:spChg>
        <pc:spChg chg="add mod">
          <ac:chgData name="Andreas" userId="9d9beba6-c052-407a-8599-c781a677a996" providerId="ADAL" clId="{1B7CF67B-5515-4C9F-825D-072B1C4F5900}" dt="2021-11-18T08:50:03.201" v="745" actId="26606"/>
          <ac:spMkLst>
            <pc:docMk/>
            <pc:sldMk cId="2056271996" sldId="305"/>
            <ac:spMk id="126" creationId="{4F2B3C5D-A69A-490B-998F-3234750495F2}"/>
          </ac:spMkLst>
        </pc:spChg>
        <pc:spChg chg="mod ord">
          <ac:chgData name="Andreas" userId="9d9beba6-c052-407a-8599-c781a677a996" providerId="ADAL" clId="{1B7CF67B-5515-4C9F-825D-072B1C4F5900}" dt="2021-11-18T08:50:03.201" v="745" actId="26606"/>
          <ac:spMkLst>
            <pc:docMk/>
            <pc:sldMk cId="2056271996" sldId="305"/>
            <ac:spMk id="180" creationId="{00000000-0000-0000-0000-000000000000}"/>
          </ac:spMkLst>
        </pc:spChg>
        <pc:spChg chg="mod">
          <ac:chgData name="Andreas" userId="9d9beba6-c052-407a-8599-c781a677a996" providerId="ADAL" clId="{1B7CF67B-5515-4C9F-825D-072B1C4F5900}" dt="2021-11-18T08:50:03.201" v="745" actId="26606"/>
          <ac:spMkLst>
            <pc:docMk/>
            <pc:sldMk cId="2056271996" sldId="305"/>
            <ac:spMk id="181" creationId="{00000000-0000-0000-0000-000000000000}"/>
          </ac:spMkLst>
        </pc:spChg>
      </pc:sldChg>
      <pc:sldChg chg="addSp delSp modSp add mod modTransition modClrScheme chgLayout">
        <pc:chgData name="Andreas" userId="9d9beba6-c052-407a-8599-c781a677a996" providerId="ADAL" clId="{1B7CF67B-5515-4C9F-825D-072B1C4F5900}" dt="2021-11-18T08:50:34.214" v="752" actId="1076"/>
        <pc:sldMkLst>
          <pc:docMk/>
          <pc:sldMk cId="4218830267" sldId="306"/>
        </pc:sldMkLst>
        <pc:spChg chg="add del mod">
          <ac:chgData name="Andreas" userId="9d9beba6-c052-407a-8599-c781a677a996" providerId="ADAL" clId="{1B7CF67B-5515-4C9F-825D-072B1C4F5900}" dt="2021-11-18T08:50:14.251" v="747" actId="478"/>
          <ac:spMkLst>
            <pc:docMk/>
            <pc:sldMk cId="4218830267" sldId="306"/>
            <ac:spMk id="121" creationId="{7422AA7B-0AA2-40BC-824E-966BAFAF2CF4}"/>
          </ac:spMkLst>
        </pc:spChg>
        <pc:spChg chg="add mod">
          <ac:chgData name="Andreas" userId="9d9beba6-c052-407a-8599-c781a677a996" providerId="ADAL" clId="{1B7CF67B-5515-4C9F-825D-072B1C4F5900}" dt="2021-11-18T08:50:11.406" v="746" actId="26606"/>
          <ac:spMkLst>
            <pc:docMk/>
            <pc:sldMk cId="4218830267" sldId="306"/>
            <ac:spMk id="123" creationId="{00AD8E6E-2991-4AC4-AA00-DAF84B7586F1}"/>
          </ac:spMkLst>
        </pc:spChg>
        <pc:spChg chg="add mod">
          <ac:chgData name="Andreas" userId="9d9beba6-c052-407a-8599-c781a677a996" providerId="ADAL" clId="{1B7CF67B-5515-4C9F-825D-072B1C4F5900}" dt="2021-11-18T08:50:11.406" v="746" actId="26606"/>
          <ac:spMkLst>
            <pc:docMk/>
            <pc:sldMk cId="4218830267" sldId="306"/>
            <ac:spMk id="125" creationId="{59280E3C-4397-4C41-A0DE-5756473DB51F}"/>
          </ac:spMkLst>
        </pc:spChg>
        <pc:spChg chg="mod">
          <ac:chgData name="Andreas" userId="9d9beba6-c052-407a-8599-c781a677a996" providerId="ADAL" clId="{1B7CF67B-5515-4C9F-825D-072B1C4F5900}" dt="2021-11-18T08:50:20.761" v="749" actId="14100"/>
          <ac:spMkLst>
            <pc:docMk/>
            <pc:sldMk cId="4218830267" sldId="306"/>
            <ac:spMk id="180" creationId="{00000000-0000-0000-0000-000000000000}"/>
          </ac:spMkLst>
        </pc:spChg>
        <pc:picChg chg="mod">
          <ac:chgData name="Andreas" userId="9d9beba6-c052-407a-8599-c781a677a996" providerId="ADAL" clId="{1B7CF67B-5515-4C9F-825D-072B1C4F5900}" dt="2021-11-18T08:50:34.214" v="752" actId="1076"/>
          <ac:picMkLst>
            <pc:docMk/>
            <pc:sldMk cId="4218830267" sldId="306"/>
            <ac:picMk id="8" creationId="{E9E7E20F-3552-475B-81E3-2BBD3D28CA0B}"/>
          </ac:picMkLst>
        </pc:picChg>
      </pc:sldChg>
      <pc:sldChg chg="addSp modSp add mod modTransition modClrScheme chgLayout">
        <pc:chgData name="Andreas" userId="9d9beba6-c052-407a-8599-c781a677a996" providerId="ADAL" clId="{1B7CF67B-5515-4C9F-825D-072B1C4F5900}" dt="2021-11-18T08:50:39.016" v="753" actId="26606"/>
        <pc:sldMkLst>
          <pc:docMk/>
          <pc:sldMk cId="2598687135" sldId="307"/>
        </pc:sldMkLst>
        <pc:spChg chg="add mod">
          <ac:chgData name="Andreas" userId="9d9beba6-c052-407a-8599-c781a677a996" providerId="ADAL" clId="{1B7CF67B-5515-4C9F-825D-072B1C4F5900}" dt="2021-11-18T08:50:39.016" v="753" actId="26606"/>
          <ac:spMkLst>
            <pc:docMk/>
            <pc:sldMk cId="2598687135" sldId="307"/>
            <ac:spMk id="121" creationId="{A09EC6F3-6194-43E3-9095-1099DE8B88BD}"/>
          </ac:spMkLst>
        </pc:spChg>
        <pc:spChg chg="add mod">
          <ac:chgData name="Andreas" userId="9d9beba6-c052-407a-8599-c781a677a996" providerId="ADAL" clId="{1B7CF67B-5515-4C9F-825D-072B1C4F5900}" dt="2021-11-18T08:50:39.016" v="753" actId="26606"/>
          <ac:spMkLst>
            <pc:docMk/>
            <pc:sldMk cId="2598687135" sldId="307"/>
            <ac:spMk id="123" creationId="{AD7D334A-A231-47F5-BB3C-7DC4234311A2}"/>
          </ac:spMkLst>
        </pc:spChg>
        <pc:spChg chg="add mod">
          <ac:chgData name="Andreas" userId="9d9beba6-c052-407a-8599-c781a677a996" providerId="ADAL" clId="{1B7CF67B-5515-4C9F-825D-072B1C4F5900}" dt="2021-11-18T08:50:39.016" v="753" actId="26606"/>
          <ac:spMkLst>
            <pc:docMk/>
            <pc:sldMk cId="2598687135" sldId="307"/>
            <ac:spMk id="125" creationId="{E4A88F0B-60F7-42EF-BD94-1DCA1BF644B2}"/>
          </ac:spMkLst>
        </pc:spChg>
        <pc:spChg chg="mod ord">
          <ac:chgData name="Andreas" userId="9d9beba6-c052-407a-8599-c781a677a996" providerId="ADAL" clId="{1B7CF67B-5515-4C9F-825D-072B1C4F5900}" dt="2021-11-18T08:50:39.016" v="753" actId="26606"/>
          <ac:spMkLst>
            <pc:docMk/>
            <pc:sldMk cId="2598687135" sldId="307"/>
            <ac:spMk id="180" creationId="{00000000-0000-0000-0000-000000000000}"/>
          </ac:spMkLst>
        </pc:spChg>
        <pc:picChg chg="mod">
          <ac:chgData name="Andreas" userId="9d9beba6-c052-407a-8599-c781a677a996" providerId="ADAL" clId="{1B7CF67B-5515-4C9F-825D-072B1C4F5900}" dt="2021-11-18T08:50:39.016" v="753" actId="26606"/>
          <ac:picMkLst>
            <pc:docMk/>
            <pc:sldMk cId="2598687135" sldId="307"/>
            <ac:picMk id="8" creationId="{BC271D6B-318E-4858-90CD-51DB57CC3208}"/>
          </ac:picMkLst>
        </pc:picChg>
      </pc:sldChg>
      <pc:sldChg chg="addSp modSp add mod modTransition modClrScheme chgLayout">
        <pc:chgData name="Andreas" userId="9d9beba6-c052-407a-8599-c781a677a996" providerId="ADAL" clId="{1B7CF67B-5515-4C9F-825D-072B1C4F5900}" dt="2021-11-18T08:50:48.714" v="754" actId="26606"/>
        <pc:sldMkLst>
          <pc:docMk/>
          <pc:sldMk cId="2356507422" sldId="308"/>
        </pc:sldMkLst>
        <pc:spChg chg="add mod">
          <ac:chgData name="Andreas" userId="9d9beba6-c052-407a-8599-c781a677a996" providerId="ADAL" clId="{1B7CF67B-5515-4C9F-825D-072B1C4F5900}" dt="2021-11-18T08:50:48.714" v="754" actId="26606"/>
          <ac:spMkLst>
            <pc:docMk/>
            <pc:sldMk cId="2356507422" sldId="308"/>
            <ac:spMk id="121" creationId="{DB601132-8A64-4EA7-8411-6277FE51DFE9}"/>
          </ac:spMkLst>
        </pc:spChg>
        <pc:spChg chg="add mod">
          <ac:chgData name="Andreas" userId="9d9beba6-c052-407a-8599-c781a677a996" providerId="ADAL" clId="{1B7CF67B-5515-4C9F-825D-072B1C4F5900}" dt="2021-11-18T08:50:48.714" v="754" actId="26606"/>
          <ac:spMkLst>
            <pc:docMk/>
            <pc:sldMk cId="2356507422" sldId="308"/>
            <ac:spMk id="123" creationId="{C78BD38F-F342-479C-846A-6FEDBF9D435A}"/>
          </ac:spMkLst>
        </pc:spChg>
        <pc:spChg chg="add mod">
          <ac:chgData name="Andreas" userId="9d9beba6-c052-407a-8599-c781a677a996" providerId="ADAL" clId="{1B7CF67B-5515-4C9F-825D-072B1C4F5900}" dt="2021-11-18T08:50:48.714" v="754" actId="26606"/>
          <ac:spMkLst>
            <pc:docMk/>
            <pc:sldMk cId="2356507422" sldId="308"/>
            <ac:spMk id="125" creationId="{14057621-7913-42D1-91CB-752E232C2385}"/>
          </ac:spMkLst>
        </pc:spChg>
        <pc:spChg chg="mod ord">
          <ac:chgData name="Andreas" userId="9d9beba6-c052-407a-8599-c781a677a996" providerId="ADAL" clId="{1B7CF67B-5515-4C9F-825D-072B1C4F5900}" dt="2021-11-18T08:50:48.714" v="754" actId="26606"/>
          <ac:spMkLst>
            <pc:docMk/>
            <pc:sldMk cId="2356507422" sldId="308"/>
            <ac:spMk id="180" creationId="{00000000-0000-0000-0000-000000000000}"/>
          </ac:spMkLst>
        </pc:spChg>
        <pc:picChg chg="mod">
          <ac:chgData name="Andreas" userId="9d9beba6-c052-407a-8599-c781a677a996" providerId="ADAL" clId="{1B7CF67B-5515-4C9F-825D-072B1C4F5900}" dt="2021-11-18T08:50:48.714" v="754" actId="26606"/>
          <ac:picMkLst>
            <pc:docMk/>
            <pc:sldMk cId="2356507422" sldId="308"/>
            <ac:picMk id="8" creationId="{EFB25233-BE7E-4449-B744-AC3117D3B24F}"/>
          </ac:picMkLst>
        </pc:picChg>
      </pc:sldChg>
      <pc:sldChg chg="addSp modSp add mod modTransition modClrScheme chgLayout">
        <pc:chgData name="Andreas" userId="9d9beba6-c052-407a-8599-c781a677a996" providerId="ADAL" clId="{1B7CF67B-5515-4C9F-825D-072B1C4F5900}" dt="2021-11-18T08:50:53.060" v="755" actId="26606"/>
        <pc:sldMkLst>
          <pc:docMk/>
          <pc:sldMk cId="1079619010" sldId="309"/>
        </pc:sldMkLst>
        <pc:spChg chg="add mod">
          <ac:chgData name="Andreas" userId="9d9beba6-c052-407a-8599-c781a677a996" providerId="ADAL" clId="{1B7CF67B-5515-4C9F-825D-072B1C4F5900}" dt="2021-11-18T08:50:53.060" v="755" actId="26606"/>
          <ac:spMkLst>
            <pc:docMk/>
            <pc:sldMk cId="1079619010" sldId="309"/>
            <ac:spMk id="121" creationId="{975BB198-56D3-4C75-9AA8-4058BAE52D98}"/>
          </ac:spMkLst>
        </pc:spChg>
        <pc:spChg chg="add mod">
          <ac:chgData name="Andreas" userId="9d9beba6-c052-407a-8599-c781a677a996" providerId="ADAL" clId="{1B7CF67B-5515-4C9F-825D-072B1C4F5900}" dt="2021-11-18T08:50:53.060" v="755" actId="26606"/>
          <ac:spMkLst>
            <pc:docMk/>
            <pc:sldMk cId="1079619010" sldId="309"/>
            <ac:spMk id="123" creationId="{1EF55593-55E7-4E05-83C1-8126D015C7EB}"/>
          </ac:spMkLst>
        </pc:spChg>
        <pc:spChg chg="add mod">
          <ac:chgData name="Andreas" userId="9d9beba6-c052-407a-8599-c781a677a996" providerId="ADAL" clId="{1B7CF67B-5515-4C9F-825D-072B1C4F5900}" dt="2021-11-18T08:50:53.060" v="755" actId="26606"/>
          <ac:spMkLst>
            <pc:docMk/>
            <pc:sldMk cId="1079619010" sldId="309"/>
            <ac:spMk id="125" creationId="{0B64D0E1-3C99-4E0E-BA8E-B53CD1B7F18C}"/>
          </ac:spMkLst>
        </pc:spChg>
        <pc:spChg chg="mod ord">
          <ac:chgData name="Andreas" userId="9d9beba6-c052-407a-8599-c781a677a996" providerId="ADAL" clId="{1B7CF67B-5515-4C9F-825D-072B1C4F5900}" dt="2021-11-18T08:50:53.060" v="755" actId="26606"/>
          <ac:spMkLst>
            <pc:docMk/>
            <pc:sldMk cId="1079619010" sldId="309"/>
            <ac:spMk id="180" creationId="{00000000-0000-0000-0000-000000000000}"/>
          </ac:spMkLst>
        </pc:spChg>
        <pc:picChg chg="mod">
          <ac:chgData name="Andreas" userId="9d9beba6-c052-407a-8599-c781a677a996" providerId="ADAL" clId="{1B7CF67B-5515-4C9F-825D-072B1C4F5900}" dt="2021-11-18T08:50:53.060" v="755" actId="26606"/>
          <ac:picMkLst>
            <pc:docMk/>
            <pc:sldMk cId="1079619010" sldId="309"/>
            <ac:picMk id="4" creationId="{721185DF-2082-4F0C-B262-6E5F42A7A6AE}"/>
          </ac:picMkLst>
        </pc:picChg>
      </pc:sldChg>
      <pc:sldChg chg="addSp modSp add mod modTransition modClrScheme chgLayout">
        <pc:chgData name="Andreas" userId="9d9beba6-c052-407a-8599-c781a677a996" providerId="ADAL" clId="{1B7CF67B-5515-4C9F-825D-072B1C4F5900}" dt="2021-11-18T08:51:03.623" v="756" actId="26606"/>
        <pc:sldMkLst>
          <pc:docMk/>
          <pc:sldMk cId="4090527258" sldId="310"/>
        </pc:sldMkLst>
        <pc:spChg chg="add mod">
          <ac:chgData name="Andreas" userId="9d9beba6-c052-407a-8599-c781a677a996" providerId="ADAL" clId="{1B7CF67B-5515-4C9F-825D-072B1C4F5900}" dt="2021-11-18T08:51:03.623" v="756" actId="26606"/>
          <ac:spMkLst>
            <pc:docMk/>
            <pc:sldMk cId="4090527258" sldId="310"/>
            <ac:spMk id="121" creationId="{D87CCE91-EBB2-4B98-B85A-E1B7F24C4A7A}"/>
          </ac:spMkLst>
        </pc:spChg>
        <pc:spChg chg="add mod">
          <ac:chgData name="Andreas" userId="9d9beba6-c052-407a-8599-c781a677a996" providerId="ADAL" clId="{1B7CF67B-5515-4C9F-825D-072B1C4F5900}" dt="2021-11-18T08:51:03.623" v="756" actId="26606"/>
          <ac:spMkLst>
            <pc:docMk/>
            <pc:sldMk cId="4090527258" sldId="310"/>
            <ac:spMk id="123" creationId="{06425498-1038-4965-87A7-3E963381CF72}"/>
          </ac:spMkLst>
        </pc:spChg>
        <pc:spChg chg="add mod">
          <ac:chgData name="Andreas" userId="9d9beba6-c052-407a-8599-c781a677a996" providerId="ADAL" clId="{1B7CF67B-5515-4C9F-825D-072B1C4F5900}" dt="2021-11-18T08:51:03.623" v="756" actId="26606"/>
          <ac:spMkLst>
            <pc:docMk/>
            <pc:sldMk cId="4090527258" sldId="310"/>
            <ac:spMk id="125" creationId="{99A993EC-6DEC-460D-9459-B02C852CE7C4}"/>
          </ac:spMkLst>
        </pc:spChg>
        <pc:spChg chg="mod ord">
          <ac:chgData name="Andreas" userId="9d9beba6-c052-407a-8599-c781a677a996" providerId="ADAL" clId="{1B7CF67B-5515-4C9F-825D-072B1C4F5900}" dt="2021-11-18T08:51:03.623" v="756" actId="26606"/>
          <ac:spMkLst>
            <pc:docMk/>
            <pc:sldMk cId="4090527258" sldId="310"/>
            <ac:spMk id="180" creationId="{00000000-0000-0000-0000-000000000000}"/>
          </ac:spMkLst>
        </pc:spChg>
        <pc:picChg chg="mod">
          <ac:chgData name="Andreas" userId="9d9beba6-c052-407a-8599-c781a677a996" providerId="ADAL" clId="{1B7CF67B-5515-4C9F-825D-072B1C4F5900}" dt="2021-11-18T08:51:03.623" v="756" actId="26606"/>
          <ac:picMkLst>
            <pc:docMk/>
            <pc:sldMk cId="4090527258" sldId="310"/>
            <ac:picMk id="4" creationId="{A4EFF177-C43A-41B7-8F34-BA279DAF1FA6}"/>
          </ac:picMkLst>
        </pc:picChg>
      </pc:sldChg>
      <pc:sldChg chg="addSp delSp modSp add mod modTransition modClrScheme chgLayout">
        <pc:chgData name="Andreas" userId="9d9beba6-c052-407a-8599-c781a677a996" providerId="ADAL" clId="{1B7CF67B-5515-4C9F-825D-072B1C4F5900}" dt="2021-11-18T08:52:09.954" v="772"/>
        <pc:sldMkLst>
          <pc:docMk/>
          <pc:sldMk cId="2431522764" sldId="311"/>
        </pc:sldMkLst>
        <pc:spChg chg="add del mod">
          <ac:chgData name="Andreas" userId="9d9beba6-c052-407a-8599-c781a677a996" providerId="ADAL" clId="{1B7CF67B-5515-4C9F-825D-072B1C4F5900}" dt="2021-11-18T08:51:20.954" v="758" actId="26606"/>
          <ac:spMkLst>
            <pc:docMk/>
            <pc:sldMk cId="2431522764" sldId="311"/>
            <ac:spMk id="121" creationId="{48B7BF9A-90B3-4EB7-8592-0357947DEEC8}"/>
          </ac:spMkLst>
        </pc:spChg>
        <pc:spChg chg="add del mod">
          <ac:chgData name="Andreas" userId="9d9beba6-c052-407a-8599-c781a677a996" providerId="ADAL" clId="{1B7CF67B-5515-4C9F-825D-072B1C4F5900}" dt="2021-11-18T08:51:20.954" v="758" actId="26606"/>
          <ac:spMkLst>
            <pc:docMk/>
            <pc:sldMk cId="2431522764" sldId="311"/>
            <ac:spMk id="123" creationId="{3A76E64F-4635-4B66-951A-7BDA9700BDDB}"/>
          </ac:spMkLst>
        </pc:spChg>
        <pc:spChg chg="add del mod">
          <ac:chgData name="Andreas" userId="9d9beba6-c052-407a-8599-c781a677a996" providerId="ADAL" clId="{1B7CF67B-5515-4C9F-825D-072B1C4F5900}" dt="2021-11-18T08:51:34.351" v="766" actId="26606"/>
          <ac:spMkLst>
            <pc:docMk/>
            <pc:sldMk cId="2431522764" sldId="311"/>
            <ac:spMk id="125" creationId="{D0E9316F-64B1-4538-BA4B-B4A4E131C71E}"/>
          </ac:spMkLst>
        </pc:spChg>
        <pc:spChg chg="add del mod">
          <ac:chgData name="Andreas" userId="9d9beba6-c052-407a-8599-c781a677a996" providerId="ADAL" clId="{1B7CF67B-5515-4C9F-825D-072B1C4F5900}" dt="2021-11-18T08:52:07.394" v="770" actId="478"/>
          <ac:spMkLst>
            <pc:docMk/>
            <pc:sldMk cId="2431522764" sldId="311"/>
            <ac:spMk id="127" creationId="{3E904F51-48D3-477E-BCD3-D60863D07FC9}"/>
          </ac:spMkLst>
        </pc:spChg>
        <pc:spChg chg="mod ord">
          <ac:chgData name="Andreas" userId="9d9beba6-c052-407a-8599-c781a677a996" providerId="ADAL" clId="{1B7CF67B-5515-4C9F-825D-072B1C4F5900}" dt="2021-11-18T08:52:02.267" v="769" actId="26606"/>
          <ac:spMkLst>
            <pc:docMk/>
            <pc:sldMk cId="2431522764" sldId="311"/>
            <ac:spMk id="180" creationId="{00000000-0000-0000-0000-000000000000}"/>
          </ac:spMkLst>
        </pc:spChg>
        <pc:spChg chg="add del mod">
          <ac:chgData name="Andreas" userId="9d9beba6-c052-407a-8599-c781a677a996" providerId="ADAL" clId="{1B7CF67B-5515-4C9F-825D-072B1C4F5900}" dt="2021-11-18T08:51:25.124" v="760" actId="26606"/>
          <ac:spMkLst>
            <pc:docMk/>
            <pc:sldMk cId="2431522764" sldId="311"/>
            <ac:spMk id="182" creationId="{362A12F9-9087-49B3-BB23-48F5D1A9ED6F}"/>
          </ac:spMkLst>
        </pc:spChg>
        <pc:spChg chg="add del mod">
          <ac:chgData name="Andreas" userId="9d9beba6-c052-407a-8599-c781a677a996" providerId="ADAL" clId="{1B7CF67B-5515-4C9F-825D-072B1C4F5900}" dt="2021-11-18T08:51:25.124" v="760" actId="26606"/>
          <ac:spMkLst>
            <pc:docMk/>
            <pc:sldMk cId="2431522764" sldId="311"/>
            <ac:spMk id="183" creationId="{A958F65E-71A7-443F-9F27-C72CD252FBBC}"/>
          </ac:spMkLst>
        </pc:spChg>
        <pc:spChg chg="add del mod">
          <ac:chgData name="Andreas" userId="9d9beba6-c052-407a-8599-c781a677a996" providerId="ADAL" clId="{1B7CF67B-5515-4C9F-825D-072B1C4F5900}" dt="2021-11-18T08:51:34.351" v="766" actId="26606"/>
          <ac:spMkLst>
            <pc:docMk/>
            <pc:sldMk cId="2431522764" sldId="311"/>
            <ac:spMk id="184" creationId="{09CF0C8B-909F-4A5E-8C2D-C36BEA150B88}"/>
          </ac:spMkLst>
        </pc:spChg>
        <pc:spChg chg="add del mod">
          <ac:chgData name="Andreas" userId="9d9beba6-c052-407a-8599-c781a677a996" providerId="ADAL" clId="{1B7CF67B-5515-4C9F-825D-072B1C4F5900}" dt="2021-11-18T08:51:28.135" v="762" actId="26606"/>
          <ac:spMkLst>
            <pc:docMk/>
            <pc:sldMk cId="2431522764" sldId="311"/>
            <ac:spMk id="185" creationId="{FA4AA8CC-A7D0-45B4-8661-58EE09E3AF4A}"/>
          </ac:spMkLst>
        </pc:spChg>
        <pc:spChg chg="add del mod">
          <ac:chgData name="Andreas" userId="9d9beba6-c052-407a-8599-c781a677a996" providerId="ADAL" clId="{1B7CF67B-5515-4C9F-825D-072B1C4F5900}" dt="2021-11-18T08:51:28.135" v="762" actId="26606"/>
          <ac:spMkLst>
            <pc:docMk/>
            <pc:sldMk cId="2431522764" sldId="311"/>
            <ac:spMk id="186" creationId="{F1D96C10-34F8-47E8-B1AE-3D7CA0E01D77}"/>
          </ac:spMkLst>
        </pc:spChg>
        <pc:spChg chg="add del mod">
          <ac:chgData name="Andreas" userId="9d9beba6-c052-407a-8599-c781a677a996" providerId="ADAL" clId="{1B7CF67B-5515-4C9F-825D-072B1C4F5900}" dt="2021-11-18T08:51:34.351" v="766" actId="26606"/>
          <ac:spMkLst>
            <pc:docMk/>
            <pc:sldMk cId="2431522764" sldId="311"/>
            <ac:spMk id="187" creationId="{57DB4D2F-C0F2-4FE2-90EB-0CDDF2C8D8FC}"/>
          </ac:spMkLst>
        </pc:spChg>
        <pc:spChg chg="add del mod">
          <ac:chgData name="Andreas" userId="9d9beba6-c052-407a-8599-c781a677a996" providerId="ADAL" clId="{1B7CF67B-5515-4C9F-825D-072B1C4F5900}" dt="2021-11-18T08:52:08.812" v="771" actId="478"/>
          <ac:spMkLst>
            <pc:docMk/>
            <pc:sldMk cId="2431522764" sldId="311"/>
            <ac:spMk id="188" creationId="{4062C75E-80AC-42E3-A3DD-6EC420CC782E}"/>
          </ac:spMkLst>
        </pc:spChg>
        <pc:spChg chg="add mod">
          <ac:chgData name="Andreas" userId="9d9beba6-c052-407a-8599-c781a677a996" providerId="ADAL" clId="{1B7CF67B-5515-4C9F-825D-072B1C4F5900}" dt="2021-11-18T08:52:02.267" v="769" actId="26606"/>
          <ac:spMkLst>
            <pc:docMk/>
            <pc:sldMk cId="2431522764" sldId="311"/>
            <ac:spMk id="189" creationId="{425AD3EB-1B6A-4CB8-AF6E-2C935729F1EE}"/>
          </ac:spMkLst>
        </pc:spChg>
        <pc:spChg chg="add mod">
          <ac:chgData name="Andreas" userId="9d9beba6-c052-407a-8599-c781a677a996" providerId="ADAL" clId="{1B7CF67B-5515-4C9F-825D-072B1C4F5900}" dt="2021-11-18T08:52:02.267" v="769" actId="26606"/>
          <ac:spMkLst>
            <pc:docMk/>
            <pc:sldMk cId="2431522764" sldId="311"/>
            <ac:spMk id="190" creationId="{950CC703-28F1-4DF5-A4C5-C3AC75B556A4}"/>
          </ac:spMkLst>
        </pc:spChg>
        <pc:picChg chg="del mod ord">
          <ac:chgData name="Andreas" userId="9d9beba6-c052-407a-8599-c781a677a996" providerId="ADAL" clId="{1B7CF67B-5515-4C9F-825D-072B1C4F5900}" dt="2021-11-18T08:51:53.072" v="768" actId="21"/>
          <ac:picMkLst>
            <pc:docMk/>
            <pc:sldMk cId="2431522764" sldId="311"/>
            <ac:picMk id="4" creationId="{486D6DDE-D8A9-4260-91B4-45DC90D2E969}"/>
          </ac:picMkLst>
        </pc:picChg>
        <pc:picChg chg="del mod ord">
          <ac:chgData name="Andreas" userId="9d9beba6-c052-407a-8599-c781a677a996" providerId="ADAL" clId="{1B7CF67B-5515-4C9F-825D-072B1C4F5900}" dt="2021-11-18T08:51:53.072" v="768" actId="21"/>
          <ac:picMkLst>
            <pc:docMk/>
            <pc:sldMk cId="2431522764" sldId="311"/>
            <ac:picMk id="5" creationId="{055D2F54-9C0A-4B30-B8A6-EA581805EE2D}"/>
          </ac:picMkLst>
        </pc:picChg>
        <pc:picChg chg="add mod">
          <ac:chgData name="Andreas" userId="9d9beba6-c052-407a-8599-c781a677a996" providerId="ADAL" clId="{1B7CF67B-5515-4C9F-825D-072B1C4F5900}" dt="2021-11-18T08:52:09.954" v="772"/>
          <ac:picMkLst>
            <pc:docMk/>
            <pc:sldMk cId="2431522764" sldId="311"/>
            <ac:picMk id="18" creationId="{2310BD4A-0AC2-4F8E-9415-F4EB1664C4F6}"/>
          </ac:picMkLst>
        </pc:picChg>
        <pc:picChg chg="add mod">
          <ac:chgData name="Andreas" userId="9d9beba6-c052-407a-8599-c781a677a996" providerId="ADAL" clId="{1B7CF67B-5515-4C9F-825D-072B1C4F5900}" dt="2021-11-18T08:52:09.954" v="772"/>
          <ac:picMkLst>
            <pc:docMk/>
            <pc:sldMk cId="2431522764" sldId="311"/>
            <ac:picMk id="19" creationId="{20E9AFF6-3D2D-4420-9DAF-050CAB05C1C4}"/>
          </ac:picMkLst>
        </pc:picChg>
      </pc:sldChg>
      <pc:sldChg chg="addSp modSp add mod modTransition modClrScheme chgLayout">
        <pc:chgData name="Andreas" userId="9d9beba6-c052-407a-8599-c781a677a996" providerId="ADAL" clId="{1B7CF67B-5515-4C9F-825D-072B1C4F5900}" dt="2021-11-18T08:52:25.828" v="773" actId="26606"/>
        <pc:sldMkLst>
          <pc:docMk/>
          <pc:sldMk cId="3505328169" sldId="312"/>
        </pc:sldMkLst>
        <pc:spChg chg="add mod">
          <ac:chgData name="Andreas" userId="9d9beba6-c052-407a-8599-c781a677a996" providerId="ADAL" clId="{1B7CF67B-5515-4C9F-825D-072B1C4F5900}" dt="2021-11-18T08:52:25.828" v="773" actId="26606"/>
          <ac:spMkLst>
            <pc:docMk/>
            <pc:sldMk cId="3505328169" sldId="312"/>
            <ac:spMk id="121" creationId="{A50F6815-E316-431F-BB74-4FFABB1B7580}"/>
          </ac:spMkLst>
        </pc:spChg>
        <pc:spChg chg="add mod">
          <ac:chgData name="Andreas" userId="9d9beba6-c052-407a-8599-c781a677a996" providerId="ADAL" clId="{1B7CF67B-5515-4C9F-825D-072B1C4F5900}" dt="2021-11-18T08:52:25.828" v="773" actId="26606"/>
          <ac:spMkLst>
            <pc:docMk/>
            <pc:sldMk cId="3505328169" sldId="312"/>
            <ac:spMk id="123" creationId="{2AFA0A2C-273B-4023-84A0-AE912A43117D}"/>
          </ac:spMkLst>
        </pc:spChg>
        <pc:spChg chg="add mod">
          <ac:chgData name="Andreas" userId="9d9beba6-c052-407a-8599-c781a677a996" providerId="ADAL" clId="{1B7CF67B-5515-4C9F-825D-072B1C4F5900}" dt="2021-11-18T08:52:25.828" v="773" actId="26606"/>
          <ac:spMkLst>
            <pc:docMk/>
            <pc:sldMk cId="3505328169" sldId="312"/>
            <ac:spMk id="125" creationId="{A66BE4F1-17D7-4CA6-B7BE-BD8B5E0779C0}"/>
          </ac:spMkLst>
        </pc:spChg>
        <pc:spChg chg="mod ord">
          <ac:chgData name="Andreas" userId="9d9beba6-c052-407a-8599-c781a677a996" providerId="ADAL" clId="{1B7CF67B-5515-4C9F-825D-072B1C4F5900}" dt="2021-11-18T08:52:25.828" v="773" actId="26606"/>
          <ac:spMkLst>
            <pc:docMk/>
            <pc:sldMk cId="3505328169" sldId="312"/>
            <ac:spMk id="180" creationId="{00000000-0000-0000-0000-000000000000}"/>
          </ac:spMkLst>
        </pc:spChg>
        <pc:picChg chg="mod">
          <ac:chgData name="Andreas" userId="9d9beba6-c052-407a-8599-c781a677a996" providerId="ADAL" clId="{1B7CF67B-5515-4C9F-825D-072B1C4F5900}" dt="2021-11-18T08:52:25.828" v="773" actId="26606"/>
          <ac:picMkLst>
            <pc:docMk/>
            <pc:sldMk cId="3505328169" sldId="312"/>
            <ac:picMk id="6" creationId="{C5BBC128-9211-4E30-BC8F-F081E3D1C393}"/>
          </ac:picMkLst>
        </pc:picChg>
      </pc:sldChg>
      <pc:sldChg chg="addSp modSp add mod modTransition modClrScheme chgLayout">
        <pc:chgData name="Andreas" userId="9d9beba6-c052-407a-8599-c781a677a996" providerId="ADAL" clId="{1B7CF67B-5515-4C9F-825D-072B1C4F5900}" dt="2021-11-18T08:52:32.385" v="774" actId="26606"/>
        <pc:sldMkLst>
          <pc:docMk/>
          <pc:sldMk cId="488657684" sldId="313"/>
        </pc:sldMkLst>
        <pc:spChg chg="add mod">
          <ac:chgData name="Andreas" userId="9d9beba6-c052-407a-8599-c781a677a996" providerId="ADAL" clId="{1B7CF67B-5515-4C9F-825D-072B1C4F5900}" dt="2021-11-18T08:52:32.385" v="774" actId="26606"/>
          <ac:spMkLst>
            <pc:docMk/>
            <pc:sldMk cId="488657684" sldId="313"/>
            <ac:spMk id="121" creationId="{8972B098-8C69-4A08-8402-CEB0CD344D32}"/>
          </ac:spMkLst>
        </pc:spChg>
        <pc:spChg chg="add mod">
          <ac:chgData name="Andreas" userId="9d9beba6-c052-407a-8599-c781a677a996" providerId="ADAL" clId="{1B7CF67B-5515-4C9F-825D-072B1C4F5900}" dt="2021-11-18T08:52:32.385" v="774" actId="26606"/>
          <ac:spMkLst>
            <pc:docMk/>
            <pc:sldMk cId="488657684" sldId="313"/>
            <ac:spMk id="123" creationId="{31183487-0E51-4FC7-AA82-ACAD1A3FEAC2}"/>
          </ac:spMkLst>
        </pc:spChg>
        <pc:spChg chg="add mod">
          <ac:chgData name="Andreas" userId="9d9beba6-c052-407a-8599-c781a677a996" providerId="ADAL" clId="{1B7CF67B-5515-4C9F-825D-072B1C4F5900}" dt="2021-11-18T08:52:32.385" v="774" actId="26606"/>
          <ac:spMkLst>
            <pc:docMk/>
            <pc:sldMk cId="488657684" sldId="313"/>
            <ac:spMk id="125" creationId="{17414DA5-7994-451B-87D3-4EF3216EE5FE}"/>
          </ac:spMkLst>
        </pc:spChg>
        <pc:spChg chg="mod ord">
          <ac:chgData name="Andreas" userId="9d9beba6-c052-407a-8599-c781a677a996" providerId="ADAL" clId="{1B7CF67B-5515-4C9F-825D-072B1C4F5900}" dt="2021-11-18T08:52:32.385" v="774" actId="26606"/>
          <ac:spMkLst>
            <pc:docMk/>
            <pc:sldMk cId="488657684" sldId="313"/>
            <ac:spMk id="180" creationId="{00000000-0000-0000-0000-000000000000}"/>
          </ac:spMkLst>
        </pc:spChg>
        <pc:picChg chg="mod">
          <ac:chgData name="Andreas" userId="9d9beba6-c052-407a-8599-c781a677a996" providerId="ADAL" clId="{1B7CF67B-5515-4C9F-825D-072B1C4F5900}" dt="2021-11-18T08:52:32.385" v="774" actId="26606"/>
          <ac:picMkLst>
            <pc:docMk/>
            <pc:sldMk cId="488657684" sldId="313"/>
            <ac:picMk id="4" creationId="{0CCC3364-99D1-4193-B83D-970ED7FD2EAC}"/>
          </ac:picMkLst>
        </pc:picChg>
      </pc:sldChg>
      <pc:sldChg chg="addSp modSp add mod modTransition modClrScheme chgLayout">
        <pc:chgData name="Andreas" userId="9d9beba6-c052-407a-8599-c781a677a996" providerId="ADAL" clId="{1B7CF67B-5515-4C9F-825D-072B1C4F5900}" dt="2021-11-18T08:52:38.269" v="775" actId="26606"/>
        <pc:sldMkLst>
          <pc:docMk/>
          <pc:sldMk cId="2703300525" sldId="314"/>
        </pc:sldMkLst>
        <pc:spChg chg="add mod">
          <ac:chgData name="Andreas" userId="9d9beba6-c052-407a-8599-c781a677a996" providerId="ADAL" clId="{1B7CF67B-5515-4C9F-825D-072B1C4F5900}" dt="2021-11-18T08:52:38.269" v="775" actId="26606"/>
          <ac:spMkLst>
            <pc:docMk/>
            <pc:sldMk cId="2703300525" sldId="314"/>
            <ac:spMk id="121" creationId="{D73CF723-9A36-4325-92AC-0DD53E851A7F}"/>
          </ac:spMkLst>
        </pc:spChg>
        <pc:spChg chg="add mod">
          <ac:chgData name="Andreas" userId="9d9beba6-c052-407a-8599-c781a677a996" providerId="ADAL" clId="{1B7CF67B-5515-4C9F-825D-072B1C4F5900}" dt="2021-11-18T08:52:38.269" v="775" actId="26606"/>
          <ac:spMkLst>
            <pc:docMk/>
            <pc:sldMk cId="2703300525" sldId="314"/>
            <ac:spMk id="123" creationId="{87ED7742-122F-426B-8F0B-1FF2346A1BD6}"/>
          </ac:spMkLst>
        </pc:spChg>
        <pc:spChg chg="add mod">
          <ac:chgData name="Andreas" userId="9d9beba6-c052-407a-8599-c781a677a996" providerId="ADAL" clId="{1B7CF67B-5515-4C9F-825D-072B1C4F5900}" dt="2021-11-18T08:52:38.269" v="775" actId="26606"/>
          <ac:spMkLst>
            <pc:docMk/>
            <pc:sldMk cId="2703300525" sldId="314"/>
            <ac:spMk id="125" creationId="{AAC1AC25-06A3-40F2-9F3C-B15F9C395E68}"/>
          </ac:spMkLst>
        </pc:spChg>
        <pc:spChg chg="mod ord">
          <ac:chgData name="Andreas" userId="9d9beba6-c052-407a-8599-c781a677a996" providerId="ADAL" clId="{1B7CF67B-5515-4C9F-825D-072B1C4F5900}" dt="2021-11-18T08:52:38.269" v="775" actId="26606"/>
          <ac:spMkLst>
            <pc:docMk/>
            <pc:sldMk cId="2703300525" sldId="314"/>
            <ac:spMk id="180" creationId="{00000000-0000-0000-0000-000000000000}"/>
          </ac:spMkLst>
        </pc:spChg>
        <pc:picChg chg="mod">
          <ac:chgData name="Andreas" userId="9d9beba6-c052-407a-8599-c781a677a996" providerId="ADAL" clId="{1B7CF67B-5515-4C9F-825D-072B1C4F5900}" dt="2021-11-18T08:52:38.269" v="775" actId="26606"/>
          <ac:picMkLst>
            <pc:docMk/>
            <pc:sldMk cId="2703300525" sldId="314"/>
            <ac:picMk id="5" creationId="{B8AA6296-6482-4F26-A4A2-492E75EFEBCE}"/>
          </ac:picMkLst>
        </pc:picChg>
      </pc:sldChg>
      <pc:sldChg chg="addSp modSp add mod modTransition chgLayout">
        <pc:chgData name="Andreas" userId="9d9beba6-c052-407a-8599-c781a677a996" providerId="ADAL" clId="{1B7CF67B-5515-4C9F-825D-072B1C4F5900}" dt="2021-11-18T09:02:07.626" v="858" actId="6549"/>
        <pc:sldMkLst>
          <pc:docMk/>
          <pc:sldMk cId="2314019208" sldId="315"/>
        </pc:sldMkLst>
        <pc:spChg chg="add mod">
          <ac:chgData name="Andreas" userId="9d9beba6-c052-407a-8599-c781a677a996" providerId="ADAL" clId="{1B7CF67B-5515-4C9F-825D-072B1C4F5900}" dt="2021-11-18T09:01:49.965" v="855" actId="26606"/>
          <ac:spMkLst>
            <pc:docMk/>
            <pc:sldMk cId="2314019208" sldId="315"/>
            <ac:spMk id="122" creationId="{02C01261-94AC-48F0-87BC-22258575318B}"/>
          </ac:spMkLst>
        </pc:spChg>
        <pc:spChg chg="add mod">
          <ac:chgData name="Andreas" userId="9d9beba6-c052-407a-8599-c781a677a996" providerId="ADAL" clId="{1B7CF67B-5515-4C9F-825D-072B1C4F5900}" dt="2021-11-18T09:01:49.965" v="855" actId="26606"/>
          <ac:spMkLst>
            <pc:docMk/>
            <pc:sldMk cId="2314019208" sldId="315"/>
            <ac:spMk id="124" creationId="{03E15A7C-0B3E-458F-8953-A5CBA2CBA45B}"/>
          </ac:spMkLst>
        </pc:spChg>
        <pc:spChg chg="mod">
          <ac:chgData name="Andreas" userId="9d9beba6-c052-407a-8599-c781a677a996" providerId="ADAL" clId="{1B7CF67B-5515-4C9F-825D-072B1C4F5900}" dt="2021-11-18T09:02:07.626" v="858" actId="6549"/>
          <ac:spMkLst>
            <pc:docMk/>
            <pc:sldMk cId="2314019208" sldId="315"/>
            <ac:spMk id="180" creationId="{00000000-0000-0000-0000-000000000000}"/>
          </ac:spMkLst>
        </pc:spChg>
        <pc:spChg chg="mod">
          <ac:chgData name="Andreas" userId="9d9beba6-c052-407a-8599-c781a677a996" providerId="ADAL" clId="{1B7CF67B-5515-4C9F-825D-072B1C4F5900}" dt="2021-11-18T09:01:49.965" v="855" actId="26606"/>
          <ac:spMkLst>
            <pc:docMk/>
            <pc:sldMk cId="2314019208" sldId="315"/>
            <ac:spMk id="181" creationId="{00000000-0000-0000-0000-000000000000}"/>
          </ac:spMkLst>
        </pc:spChg>
        <pc:picChg chg="mod ord">
          <ac:chgData name="Andreas" userId="9d9beba6-c052-407a-8599-c781a677a996" providerId="ADAL" clId="{1B7CF67B-5515-4C9F-825D-072B1C4F5900}" dt="2021-11-18T09:01:49.965" v="855" actId="26606"/>
          <ac:picMkLst>
            <pc:docMk/>
            <pc:sldMk cId="2314019208" sldId="315"/>
            <ac:picMk id="5" creationId="{6C0D4401-8221-475A-98FB-D13A214DBF58}"/>
          </ac:picMkLst>
        </pc:picChg>
      </pc:sldChg>
      <pc:sldChg chg="addSp modSp add mod modTransition modClrScheme chgLayout">
        <pc:chgData name="Andreas" userId="9d9beba6-c052-407a-8599-c781a677a996" providerId="ADAL" clId="{1B7CF67B-5515-4C9F-825D-072B1C4F5900}" dt="2021-11-18T08:52:56.265" v="777" actId="26606"/>
        <pc:sldMkLst>
          <pc:docMk/>
          <pc:sldMk cId="541287524" sldId="316"/>
        </pc:sldMkLst>
        <pc:spChg chg="add mod">
          <ac:chgData name="Andreas" userId="9d9beba6-c052-407a-8599-c781a677a996" providerId="ADAL" clId="{1B7CF67B-5515-4C9F-825D-072B1C4F5900}" dt="2021-11-18T08:52:56.265" v="777" actId="26606"/>
          <ac:spMkLst>
            <pc:docMk/>
            <pc:sldMk cId="541287524" sldId="316"/>
            <ac:spMk id="122" creationId="{589D8BE4-645F-4594-947A-E4BC57588686}"/>
          </ac:spMkLst>
        </pc:spChg>
        <pc:spChg chg="add mod">
          <ac:chgData name="Andreas" userId="9d9beba6-c052-407a-8599-c781a677a996" providerId="ADAL" clId="{1B7CF67B-5515-4C9F-825D-072B1C4F5900}" dt="2021-11-18T08:52:56.265" v="777" actId="26606"/>
          <ac:spMkLst>
            <pc:docMk/>
            <pc:sldMk cId="541287524" sldId="316"/>
            <ac:spMk id="124" creationId="{84E04E4E-021A-44EA-A21F-D749783987DC}"/>
          </ac:spMkLst>
        </pc:spChg>
        <pc:spChg chg="add mod">
          <ac:chgData name="Andreas" userId="9d9beba6-c052-407a-8599-c781a677a996" providerId="ADAL" clId="{1B7CF67B-5515-4C9F-825D-072B1C4F5900}" dt="2021-11-18T08:52:56.265" v="777" actId="26606"/>
          <ac:spMkLst>
            <pc:docMk/>
            <pc:sldMk cId="541287524" sldId="316"/>
            <ac:spMk id="126" creationId="{BD2D9D3E-0A1E-4AC3-979E-48547F484027}"/>
          </ac:spMkLst>
        </pc:spChg>
        <pc:spChg chg="mod ord">
          <ac:chgData name="Andreas" userId="9d9beba6-c052-407a-8599-c781a677a996" providerId="ADAL" clId="{1B7CF67B-5515-4C9F-825D-072B1C4F5900}" dt="2021-11-18T08:52:56.265" v="777" actId="26606"/>
          <ac:spMkLst>
            <pc:docMk/>
            <pc:sldMk cId="541287524" sldId="316"/>
            <ac:spMk id="180" creationId="{00000000-0000-0000-0000-000000000000}"/>
          </ac:spMkLst>
        </pc:spChg>
        <pc:spChg chg="mod">
          <ac:chgData name="Andreas" userId="9d9beba6-c052-407a-8599-c781a677a996" providerId="ADAL" clId="{1B7CF67B-5515-4C9F-825D-072B1C4F5900}" dt="2021-11-18T08:52:56.265" v="777" actId="26606"/>
          <ac:spMkLst>
            <pc:docMk/>
            <pc:sldMk cId="541287524" sldId="316"/>
            <ac:spMk id="181" creationId="{00000000-0000-0000-0000-000000000000}"/>
          </ac:spMkLst>
        </pc:spChg>
      </pc:sldChg>
      <pc:sldChg chg="addSp delSp modSp add mod modTransition modClrScheme chgLayout">
        <pc:chgData name="Andreas" userId="9d9beba6-c052-407a-8599-c781a677a996" providerId="ADAL" clId="{1B7CF67B-5515-4C9F-825D-072B1C4F5900}" dt="2021-11-18T08:53:42.282" v="787" actId="1076"/>
        <pc:sldMkLst>
          <pc:docMk/>
          <pc:sldMk cId="3743851044" sldId="317"/>
        </pc:sldMkLst>
        <pc:spChg chg="add del mod">
          <ac:chgData name="Andreas" userId="9d9beba6-c052-407a-8599-c781a677a996" providerId="ADAL" clId="{1B7CF67B-5515-4C9F-825D-072B1C4F5900}" dt="2021-11-18T08:53:28.037" v="780" actId="26606"/>
          <ac:spMkLst>
            <pc:docMk/>
            <pc:sldMk cId="3743851044" sldId="317"/>
            <ac:spMk id="121" creationId="{2F169BD4-CD43-4A68-89CD-DD65E05893DD}"/>
          </ac:spMkLst>
        </pc:spChg>
        <pc:spChg chg="add del mod">
          <ac:chgData name="Andreas" userId="9d9beba6-c052-407a-8599-c781a677a996" providerId="ADAL" clId="{1B7CF67B-5515-4C9F-825D-072B1C4F5900}" dt="2021-11-18T08:53:28.037" v="780" actId="26606"/>
          <ac:spMkLst>
            <pc:docMk/>
            <pc:sldMk cId="3743851044" sldId="317"/>
            <ac:spMk id="123" creationId="{1DB78B33-3F65-4514-A255-E9AD8D461A5C}"/>
          </ac:spMkLst>
        </pc:spChg>
        <pc:spChg chg="add del mod">
          <ac:chgData name="Andreas" userId="9d9beba6-c052-407a-8599-c781a677a996" providerId="ADAL" clId="{1B7CF67B-5515-4C9F-825D-072B1C4F5900}" dt="2021-11-18T08:53:28.037" v="780" actId="26606"/>
          <ac:spMkLst>
            <pc:docMk/>
            <pc:sldMk cId="3743851044" sldId="317"/>
            <ac:spMk id="125" creationId="{1A38A9D3-C164-4328-8B8B-4D1745BF019F}"/>
          </ac:spMkLst>
        </pc:spChg>
        <pc:spChg chg="mod">
          <ac:chgData name="Andreas" userId="9d9beba6-c052-407a-8599-c781a677a996" providerId="ADAL" clId="{1B7CF67B-5515-4C9F-825D-072B1C4F5900}" dt="2021-11-18T08:53:33.066" v="784" actId="27636"/>
          <ac:spMkLst>
            <pc:docMk/>
            <pc:sldMk cId="3743851044" sldId="317"/>
            <ac:spMk id="180" creationId="{00000000-0000-0000-0000-000000000000}"/>
          </ac:spMkLst>
        </pc:spChg>
        <pc:picChg chg="mod">
          <ac:chgData name="Andreas" userId="9d9beba6-c052-407a-8599-c781a677a996" providerId="ADAL" clId="{1B7CF67B-5515-4C9F-825D-072B1C4F5900}" dt="2021-11-18T08:53:42.282" v="787" actId="1076"/>
          <ac:picMkLst>
            <pc:docMk/>
            <pc:sldMk cId="3743851044" sldId="317"/>
            <ac:picMk id="7" creationId="{81081128-DFB8-47D1-92E7-3407BE2C4F97}"/>
          </ac:picMkLst>
        </pc:picChg>
      </pc:sldChg>
      <pc:sldChg chg="addSp modSp add mod modTransition modClrScheme chgLayout">
        <pc:chgData name="Andreas" userId="9d9beba6-c052-407a-8599-c781a677a996" providerId="ADAL" clId="{1B7CF67B-5515-4C9F-825D-072B1C4F5900}" dt="2021-11-18T08:53:05.633" v="778" actId="26606"/>
        <pc:sldMkLst>
          <pc:docMk/>
          <pc:sldMk cId="3642303867" sldId="318"/>
        </pc:sldMkLst>
        <pc:spChg chg="add mod">
          <ac:chgData name="Andreas" userId="9d9beba6-c052-407a-8599-c781a677a996" providerId="ADAL" clId="{1B7CF67B-5515-4C9F-825D-072B1C4F5900}" dt="2021-11-18T08:53:05.633" v="778" actId="26606"/>
          <ac:spMkLst>
            <pc:docMk/>
            <pc:sldMk cId="3642303867" sldId="318"/>
            <ac:spMk id="121" creationId="{23D7EB84-454A-4F5E-B5A1-2F3DE7A78E7F}"/>
          </ac:spMkLst>
        </pc:spChg>
        <pc:spChg chg="add mod">
          <ac:chgData name="Andreas" userId="9d9beba6-c052-407a-8599-c781a677a996" providerId="ADAL" clId="{1B7CF67B-5515-4C9F-825D-072B1C4F5900}" dt="2021-11-18T08:53:05.633" v="778" actId="26606"/>
          <ac:spMkLst>
            <pc:docMk/>
            <pc:sldMk cId="3642303867" sldId="318"/>
            <ac:spMk id="123" creationId="{7790BB56-D7E2-4ACF-8019-CD54356B9488}"/>
          </ac:spMkLst>
        </pc:spChg>
        <pc:spChg chg="add mod">
          <ac:chgData name="Andreas" userId="9d9beba6-c052-407a-8599-c781a677a996" providerId="ADAL" clId="{1B7CF67B-5515-4C9F-825D-072B1C4F5900}" dt="2021-11-18T08:53:05.633" v="778" actId="26606"/>
          <ac:spMkLst>
            <pc:docMk/>
            <pc:sldMk cId="3642303867" sldId="318"/>
            <ac:spMk id="125" creationId="{430539C1-10A3-463C-A69D-DB21312C942C}"/>
          </ac:spMkLst>
        </pc:spChg>
        <pc:spChg chg="mod">
          <ac:chgData name="Andreas" userId="9d9beba6-c052-407a-8599-c781a677a996" providerId="ADAL" clId="{1B7CF67B-5515-4C9F-825D-072B1C4F5900}" dt="2021-11-18T08:53:05.633" v="778" actId="26606"/>
          <ac:spMkLst>
            <pc:docMk/>
            <pc:sldMk cId="3642303867" sldId="318"/>
            <ac:spMk id="180" creationId="{00000000-0000-0000-0000-000000000000}"/>
          </ac:spMkLst>
        </pc:spChg>
        <pc:picChg chg="mod">
          <ac:chgData name="Andreas" userId="9d9beba6-c052-407a-8599-c781a677a996" providerId="ADAL" clId="{1B7CF67B-5515-4C9F-825D-072B1C4F5900}" dt="2021-11-18T08:53:05.633" v="778" actId="26606"/>
          <ac:picMkLst>
            <pc:docMk/>
            <pc:sldMk cId="3642303867" sldId="318"/>
            <ac:picMk id="4" creationId="{DBA693F6-2BBB-4730-8B0C-73B52FDCBCC9}"/>
          </ac:picMkLst>
        </pc:picChg>
      </pc:sldChg>
      <pc:sldChg chg="addSp modSp add mod modTransition modClrScheme chgLayout">
        <pc:chgData name="Andreas" userId="9d9beba6-c052-407a-8599-c781a677a996" providerId="ADAL" clId="{1B7CF67B-5515-4C9F-825D-072B1C4F5900}" dt="2021-11-18T08:53:58.242" v="788" actId="26606"/>
        <pc:sldMkLst>
          <pc:docMk/>
          <pc:sldMk cId="4282291855" sldId="319"/>
        </pc:sldMkLst>
        <pc:spChg chg="add mod">
          <ac:chgData name="Andreas" userId="9d9beba6-c052-407a-8599-c781a677a996" providerId="ADAL" clId="{1B7CF67B-5515-4C9F-825D-072B1C4F5900}" dt="2021-11-18T08:53:58.242" v="788" actId="26606"/>
          <ac:spMkLst>
            <pc:docMk/>
            <pc:sldMk cId="4282291855" sldId="319"/>
            <ac:spMk id="121" creationId="{EFAA5169-D25B-4CE0-921E-D4CCA2DEB538}"/>
          </ac:spMkLst>
        </pc:spChg>
        <pc:spChg chg="add mod">
          <ac:chgData name="Andreas" userId="9d9beba6-c052-407a-8599-c781a677a996" providerId="ADAL" clId="{1B7CF67B-5515-4C9F-825D-072B1C4F5900}" dt="2021-11-18T08:53:58.242" v="788" actId="26606"/>
          <ac:spMkLst>
            <pc:docMk/>
            <pc:sldMk cId="4282291855" sldId="319"/>
            <ac:spMk id="123" creationId="{449383C1-B4A6-4AB8-BDD8-49C444609472}"/>
          </ac:spMkLst>
        </pc:spChg>
        <pc:spChg chg="add mod">
          <ac:chgData name="Andreas" userId="9d9beba6-c052-407a-8599-c781a677a996" providerId="ADAL" clId="{1B7CF67B-5515-4C9F-825D-072B1C4F5900}" dt="2021-11-18T08:53:58.242" v="788" actId="26606"/>
          <ac:spMkLst>
            <pc:docMk/>
            <pc:sldMk cId="4282291855" sldId="319"/>
            <ac:spMk id="125" creationId="{C430189D-2E29-4283-A430-57BF77F449A4}"/>
          </ac:spMkLst>
        </pc:spChg>
        <pc:spChg chg="mod ord">
          <ac:chgData name="Andreas" userId="9d9beba6-c052-407a-8599-c781a677a996" providerId="ADAL" clId="{1B7CF67B-5515-4C9F-825D-072B1C4F5900}" dt="2021-11-18T08:53:58.242" v="788" actId="26606"/>
          <ac:spMkLst>
            <pc:docMk/>
            <pc:sldMk cId="4282291855" sldId="319"/>
            <ac:spMk id="180" creationId="{00000000-0000-0000-0000-000000000000}"/>
          </ac:spMkLst>
        </pc:spChg>
        <pc:picChg chg="mod">
          <ac:chgData name="Andreas" userId="9d9beba6-c052-407a-8599-c781a677a996" providerId="ADAL" clId="{1B7CF67B-5515-4C9F-825D-072B1C4F5900}" dt="2021-11-18T08:53:58.242" v="788" actId="26606"/>
          <ac:picMkLst>
            <pc:docMk/>
            <pc:sldMk cId="4282291855" sldId="319"/>
            <ac:picMk id="4" creationId="{9AE7B762-8E92-4704-94CF-214438BA7CA6}"/>
          </ac:picMkLst>
        </pc:picChg>
      </pc:sldChg>
      <pc:sldChg chg="addSp modSp add mod modTransition modClrScheme chgLayout">
        <pc:chgData name="Andreas" userId="9d9beba6-c052-407a-8599-c781a677a996" providerId="ADAL" clId="{1B7CF67B-5515-4C9F-825D-072B1C4F5900}" dt="2021-11-18T08:54:10.488" v="789" actId="26606"/>
        <pc:sldMkLst>
          <pc:docMk/>
          <pc:sldMk cId="1943756776" sldId="320"/>
        </pc:sldMkLst>
        <pc:spChg chg="add mod">
          <ac:chgData name="Andreas" userId="9d9beba6-c052-407a-8599-c781a677a996" providerId="ADAL" clId="{1B7CF67B-5515-4C9F-825D-072B1C4F5900}" dt="2021-11-18T08:54:10.488" v="789" actId="26606"/>
          <ac:spMkLst>
            <pc:docMk/>
            <pc:sldMk cId="1943756776" sldId="320"/>
            <ac:spMk id="121" creationId="{821D617F-6599-4280-BD69-851F34B09BBA}"/>
          </ac:spMkLst>
        </pc:spChg>
        <pc:spChg chg="add mod">
          <ac:chgData name="Andreas" userId="9d9beba6-c052-407a-8599-c781a677a996" providerId="ADAL" clId="{1B7CF67B-5515-4C9F-825D-072B1C4F5900}" dt="2021-11-18T08:54:10.488" v="789" actId="26606"/>
          <ac:spMkLst>
            <pc:docMk/>
            <pc:sldMk cId="1943756776" sldId="320"/>
            <ac:spMk id="123" creationId="{A759381E-7235-4BFB-964D-B0C05B3625A6}"/>
          </ac:spMkLst>
        </pc:spChg>
        <pc:spChg chg="add mod">
          <ac:chgData name="Andreas" userId="9d9beba6-c052-407a-8599-c781a677a996" providerId="ADAL" clId="{1B7CF67B-5515-4C9F-825D-072B1C4F5900}" dt="2021-11-18T08:54:10.488" v="789" actId="26606"/>
          <ac:spMkLst>
            <pc:docMk/>
            <pc:sldMk cId="1943756776" sldId="320"/>
            <ac:spMk id="125" creationId="{1302DDBF-2E86-4378-8292-511F4F925AF8}"/>
          </ac:spMkLst>
        </pc:spChg>
        <pc:spChg chg="mod ord">
          <ac:chgData name="Andreas" userId="9d9beba6-c052-407a-8599-c781a677a996" providerId="ADAL" clId="{1B7CF67B-5515-4C9F-825D-072B1C4F5900}" dt="2021-11-18T08:54:10.488" v="789" actId="26606"/>
          <ac:spMkLst>
            <pc:docMk/>
            <pc:sldMk cId="1943756776" sldId="320"/>
            <ac:spMk id="180" creationId="{00000000-0000-0000-0000-000000000000}"/>
          </ac:spMkLst>
        </pc:spChg>
        <pc:picChg chg="mod">
          <ac:chgData name="Andreas" userId="9d9beba6-c052-407a-8599-c781a677a996" providerId="ADAL" clId="{1B7CF67B-5515-4C9F-825D-072B1C4F5900}" dt="2021-11-18T08:54:10.488" v="789" actId="26606"/>
          <ac:picMkLst>
            <pc:docMk/>
            <pc:sldMk cId="1943756776" sldId="320"/>
            <ac:picMk id="5" creationId="{A69233D9-8854-4530-A5F8-BF5C008AC580}"/>
          </ac:picMkLst>
        </pc:picChg>
      </pc:sldChg>
      <pc:sldChg chg="addSp modSp add mod modTransition chgLayout">
        <pc:chgData name="Andreas" userId="9d9beba6-c052-407a-8599-c781a677a996" providerId="ADAL" clId="{1B7CF67B-5515-4C9F-825D-072B1C4F5900}" dt="2021-11-18T09:02:33.820" v="863" actId="1076"/>
        <pc:sldMkLst>
          <pc:docMk/>
          <pc:sldMk cId="2193397925" sldId="321"/>
        </pc:sldMkLst>
        <pc:spChg chg="add mod">
          <ac:chgData name="Andreas" userId="9d9beba6-c052-407a-8599-c781a677a996" providerId="ADAL" clId="{1B7CF67B-5515-4C9F-825D-072B1C4F5900}" dt="2021-11-18T09:02:33.820" v="863" actId="1076"/>
          <ac:spMkLst>
            <pc:docMk/>
            <pc:sldMk cId="2193397925" sldId="321"/>
            <ac:spMk id="4" creationId="{1F7F23C9-8CB3-4E0E-8AC8-1BF72A575EDA}"/>
          </ac:spMkLst>
        </pc:spChg>
        <pc:spChg chg="add mod">
          <ac:chgData name="Andreas" userId="9d9beba6-c052-407a-8599-c781a677a996" providerId="ADAL" clId="{1B7CF67B-5515-4C9F-825D-072B1C4F5900}" dt="2021-11-18T09:02:18.725" v="859" actId="26606"/>
          <ac:spMkLst>
            <pc:docMk/>
            <pc:sldMk cId="2193397925" sldId="321"/>
            <ac:spMk id="121" creationId="{38EF02AF-13E6-4C8A-9A23-FA5ADF83AB8A}"/>
          </ac:spMkLst>
        </pc:spChg>
        <pc:spChg chg="add mod">
          <ac:chgData name="Andreas" userId="9d9beba6-c052-407a-8599-c781a677a996" providerId="ADAL" clId="{1B7CF67B-5515-4C9F-825D-072B1C4F5900}" dt="2021-11-18T09:02:18.725" v="859" actId="26606"/>
          <ac:spMkLst>
            <pc:docMk/>
            <pc:sldMk cId="2193397925" sldId="321"/>
            <ac:spMk id="123" creationId="{46E50F3F-88C3-444B-8E62-7F5193C96359}"/>
          </ac:spMkLst>
        </pc:spChg>
        <pc:spChg chg="mod">
          <ac:chgData name="Andreas" userId="9d9beba6-c052-407a-8599-c781a677a996" providerId="ADAL" clId="{1B7CF67B-5515-4C9F-825D-072B1C4F5900}" dt="2021-11-18T09:02:28.038" v="862" actId="14100"/>
          <ac:spMkLst>
            <pc:docMk/>
            <pc:sldMk cId="2193397925" sldId="321"/>
            <ac:spMk id="180" creationId="{00000000-0000-0000-0000-000000000000}"/>
          </ac:spMkLst>
        </pc:spChg>
        <pc:picChg chg="mod ord">
          <ac:chgData name="Andreas" userId="9d9beba6-c052-407a-8599-c781a677a996" providerId="ADAL" clId="{1B7CF67B-5515-4C9F-825D-072B1C4F5900}" dt="2021-11-18T09:02:22.721" v="860" actId="1076"/>
          <ac:picMkLst>
            <pc:docMk/>
            <pc:sldMk cId="2193397925" sldId="321"/>
            <ac:picMk id="3" creationId="{E32A7310-4D60-47D1-9BE7-41199B2BB517}"/>
          </ac:picMkLst>
        </pc:picChg>
      </pc:sldChg>
      <pc:sldChg chg="addSp modSp add mod modTransition chgLayout">
        <pc:chgData name="Andreas" userId="9d9beba6-c052-407a-8599-c781a677a996" providerId="ADAL" clId="{1B7CF67B-5515-4C9F-825D-072B1C4F5900}" dt="2021-11-18T09:02:45.926" v="867" actId="1076"/>
        <pc:sldMkLst>
          <pc:docMk/>
          <pc:sldMk cId="3233079612" sldId="322"/>
        </pc:sldMkLst>
        <pc:spChg chg="add mod">
          <ac:chgData name="Andreas" userId="9d9beba6-c052-407a-8599-c781a677a996" providerId="ADAL" clId="{1B7CF67B-5515-4C9F-825D-072B1C4F5900}" dt="2021-11-18T09:02:39.484" v="864" actId="26606"/>
          <ac:spMkLst>
            <pc:docMk/>
            <pc:sldMk cId="3233079612" sldId="322"/>
            <ac:spMk id="122" creationId="{76AA4327-48FE-4366-8FEE-6CDF6EE47159}"/>
          </ac:spMkLst>
        </pc:spChg>
        <pc:spChg chg="add mod">
          <ac:chgData name="Andreas" userId="9d9beba6-c052-407a-8599-c781a677a996" providerId="ADAL" clId="{1B7CF67B-5515-4C9F-825D-072B1C4F5900}" dt="2021-11-18T09:02:39.484" v="864" actId="26606"/>
          <ac:spMkLst>
            <pc:docMk/>
            <pc:sldMk cId="3233079612" sldId="322"/>
            <ac:spMk id="124" creationId="{041176DA-10F9-4F2E-8FA5-4A59C40A387B}"/>
          </ac:spMkLst>
        </pc:spChg>
        <pc:spChg chg="mod">
          <ac:chgData name="Andreas" userId="9d9beba6-c052-407a-8599-c781a677a996" providerId="ADAL" clId="{1B7CF67B-5515-4C9F-825D-072B1C4F5900}" dt="2021-11-18T09:02:44.110" v="866" actId="14100"/>
          <ac:spMkLst>
            <pc:docMk/>
            <pc:sldMk cId="3233079612" sldId="322"/>
            <ac:spMk id="180" creationId="{00000000-0000-0000-0000-000000000000}"/>
          </ac:spMkLst>
        </pc:spChg>
        <pc:spChg chg="mod">
          <ac:chgData name="Andreas" userId="9d9beba6-c052-407a-8599-c781a677a996" providerId="ADAL" clId="{1B7CF67B-5515-4C9F-825D-072B1C4F5900}" dt="2021-11-18T09:02:39.484" v="864" actId="26606"/>
          <ac:spMkLst>
            <pc:docMk/>
            <pc:sldMk cId="3233079612" sldId="322"/>
            <ac:spMk id="181" creationId="{00000000-0000-0000-0000-000000000000}"/>
          </ac:spMkLst>
        </pc:spChg>
        <pc:picChg chg="mod ord">
          <ac:chgData name="Andreas" userId="9d9beba6-c052-407a-8599-c781a677a996" providerId="ADAL" clId="{1B7CF67B-5515-4C9F-825D-072B1C4F5900}" dt="2021-11-18T09:02:45.926" v="867" actId="1076"/>
          <ac:picMkLst>
            <pc:docMk/>
            <pc:sldMk cId="3233079612" sldId="322"/>
            <ac:picMk id="6" creationId="{4E542C78-57B8-4C47-876C-EDCB2719A23F}"/>
          </ac:picMkLst>
        </pc:picChg>
      </pc:sldChg>
      <pc:sldChg chg="addSp delSp modSp add mod modTransition chgLayout">
        <pc:chgData name="Andreas" userId="9d9beba6-c052-407a-8599-c781a677a996" providerId="ADAL" clId="{1B7CF67B-5515-4C9F-825D-072B1C4F5900}" dt="2021-11-18T09:02:50.898" v="868" actId="26606"/>
        <pc:sldMkLst>
          <pc:docMk/>
          <pc:sldMk cId="1874744215" sldId="323"/>
        </pc:sldMkLst>
        <pc:spChg chg="add del mod">
          <ac:chgData name="Andreas" userId="9d9beba6-c052-407a-8599-c781a677a996" providerId="ADAL" clId="{1B7CF67B-5515-4C9F-825D-072B1C4F5900}" dt="2021-11-18T08:55:04.317" v="799" actId="478"/>
          <ac:spMkLst>
            <pc:docMk/>
            <pc:sldMk cId="1874744215" sldId="323"/>
            <ac:spMk id="122" creationId="{F808BEFB-A0E6-411F-A3ED-F04E03763063}"/>
          </ac:spMkLst>
        </pc:spChg>
        <pc:spChg chg="add mod">
          <ac:chgData name="Andreas" userId="9d9beba6-c052-407a-8599-c781a677a996" providerId="ADAL" clId="{1B7CF67B-5515-4C9F-825D-072B1C4F5900}" dt="2021-11-18T09:02:50.898" v="868" actId="26606"/>
          <ac:spMkLst>
            <pc:docMk/>
            <pc:sldMk cId="1874744215" sldId="323"/>
            <ac:spMk id="124" creationId="{C1568B3D-4042-4C64-9AE8-14823A400AC0}"/>
          </ac:spMkLst>
        </pc:spChg>
        <pc:spChg chg="add mod">
          <ac:chgData name="Andreas" userId="9d9beba6-c052-407a-8599-c781a677a996" providerId="ADAL" clId="{1B7CF67B-5515-4C9F-825D-072B1C4F5900}" dt="2021-11-18T09:02:50.898" v="868" actId="26606"/>
          <ac:spMkLst>
            <pc:docMk/>
            <pc:sldMk cId="1874744215" sldId="323"/>
            <ac:spMk id="126" creationId="{E42E47B7-DE52-4547-B3F5-7CB888386888}"/>
          </ac:spMkLst>
        </pc:spChg>
        <pc:spChg chg="mod ord">
          <ac:chgData name="Andreas" userId="9d9beba6-c052-407a-8599-c781a677a996" providerId="ADAL" clId="{1B7CF67B-5515-4C9F-825D-072B1C4F5900}" dt="2021-11-18T09:02:50.898" v="868" actId="26606"/>
          <ac:spMkLst>
            <pc:docMk/>
            <pc:sldMk cId="1874744215" sldId="323"/>
            <ac:spMk id="180" creationId="{00000000-0000-0000-0000-000000000000}"/>
          </ac:spMkLst>
        </pc:spChg>
        <pc:spChg chg="mod">
          <ac:chgData name="Andreas" userId="9d9beba6-c052-407a-8599-c781a677a996" providerId="ADAL" clId="{1B7CF67B-5515-4C9F-825D-072B1C4F5900}" dt="2021-11-18T09:02:50.898" v="868" actId="26606"/>
          <ac:spMkLst>
            <pc:docMk/>
            <pc:sldMk cId="1874744215" sldId="323"/>
            <ac:spMk id="181" creationId="{00000000-0000-0000-0000-000000000000}"/>
          </ac:spMkLst>
        </pc:spChg>
        <pc:spChg chg="add mod">
          <ac:chgData name="Andreas" userId="9d9beba6-c052-407a-8599-c781a677a996" providerId="ADAL" clId="{1B7CF67B-5515-4C9F-825D-072B1C4F5900}" dt="2021-11-18T09:02:50.898" v="868" actId="26606"/>
          <ac:spMkLst>
            <pc:docMk/>
            <pc:sldMk cId="1874744215" sldId="323"/>
            <ac:spMk id="186" creationId="{C5F1ECF1-89CB-4611-B52F-79858E3BD6DF}"/>
          </ac:spMkLst>
        </pc:spChg>
      </pc:sldChg>
      <pc:sldChg chg="addSp modSp add mod modTransition modClrScheme chgLayout">
        <pc:chgData name="Andreas" userId="9d9beba6-c052-407a-8599-c781a677a996" providerId="ADAL" clId="{1B7CF67B-5515-4C9F-825D-072B1C4F5900}" dt="2021-11-18T08:55:13.076" v="800" actId="26606"/>
        <pc:sldMkLst>
          <pc:docMk/>
          <pc:sldMk cId="3593672304" sldId="324"/>
        </pc:sldMkLst>
        <pc:spChg chg="add mod">
          <ac:chgData name="Andreas" userId="9d9beba6-c052-407a-8599-c781a677a996" providerId="ADAL" clId="{1B7CF67B-5515-4C9F-825D-072B1C4F5900}" dt="2021-11-18T08:55:13.076" v="800" actId="26606"/>
          <ac:spMkLst>
            <pc:docMk/>
            <pc:sldMk cId="3593672304" sldId="324"/>
            <ac:spMk id="122" creationId="{6D2C0D96-0000-4199-ACB2-E89BD9D924BE}"/>
          </ac:spMkLst>
        </pc:spChg>
        <pc:spChg chg="add mod">
          <ac:chgData name="Andreas" userId="9d9beba6-c052-407a-8599-c781a677a996" providerId="ADAL" clId="{1B7CF67B-5515-4C9F-825D-072B1C4F5900}" dt="2021-11-18T08:55:13.076" v="800" actId="26606"/>
          <ac:spMkLst>
            <pc:docMk/>
            <pc:sldMk cId="3593672304" sldId="324"/>
            <ac:spMk id="124" creationId="{0622D28A-91AA-4FD6-878A-DB5690C113A0}"/>
          </ac:spMkLst>
        </pc:spChg>
        <pc:spChg chg="add mod">
          <ac:chgData name="Andreas" userId="9d9beba6-c052-407a-8599-c781a677a996" providerId="ADAL" clId="{1B7CF67B-5515-4C9F-825D-072B1C4F5900}" dt="2021-11-18T08:55:13.076" v="800" actId="26606"/>
          <ac:spMkLst>
            <pc:docMk/>
            <pc:sldMk cId="3593672304" sldId="324"/>
            <ac:spMk id="126" creationId="{B747894F-D2D2-471B-9986-2062DFE18466}"/>
          </ac:spMkLst>
        </pc:spChg>
        <pc:spChg chg="mod ord">
          <ac:chgData name="Andreas" userId="9d9beba6-c052-407a-8599-c781a677a996" providerId="ADAL" clId="{1B7CF67B-5515-4C9F-825D-072B1C4F5900}" dt="2021-11-18T08:55:13.076" v="800" actId="26606"/>
          <ac:spMkLst>
            <pc:docMk/>
            <pc:sldMk cId="3593672304" sldId="324"/>
            <ac:spMk id="180" creationId="{00000000-0000-0000-0000-000000000000}"/>
          </ac:spMkLst>
        </pc:spChg>
        <pc:spChg chg="mod">
          <ac:chgData name="Andreas" userId="9d9beba6-c052-407a-8599-c781a677a996" providerId="ADAL" clId="{1B7CF67B-5515-4C9F-825D-072B1C4F5900}" dt="2021-11-18T08:55:13.076" v="800" actId="26606"/>
          <ac:spMkLst>
            <pc:docMk/>
            <pc:sldMk cId="3593672304" sldId="324"/>
            <ac:spMk id="181" creationId="{00000000-0000-0000-0000-000000000000}"/>
          </ac:spMkLst>
        </pc:spChg>
      </pc:sldChg>
      <pc:sldChg chg="addSp modSp add mod modTransition modClrScheme chgLayout">
        <pc:chgData name="Andreas" userId="9d9beba6-c052-407a-8599-c781a677a996" providerId="ADAL" clId="{1B7CF67B-5515-4C9F-825D-072B1C4F5900}" dt="2021-11-18T08:55:29.768" v="804" actId="1076"/>
        <pc:sldMkLst>
          <pc:docMk/>
          <pc:sldMk cId="2313639849" sldId="325"/>
        </pc:sldMkLst>
        <pc:spChg chg="add mod">
          <ac:chgData name="Andreas" userId="9d9beba6-c052-407a-8599-c781a677a996" providerId="ADAL" clId="{1B7CF67B-5515-4C9F-825D-072B1C4F5900}" dt="2021-11-18T08:55:19.608" v="801" actId="26606"/>
          <ac:spMkLst>
            <pc:docMk/>
            <pc:sldMk cId="2313639849" sldId="325"/>
            <ac:spMk id="122" creationId="{103E901B-5E72-4D67-B9E2-3F01AC959EA1}"/>
          </ac:spMkLst>
        </pc:spChg>
        <pc:spChg chg="add mod">
          <ac:chgData name="Andreas" userId="9d9beba6-c052-407a-8599-c781a677a996" providerId="ADAL" clId="{1B7CF67B-5515-4C9F-825D-072B1C4F5900}" dt="2021-11-18T08:55:19.608" v="801" actId="26606"/>
          <ac:spMkLst>
            <pc:docMk/>
            <pc:sldMk cId="2313639849" sldId="325"/>
            <ac:spMk id="124" creationId="{22B13B22-BA8A-4176-A6CE-B46EE279908A}"/>
          </ac:spMkLst>
        </pc:spChg>
        <pc:spChg chg="mod">
          <ac:chgData name="Andreas" userId="9d9beba6-c052-407a-8599-c781a677a996" providerId="ADAL" clId="{1B7CF67B-5515-4C9F-825D-072B1C4F5900}" dt="2021-11-18T08:55:27.418" v="803" actId="14100"/>
          <ac:spMkLst>
            <pc:docMk/>
            <pc:sldMk cId="2313639849" sldId="325"/>
            <ac:spMk id="180" creationId="{00000000-0000-0000-0000-000000000000}"/>
          </ac:spMkLst>
        </pc:spChg>
        <pc:spChg chg="mod">
          <ac:chgData name="Andreas" userId="9d9beba6-c052-407a-8599-c781a677a996" providerId="ADAL" clId="{1B7CF67B-5515-4C9F-825D-072B1C4F5900}" dt="2021-11-18T08:55:19.608" v="801" actId="26606"/>
          <ac:spMkLst>
            <pc:docMk/>
            <pc:sldMk cId="2313639849" sldId="325"/>
            <ac:spMk id="181" creationId="{00000000-0000-0000-0000-000000000000}"/>
          </ac:spMkLst>
        </pc:spChg>
        <pc:picChg chg="mod">
          <ac:chgData name="Andreas" userId="9d9beba6-c052-407a-8599-c781a677a996" providerId="ADAL" clId="{1B7CF67B-5515-4C9F-825D-072B1C4F5900}" dt="2021-11-18T08:55:29.768" v="804" actId="1076"/>
          <ac:picMkLst>
            <pc:docMk/>
            <pc:sldMk cId="2313639849" sldId="325"/>
            <ac:picMk id="5" creationId="{5421E0DE-4470-4DC3-9833-70EB5DAE7B89}"/>
          </ac:picMkLst>
        </pc:picChg>
      </pc:sldChg>
      <pc:sldChg chg="addSp modSp add mod modTransition chgLayout">
        <pc:chgData name="Andreas" userId="9d9beba6-c052-407a-8599-c781a677a996" providerId="ADAL" clId="{1B7CF67B-5515-4C9F-825D-072B1C4F5900}" dt="2021-11-18T09:03:01.550" v="871" actId="14100"/>
        <pc:sldMkLst>
          <pc:docMk/>
          <pc:sldMk cId="519232677" sldId="326"/>
        </pc:sldMkLst>
        <pc:spChg chg="add mod">
          <ac:chgData name="Andreas" userId="9d9beba6-c052-407a-8599-c781a677a996" providerId="ADAL" clId="{1B7CF67B-5515-4C9F-825D-072B1C4F5900}" dt="2021-11-18T09:02:57.019" v="869" actId="26606"/>
          <ac:spMkLst>
            <pc:docMk/>
            <pc:sldMk cId="519232677" sldId="326"/>
            <ac:spMk id="122" creationId="{5B9E608D-6BB8-4678-82E2-4DA471CBB57D}"/>
          </ac:spMkLst>
        </pc:spChg>
        <pc:spChg chg="add mod">
          <ac:chgData name="Andreas" userId="9d9beba6-c052-407a-8599-c781a677a996" providerId="ADAL" clId="{1B7CF67B-5515-4C9F-825D-072B1C4F5900}" dt="2021-11-18T09:02:57.019" v="869" actId="26606"/>
          <ac:spMkLst>
            <pc:docMk/>
            <pc:sldMk cId="519232677" sldId="326"/>
            <ac:spMk id="124" creationId="{C61D88A5-3548-488E-B937-36B2D1D17C78}"/>
          </ac:spMkLst>
        </pc:spChg>
        <pc:spChg chg="mod">
          <ac:chgData name="Andreas" userId="9d9beba6-c052-407a-8599-c781a677a996" providerId="ADAL" clId="{1B7CF67B-5515-4C9F-825D-072B1C4F5900}" dt="2021-11-18T09:03:01.550" v="871" actId="14100"/>
          <ac:spMkLst>
            <pc:docMk/>
            <pc:sldMk cId="519232677" sldId="326"/>
            <ac:spMk id="180" creationId="{00000000-0000-0000-0000-000000000000}"/>
          </ac:spMkLst>
        </pc:spChg>
        <pc:spChg chg="mod">
          <ac:chgData name="Andreas" userId="9d9beba6-c052-407a-8599-c781a677a996" providerId="ADAL" clId="{1B7CF67B-5515-4C9F-825D-072B1C4F5900}" dt="2021-11-18T09:02:57.019" v="869" actId="26606"/>
          <ac:spMkLst>
            <pc:docMk/>
            <pc:sldMk cId="519232677" sldId="326"/>
            <ac:spMk id="181" creationId="{00000000-0000-0000-0000-000000000000}"/>
          </ac:spMkLst>
        </pc:spChg>
        <pc:picChg chg="mod ord">
          <ac:chgData name="Andreas" userId="9d9beba6-c052-407a-8599-c781a677a996" providerId="ADAL" clId="{1B7CF67B-5515-4C9F-825D-072B1C4F5900}" dt="2021-11-18T09:02:57.019" v="869" actId="26606"/>
          <ac:picMkLst>
            <pc:docMk/>
            <pc:sldMk cId="519232677" sldId="326"/>
            <ac:picMk id="6" creationId="{9FCD9FD2-6585-4E21-8669-58DF5A9CD2C4}"/>
          </ac:picMkLst>
        </pc:picChg>
      </pc:sldChg>
      <pc:sldChg chg="addSp modSp add mod modTransition modClrScheme chgLayout">
        <pc:chgData name="Andreas" userId="9d9beba6-c052-407a-8599-c781a677a996" providerId="ADAL" clId="{1B7CF67B-5515-4C9F-825D-072B1C4F5900}" dt="2021-11-18T08:56:19.870" v="816" actId="1076"/>
        <pc:sldMkLst>
          <pc:docMk/>
          <pc:sldMk cId="2590330072" sldId="327"/>
        </pc:sldMkLst>
        <pc:spChg chg="add mod">
          <ac:chgData name="Andreas" userId="9d9beba6-c052-407a-8599-c781a677a996" providerId="ADAL" clId="{1B7CF67B-5515-4C9F-825D-072B1C4F5900}" dt="2021-11-18T08:55:48.623" v="808" actId="26606"/>
          <ac:spMkLst>
            <pc:docMk/>
            <pc:sldMk cId="2590330072" sldId="327"/>
            <ac:spMk id="122" creationId="{373BD7D3-58F6-4A66-9E36-3E6C9569C324}"/>
          </ac:spMkLst>
        </pc:spChg>
        <pc:spChg chg="add mod">
          <ac:chgData name="Andreas" userId="9d9beba6-c052-407a-8599-c781a677a996" providerId="ADAL" clId="{1B7CF67B-5515-4C9F-825D-072B1C4F5900}" dt="2021-11-18T08:55:48.623" v="808" actId="26606"/>
          <ac:spMkLst>
            <pc:docMk/>
            <pc:sldMk cId="2590330072" sldId="327"/>
            <ac:spMk id="124" creationId="{261660C3-30DC-47D3-9DB5-9A4EA8586CFA}"/>
          </ac:spMkLst>
        </pc:spChg>
        <pc:spChg chg="mod">
          <ac:chgData name="Andreas" userId="9d9beba6-c052-407a-8599-c781a677a996" providerId="ADAL" clId="{1B7CF67B-5515-4C9F-825D-072B1C4F5900}" dt="2021-11-18T08:56:03.858" v="813" actId="14100"/>
          <ac:spMkLst>
            <pc:docMk/>
            <pc:sldMk cId="2590330072" sldId="327"/>
            <ac:spMk id="180" creationId="{00000000-0000-0000-0000-000000000000}"/>
          </ac:spMkLst>
        </pc:spChg>
        <pc:spChg chg="mod">
          <ac:chgData name="Andreas" userId="9d9beba6-c052-407a-8599-c781a677a996" providerId="ADAL" clId="{1B7CF67B-5515-4C9F-825D-072B1C4F5900}" dt="2021-11-18T08:56:08.644" v="814" actId="1076"/>
          <ac:spMkLst>
            <pc:docMk/>
            <pc:sldMk cId="2590330072" sldId="327"/>
            <ac:spMk id="181" creationId="{00000000-0000-0000-0000-000000000000}"/>
          </ac:spMkLst>
        </pc:spChg>
        <pc:picChg chg="mod">
          <ac:chgData name="Andreas" userId="9d9beba6-c052-407a-8599-c781a677a996" providerId="ADAL" clId="{1B7CF67B-5515-4C9F-825D-072B1C4F5900}" dt="2021-11-18T08:56:19.870" v="816" actId="1076"/>
          <ac:picMkLst>
            <pc:docMk/>
            <pc:sldMk cId="2590330072" sldId="327"/>
            <ac:picMk id="5" creationId="{8C5ED1B6-C473-4FC5-834C-F9E21DB68B03}"/>
          </ac:picMkLst>
        </pc:picChg>
      </pc:sldChg>
      <pc:sldChg chg="modSp mod">
        <pc:chgData name="Andreas" userId="9d9beba6-c052-407a-8599-c781a677a996" providerId="ADAL" clId="{1B7CF67B-5515-4C9F-825D-072B1C4F5900}" dt="2021-11-18T08:12:26.126" v="57" actId="20577"/>
        <pc:sldMkLst>
          <pc:docMk/>
          <pc:sldMk cId="697137886" sldId="679"/>
        </pc:sldMkLst>
        <pc:spChg chg="mod">
          <ac:chgData name="Andreas" userId="9d9beba6-c052-407a-8599-c781a677a996" providerId="ADAL" clId="{1B7CF67B-5515-4C9F-825D-072B1C4F5900}" dt="2021-11-18T08:12:17.287" v="22" actId="20577"/>
          <ac:spMkLst>
            <pc:docMk/>
            <pc:sldMk cId="697137886" sldId="679"/>
            <ac:spMk id="2" creationId="{00000000-0000-0000-0000-000000000000}"/>
          </ac:spMkLst>
        </pc:spChg>
        <pc:spChg chg="mod">
          <ac:chgData name="Andreas" userId="9d9beba6-c052-407a-8599-c781a677a996" providerId="ADAL" clId="{1B7CF67B-5515-4C9F-825D-072B1C4F5900}" dt="2021-11-18T08:12:26.126" v="57" actId="20577"/>
          <ac:spMkLst>
            <pc:docMk/>
            <pc:sldMk cId="697137886" sldId="679"/>
            <ac:spMk id="3" creationId="{00000000-0000-0000-0000-000000000000}"/>
          </ac:spMkLst>
        </pc:spChg>
      </pc:sldChg>
      <pc:sldChg chg="addSp delSp modSp add del mod">
        <pc:chgData name="Andreas" userId="9d9beba6-c052-407a-8599-c781a677a996" providerId="ADAL" clId="{1B7CF67B-5515-4C9F-825D-072B1C4F5900}" dt="2021-11-18T08:21:03.343" v="289" actId="478"/>
        <pc:sldMkLst>
          <pc:docMk/>
          <pc:sldMk cId="2087783305" sldId="730"/>
        </pc:sldMkLst>
        <pc:spChg chg="del">
          <ac:chgData name="Andreas" userId="9d9beba6-c052-407a-8599-c781a677a996" providerId="ADAL" clId="{1B7CF67B-5515-4C9F-825D-072B1C4F5900}" dt="2021-11-18T08:21:03.343" v="289" actId="478"/>
          <ac:spMkLst>
            <pc:docMk/>
            <pc:sldMk cId="2087783305" sldId="730"/>
            <ac:spMk id="2" creationId="{D90303DA-DAA4-4B31-8D92-005E3CB21D11}"/>
          </ac:spMkLst>
        </pc:spChg>
        <pc:spChg chg="mod">
          <ac:chgData name="Andreas" userId="9d9beba6-c052-407a-8599-c781a677a996" providerId="ADAL" clId="{1B7CF67B-5515-4C9F-825D-072B1C4F5900}" dt="2021-11-18T08:12:37.935" v="63" actId="20577"/>
          <ac:spMkLst>
            <pc:docMk/>
            <pc:sldMk cId="2087783305" sldId="730"/>
            <ac:spMk id="8" creationId="{F6664A8B-FDC6-48AB-8C23-E58136970003}"/>
          </ac:spMkLst>
        </pc:spChg>
        <pc:spChg chg="del">
          <ac:chgData name="Andreas" userId="9d9beba6-c052-407a-8599-c781a677a996" providerId="ADAL" clId="{1B7CF67B-5515-4C9F-825D-072B1C4F5900}" dt="2021-11-18T08:12:42.888" v="64" actId="478"/>
          <ac:spMkLst>
            <pc:docMk/>
            <pc:sldMk cId="2087783305" sldId="730"/>
            <ac:spMk id="10" creationId="{DA240B4E-24DB-479F-8CF5-DA6856B72C6A}"/>
          </ac:spMkLst>
        </pc:spChg>
        <pc:spChg chg="mod">
          <ac:chgData name="Andreas" userId="9d9beba6-c052-407a-8599-c781a677a996" providerId="ADAL" clId="{1B7CF67B-5515-4C9F-825D-072B1C4F5900}" dt="2021-11-18T08:13:33.960" v="109" actId="20577"/>
          <ac:spMkLst>
            <pc:docMk/>
            <pc:sldMk cId="2087783305" sldId="730"/>
            <ac:spMk id="11" creationId="{618A10C5-431B-4229-87F2-69FEAE5298F3}"/>
          </ac:spMkLst>
        </pc:spChg>
        <pc:spChg chg="mod">
          <ac:chgData name="Andreas" userId="9d9beba6-c052-407a-8599-c781a677a996" providerId="ADAL" clId="{1B7CF67B-5515-4C9F-825D-072B1C4F5900}" dt="2021-11-18T08:13:38.323" v="125" actId="20577"/>
          <ac:spMkLst>
            <pc:docMk/>
            <pc:sldMk cId="2087783305" sldId="730"/>
            <ac:spMk id="12" creationId="{F4823D76-F745-416B-B271-20B77344DBD4}"/>
          </ac:spMkLst>
        </pc:spChg>
        <pc:spChg chg="add mod">
          <ac:chgData name="Andreas" userId="9d9beba6-c052-407a-8599-c781a677a996" providerId="ADAL" clId="{1B7CF67B-5515-4C9F-825D-072B1C4F5900}" dt="2021-11-18T08:13:26.417" v="91" actId="6549"/>
          <ac:spMkLst>
            <pc:docMk/>
            <pc:sldMk cId="2087783305" sldId="730"/>
            <ac:spMk id="13" creationId="{65A2EA35-6E56-4E08-BAAC-9895D08AD256}"/>
          </ac:spMkLst>
        </pc:spChg>
        <pc:spChg chg="add mod">
          <ac:chgData name="Andreas" userId="9d9beba6-c052-407a-8599-c781a677a996" providerId="ADAL" clId="{1B7CF67B-5515-4C9F-825D-072B1C4F5900}" dt="2021-11-18T08:13:04.574" v="68" actId="571"/>
          <ac:spMkLst>
            <pc:docMk/>
            <pc:sldMk cId="2087783305" sldId="730"/>
            <ac:spMk id="14" creationId="{669039FB-DE0E-4877-BE3E-28A234978BD8}"/>
          </ac:spMkLst>
        </pc:spChg>
        <pc:spChg chg="add mod">
          <ac:chgData name="Andreas" userId="9d9beba6-c052-407a-8599-c781a677a996" providerId="ADAL" clId="{1B7CF67B-5515-4C9F-825D-072B1C4F5900}" dt="2021-11-18T08:13:53.480" v="201" actId="20577"/>
          <ac:spMkLst>
            <pc:docMk/>
            <pc:sldMk cId="2087783305" sldId="730"/>
            <ac:spMk id="15" creationId="{3C76393C-FC96-4E11-96C8-83D73865BFF3}"/>
          </ac:spMkLst>
        </pc:spChg>
        <pc:spChg chg="add mod">
          <ac:chgData name="Andreas" userId="9d9beba6-c052-407a-8599-c781a677a996" providerId="ADAL" clId="{1B7CF67B-5515-4C9F-825D-072B1C4F5900}" dt="2021-11-18T08:14:09.638" v="248" actId="20577"/>
          <ac:spMkLst>
            <pc:docMk/>
            <pc:sldMk cId="2087783305" sldId="730"/>
            <ac:spMk id="16" creationId="{B7D7E413-8D33-460F-9286-2FF50DA438BA}"/>
          </ac:spMkLst>
        </pc:spChg>
        <pc:spChg chg="add mod">
          <ac:chgData name="Andreas" userId="9d9beba6-c052-407a-8599-c781a677a996" providerId="ADAL" clId="{1B7CF67B-5515-4C9F-825D-072B1C4F5900}" dt="2021-11-18T08:13:43.964" v="151" actId="20577"/>
          <ac:spMkLst>
            <pc:docMk/>
            <pc:sldMk cId="2087783305" sldId="730"/>
            <ac:spMk id="17" creationId="{D313F849-693C-4168-A593-04E7F0D87DE1}"/>
          </ac:spMkLst>
        </pc:spChg>
        <pc:spChg chg="add mod">
          <ac:chgData name="Andreas" userId="9d9beba6-c052-407a-8599-c781a677a996" providerId="ADAL" clId="{1B7CF67B-5515-4C9F-825D-072B1C4F5900}" dt="2021-11-18T08:14:13.310" v="258" actId="20577"/>
          <ac:spMkLst>
            <pc:docMk/>
            <pc:sldMk cId="2087783305" sldId="730"/>
            <ac:spMk id="18" creationId="{A3DD34F7-6ECE-4E5F-A04C-254F1D3C0EB6}"/>
          </ac:spMkLst>
        </pc:spChg>
      </pc:sldChg>
      <pc:sldChg chg="del">
        <pc:chgData name="Andreas" userId="9d9beba6-c052-407a-8599-c781a677a996" providerId="ADAL" clId="{1B7CF67B-5515-4C9F-825D-072B1C4F5900}" dt="2021-11-18T08:14:18.237" v="259" actId="47"/>
        <pc:sldMkLst>
          <pc:docMk/>
          <pc:sldMk cId="319856197" sldId="731"/>
        </pc:sldMkLst>
      </pc:sldChg>
      <pc:sldChg chg="add del">
        <pc:chgData name="Andreas" userId="9d9beba6-c052-407a-8599-c781a677a996" providerId="ADAL" clId="{1B7CF67B-5515-4C9F-825D-072B1C4F5900}" dt="2021-11-18T08:45:28.065" v="629" actId="47"/>
        <pc:sldMkLst>
          <pc:docMk/>
          <pc:sldMk cId="1655574538" sldId="731"/>
        </pc:sldMkLst>
      </pc:sldChg>
      <pc:sldChg chg="addSp delSp modSp add mod modTransition chgLayout">
        <pc:chgData name="Andreas" userId="9d9beba6-c052-407a-8599-c781a677a996" providerId="ADAL" clId="{1B7CF67B-5515-4C9F-825D-072B1C4F5900}" dt="2021-11-18T09:01:00.073" v="846" actId="166"/>
        <pc:sldMkLst>
          <pc:docMk/>
          <pc:sldMk cId="1184925497" sldId="732"/>
        </pc:sldMkLst>
        <pc:spChg chg="add mod">
          <ac:chgData name="Andreas" userId="9d9beba6-c052-407a-8599-c781a677a996" providerId="ADAL" clId="{1B7CF67B-5515-4C9F-825D-072B1C4F5900}" dt="2021-11-18T09:00:47.504" v="844" actId="26606"/>
          <ac:spMkLst>
            <pc:docMk/>
            <pc:sldMk cId="1184925497" sldId="732"/>
            <ac:spMk id="127" creationId="{784BCEB1-8105-4380-91FF-379600874C95}"/>
          </ac:spMkLst>
        </pc:spChg>
        <pc:spChg chg="mod ord">
          <ac:chgData name="Andreas" userId="9d9beba6-c052-407a-8599-c781a677a996" providerId="ADAL" clId="{1B7CF67B-5515-4C9F-825D-072B1C4F5900}" dt="2021-11-18T09:01:00.073" v="846" actId="166"/>
          <ac:spMkLst>
            <pc:docMk/>
            <pc:sldMk cId="1184925497" sldId="732"/>
            <ac:spMk id="185" creationId="{00000000-0000-0000-0000-000000000000}"/>
          </ac:spMkLst>
        </pc:spChg>
        <pc:spChg chg="mod">
          <ac:chgData name="Andreas" userId="9d9beba6-c052-407a-8599-c781a677a996" providerId="ADAL" clId="{1B7CF67B-5515-4C9F-825D-072B1C4F5900}" dt="2021-11-18T09:00:47.504" v="844" actId="26606"/>
          <ac:spMkLst>
            <pc:docMk/>
            <pc:sldMk cId="1184925497" sldId="732"/>
            <ac:spMk id="186" creationId="{00000000-0000-0000-0000-000000000000}"/>
          </ac:spMkLst>
        </pc:spChg>
        <pc:spChg chg="add mod">
          <ac:chgData name="Andreas" userId="9d9beba6-c052-407a-8599-c781a677a996" providerId="ADAL" clId="{1B7CF67B-5515-4C9F-825D-072B1C4F5900}" dt="2021-11-18T09:00:47.504" v="844" actId="26606"/>
          <ac:spMkLst>
            <pc:docMk/>
            <pc:sldMk cId="1184925497" sldId="732"/>
            <ac:spMk id="192" creationId="{A503FDDA-D84B-4716-81AF-C95B3D8C4545}"/>
          </ac:spMkLst>
        </pc:spChg>
        <pc:picChg chg="add mod ord">
          <ac:chgData name="Andreas" userId="9d9beba6-c052-407a-8599-c781a677a996" providerId="ADAL" clId="{1B7CF67B-5515-4C9F-825D-072B1C4F5900}" dt="2021-11-18T09:00:47.504" v="844" actId="26606"/>
          <ac:picMkLst>
            <pc:docMk/>
            <pc:sldMk cId="1184925497" sldId="732"/>
            <ac:picMk id="3" creationId="{F6EAD927-657C-4A55-A402-716F48D98067}"/>
          </ac:picMkLst>
        </pc:picChg>
        <pc:picChg chg="del">
          <ac:chgData name="Andreas" userId="9d9beba6-c052-407a-8599-c781a677a996" providerId="ADAL" clId="{1B7CF67B-5515-4C9F-825D-072B1C4F5900}" dt="2021-11-18T08:46:41.271" v="637" actId="478"/>
          <ac:picMkLst>
            <pc:docMk/>
            <pc:sldMk cId="1184925497" sldId="732"/>
            <ac:picMk id="188" creationId="{00000000-0000-0000-0000-000000000000}"/>
          </ac:picMkLst>
        </pc:picChg>
      </pc:sldChg>
      <pc:sldChg chg="del">
        <pc:chgData name="Andreas" userId="9d9beba6-c052-407a-8599-c781a677a996" providerId="ADAL" clId="{1B7CF67B-5515-4C9F-825D-072B1C4F5900}" dt="2021-11-18T08:14:18.958" v="260" actId="47"/>
        <pc:sldMkLst>
          <pc:docMk/>
          <pc:sldMk cId="3494972177" sldId="732"/>
        </pc:sldMkLst>
      </pc:sldChg>
      <pc:sldChg chg="del">
        <pc:chgData name="Andreas" userId="9d9beba6-c052-407a-8599-c781a677a996" providerId="ADAL" clId="{1B7CF67B-5515-4C9F-825D-072B1C4F5900}" dt="2021-11-18T08:14:19.402" v="261" actId="47"/>
        <pc:sldMkLst>
          <pc:docMk/>
          <pc:sldMk cId="608567130" sldId="733"/>
        </pc:sldMkLst>
      </pc:sldChg>
      <pc:sldChg chg="addSp delSp modSp add mod">
        <pc:chgData name="Andreas" userId="9d9beba6-c052-407a-8599-c781a677a996" providerId="ADAL" clId="{1B7CF67B-5515-4C9F-825D-072B1C4F5900}" dt="2021-11-18T09:00:37.062" v="843" actId="20577"/>
        <pc:sldMkLst>
          <pc:docMk/>
          <pc:sldMk cId="2202495698" sldId="733"/>
        </pc:sldMkLst>
        <pc:spChg chg="add del mod">
          <ac:chgData name="Andreas" userId="9d9beba6-c052-407a-8599-c781a677a996" providerId="ADAL" clId="{1B7CF67B-5515-4C9F-825D-072B1C4F5900}" dt="2021-11-18T09:00:15.480" v="839" actId="478"/>
          <ac:spMkLst>
            <pc:docMk/>
            <pc:sldMk cId="2202495698" sldId="733"/>
            <ac:spMk id="3" creationId="{364AF008-BA37-4F1A-A301-54B751AB1BB2}"/>
          </ac:spMkLst>
        </pc:spChg>
        <pc:spChg chg="mod">
          <ac:chgData name="Andreas" userId="9d9beba6-c052-407a-8599-c781a677a996" providerId="ADAL" clId="{1B7CF67B-5515-4C9F-825D-072B1C4F5900}" dt="2021-11-18T09:00:37.062" v="843" actId="20577"/>
          <ac:spMkLst>
            <pc:docMk/>
            <pc:sldMk cId="2202495698" sldId="733"/>
            <ac:spMk id="185" creationId="{00000000-0000-0000-0000-000000000000}"/>
          </ac:spMkLst>
        </pc:spChg>
        <pc:spChg chg="mod">
          <ac:chgData name="Andreas" userId="9d9beba6-c052-407a-8599-c781a677a996" providerId="ADAL" clId="{1B7CF67B-5515-4C9F-825D-072B1C4F5900}" dt="2021-11-18T09:00:24.830" v="840"/>
          <ac:spMkLst>
            <pc:docMk/>
            <pc:sldMk cId="2202495698" sldId="733"/>
            <ac:spMk id="186" creationId="{00000000-0000-0000-0000-000000000000}"/>
          </ac:spMkLst>
        </pc:spChg>
        <pc:picChg chg="add mod">
          <ac:chgData name="Andreas" userId="9d9beba6-c052-407a-8599-c781a677a996" providerId="ADAL" clId="{1B7CF67B-5515-4C9F-825D-072B1C4F5900}" dt="2021-11-18T09:00:13.611" v="838"/>
          <ac:picMkLst>
            <pc:docMk/>
            <pc:sldMk cId="2202495698" sldId="733"/>
            <ac:picMk id="9" creationId="{A869627E-596B-4F47-97F6-C70D2995C478}"/>
          </ac:picMkLst>
        </pc:picChg>
        <pc:picChg chg="del">
          <ac:chgData name="Andreas" userId="9d9beba6-c052-407a-8599-c781a677a996" providerId="ADAL" clId="{1B7CF67B-5515-4C9F-825D-072B1C4F5900}" dt="2021-11-18T09:00:12.649" v="837" actId="478"/>
          <ac:picMkLst>
            <pc:docMk/>
            <pc:sldMk cId="2202495698" sldId="733"/>
            <ac:picMk id="188" creationId="{00000000-0000-0000-0000-000000000000}"/>
          </ac:picMkLst>
        </pc:picChg>
      </pc:sldChg>
      <pc:sldChg chg="del">
        <pc:chgData name="Andreas" userId="9d9beba6-c052-407a-8599-c781a677a996" providerId="ADAL" clId="{1B7CF67B-5515-4C9F-825D-072B1C4F5900}" dt="2021-11-18T08:14:19.883" v="262" actId="47"/>
        <pc:sldMkLst>
          <pc:docMk/>
          <pc:sldMk cId="158431274" sldId="734"/>
        </pc:sldMkLst>
      </pc:sldChg>
      <pc:sldChg chg="del">
        <pc:chgData name="Andreas" userId="9d9beba6-c052-407a-8599-c781a677a996" providerId="ADAL" clId="{1B7CF67B-5515-4C9F-825D-072B1C4F5900}" dt="2021-11-18T08:14:20.400" v="263" actId="47"/>
        <pc:sldMkLst>
          <pc:docMk/>
          <pc:sldMk cId="801795982" sldId="735"/>
        </pc:sldMkLst>
      </pc:sldChg>
      <pc:sldChg chg="del">
        <pc:chgData name="Andreas" userId="9d9beba6-c052-407a-8599-c781a677a996" providerId="ADAL" clId="{1B7CF67B-5515-4C9F-825D-072B1C4F5900}" dt="2021-11-18T08:14:21.213" v="265" actId="47"/>
        <pc:sldMkLst>
          <pc:docMk/>
          <pc:sldMk cId="861506504" sldId="737"/>
        </pc:sldMkLst>
      </pc:sldChg>
      <pc:sldChg chg="del">
        <pc:chgData name="Andreas" userId="9d9beba6-c052-407a-8599-c781a677a996" providerId="ADAL" clId="{1B7CF67B-5515-4C9F-825D-072B1C4F5900}" dt="2021-11-18T08:14:21.992" v="266" actId="47"/>
        <pc:sldMkLst>
          <pc:docMk/>
          <pc:sldMk cId="830271729" sldId="738"/>
        </pc:sldMkLst>
      </pc:sldChg>
      <pc:sldChg chg="del">
        <pc:chgData name="Andreas" userId="9d9beba6-c052-407a-8599-c781a677a996" providerId="ADAL" clId="{1B7CF67B-5515-4C9F-825D-072B1C4F5900}" dt="2021-11-18T08:14:20.842" v="264" actId="47"/>
        <pc:sldMkLst>
          <pc:docMk/>
          <pc:sldMk cId="1670401631" sldId="739"/>
        </pc:sldMkLst>
      </pc:sldChg>
      <pc:sldChg chg="add del">
        <pc:chgData name="Andreas" userId="9d9beba6-c052-407a-8599-c781a677a996" providerId="ADAL" clId="{1B7CF67B-5515-4C9F-825D-072B1C4F5900}" dt="2021-11-18T08:16:49.694" v="274" actId="47"/>
        <pc:sldMkLst>
          <pc:docMk/>
          <pc:sldMk cId="3559999478" sldId="776"/>
        </pc:sldMkLst>
      </pc:sldChg>
      <pc:sldChg chg="del">
        <pc:chgData name="Andreas" userId="9d9beba6-c052-407a-8599-c781a677a996" providerId="ADAL" clId="{1B7CF67B-5515-4C9F-825D-072B1C4F5900}" dt="2021-11-18T08:16:51.325" v="275" actId="47"/>
        <pc:sldMkLst>
          <pc:docMk/>
          <pc:sldMk cId="3224449945" sldId="777"/>
        </pc:sldMkLst>
      </pc:sldChg>
      <pc:sldChg chg="del">
        <pc:chgData name="Andreas" userId="9d9beba6-c052-407a-8599-c781a677a996" providerId="ADAL" clId="{1B7CF67B-5515-4C9F-825D-072B1C4F5900}" dt="2021-11-18T08:14:22.648" v="267" actId="47"/>
        <pc:sldMkLst>
          <pc:docMk/>
          <pc:sldMk cId="3911558757" sldId="778"/>
        </pc:sldMkLst>
      </pc:sldChg>
      <pc:sldMasterChg chg="modSldLayout">
        <pc:chgData name="Andreas" userId="9d9beba6-c052-407a-8599-c781a677a996" providerId="ADAL" clId="{1B7CF67B-5515-4C9F-825D-072B1C4F5900}" dt="2021-11-18T08:21:07.394" v="290"/>
        <pc:sldMasterMkLst>
          <pc:docMk/>
          <pc:sldMasterMk cId="2615922609" sldId="2147483648"/>
        </pc:sldMasterMkLst>
        <pc:sldLayoutChg chg="setBg">
          <pc:chgData name="Andreas" userId="9d9beba6-c052-407a-8599-c781a677a996" providerId="ADAL" clId="{1B7CF67B-5515-4C9F-825D-072B1C4F5900}" dt="2021-11-18T08:21:07.394" v="290"/>
          <pc:sldLayoutMkLst>
            <pc:docMk/>
            <pc:sldMasterMk cId="2615922609" sldId="2147483648"/>
            <pc:sldLayoutMk cId="1682017135" sldId="2147483656"/>
          </pc:sldLayoutMkLst>
        </pc:sldLayoutChg>
        <pc:sldLayoutChg chg="setBg">
          <pc:chgData name="Andreas" userId="9d9beba6-c052-407a-8599-c781a677a996" providerId="ADAL" clId="{1B7CF67B-5515-4C9F-825D-072B1C4F5900}" dt="2021-11-18T08:21:07.394" v="290"/>
          <pc:sldLayoutMkLst>
            <pc:docMk/>
            <pc:sldMasterMk cId="2615922609" sldId="2147483648"/>
            <pc:sldLayoutMk cId="2362052619" sldId="2147483873"/>
          </pc:sldLayoutMkLst>
        </pc:sldLayoutChg>
        <pc:sldLayoutChg chg="setBg">
          <pc:chgData name="Andreas" userId="9d9beba6-c052-407a-8599-c781a677a996" providerId="ADAL" clId="{1B7CF67B-5515-4C9F-825D-072B1C4F5900}" dt="2021-11-18T08:21:07.394" v="290"/>
          <pc:sldLayoutMkLst>
            <pc:docMk/>
            <pc:sldMasterMk cId="2615922609" sldId="2147483648"/>
            <pc:sldLayoutMk cId="582775925" sldId="2147483888"/>
          </pc:sldLayoutMkLst>
        </pc:sldLayoutChg>
        <pc:sldLayoutChg chg="setBg">
          <pc:chgData name="Andreas" userId="9d9beba6-c052-407a-8599-c781a677a996" providerId="ADAL" clId="{1B7CF67B-5515-4C9F-825D-072B1C4F5900}" dt="2021-11-18T08:21:07.394" v="290"/>
          <pc:sldLayoutMkLst>
            <pc:docMk/>
            <pc:sldMasterMk cId="2615922609" sldId="2147483648"/>
            <pc:sldLayoutMk cId="2137469678" sldId="2147483897"/>
          </pc:sldLayoutMkLst>
        </pc:sldLayoutChg>
        <pc:sldLayoutChg chg="setBg">
          <pc:chgData name="Andreas" userId="9d9beba6-c052-407a-8599-c781a677a996" providerId="ADAL" clId="{1B7CF67B-5515-4C9F-825D-072B1C4F5900}" dt="2021-11-18T08:21:07.394" v="290"/>
          <pc:sldLayoutMkLst>
            <pc:docMk/>
            <pc:sldMasterMk cId="2615922609" sldId="2147483648"/>
            <pc:sldLayoutMk cId="3598985693" sldId="2147483898"/>
          </pc:sldLayoutMkLst>
        </pc:sldLayoutChg>
      </pc:sldMasterChg>
    </pc:docChg>
  </pc:docChgLst>
  <pc:docChgLst>
    <pc:chgData name="Koksrud Andreas" userId="9d9beba6-c052-407a-8599-c781a677a996" providerId="ADAL" clId="{1FB09F4F-CFDF-4D24-98BE-1F875FA776D6}"/>
    <pc:docChg chg="undo custSel addSld delSld modSld sldOrd modSection">
      <pc:chgData name="Koksrud Andreas" userId="9d9beba6-c052-407a-8599-c781a677a996" providerId="ADAL" clId="{1FB09F4F-CFDF-4D24-98BE-1F875FA776D6}" dt="2021-11-18T17:20:51.311" v="2717" actId="20577"/>
      <pc:docMkLst>
        <pc:docMk/>
      </pc:docMkLst>
      <pc:sldChg chg="del">
        <pc:chgData name="Koksrud Andreas" userId="9d9beba6-c052-407a-8599-c781a677a996" providerId="ADAL" clId="{1FB09F4F-CFDF-4D24-98BE-1F875FA776D6}" dt="2021-11-18T09:17:16.380" v="0" actId="47"/>
        <pc:sldMkLst>
          <pc:docMk/>
          <pc:sldMk cId="129742149" sldId="277"/>
        </pc:sldMkLst>
      </pc:sldChg>
      <pc:sldChg chg="modSp">
        <pc:chgData name="Koksrud Andreas" userId="9d9beba6-c052-407a-8599-c781a677a996" providerId="ADAL" clId="{1FB09F4F-CFDF-4D24-98BE-1F875FA776D6}" dt="2021-11-18T09:17:59.239" v="5" actId="20577"/>
        <pc:sldMkLst>
          <pc:docMk/>
          <pc:sldMk cId="3494317797" sldId="280"/>
        </pc:sldMkLst>
        <pc:graphicFrameChg chg="mod">
          <ac:chgData name="Koksrud Andreas" userId="9d9beba6-c052-407a-8599-c781a677a996" providerId="ADAL" clId="{1FB09F4F-CFDF-4D24-98BE-1F875FA776D6}" dt="2021-11-18T09:17:59.239" v="5" actId="20577"/>
          <ac:graphicFrameMkLst>
            <pc:docMk/>
            <pc:sldMk cId="3494317797" sldId="280"/>
            <ac:graphicFrameMk id="168" creationId="{714074E8-7E65-4C8B-B79C-AEF7E52AA35E}"/>
          </ac:graphicFrameMkLst>
        </pc:graphicFrameChg>
      </pc:sldChg>
      <pc:sldChg chg="modSp mod">
        <pc:chgData name="Koksrud Andreas" userId="9d9beba6-c052-407a-8599-c781a677a996" providerId="ADAL" clId="{1FB09F4F-CFDF-4D24-98BE-1F875FA776D6}" dt="2021-11-18T09:23:39.153" v="65" actId="6549"/>
        <pc:sldMkLst>
          <pc:docMk/>
          <pc:sldMk cId="2509195288" sldId="290"/>
        </pc:sldMkLst>
        <pc:spChg chg="mod">
          <ac:chgData name="Koksrud Andreas" userId="9d9beba6-c052-407a-8599-c781a677a996" providerId="ADAL" clId="{1FB09F4F-CFDF-4D24-98BE-1F875FA776D6}" dt="2021-11-18T09:23:39.153" v="65" actId="6549"/>
          <ac:spMkLst>
            <pc:docMk/>
            <pc:sldMk cId="2509195288" sldId="290"/>
            <ac:spMk id="165" creationId="{00000000-0000-0000-0000-000000000000}"/>
          </ac:spMkLst>
        </pc:spChg>
      </pc:sldChg>
      <pc:sldChg chg="modSp mod">
        <pc:chgData name="Koksrud Andreas" userId="9d9beba6-c052-407a-8599-c781a677a996" providerId="ADAL" clId="{1FB09F4F-CFDF-4D24-98BE-1F875FA776D6}" dt="2021-11-18T09:23:43.822" v="66" actId="6549"/>
        <pc:sldMkLst>
          <pc:docMk/>
          <pc:sldMk cId="1911017754" sldId="291"/>
        </pc:sldMkLst>
        <pc:spChg chg="mod">
          <ac:chgData name="Koksrud Andreas" userId="9d9beba6-c052-407a-8599-c781a677a996" providerId="ADAL" clId="{1FB09F4F-CFDF-4D24-98BE-1F875FA776D6}" dt="2021-11-18T09:23:43.822" v="66" actId="6549"/>
          <ac:spMkLst>
            <pc:docMk/>
            <pc:sldMk cId="1911017754" sldId="291"/>
            <ac:spMk id="165" creationId="{00000000-0000-0000-0000-000000000000}"/>
          </ac:spMkLst>
        </pc:spChg>
      </pc:sldChg>
      <pc:sldChg chg="modSp mod">
        <pc:chgData name="Koksrud Andreas" userId="9d9beba6-c052-407a-8599-c781a677a996" providerId="ADAL" clId="{1FB09F4F-CFDF-4D24-98BE-1F875FA776D6}" dt="2021-11-18T09:24:15.644" v="115" actId="20577"/>
        <pc:sldMkLst>
          <pc:docMk/>
          <pc:sldMk cId="905136967" sldId="292"/>
        </pc:sldMkLst>
        <pc:spChg chg="mod">
          <ac:chgData name="Koksrud Andreas" userId="9d9beba6-c052-407a-8599-c781a677a996" providerId="ADAL" clId="{1FB09F4F-CFDF-4D24-98BE-1F875FA776D6}" dt="2021-11-18T09:24:15.644" v="115" actId="20577"/>
          <ac:spMkLst>
            <pc:docMk/>
            <pc:sldMk cId="905136967" sldId="292"/>
            <ac:spMk id="165" creationId="{00000000-0000-0000-0000-000000000000}"/>
          </ac:spMkLst>
        </pc:spChg>
      </pc:sldChg>
      <pc:sldChg chg="del">
        <pc:chgData name="Koksrud Andreas" userId="9d9beba6-c052-407a-8599-c781a677a996" providerId="ADAL" clId="{1FB09F4F-CFDF-4D24-98BE-1F875FA776D6}" dt="2021-11-18T09:24:47.597" v="116" actId="47"/>
        <pc:sldMkLst>
          <pc:docMk/>
          <pc:sldMk cId="76177616" sldId="297"/>
        </pc:sldMkLst>
      </pc:sldChg>
      <pc:sldChg chg="modSp mod">
        <pc:chgData name="Koksrud Andreas" userId="9d9beba6-c052-407a-8599-c781a677a996" providerId="ADAL" clId="{1FB09F4F-CFDF-4D24-98BE-1F875FA776D6}" dt="2021-11-18T09:25:37.252" v="123" actId="14100"/>
        <pc:sldMkLst>
          <pc:docMk/>
          <pc:sldMk cId="1764870061" sldId="302"/>
        </pc:sldMkLst>
        <pc:picChg chg="mod">
          <ac:chgData name="Koksrud Andreas" userId="9d9beba6-c052-407a-8599-c781a677a996" providerId="ADAL" clId="{1FB09F4F-CFDF-4D24-98BE-1F875FA776D6}" dt="2021-11-18T09:25:37.252" v="123" actId="14100"/>
          <ac:picMkLst>
            <pc:docMk/>
            <pc:sldMk cId="1764870061" sldId="302"/>
            <ac:picMk id="188" creationId="{00000000-0000-0000-0000-000000000000}"/>
          </ac:picMkLst>
        </pc:picChg>
      </pc:sldChg>
      <pc:sldChg chg="addSp delSp modSp mod">
        <pc:chgData name="Koksrud Andreas" userId="9d9beba6-c052-407a-8599-c781a677a996" providerId="ADAL" clId="{1FB09F4F-CFDF-4D24-98BE-1F875FA776D6}" dt="2021-11-18T09:25:26.152" v="121" actId="1076"/>
        <pc:sldMkLst>
          <pc:docMk/>
          <pc:sldMk cId="1114236349" sldId="303"/>
        </pc:sldMkLst>
        <pc:spChg chg="add del mod">
          <ac:chgData name="Koksrud Andreas" userId="9d9beba6-c052-407a-8599-c781a677a996" providerId="ADAL" clId="{1FB09F4F-CFDF-4D24-98BE-1F875FA776D6}" dt="2021-11-18T09:25:24.462" v="120" actId="478"/>
          <ac:spMkLst>
            <pc:docMk/>
            <pc:sldMk cId="1114236349" sldId="303"/>
            <ac:spMk id="3" creationId="{D12929B9-1979-4D99-B545-C1E824AD7993}"/>
          </ac:spMkLst>
        </pc:spChg>
        <pc:picChg chg="add mod">
          <ac:chgData name="Koksrud Andreas" userId="9d9beba6-c052-407a-8599-c781a677a996" providerId="ADAL" clId="{1FB09F4F-CFDF-4D24-98BE-1F875FA776D6}" dt="2021-11-18T09:25:26.152" v="121" actId="1076"/>
          <ac:picMkLst>
            <pc:docMk/>
            <pc:sldMk cId="1114236349" sldId="303"/>
            <ac:picMk id="9" creationId="{3B51429A-6032-4C86-BAE9-B4F97F3989C3}"/>
          </ac:picMkLst>
        </pc:picChg>
        <pc:picChg chg="del">
          <ac:chgData name="Koksrud Andreas" userId="9d9beba6-c052-407a-8599-c781a677a996" providerId="ADAL" clId="{1FB09F4F-CFDF-4D24-98BE-1F875FA776D6}" dt="2021-11-18T09:25:19.095" v="117" actId="478"/>
          <ac:picMkLst>
            <pc:docMk/>
            <pc:sldMk cId="1114236349" sldId="303"/>
            <ac:picMk id="188" creationId="{00000000-0000-0000-0000-000000000000}"/>
          </ac:picMkLst>
        </pc:picChg>
      </pc:sldChg>
      <pc:sldChg chg="modSp mod">
        <pc:chgData name="Koksrud Andreas" userId="9d9beba6-c052-407a-8599-c781a677a996" providerId="ADAL" clId="{1FB09F4F-CFDF-4D24-98BE-1F875FA776D6}" dt="2021-11-18T09:37:18.697" v="135" actId="14100"/>
        <pc:sldMkLst>
          <pc:docMk/>
          <pc:sldMk cId="2366142093" sldId="304"/>
        </pc:sldMkLst>
        <pc:spChg chg="mod ord">
          <ac:chgData name="Koksrud Andreas" userId="9d9beba6-c052-407a-8599-c781a677a996" providerId="ADAL" clId="{1FB09F4F-CFDF-4D24-98BE-1F875FA776D6}" dt="2021-11-18T09:37:09.890" v="134" actId="166"/>
          <ac:spMkLst>
            <pc:docMk/>
            <pc:sldMk cId="2366142093" sldId="304"/>
            <ac:spMk id="181" creationId="{00000000-0000-0000-0000-000000000000}"/>
          </ac:spMkLst>
        </pc:spChg>
        <pc:picChg chg="mod">
          <ac:chgData name="Koksrud Andreas" userId="9d9beba6-c052-407a-8599-c781a677a996" providerId="ADAL" clId="{1FB09F4F-CFDF-4D24-98BE-1F875FA776D6}" dt="2021-11-18T09:37:18.697" v="135" actId="14100"/>
          <ac:picMkLst>
            <pc:docMk/>
            <pc:sldMk cId="2366142093" sldId="304"/>
            <ac:picMk id="7" creationId="{C84352A4-AB28-4476-8C99-36C151B2E1AB}"/>
          </ac:picMkLst>
        </pc:picChg>
      </pc:sldChg>
      <pc:sldChg chg="modSp del mod">
        <pc:chgData name="Koksrud Andreas" userId="9d9beba6-c052-407a-8599-c781a677a996" providerId="ADAL" clId="{1FB09F4F-CFDF-4D24-98BE-1F875FA776D6}" dt="2021-11-18T09:37:31.415" v="136" actId="47"/>
        <pc:sldMkLst>
          <pc:docMk/>
          <pc:sldMk cId="2056271996" sldId="305"/>
        </pc:sldMkLst>
        <pc:spChg chg="mod">
          <ac:chgData name="Koksrud Andreas" userId="9d9beba6-c052-407a-8599-c781a677a996" providerId="ADAL" clId="{1FB09F4F-CFDF-4D24-98BE-1F875FA776D6}" dt="2021-11-18T09:36:43.542" v="124" actId="21"/>
          <ac:spMkLst>
            <pc:docMk/>
            <pc:sldMk cId="2056271996" sldId="305"/>
            <ac:spMk id="181" creationId="{00000000-0000-0000-0000-000000000000}"/>
          </ac:spMkLst>
        </pc:spChg>
      </pc:sldChg>
      <pc:sldChg chg="del">
        <pc:chgData name="Koksrud Andreas" userId="9d9beba6-c052-407a-8599-c781a677a996" providerId="ADAL" clId="{1FB09F4F-CFDF-4D24-98BE-1F875FA776D6}" dt="2021-11-18T09:37:51.630" v="137" actId="47"/>
        <pc:sldMkLst>
          <pc:docMk/>
          <pc:sldMk cId="2598687135" sldId="307"/>
        </pc:sldMkLst>
      </pc:sldChg>
      <pc:sldChg chg="del">
        <pc:chgData name="Koksrud Andreas" userId="9d9beba6-c052-407a-8599-c781a677a996" providerId="ADAL" clId="{1FB09F4F-CFDF-4D24-98BE-1F875FA776D6}" dt="2021-11-18T09:38:01.886" v="138" actId="47"/>
        <pc:sldMkLst>
          <pc:docMk/>
          <pc:sldMk cId="2356507422" sldId="308"/>
        </pc:sldMkLst>
      </pc:sldChg>
      <pc:sldChg chg="del">
        <pc:chgData name="Koksrud Andreas" userId="9d9beba6-c052-407a-8599-c781a677a996" providerId="ADAL" clId="{1FB09F4F-CFDF-4D24-98BE-1F875FA776D6}" dt="2021-11-18T09:38:03.749" v="139" actId="47"/>
        <pc:sldMkLst>
          <pc:docMk/>
          <pc:sldMk cId="1079619010" sldId="309"/>
        </pc:sldMkLst>
      </pc:sldChg>
      <pc:sldChg chg="del">
        <pc:chgData name="Koksrud Andreas" userId="9d9beba6-c052-407a-8599-c781a677a996" providerId="ADAL" clId="{1FB09F4F-CFDF-4D24-98BE-1F875FA776D6}" dt="2021-11-18T09:38:05.156" v="140" actId="47"/>
        <pc:sldMkLst>
          <pc:docMk/>
          <pc:sldMk cId="4090527258" sldId="310"/>
        </pc:sldMkLst>
      </pc:sldChg>
      <pc:sldChg chg="del">
        <pc:chgData name="Koksrud Andreas" userId="9d9beba6-c052-407a-8599-c781a677a996" providerId="ADAL" clId="{1FB09F4F-CFDF-4D24-98BE-1F875FA776D6}" dt="2021-11-18T09:38:58.024" v="141" actId="47"/>
        <pc:sldMkLst>
          <pc:docMk/>
          <pc:sldMk cId="2703300525" sldId="314"/>
        </pc:sldMkLst>
      </pc:sldChg>
      <pc:sldChg chg="ord">
        <pc:chgData name="Koksrud Andreas" userId="9d9beba6-c052-407a-8599-c781a677a996" providerId="ADAL" clId="{1FB09F4F-CFDF-4D24-98BE-1F875FA776D6}" dt="2021-11-18T09:40:23.608" v="156"/>
        <pc:sldMkLst>
          <pc:docMk/>
          <pc:sldMk cId="2314019208" sldId="315"/>
        </pc:sldMkLst>
      </pc:sldChg>
      <pc:sldChg chg="modSp mod">
        <pc:chgData name="Koksrud Andreas" userId="9d9beba6-c052-407a-8599-c781a677a996" providerId="ADAL" clId="{1FB09F4F-CFDF-4D24-98BE-1F875FA776D6}" dt="2021-11-18T11:13:08.601" v="2138" actId="20577"/>
        <pc:sldMkLst>
          <pc:docMk/>
          <pc:sldMk cId="541287524" sldId="316"/>
        </pc:sldMkLst>
        <pc:spChg chg="mod">
          <ac:chgData name="Koksrud Andreas" userId="9d9beba6-c052-407a-8599-c781a677a996" providerId="ADAL" clId="{1FB09F4F-CFDF-4D24-98BE-1F875FA776D6}" dt="2021-11-18T09:40:30.273" v="157" actId="6549"/>
          <ac:spMkLst>
            <pc:docMk/>
            <pc:sldMk cId="541287524" sldId="316"/>
            <ac:spMk id="180" creationId="{00000000-0000-0000-0000-000000000000}"/>
          </ac:spMkLst>
        </pc:spChg>
        <pc:spChg chg="mod">
          <ac:chgData name="Koksrud Andreas" userId="9d9beba6-c052-407a-8599-c781a677a996" providerId="ADAL" clId="{1FB09F4F-CFDF-4D24-98BE-1F875FA776D6}" dt="2021-11-18T11:13:08.601" v="2138" actId="20577"/>
          <ac:spMkLst>
            <pc:docMk/>
            <pc:sldMk cId="541287524" sldId="316"/>
            <ac:spMk id="181" creationId="{00000000-0000-0000-0000-000000000000}"/>
          </ac:spMkLst>
        </pc:spChg>
      </pc:sldChg>
      <pc:sldChg chg="del">
        <pc:chgData name="Koksrud Andreas" userId="9d9beba6-c052-407a-8599-c781a677a996" providerId="ADAL" clId="{1FB09F4F-CFDF-4D24-98BE-1F875FA776D6}" dt="2021-11-18T09:39:23.658" v="143" actId="47"/>
        <pc:sldMkLst>
          <pc:docMk/>
          <pc:sldMk cId="3743851044" sldId="317"/>
        </pc:sldMkLst>
      </pc:sldChg>
      <pc:sldChg chg="del">
        <pc:chgData name="Koksrud Andreas" userId="9d9beba6-c052-407a-8599-c781a677a996" providerId="ADAL" clId="{1FB09F4F-CFDF-4D24-98BE-1F875FA776D6}" dt="2021-11-18T09:39:21.851" v="142" actId="47"/>
        <pc:sldMkLst>
          <pc:docMk/>
          <pc:sldMk cId="3642303867" sldId="318"/>
        </pc:sldMkLst>
      </pc:sldChg>
      <pc:sldChg chg="del">
        <pc:chgData name="Koksrud Andreas" userId="9d9beba6-c052-407a-8599-c781a677a996" providerId="ADAL" clId="{1FB09F4F-CFDF-4D24-98BE-1F875FA776D6}" dt="2021-11-18T09:39:25.360" v="144" actId="47"/>
        <pc:sldMkLst>
          <pc:docMk/>
          <pc:sldMk cId="4282291855" sldId="319"/>
        </pc:sldMkLst>
      </pc:sldChg>
      <pc:sldChg chg="del">
        <pc:chgData name="Koksrud Andreas" userId="9d9beba6-c052-407a-8599-c781a677a996" providerId="ADAL" clId="{1FB09F4F-CFDF-4D24-98BE-1F875FA776D6}" dt="2021-11-18T09:39:27.242" v="145" actId="47"/>
        <pc:sldMkLst>
          <pc:docMk/>
          <pc:sldMk cId="1943756776" sldId="320"/>
        </pc:sldMkLst>
      </pc:sldChg>
      <pc:sldChg chg="del">
        <pc:chgData name="Koksrud Andreas" userId="9d9beba6-c052-407a-8599-c781a677a996" providerId="ADAL" clId="{1FB09F4F-CFDF-4D24-98BE-1F875FA776D6}" dt="2021-11-18T09:39:28.412" v="146" actId="47"/>
        <pc:sldMkLst>
          <pc:docMk/>
          <pc:sldMk cId="2193397925" sldId="321"/>
        </pc:sldMkLst>
      </pc:sldChg>
      <pc:sldChg chg="del">
        <pc:chgData name="Koksrud Andreas" userId="9d9beba6-c052-407a-8599-c781a677a996" providerId="ADAL" clId="{1FB09F4F-CFDF-4D24-98BE-1F875FA776D6}" dt="2021-11-18T09:39:33.546" v="147" actId="47"/>
        <pc:sldMkLst>
          <pc:docMk/>
          <pc:sldMk cId="3233079612" sldId="322"/>
        </pc:sldMkLst>
      </pc:sldChg>
      <pc:sldChg chg="del">
        <pc:chgData name="Koksrud Andreas" userId="9d9beba6-c052-407a-8599-c781a677a996" providerId="ADAL" clId="{1FB09F4F-CFDF-4D24-98BE-1F875FA776D6}" dt="2021-11-18T09:39:35.834" v="148" actId="47"/>
        <pc:sldMkLst>
          <pc:docMk/>
          <pc:sldMk cId="1874744215" sldId="323"/>
        </pc:sldMkLst>
      </pc:sldChg>
      <pc:sldChg chg="del">
        <pc:chgData name="Koksrud Andreas" userId="9d9beba6-c052-407a-8599-c781a677a996" providerId="ADAL" clId="{1FB09F4F-CFDF-4D24-98BE-1F875FA776D6}" dt="2021-11-18T09:39:36.741" v="149" actId="47"/>
        <pc:sldMkLst>
          <pc:docMk/>
          <pc:sldMk cId="3593672304" sldId="324"/>
        </pc:sldMkLst>
      </pc:sldChg>
      <pc:sldChg chg="del">
        <pc:chgData name="Koksrud Andreas" userId="9d9beba6-c052-407a-8599-c781a677a996" providerId="ADAL" clId="{1FB09F4F-CFDF-4D24-98BE-1F875FA776D6}" dt="2021-11-18T09:39:38.183" v="150" actId="47"/>
        <pc:sldMkLst>
          <pc:docMk/>
          <pc:sldMk cId="2313639849" sldId="325"/>
        </pc:sldMkLst>
      </pc:sldChg>
      <pc:sldChg chg="del">
        <pc:chgData name="Koksrud Andreas" userId="9d9beba6-c052-407a-8599-c781a677a996" providerId="ADAL" clId="{1FB09F4F-CFDF-4D24-98BE-1F875FA776D6}" dt="2021-11-18T09:39:38.767" v="151" actId="47"/>
        <pc:sldMkLst>
          <pc:docMk/>
          <pc:sldMk cId="519232677" sldId="326"/>
        </pc:sldMkLst>
      </pc:sldChg>
      <pc:sldChg chg="del">
        <pc:chgData name="Koksrud Andreas" userId="9d9beba6-c052-407a-8599-c781a677a996" providerId="ADAL" clId="{1FB09F4F-CFDF-4D24-98BE-1F875FA776D6}" dt="2021-11-18T09:39:40.267" v="152" actId="47"/>
        <pc:sldMkLst>
          <pc:docMk/>
          <pc:sldMk cId="2590330072" sldId="327"/>
        </pc:sldMkLst>
      </pc:sldChg>
      <pc:sldChg chg="modSp mod">
        <pc:chgData name="Koksrud Andreas" userId="9d9beba6-c052-407a-8599-c781a677a996" providerId="ADAL" clId="{1FB09F4F-CFDF-4D24-98BE-1F875FA776D6}" dt="2021-11-18T17:20:51.311" v="2717" actId="20577"/>
        <pc:sldMkLst>
          <pc:docMk/>
          <pc:sldMk cId="697137886" sldId="679"/>
        </pc:sldMkLst>
        <pc:spChg chg="mod">
          <ac:chgData name="Koksrud Andreas" userId="9d9beba6-c052-407a-8599-c781a677a996" providerId="ADAL" clId="{1FB09F4F-CFDF-4D24-98BE-1F875FA776D6}" dt="2021-11-18T17:20:51.311" v="2717" actId="20577"/>
          <ac:spMkLst>
            <pc:docMk/>
            <pc:sldMk cId="697137886" sldId="679"/>
            <ac:spMk id="3" creationId="{00000000-0000-0000-0000-000000000000}"/>
          </ac:spMkLst>
        </pc:spChg>
      </pc:sldChg>
      <pc:sldChg chg="modSp mod">
        <pc:chgData name="Koksrud Andreas" userId="9d9beba6-c052-407a-8599-c781a677a996" providerId="ADAL" clId="{1FB09F4F-CFDF-4D24-98BE-1F875FA776D6}" dt="2021-11-18T09:25:32.026" v="122" actId="14100"/>
        <pc:sldMkLst>
          <pc:docMk/>
          <pc:sldMk cId="1184925497" sldId="732"/>
        </pc:sldMkLst>
        <pc:picChg chg="mod">
          <ac:chgData name="Koksrud Andreas" userId="9d9beba6-c052-407a-8599-c781a677a996" providerId="ADAL" clId="{1FB09F4F-CFDF-4D24-98BE-1F875FA776D6}" dt="2021-11-18T09:25:32.026" v="122" actId="14100"/>
          <ac:picMkLst>
            <pc:docMk/>
            <pc:sldMk cId="1184925497" sldId="732"/>
            <ac:picMk id="3" creationId="{F6EAD927-657C-4A55-A402-716F48D98067}"/>
          </ac:picMkLst>
        </pc:picChg>
      </pc:sldChg>
      <pc:sldChg chg="addSp delSp modSp add mod">
        <pc:chgData name="Koksrud Andreas" userId="9d9beba6-c052-407a-8599-c781a677a996" providerId="ADAL" clId="{1FB09F4F-CFDF-4D24-98BE-1F875FA776D6}" dt="2021-11-18T09:21:12.102" v="64" actId="1076"/>
        <pc:sldMkLst>
          <pc:docMk/>
          <pc:sldMk cId="827763474" sldId="734"/>
        </pc:sldMkLst>
        <pc:spChg chg="add del mod">
          <ac:chgData name="Koksrud Andreas" userId="9d9beba6-c052-407a-8599-c781a677a996" providerId="ADAL" clId="{1FB09F4F-CFDF-4D24-98BE-1F875FA776D6}" dt="2021-11-18T09:20:22.919" v="53" actId="478"/>
          <ac:spMkLst>
            <pc:docMk/>
            <pc:sldMk cId="827763474" sldId="734"/>
            <ac:spMk id="3" creationId="{0AEC7504-00DD-4041-9F9E-C7EADF77911D}"/>
          </ac:spMkLst>
        </pc:spChg>
        <pc:spChg chg="add del mod">
          <ac:chgData name="Koksrud Andreas" userId="9d9beba6-c052-407a-8599-c781a677a996" providerId="ADAL" clId="{1FB09F4F-CFDF-4D24-98BE-1F875FA776D6}" dt="2021-11-18T09:20:20.456" v="52" actId="478"/>
          <ac:spMkLst>
            <pc:docMk/>
            <pc:sldMk cId="827763474" sldId="734"/>
            <ac:spMk id="6" creationId="{53C44B02-7E8C-429B-9E61-819608326DF4}"/>
          </ac:spMkLst>
        </pc:spChg>
        <pc:spChg chg="add del mod">
          <ac:chgData name="Koksrud Andreas" userId="9d9beba6-c052-407a-8599-c781a677a996" providerId="ADAL" clId="{1FB09F4F-CFDF-4D24-98BE-1F875FA776D6}" dt="2021-11-18T09:20:20.456" v="52" actId="478"/>
          <ac:spMkLst>
            <pc:docMk/>
            <pc:sldMk cId="827763474" sldId="734"/>
            <ac:spMk id="110" creationId="{06A7A0C7-564F-4B0D-B3F4-2A5F8D707FB7}"/>
          </ac:spMkLst>
        </pc:spChg>
        <pc:spChg chg="mod">
          <ac:chgData name="Koksrud Andreas" userId="9d9beba6-c052-407a-8599-c781a677a996" providerId="ADAL" clId="{1FB09F4F-CFDF-4D24-98BE-1F875FA776D6}" dt="2021-11-18T09:18:57.971" v="23" actId="20577"/>
          <ac:spMkLst>
            <pc:docMk/>
            <pc:sldMk cId="827763474" sldId="734"/>
            <ac:spMk id="165" creationId="{00000000-0000-0000-0000-000000000000}"/>
          </ac:spMkLst>
        </pc:spChg>
        <pc:picChg chg="del">
          <ac:chgData name="Koksrud Andreas" userId="9d9beba6-c052-407a-8599-c781a677a996" providerId="ADAL" clId="{1FB09F4F-CFDF-4D24-98BE-1F875FA776D6}" dt="2021-11-18T09:20:10.426" v="48" actId="478"/>
          <ac:picMkLst>
            <pc:docMk/>
            <pc:sldMk cId="827763474" sldId="734"/>
            <ac:picMk id="5" creationId="{CA88655F-0FB7-47AB-A632-67B960CE25E9}"/>
          </ac:picMkLst>
        </pc:picChg>
        <pc:picChg chg="add del mod">
          <ac:chgData name="Koksrud Andreas" userId="9d9beba6-c052-407a-8599-c781a677a996" providerId="ADAL" clId="{1FB09F4F-CFDF-4D24-98BE-1F875FA776D6}" dt="2021-11-18T09:20:50.152" v="59" actId="478"/>
          <ac:picMkLst>
            <pc:docMk/>
            <pc:sldMk cId="827763474" sldId="734"/>
            <ac:picMk id="8" creationId="{A2B724E5-4021-4E6B-9E83-E92C33164BE0}"/>
          </ac:picMkLst>
        </pc:picChg>
        <pc:picChg chg="add mod">
          <ac:chgData name="Koksrud Andreas" userId="9d9beba6-c052-407a-8599-c781a677a996" providerId="ADAL" clId="{1FB09F4F-CFDF-4D24-98BE-1F875FA776D6}" dt="2021-11-18T09:21:12.102" v="64" actId="1076"/>
          <ac:picMkLst>
            <pc:docMk/>
            <pc:sldMk cId="827763474" sldId="734"/>
            <ac:picMk id="10" creationId="{F935734D-5083-4099-989F-C411B2C47689}"/>
          </ac:picMkLst>
        </pc:picChg>
      </pc:sldChg>
      <pc:sldChg chg="modSp add del mod">
        <pc:chgData name="Koksrud Andreas" userId="9d9beba6-c052-407a-8599-c781a677a996" providerId="ADAL" clId="{1FB09F4F-CFDF-4D24-98BE-1F875FA776D6}" dt="2021-11-18T11:16:02.827" v="2715" actId="47"/>
        <pc:sldMkLst>
          <pc:docMk/>
          <pc:sldMk cId="676036647" sldId="735"/>
        </pc:sldMkLst>
        <pc:spChg chg="mod">
          <ac:chgData name="Koksrud Andreas" userId="9d9beba6-c052-407a-8599-c781a677a996" providerId="ADAL" clId="{1FB09F4F-CFDF-4D24-98BE-1F875FA776D6}" dt="2021-11-18T09:40:17.767" v="154" actId="6549"/>
          <ac:spMkLst>
            <pc:docMk/>
            <pc:sldMk cId="676036647" sldId="735"/>
            <ac:spMk id="180" creationId="{00000000-0000-0000-0000-000000000000}"/>
          </ac:spMkLst>
        </pc:spChg>
        <pc:spChg chg="mod">
          <ac:chgData name="Koksrud Andreas" userId="9d9beba6-c052-407a-8599-c781a677a996" providerId="ADAL" clId="{1FB09F4F-CFDF-4D24-98BE-1F875FA776D6}" dt="2021-11-18T09:41:39.361" v="307" actId="6549"/>
          <ac:spMkLst>
            <pc:docMk/>
            <pc:sldMk cId="676036647" sldId="735"/>
            <ac:spMk id="181" creationId="{00000000-0000-0000-0000-000000000000}"/>
          </ac:spMkLst>
        </pc:spChg>
      </pc:sldChg>
      <pc:sldChg chg="modSp add mod">
        <pc:chgData name="Koksrud Andreas" userId="9d9beba6-c052-407a-8599-c781a677a996" providerId="ADAL" clId="{1FB09F4F-CFDF-4D24-98BE-1F875FA776D6}" dt="2021-11-18T11:15:24.318" v="2710" actId="20577"/>
        <pc:sldMkLst>
          <pc:docMk/>
          <pc:sldMk cId="1210415694" sldId="736"/>
        </pc:sldMkLst>
        <pc:spChg chg="mod">
          <ac:chgData name="Koksrud Andreas" userId="9d9beba6-c052-407a-8599-c781a677a996" providerId="ADAL" clId="{1FB09F4F-CFDF-4D24-98BE-1F875FA776D6}" dt="2021-11-18T11:13:26.857" v="2168" actId="20577"/>
          <ac:spMkLst>
            <pc:docMk/>
            <pc:sldMk cId="1210415694" sldId="736"/>
            <ac:spMk id="126" creationId="{BD2D9D3E-0A1E-4AC3-979E-48547F484027}"/>
          </ac:spMkLst>
        </pc:spChg>
        <pc:spChg chg="mod">
          <ac:chgData name="Koksrud Andreas" userId="9d9beba6-c052-407a-8599-c781a677a996" providerId="ADAL" clId="{1FB09F4F-CFDF-4D24-98BE-1F875FA776D6}" dt="2021-11-18T11:15:24.318" v="2710" actId="20577"/>
          <ac:spMkLst>
            <pc:docMk/>
            <pc:sldMk cId="1210415694" sldId="736"/>
            <ac:spMk id="181" creationId="{00000000-0000-0000-0000-000000000000}"/>
          </ac:spMkLst>
        </pc:spChg>
      </pc:sldChg>
      <pc:sldChg chg="modSp add mod">
        <pc:chgData name="Koksrud Andreas" userId="9d9beba6-c052-407a-8599-c781a677a996" providerId="ADAL" clId="{1FB09F4F-CFDF-4D24-98BE-1F875FA776D6}" dt="2021-11-18T11:12:04.924" v="2079" actId="15"/>
        <pc:sldMkLst>
          <pc:docMk/>
          <pc:sldMk cId="2671092135" sldId="737"/>
        </pc:sldMkLst>
        <pc:spChg chg="mod">
          <ac:chgData name="Koksrud Andreas" userId="9d9beba6-c052-407a-8599-c781a677a996" providerId="ADAL" clId="{1FB09F4F-CFDF-4D24-98BE-1F875FA776D6}" dt="2021-11-18T10:26:22.564" v="312"/>
          <ac:spMkLst>
            <pc:docMk/>
            <pc:sldMk cId="2671092135" sldId="737"/>
            <ac:spMk id="126" creationId="{BD2D9D3E-0A1E-4AC3-979E-48547F484027}"/>
          </ac:spMkLst>
        </pc:spChg>
        <pc:spChg chg="mod">
          <ac:chgData name="Koksrud Andreas" userId="9d9beba6-c052-407a-8599-c781a677a996" providerId="ADAL" clId="{1FB09F4F-CFDF-4D24-98BE-1F875FA776D6}" dt="2021-11-18T11:12:04.924" v="2079" actId="15"/>
          <ac:spMkLst>
            <pc:docMk/>
            <pc:sldMk cId="2671092135" sldId="737"/>
            <ac:spMk id="181" creationId="{00000000-0000-0000-0000-000000000000}"/>
          </ac:spMkLst>
        </pc:spChg>
      </pc:sldChg>
      <pc:sldChg chg="modSp add mod ord">
        <pc:chgData name="Koksrud Andreas" userId="9d9beba6-c052-407a-8599-c781a677a996" providerId="ADAL" clId="{1FB09F4F-CFDF-4D24-98BE-1F875FA776D6}" dt="2021-11-18T10:53:52.939" v="1690" actId="20577"/>
        <pc:sldMkLst>
          <pc:docMk/>
          <pc:sldMk cId="862304365" sldId="738"/>
        </pc:sldMkLst>
        <pc:spChg chg="mod">
          <ac:chgData name="Koksrud Andreas" userId="9d9beba6-c052-407a-8599-c781a677a996" providerId="ADAL" clId="{1FB09F4F-CFDF-4D24-98BE-1F875FA776D6}" dt="2021-11-18T10:26:48.294" v="327"/>
          <ac:spMkLst>
            <pc:docMk/>
            <pc:sldMk cId="862304365" sldId="738"/>
            <ac:spMk id="126" creationId="{BD2D9D3E-0A1E-4AC3-979E-48547F484027}"/>
          </ac:spMkLst>
        </pc:spChg>
        <pc:spChg chg="mod">
          <ac:chgData name="Koksrud Andreas" userId="9d9beba6-c052-407a-8599-c781a677a996" providerId="ADAL" clId="{1FB09F4F-CFDF-4D24-98BE-1F875FA776D6}" dt="2021-11-18T10:53:52.939" v="1690" actId="20577"/>
          <ac:spMkLst>
            <pc:docMk/>
            <pc:sldMk cId="862304365" sldId="738"/>
            <ac:spMk id="181" creationId="{00000000-0000-0000-0000-000000000000}"/>
          </ac:spMkLst>
        </pc:spChg>
      </pc:sldChg>
      <pc:sldChg chg="modSp add mod">
        <pc:chgData name="Koksrud Andreas" userId="9d9beba6-c052-407a-8599-c781a677a996" providerId="ADAL" clId="{1FB09F4F-CFDF-4D24-98BE-1F875FA776D6}" dt="2021-11-18T11:10:37.605" v="1906" actId="20577"/>
        <pc:sldMkLst>
          <pc:docMk/>
          <pc:sldMk cId="2173740" sldId="739"/>
        </pc:sldMkLst>
        <pc:spChg chg="mod">
          <ac:chgData name="Koksrud Andreas" userId="9d9beba6-c052-407a-8599-c781a677a996" providerId="ADAL" clId="{1FB09F4F-CFDF-4D24-98BE-1F875FA776D6}" dt="2021-11-18T11:10:37.605" v="1906" actId="20577"/>
          <ac:spMkLst>
            <pc:docMk/>
            <pc:sldMk cId="2173740" sldId="739"/>
            <ac:spMk id="181" creationId="{00000000-0000-0000-0000-000000000000}"/>
          </ac:spMkLst>
        </pc:spChg>
      </pc:sldChg>
      <pc:sldChg chg="addSp modSp add mod">
        <pc:chgData name="Koksrud Andreas" userId="9d9beba6-c052-407a-8599-c781a677a996" providerId="ADAL" clId="{1FB09F4F-CFDF-4D24-98BE-1F875FA776D6}" dt="2021-11-18T11:15:57.771" v="2714" actId="20577"/>
        <pc:sldMkLst>
          <pc:docMk/>
          <pc:sldMk cId="4010697748" sldId="740"/>
        </pc:sldMkLst>
        <pc:spChg chg="mod">
          <ac:chgData name="Koksrud Andreas" userId="9d9beba6-c052-407a-8599-c781a677a996" providerId="ADAL" clId="{1FB09F4F-CFDF-4D24-98BE-1F875FA776D6}" dt="2021-11-18T10:27:58.834" v="358" actId="20577"/>
          <ac:spMkLst>
            <pc:docMk/>
            <pc:sldMk cId="4010697748" sldId="740"/>
            <ac:spMk id="126" creationId="{BD2D9D3E-0A1E-4AC3-979E-48547F484027}"/>
          </ac:spMkLst>
        </pc:spChg>
        <pc:spChg chg="mod">
          <ac:chgData name="Koksrud Andreas" userId="9d9beba6-c052-407a-8599-c781a677a996" providerId="ADAL" clId="{1FB09F4F-CFDF-4D24-98BE-1F875FA776D6}" dt="2021-11-18T11:15:57.771" v="2714" actId="20577"/>
          <ac:spMkLst>
            <pc:docMk/>
            <pc:sldMk cId="4010697748" sldId="740"/>
            <ac:spMk id="181" creationId="{00000000-0000-0000-0000-000000000000}"/>
          </ac:spMkLst>
        </pc:spChg>
        <pc:picChg chg="add mod">
          <ac:chgData name="Koksrud Andreas" userId="9d9beba6-c052-407a-8599-c781a677a996" providerId="ADAL" clId="{1FB09F4F-CFDF-4D24-98BE-1F875FA776D6}" dt="2021-11-18T10:32:35.849" v="561" actId="1076"/>
          <ac:picMkLst>
            <pc:docMk/>
            <pc:sldMk cId="4010697748" sldId="740"/>
            <ac:picMk id="3" creationId="{C179D61B-1CCD-4557-BAB0-2D053E4E1C05}"/>
          </ac:picMkLst>
        </pc:picChg>
        <pc:picChg chg="add mod">
          <ac:chgData name="Koksrud Andreas" userId="9d9beba6-c052-407a-8599-c781a677a996" providerId="ADAL" clId="{1FB09F4F-CFDF-4D24-98BE-1F875FA776D6}" dt="2021-11-18T10:33:00.940" v="566" actId="1076"/>
          <ac:picMkLst>
            <pc:docMk/>
            <pc:sldMk cId="4010697748" sldId="740"/>
            <ac:picMk id="5" creationId="{904EC8A3-54AD-42F5-B11B-6DEBD75A17F6}"/>
          </ac:picMkLst>
        </pc:picChg>
      </pc:sldChg>
      <pc:sldChg chg="delSp modSp add mod">
        <pc:chgData name="Koksrud Andreas" userId="9d9beba6-c052-407a-8599-c781a677a996" providerId="ADAL" clId="{1FB09F4F-CFDF-4D24-98BE-1F875FA776D6}" dt="2021-11-18T10:36:14.180" v="976" actId="20577"/>
        <pc:sldMkLst>
          <pc:docMk/>
          <pc:sldMk cId="2876860209" sldId="741"/>
        </pc:sldMkLst>
        <pc:spChg chg="mod">
          <ac:chgData name="Koksrud Andreas" userId="9d9beba6-c052-407a-8599-c781a677a996" providerId="ADAL" clId="{1FB09F4F-CFDF-4D24-98BE-1F875FA776D6}" dt="2021-11-18T10:33:59.062" v="636" actId="20577"/>
          <ac:spMkLst>
            <pc:docMk/>
            <pc:sldMk cId="2876860209" sldId="741"/>
            <ac:spMk id="126" creationId="{BD2D9D3E-0A1E-4AC3-979E-48547F484027}"/>
          </ac:spMkLst>
        </pc:spChg>
        <pc:spChg chg="mod">
          <ac:chgData name="Koksrud Andreas" userId="9d9beba6-c052-407a-8599-c781a677a996" providerId="ADAL" clId="{1FB09F4F-CFDF-4D24-98BE-1F875FA776D6}" dt="2021-11-18T10:36:14.180" v="976" actId="20577"/>
          <ac:spMkLst>
            <pc:docMk/>
            <pc:sldMk cId="2876860209" sldId="741"/>
            <ac:spMk id="181" creationId="{00000000-0000-0000-0000-000000000000}"/>
          </ac:spMkLst>
        </pc:spChg>
        <pc:picChg chg="del">
          <ac:chgData name="Koksrud Andreas" userId="9d9beba6-c052-407a-8599-c781a677a996" providerId="ADAL" clId="{1FB09F4F-CFDF-4D24-98BE-1F875FA776D6}" dt="2021-11-18T10:34:05.133" v="638" actId="478"/>
          <ac:picMkLst>
            <pc:docMk/>
            <pc:sldMk cId="2876860209" sldId="741"/>
            <ac:picMk id="3" creationId="{C179D61B-1CCD-4557-BAB0-2D053E4E1C05}"/>
          </ac:picMkLst>
        </pc:picChg>
        <pc:picChg chg="del">
          <ac:chgData name="Koksrud Andreas" userId="9d9beba6-c052-407a-8599-c781a677a996" providerId="ADAL" clId="{1FB09F4F-CFDF-4D24-98BE-1F875FA776D6}" dt="2021-11-18T10:34:04.457" v="637" actId="478"/>
          <ac:picMkLst>
            <pc:docMk/>
            <pc:sldMk cId="2876860209" sldId="741"/>
            <ac:picMk id="5" creationId="{904EC8A3-54AD-42F5-B11B-6DEBD75A17F6}"/>
          </ac:picMkLst>
        </pc:picChg>
      </pc:sldChg>
      <pc:sldChg chg="addSp delSp modSp add mod">
        <pc:chgData name="Koksrud Andreas" userId="9d9beba6-c052-407a-8599-c781a677a996" providerId="ADAL" clId="{1FB09F4F-CFDF-4D24-98BE-1F875FA776D6}" dt="2021-11-18T11:09:42.333" v="1821" actId="14100"/>
        <pc:sldMkLst>
          <pc:docMk/>
          <pc:sldMk cId="587894895" sldId="742"/>
        </pc:sldMkLst>
        <pc:spChg chg="mod">
          <ac:chgData name="Koksrud Andreas" userId="9d9beba6-c052-407a-8599-c781a677a996" providerId="ADAL" clId="{1FB09F4F-CFDF-4D24-98BE-1F875FA776D6}" dt="2021-11-18T11:00:50.864" v="1814" actId="20577"/>
          <ac:spMkLst>
            <pc:docMk/>
            <pc:sldMk cId="587894895" sldId="742"/>
            <ac:spMk id="126" creationId="{BD2D9D3E-0A1E-4AC3-979E-48547F484027}"/>
          </ac:spMkLst>
        </pc:spChg>
        <pc:spChg chg="del mod">
          <ac:chgData name="Koksrud Andreas" userId="9d9beba6-c052-407a-8599-c781a677a996" providerId="ADAL" clId="{1FB09F4F-CFDF-4D24-98BE-1F875FA776D6}" dt="2021-11-18T11:09:27.270" v="1816"/>
          <ac:spMkLst>
            <pc:docMk/>
            <pc:sldMk cId="587894895" sldId="742"/>
            <ac:spMk id="181" creationId="{00000000-0000-0000-0000-000000000000}"/>
          </ac:spMkLst>
        </pc:spChg>
        <pc:picChg chg="add mod">
          <ac:chgData name="Koksrud Andreas" userId="9d9beba6-c052-407a-8599-c781a677a996" providerId="ADAL" clId="{1FB09F4F-CFDF-4D24-98BE-1F875FA776D6}" dt="2021-11-18T11:09:42.333" v="1821" actId="14100"/>
          <ac:picMkLst>
            <pc:docMk/>
            <pc:sldMk cId="587894895" sldId="742"/>
            <ac:picMk id="3" creationId="{E1077077-59D4-4E0F-9966-E3D778BA2A48}"/>
          </ac:picMkLst>
        </pc:picChg>
      </pc:sldChg>
      <pc:sldMasterChg chg="delSldLayout">
        <pc:chgData name="Koksrud Andreas" userId="9d9beba6-c052-407a-8599-c781a677a996" providerId="ADAL" clId="{1FB09F4F-CFDF-4D24-98BE-1F875FA776D6}" dt="2021-11-18T09:39:23.658" v="143" actId="47"/>
        <pc:sldMasterMkLst>
          <pc:docMk/>
          <pc:sldMasterMk cId="2615922609" sldId="2147483648"/>
        </pc:sldMasterMkLst>
        <pc:sldLayoutChg chg="del">
          <pc:chgData name="Koksrud Andreas" userId="9d9beba6-c052-407a-8599-c781a677a996" providerId="ADAL" clId="{1FB09F4F-CFDF-4D24-98BE-1F875FA776D6}" dt="2021-11-18T09:39:23.658" v="143" actId="47"/>
          <pc:sldLayoutMkLst>
            <pc:docMk/>
            <pc:sldMasterMk cId="2615922609" sldId="2147483648"/>
            <pc:sldLayoutMk cId="4177950706" sldId="2147483916"/>
          </pc:sldLayoutMkLst>
        </pc:sldLayoutChg>
      </pc:sldMasterChg>
    </pc:docChg>
  </pc:docChgLst>
  <pc:docChgLst>
    <pc:chgData name="Koksrud Andreas" userId="9d9beba6-c052-407a-8599-c781a677a996" providerId="ADAL" clId="{99DCF58A-61FD-4A82-B407-E5D0DF551B20}"/>
    <pc:docChg chg="undo custSel addSld delSld modSld sldOrd addSection delSection modSection">
      <pc:chgData name="Koksrud Andreas" userId="9d9beba6-c052-407a-8599-c781a677a996" providerId="ADAL" clId="{99DCF58A-61FD-4A82-B407-E5D0DF551B20}" dt="2024-01-09T05:44:07.475" v="5614" actId="20577"/>
      <pc:docMkLst>
        <pc:docMk/>
      </pc:docMkLst>
      <pc:sldChg chg="modSp mod">
        <pc:chgData name="Koksrud Andreas" userId="9d9beba6-c052-407a-8599-c781a677a996" providerId="ADAL" clId="{99DCF58A-61FD-4A82-B407-E5D0DF551B20}" dt="2023-12-23T13:41:56.035" v="76" actId="20577"/>
        <pc:sldMkLst>
          <pc:docMk/>
          <pc:sldMk cId="697137886" sldId="679"/>
        </pc:sldMkLst>
        <pc:spChg chg="mod">
          <ac:chgData name="Koksrud Andreas" userId="9d9beba6-c052-407a-8599-c781a677a996" providerId="ADAL" clId="{99DCF58A-61FD-4A82-B407-E5D0DF551B20}" dt="2023-12-23T13:41:50.114" v="75" actId="20577"/>
          <ac:spMkLst>
            <pc:docMk/>
            <pc:sldMk cId="697137886" sldId="679"/>
            <ac:spMk id="2" creationId="{00000000-0000-0000-0000-000000000000}"/>
          </ac:spMkLst>
        </pc:spChg>
        <pc:spChg chg="mod">
          <ac:chgData name="Koksrud Andreas" userId="9d9beba6-c052-407a-8599-c781a677a996" providerId="ADAL" clId="{99DCF58A-61FD-4A82-B407-E5D0DF551B20}" dt="2023-12-23T13:41:56.035" v="76" actId="20577"/>
          <ac:spMkLst>
            <pc:docMk/>
            <pc:sldMk cId="697137886" sldId="679"/>
            <ac:spMk id="3" creationId="{00000000-0000-0000-0000-000000000000}"/>
          </ac:spMkLst>
        </pc:spChg>
      </pc:sldChg>
      <pc:sldChg chg="modSp mod">
        <pc:chgData name="Koksrud Andreas" userId="9d9beba6-c052-407a-8599-c781a677a996" providerId="ADAL" clId="{99DCF58A-61FD-4A82-B407-E5D0DF551B20}" dt="2023-12-23T13:42:17.483" v="86" actId="6549"/>
        <pc:sldMkLst>
          <pc:docMk/>
          <pc:sldMk cId="2087783305" sldId="730"/>
        </pc:sldMkLst>
        <pc:spChg chg="mod">
          <ac:chgData name="Koksrud Andreas" userId="9d9beba6-c052-407a-8599-c781a677a996" providerId="ADAL" clId="{99DCF58A-61FD-4A82-B407-E5D0DF551B20}" dt="2023-12-23T13:42:17.483" v="86" actId="6549"/>
          <ac:spMkLst>
            <pc:docMk/>
            <pc:sldMk cId="2087783305" sldId="730"/>
            <ac:spMk id="2" creationId="{E83F8947-299D-4698-B80E-56B8E23125F0}"/>
          </ac:spMkLst>
        </pc:spChg>
      </pc:sldChg>
      <pc:sldChg chg="modSp mod">
        <pc:chgData name="Koksrud Andreas" userId="9d9beba6-c052-407a-8599-c781a677a996" providerId="ADAL" clId="{99DCF58A-61FD-4A82-B407-E5D0DF551B20}" dt="2023-12-23T13:50:26.250" v="861" actId="20577"/>
        <pc:sldMkLst>
          <pc:docMk/>
          <pc:sldMk cId="4184721091" sldId="775"/>
        </pc:sldMkLst>
        <pc:spChg chg="mod">
          <ac:chgData name="Koksrud Andreas" userId="9d9beba6-c052-407a-8599-c781a677a996" providerId="ADAL" clId="{99DCF58A-61FD-4A82-B407-E5D0DF551B20}" dt="2023-12-23T13:50:26.250" v="861" actId="20577"/>
          <ac:spMkLst>
            <pc:docMk/>
            <pc:sldMk cId="4184721091" sldId="775"/>
            <ac:spMk id="181" creationId="{00000000-0000-0000-0000-000000000000}"/>
          </ac:spMkLst>
        </pc:spChg>
      </pc:sldChg>
      <pc:sldChg chg="del">
        <pc:chgData name="Koksrud Andreas" userId="9d9beba6-c052-407a-8599-c781a677a996" providerId="ADAL" clId="{99DCF58A-61FD-4A82-B407-E5D0DF551B20}" dt="2023-12-23T17:02:56.444" v="1899" actId="47"/>
        <pc:sldMkLst>
          <pc:docMk/>
          <pc:sldMk cId="267941889" sldId="776"/>
        </pc:sldMkLst>
      </pc:sldChg>
      <pc:sldChg chg="del">
        <pc:chgData name="Koksrud Andreas" userId="9d9beba6-c052-407a-8599-c781a677a996" providerId="ADAL" clId="{99DCF58A-61FD-4A82-B407-E5D0DF551B20}" dt="2023-12-25T11:56:06.978" v="4626" actId="47"/>
        <pc:sldMkLst>
          <pc:docMk/>
          <pc:sldMk cId="3268319793" sldId="777"/>
        </pc:sldMkLst>
      </pc:sldChg>
      <pc:sldChg chg="del">
        <pc:chgData name="Koksrud Andreas" userId="9d9beba6-c052-407a-8599-c781a677a996" providerId="ADAL" clId="{99DCF58A-61FD-4A82-B407-E5D0DF551B20}" dt="2023-12-25T11:56:06.978" v="4626" actId="47"/>
        <pc:sldMkLst>
          <pc:docMk/>
          <pc:sldMk cId="2866642472" sldId="778"/>
        </pc:sldMkLst>
      </pc:sldChg>
      <pc:sldChg chg="del">
        <pc:chgData name="Koksrud Andreas" userId="9d9beba6-c052-407a-8599-c781a677a996" providerId="ADAL" clId="{99DCF58A-61FD-4A82-B407-E5D0DF551B20}" dt="2023-12-25T11:56:06.978" v="4626" actId="47"/>
        <pc:sldMkLst>
          <pc:docMk/>
          <pc:sldMk cId="2950788596" sldId="780"/>
        </pc:sldMkLst>
      </pc:sldChg>
      <pc:sldChg chg="del">
        <pc:chgData name="Koksrud Andreas" userId="9d9beba6-c052-407a-8599-c781a677a996" providerId="ADAL" clId="{99DCF58A-61FD-4A82-B407-E5D0DF551B20}" dt="2023-12-25T11:56:06.978" v="4626" actId="47"/>
        <pc:sldMkLst>
          <pc:docMk/>
          <pc:sldMk cId="1603511548" sldId="781"/>
        </pc:sldMkLst>
      </pc:sldChg>
      <pc:sldChg chg="del">
        <pc:chgData name="Koksrud Andreas" userId="9d9beba6-c052-407a-8599-c781a677a996" providerId="ADAL" clId="{99DCF58A-61FD-4A82-B407-E5D0DF551B20}" dt="2023-12-25T11:56:06.978" v="4626" actId="47"/>
        <pc:sldMkLst>
          <pc:docMk/>
          <pc:sldMk cId="1881751481" sldId="782"/>
        </pc:sldMkLst>
      </pc:sldChg>
      <pc:sldChg chg="del">
        <pc:chgData name="Koksrud Andreas" userId="9d9beba6-c052-407a-8599-c781a677a996" providerId="ADAL" clId="{99DCF58A-61FD-4A82-B407-E5D0DF551B20}" dt="2023-12-25T11:56:06.978" v="4626" actId="47"/>
        <pc:sldMkLst>
          <pc:docMk/>
          <pc:sldMk cId="1079463624" sldId="797"/>
        </pc:sldMkLst>
      </pc:sldChg>
      <pc:sldChg chg="delSp modSp mod">
        <pc:chgData name="Koksrud Andreas" userId="9d9beba6-c052-407a-8599-c781a677a996" providerId="ADAL" clId="{99DCF58A-61FD-4A82-B407-E5D0DF551B20}" dt="2023-12-23T17:05:15.932" v="2018" actId="478"/>
        <pc:sldMkLst>
          <pc:docMk/>
          <pc:sldMk cId="590634226" sldId="798"/>
        </pc:sldMkLst>
        <pc:spChg chg="del">
          <ac:chgData name="Koksrud Andreas" userId="9d9beba6-c052-407a-8599-c781a677a996" providerId="ADAL" clId="{99DCF58A-61FD-4A82-B407-E5D0DF551B20}" dt="2023-12-23T17:05:15.932" v="2018" actId="478"/>
          <ac:spMkLst>
            <pc:docMk/>
            <pc:sldMk cId="590634226" sldId="798"/>
            <ac:spMk id="2" creationId="{E5D5B057-1D39-AC88-396C-0D888288A2E9}"/>
          </ac:spMkLst>
        </pc:spChg>
        <pc:spChg chg="mod">
          <ac:chgData name="Koksrud Andreas" userId="9d9beba6-c052-407a-8599-c781a677a996" providerId="ADAL" clId="{99DCF58A-61FD-4A82-B407-E5D0DF551B20}" dt="2023-12-23T17:03:18.018" v="1931" actId="20577"/>
          <ac:spMkLst>
            <pc:docMk/>
            <pc:sldMk cId="590634226" sldId="798"/>
            <ac:spMk id="180" creationId="{00000000-0000-0000-0000-000000000000}"/>
          </ac:spMkLst>
        </pc:spChg>
        <pc:spChg chg="mod">
          <ac:chgData name="Koksrud Andreas" userId="9d9beba6-c052-407a-8599-c781a677a996" providerId="ADAL" clId="{99DCF58A-61FD-4A82-B407-E5D0DF551B20}" dt="2023-12-23T17:05:10.328" v="2017" actId="20577"/>
          <ac:spMkLst>
            <pc:docMk/>
            <pc:sldMk cId="590634226" sldId="798"/>
            <ac:spMk id="181" creationId="{00000000-0000-0000-0000-000000000000}"/>
          </ac:spMkLst>
        </pc:spChg>
        <pc:picChg chg="del">
          <ac:chgData name="Koksrud Andreas" userId="9d9beba6-c052-407a-8599-c781a677a996" providerId="ADAL" clId="{99DCF58A-61FD-4A82-B407-E5D0DF551B20}" dt="2023-12-23T17:04:11.161" v="1975" actId="478"/>
          <ac:picMkLst>
            <pc:docMk/>
            <pc:sldMk cId="590634226" sldId="798"/>
            <ac:picMk id="4" creationId="{3268E2CD-034A-0355-88E6-A9987142F20D}"/>
          </ac:picMkLst>
        </pc:picChg>
      </pc:sldChg>
      <pc:sldChg chg="del">
        <pc:chgData name="Koksrud Andreas" userId="9d9beba6-c052-407a-8599-c781a677a996" providerId="ADAL" clId="{99DCF58A-61FD-4A82-B407-E5D0DF551B20}" dt="2023-12-25T11:56:06.978" v="4626" actId="47"/>
        <pc:sldMkLst>
          <pc:docMk/>
          <pc:sldMk cId="1792322963" sldId="799"/>
        </pc:sldMkLst>
      </pc:sldChg>
      <pc:sldChg chg="modSp mod">
        <pc:chgData name="Koksrud Andreas" userId="9d9beba6-c052-407a-8599-c781a677a996" providerId="ADAL" clId="{99DCF58A-61FD-4A82-B407-E5D0DF551B20}" dt="2023-12-23T13:46:54.082" v="662" actId="20577"/>
        <pc:sldMkLst>
          <pc:docMk/>
          <pc:sldMk cId="2075912972" sldId="800"/>
        </pc:sldMkLst>
        <pc:spChg chg="mod">
          <ac:chgData name="Koksrud Andreas" userId="9d9beba6-c052-407a-8599-c781a677a996" providerId="ADAL" clId="{99DCF58A-61FD-4A82-B407-E5D0DF551B20}" dt="2023-12-23T13:46:54.082" v="662" actId="20577"/>
          <ac:spMkLst>
            <pc:docMk/>
            <pc:sldMk cId="2075912972" sldId="800"/>
            <ac:spMk id="4" creationId="{1F0030D3-C16D-0458-39A0-65E4C91CE228}"/>
          </ac:spMkLst>
        </pc:spChg>
        <pc:graphicFrameChg chg="modGraphic">
          <ac:chgData name="Koksrud Andreas" userId="9d9beba6-c052-407a-8599-c781a677a996" providerId="ADAL" clId="{99DCF58A-61FD-4A82-B407-E5D0DF551B20}" dt="2023-12-23T13:44:40.802" v="262" actId="20577"/>
          <ac:graphicFrameMkLst>
            <pc:docMk/>
            <pc:sldMk cId="2075912972" sldId="800"/>
            <ac:graphicFrameMk id="3" creationId="{9988BFF9-164F-39C7-5576-A1BE9BB1B8AA}"/>
          </ac:graphicFrameMkLst>
        </pc:graphicFrameChg>
      </pc:sldChg>
      <pc:sldChg chg="del">
        <pc:chgData name="Koksrud Andreas" userId="9d9beba6-c052-407a-8599-c781a677a996" providerId="ADAL" clId="{99DCF58A-61FD-4A82-B407-E5D0DF551B20}" dt="2023-12-25T11:56:06.978" v="4626" actId="47"/>
        <pc:sldMkLst>
          <pc:docMk/>
          <pc:sldMk cId="1498060418" sldId="802"/>
        </pc:sldMkLst>
      </pc:sldChg>
      <pc:sldChg chg="del">
        <pc:chgData name="Koksrud Andreas" userId="9d9beba6-c052-407a-8599-c781a677a996" providerId="ADAL" clId="{99DCF58A-61FD-4A82-B407-E5D0DF551B20}" dt="2023-12-25T11:56:06.978" v="4626" actId="47"/>
        <pc:sldMkLst>
          <pc:docMk/>
          <pc:sldMk cId="4143839114" sldId="803"/>
        </pc:sldMkLst>
      </pc:sldChg>
      <pc:sldChg chg="del">
        <pc:chgData name="Koksrud Andreas" userId="9d9beba6-c052-407a-8599-c781a677a996" providerId="ADAL" clId="{99DCF58A-61FD-4A82-B407-E5D0DF551B20}" dt="2023-12-25T11:55:47.592" v="4623" actId="47"/>
        <pc:sldMkLst>
          <pc:docMk/>
          <pc:sldMk cId="650945980" sldId="804"/>
        </pc:sldMkLst>
      </pc:sldChg>
      <pc:sldChg chg="addSp delSp modSp mod">
        <pc:chgData name="Koksrud Andreas" userId="9d9beba6-c052-407a-8599-c781a677a996" providerId="ADAL" clId="{99DCF58A-61FD-4A82-B407-E5D0DF551B20}" dt="2023-12-23T16:57:18.903" v="1803" actId="732"/>
        <pc:sldMkLst>
          <pc:docMk/>
          <pc:sldMk cId="2074140981" sldId="806"/>
        </pc:sldMkLst>
        <pc:spChg chg="add mod">
          <ac:chgData name="Koksrud Andreas" userId="9d9beba6-c052-407a-8599-c781a677a996" providerId="ADAL" clId="{99DCF58A-61FD-4A82-B407-E5D0DF551B20}" dt="2023-12-23T16:54:28.615" v="1792" actId="20577"/>
          <ac:spMkLst>
            <pc:docMk/>
            <pc:sldMk cId="2074140981" sldId="806"/>
            <ac:spMk id="2" creationId="{9796E8C1-5924-9DB3-B51B-75296717F89F}"/>
          </ac:spMkLst>
        </pc:spChg>
        <pc:spChg chg="mod">
          <ac:chgData name="Koksrud Andreas" userId="9d9beba6-c052-407a-8599-c781a677a996" providerId="ADAL" clId="{99DCF58A-61FD-4A82-B407-E5D0DF551B20}" dt="2023-12-23T16:49:15.453" v="1603" actId="20577"/>
          <ac:spMkLst>
            <pc:docMk/>
            <pc:sldMk cId="2074140981" sldId="806"/>
            <ac:spMk id="180" creationId="{00000000-0000-0000-0000-000000000000}"/>
          </ac:spMkLst>
        </pc:spChg>
        <pc:picChg chg="del">
          <ac:chgData name="Koksrud Andreas" userId="9d9beba6-c052-407a-8599-c781a677a996" providerId="ADAL" clId="{99DCF58A-61FD-4A82-B407-E5D0DF551B20}" dt="2023-12-23T16:48:44.945" v="1550" actId="478"/>
          <ac:picMkLst>
            <pc:docMk/>
            <pc:sldMk cId="2074140981" sldId="806"/>
            <ac:picMk id="3" creationId="{CD99786B-35E2-BD35-7C6B-DEDF65490D16}"/>
          </ac:picMkLst>
        </pc:picChg>
        <pc:picChg chg="add mod modCrop">
          <ac:chgData name="Koksrud Andreas" userId="9d9beba6-c052-407a-8599-c781a677a996" providerId="ADAL" clId="{99DCF58A-61FD-4A82-B407-E5D0DF551B20}" dt="2023-12-23T16:56:11.410" v="1795" actId="1076"/>
          <ac:picMkLst>
            <pc:docMk/>
            <pc:sldMk cId="2074140981" sldId="806"/>
            <ac:picMk id="5" creationId="{632AF46E-F399-6B2B-6C7D-7AC32B6F15B1}"/>
          </ac:picMkLst>
        </pc:picChg>
        <pc:picChg chg="add mod modCrop">
          <ac:chgData name="Koksrud Andreas" userId="9d9beba6-c052-407a-8599-c781a677a996" providerId="ADAL" clId="{99DCF58A-61FD-4A82-B407-E5D0DF551B20}" dt="2023-12-23T16:57:18.903" v="1803" actId="732"/>
          <ac:picMkLst>
            <pc:docMk/>
            <pc:sldMk cId="2074140981" sldId="806"/>
            <ac:picMk id="7" creationId="{3D52F378-4BF7-C53D-61E4-B2111DE11E58}"/>
          </ac:picMkLst>
        </pc:picChg>
      </pc:sldChg>
      <pc:sldChg chg="del">
        <pc:chgData name="Koksrud Andreas" userId="9d9beba6-c052-407a-8599-c781a677a996" providerId="ADAL" clId="{99DCF58A-61FD-4A82-B407-E5D0DF551B20}" dt="2023-12-23T17:02:46.402" v="1897" actId="47"/>
        <pc:sldMkLst>
          <pc:docMk/>
          <pc:sldMk cId="3317680748" sldId="807"/>
        </pc:sldMkLst>
      </pc:sldChg>
      <pc:sldChg chg="del">
        <pc:chgData name="Koksrud Andreas" userId="9d9beba6-c052-407a-8599-c781a677a996" providerId="ADAL" clId="{99DCF58A-61FD-4A82-B407-E5D0DF551B20}" dt="2023-12-23T17:02:48.958" v="1898" actId="47"/>
        <pc:sldMkLst>
          <pc:docMk/>
          <pc:sldMk cId="197388729" sldId="808"/>
        </pc:sldMkLst>
      </pc:sldChg>
      <pc:sldChg chg="addSp delSp modSp mod">
        <pc:chgData name="Koksrud Andreas" userId="9d9beba6-c052-407a-8599-c781a677a996" providerId="ADAL" clId="{99DCF58A-61FD-4A82-B407-E5D0DF551B20}" dt="2023-12-23T16:51:44.527" v="1615" actId="13822"/>
        <pc:sldMkLst>
          <pc:docMk/>
          <pc:sldMk cId="1335476865" sldId="813"/>
        </pc:sldMkLst>
        <pc:spChg chg="add mod">
          <ac:chgData name="Koksrud Andreas" userId="9d9beba6-c052-407a-8599-c781a677a996" providerId="ADAL" clId="{99DCF58A-61FD-4A82-B407-E5D0DF551B20}" dt="2023-12-23T16:45:38.756" v="1509" actId="6549"/>
          <ac:spMkLst>
            <pc:docMk/>
            <pc:sldMk cId="1335476865" sldId="813"/>
            <ac:spMk id="5" creationId="{4544DAF9-645F-44E3-08C5-45A5700AF33A}"/>
          </ac:spMkLst>
        </pc:spChg>
        <pc:spChg chg="add mod">
          <ac:chgData name="Koksrud Andreas" userId="9d9beba6-c052-407a-8599-c781a677a996" providerId="ADAL" clId="{99DCF58A-61FD-4A82-B407-E5D0DF551B20}" dt="2023-12-23T16:50:58.385" v="1612" actId="14100"/>
          <ac:spMkLst>
            <pc:docMk/>
            <pc:sldMk cId="1335476865" sldId="813"/>
            <ac:spMk id="6" creationId="{8CB466B1-5D8D-577F-167C-F0D8E426E805}"/>
          </ac:spMkLst>
        </pc:spChg>
        <pc:spChg chg="add mod">
          <ac:chgData name="Koksrud Andreas" userId="9d9beba6-c052-407a-8599-c781a677a996" providerId="ADAL" clId="{99DCF58A-61FD-4A82-B407-E5D0DF551B20}" dt="2023-12-23T16:50:50.293" v="1610" actId="14100"/>
          <ac:spMkLst>
            <pc:docMk/>
            <pc:sldMk cId="1335476865" sldId="813"/>
            <ac:spMk id="7" creationId="{0A2971D7-73A6-15C4-DF47-BE19C2977C19}"/>
          </ac:spMkLst>
        </pc:spChg>
        <pc:spChg chg="add mod">
          <ac:chgData name="Koksrud Andreas" userId="9d9beba6-c052-407a-8599-c781a677a996" providerId="ADAL" clId="{99DCF58A-61FD-4A82-B407-E5D0DF551B20}" dt="2023-12-23T16:50:54.028" v="1611" actId="14100"/>
          <ac:spMkLst>
            <pc:docMk/>
            <pc:sldMk cId="1335476865" sldId="813"/>
            <ac:spMk id="8" creationId="{BC37532E-4FDD-8095-35D0-D09AA5F7FFD9}"/>
          </ac:spMkLst>
        </pc:spChg>
        <pc:spChg chg="mod">
          <ac:chgData name="Koksrud Andreas" userId="9d9beba6-c052-407a-8599-c781a677a996" providerId="ADAL" clId="{99DCF58A-61FD-4A82-B407-E5D0DF551B20}" dt="2023-12-23T13:52:12.996" v="1034" actId="20577"/>
          <ac:spMkLst>
            <pc:docMk/>
            <pc:sldMk cId="1335476865" sldId="813"/>
            <ac:spMk id="180" creationId="{00000000-0000-0000-0000-000000000000}"/>
          </ac:spMkLst>
        </pc:spChg>
        <pc:picChg chg="del">
          <ac:chgData name="Koksrud Andreas" userId="9d9beba6-c052-407a-8599-c781a677a996" providerId="ADAL" clId="{99DCF58A-61FD-4A82-B407-E5D0DF551B20}" dt="2023-12-23T15:55:27.556" v="1035" actId="478"/>
          <ac:picMkLst>
            <pc:docMk/>
            <pc:sldMk cId="1335476865" sldId="813"/>
            <ac:picMk id="2" creationId="{6CD256E6-0C7C-B0D1-6B31-4088F40945C9}"/>
          </ac:picMkLst>
        </pc:picChg>
        <pc:picChg chg="del">
          <ac:chgData name="Koksrud Andreas" userId="9d9beba6-c052-407a-8599-c781a677a996" providerId="ADAL" clId="{99DCF58A-61FD-4A82-B407-E5D0DF551B20}" dt="2023-12-23T15:55:29.244" v="1036" actId="478"/>
          <ac:picMkLst>
            <pc:docMk/>
            <pc:sldMk cId="1335476865" sldId="813"/>
            <ac:picMk id="3" creationId="{057FBA2D-1860-A8AE-0DCA-82E5436510A4}"/>
          </ac:picMkLst>
        </pc:picChg>
        <pc:picChg chg="del">
          <ac:chgData name="Koksrud Andreas" userId="9d9beba6-c052-407a-8599-c781a677a996" providerId="ADAL" clId="{99DCF58A-61FD-4A82-B407-E5D0DF551B20}" dt="2023-12-23T15:55:30.854" v="1037" actId="478"/>
          <ac:picMkLst>
            <pc:docMk/>
            <pc:sldMk cId="1335476865" sldId="813"/>
            <ac:picMk id="4" creationId="{E555DF2B-41C1-BC0F-6C1E-AE908DB7088B}"/>
          </ac:picMkLst>
        </pc:picChg>
        <pc:picChg chg="add mod modCrop">
          <ac:chgData name="Koksrud Andreas" userId="9d9beba6-c052-407a-8599-c781a677a996" providerId="ADAL" clId="{99DCF58A-61FD-4A82-B407-E5D0DF551B20}" dt="2023-12-23T16:51:00.335" v="1613" actId="1076"/>
          <ac:picMkLst>
            <pc:docMk/>
            <pc:sldMk cId="1335476865" sldId="813"/>
            <ac:picMk id="10" creationId="{AA68FF74-1E71-8AC5-422F-D994FA0F2BEE}"/>
          </ac:picMkLst>
        </pc:picChg>
        <pc:cxnChg chg="add mod">
          <ac:chgData name="Koksrud Andreas" userId="9d9beba6-c052-407a-8599-c781a677a996" providerId="ADAL" clId="{99DCF58A-61FD-4A82-B407-E5D0DF551B20}" dt="2023-12-23T16:51:44.527" v="1615" actId="13822"/>
          <ac:cxnSpMkLst>
            <pc:docMk/>
            <pc:sldMk cId="1335476865" sldId="813"/>
            <ac:cxnSpMk id="12" creationId="{571881FC-D844-8847-6B92-E6A6B16E93ED}"/>
          </ac:cxnSpMkLst>
        </pc:cxnChg>
      </pc:sldChg>
      <pc:sldChg chg="del">
        <pc:chgData name="Koksrud Andreas" userId="9d9beba6-c052-407a-8599-c781a677a996" providerId="ADAL" clId="{99DCF58A-61FD-4A82-B407-E5D0DF551B20}" dt="2023-12-25T11:55:46.922" v="4622" actId="47"/>
        <pc:sldMkLst>
          <pc:docMk/>
          <pc:sldMk cId="248187023" sldId="814"/>
        </pc:sldMkLst>
      </pc:sldChg>
      <pc:sldChg chg="del">
        <pc:chgData name="Koksrud Andreas" userId="9d9beba6-c052-407a-8599-c781a677a996" providerId="ADAL" clId="{99DCF58A-61FD-4A82-B407-E5D0DF551B20}" dt="2023-12-25T11:55:48.894" v="4624" actId="47"/>
        <pc:sldMkLst>
          <pc:docMk/>
          <pc:sldMk cId="2920848915" sldId="815"/>
        </pc:sldMkLst>
      </pc:sldChg>
      <pc:sldChg chg="del">
        <pc:chgData name="Koksrud Andreas" userId="9d9beba6-c052-407a-8599-c781a677a996" providerId="ADAL" clId="{99DCF58A-61FD-4A82-B407-E5D0DF551B20}" dt="2023-12-25T11:55:49.889" v="4625" actId="47"/>
        <pc:sldMkLst>
          <pc:docMk/>
          <pc:sldMk cId="2825686732" sldId="816"/>
        </pc:sldMkLst>
      </pc:sldChg>
      <pc:sldChg chg="del">
        <pc:chgData name="Koksrud Andreas" userId="9d9beba6-c052-407a-8599-c781a677a996" providerId="ADAL" clId="{99DCF58A-61FD-4A82-B407-E5D0DF551B20}" dt="2023-12-25T11:56:06.978" v="4626" actId="47"/>
        <pc:sldMkLst>
          <pc:docMk/>
          <pc:sldMk cId="3012956304" sldId="817"/>
        </pc:sldMkLst>
      </pc:sldChg>
      <pc:sldChg chg="del">
        <pc:chgData name="Koksrud Andreas" userId="9d9beba6-c052-407a-8599-c781a677a996" providerId="ADAL" clId="{99DCF58A-61FD-4A82-B407-E5D0DF551B20}" dt="2023-12-25T11:56:06.978" v="4626" actId="47"/>
        <pc:sldMkLst>
          <pc:docMk/>
          <pc:sldMk cId="958133851" sldId="818"/>
        </pc:sldMkLst>
      </pc:sldChg>
      <pc:sldChg chg="del">
        <pc:chgData name="Koksrud Andreas" userId="9d9beba6-c052-407a-8599-c781a677a996" providerId="ADAL" clId="{99DCF58A-61FD-4A82-B407-E5D0DF551B20}" dt="2023-12-25T11:56:06.978" v="4626" actId="47"/>
        <pc:sldMkLst>
          <pc:docMk/>
          <pc:sldMk cId="3123567294" sldId="819"/>
        </pc:sldMkLst>
      </pc:sldChg>
      <pc:sldChg chg="del">
        <pc:chgData name="Koksrud Andreas" userId="9d9beba6-c052-407a-8599-c781a677a996" providerId="ADAL" clId="{99DCF58A-61FD-4A82-B407-E5D0DF551B20}" dt="2023-12-25T11:56:06.978" v="4626" actId="47"/>
        <pc:sldMkLst>
          <pc:docMk/>
          <pc:sldMk cId="2810975730" sldId="820"/>
        </pc:sldMkLst>
      </pc:sldChg>
      <pc:sldChg chg="del">
        <pc:chgData name="Koksrud Andreas" userId="9d9beba6-c052-407a-8599-c781a677a996" providerId="ADAL" clId="{99DCF58A-61FD-4A82-B407-E5D0DF551B20}" dt="2023-12-25T11:56:06.978" v="4626" actId="47"/>
        <pc:sldMkLst>
          <pc:docMk/>
          <pc:sldMk cId="484354108" sldId="821"/>
        </pc:sldMkLst>
      </pc:sldChg>
      <pc:sldChg chg="del">
        <pc:chgData name="Koksrud Andreas" userId="9d9beba6-c052-407a-8599-c781a677a996" providerId="ADAL" clId="{99DCF58A-61FD-4A82-B407-E5D0DF551B20}" dt="2023-12-25T11:56:06.978" v="4626" actId="47"/>
        <pc:sldMkLst>
          <pc:docMk/>
          <pc:sldMk cId="1297674930" sldId="822"/>
        </pc:sldMkLst>
      </pc:sldChg>
      <pc:sldChg chg="del">
        <pc:chgData name="Koksrud Andreas" userId="9d9beba6-c052-407a-8599-c781a677a996" providerId="ADAL" clId="{99DCF58A-61FD-4A82-B407-E5D0DF551B20}" dt="2023-12-25T11:56:06.978" v="4626" actId="47"/>
        <pc:sldMkLst>
          <pc:docMk/>
          <pc:sldMk cId="3521479601" sldId="823"/>
        </pc:sldMkLst>
      </pc:sldChg>
      <pc:sldChg chg="del">
        <pc:chgData name="Koksrud Andreas" userId="9d9beba6-c052-407a-8599-c781a677a996" providerId="ADAL" clId="{99DCF58A-61FD-4A82-B407-E5D0DF551B20}" dt="2023-12-25T11:56:06.978" v="4626" actId="47"/>
        <pc:sldMkLst>
          <pc:docMk/>
          <pc:sldMk cId="2832886649" sldId="824"/>
        </pc:sldMkLst>
      </pc:sldChg>
      <pc:sldChg chg="del">
        <pc:chgData name="Koksrud Andreas" userId="9d9beba6-c052-407a-8599-c781a677a996" providerId="ADAL" clId="{99DCF58A-61FD-4A82-B407-E5D0DF551B20}" dt="2023-12-25T11:56:06.978" v="4626" actId="47"/>
        <pc:sldMkLst>
          <pc:docMk/>
          <pc:sldMk cId="3060428227" sldId="825"/>
        </pc:sldMkLst>
      </pc:sldChg>
      <pc:sldChg chg="del">
        <pc:chgData name="Koksrud Andreas" userId="9d9beba6-c052-407a-8599-c781a677a996" providerId="ADAL" clId="{99DCF58A-61FD-4A82-B407-E5D0DF551B20}" dt="2023-12-25T11:56:06.978" v="4626" actId="47"/>
        <pc:sldMkLst>
          <pc:docMk/>
          <pc:sldMk cId="4106763092" sldId="826"/>
        </pc:sldMkLst>
      </pc:sldChg>
      <pc:sldChg chg="del">
        <pc:chgData name="Koksrud Andreas" userId="9d9beba6-c052-407a-8599-c781a677a996" providerId="ADAL" clId="{99DCF58A-61FD-4A82-B407-E5D0DF551B20}" dt="2023-12-25T11:56:06.978" v="4626" actId="47"/>
        <pc:sldMkLst>
          <pc:docMk/>
          <pc:sldMk cId="3993021773" sldId="827"/>
        </pc:sldMkLst>
      </pc:sldChg>
      <pc:sldChg chg="del">
        <pc:chgData name="Koksrud Andreas" userId="9d9beba6-c052-407a-8599-c781a677a996" providerId="ADAL" clId="{99DCF58A-61FD-4A82-B407-E5D0DF551B20}" dt="2023-12-25T11:56:06.978" v="4626" actId="47"/>
        <pc:sldMkLst>
          <pc:docMk/>
          <pc:sldMk cId="4152257816" sldId="828"/>
        </pc:sldMkLst>
      </pc:sldChg>
      <pc:sldChg chg="del">
        <pc:chgData name="Koksrud Andreas" userId="9d9beba6-c052-407a-8599-c781a677a996" providerId="ADAL" clId="{99DCF58A-61FD-4A82-B407-E5D0DF551B20}" dt="2023-12-25T11:56:06.978" v="4626" actId="47"/>
        <pc:sldMkLst>
          <pc:docMk/>
          <pc:sldMk cId="1118305278" sldId="829"/>
        </pc:sldMkLst>
      </pc:sldChg>
      <pc:sldChg chg="del">
        <pc:chgData name="Koksrud Andreas" userId="9d9beba6-c052-407a-8599-c781a677a996" providerId="ADAL" clId="{99DCF58A-61FD-4A82-B407-E5D0DF551B20}" dt="2023-12-25T11:56:06.978" v="4626" actId="47"/>
        <pc:sldMkLst>
          <pc:docMk/>
          <pc:sldMk cId="1212745208" sldId="830"/>
        </pc:sldMkLst>
      </pc:sldChg>
      <pc:sldChg chg="del">
        <pc:chgData name="Koksrud Andreas" userId="9d9beba6-c052-407a-8599-c781a677a996" providerId="ADAL" clId="{99DCF58A-61FD-4A82-B407-E5D0DF551B20}" dt="2023-12-25T11:56:06.978" v="4626" actId="47"/>
        <pc:sldMkLst>
          <pc:docMk/>
          <pc:sldMk cId="67928958" sldId="831"/>
        </pc:sldMkLst>
      </pc:sldChg>
      <pc:sldChg chg="del">
        <pc:chgData name="Koksrud Andreas" userId="9d9beba6-c052-407a-8599-c781a677a996" providerId="ADAL" clId="{99DCF58A-61FD-4A82-B407-E5D0DF551B20}" dt="2023-12-25T11:56:06.978" v="4626" actId="47"/>
        <pc:sldMkLst>
          <pc:docMk/>
          <pc:sldMk cId="1745852061" sldId="832"/>
        </pc:sldMkLst>
      </pc:sldChg>
      <pc:sldChg chg="del">
        <pc:chgData name="Koksrud Andreas" userId="9d9beba6-c052-407a-8599-c781a677a996" providerId="ADAL" clId="{99DCF58A-61FD-4A82-B407-E5D0DF551B20}" dt="2023-12-25T11:56:06.978" v="4626" actId="47"/>
        <pc:sldMkLst>
          <pc:docMk/>
          <pc:sldMk cId="1408972888" sldId="833"/>
        </pc:sldMkLst>
      </pc:sldChg>
      <pc:sldChg chg="del">
        <pc:chgData name="Koksrud Andreas" userId="9d9beba6-c052-407a-8599-c781a677a996" providerId="ADAL" clId="{99DCF58A-61FD-4A82-B407-E5D0DF551B20}" dt="2023-12-25T11:56:06.978" v="4626" actId="47"/>
        <pc:sldMkLst>
          <pc:docMk/>
          <pc:sldMk cId="4111253885" sldId="834"/>
        </pc:sldMkLst>
      </pc:sldChg>
      <pc:sldChg chg="del">
        <pc:chgData name="Koksrud Andreas" userId="9d9beba6-c052-407a-8599-c781a677a996" providerId="ADAL" clId="{99DCF58A-61FD-4A82-B407-E5D0DF551B20}" dt="2023-12-25T11:56:06.978" v="4626" actId="47"/>
        <pc:sldMkLst>
          <pc:docMk/>
          <pc:sldMk cId="1712697486" sldId="835"/>
        </pc:sldMkLst>
      </pc:sldChg>
      <pc:sldChg chg="del">
        <pc:chgData name="Koksrud Andreas" userId="9d9beba6-c052-407a-8599-c781a677a996" providerId="ADAL" clId="{99DCF58A-61FD-4A82-B407-E5D0DF551B20}" dt="2023-12-25T11:56:06.978" v="4626" actId="47"/>
        <pc:sldMkLst>
          <pc:docMk/>
          <pc:sldMk cId="1864085447" sldId="836"/>
        </pc:sldMkLst>
      </pc:sldChg>
      <pc:sldChg chg="del">
        <pc:chgData name="Koksrud Andreas" userId="9d9beba6-c052-407a-8599-c781a677a996" providerId="ADAL" clId="{99DCF58A-61FD-4A82-B407-E5D0DF551B20}" dt="2023-12-25T11:56:06.978" v="4626" actId="47"/>
        <pc:sldMkLst>
          <pc:docMk/>
          <pc:sldMk cId="2778952537" sldId="837"/>
        </pc:sldMkLst>
      </pc:sldChg>
      <pc:sldChg chg="del">
        <pc:chgData name="Koksrud Andreas" userId="9d9beba6-c052-407a-8599-c781a677a996" providerId="ADAL" clId="{99DCF58A-61FD-4A82-B407-E5D0DF551B20}" dt="2023-12-25T11:56:06.978" v="4626" actId="47"/>
        <pc:sldMkLst>
          <pc:docMk/>
          <pc:sldMk cId="1436840472" sldId="838"/>
        </pc:sldMkLst>
      </pc:sldChg>
      <pc:sldChg chg="del">
        <pc:chgData name="Koksrud Andreas" userId="9d9beba6-c052-407a-8599-c781a677a996" providerId="ADAL" clId="{99DCF58A-61FD-4A82-B407-E5D0DF551B20}" dt="2023-12-25T11:56:06.978" v="4626" actId="47"/>
        <pc:sldMkLst>
          <pc:docMk/>
          <pc:sldMk cId="1070812493" sldId="839"/>
        </pc:sldMkLst>
      </pc:sldChg>
      <pc:sldChg chg="del">
        <pc:chgData name="Koksrud Andreas" userId="9d9beba6-c052-407a-8599-c781a677a996" providerId="ADAL" clId="{99DCF58A-61FD-4A82-B407-E5D0DF551B20}" dt="2023-12-25T11:56:06.978" v="4626" actId="47"/>
        <pc:sldMkLst>
          <pc:docMk/>
          <pc:sldMk cId="2685798531" sldId="840"/>
        </pc:sldMkLst>
      </pc:sldChg>
      <pc:sldChg chg="del">
        <pc:chgData name="Koksrud Andreas" userId="9d9beba6-c052-407a-8599-c781a677a996" providerId="ADAL" clId="{99DCF58A-61FD-4A82-B407-E5D0DF551B20}" dt="2023-12-25T11:56:06.978" v="4626" actId="47"/>
        <pc:sldMkLst>
          <pc:docMk/>
          <pc:sldMk cId="2309282967" sldId="841"/>
        </pc:sldMkLst>
      </pc:sldChg>
      <pc:sldChg chg="del">
        <pc:chgData name="Koksrud Andreas" userId="9d9beba6-c052-407a-8599-c781a677a996" providerId="ADAL" clId="{99DCF58A-61FD-4A82-B407-E5D0DF551B20}" dt="2023-12-25T11:56:06.978" v="4626" actId="47"/>
        <pc:sldMkLst>
          <pc:docMk/>
          <pc:sldMk cId="685011829" sldId="842"/>
        </pc:sldMkLst>
      </pc:sldChg>
      <pc:sldChg chg="modSp mod">
        <pc:chgData name="Koksrud Andreas" userId="9d9beba6-c052-407a-8599-c781a677a996" providerId="ADAL" clId="{99DCF58A-61FD-4A82-B407-E5D0DF551B20}" dt="2023-12-23T17:03:37.350" v="1959" actId="20577"/>
        <pc:sldMkLst>
          <pc:docMk/>
          <pc:sldMk cId="798825500" sldId="844"/>
        </pc:sldMkLst>
        <pc:spChg chg="mod">
          <ac:chgData name="Koksrud Andreas" userId="9d9beba6-c052-407a-8599-c781a677a996" providerId="ADAL" clId="{99DCF58A-61FD-4A82-B407-E5D0DF551B20}" dt="2023-12-23T17:03:37.350" v="1959" actId="20577"/>
          <ac:spMkLst>
            <pc:docMk/>
            <pc:sldMk cId="798825500" sldId="844"/>
            <ac:spMk id="2" creationId="{244AF8B4-0676-DA57-A478-7C2D0FFFC8AA}"/>
          </ac:spMkLst>
        </pc:spChg>
      </pc:sldChg>
      <pc:sldChg chg="del">
        <pc:chgData name="Koksrud Andreas" userId="9d9beba6-c052-407a-8599-c781a677a996" providerId="ADAL" clId="{99DCF58A-61FD-4A82-B407-E5D0DF551B20}" dt="2023-12-25T11:56:06.978" v="4626" actId="47"/>
        <pc:sldMkLst>
          <pc:docMk/>
          <pc:sldMk cId="3245717989" sldId="845"/>
        </pc:sldMkLst>
      </pc:sldChg>
      <pc:sldChg chg="del">
        <pc:chgData name="Koksrud Andreas" userId="9d9beba6-c052-407a-8599-c781a677a996" providerId="ADAL" clId="{99DCF58A-61FD-4A82-B407-E5D0DF551B20}" dt="2023-12-25T11:56:06.978" v="4626" actId="47"/>
        <pc:sldMkLst>
          <pc:docMk/>
          <pc:sldMk cId="3805266284" sldId="846"/>
        </pc:sldMkLst>
      </pc:sldChg>
      <pc:sldChg chg="del">
        <pc:chgData name="Koksrud Andreas" userId="9d9beba6-c052-407a-8599-c781a677a996" providerId="ADAL" clId="{99DCF58A-61FD-4A82-B407-E5D0DF551B20}" dt="2023-12-25T11:56:06.978" v="4626" actId="47"/>
        <pc:sldMkLst>
          <pc:docMk/>
          <pc:sldMk cId="1521086367" sldId="847"/>
        </pc:sldMkLst>
      </pc:sldChg>
      <pc:sldChg chg="modSp add mod">
        <pc:chgData name="Koksrud Andreas" userId="9d9beba6-c052-407a-8599-c781a677a996" providerId="ADAL" clId="{99DCF58A-61FD-4A82-B407-E5D0DF551B20}" dt="2023-12-23T17:02:19.096" v="1896" actId="20577"/>
        <pc:sldMkLst>
          <pc:docMk/>
          <pc:sldMk cId="2885639092" sldId="848"/>
        </pc:sldMkLst>
        <pc:spChg chg="mod">
          <ac:chgData name="Koksrud Andreas" userId="9d9beba6-c052-407a-8599-c781a677a996" providerId="ADAL" clId="{99DCF58A-61FD-4A82-B407-E5D0DF551B20}" dt="2023-12-23T13:50:49.769" v="898" actId="20577"/>
          <ac:spMkLst>
            <pc:docMk/>
            <pc:sldMk cId="2885639092" sldId="848"/>
            <ac:spMk id="180" creationId="{00000000-0000-0000-0000-000000000000}"/>
          </ac:spMkLst>
        </pc:spChg>
        <pc:spChg chg="mod">
          <ac:chgData name="Koksrud Andreas" userId="9d9beba6-c052-407a-8599-c781a677a996" providerId="ADAL" clId="{99DCF58A-61FD-4A82-B407-E5D0DF551B20}" dt="2023-12-23T17:02:19.096" v="1896" actId="20577"/>
          <ac:spMkLst>
            <pc:docMk/>
            <pc:sldMk cId="2885639092" sldId="848"/>
            <ac:spMk id="181" creationId="{00000000-0000-0000-0000-000000000000}"/>
          </ac:spMkLst>
        </pc:spChg>
      </pc:sldChg>
      <pc:sldChg chg="addSp delSp modSp add mod">
        <pc:chgData name="Koksrud Andreas" userId="9d9beba6-c052-407a-8599-c781a677a996" providerId="ADAL" clId="{99DCF58A-61FD-4A82-B407-E5D0DF551B20}" dt="2023-12-23T16:59:59.967" v="1815" actId="1076"/>
        <pc:sldMkLst>
          <pc:docMk/>
          <pc:sldMk cId="1110680622" sldId="849"/>
        </pc:sldMkLst>
        <pc:spChg chg="add del mod">
          <ac:chgData name="Koksrud Andreas" userId="9d9beba6-c052-407a-8599-c781a677a996" providerId="ADAL" clId="{99DCF58A-61FD-4A82-B407-E5D0DF551B20}" dt="2023-12-23T16:59:57.116" v="1813" actId="478"/>
          <ac:spMkLst>
            <pc:docMk/>
            <pc:sldMk cId="1110680622" sldId="849"/>
            <ac:spMk id="3" creationId="{F3DDEA5A-FF9D-F283-0D33-DBFF55611C70}"/>
          </ac:spMkLst>
        </pc:spChg>
        <pc:spChg chg="del mod">
          <ac:chgData name="Koksrud Andreas" userId="9d9beba6-c052-407a-8599-c781a677a996" providerId="ADAL" clId="{99DCF58A-61FD-4A82-B407-E5D0DF551B20}" dt="2023-12-23T16:59:52.556" v="1812" actId="478"/>
          <ac:spMkLst>
            <pc:docMk/>
            <pc:sldMk cId="1110680622" sldId="849"/>
            <ac:spMk id="5" creationId="{4544DAF9-645F-44E3-08C5-45A5700AF33A}"/>
          </ac:spMkLst>
        </pc:spChg>
        <pc:spChg chg="del">
          <ac:chgData name="Koksrud Andreas" userId="9d9beba6-c052-407a-8599-c781a677a996" providerId="ADAL" clId="{99DCF58A-61FD-4A82-B407-E5D0DF551B20}" dt="2023-12-23T16:58:25.552" v="1809" actId="478"/>
          <ac:spMkLst>
            <pc:docMk/>
            <pc:sldMk cId="1110680622" sldId="849"/>
            <ac:spMk id="6" creationId="{8CB466B1-5D8D-577F-167C-F0D8E426E805}"/>
          </ac:spMkLst>
        </pc:spChg>
        <pc:spChg chg="del mod">
          <ac:chgData name="Koksrud Andreas" userId="9d9beba6-c052-407a-8599-c781a677a996" providerId="ADAL" clId="{99DCF58A-61FD-4A82-B407-E5D0DF551B20}" dt="2023-12-23T16:58:22.443" v="1808" actId="478"/>
          <ac:spMkLst>
            <pc:docMk/>
            <pc:sldMk cId="1110680622" sldId="849"/>
            <ac:spMk id="7" creationId="{0A2971D7-73A6-15C4-DF47-BE19C2977C19}"/>
          </ac:spMkLst>
        </pc:spChg>
        <pc:spChg chg="del">
          <ac:chgData name="Koksrud Andreas" userId="9d9beba6-c052-407a-8599-c781a677a996" providerId="ADAL" clId="{99DCF58A-61FD-4A82-B407-E5D0DF551B20}" dt="2023-12-23T16:58:30.427" v="1811" actId="478"/>
          <ac:spMkLst>
            <pc:docMk/>
            <pc:sldMk cId="1110680622" sldId="849"/>
            <ac:spMk id="8" creationId="{BC37532E-4FDD-8095-35D0-D09AA5F7FFD9}"/>
          </ac:spMkLst>
        </pc:spChg>
        <pc:picChg chg="add mod">
          <ac:chgData name="Koksrud Andreas" userId="9d9beba6-c052-407a-8599-c781a677a996" providerId="ADAL" clId="{99DCF58A-61FD-4A82-B407-E5D0DF551B20}" dt="2023-12-23T16:59:59.967" v="1815" actId="1076"/>
          <ac:picMkLst>
            <pc:docMk/>
            <pc:sldMk cId="1110680622" sldId="849"/>
            <ac:picMk id="9" creationId="{A1B7BC37-9C76-1716-BADE-08A1125AAD07}"/>
          </ac:picMkLst>
        </pc:picChg>
        <pc:picChg chg="del">
          <ac:chgData name="Koksrud Andreas" userId="9d9beba6-c052-407a-8599-c781a677a996" providerId="ADAL" clId="{99DCF58A-61FD-4A82-B407-E5D0DF551B20}" dt="2023-12-23T16:58:12.868" v="1806" actId="478"/>
          <ac:picMkLst>
            <pc:docMk/>
            <pc:sldMk cId="1110680622" sldId="849"/>
            <ac:picMk id="10" creationId="{AA68FF74-1E71-8AC5-422F-D994FA0F2BEE}"/>
          </ac:picMkLst>
        </pc:picChg>
        <pc:cxnChg chg="del mod">
          <ac:chgData name="Koksrud Andreas" userId="9d9beba6-c052-407a-8599-c781a677a996" providerId="ADAL" clId="{99DCF58A-61FD-4A82-B407-E5D0DF551B20}" dt="2023-12-23T16:58:28.171" v="1810" actId="478"/>
          <ac:cxnSpMkLst>
            <pc:docMk/>
            <pc:sldMk cId="1110680622" sldId="849"/>
            <ac:cxnSpMk id="12" creationId="{571881FC-D844-8847-6B92-E6A6B16E93ED}"/>
          </ac:cxnSpMkLst>
        </pc:cxnChg>
      </pc:sldChg>
      <pc:sldChg chg="addSp modSp add mod">
        <pc:chgData name="Koksrud Andreas" userId="9d9beba6-c052-407a-8599-c781a677a996" providerId="ADAL" clId="{99DCF58A-61FD-4A82-B407-E5D0DF551B20}" dt="2023-12-25T12:19:14.875" v="4726" actId="20577"/>
        <pc:sldMkLst>
          <pc:docMk/>
          <pc:sldMk cId="468106742" sldId="850"/>
        </pc:sldMkLst>
        <pc:spChg chg="mod">
          <ac:chgData name="Koksrud Andreas" userId="9d9beba6-c052-407a-8599-c781a677a996" providerId="ADAL" clId="{99DCF58A-61FD-4A82-B407-E5D0DF551B20}" dt="2023-12-25T12:19:14.875" v="4726" actId="20577"/>
          <ac:spMkLst>
            <pc:docMk/>
            <pc:sldMk cId="468106742" sldId="850"/>
            <ac:spMk id="2" creationId="{E5D5B057-1D39-AC88-396C-0D888288A2E9}"/>
          </ac:spMkLst>
        </pc:spChg>
        <pc:spChg chg="mod">
          <ac:chgData name="Koksrud Andreas" userId="9d9beba6-c052-407a-8599-c781a677a996" providerId="ADAL" clId="{99DCF58A-61FD-4A82-B407-E5D0DF551B20}" dt="2023-12-23T17:05:30.370" v="2036" actId="20577"/>
          <ac:spMkLst>
            <pc:docMk/>
            <pc:sldMk cId="468106742" sldId="850"/>
            <ac:spMk id="181" creationId="{00000000-0000-0000-0000-000000000000}"/>
          </ac:spMkLst>
        </pc:spChg>
        <pc:picChg chg="add mod">
          <ac:chgData name="Koksrud Andreas" userId="9d9beba6-c052-407a-8599-c781a677a996" providerId="ADAL" clId="{99DCF58A-61FD-4A82-B407-E5D0DF551B20}" dt="2023-12-25T10:31:46.505" v="2947" actId="1076"/>
          <ac:picMkLst>
            <pc:docMk/>
            <pc:sldMk cId="468106742" sldId="850"/>
            <ac:picMk id="4" creationId="{DAFB24D8-8A72-E60E-7452-B30CE6AA11AA}"/>
          </ac:picMkLst>
        </pc:picChg>
      </pc:sldChg>
      <pc:sldChg chg="addSp delSp modSp add mod">
        <pc:chgData name="Koksrud Andreas" userId="9d9beba6-c052-407a-8599-c781a677a996" providerId="ADAL" clId="{99DCF58A-61FD-4A82-B407-E5D0DF551B20}" dt="2023-12-23T17:15:41.989" v="2232" actId="20577"/>
        <pc:sldMkLst>
          <pc:docMk/>
          <pc:sldMk cId="111200460" sldId="851"/>
        </pc:sldMkLst>
        <pc:spChg chg="mod">
          <ac:chgData name="Koksrud Andreas" userId="9d9beba6-c052-407a-8599-c781a677a996" providerId="ADAL" clId="{99DCF58A-61FD-4A82-B407-E5D0DF551B20}" dt="2023-12-23T17:15:41.989" v="2232" actId="20577"/>
          <ac:spMkLst>
            <pc:docMk/>
            <pc:sldMk cId="111200460" sldId="851"/>
            <ac:spMk id="2" creationId="{9796E8C1-5924-9DB3-B51B-75296717F89F}"/>
          </ac:spMkLst>
        </pc:spChg>
        <pc:spChg chg="mod">
          <ac:chgData name="Koksrud Andreas" userId="9d9beba6-c052-407a-8599-c781a677a996" providerId="ADAL" clId="{99DCF58A-61FD-4A82-B407-E5D0DF551B20}" dt="2023-12-23T17:06:36.540" v="2078" actId="20577"/>
          <ac:spMkLst>
            <pc:docMk/>
            <pc:sldMk cId="111200460" sldId="851"/>
            <ac:spMk id="180" creationId="{00000000-0000-0000-0000-000000000000}"/>
          </ac:spMkLst>
        </pc:spChg>
        <pc:picChg chg="add mod">
          <ac:chgData name="Koksrud Andreas" userId="9d9beba6-c052-407a-8599-c781a677a996" providerId="ADAL" clId="{99DCF58A-61FD-4A82-B407-E5D0DF551B20}" dt="2023-12-23T17:07:48.134" v="2148" actId="1076"/>
          <ac:picMkLst>
            <pc:docMk/>
            <pc:sldMk cId="111200460" sldId="851"/>
            <ac:picMk id="4" creationId="{A117DACA-C1A6-275A-7BD1-2360ECC4082D}"/>
          </ac:picMkLst>
        </pc:picChg>
        <pc:picChg chg="del">
          <ac:chgData name="Koksrud Andreas" userId="9d9beba6-c052-407a-8599-c781a677a996" providerId="ADAL" clId="{99DCF58A-61FD-4A82-B407-E5D0DF551B20}" dt="2023-12-23T17:08:06.239" v="2151" actId="478"/>
          <ac:picMkLst>
            <pc:docMk/>
            <pc:sldMk cId="111200460" sldId="851"/>
            <ac:picMk id="5" creationId="{632AF46E-F399-6B2B-6C7D-7AC32B6F15B1}"/>
          </ac:picMkLst>
        </pc:picChg>
        <pc:picChg chg="del">
          <ac:chgData name="Koksrud Andreas" userId="9d9beba6-c052-407a-8599-c781a677a996" providerId="ADAL" clId="{99DCF58A-61FD-4A82-B407-E5D0DF551B20}" dt="2023-12-23T17:06:54.579" v="2146" actId="478"/>
          <ac:picMkLst>
            <pc:docMk/>
            <pc:sldMk cId="111200460" sldId="851"/>
            <ac:picMk id="7" creationId="{3D52F378-4BF7-C53D-61E4-B2111DE11E58}"/>
          </ac:picMkLst>
        </pc:picChg>
        <pc:picChg chg="add mod">
          <ac:chgData name="Koksrud Andreas" userId="9d9beba6-c052-407a-8599-c781a677a996" providerId="ADAL" clId="{99DCF58A-61FD-4A82-B407-E5D0DF551B20}" dt="2023-12-23T17:08:01.911" v="2150" actId="1076"/>
          <ac:picMkLst>
            <pc:docMk/>
            <pc:sldMk cId="111200460" sldId="851"/>
            <ac:picMk id="8" creationId="{4F2E0746-AB7E-8FFA-5EB8-27DC59896E78}"/>
          </ac:picMkLst>
        </pc:picChg>
        <pc:picChg chg="add mod">
          <ac:chgData name="Koksrud Andreas" userId="9d9beba6-c052-407a-8599-c781a677a996" providerId="ADAL" clId="{99DCF58A-61FD-4A82-B407-E5D0DF551B20}" dt="2023-12-23T17:08:34.319" v="2176" actId="1076"/>
          <ac:picMkLst>
            <pc:docMk/>
            <pc:sldMk cId="111200460" sldId="851"/>
            <ac:picMk id="10" creationId="{84B4AB2F-BDD5-CCF8-5A86-07DB001AD76E}"/>
          </ac:picMkLst>
        </pc:picChg>
        <pc:picChg chg="add mod">
          <ac:chgData name="Koksrud Andreas" userId="9d9beba6-c052-407a-8599-c781a677a996" providerId="ADAL" clId="{99DCF58A-61FD-4A82-B407-E5D0DF551B20}" dt="2023-12-23T17:08:58.788" v="2178" actId="1076"/>
          <ac:picMkLst>
            <pc:docMk/>
            <pc:sldMk cId="111200460" sldId="851"/>
            <ac:picMk id="12" creationId="{CFB3BDB7-C0DA-4534-744D-5D638A243444}"/>
          </ac:picMkLst>
        </pc:picChg>
      </pc:sldChg>
      <pc:sldChg chg="addSp delSp modSp add mod">
        <pc:chgData name="Koksrud Andreas" userId="9d9beba6-c052-407a-8599-c781a677a996" providerId="ADAL" clId="{99DCF58A-61FD-4A82-B407-E5D0DF551B20}" dt="2023-12-23T17:24:35.235" v="2689" actId="14100"/>
        <pc:sldMkLst>
          <pc:docMk/>
          <pc:sldMk cId="82959561" sldId="852"/>
        </pc:sldMkLst>
        <pc:spChg chg="mod">
          <ac:chgData name="Koksrud Andreas" userId="9d9beba6-c052-407a-8599-c781a677a996" providerId="ADAL" clId="{99DCF58A-61FD-4A82-B407-E5D0DF551B20}" dt="2023-12-23T17:21:46.912" v="2654" actId="20577"/>
          <ac:spMkLst>
            <pc:docMk/>
            <pc:sldMk cId="82959561" sldId="852"/>
            <ac:spMk id="2" creationId="{9796E8C1-5924-9DB3-B51B-75296717F89F}"/>
          </ac:spMkLst>
        </pc:spChg>
        <pc:spChg chg="add mod">
          <ac:chgData name="Koksrud Andreas" userId="9d9beba6-c052-407a-8599-c781a677a996" providerId="ADAL" clId="{99DCF58A-61FD-4A82-B407-E5D0DF551B20}" dt="2023-12-23T17:20:57.492" v="2650" actId="1036"/>
          <ac:spMkLst>
            <pc:docMk/>
            <pc:sldMk cId="82959561" sldId="852"/>
            <ac:spMk id="3" creationId="{E2FC66EE-6574-DE84-F5EB-CE41D3D9BD4D}"/>
          </ac:spMkLst>
        </pc:spChg>
        <pc:spChg chg="add mod">
          <ac:chgData name="Koksrud Andreas" userId="9d9beba6-c052-407a-8599-c781a677a996" providerId="ADAL" clId="{99DCF58A-61FD-4A82-B407-E5D0DF551B20}" dt="2023-12-23T17:22:26.373" v="2686" actId="1036"/>
          <ac:spMkLst>
            <pc:docMk/>
            <pc:sldMk cId="82959561" sldId="852"/>
            <ac:spMk id="5" creationId="{7036E668-80F1-72C2-4389-0D23C3EB29AE}"/>
          </ac:spMkLst>
        </pc:spChg>
        <pc:spChg chg="mod">
          <ac:chgData name="Koksrud Andreas" userId="9d9beba6-c052-407a-8599-c781a677a996" providerId="ADAL" clId="{99DCF58A-61FD-4A82-B407-E5D0DF551B20}" dt="2023-12-23T17:15:54.295" v="2254" actId="20577"/>
          <ac:spMkLst>
            <pc:docMk/>
            <pc:sldMk cId="82959561" sldId="852"/>
            <ac:spMk id="180" creationId="{00000000-0000-0000-0000-000000000000}"/>
          </ac:spMkLst>
        </pc:spChg>
        <pc:picChg chg="del">
          <ac:chgData name="Koksrud Andreas" userId="9d9beba6-c052-407a-8599-c781a677a996" providerId="ADAL" clId="{99DCF58A-61FD-4A82-B407-E5D0DF551B20}" dt="2023-12-23T17:16:09.388" v="2288" actId="478"/>
          <ac:picMkLst>
            <pc:docMk/>
            <pc:sldMk cId="82959561" sldId="852"/>
            <ac:picMk id="4" creationId="{A117DACA-C1A6-275A-7BD1-2360ECC4082D}"/>
          </ac:picMkLst>
        </pc:picChg>
        <pc:picChg chg="add mod">
          <ac:chgData name="Koksrud Andreas" userId="9d9beba6-c052-407a-8599-c781a677a996" providerId="ADAL" clId="{99DCF58A-61FD-4A82-B407-E5D0DF551B20}" dt="2023-12-23T17:20:49.245" v="2615" actId="1035"/>
          <ac:picMkLst>
            <pc:docMk/>
            <pc:sldMk cId="82959561" sldId="852"/>
            <ac:picMk id="7" creationId="{7AA2FE90-E597-17D6-B03C-47B9566EA174}"/>
          </ac:picMkLst>
        </pc:picChg>
        <pc:picChg chg="del">
          <ac:chgData name="Koksrud Andreas" userId="9d9beba6-c052-407a-8599-c781a677a996" providerId="ADAL" clId="{99DCF58A-61FD-4A82-B407-E5D0DF551B20}" dt="2023-12-23T17:16:07.676" v="2287" actId="478"/>
          <ac:picMkLst>
            <pc:docMk/>
            <pc:sldMk cId="82959561" sldId="852"/>
            <ac:picMk id="8" creationId="{4F2E0746-AB7E-8FFA-5EB8-27DC59896E78}"/>
          </ac:picMkLst>
        </pc:picChg>
        <pc:picChg chg="del">
          <ac:chgData name="Koksrud Andreas" userId="9d9beba6-c052-407a-8599-c781a677a996" providerId="ADAL" clId="{99DCF58A-61FD-4A82-B407-E5D0DF551B20}" dt="2023-12-23T17:16:53.403" v="2289" actId="478"/>
          <ac:picMkLst>
            <pc:docMk/>
            <pc:sldMk cId="82959561" sldId="852"/>
            <ac:picMk id="10" creationId="{84B4AB2F-BDD5-CCF8-5A86-07DB001AD76E}"/>
          </ac:picMkLst>
        </pc:picChg>
        <pc:picChg chg="add mod modCrop">
          <ac:chgData name="Koksrud Andreas" userId="9d9beba6-c052-407a-8599-c781a677a996" providerId="ADAL" clId="{99DCF58A-61FD-4A82-B407-E5D0DF551B20}" dt="2023-12-23T17:22:16.049" v="2667" actId="1036"/>
          <ac:picMkLst>
            <pc:docMk/>
            <pc:sldMk cId="82959561" sldId="852"/>
            <ac:picMk id="11" creationId="{2868BE7C-4B81-D511-B4A8-04F15B2052D0}"/>
          </ac:picMkLst>
        </pc:picChg>
        <pc:picChg chg="del">
          <ac:chgData name="Koksrud Andreas" userId="9d9beba6-c052-407a-8599-c781a677a996" providerId="ADAL" clId="{99DCF58A-61FD-4A82-B407-E5D0DF551B20}" dt="2023-12-23T17:17:13.290" v="2334" actId="478"/>
          <ac:picMkLst>
            <pc:docMk/>
            <pc:sldMk cId="82959561" sldId="852"/>
            <ac:picMk id="12" creationId="{CFB3BDB7-C0DA-4534-744D-5D638A243444}"/>
          </ac:picMkLst>
        </pc:picChg>
        <pc:picChg chg="add mod">
          <ac:chgData name="Koksrud Andreas" userId="9d9beba6-c052-407a-8599-c781a677a996" providerId="ADAL" clId="{99DCF58A-61FD-4A82-B407-E5D0DF551B20}" dt="2023-12-23T17:24:35.235" v="2689" actId="14100"/>
          <ac:picMkLst>
            <pc:docMk/>
            <pc:sldMk cId="82959561" sldId="852"/>
            <ac:picMk id="14" creationId="{03B59CC9-E249-2BE7-157B-EBAF15A10EC7}"/>
          </ac:picMkLst>
        </pc:picChg>
      </pc:sldChg>
      <pc:sldChg chg="addSp delSp modSp add mod ord">
        <pc:chgData name="Koksrud Andreas" userId="9d9beba6-c052-407a-8599-c781a677a996" providerId="ADAL" clId="{99DCF58A-61FD-4A82-B407-E5D0DF551B20}" dt="2023-12-25T11:02:43.820" v="3674" actId="14100"/>
        <pc:sldMkLst>
          <pc:docMk/>
          <pc:sldMk cId="911993613" sldId="853"/>
        </pc:sldMkLst>
        <pc:spChg chg="mod">
          <ac:chgData name="Koksrud Andreas" userId="9d9beba6-c052-407a-8599-c781a677a996" providerId="ADAL" clId="{99DCF58A-61FD-4A82-B407-E5D0DF551B20}" dt="2023-12-25T10:16:44.707" v="2879" actId="6549"/>
          <ac:spMkLst>
            <pc:docMk/>
            <pc:sldMk cId="911993613" sldId="853"/>
            <ac:spMk id="2" creationId="{9796E8C1-5924-9DB3-B51B-75296717F89F}"/>
          </ac:spMkLst>
        </pc:spChg>
        <pc:spChg chg="add mod">
          <ac:chgData name="Koksrud Andreas" userId="9d9beba6-c052-407a-8599-c781a677a996" providerId="ADAL" clId="{99DCF58A-61FD-4A82-B407-E5D0DF551B20}" dt="2023-12-25T11:01:12.508" v="3619" actId="14100"/>
          <ac:spMkLst>
            <pc:docMk/>
            <pc:sldMk cId="911993613" sldId="853"/>
            <ac:spMk id="10" creationId="{54FB830F-DBF4-1B20-3C76-0E40DC07965B}"/>
          </ac:spMkLst>
        </pc:spChg>
        <pc:spChg chg="add mod">
          <ac:chgData name="Koksrud Andreas" userId="9d9beba6-c052-407a-8599-c781a677a996" providerId="ADAL" clId="{99DCF58A-61FD-4A82-B407-E5D0DF551B20}" dt="2023-12-25T11:01:37.348" v="3642" actId="14100"/>
          <ac:spMkLst>
            <pc:docMk/>
            <pc:sldMk cId="911993613" sldId="853"/>
            <ac:spMk id="13" creationId="{252FE080-F115-3517-B2CA-BD200A8AADA8}"/>
          </ac:spMkLst>
        </pc:spChg>
        <pc:spChg chg="add mod">
          <ac:chgData name="Koksrud Andreas" userId="9d9beba6-c052-407a-8599-c781a677a996" providerId="ADAL" clId="{99DCF58A-61FD-4A82-B407-E5D0DF551B20}" dt="2023-12-25T11:02:28.389" v="3670" actId="14100"/>
          <ac:spMkLst>
            <pc:docMk/>
            <pc:sldMk cId="911993613" sldId="853"/>
            <ac:spMk id="18" creationId="{689B3815-DD1B-BFC6-4AC3-949A67D41B7D}"/>
          </ac:spMkLst>
        </pc:spChg>
        <pc:spChg chg="mod">
          <ac:chgData name="Koksrud Andreas" userId="9d9beba6-c052-407a-8599-c781a677a996" providerId="ADAL" clId="{99DCF58A-61FD-4A82-B407-E5D0DF551B20}" dt="2023-12-25T10:16:06.602" v="2875" actId="20577"/>
          <ac:spMkLst>
            <pc:docMk/>
            <pc:sldMk cId="911993613" sldId="853"/>
            <ac:spMk id="180" creationId="{00000000-0000-0000-0000-000000000000}"/>
          </ac:spMkLst>
        </pc:spChg>
        <pc:picChg chg="add del mod">
          <ac:chgData name="Koksrud Andreas" userId="9d9beba6-c052-407a-8599-c781a677a996" providerId="ADAL" clId="{99DCF58A-61FD-4A82-B407-E5D0DF551B20}" dt="2023-12-25T10:18:59.640" v="2885" actId="21"/>
          <ac:picMkLst>
            <pc:docMk/>
            <pc:sldMk cId="911993613" sldId="853"/>
            <ac:picMk id="4" creationId="{B7C7F98A-F1E5-1B87-7A46-311BE4B59810}"/>
          </ac:picMkLst>
        </pc:picChg>
        <pc:picChg chg="del">
          <ac:chgData name="Koksrud Andreas" userId="9d9beba6-c052-407a-8599-c781a677a996" providerId="ADAL" clId="{99DCF58A-61FD-4A82-B407-E5D0DF551B20}" dt="2023-12-25T10:16:47.034" v="2881" actId="478"/>
          <ac:picMkLst>
            <pc:docMk/>
            <pc:sldMk cId="911993613" sldId="853"/>
            <ac:picMk id="5" creationId="{632AF46E-F399-6B2B-6C7D-7AC32B6F15B1}"/>
          </ac:picMkLst>
        </pc:picChg>
        <pc:picChg chg="add del mod">
          <ac:chgData name="Koksrud Andreas" userId="9d9beba6-c052-407a-8599-c781a677a996" providerId="ADAL" clId="{99DCF58A-61FD-4A82-B407-E5D0DF551B20}" dt="2023-12-25T10:19:10.793" v="2888" actId="478"/>
          <ac:picMkLst>
            <pc:docMk/>
            <pc:sldMk cId="911993613" sldId="853"/>
            <ac:picMk id="6" creationId="{E8F7C5EA-972A-1B1C-EE7A-DA3C4CD80932}"/>
          </ac:picMkLst>
        </pc:picChg>
        <pc:picChg chg="del">
          <ac:chgData name="Koksrud Andreas" userId="9d9beba6-c052-407a-8599-c781a677a996" providerId="ADAL" clId="{99DCF58A-61FD-4A82-B407-E5D0DF551B20}" dt="2023-12-25T10:16:46.467" v="2880" actId="478"/>
          <ac:picMkLst>
            <pc:docMk/>
            <pc:sldMk cId="911993613" sldId="853"/>
            <ac:picMk id="7" creationId="{3D52F378-4BF7-C53D-61E4-B2111DE11E58}"/>
          </ac:picMkLst>
        </pc:picChg>
        <pc:picChg chg="add mod">
          <ac:chgData name="Koksrud Andreas" userId="9d9beba6-c052-407a-8599-c781a677a996" providerId="ADAL" clId="{99DCF58A-61FD-4A82-B407-E5D0DF551B20}" dt="2023-12-25T10:58:38.809" v="3505" actId="1076"/>
          <ac:picMkLst>
            <pc:docMk/>
            <pc:sldMk cId="911993613" sldId="853"/>
            <ac:picMk id="9" creationId="{E632C49C-0402-44E0-7A4D-52ABC0883461}"/>
          </ac:picMkLst>
        </pc:picChg>
        <pc:cxnChg chg="add mod">
          <ac:chgData name="Koksrud Andreas" userId="9d9beba6-c052-407a-8599-c781a677a996" providerId="ADAL" clId="{99DCF58A-61FD-4A82-B407-E5D0DF551B20}" dt="2023-12-25T11:01:48.618" v="3646" actId="14100"/>
          <ac:cxnSpMkLst>
            <pc:docMk/>
            <pc:sldMk cId="911993613" sldId="853"/>
            <ac:cxnSpMk id="12" creationId="{9B6E8DAF-67C9-ED70-3B04-3C8637A4A1DF}"/>
          </ac:cxnSpMkLst>
        </pc:cxnChg>
        <pc:cxnChg chg="add mod">
          <ac:chgData name="Koksrud Andreas" userId="9d9beba6-c052-407a-8599-c781a677a996" providerId="ADAL" clId="{99DCF58A-61FD-4A82-B407-E5D0DF551B20}" dt="2023-12-25T11:01:46.567" v="3645" actId="14100"/>
          <ac:cxnSpMkLst>
            <pc:docMk/>
            <pc:sldMk cId="911993613" sldId="853"/>
            <ac:cxnSpMk id="14" creationId="{DBF7F714-869C-033E-BBE2-33225E14A83C}"/>
          </ac:cxnSpMkLst>
        </pc:cxnChg>
        <pc:cxnChg chg="add mod">
          <ac:chgData name="Koksrud Andreas" userId="9d9beba6-c052-407a-8599-c781a677a996" providerId="ADAL" clId="{99DCF58A-61FD-4A82-B407-E5D0DF551B20}" dt="2023-12-25T11:02:43.820" v="3674" actId="14100"/>
          <ac:cxnSpMkLst>
            <pc:docMk/>
            <pc:sldMk cId="911993613" sldId="853"/>
            <ac:cxnSpMk id="19" creationId="{9C699369-623A-3E79-0C3E-04851F5A9734}"/>
          </ac:cxnSpMkLst>
        </pc:cxnChg>
      </pc:sldChg>
      <pc:sldChg chg="delSp modSp add mod ord">
        <pc:chgData name="Koksrud Andreas" userId="9d9beba6-c052-407a-8599-c781a677a996" providerId="ADAL" clId="{99DCF58A-61FD-4A82-B407-E5D0DF551B20}" dt="2023-12-25T10:56:50.771" v="3501" actId="20577"/>
        <pc:sldMkLst>
          <pc:docMk/>
          <pc:sldMk cId="3385289181" sldId="854"/>
        </pc:sldMkLst>
        <pc:spChg chg="del">
          <ac:chgData name="Koksrud Andreas" userId="9d9beba6-c052-407a-8599-c781a677a996" providerId="ADAL" clId="{99DCF58A-61FD-4A82-B407-E5D0DF551B20}" dt="2023-12-25T10:31:02.600" v="2941" actId="478"/>
          <ac:spMkLst>
            <pc:docMk/>
            <pc:sldMk cId="3385289181" sldId="854"/>
            <ac:spMk id="2" creationId="{E5D5B057-1D39-AC88-396C-0D888288A2E9}"/>
          </ac:spMkLst>
        </pc:spChg>
        <pc:spChg chg="mod">
          <ac:chgData name="Koksrud Andreas" userId="9d9beba6-c052-407a-8599-c781a677a996" providerId="ADAL" clId="{99DCF58A-61FD-4A82-B407-E5D0DF551B20}" dt="2023-12-25T10:56:50.771" v="3501" actId="20577"/>
          <ac:spMkLst>
            <pc:docMk/>
            <pc:sldMk cId="3385289181" sldId="854"/>
            <ac:spMk id="181" creationId="{00000000-0000-0000-0000-000000000000}"/>
          </ac:spMkLst>
        </pc:spChg>
      </pc:sldChg>
      <pc:sldChg chg="addSp delSp modSp add mod">
        <pc:chgData name="Koksrud Andreas" userId="9d9beba6-c052-407a-8599-c781a677a996" providerId="ADAL" clId="{99DCF58A-61FD-4A82-B407-E5D0DF551B20}" dt="2023-12-25T10:35:07.436" v="3053" actId="6549"/>
        <pc:sldMkLst>
          <pc:docMk/>
          <pc:sldMk cId="1250772557" sldId="855"/>
        </pc:sldMkLst>
        <pc:spChg chg="add del mod">
          <ac:chgData name="Koksrud Andreas" userId="9d9beba6-c052-407a-8599-c781a677a996" providerId="ADAL" clId="{99DCF58A-61FD-4A82-B407-E5D0DF551B20}" dt="2023-12-25T10:33:38.748" v="3035" actId="478"/>
          <ac:spMkLst>
            <pc:docMk/>
            <pc:sldMk cId="1250772557" sldId="855"/>
            <ac:spMk id="2" creationId="{45A1751D-708A-A648-ACED-AF82E0B5B60E}"/>
          </ac:spMkLst>
        </pc:spChg>
        <pc:spChg chg="mod">
          <ac:chgData name="Koksrud Andreas" userId="9d9beba6-c052-407a-8599-c781a677a996" providerId="ADAL" clId="{99DCF58A-61FD-4A82-B407-E5D0DF551B20}" dt="2023-12-25T10:35:07.436" v="3053" actId="6549"/>
          <ac:spMkLst>
            <pc:docMk/>
            <pc:sldMk cId="1250772557" sldId="855"/>
            <ac:spMk id="181" creationId="{00000000-0000-0000-0000-000000000000}"/>
          </ac:spMkLst>
        </pc:spChg>
        <pc:picChg chg="add mod">
          <ac:chgData name="Koksrud Andreas" userId="9d9beba6-c052-407a-8599-c781a677a996" providerId="ADAL" clId="{99DCF58A-61FD-4A82-B407-E5D0DF551B20}" dt="2023-12-25T10:34:45.547" v="3047" actId="1036"/>
          <ac:picMkLst>
            <pc:docMk/>
            <pc:sldMk cId="1250772557" sldId="855"/>
            <ac:picMk id="4" creationId="{B4BCA014-59EA-FBC9-531C-B503DB7A1835}"/>
          </ac:picMkLst>
        </pc:picChg>
        <pc:picChg chg="add mod">
          <ac:chgData name="Koksrud Andreas" userId="9d9beba6-c052-407a-8599-c781a677a996" providerId="ADAL" clId="{99DCF58A-61FD-4A82-B407-E5D0DF551B20}" dt="2023-12-25T10:34:00.389" v="3039" actId="1076"/>
          <ac:picMkLst>
            <pc:docMk/>
            <pc:sldMk cId="1250772557" sldId="855"/>
            <ac:picMk id="6" creationId="{5CC57537-A1FA-9DB1-6188-74325E50CE93}"/>
          </ac:picMkLst>
        </pc:picChg>
      </pc:sldChg>
      <pc:sldChg chg="addSp delSp modSp add mod">
        <pc:chgData name="Koksrud Andreas" userId="9d9beba6-c052-407a-8599-c781a677a996" providerId="ADAL" clId="{99DCF58A-61FD-4A82-B407-E5D0DF551B20}" dt="2023-12-25T10:46:24.090" v="3078" actId="14100"/>
        <pc:sldMkLst>
          <pc:docMk/>
          <pc:sldMk cId="879097217" sldId="856"/>
        </pc:sldMkLst>
        <pc:picChg chg="add mod modCrop">
          <ac:chgData name="Koksrud Andreas" userId="9d9beba6-c052-407a-8599-c781a677a996" providerId="ADAL" clId="{99DCF58A-61FD-4A82-B407-E5D0DF551B20}" dt="2023-12-25T10:41:02.806" v="3060" actId="732"/>
          <ac:picMkLst>
            <pc:docMk/>
            <pc:sldMk cId="879097217" sldId="856"/>
            <ac:picMk id="3" creationId="{239ACFC8-173D-DC74-B0A3-696A2B66F272}"/>
          </ac:picMkLst>
        </pc:picChg>
        <pc:picChg chg="del">
          <ac:chgData name="Koksrud Andreas" userId="9d9beba6-c052-407a-8599-c781a677a996" providerId="ADAL" clId="{99DCF58A-61FD-4A82-B407-E5D0DF551B20}" dt="2023-12-25T10:40:15.673" v="3055" actId="478"/>
          <ac:picMkLst>
            <pc:docMk/>
            <pc:sldMk cId="879097217" sldId="856"/>
            <ac:picMk id="4" creationId="{B4BCA014-59EA-FBC9-531C-B503DB7A1835}"/>
          </ac:picMkLst>
        </pc:picChg>
        <pc:picChg chg="del">
          <ac:chgData name="Koksrud Andreas" userId="9d9beba6-c052-407a-8599-c781a677a996" providerId="ADAL" clId="{99DCF58A-61FD-4A82-B407-E5D0DF551B20}" dt="2023-12-25T10:40:16.304" v="3056" actId="478"/>
          <ac:picMkLst>
            <pc:docMk/>
            <pc:sldMk cId="879097217" sldId="856"/>
            <ac:picMk id="6" creationId="{5CC57537-A1FA-9DB1-6188-74325E50CE93}"/>
          </ac:picMkLst>
        </pc:picChg>
        <pc:picChg chg="add mod">
          <ac:chgData name="Koksrud Andreas" userId="9d9beba6-c052-407a-8599-c781a677a996" providerId="ADAL" clId="{99DCF58A-61FD-4A82-B407-E5D0DF551B20}" dt="2023-12-25T10:41:59.346" v="3063" actId="1076"/>
          <ac:picMkLst>
            <pc:docMk/>
            <pc:sldMk cId="879097217" sldId="856"/>
            <ac:picMk id="7" creationId="{52A60F10-AEF6-ED03-3095-C22AC630EA84}"/>
          </ac:picMkLst>
        </pc:picChg>
        <pc:picChg chg="add mod">
          <ac:chgData name="Koksrud Andreas" userId="9d9beba6-c052-407a-8599-c781a677a996" providerId="ADAL" clId="{99DCF58A-61FD-4A82-B407-E5D0DF551B20}" dt="2023-12-25T10:44:50.779" v="3066" actId="1076"/>
          <ac:picMkLst>
            <pc:docMk/>
            <pc:sldMk cId="879097217" sldId="856"/>
            <ac:picMk id="9" creationId="{6CFEA48C-1BC9-4C25-2592-55C133B06764}"/>
          </ac:picMkLst>
        </pc:picChg>
        <pc:picChg chg="add mod">
          <ac:chgData name="Koksrud Andreas" userId="9d9beba6-c052-407a-8599-c781a677a996" providerId="ADAL" clId="{99DCF58A-61FD-4A82-B407-E5D0DF551B20}" dt="2023-12-25T10:45:15.375" v="3069" actId="1076"/>
          <ac:picMkLst>
            <pc:docMk/>
            <pc:sldMk cId="879097217" sldId="856"/>
            <ac:picMk id="11" creationId="{048B6A1A-FB79-E01C-84F4-801DB33B13E3}"/>
          </ac:picMkLst>
        </pc:picChg>
        <pc:cxnChg chg="add mod">
          <ac:chgData name="Koksrud Andreas" userId="9d9beba6-c052-407a-8599-c781a677a996" providerId="ADAL" clId="{99DCF58A-61FD-4A82-B407-E5D0DF551B20}" dt="2023-12-25T10:45:45.019" v="3071" actId="13822"/>
          <ac:cxnSpMkLst>
            <pc:docMk/>
            <pc:sldMk cId="879097217" sldId="856"/>
            <ac:cxnSpMk id="13" creationId="{043FDF76-650E-664A-6950-61FF8B625ECD}"/>
          </ac:cxnSpMkLst>
        </pc:cxnChg>
        <pc:cxnChg chg="add mod">
          <ac:chgData name="Koksrud Andreas" userId="9d9beba6-c052-407a-8599-c781a677a996" providerId="ADAL" clId="{99DCF58A-61FD-4A82-B407-E5D0DF551B20}" dt="2023-12-25T10:46:06.685" v="3075" actId="14100"/>
          <ac:cxnSpMkLst>
            <pc:docMk/>
            <pc:sldMk cId="879097217" sldId="856"/>
            <ac:cxnSpMk id="14" creationId="{91DF3D52-1978-598A-4AA7-4F713D9A4DDF}"/>
          </ac:cxnSpMkLst>
        </pc:cxnChg>
        <pc:cxnChg chg="add mod">
          <ac:chgData name="Koksrud Andreas" userId="9d9beba6-c052-407a-8599-c781a677a996" providerId="ADAL" clId="{99DCF58A-61FD-4A82-B407-E5D0DF551B20}" dt="2023-12-25T10:46:24.090" v="3078" actId="14100"/>
          <ac:cxnSpMkLst>
            <pc:docMk/>
            <pc:sldMk cId="879097217" sldId="856"/>
            <ac:cxnSpMk id="18" creationId="{78BF0BEF-AD42-B279-AE4A-B511D401801C}"/>
          </ac:cxnSpMkLst>
        </pc:cxnChg>
      </pc:sldChg>
      <pc:sldChg chg="addSp delSp modSp add mod">
        <pc:chgData name="Koksrud Andreas" userId="9d9beba6-c052-407a-8599-c781a677a996" providerId="ADAL" clId="{99DCF58A-61FD-4A82-B407-E5D0DF551B20}" dt="2023-12-25T11:28:03.533" v="3909" actId="14100"/>
        <pc:sldMkLst>
          <pc:docMk/>
          <pc:sldMk cId="2690209780" sldId="857"/>
        </pc:sldMkLst>
        <pc:spChg chg="mod">
          <ac:chgData name="Koksrud Andreas" userId="9d9beba6-c052-407a-8599-c781a677a996" providerId="ADAL" clId="{99DCF58A-61FD-4A82-B407-E5D0DF551B20}" dt="2023-12-25T11:27:55.188" v="3907" actId="6549"/>
          <ac:spMkLst>
            <pc:docMk/>
            <pc:sldMk cId="2690209780" sldId="857"/>
            <ac:spMk id="2" creationId="{9796E8C1-5924-9DB3-B51B-75296717F89F}"/>
          </ac:spMkLst>
        </pc:spChg>
        <pc:spChg chg="del">
          <ac:chgData name="Koksrud Andreas" userId="9d9beba6-c052-407a-8599-c781a677a996" providerId="ADAL" clId="{99DCF58A-61FD-4A82-B407-E5D0DF551B20}" dt="2023-12-25T11:24:05.924" v="3729" actId="478"/>
          <ac:spMkLst>
            <pc:docMk/>
            <pc:sldMk cId="2690209780" sldId="857"/>
            <ac:spMk id="10" creationId="{54FB830F-DBF4-1B20-3C76-0E40DC07965B}"/>
          </ac:spMkLst>
        </pc:spChg>
        <pc:spChg chg="del">
          <ac:chgData name="Koksrud Andreas" userId="9d9beba6-c052-407a-8599-c781a677a996" providerId="ADAL" clId="{99DCF58A-61FD-4A82-B407-E5D0DF551B20}" dt="2023-12-25T11:24:07.281" v="3730" actId="478"/>
          <ac:spMkLst>
            <pc:docMk/>
            <pc:sldMk cId="2690209780" sldId="857"/>
            <ac:spMk id="13" creationId="{252FE080-F115-3517-B2CA-BD200A8AADA8}"/>
          </ac:spMkLst>
        </pc:spChg>
        <pc:spChg chg="del">
          <ac:chgData name="Koksrud Andreas" userId="9d9beba6-c052-407a-8599-c781a677a996" providerId="ADAL" clId="{99DCF58A-61FD-4A82-B407-E5D0DF551B20}" dt="2023-12-25T11:24:09.168" v="3731" actId="478"/>
          <ac:spMkLst>
            <pc:docMk/>
            <pc:sldMk cId="2690209780" sldId="857"/>
            <ac:spMk id="18" creationId="{689B3815-DD1B-BFC6-4AC3-949A67D41B7D}"/>
          </ac:spMkLst>
        </pc:spChg>
        <pc:picChg chg="add mod">
          <ac:chgData name="Koksrud Andreas" userId="9d9beba6-c052-407a-8599-c781a677a996" providerId="ADAL" clId="{99DCF58A-61FD-4A82-B407-E5D0DF551B20}" dt="2023-12-25T11:24:13.351" v="3734" actId="1076"/>
          <ac:picMkLst>
            <pc:docMk/>
            <pc:sldMk cId="2690209780" sldId="857"/>
            <ac:picMk id="4" creationId="{EE49B416-6D45-D9BB-9236-660E9EFE010E}"/>
          </ac:picMkLst>
        </pc:picChg>
        <pc:picChg chg="del mod">
          <ac:chgData name="Koksrud Andreas" userId="9d9beba6-c052-407a-8599-c781a677a996" providerId="ADAL" clId="{99DCF58A-61FD-4A82-B407-E5D0DF551B20}" dt="2023-12-25T11:24:01.823" v="3726" actId="478"/>
          <ac:picMkLst>
            <pc:docMk/>
            <pc:sldMk cId="2690209780" sldId="857"/>
            <ac:picMk id="9" creationId="{E632C49C-0402-44E0-7A4D-52ABC0883461}"/>
          </ac:picMkLst>
        </pc:picChg>
        <pc:picChg chg="add mod">
          <ac:chgData name="Koksrud Andreas" userId="9d9beba6-c052-407a-8599-c781a677a996" providerId="ADAL" clId="{99DCF58A-61FD-4A82-B407-E5D0DF551B20}" dt="2023-12-25T11:25:40.151" v="3744" actId="14100"/>
          <ac:picMkLst>
            <pc:docMk/>
            <pc:sldMk cId="2690209780" sldId="857"/>
            <ac:picMk id="15" creationId="{1BF73C7B-00A5-0A7B-F9E4-3746C6B79854}"/>
          </ac:picMkLst>
        </pc:picChg>
        <pc:picChg chg="add mod">
          <ac:chgData name="Koksrud Andreas" userId="9d9beba6-c052-407a-8599-c781a677a996" providerId="ADAL" clId="{99DCF58A-61FD-4A82-B407-E5D0DF551B20}" dt="2023-12-25T11:27:09.938" v="3875" actId="1076"/>
          <ac:picMkLst>
            <pc:docMk/>
            <pc:sldMk cId="2690209780" sldId="857"/>
            <ac:picMk id="24" creationId="{6263DC7D-E065-789D-21C4-A9E428D8B9F4}"/>
          </ac:picMkLst>
        </pc:picChg>
        <pc:cxnChg chg="add mod">
          <ac:chgData name="Koksrud Andreas" userId="9d9beba6-c052-407a-8599-c781a677a996" providerId="ADAL" clId="{99DCF58A-61FD-4A82-B407-E5D0DF551B20}" dt="2023-12-25T11:24:31.004" v="3738" actId="14100"/>
          <ac:cxnSpMkLst>
            <pc:docMk/>
            <pc:sldMk cId="2690209780" sldId="857"/>
            <ac:cxnSpMk id="5" creationId="{99EDF0DF-3AE9-13BB-D977-80F04527045E}"/>
          </ac:cxnSpMkLst>
        </pc:cxnChg>
        <pc:cxnChg chg="del">
          <ac:chgData name="Koksrud Andreas" userId="9d9beba6-c052-407a-8599-c781a677a996" providerId="ADAL" clId="{99DCF58A-61FD-4A82-B407-E5D0DF551B20}" dt="2023-12-25T11:24:04.289" v="3728" actId="478"/>
          <ac:cxnSpMkLst>
            <pc:docMk/>
            <pc:sldMk cId="2690209780" sldId="857"/>
            <ac:cxnSpMk id="12" creationId="{9B6E8DAF-67C9-ED70-3B04-3C8637A4A1DF}"/>
          </ac:cxnSpMkLst>
        </pc:cxnChg>
        <pc:cxnChg chg="del">
          <ac:chgData name="Koksrud Andreas" userId="9d9beba6-c052-407a-8599-c781a677a996" providerId="ADAL" clId="{99DCF58A-61FD-4A82-B407-E5D0DF551B20}" dt="2023-12-25T11:24:02.997" v="3727" actId="478"/>
          <ac:cxnSpMkLst>
            <pc:docMk/>
            <pc:sldMk cId="2690209780" sldId="857"/>
            <ac:cxnSpMk id="14" creationId="{DBF7F714-869C-033E-BBE2-33225E14A83C}"/>
          </ac:cxnSpMkLst>
        </pc:cxnChg>
        <pc:cxnChg chg="add mod">
          <ac:chgData name="Koksrud Andreas" userId="9d9beba6-c052-407a-8599-c781a677a996" providerId="ADAL" clId="{99DCF58A-61FD-4A82-B407-E5D0DF551B20}" dt="2023-12-25T11:25:45.048" v="3746" actId="14100"/>
          <ac:cxnSpMkLst>
            <pc:docMk/>
            <pc:sldMk cId="2690209780" sldId="857"/>
            <ac:cxnSpMk id="16" creationId="{7EFC93E0-25A6-B0B4-FB10-D2643CD67A77}"/>
          </ac:cxnSpMkLst>
        </pc:cxnChg>
        <pc:cxnChg chg="del">
          <ac:chgData name="Koksrud Andreas" userId="9d9beba6-c052-407a-8599-c781a677a996" providerId="ADAL" clId="{99DCF58A-61FD-4A82-B407-E5D0DF551B20}" dt="2023-12-25T11:24:09.953" v="3732" actId="478"/>
          <ac:cxnSpMkLst>
            <pc:docMk/>
            <pc:sldMk cId="2690209780" sldId="857"/>
            <ac:cxnSpMk id="19" creationId="{9C699369-623A-3E79-0C3E-04851F5A9734}"/>
          </ac:cxnSpMkLst>
        </pc:cxnChg>
        <pc:cxnChg chg="add mod">
          <ac:chgData name="Koksrud Andreas" userId="9d9beba6-c052-407a-8599-c781a677a996" providerId="ADAL" clId="{99DCF58A-61FD-4A82-B407-E5D0DF551B20}" dt="2023-12-25T11:27:41.909" v="3901" actId="14100"/>
          <ac:cxnSpMkLst>
            <pc:docMk/>
            <pc:sldMk cId="2690209780" sldId="857"/>
            <ac:cxnSpMk id="25" creationId="{B3F0B22A-B8D3-2FF7-FC9C-8A25D093249B}"/>
          </ac:cxnSpMkLst>
        </pc:cxnChg>
        <pc:cxnChg chg="add mod">
          <ac:chgData name="Koksrud Andreas" userId="9d9beba6-c052-407a-8599-c781a677a996" providerId="ADAL" clId="{99DCF58A-61FD-4A82-B407-E5D0DF551B20}" dt="2023-12-25T11:28:03.533" v="3909" actId="14100"/>
          <ac:cxnSpMkLst>
            <pc:docMk/>
            <pc:sldMk cId="2690209780" sldId="857"/>
            <ac:cxnSpMk id="29" creationId="{0600D195-BEEC-493C-C0A2-CE3AD60141DA}"/>
          </ac:cxnSpMkLst>
        </pc:cxnChg>
      </pc:sldChg>
      <pc:sldChg chg="addSp delSp modSp add mod ord">
        <pc:chgData name="Koksrud Andreas" userId="9d9beba6-c052-407a-8599-c781a677a996" providerId="ADAL" clId="{99DCF58A-61FD-4A82-B407-E5D0DF551B20}" dt="2023-12-25T11:35:57.243" v="4158"/>
        <pc:sldMkLst>
          <pc:docMk/>
          <pc:sldMk cId="1987049343" sldId="858"/>
        </pc:sldMkLst>
        <pc:spChg chg="mod">
          <ac:chgData name="Koksrud Andreas" userId="9d9beba6-c052-407a-8599-c781a677a996" providerId="ADAL" clId="{99DCF58A-61FD-4A82-B407-E5D0DF551B20}" dt="2023-12-25T11:34:25.051" v="4153" actId="20577"/>
          <ac:spMkLst>
            <pc:docMk/>
            <pc:sldMk cId="1987049343" sldId="858"/>
            <ac:spMk id="2" creationId="{9796E8C1-5924-9DB3-B51B-75296717F89F}"/>
          </ac:spMkLst>
        </pc:spChg>
        <pc:spChg chg="del">
          <ac:chgData name="Koksrud Andreas" userId="9d9beba6-c052-407a-8599-c781a677a996" providerId="ADAL" clId="{99DCF58A-61FD-4A82-B407-E5D0DF551B20}" dt="2023-12-25T11:31:46.785" v="4053" actId="478"/>
          <ac:spMkLst>
            <pc:docMk/>
            <pc:sldMk cId="1987049343" sldId="858"/>
            <ac:spMk id="3" creationId="{E2FC66EE-6574-DE84-F5EB-CE41D3D9BD4D}"/>
          </ac:spMkLst>
        </pc:spChg>
        <pc:spChg chg="del mod">
          <ac:chgData name="Koksrud Andreas" userId="9d9beba6-c052-407a-8599-c781a677a996" providerId="ADAL" clId="{99DCF58A-61FD-4A82-B407-E5D0DF551B20}" dt="2023-12-25T11:31:53.005" v="4057" actId="478"/>
          <ac:spMkLst>
            <pc:docMk/>
            <pc:sldMk cId="1987049343" sldId="858"/>
            <ac:spMk id="5" creationId="{7036E668-80F1-72C2-4389-0D23C3EB29AE}"/>
          </ac:spMkLst>
        </pc:spChg>
        <pc:spChg chg="mod">
          <ac:chgData name="Koksrud Andreas" userId="9d9beba6-c052-407a-8599-c781a677a996" providerId="ADAL" clId="{99DCF58A-61FD-4A82-B407-E5D0DF551B20}" dt="2023-12-25T11:29:25.293" v="4002" actId="20577"/>
          <ac:spMkLst>
            <pc:docMk/>
            <pc:sldMk cId="1987049343" sldId="858"/>
            <ac:spMk id="180" creationId="{00000000-0000-0000-0000-000000000000}"/>
          </ac:spMkLst>
        </pc:spChg>
        <pc:picChg chg="add mod">
          <ac:chgData name="Koksrud Andreas" userId="9d9beba6-c052-407a-8599-c781a677a996" providerId="ADAL" clId="{99DCF58A-61FD-4A82-B407-E5D0DF551B20}" dt="2023-12-25T11:31:43.314" v="4051" actId="1076"/>
          <ac:picMkLst>
            <pc:docMk/>
            <pc:sldMk cId="1987049343" sldId="858"/>
            <ac:picMk id="6" creationId="{78645D45-8769-81CB-2821-560F3CFF9CBE}"/>
          </ac:picMkLst>
        </pc:picChg>
        <pc:picChg chg="del">
          <ac:chgData name="Koksrud Andreas" userId="9d9beba6-c052-407a-8599-c781a677a996" providerId="ADAL" clId="{99DCF58A-61FD-4A82-B407-E5D0DF551B20}" dt="2023-12-25T11:31:37.700" v="4049" actId="478"/>
          <ac:picMkLst>
            <pc:docMk/>
            <pc:sldMk cId="1987049343" sldId="858"/>
            <ac:picMk id="7" creationId="{7AA2FE90-E597-17D6-B03C-47B9566EA174}"/>
          </ac:picMkLst>
        </pc:picChg>
        <pc:picChg chg="add mod modCrop">
          <ac:chgData name="Koksrud Andreas" userId="9d9beba6-c052-407a-8599-c781a677a996" providerId="ADAL" clId="{99DCF58A-61FD-4A82-B407-E5D0DF551B20}" dt="2023-12-25T11:33:09.111" v="4065" actId="732"/>
          <ac:picMkLst>
            <pc:docMk/>
            <pc:sldMk cId="1987049343" sldId="858"/>
            <ac:picMk id="9" creationId="{C3019131-6227-C544-E712-F688CDF664B9}"/>
          </ac:picMkLst>
        </pc:picChg>
        <pc:picChg chg="del">
          <ac:chgData name="Koksrud Andreas" userId="9d9beba6-c052-407a-8599-c781a677a996" providerId="ADAL" clId="{99DCF58A-61FD-4A82-B407-E5D0DF551B20}" dt="2023-12-25T11:31:47.967" v="4054" actId="478"/>
          <ac:picMkLst>
            <pc:docMk/>
            <pc:sldMk cId="1987049343" sldId="858"/>
            <ac:picMk id="11" creationId="{2868BE7C-4B81-D511-B4A8-04F15B2052D0}"/>
          </ac:picMkLst>
        </pc:picChg>
        <pc:picChg chg="add mod">
          <ac:chgData name="Koksrud Andreas" userId="9d9beba6-c052-407a-8599-c781a677a996" providerId="ADAL" clId="{99DCF58A-61FD-4A82-B407-E5D0DF551B20}" dt="2023-12-25T11:33:18.387" v="4068" actId="1076"/>
          <ac:picMkLst>
            <pc:docMk/>
            <pc:sldMk cId="1987049343" sldId="858"/>
            <ac:picMk id="12" creationId="{DEE12C32-E793-5A48-C960-3987827D3176}"/>
          </ac:picMkLst>
        </pc:picChg>
        <pc:picChg chg="del">
          <ac:chgData name="Koksrud Andreas" userId="9d9beba6-c052-407a-8599-c781a677a996" providerId="ADAL" clId="{99DCF58A-61FD-4A82-B407-E5D0DF551B20}" dt="2023-12-25T11:31:49.692" v="4055" actId="478"/>
          <ac:picMkLst>
            <pc:docMk/>
            <pc:sldMk cId="1987049343" sldId="858"/>
            <ac:picMk id="14" creationId="{03B59CC9-E249-2BE7-157B-EBAF15A10EC7}"/>
          </ac:picMkLst>
        </pc:picChg>
        <pc:picChg chg="add mod">
          <ac:chgData name="Koksrud Andreas" userId="9d9beba6-c052-407a-8599-c781a677a996" providerId="ADAL" clId="{99DCF58A-61FD-4A82-B407-E5D0DF551B20}" dt="2023-12-25T11:35:07.333" v="4156" actId="1076"/>
          <ac:picMkLst>
            <pc:docMk/>
            <pc:sldMk cId="1987049343" sldId="858"/>
            <ac:picMk id="15" creationId="{DD1F7884-9A7C-5891-012A-EE057168166C}"/>
          </ac:picMkLst>
        </pc:picChg>
        <pc:picChg chg="add del mod">
          <ac:chgData name="Koksrud Andreas" userId="9d9beba6-c052-407a-8599-c781a677a996" providerId="ADAL" clId="{99DCF58A-61FD-4A82-B407-E5D0DF551B20}" dt="2023-12-25T11:35:57.243" v="4158"/>
          <ac:picMkLst>
            <pc:docMk/>
            <pc:sldMk cId="1987049343" sldId="858"/>
            <ac:picMk id="16" creationId="{B676FE33-5397-8BEA-B3CD-9C265CB31B39}"/>
          </ac:picMkLst>
        </pc:picChg>
      </pc:sldChg>
      <pc:sldChg chg="addSp delSp modSp add mod">
        <pc:chgData name="Koksrud Andreas" userId="9d9beba6-c052-407a-8599-c781a677a996" providerId="ADAL" clId="{99DCF58A-61FD-4A82-B407-E5D0DF551B20}" dt="2023-12-25T11:41:23.196" v="4382" actId="14100"/>
        <pc:sldMkLst>
          <pc:docMk/>
          <pc:sldMk cId="2034020006" sldId="859"/>
        </pc:sldMkLst>
        <pc:spChg chg="mod">
          <ac:chgData name="Koksrud Andreas" userId="9d9beba6-c052-407a-8599-c781a677a996" providerId="ADAL" clId="{99DCF58A-61FD-4A82-B407-E5D0DF551B20}" dt="2023-12-25T11:39:01.192" v="4357" actId="20577"/>
          <ac:spMkLst>
            <pc:docMk/>
            <pc:sldMk cId="2034020006" sldId="859"/>
            <ac:spMk id="2" creationId="{9796E8C1-5924-9DB3-B51B-75296717F89F}"/>
          </ac:spMkLst>
        </pc:spChg>
        <pc:spChg chg="mod">
          <ac:chgData name="Koksrud Andreas" userId="9d9beba6-c052-407a-8599-c781a677a996" providerId="ADAL" clId="{99DCF58A-61FD-4A82-B407-E5D0DF551B20}" dt="2023-12-25T11:36:20.804" v="4228" actId="20577"/>
          <ac:spMkLst>
            <pc:docMk/>
            <pc:sldMk cId="2034020006" sldId="859"/>
            <ac:spMk id="180" creationId="{00000000-0000-0000-0000-000000000000}"/>
          </ac:spMkLst>
        </pc:spChg>
        <pc:picChg chg="add mod modCrop">
          <ac:chgData name="Koksrud Andreas" userId="9d9beba6-c052-407a-8599-c781a677a996" providerId="ADAL" clId="{99DCF58A-61FD-4A82-B407-E5D0DF551B20}" dt="2023-12-25T11:39:10.531" v="4362" actId="1036"/>
          <ac:picMkLst>
            <pc:docMk/>
            <pc:sldMk cId="2034020006" sldId="859"/>
            <ac:picMk id="4" creationId="{FDD42404-EF64-D2C3-11DA-3A932B4CFCB8}"/>
          </ac:picMkLst>
        </pc:picChg>
        <pc:picChg chg="del">
          <ac:chgData name="Koksrud Andreas" userId="9d9beba6-c052-407a-8599-c781a677a996" providerId="ADAL" clId="{99DCF58A-61FD-4A82-B407-E5D0DF551B20}" dt="2023-12-25T11:36:22.820" v="4229" actId="478"/>
          <ac:picMkLst>
            <pc:docMk/>
            <pc:sldMk cId="2034020006" sldId="859"/>
            <ac:picMk id="6" creationId="{78645D45-8769-81CB-2821-560F3CFF9CBE}"/>
          </ac:picMkLst>
        </pc:picChg>
        <pc:picChg chg="add del mod">
          <ac:chgData name="Koksrud Andreas" userId="9d9beba6-c052-407a-8599-c781a677a996" providerId="ADAL" clId="{99DCF58A-61FD-4A82-B407-E5D0DF551B20}" dt="2023-12-25T11:39:27.166" v="4365" actId="478"/>
          <ac:picMkLst>
            <pc:docMk/>
            <pc:sldMk cId="2034020006" sldId="859"/>
            <ac:picMk id="7" creationId="{FF1C2B15-FDBC-95D0-9372-E75C0B39A703}"/>
          </ac:picMkLst>
        </pc:picChg>
        <pc:picChg chg="del">
          <ac:chgData name="Koksrud Andreas" userId="9d9beba6-c052-407a-8599-c781a677a996" providerId="ADAL" clId="{99DCF58A-61FD-4A82-B407-E5D0DF551B20}" dt="2023-12-25T11:36:23.406" v="4230" actId="478"/>
          <ac:picMkLst>
            <pc:docMk/>
            <pc:sldMk cId="2034020006" sldId="859"/>
            <ac:picMk id="9" creationId="{C3019131-6227-C544-E712-F688CDF664B9}"/>
          </ac:picMkLst>
        </pc:picChg>
        <pc:picChg chg="add mod">
          <ac:chgData name="Koksrud Andreas" userId="9d9beba6-c052-407a-8599-c781a677a996" providerId="ADAL" clId="{99DCF58A-61FD-4A82-B407-E5D0DF551B20}" dt="2023-12-25T11:39:36.957" v="4367" actId="1076"/>
          <ac:picMkLst>
            <pc:docMk/>
            <pc:sldMk cId="2034020006" sldId="859"/>
            <ac:picMk id="10" creationId="{89AD7208-33E1-786F-68C4-B07CE69D9B90}"/>
          </ac:picMkLst>
        </pc:picChg>
        <pc:picChg chg="del">
          <ac:chgData name="Koksrud Andreas" userId="9d9beba6-c052-407a-8599-c781a677a996" providerId="ADAL" clId="{99DCF58A-61FD-4A82-B407-E5D0DF551B20}" dt="2023-12-25T11:36:24.780" v="4232" actId="478"/>
          <ac:picMkLst>
            <pc:docMk/>
            <pc:sldMk cId="2034020006" sldId="859"/>
            <ac:picMk id="12" creationId="{DEE12C32-E793-5A48-C960-3987827D3176}"/>
          </ac:picMkLst>
        </pc:picChg>
        <pc:picChg chg="add mod">
          <ac:chgData name="Koksrud Andreas" userId="9d9beba6-c052-407a-8599-c781a677a996" providerId="ADAL" clId="{99DCF58A-61FD-4A82-B407-E5D0DF551B20}" dt="2023-12-25T11:39:49.713" v="4369" actId="1076"/>
          <ac:picMkLst>
            <pc:docMk/>
            <pc:sldMk cId="2034020006" sldId="859"/>
            <ac:picMk id="13" creationId="{64C063CB-5F33-4B77-965C-B90C6AE27B39}"/>
          </ac:picMkLst>
        </pc:picChg>
        <pc:picChg chg="del">
          <ac:chgData name="Koksrud Andreas" userId="9d9beba6-c052-407a-8599-c781a677a996" providerId="ADAL" clId="{99DCF58A-61FD-4A82-B407-E5D0DF551B20}" dt="2023-12-25T11:36:24.126" v="4231" actId="478"/>
          <ac:picMkLst>
            <pc:docMk/>
            <pc:sldMk cId="2034020006" sldId="859"/>
            <ac:picMk id="15" creationId="{DD1F7884-9A7C-5891-012A-EE057168166C}"/>
          </ac:picMkLst>
        </pc:picChg>
        <pc:picChg chg="add mod">
          <ac:chgData name="Koksrud Andreas" userId="9d9beba6-c052-407a-8599-c781a677a996" providerId="ADAL" clId="{99DCF58A-61FD-4A82-B407-E5D0DF551B20}" dt="2023-12-25T11:40:47.216" v="4374" actId="1076"/>
          <ac:picMkLst>
            <pc:docMk/>
            <pc:sldMk cId="2034020006" sldId="859"/>
            <ac:picMk id="19" creationId="{16102E3D-30A8-E8EE-D800-B326185287B8}"/>
          </ac:picMkLst>
        </pc:picChg>
        <pc:picChg chg="add mod">
          <ac:chgData name="Koksrud Andreas" userId="9d9beba6-c052-407a-8599-c781a677a996" providerId="ADAL" clId="{99DCF58A-61FD-4A82-B407-E5D0DF551B20}" dt="2023-12-25T11:41:04.721" v="4376" actId="1076"/>
          <ac:picMkLst>
            <pc:docMk/>
            <pc:sldMk cId="2034020006" sldId="859"/>
            <ac:picMk id="21" creationId="{F22CFF74-063D-C7C7-71BA-43C9544244B5}"/>
          </ac:picMkLst>
        </pc:picChg>
        <pc:cxnChg chg="add mod">
          <ac:chgData name="Koksrud Andreas" userId="9d9beba6-c052-407a-8599-c781a677a996" providerId="ADAL" clId="{99DCF58A-61FD-4A82-B407-E5D0DF551B20}" dt="2023-12-25T11:40:02.521" v="4372" actId="14100"/>
          <ac:cxnSpMkLst>
            <pc:docMk/>
            <pc:sldMk cId="2034020006" sldId="859"/>
            <ac:cxnSpMk id="14" creationId="{EBD79003-BA5F-9EC4-AB1E-B169474A75BA}"/>
          </ac:cxnSpMkLst>
        </pc:cxnChg>
        <pc:cxnChg chg="add mod">
          <ac:chgData name="Koksrud Andreas" userId="9d9beba6-c052-407a-8599-c781a677a996" providerId="ADAL" clId="{99DCF58A-61FD-4A82-B407-E5D0DF551B20}" dt="2023-12-25T11:41:16.576" v="4379" actId="14100"/>
          <ac:cxnSpMkLst>
            <pc:docMk/>
            <pc:sldMk cId="2034020006" sldId="859"/>
            <ac:cxnSpMk id="22" creationId="{21009E25-D8DE-E975-55FA-12227386461E}"/>
          </ac:cxnSpMkLst>
        </pc:cxnChg>
        <pc:cxnChg chg="add mod">
          <ac:chgData name="Koksrud Andreas" userId="9d9beba6-c052-407a-8599-c781a677a996" providerId="ADAL" clId="{99DCF58A-61FD-4A82-B407-E5D0DF551B20}" dt="2023-12-25T11:41:23.196" v="4382" actId="14100"/>
          <ac:cxnSpMkLst>
            <pc:docMk/>
            <pc:sldMk cId="2034020006" sldId="859"/>
            <ac:cxnSpMk id="25" creationId="{F5E02325-17FA-2F47-48A7-150B22E29FA9}"/>
          </ac:cxnSpMkLst>
        </pc:cxnChg>
      </pc:sldChg>
      <pc:sldChg chg="addSp delSp modSp add mod">
        <pc:chgData name="Koksrud Andreas" userId="9d9beba6-c052-407a-8599-c781a677a996" providerId="ADAL" clId="{99DCF58A-61FD-4A82-B407-E5D0DF551B20}" dt="2023-12-25T11:54:33.223" v="4621" actId="14100"/>
        <pc:sldMkLst>
          <pc:docMk/>
          <pc:sldMk cId="1439612205" sldId="860"/>
        </pc:sldMkLst>
        <pc:spChg chg="mod">
          <ac:chgData name="Koksrud Andreas" userId="9d9beba6-c052-407a-8599-c781a677a996" providerId="ADAL" clId="{99DCF58A-61FD-4A82-B407-E5D0DF551B20}" dt="2023-12-25T11:51:41.810" v="4521" actId="14100"/>
          <ac:spMkLst>
            <pc:docMk/>
            <pc:sldMk cId="1439612205" sldId="860"/>
            <ac:spMk id="2" creationId="{9796E8C1-5924-9DB3-B51B-75296717F89F}"/>
          </ac:spMkLst>
        </pc:spChg>
        <pc:spChg chg="add mod">
          <ac:chgData name="Koksrud Andreas" userId="9d9beba6-c052-407a-8599-c781a677a996" providerId="ADAL" clId="{99DCF58A-61FD-4A82-B407-E5D0DF551B20}" dt="2023-12-25T11:53:09.735" v="4613" actId="20577"/>
          <ac:spMkLst>
            <pc:docMk/>
            <pc:sldMk cId="1439612205" sldId="860"/>
            <ac:spMk id="16" creationId="{0BF20D48-2782-8A09-2215-91CD21C56EFC}"/>
          </ac:spMkLst>
        </pc:spChg>
        <pc:spChg chg="mod">
          <ac:chgData name="Koksrud Andreas" userId="9d9beba6-c052-407a-8599-c781a677a996" providerId="ADAL" clId="{99DCF58A-61FD-4A82-B407-E5D0DF551B20}" dt="2023-12-25T11:50:49.459" v="4471" actId="20577"/>
          <ac:spMkLst>
            <pc:docMk/>
            <pc:sldMk cId="1439612205" sldId="860"/>
            <ac:spMk id="180" creationId="{00000000-0000-0000-0000-000000000000}"/>
          </ac:spMkLst>
        </pc:spChg>
        <pc:picChg chg="del">
          <ac:chgData name="Koksrud Andreas" userId="9d9beba6-c052-407a-8599-c781a677a996" providerId="ADAL" clId="{99DCF58A-61FD-4A82-B407-E5D0DF551B20}" dt="2023-12-25T11:42:19.138" v="4425" actId="478"/>
          <ac:picMkLst>
            <pc:docMk/>
            <pc:sldMk cId="1439612205" sldId="860"/>
            <ac:picMk id="4" creationId="{FDD42404-EF64-D2C3-11DA-3A932B4CFCB8}"/>
          </ac:picMkLst>
        </pc:picChg>
        <pc:picChg chg="add del mod">
          <ac:chgData name="Koksrud Andreas" userId="9d9beba6-c052-407a-8599-c781a677a996" providerId="ADAL" clId="{99DCF58A-61FD-4A82-B407-E5D0DF551B20}" dt="2023-12-25T11:51:07.576" v="4511" actId="478"/>
          <ac:picMkLst>
            <pc:docMk/>
            <pc:sldMk cId="1439612205" sldId="860"/>
            <ac:picMk id="5" creationId="{BA0F6610-8D6A-ACFB-0475-F273EB8CF5F9}"/>
          </ac:picMkLst>
        </pc:picChg>
        <pc:picChg chg="add del mod">
          <ac:chgData name="Koksrud Andreas" userId="9d9beba6-c052-407a-8599-c781a677a996" providerId="ADAL" clId="{99DCF58A-61FD-4A82-B407-E5D0DF551B20}" dt="2023-12-25T11:51:08.658" v="4512" actId="478"/>
          <ac:picMkLst>
            <pc:docMk/>
            <pc:sldMk cId="1439612205" sldId="860"/>
            <ac:picMk id="7" creationId="{FF286106-3A39-9208-0739-1F2684C004C5}"/>
          </ac:picMkLst>
        </pc:picChg>
        <pc:picChg chg="del">
          <ac:chgData name="Koksrud Andreas" userId="9d9beba6-c052-407a-8599-c781a677a996" providerId="ADAL" clId="{99DCF58A-61FD-4A82-B407-E5D0DF551B20}" dt="2023-12-25T11:43:46.765" v="4434" actId="478"/>
          <ac:picMkLst>
            <pc:docMk/>
            <pc:sldMk cId="1439612205" sldId="860"/>
            <ac:picMk id="10" creationId="{89AD7208-33E1-786F-68C4-B07CE69D9B90}"/>
          </ac:picMkLst>
        </pc:picChg>
        <pc:picChg chg="del">
          <ac:chgData name="Koksrud Andreas" userId="9d9beba6-c052-407a-8599-c781a677a996" providerId="ADAL" clId="{99DCF58A-61FD-4A82-B407-E5D0DF551B20}" dt="2023-12-25T11:43:47.283" v="4435" actId="478"/>
          <ac:picMkLst>
            <pc:docMk/>
            <pc:sldMk cId="1439612205" sldId="860"/>
            <ac:picMk id="13" creationId="{64C063CB-5F33-4B77-965C-B90C6AE27B39}"/>
          </ac:picMkLst>
        </pc:picChg>
        <pc:picChg chg="add mod modCrop">
          <ac:chgData name="Koksrud Andreas" userId="9d9beba6-c052-407a-8599-c781a677a996" providerId="ADAL" clId="{99DCF58A-61FD-4A82-B407-E5D0DF551B20}" dt="2023-12-25T11:51:28.903" v="4520" actId="1076"/>
          <ac:picMkLst>
            <pc:docMk/>
            <pc:sldMk cId="1439612205" sldId="860"/>
            <ac:picMk id="15" creationId="{F22105F0-9669-D1EE-A5AB-151AEE19E7D3}"/>
          </ac:picMkLst>
        </pc:picChg>
        <pc:picChg chg="add del mod">
          <ac:chgData name="Koksrud Andreas" userId="9d9beba6-c052-407a-8599-c781a677a996" providerId="ADAL" clId="{99DCF58A-61FD-4A82-B407-E5D0DF551B20}" dt="2023-12-25T11:52:58.416" v="4587" actId="478"/>
          <ac:picMkLst>
            <pc:docMk/>
            <pc:sldMk cId="1439612205" sldId="860"/>
            <ac:picMk id="18" creationId="{1B29BA6E-4C98-07FD-0127-595453AA9B60}"/>
          </ac:picMkLst>
        </pc:picChg>
        <pc:picChg chg="del">
          <ac:chgData name="Koksrud Andreas" userId="9d9beba6-c052-407a-8599-c781a677a996" providerId="ADAL" clId="{99DCF58A-61FD-4A82-B407-E5D0DF551B20}" dt="2023-12-25T11:43:49.366" v="4438" actId="478"/>
          <ac:picMkLst>
            <pc:docMk/>
            <pc:sldMk cId="1439612205" sldId="860"/>
            <ac:picMk id="19" creationId="{16102E3D-30A8-E8EE-D800-B326185287B8}"/>
          </ac:picMkLst>
        </pc:picChg>
        <pc:picChg chg="del">
          <ac:chgData name="Koksrud Andreas" userId="9d9beba6-c052-407a-8599-c781a677a996" providerId="ADAL" clId="{99DCF58A-61FD-4A82-B407-E5D0DF551B20}" dt="2023-12-25T11:43:49.911" v="4439" actId="478"/>
          <ac:picMkLst>
            <pc:docMk/>
            <pc:sldMk cId="1439612205" sldId="860"/>
            <ac:picMk id="21" creationId="{F22CFF74-063D-C7C7-71BA-43C9544244B5}"/>
          </ac:picMkLst>
        </pc:picChg>
        <pc:picChg chg="add mod">
          <ac:chgData name="Koksrud Andreas" userId="9d9beba6-c052-407a-8599-c781a677a996" providerId="ADAL" clId="{99DCF58A-61FD-4A82-B407-E5D0DF551B20}" dt="2023-12-25T11:54:21.352" v="4617" actId="14100"/>
          <ac:picMkLst>
            <pc:docMk/>
            <pc:sldMk cId="1439612205" sldId="860"/>
            <ac:picMk id="23" creationId="{A92DC332-3E85-1F8C-ED9A-B06A412AF841}"/>
          </ac:picMkLst>
        </pc:picChg>
        <pc:cxnChg chg="add mod ord">
          <ac:chgData name="Koksrud Andreas" userId="9d9beba6-c052-407a-8599-c781a677a996" providerId="ADAL" clId="{99DCF58A-61FD-4A82-B407-E5D0DF551B20}" dt="2023-12-25T11:54:33.223" v="4621" actId="14100"/>
          <ac:cxnSpMkLst>
            <pc:docMk/>
            <pc:sldMk cId="1439612205" sldId="860"/>
            <ac:cxnSpMk id="8" creationId="{87407839-F583-F4F8-6870-7596EB34EDF4}"/>
          </ac:cxnSpMkLst>
        </pc:cxnChg>
        <pc:cxnChg chg="del">
          <ac:chgData name="Koksrud Andreas" userId="9d9beba6-c052-407a-8599-c781a677a996" providerId="ADAL" clId="{99DCF58A-61FD-4A82-B407-E5D0DF551B20}" dt="2023-12-25T11:43:48.077" v="4436" actId="478"/>
          <ac:cxnSpMkLst>
            <pc:docMk/>
            <pc:sldMk cId="1439612205" sldId="860"/>
            <ac:cxnSpMk id="14" creationId="{EBD79003-BA5F-9EC4-AB1E-B169474A75BA}"/>
          </ac:cxnSpMkLst>
        </pc:cxnChg>
        <pc:cxnChg chg="del">
          <ac:chgData name="Koksrud Andreas" userId="9d9beba6-c052-407a-8599-c781a677a996" providerId="ADAL" clId="{99DCF58A-61FD-4A82-B407-E5D0DF551B20}" dt="2023-12-25T11:43:48.839" v="4437" actId="478"/>
          <ac:cxnSpMkLst>
            <pc:docMk/>
            <pc:sldMk cId="1439612205" sldId="860"/>
            <ac:cxnSpMk id="22" creationId="{21009E25-D8DE-E975-55FA-12227386461E}"/>
          </ac:cxnSpMkLst>
        </pc:cxnChg>
        <pc:cxnChg chg="del">
          <ac:chgData name="Koksrud Andreas" userId="9d9beba6-c052-407a-8599-c781a677a996" providerId="ADAL" clId="{99DCF58A-61FD-4A82-B407-E5D0DF551B20}" dt="2023-12-25T11:43:50.642" v="4440" actId="478"/>
          <ac:cxnSpMkLst>
            <pc:docMk/>
            <pc:sldMk cId="1439612205" sldId="860"/>
            <ac:cxnSpMk id="25" creationId="{F5E02325-17FA-2F47-48A7-150B22E29FA9}"/>
          </ac:cxnSpMkLst>
        </pc:cxnChg>
      </pc:sldChg>
      <pc:sldChg chg="add del">
        <pc:chgData name="Koksrud Andreas" userId="9d9beba6-c052-407a-8599-c781a677a996" providerId="ADAL" clId="{99DCF58A-61FD-4A82-B407-E5D0DF551B20}" dt="2023-12-25T11:42:35.068" v="4429" actId="47"/>
        <pc:sldMkLst>
          <pc:docMk/>
          <pc:sldMk cId="236572082" sldId="861"/>
        </pc:sldMkLst>
      </pc:sldChg>
      <pc:sldChg chg="add">
        <pc:chgData name="Koksrud Andreas" userId="9d9beba6-c052-407a-8599-c781a677a996" providerId="ADAL" clId="{99DCF58A-61FD-4A82-B407-E5D0DF551B20}" dt="2023-12-25T11:50:40.153" v="4444" actId="2890"/>
        <pc:sldMkLst>
          <pc:docMk/>
          <pc:sldMk cId="2554802186" sldId="861"/>
        </pc:sldMkLst>
      </pc:sldChg>
      <pc:sldChg chg="add del">
        <pc:chgData name="Koksrud Andreas" userId="9d9beba6-c052-407a-8599-c781a677a996" providerId="ADAL" clId="{99DCF58A-61FD-4A82-B407-E5D0DF551B20}" dt="2023-12-25T11:42:23.343" v="4427"/>
        <pc:sldMkLst>
          <pc:docMk/>
          <pc:sldMk cId="2608200818" sldId="861"/>
        </pc:sldMkLst>
      </pc:sldChg>
      <pc:sldChg chg="addSp delSp modSp add mod">
        <pc:chgData name="Koksrud Andreas" userId="9d9beba6-c052-407a-8599-c781a677a996" providerId="ADAL" clId="{99DCF58A-61FD-4A82-B407-E5D0DF551B20}" dt="2023-12-25T20:52:24.826" v="4737" actId="21"/>
        <pc:sldMkLst>
          <pc:docMk/>
          <pc:sldMk cId="575130139" sldId="862"/>
        </pc:sldMkLst>
        <pc:spChg chg="del">
          <ac:chgData name="Koksrud Andreas" userId="9d9beba6-c052-407a-8599-c781a677a996" providerId="ADAL" clId="{99DCF58A-61FD-4A82-B407-E5D0DF551B20}" dt="2023-12-25T11:57:13.749" v="4645" actId="478"/>
          <ac:spMkLst>
            <pc:docMk/>
            <pc:sldMk cId="575130139" sldId="862"/>
            <ac:spMk id="2" creationId="{244AF8B4-0676-DA57-A478-7C2D0FFFC8AA}"/>
          </ac:spMkLst>
        </pc:spChg>
        <pc:spChg chg="add mod">
          <ac:chgData name="Koksrud Andreas" userId="9d9beba6-c052-407a-8599-c781a677a996" providerId="ADAL" clId="{99DCF58A-61FD-4A82-B407-E5D0DF551B20}" dt="2023-12-25T12:15:15.822" v="4671" actId="14100"/>
          <ac:spMkLst>
            <pc:docMk/>
            <pc:sldMk cId="575130139" sldId="862"/>
            <ac:spMk id="4" creationId="{FEFDFE44-611E-8625-FC2E-FCBBCCD3961B}"/>
          </ac:spMkLst>
        </pc:spChg>
        <pc:spChg chg="mod">
          <ac:chgData name="Koksrud Andreas" userId="9d9beba6-c052-407a-8599-c781a677a996" providerId="ADAL" clId="{99DCF58A-61FD-4A82-B407-E5D0DF551B20}" dt="2023-12-25T12:16:02.143" v="4680" actId="20577"/>
          <ac:spMkLst>
            <pc:docMk/>
            <pc:sldMk cId="575130139" sldId="862"/>
            <ac:spMk id="180" creationId="{00000000-0000-0000-0000-000000000000}"/>
          </ac:spMkLst>
        </pc:spChg>
        <pc:picChg chg="add del mod">
          <ac:chgData name="Koksrud Andreas" userId="9d9beba6-c052-407a-8599-c781a677a996" providerId="ADAL" clId="{99DCF58A-61FD-4A82-B407-E5D0DF551B20}" dt="2023-12-25T20:52:24.826" v="4737" actId="21"/>
          <ac:picMkLst>
            <pc:docMk/>
            <pc:sldMk cId="575130139" sldId="862"/>
            <ac:picMk id="6" creationId="{B28A0A82-08AC-0360-DA39-CEB01F3A103E}"/>
          </ac:picMkLst>
        </pc:picChg>
      </pc:sldChg>
      <pc:sldChg chg="addSp delSp modSp add mod">
        <pc:chgData name="Koksrud Andreas" userId="9d9beba6-c052-407a-8599-c781a677a996" providerId="ADAL" clId="{99DCF58A-61FD-4A82-B407-E5D0DF551B20}" dt="2023-12-25T20:55:22.392" v="4860" actId="20577"/>
        <pc:sldMkLst>
          <pc:docMk/>
          <pc:sldMk cId="3027998341" sldId="863"/>
        </pc:sldMkLst>
        <pc:spChg chg="del">
          <ac:chgData name="Koksrud Andreas" userId="9d9beba6-c052-407a-8599-c781a677a996" providerId="ADAL" clId="{99DCF58A-61FD-4A82-B407-E5D0DF551B20}" dt="2023-12-25T12:16:12.871" v="4704" actId="478"/>
          <ac:spMkLst>
            <pc:docMk/>
            <pc:sldMk cId="3027998341" sldId="863"/>
            <ac:spMk id="4" creationId="{FEFDFE44-611E-8625-FC2E-FCBBCCD3961B}"/>
          </ac:spMkLst>
        </pc:spChg>
        <pc:spChg chg="add mod">
          <ac:chgData name="Koksrud Andreas" userId="9d9beba6-c052-407a-8599-c781a677a996" providerId="ADAL" clId="{99DCF58A-61FD-4A82-B407-E5D0DF551B20}" dt="2023-12-25T20:55:11.760" v="4838" actId="1076"/>
          <ac:spMkLst>
            <pc:docMk/>
            <pc:sldMk cId="3027998341" sldId="863"/>
            <ac:spMk id="14" creationId="{C85A9E99-AA4E-C194-FF2A-6C5AC5C1CF94}"/>
          </ac:spMkLst>
        </pc:spChg>
        <pc:spChg chg="mod">
          <ac:chgData name="Koksrud Andreas" userId="9d9beba6-c052-407a-8599-c781a677a996" providerId="ADAL" clId="{99DCF58A-61FD-4A82-B407-E5D0DF551B20}" dt="2023-12-25T20:55:22.392" v="4860" actId="20577"/>
          <ac:spMkLst>
            <pc:docMk/>
            <pc:sldMk cId="3027998341" sldId="863"/>
            <ac:spMk id="180" creationId="{00000000-0000-0000-0000-000000000000}"/>
          </ac:spMkLst>
        </pc:spChg>
        <pc:picChg chg="add del mod">
          <ac:chgData name="Koksrud Andreas" userId="9d9beba6-c052-407a-8599-c781a677a996" providerId="ADAL" clId="{99DCF58A-61FD-4A82-B407-E5D0DF551B20}" dt="2023-12-25T20:51:51.069" v="4734" actId="478"/>
          <ac:picMkLst>
            <pc:docMk/>
            <pc:sldMk cId="3027998341" sldId="863"/>
            <ac:picMk id="3" creationId="{77907BC8-2492-5154-F6AB-FEF15AD4A76D}"/>
          </ac:picMkLst>
        </pc:picChg>
        <pc:picChg chg="del">
          <ac:chgData name="Koksrud Andreas" userId="9d9beba6-c052-407a-8599-c781a677a996" providerId="ADAL" clId="{99DCF58A-61FD-4A82-B407-E5D0DF551B20}" dt="2023-12-25T12:16:14.524" v="4705" actId="478"/>
          <ac:picMkLst>
            <pc:docMk/>
            <pc:sldMk cId="3027998341" sldId="863"/>
            <ac:picMk id="6" creationId="{B28A0A82-08AC-0360-DA39-CEB01F3A103E}"/>
          </ac:picMkLst>
        </pc:picChg>
        <pc:picChg chg="add del mod">
          <ac:chgData name="Koksrud Andreas" userId="9d9beba6-c052-407a-8599-c781a677a996" providerId="ADAL" clId="{99DCF58A-61FD-4A82-B407-E5D0DF551B20}" dt="2023-12-25T20:51:45.027" v="4733" actId="478"/>
          <ac:picMkLst>
            <pc:docMk/>
            <pc:sldMk cId="3027998341" sldId="863"/>
            <ac:picMk id="7" creationId="{6BFC406C-2157-87E6-03BD-F84EC5759415}"/>
          </ac:picMkLst>
        </pc:picChg>
        <pc:picChg chg="add mod">
          <ac:chgData name="Koksrud Andreas" userId="9d9beba6-c052-407a-8599-c781a677a996" providerId="ADAL" clId="{99DCF58A-61FD-4A82-B407-E5D0DF551B20}" dt="2023-12-25T20:55:03.676" v="4837" actId="1076"/>
          <ac:picMkLst>
            <pc:docMk/>
            <pc:sldMk cId="3027998341" sldId="863"/>
            <ac:picMk id="9" creationId="{B39AEE37-E5E1-FD33-5317-53FB4A2C1415}"/>
          </ac:picMkLst>
        </pc:picChg>
        <pc:picChg chg="add mod">
          <ac:chgData name="Koksrud Andreas" userId="9d9beba6-c052-407a-8599-c781a677a996" providerId="ADAL" clId="{99DCF58A-61FD-4A82-B407-E5D0DF551B20}" dt="2023-12-25T20:55:03.676" v="4837" actId="1076"/>
          <ac:picMkLst>
            <pc:docMk/>
            <pc:sldMk cId="3027998341" sldId="863"/>
            <ac:picMk id="10" creationId="{D53ABFBC-DDEE-E0B1-EBD7-A03E15A1AD96}"/>
          </ac:picMkLst>
        </pc:picChg>
        <pc:picChg chg="add mod">
          <ac:chgData name="Koksrud Andreas" userId="9d9beba6-c052-407a-8599-c781a677a996" providerId="ADAL" clId="{99DCF58A-61FD-4A82-B407-E5D0DF551B20}" dt="2023-12-25T20:55:03.676" v="4837" actId="1076"/>
          <ac:picMkLst>
            <pc:docMk/>
            <pc:sldMk cId="3027998341" sldId="863"/>
            <ac:picMk id="12" creationId="{36E36D84-4DF4-898C-B0E4-F15DFC15B501}"/>
          </ac:picMkLst>
        </pc:picChg>
      </pc:sldChg>
      <pc:sldChg chg="modSp add del mod">
        <pc:chgData name="Koksrud Andreas" userId="9d9beba6-c052-407a-8599-c781a677a996" providerId="ADAL" clId="{99DCF58A-61FD-4A82-B407-E5D0DF551B20}" dt="2023-12-25T20:55:25.638" v="4861" actId="47"/>
        <pc:sldMkLst>
          <pc:docMk/>
          <pc:sldMk cId="2270815265" sldId="864"/>
        </pc:sldMkLst>
        <pc:spChg chg="mod">
          <ac:chgData name="Koksrud Andreas" userId="9d9beba6-c052-407a-8599-c781a677a996" providerId="ADAL" clId="{99DCF58A-61FD-4A82-B407-E5D0DF551B20}" dt="2023-12-25T20:54:29.040" v="4830" actId="20577"/>
          <ac:spMkLst>
            <pc:docMk/>
            <pc:sldMk cId="2270815265" sldId="864"/>
            <ac:spMk id="180" creationId="{00000000-0000-0000-0000-000000000000}"/>
          </ac:spMkLst>
        </pc:spChg>
      </pc:sldChg>
      <pc:sldChg chg="addSp delSp modSp add mod">
        <pc:chgData name="Koksrud Andreas" userId="9d9beba6-c052-407a-8599-c781a677a996" providerId="ADAL" clId="{99DCF58A-61FD-4A82-B407-E5D0DF551B20}" dt="2023-12-25T20:57:00.829" v="4889" actId="1036"/>
        <pc:sldMkLst>
          <pc:docMk/>
          <pc:sldMk cId="2970237999" sldId="864"/>
        </pc:sldMkLst>
        <pc:spChg chg="mod">
          <ac:chgData name="Koksrud Andreas" userId="9d9beba6-c052-407a-8599-c781a677a996" providerId="ADAL" clId="{99DCF58A-61FD-4A82-B407-E5D0DF551B20}" dt="2023-12-25T20:55:38.074" v="4880" actId="20577"/>
          <ac:spMkLst>
            <pc:docMk/>
            <pc:sldMk cId="2970237999" sldId="864"/>
            <ac:spMk id="14" creationId="{C85A9E99-AA4E-C194-FF2A-6C5AC5C1CF94}"/>
          </ac:spMkLst>
        </pc:spChg>
        <pc:picChg chg="add mod modCrop">
          <ac:chgData name="Koksrud Andreas" userId="9d9beba6-c052-407a-8599-c781a677a996" providerId="ADAL" clId="{99DCF58A-61FD-4A82-B407-E5D0DF551B20}" dt="2023-12-25T20:57:00.829" v="4889" actId="1036"/>
          <ac:picMkLst>
            <pc:docMk/>
            <pc:sldMk cId="2970237999" sldId="864"/>
            <ac:picMk id="3" creationId="{08CDF2F7-7F69-D3A5-6F46-C3549070755D}"/>
          </ac:picMkLst>
        </pc:picChg>
        <pc:picChg chg="del">
          <ac:chgData name="Koksrud Andreas" userId="9d9beba6-c052-407a-8599-c781a677a996" providerId="ADAL" clId="{99DCF58A-61FD-4A82-B407-E5D0DF551B20}" dt="2023-12-25T20:55:42.988" v="4882" actId="478"/>
          <ac:picMkLst>
            <pc:docMk/>
            <pc:sldMk cId="2970237999" sldId="864"/>
            <ac:picMk id="9" creationId="{B39AEE37-E5E1-FD33-5317-53FB4A2C1415}"/>
          </ac:picMkLst>
        </pc:picChg>
        <pc:picChg chg="del">
          <ac:chgData name="Koksrud Andreas" userId="9d9beba6-c052-407a-8599-c781a677a996" providerId="ADAL" clId="{99DCF58A-61FD-4A82-B407-E5D0DF551B20}" dt="2023-12-25T20:55:41.073" v="4881" actId="478"/>
          <ac:picMkLst>
            <pc:docMk/>
            <pc:sldMk cId="2970237999" sldId="864"/>
            <ac:picMk id="10" creationId="{D53ABFBC-DDEE-E0B1-EBD7-A03E15A1AD96}"/>
          </ac:picMkLst>
        </pc:picChg>
        <pc:picChg chg="del">
          <ac:chgData name="Koksrud Andreas" userId="9d9beba6-c052-407a-8599-c781a677a996" providerId="ADAL" clId="{99DCF58A-61FD-4A82-B407-E5D0DF551B20}" dt="2023-12-25T20:55:44.450" v="4883" actId="478"/>
          <ac:picMkLst>
            <pc:docMk/>
            <pc:sldMk cId="2970237999" sldId="864"/>
            <ac:picMk id="12" creationId="{36E36D84-4DF4-898C-B0E4-F15DFC15B501}"/>
          </ac:picMkLst>
        </pc:picChg>
      </pc:sldChg>
      <pc:sldChg chg="addSp delSp modSp add mod">
        <pc:chgData name="Koksrud Andreas" userId="9d9beba6-c052-407a-8599-c781a677a996" providerId="ADAL" clId="{99DCF58A-61FD-4A82-B407-E5D0DF551B20}" dt="2023-12-25T20:58:37.812" v="4932" actId="1076"/>
        <pc:sldMkLst>
          <pc:docMk/>
          <pc:sldMk cId="1445178992" sldId="865"/>
        </pc:sldMkLst>
        <pc:spChg chg="mod">
          <ac:chgData name="Koksrud Andreas" userId="9d9beba6-c052-407a-8599-c781a677a996" providerId="ADAL" clId="{99DCF58A-61FD-4A82-B407-E5D0DF551B20}" dt="2023-12-25T20:58:08.087" v="4929" actId="20577"/>
          <ac:spMkLst>
            <pc:docMk/>
            <pc:sldMk cId="1445178992" sldId="865"/>
            <ac:spMk id="14" creationId="{C85A9E99-AA4E-C194-FF2A-6C5AC5C1CF94}"/>
          </ac:spMkLst>
        </pc:spChg>
        <pc:picChg chg="del">
          <ac:chgData name="Koksrud Andreas" userId="9d9beba6-c052-407a-8599-c781a677a996" providerId="ADAL" clId="{99DCF58A-61FD-4A82-B407-E5D0DF551B20}" dt="2023-12-25T20:58:09.829" v="4930" actId="478"/>
          <ac:picMkLst>
            <pc:docMk/>
            <pc:sldMk cId="1445178992" sldId="865"/>
            <ac:picMk id="3" creationId="{08CDF2F7-7F69-D3A5-6F46-C3549070755D}"/>
          </ac:picMkLst>
        </pc:picChg>
        <pc:picChg chg="add mod">
          <ac:chgData name="Koksrud Andreas" userId="9d9beba6-c052-407a-8599-c781a677a996" providerId="ADAL" clId="{99DCF58A-61FD-4A82-B407-E5D0DF551B20}" dt="2023-12-25T20:58:37.812" v="4932" actId="1076"/>
          <ac:picMkLst>
            <pc:docMk/>
            <pc:sldMk cId="1445178992" sldId="865"/>
            <ac:picMk id="4" creationId="{0EDB0BA9-55B4-EA3B-1D41-37B08DC75373}"/>
          </ac:picMkLst>
        </pc:picChg>
      </pc:sldChg>
      <pc:sldChg chg="delSp modSp add mod">
        <pc:chgData name="Koksrud Andreas" userId="9d9beba6-c052-407a-8599-c781a677a996" providerId="ADAL" clId="{99DCF58A-61FD-4A82-B407-E5D0DF551B20}" dt="2024-01-09T05:39:04.324" v="5203" actId="20577"/>
        <pc:sldMkLst>
          <pc:docMk/>
          <pc:sldMk cId="141793938" sldId="866"/>
        </pc:sldMkLst>
        <pc:spChg chg="mod">
          <ac:chgData name="Koksrud Andreas" userId="9d9beba6-c052-407a-8599-c781a677a996" providerId="ADAL" clId="{99DCF58A-61FD-4A82-B407-E5D0DF551B20}" dt="2024-01-09T05:39:04.324" v="5203" actId="20577"/>
          <ac:spMkLst>
            <pc:docMk/>
            <pc:sldMk cId="141793938" sldId="866"/>
            <ac:spMk id="14" creationId="{C85A9E99-AA4E-C194-FF2A-6C5AC5C1CF94}"/>
          </ac:spMkLst>
        </pc:spChg>
        <pc:picChg chg="del">
          <ac:chgData name="Koksrud Andreas" userId="9d9beba6-c052-407a-8599-c781a677a996" providerId="ADAL" clId="{99DCF58A-61FD-4A82-B407-E5D0DF551B20}" dt="2023-12-25T20:59:18.830" v="5014" actId="478"/>
          <ac:picMkLst>
            <pc:docMk/>
            <pc:sldMk cId="141793938" sldId="866"/>
            <ac:picMk id="4" creationId="{0EDB0BA9-55B4-EA3B-1D41-37B08DC75373}"/>
          </ac:picMkLst>
        </pc:picChg>
      </pc:sldChg>
      <pc:sldChg chg="modSp add mod ord">
        <pc:chgData name="Koksrud Andreas" userId="9d9beba6-c052-407a-8599-c781a677a996" providerId="ADAL" clId="{99DCF58A-61FD-4A82-B407-E5D0DF551B20}" dt="2024-01-09T05:38:40.167" v="5152"/>
        <pc:sldMkLst>
          <pc:docMk/>
          <pc:sldMk cId="3994882627" sldId="867"/>
        </pc:sldMkLst>
        <pc:spChg chg="mod">
          <ac:chgData name="Koksrud Andreas" userId="9d9beba6-c052-407a-8599-c781a677a996" providerId="ADAL" clId="{99DCF58A-61FD-4A82-B407-E5D0DF551B20}" dt="2023-12-25T20:59:59.394" v="5077" actId="20577"/>
          <ac:spMkLst>
            <pc:docMk/>
            <pc:sldMk cId="3994882627" sldId="867"/>
            <ac:spMk id="14" creationId="{C85A9E99-AA4E-C194-FF2A-6C5AC5C1CF94}"/>
          </ac:spMkLst>
        </pc:spChg>
      </pc:sldChg>
      <pc:sldChg chg="new del">
        <pc:chgData name="Koksrud Andreas" userId="9d9beba6-c052-407a-8599-c781a677a996" providerId="ADAL" clId="{99DCF58A-61FD-4A82-B407-E5D0DF551B20}" dt="2024-01-08T15:29:38.016" v="5091" actId="47"/>
        <pc:sldMkLst>
          <pc:docMk/>
          <pc:sldMk cId="2443261058" sldId="868"/>
        </pc:sldMkLst>
      </pc:sldChg>
      <pc:sldChg chg="addSp modSp add mod">
        <pc:chgData name="Koksrud Andreas" userId="9d9beba6-c052-407a-8599-c781a677a996" providerId="ADAL" clId="{99DCF58A-61FD-4A82-B407-E5D0DF551B20}" dt="2024-01-09T05:41:58.607" v="5484" actId="20577"/>
        <pc:sldMkLst>
          <pc:docMk/>
          <pc:sldMk cId="612492956" sldId="869"/>
        </pc:sldMkLst>
        <pc:spChg chg="add mod">
          <ac:chgData name="Koksrud Andreas" userId="9d9beba6-c052-407a-8599-c781a677a996" providerId="ADAL" clId="{99DCF58A-61FD-4A82-B407-E5D0DF551B20}" dt="2024-01-09T05:41:12.484" v="5444" actId="1076"/>
          <ac:spMkLst>
            <pc:docMk/>
            <pc:sldMk cId="612492956" sldId="869"/>
            <ac:spMk id="3" creationId="{F8C25FDC-57EE-1DDE-CCC5-273A2149FEAB}"/>
          </ac:spMkLst>
        </pc:spChg>
        <pc:spChg chg="mod">
          <ac:chgData name="Koksrud Andreas" userId="9d9beba6-c052-407a-8599-c781a677a996" providerId="ADAL" clId="{99DCF58A-61FD-4A82-B407-E5D0DF551B20}" dt="2024-01-09T05:41:53.484" v="5482" actId="20577"/>
          <ac:spMkLst>
            <pc:docMk/>
            <pc:sldMk cId="612492956" sldId="869"/>
            <ac:spMk id="14" creationId="{C85A9E99-AA4E-C194-FF2A-6C5AC5C1CF94}"/>
          </ac:spMkLst>
        </pc:spChg>
        <pc:spChg chg="mod">
          <ac:chgData name="Koksrud Andreas" userId="9d9beba6-c052-407a-8599-c781a677a996" providerId="ADAL" clId="{99DCF58A-61FD-4A82-B407-E5D0DF551B20}" dt="2024-01-09T05:41:58.607" v="5484" actId="20577"/>
          <ac:spMkLst>
            <pc:docMk/>
            <pc:sldMk cId="612492956" sldId="869"/>
            <ac:spMk id="180" creationId="{00000000-0000-0000-0000-000000000000}"/>
          </ac:spMkLst>
        </pc:spChg>
      </pc:sldChg>
      <pc:sldChg chg="modSp add mod">
        <pc:chgData name="Koksrud Andreas" userId="9d9beba6-c052-407a-8599-c781a677a996" providerId="ADAL" clId="{99DCF58A-61FD-4A82-B407-E5D0DF551B20}" dt="2024-01-09T05:40:31.423" v="5409" actId="20577"/>
        <pc:sldMkLst>
          <pc:docMk/>
          <pc:sldMk cId="118550550" sldId="870"/>
        </pc:sldMkLst>
        <pc:spChg chg="mod">
          <ac:chgData name="Koksrud Andreas" userId="9d9beba6-c052-407a-8599-c781a677a996" providerId="ADAL" clId="{99DCF58A-61FD-4A82-B407-E5D0DF551B20}" dt="2024-01-09T05:40:31.423" v="5409" actId="20577"/>
          <ac:spMkLst>
            <pc:docMk/>
            <pc:sldMk cId="118550550" sldId="870"/>
            <ac:spMk id="14" creationId="{C85A9E99-AA4E-C194-FF2A-6C5AC5C1CF94}"/>
          </ac:spMkLst>
        </pc:spChg>
        <pc:spChg chg="mod">
          <ac:chgData name="Koksrud Andreas" userId="9d9beba6-c052-407a-8599-c781a677a996" providerId="ADAL" clId="{99DCF58A-61FD-4A82-B407-E5D0DF551B20}" dt="2024-01-09T05:39:39.616" v="5278" actId="20577"/>
          <ac:spMkLst>
            <pc:docMk/>
            <pc:sldMk cId="118550550" sldId="870"/>
            <ac:spMk id="180" creationId="{00000000-0000-0000-0000-000000000000}"/>
          </ac:spMkLst>
        </pc:spChg>
      </pc:sldChg>
      <pc:sldChg chg="modSp add mod">
        <pc:chgData name="Koksrud Andreas" userId="9d9beba6-c052-407a-8599-c781a677a996" providerId="ADAL" clId="{99DCF58A-61FD-4A82-B407-E5D0DF551B20}" dt="2024-01-09T05:44:07.475" v="5614" actId="20577"/>
        <pc:sldMkLst>
          <pc:docMk/>
          <pc:sldMk cId="548472017" sldId="871"/>
        </pc:sldMkLst>
        <pc:spChg chg="mod">
          <ac:chgData name="Koksrud Andreas" userId="9d9beba6-c052-407a-8599-c781a677a996" providerId="ADAL" clId="{99DCF58A-61FD-4A82-B407-E5D0DF551B20}" dt="2024-01-09T05:43:03.572" v="5584"/>
          <ac:spMkLst>
            <pc:docMk/>
            <pc:sldMk cId="548472017" sldId="871"/>
            <ac:spMk id="3" creationId="{F8C25FDC-57EE-1DDE-CCC5-273A2149FEAB}"/>
          </ac:spMkLst>
        </pc:spChg>
        <pc:spChg chg="mod">
          <ac:chgData name="Koksrud Andreas" userId="9d9beba6-c052-407a-8599-c781a677a996" providerId="ADAL" clId="{99DCF58A-61FD-4A82-B407-E5D0DF551B20}" dt="2024-01-09T05:44:07.475" v="5614" actId="20577"/>
          <ac:spMkLst>
            <pc:docMk/>
            <pc:sldMk cId="548472017" sldId="871"/>
            <ac:spMk id="14" creationId="{C85A9E99-AA4E-C194-FF2A-6C5AC5C1CF94}"/>
          </ac:spMkLst>
        </pc:spChg>
        <pc:spChg chg="mod">
          <ac:chgData name="Koksrud Andreas" userId="9d9beba6-c052-407a-8599-c781a677a996" providerId="ADAL" clId="{99DCF58A-61FD-4A82-B407-E5D0DF551B20}" dt="2024-01-09T05:42:12.723" v="5508" actId="6549"/>
          <ac:spMkLst>
            <pc:docMk/>
            <pc:sldMk cId="548472017" sldId="871"/>
            <ac:spMk id="180"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A216B-2972-4F48-9D24-92DD32946FFC}"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6385F6C3-F549-4EF7-8A7B-E908A426392C}">
      <dgm:prSet/>
      <dgm:spPr>
        <a:solidFill>
          <a:schemeClr val="bg2">
            <a:lumMod val="90000"/>
          </a:schemeClr>
        </a:solidFill>
        <a:ln>
          <a:noFill/>
        </a:ln>
      </dgm:spPr>
      <dgm:t>
        <a:bodyPr/>
        <a:lstStyle/>
        <a:p>
          <a:r>
            <a:rPr lang="nb-NO">
              <a:solidFill>
                <a:schemeClr val="tx1"/>
              </a:solidFill>
            </a:rPr>
            <a:t>Pre-lab</a:t>
          </a:r>
          <a:endParaRPr lang="en-US">
            <a:solidFill>
              <a:schemeClr val="tx1"/>
            </a:solidFill>
          </a:endParaRPr>
        </a:p>
      </dgm:t>
    </dgm:pt>
    <dgm:pt modelId="{2725B19A-FB67-4314-8A64-EB1A85D185B0}" type="parTrans" cxnId="{2E63F588-9AF4-48E1-91E2-55535ACC3875}">
      <dgm:prSet/>
      <dgm:spPr/>
      <dgm:t>
        <a:bodyPr/>
        <a:lstStyle/>
        <a:p>
          <a:endParaRPr lang="en-US"/>
        </a:p>
      </dgm:t>
    </dgm:pt>
    <dgm:pt modelId="{561941E0-22B3-4A19-A232-621491305F9F}" type="sibTrans" cxnId="{2E63F588-9AF4-48E1-91E2-55535ACC3875}">
      <dgm:prSet/>
      <dgm:spPr/>
      <dgm:t>
        <a:bodyPr/>
        <a:lstStyle/>
        <a:p>
          <a:endParaRPr lang="en-US"/>
        </a:p>
      </dgm:t>
    </dgm:pt>
    <dgm:pt modelId="{CA4D4197-B57E-4B14-9475-9B14F94027B1}">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a:t>
          </a:r>
          <a:r>
            <a:rPr lang="nb-NO" sz="1400" b="0" i="0" err="1"/>
            <a:t>VirtualBox</a:t>
          </a:r>
          <a:endParaRPr lang="en-US" sz="1400"/>
        </a:p>
      </dgm:t>
    </dgm:pt>
    <dgm:pt modelId="{1852B5C7-3995-49A5-BBAF-83A9981E47FD}" type="parTrans" cxnId="{9EDEA201-9E31-4E9A-83FF-90087F33E51E}">
      <dgm:prSet/>
      <dgm:spPr/>
      <dgm:t>
        <a:bodyPr/>
        <a:lstStyle/>
        <a:p>
          <a:endParaRPr lang="en-US"/>
        </a:p>
      </dgm:t>
    </dgm:pt>
    <dgm:pt modelId="{6BE88ACF-1515-4B25-A2D6-313F6DC5ABE2}" type="sibTrans" cxnId="{9EDEA201-9E31-4E9A-83FF-90087F33E51E}">
      <dgm:prSet/>
      <dgm:spPr/>
      <dgm:t>
        <a:bodyPr/>
        <a:lstStyle/>
        <a:p>
          <a:endParaRPr lang="en-US"/>
        </a:p>
      </dgm:t>
    </dgm:pt>
    <dgm:pt modelId="{521E6C39-7EF3-4C0D-8E1A-4C2B00C81BA8}">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Cisco 9800-CL</a:t>
          </a:r>
          <a:endParaRPr lang="en-US" sz="1400"/>
        </a:p>
      </dgm:t>
    </dgm:pt>
    <dgm:pt modelId="{5DCB1E01-263A-4B38-8591-8B2A775B560C}" type="parTrans" cxnId="{D0787E93-59A4-42F4-B623-1EE07C1D1B63}">
      <dgm:prSet/>
      <dgm:spPr/>
      <dgm:t>
        <a:bodyPr/>
        <a:lstStyle/>
        <a:p>
          <a:endParaRPr lang="en-US"/>
        </a:p>
      </dgm:t>
    </dgm:pt>
    <dgm:pt modelId="{A7404071-901A-462E-852A-86ED4310D630}" type="sibTrans" cxnId="{D0787E93-59A4-42F4-B623-1EE07C1D1B63}">
      <dgm:prSet/>
      <dgm:spPr/>
      <dgm:t>
        <a:bodyPr/>
        <a:lstStyle/>
        <a:p>
          <a:endParaRPr lang="en-US"/>
        </a:p>
      </dgm:t>
    </dgm:pt>
    <dgm:pt modelId="{8275381D-096A-4D8B-94E5-271B830805F5}">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a:t>
          </a:r>
          <a:r>
            <a:rPr lang="nb-NO" sz="1400" b="0" i="0" err="1"/>
            <a:t>Ubuntu</a:t>
          </a:r>
          <a:r>
            <a:rPr lang="nb-NO" sz="1400" b="0" i="0"/>
            <a:t> Server w/</a:t>
          </a:r>
          <a:r>
            <a:rPr lang="nb-NO" sz="1400" b="0" i="0" err="1"/>
            <a:t>Docker</a:t>
          </a:r>
          <a:endParaRPr lang="en-US" sz="1400"/>
        </a:p>
      </dgm:t>
    </dgm:pt>
    <dgm:pt modelId="{F4D458CA-9A69-449E-96AA-8B0C60972DD5}" type="parTrans" cxnId="{5A8C76C2-E74A-4C6B-9F1F-16448731FCDD}">
      <dgm:prSet/>
      <dgm:spPr/>
      <dgm:t>
        <a:bodyPr/>
        <a:lstStyle/>
        <a:p>
          <a:endParaRPr lang="en-US"/>
        </a:p>
      </dgm:t>
    </dgm:pt>
    <dgm:pt modelId="{07DD7030-3760-4850-866A-F29D885DD7C5}" type="sibTrans" cxnId="{5A8C76C2-E74A-4C6B-9F1F-16448731FCDD}">
      <dgm:prSet/>
      <dgm:spPr/>
      <dgm:t>
        <a:bodyPr/>
        <a:lstStyle/>
        <a:p>
          <a:endParaRPr lang="en-US"/>
        </a:p>
      </dgm:t>
    </dgm:pt>
    <dgm:pt modelId="{D9304394-5752-48C9-8CCC-5CA5802FCDD5}">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Postman</a:t>
          </a:r>
          <a:endParaRPr lang="en-US" sz="1400"/>
        </a:p>
      </dgm:t>
    </dgm:pt>
    <dgm:pt modelId="{407447BF-0D68-454D-AB08-32A3136732DE}" type="parTrans" cxnId="{E8554878-24F6-47BF-88CC-73A6B15C3621}">
      <dgm:prSet/>
      <dgm:spPr/>
      <dgm:t>
        <a:bodyPr/>
        <a:lstStyle/>
        <a:p>
          <a:endParaRPr lang="en-US"/>
        </a:p>
      </dgm:t>
    </dgm:pt>
    <dgm:pt modelId="{9D35403F-ECCA-4774-83AE-51A5DA3C2D9D}" type="sibTrans" cxnId="{E8554878-24F6-47BF-88CC-73A6B15C3621}">
      <dgm:prSet/>
      <dgm:spPr/>
      <dgm:t>
        <a:bodyPr/>
        <a:lstStyle/>
        <a:p>
          <a:endParaRPr lang="en-US"/>
        </a:p>
      </dgm:t>
    </dgm:pt>
    <dgm:pt modelId="{7C3A528D-159C-4099-82E0-9B7ADF001C57}">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a:t>
          </a:r>
          <a:r>
            <a:rPr lang="nb-NO" sz="1400" b="0" i="0" err="1"/>
            <a:t>VS</a:t>
          </a:r>
          <a:r>
            <a:rPr lang="nb-NO" sz="1400" b="0" i="0"/>
            <a:t> Code</a:t>
          </a:r>
          <a:endParaRPr lang="en-US" sz="1400"/>
        </a:p>
      </dgm:t>
    </dgm:pt>
    <dgm:pt modelId="{CE748A29-06D6-4EE5-804F-C77B8F0AE706}" type="parTrans" cxnId="{3CF9886B-8851-40E2-9F47-D96A4559F182}">
      <dgm:prSet/>
      <dgm:spPr/>
      <dgm:t>
        <a:bodyPr/>
        <a:lstStyle/>
        <a:p>
          <a:endParaRPr lang="en-US"/>
        </a:p>
      </dgm:t>
    </dgm:pt>
    <dgm:pt modelId="{734D39CE-7B15-43E1-95D1-81308364B877}" type="sibTrans" cxnId="{3CF9886B-8851-40E2-9F47-D96A4559F182}">
      <dgm:prSet/>
      <dgm:spPr/>
      <dgm:t>
        <a:bodyPr/>
        <a:lstStyle/>
        <a:p>
          <a:endParaRPr lang="en-US"/>
        </a:p>
      </dgm:t>
    </dgm:pt>
    <dgm:pt modelId="{1FBF17A6-ED3B-44D9-B750-4ACF386F5D47}">
      <dgm:prSet/>
      <dgm:spPr>
        <a:solidFill>
          <a:schemeClr val="bg2">
            <a:lumMod val="90000"/>
          </a:schemeClr>
        </a:solidFill>
        <a:ln>
          <a:noFill/>
        </a:ln>
      </dgm:spPr>
      <dgm:t>
        <a:bodyPr/>
        <a:lstStyle/>
        <a:p>
          <a:r>
            <a:rPr lang="nb-NO">
              <a:solidFill>
                <a:schemeClr val="tx1"/>
              </a:solidFill>
            </a:rPr>
            <a:t>Day 1</a:t>
          </a:r>
          <a:endParaRPr lang="en-US">
            <a:solidFill>
              <a:schemeClr val="tx1"/>
            </a:solidFill>
          </a:endParaRPr>
        </a:p>
      </dgm:t>
    </dgm:pt>
    <dgm:pt modelId="{56BF8C26-074A-43AD-A2EE-06775C685C27}" type="parTrans" cxnId="{0190BD22-6FC3-4EF8-9C1B-31C4519C976D}">
      <dgm:prSet/>
      <dgm:spPr/>
      <dgm:t>
        <a:bodyPr/>
        <a:lstStyle/>
        <a:p>
          <a:endParaRPr lang="en-US"/>
        </a:p>
      </dgm:t>
    </dgm:pt>
    <dgm:pt modelId="{77AD9E18-A96C-46C1-A7D6-B10A75556C59}" type="sibTrans" cxnId="{0190BD22-6FC3-4EF8-9C1B-31C4519C976D}">
      <dgm:prSet/>
      <dgm:spPr/>
      <dgm:t>
        <a:bodyPr/>
        <a:lstStyle/>
        <a:p>
          <a:endParaRPr lang="en-US"/>
        </a:p>
      </dgm:t>
    </dgm:pt>
    <dgm:pt modelId="{64950520-C93D-4988-812D-5ACB1AD6714C}">
      <dgm:prSet custT="1"/>
      <dgm:spPr>
        <a:solidFill>
          <a:schemeClr val="bg2">
            <a:alpha val="90000"/>
          </a:schemeClr>
        </a:solidFill>
        <a:ln>
          <a:noFill/>
        </a:ln>
      </dgm:spPr>
      <dgm:t>
        <a:bodyPr/>
        <a:lstStyle/>
        <a:p>
          <a:pPr>
            <a:buFont typeface="Arial" panose="020B0604020202020204" pitchFamily="34" charset="0"/>
            <a:buChar char="•"/>
          </a:pPr>
          <a:r>
            <a:rPr lang="nb-NO" sz="1400" b="0" i="0" dirty="0" err="1"/>
            <a:t>Get</a:t>
          </a:r>
          <a:r>
            <a:rPr lang="nb-NO" sz="1400" b="0" i="0" dirty="0"/>
            <a:t> to </a:t>
          </a:r>
          <a:r>
            <a:rPr lang="nb-NO" sz="1400" b="0" i="0" dirty="0" err="1"/>
            <a:t>know</a:t>
          </a:r>
          <a:r>
            <a:rPr lang="nb-NO" sz="1400" b="0" i="0" dirty="0"/>
            <a:t> </a:t>
          </a:r>
          <a:r>
            <a:rPr lang="nb-NO" sz="1400" b="0" i="0" dirty="0" err="1"/>
            <a:t>the</a:t>
          </a:r>
          <a:r>
            <a:rPr lang="nb-NO" sz="1400" b="0" i="0" dirty="0"/>
            <a:t> lab </a:t>
          </a:r>
          <a:r>
            <a:rPr lang="nb-NO" sz="1400" b="0" i="0" dirty="0" err="1"/>
            <a:t>environment</a:t>
          </a:r>
          <a:endParaRPr lang="en-US" sz="1400" dirty="0"/>
        </a:p>
      </dgm:t>
    </dgm:pt>
    <dgm:pt modelId="{63EF03F0-1C9A-4F0F-A8A4-F84EC8D84D87}" type="parTrans" cxnId="{9E718BBB-1F79-495D-9CDC-0A5C52FC4F77}">
      <dgm:prSet/>
      <dgm:spPr/>
      <dgm:t>
        <a:bodyPr/>
        <a:lstStyle/>
        <a:p>
          <a:endParaRPr lang="en-US"/>
        </a:p>
      </dgm:t>
    </dgm:pt>
    <dgm:pt modelId="{4EC32282-578A-4C3F-819D-F2728A150B08}" type="sibTrans" cxnId="{9E718BBB-1F79-495D-9CDC-0A5C52FC4F77}">
      <dgm:prSet/>
      <dgm:spPr/>
      <dgm:t>
        <a:bodyPr/>
        <a:lstStyle/>
        <a:p>
          <a:endParaRPr lang="en-US"/>
        </a:p>
      </dgm:t>
    </dgm:pt>
    <dgm:pt modelId="{DB36C08F-6997-40DC-ACBE-C6F7CE9B7D47}">
      <dgm:prSet/>
      <dgm:spPr>
        <a:solidFill>
          <a:schemeClr val="bg2">
            <a:lumMod val="90000"/>
          </a:schemeClr>
        </a:solidFill>
        <a:ln>
          <a:noFill/>
        </a:ln>
      </dgm:spPr>
      <dgm:t>
        <a:bodyPr/>
        <a:lstStyle/>
        <a:p>
          <a:r>
            <a:rPr lang="nb-NO">
              <a:solidFill>
                <a:schemeClr val="tx1"/>
              </a:solidFill>
            </a:rPr>
            <a:t>Day 2</a:t>
          </a:r>
          <a:endParaRPr lang="en-US">
            <a:solidFill>
              <a:schemeClr val="tx1"/>
            </a:solidFill>
          </a:endParaRPr>
        </a:p>
      </dgm:t>
    </dgm:pt>
    <dgm:pt modelId="{EBF389F1-9071-4E7F-97FB-2BD9CAFDF913}" type="parTrans" cxnId="{B66D5716-E851-40C1-A579-2D8A91844F53}">
      <dgm:prSet/>
      <dgm:spPr/>
      <dgm:t>
        <a:bodyPr/>
        <a:lstStyle/>
        <a:p>
          <a:endParaRPr lang="en-US"/>
        </a:p>
      </dgm:t>
    </dgm:pt>
    <dgm:pt modelId="{52AE04AA-AF8B-4F85-BA4D-620E60057997}" type="sibTrans" cxnId="{B66D5716-E851-40C1-A579-2D8A91844F53}">
      <dgm:prSet/>
      <dgm:spPr/>
      <dgm:t>
        <a:bodyPr/>
        <a:lstStyle/>
        <a:p>
          <a:endParaRPr lang="en-US"/>
        </a:p>
      </dgm:t>
    </dgm:pt>
    <dgm:pt modelId="{20A69F0E-3B11-4449-960F-A8F000473A04}">
      <dgm:prSet custT="1"/>
      <dgm:spPr>
        <a:solidFill>
          <a:schemeClr val="bg2">
            <a:alpha val="90000"/>
          </a:schemeClr>
        </a:solidFill>
        <a:ln>
          <a:noFill/>
        </a:ln>
      </dgm:spPr>
      <dgm:t>
        <a:bodyPr/>
        <a:lstStyle/>
        <a:p>
          <a:r>
            <a:rPr lang="nb-NO" sz="1400" b="0" i="0"/>
            <a:t>In-</a:t>
          </a:r>
          <a:r>
            <a:rPr lang="nb-NO" sz="1400" b="0" i="0" err="1"/>
            <a:t>depth</a:t>
          </a:r>
          <a:r>
            <a:rPr lang="nb-NO" sz="1400" b="0" i="0"/>
            <a:t> </a:t>
          </a:r>
          <a:r>
            <a:rPr lang="nb-NO" sz="1400" b="0" i="0" err="1"/>
            <a:t>explore</a:t>
          </a:r>
          <a:r>
            <a:rPr lang="nb-NO" sz="1400" b="0" i="0"/>
            <a:t> a </a:t>
          </a:r>
          <a:r>
            <a:rPr lang="nb-NO" sz="1400" b="0" i="0" err="1"/>
            <a:t>topic</a:t>
          </a:r>
          <a:r>
            <a:rPr lang="nb-NO" sz="1400" b="0" i="0"/>
            <a:t> </a:t>
          </a:r>
          <a:r>
            <a:rPr lang="nb-NO" sz="1400" b="0" i="0" err="1"/>
            <a:t>of</a:t>
          </a:r>
          <a:r>
            <a:rPr lang="nb-NO" sz="1400" b="0" i="0"/>
            <a:t> </a:t>
          </a:r>
          <a:r>
            <a:rPr lang="nb-NO" sz="1400" b="0" i="0" err="1"/>
            <a:t>choice</a:t>
          </a:r>
          <a:endParaRPr lang="en-US" sz="1400"/>
        </a:p>
      </dgm:t>
    </dgm:pt>
    <dgm:pt modelId="{C2CDE559-86EC-4570-8E04-CCCB5A3E738E}" type="parTrans" cxnId="{B664F878-92DB-4F12-8E04-E3E66A1DDDE3}">
      <dgm:prSet/>
      <dgm:spPr/>
      <dgm:t>
        <a:bodyPr/>
        <a:lstStyle/>
        <a:p>
          <a:endParaRPr lang="en-US"/>
        </a:p>
      </dgm:t>
    </dgm:pt>
    <dgm:pt modelId="{8EE07D6E-9179-4274-9F24-F56844B25A8B}" type="sibTrans" cxnId="{B664F878-92DB-4F12-8E04-E3E66A1DDDE3}">
      <dgm:prSet/>
      <dgm:spPr/>
      <dgm:t>
        <a:bodyPr/>
        <a:lstStyle/>
        <a:p>
          <a:endParaRPr lang="en-US"/>
        </a:p>
      </dgm:t>
    </dgm:pt>
    <dgm:pt modelId="{1ADCAFE7-2BA6-44FA-814D-174884743D1F}">
      <dgm:prSet custT="1"/>
      <dgm:spPr>
        <a:solidFill>
          <a:schemeClr val="bg2">
            <a:alpha val="90000"/>
          </a:schemeClr>
        </a:solidFill>
        <a:ln>
          <a:noFill/>
        </a:ln>
      </dgm:spPr>
      <dgm:t>
        <a:bodyPr/>
        <a:lstStyle/>
        <a:p>
          <a:pPr>
            <a:buFont typeface="Arial" panose="020B0604020202020204" pitchFamily="34" charset="0"/>
            <a:buChar char="•"/>
          </a:pPr>
          <a:r>
            <a:rPr lang="en-US" sz="1400" dirty="0"/>
            <a:t>Finish the pre-lab tasks</a:t>
          </a:r>
        </a:p>
      </dgm:t>
    </dgm:pt>
    <dgm:pt modelId="{4B1FCEC9-0E53-47B9-A763-CFDC09129998}" type="parTrans" cxnId="{EC220732-0B39-46D4-8B21-D69F970BDAA1}">
      <dgm:prSet/>
      <dgm:spPr/>
      <dgm:t>
        <a:bodyPr/>
        <a:lstStyle/>
        <a:p>
          <a:endParaRPr lang="nb-NO"/>
        </a:p>
      </dgm:t>
    </dgm:pt>
    <dgm:pt modelId="{3F09F83A-7B23-480C-8977-8F84A5569196}" type="sibTrans" cxnId="{EC220732-0B39-46D4-8B21-D69F970BDAA1}">
      <dgm:prSet/>
      <dgm:spPr/>
      <dgm:t>
        <a:bodyPr/>
        <a:lstStyle/>
        <a:p>
          <a:endParaRPr lang="nb-NO"/>
        </a:p>
      </dgm:t>
    </dgm:pt>
    <dgm:pt modelId="{DC378913-C20F-43DD-975E-FF436C43D2DD}">
      <dgm:prSet custT="1"/>
      <dgm:spPr>
        <a:solidFill>
          <a:schemeClr val="bg2">
            <a:alpha val="90000"/>
          </a:schemeClr>
        </a:solidFill>
        <a:ln>
          <a:noFill/>
        </a:ln>
      </dgm:spPr>
      <dgm:t>
        <a:bodyPr/>
        <a:lstStyle/>
        <a:p>
          <a:pPr>
            <a:buFont typeface="Arial" panose="020B0604020202020204" pitchFamily="34" charset="0"/>
            <a:buChar char="•"/>
          </a:pPr>
          <a:r>
            <a:rPr lang="en-US" sz="1400"/>
            <a:t>Configure your AP</a:t>
          </a:r>
        </a:p>
      </dgm:t>
    </dgm:pt>
    <dgm:pt modelId="{DD195994-7A27-47E6-95EE-E97F854A567E}" type="parTrans" cxnId="{F39EB9D6-CAEF-4639-A214-5AE5B47A6299}">
      <dgm:prSet/>
      <dgm:spPr/>
      <dgm:t>
        <a:bodyPr/>
        <a:lstStyle/>
        <a:p>
          <a:endParaRPr lang="nb-NO"/>
        </a:p>
      </dgm:t>
    </dgm:pt>
    <dgm:pt modelId="{A7064838-1A26-4C35-B050-466B53D9A23B}" type="sibTrans" cxnId="{F39EB9D6-CAEF-4639-A214-5AE5B47A6299}">
      <dgm:prSet/>
      <dgm:spPr/>
      <dgm:t>
        <a:bodyPr/>
        <a:lstStyle/>
        <a:p>
          <a:endParaRPr lang="nb-NO"/>
        </a:p>
      </dgm:t>
    </dgm:pt>
    <dgm:pt modelId="{2975D02D-8416-42D5-80C1-7DBE52C68B0C}">
      <dgm:prSet custT="1"/>
      <dgm:spPr>
        <a:solidFill>
          <a:schemeClr val="bg2">
            <a:alpha val="90000"/>
          </a:schemeClr>
        </a:solidFill>
        <a:ln>
          <a:noFill/>
        </a:ln>
      </dgm:spPr>
      <dgm:t>
        <a:bodyPr/>
        <a:lstStyle/>
        <a:p>
          <a:pPr>
            <a:buFont typeface="Arial" panose="020B0604020202020204" pitchFamily="34" charset="0"/>
            <a:buChar char="•"/>
          </a:pPr>
          <a:r>
            <a:rPr lang="en-US" sz="1400" dirty="0"/>
            <a:t>Explore Postman</a:t>
          </a:r>
        </a:p>
      </dgm:t>
    </dgm:pt>
    <dgm:pt modelId="{CB33D5D9-E399-4236-928C-518F85721CFC}" type="parTrans" cxnId="{432419BB-1521-49EC-91FC-4B3036C2BFF3}">
      <dgm:prSet/>
      <dgm:spPr/>
      <dgm:t>
        <a:bodyPr/>
        <a:lstStyle/>
        <a:p>
          <a:endParaRPr lang="nb-NO"/>
        </a:p>
      </dgm:t>
    </dgm:pt>
    <dgm:pt modelId="{44AD649D-2808-4F31-9EA1-55E154E380FC}" type="sibTrans" cxnId="{432419BB-1521-49EC-91FC-4B3036C2BFF3}">
      <dgm:prSet/>
      <dgm:spPr/>
      <dgm:t>
        <a:bodyPr/>
        <a:lstStyle/>
        <a:p>
          <a:endParaRPr lang="nb-NO"/>
        </a:p>
      </dgm:t>
    </dgm:pt>
    <dgm:pt modelId="{C855847A-084C-4518-8659-EEDD7C50C25E}">
      <dgm:prSet custT="1"/>
      <dgm:spPr>
        <a:solidFill>
          <a:schemeClr val="bg2">
            <a:alpha val="90000"/>
          </a:schemeClr>
        </a:solidFill>
        <a:ln>
          <a:noFill/>
        </a:ln>
      </dgm:spPr>
      <dgm:t>
        <a:bodyPr/>
        <a:lstStyle/>
        <a:p>
          <a:pPr>
            <a:buFont typeface="Arial" panose="020B0604020202020204" pitchFamily="34" charset="0"/>
            <a:buChar char="•"/>
          </a:pPr>
          <a:r>
            <a:rPr lang="en-US" sz="1400" dirty="0"/>
            <a:t>Install and explore Grafana</a:t>
          </a:r>
        </a:p>
      </dgm:t>
    </dgm:pt>
    <dgm:pt modelId="{F9EBE88B-35CC-48FA-9682-4E4EB18193F0}" type="parTrans" cxnId="{CC7BF4AE-D239-472D-9C2B-F98C83EA0A56}">
      <dgm:prSet/>
      <dgm:spPr/>
      <dgm:t>
        <a:bodyPr/>
        <a:lstStyle/>
        <a:p>
          <a:endParaRPr lang="nb-NO"/>
        </a:p>
      </dgm:t>
    </dgm:pt>
    <dgm:pt modelId="{FEBA4653-D8EA-4D24-9FDB-5839A23C8089}" type="sibTrans" cxnId="{CC7BF4AE-D239-472D-9C2B-F98C83EA0A56}">
      <dgm:prSet/>
      <dgm:spPr/>
      <dgm:t>
        <a:bodyPr/>
        <a:lstStyle/>
        <a:p>
          <a:endParaRPr lang="nb-NO"/>
        </a:p>
      </dgm:t>
    </dgm:pt>
    <dgm:pt modelId="{5A3A818B-4C32-4718-A58B-8604E9C4D300}">
      <dgm:prSet custT="1"/>
      <dgm:spPr>
        <a:solidFill>
          <a:schemeClr val="bg2">
            <a:alpha val="90000"/>
          </a:schemeClr>
        </a:solidFill>
        <a:ln>
          <a:noFill/>
        </a:ln>
      </dgm:spPr>
      <dgm:t>
        <a:bodyPr/>
        <a:lstStyle/>
        <a:p>
          <a:pPr>
            <a:buFont typeface="Arial" panose="020B0604020202020204" pitchFamily="34" charset="0"/>
            <a:buChar char="•"/>
          </a:pPr>
          <a:endParaRPr lang="en-US" sz="1400" dirty="0"/>
        </a:p>
      </dgm:t>
    </dgm:pt>
    <dgm:pt modelId="{4964E7BD-3E3A-4E17-BBBF-F7C031EF2D26}" type="parTrans" cxnId="{0E8E3DE8-4708-4CC2-9051-9516AAA0461E}">
      <dgm:prSet/>
      <dgm:spPr/>
      <dgm:t>
        <a:bodyPr/>
        <a:lstStyle/>
        <a:p>
          <a:endParaRPr lang="nb-NO"/>
        </a:p>
      </dgm:t>
    </dgm:pt>
    <dgm:pt modelId="{290E545C-E418-4126-896E-2A8D8FEE12CA}" type="sibTrans" cxnId="{0E8E3DE8-4708-4CC2-9051-9516AAA0461E}">
      <dgm:prSet/>
      <dgm:spPr/>
      <dgm:t>
        <a:bodyPr/>
        <a:lstStyle/>
        <a:p>
          <a:endParaRPr lang="nb-NO"/>
        </a:p>
      </dgm:t>
    </dgm:pt>
    <dgm:pt modelId="{7D1E5FF8-6B08-4296-94E9-955815E1D999}">
      <dgm:prSet custT="1"/>
      <dgm:spPr>
        <a:solidFill>
          <a:schemeClr val="bg2">
            <a:alpha val="90000"/>
          </a:schemeClr>
        </a:solidFill>
        <a:ln>
          <a:noFill/>
        </a:ln>
      </dgm:spPr>
      <dgm:t>
        <a:bodyPr/>
        <a:lstStyle/>
        <a:p>
          <a:r>
            <a:rPr lang="en-US" sz="1400"/>
            <a:t>Grafana / TIG-stack</a:t>
          </a:r>
        </a:p>
      </dgm:t>
    </dgm:pt>
    <dgm:pt modelId="{BCAA98A8-0ABF-4657-873B-ABFE182E5933}" type="parTrans" cxnId="{7DDFC2F2-7251-4D2A-A760-FC9536D49238}">
      <dgm:prSet/>
      <dgm:spPr/>
      <dgm:t>
        <a:bodyPr/>
        <a:lstStyle/>
        <a:p>
          <a:endParaRPr lang="nb-NO"/>
        </a:p>
      </dgm:t>
    </dgm:pt>
    <dgm:pt modelId="{802857AE-3EA6-413A-8D63-20C71311AF2E}" type="sibTrans" cxnId="{7DDFC2F2-7251-4D2A-A760-FC9536D49238}">
      <dgm:prSet/>
      <dgm:spPr/>
      <dgm:t>
        <a:bodyPr/>
        <a:lstStyle/>
        <a:p>
          <a:endParaRPr lang="nb-NO"/>
        </a:p>
      </dgm:t>
    </dgm:pt>
    <dgm:pt modelId="{783A8E53-13F5-4AFE-8953-F249B554B20E}">
      <dgm:prSet custT="1"/>
      <dgm:spPr>
        <a:solidFill>
          <a:schemeClr val="bg2">
            <a:alpha val="90000"/>
          </a:schemeClr>
        </a:solidFill>
        <a:ln>
          <a:noFill/>
        </a:ln>
      </dgm:spPr>
      <dgm:t>
        <a:bodyPr/>
        <a:lstStyle/>
        <a:p>
          <a:r>
            <a:rPr lang="en-US" sz="1400"/>
            <a:t>Grafana Cloud</a:t>
          </a:r>
        </a:p>
      </dgm:t>
    </dgm:pt>
    <dgm:pt modelId="{199B3036-C8BA-4A0E-BE75-A982A728A066}" type="parTrans" cxnId="{65F93183-DC02-449D-B1CB-6F38E094D6EE}">
      <dgm:prSet/>
      <dgm:spPr/>
      <dgm:t>
        <a:bodyPr/>
        <a:lstStyle/>
        <a:p>
          <a:endParaRPr lang="nb-NO"/>
        </a:p>
      </dgm:t>
    </dgm:pt>
    <dgm:pt modelId="{3AC6BCC5-CDB5-4EF1-95FE-DE298F508A26}" type="sibTrans" cxnId="{65F93183-DC02-449D-B1CB-6F38E094D6EE}">
      <dgm:prSet/>
      <dgm:spPr/>
      <dgm:t>
        <a:bodyPr/>
        <a:lstStyle/>
        <a:p>
          <a:endParaRPr lang="nb-NO"/>
        </a:p>
      </dgm:t>
    </dgm:pt>
    <dgm:pt modelId="{602371CD-E799-44CC-ACCE-24AD07A29C27}">
      <dgm:prSet custT="1"/>
      <dgm:spPr>
        <a:solidFill>
          <a:schemeClr val="bg2">
            <a:alpha val="90000"/>
          </a:schemeClr>
        </a:solidFill>
        <a:ln>
          <a:noFill/>
        </a:ln>
      </dgm:spPr>
      <dgm:t>
        <a:bodyPr/>
        <a:lstStyle/>
        <a:p>
          <a:r>
            <a:rPr lang="en-US" sz="1400"/>
            <a:t>Ansible</a:t>
          </a:r>
        </a:p>
      </dgm:t>
    </dgm:pt>
    <dgm:pt modelId="{29666659-FCBE-4ABD-BDAF-F050FD8CD6A1}" type="parTrans" cxnId="{BFA91DF8-2620-4CD8-A7FD-BE9DF3DA8464}">
      <dgm:prSet/>
      <dgm:spPr/>
      <dgm:t>
        <a:bodyPr/>
        <a:lstStyle/>
        <a:p>
          <a:endParaRPr lang="nb-NO"/>
        </a:p>
      </dgm:t>
    </dgm:pt>
    <dgm:pt modelId="{B4588A4A-4864-4886-9DB2-E397A5983FF9}" type="sibTrans" cxnId="{BFA91DF8-2620-4CD8-A7FD-BE9DF3DA8464}">
      <dgm:prSet/>
      <dgm:spPr/>
      <dgm:t>
        <a:bodyPr/>
        <a:lstStyle/>
        <a:p>
          <a:endParaRPr lang="nb-NO"/>
        </a:p>
      </dgm:t>
    </dgm:pt>
    <dgm:pt modelId="{EC8FE4AF-1300-4BDF-B94F-7842BE9E6567}">
      <dgm:prSet custT="1"/>
      <dgm:spPr>
        <a:solidFill>
          <a:schemeClr val="bg2">
            <a:alpha val="90000"/>
          </a:schemeClr>
        </a:solidFill>
        <a:ln>
          <a:noFill/>
        </a:ln>
      </dgm:spPr>
      <dgm:t>
        <a:bodyPr/>
        <a:lstStyle/>
        <a:p>
          <a:r>
            <a:rPr lang="en-US" sz="1400"/>
            <a:t>Python</a:t>
          </a:r>
        </a:p>
      </dgm:t>
    </dgm:pt>
    <dgm:pt modelId="{C5106D86-CAC6-4A6D-8A71-F4809747E43F}" type="parTrans" cxnId="{09399753-53FE-4E7C-8BEC-4C3CB3A7F5C3}">
      <dgm:prSet/>
      <dgm:spPr/>
      <dgm:t>
        <a:bodyPr/>
        <a:lstStyle/>
        <a:p>
          <a:endParaRPr lang="nb-NO"/>
        </a:p>
      </dgm:t>
    </dgm:pt>
    <dgm:pt modelId="{248E8744-143D-4A0C-9FC3-F10769FE99F3}" type="sibTrans" cxnId="{09399753-53FE-4E7C-8BEC-4C3CB3A7F5C3}">
      <dgm:prSet/>
      <dgm:spPr/>
      <dgm:t>
        <a:bodyPr/>
        <a:lstStyle/>
        <a:p>
          <a:endParaRPr lang="nb-NO"/>
        </a:p>
      </dgm:t>
    </dgm:pt>
    <dgm:pt modelId="{9F84514E-BB33-443A-B632-581CEE10071C}">
      <dgm:prSet custT="1"/>
      <dgm:spPr>
        <a:solidFill>
          <a:schemeClr val="bg2">
            <a:alpha val="90000"/>
          </a:schemeClr>
        </a:solidFill>
        <a:ln>
          <a:noFill/>
        </a:ln>
      </dgm:spPr>
      <dgm:t>
        <a:bodyPr/>
        <a:lstStyle/>
        <a:p>
          <a:r>
            <a:rPr lang="en-US" sz="1400"/>
            <a:t>Other vendors (MIST? Meraki?)</a:t>
          </a:r>
        </a:p>
      </dgm:t>
    </dgm:pt>
    <dgm:pt modelId="{BB9FF251-ED60-498F-8B6E-714105D07086}" type="parTrans" cxnId="{62DA6E95-3A66-40EF-8CD1-75DA718CE469}">
      <dgm:prSet/>
      <dgm:spPr/>
      <dgm:t>
        <a:bodyPr/>
        <a:lstStyle/>
        <a:p>
          <a:endParaRPr lang="nb-NO"/>
        </a:p>
      </dgm:t>
    </dgm:pt>
    <dgm:pt modelId="{19B41A15-02EC-4299-9D45-8D0095607E19}" type="sibTrans" cxnId="{62DA6E95-3A66-40EF-8CD1-75DA718CE469}">
      <dgm:prSet/>
      <dgm:spPr/>
      <dgm:t>
        <a:bodyPr/>
        <a:lstStyle/>
        <a:p>
          <a:endParaRPr lang="nb-NO"/>
        </a:p>
      </dgm:t>
    </dgm:pt>
    <dgm:pt modelId="{E23980E9-7180-4CD0-A03E-54FB9F5A76CB}">
      <dgm:prSet custT="1"/>
      <dgm:spPr>
        <a:solidFill>
          <a:schemeClr val="bg2">
            <a:alpha val="90000"/>
          </a:schemeClr>
        </a:solidFill>
        <a:ln>
          <a:noFill/>
        </a:ln>
      </dgm:spPr>
      <dgm:t>
        <a:bodyPr/>
        <a:lstStyle/>
        <a:p>
          <a:pPr>
            <a:buFont typeface="Arial" panose="020B0604020202020204" pitchFamily="34" charset="0"/>
            <a:buChar char="•"/>
          </a:pPr>
          <a:r>
            <a:rPr lang="en-US" sz="1400" dirty="0"/>
            <a:t>Connect VS Code to Ubuntu</a:t>
          </a:r>
        </a:p>
      </dgm:t>
    </dgm:pt>
    <dgm:pt modelId="{8A58353D-9B5C-47AF-8000-17E3B9BAACEF}" type="parTrans" cxnId="{E9EBD511-EBDA-4D46-ADFC-99ABEC4C47DE}">
      <dgm:prSet/>
      <dgm:spPr/>
      <dgm:t>
        <a:bodyPr/>
        <a:lstStyle/>
        <a:p>
          <a:endParaRPr lang="nb-NO"/>
        </a:p>
      </dgm:t>
    </dgm:pt>
    <dgm:pt modelId="{CA87922D-FBF8-45F5-ABF2-550597941418}" type="sibTrans" cxnId="{E9EBD511-EBDA-4D46-ADFC-99ABEC4C47DE}">
      <dgm:prSet/>
      <dgm:spPr/>
      <dgm:t>
        <a:bodyPr/>
        <a:lstStyle/>
        <a:p>
          <a:endParaRPr lang="nb-NO"/>
        </a:p>
      </dgm:t>
    </dgm:pt>
    <dgm:pt modelId="{F7550252-4A9E-49A9-B1A6-C04A833840B8}">
      <dgm:prSet custT="1"/>
      <dgm:spPr/>
      <dgm:t>
        <a:bodyPr/>
        <a:lstStyle/>
        <a:p>
          <a:pPr>
            <a:buFont typeface="Arial" panose="020B0604020202020204" pitchFamily="34" charset="0"/>
            <a:buChar char="•"/>
          </a:pPr>
          <a:r>
            <a:rPr lang="nb-NO" sz="1400" dirty="0"/>
            <a:t>Install and explore Ansible</a:t>
          </a:r>
        </a:p>
      </dgm:t>
    </dgm:pt>
    <dgm:pt modelId="{DFBEC150-0F62-4617-8058-8D84262B7394}" type="parTrans" cxnId="{254F50C7-F020-4FE8-B63C-7B6019894F56}">
      <dgm:prSet/>
      <dgm:spPr/>
      <dgm:t>
        <a:bodyPr/>
        <a:lstStyle/>
        <a:p>
          <a:endParaRPr lang="nb-NO"/>
        </a:p>
      </dgm:t>
    </dgm:pt>
    <dgm:pt modelId="{0201FAE3-AB26-4334-9C2C-B2D631D4877D}" type="sibTrans" cxnId="{254F50C7-F020-4FE8-B63C-7B6019894F56}">
      <dgm:prSet/>
      <dgm:spPr/>
      <dgm:t>
        <a:bodyPr/>
        <a:lstStyle/>
        <a:p>
          <a:endParaRPr lang="nb-NO"/>
        </a:p>
      </dgm:t>
    </dgm:pt>
    <dgm:pt modelId="{CD0A67B6-4DB9-43F1-9EEF-E692CAAF583C}">
      <dgm:prSet custT="1"/>
      <dgm:spPr/>
      <dgm:t>
        <a:bodyPr/>
        <a:lstStyle/>
        <a:p>
          <a:pPr>
            <a:buFont typeface="Arial" panose="020B0604020202020204" pitchFamily="34" charset="0"/>
            <a:buChar char="•"/>
          </a:pPr>
          <a:r>
            <a:rPr lang="nb-NO" sz="1400" dirty="0"/>
            <a:t>Explore Python automation</a:t>
          </a:r>
        </a:p>
      </dgm:t>
    </dgm:pt>
    <dgm:pt modelId="{3D0801BD-1038-4F6B-909C-347988AA0C5B}" type="parTrans" cxnId="{EB429E28-FD81-4955-B56E-993FCC5ADE4E}">
      <dgm:prSet/>
      <dgm:spPr/>
      <dgm:t>
        <a:bodyPr/>
        <a:lstStyle/>
        <a:p>
          <a:endParaRPr lang="nb-NO"/>
        </a:p>
      </dgm:t>
    </dgm:pt>
    <dgm:pt modelId="{E53181F6-63FA-4A6F-B1D1-36C810C1EAC5}" type="sibTrans" cxnId="{EB429E28-FD81-4955-B56E-993FCC5ADE4E}">
      <dgm:prSet/>
      <dgm:spPr/>
      <dgm:t>
        <a:bodyPr/>
        <a:lstStyle/>
        <a:p>
          <a:endParaRPr lang="nb-NO"/>
        </a:p>
      </dgm:t>
    </dgm:pt>
    <dgm:pt modelId="{82B88E80-510E-45A0-B321-A95868CE0E4C}">
      <dgm:prSet custT="1"/>
      <dgm:spPr/>
      <dgm:t>
        <a:bodyPr/>
        <a:lstStyle/>
        <a:p>
          <a:pPr>
            <a:buFont typeface="Arial" panose="020B0604020202020204" pitchFamily="34" charset="0"/>
            <a:buChar char="•"/>
          </a:pPr>
          <a:r>
            <a:rPr lang="en-US" sz="1400" dirty="0"/>
            <a:t>Install and explore YANG Suite</a:t>
          </a:r>
          <a:endParaRPr lang="nb-NO" sz="1400" dirty="0"/>
        </a:p>
      </dgm:t>
    </dgm:pt>
    <dgm:pt modelId="{B32EFE30-0758-4BD7-AC69-7DE4309FA183}" type="parTrans" cxnId="{F6E72F00-CEA1-48BE-BB93-C40C986CDD14}">
      <dgm:prSet/>
      <dgm:spPr/>
      <dgm:t>
        <a:bodyPr/>
        <a:lstStyle/>
        <a:p>
          <a:endParaRPr lang="nb-NO"/>
        </a:p>
      </dgm:t>
    </dgm:pt>
    <dgm:pt modelId="{9133AED9-0C51-48EF-A19A-5503E29A4D36}" type="sibTrans" cxnId="{F6E72F00-CEA1-48BE-BB93-C40C986CDD14}">
      <dgm:prSet/>
      <dgm:spPr/>
      <dgm:t>
        <a:bodyPr/>
        <a:lstStyle/>
        <a:p>
          <a:endParaRPr lang="nb-NO"/>
        </a:p>
      </dgm:t>
    </dgm:pt>
    <dgm:pt modelId="{5945574A-881D-4B9E-AFDE-A15CF6DBC89C}" type="pres">
      <dgm:prSet presAssocID="{4B0A216B-2972-4F48-9D24-92DD32946FFC}" presName="Name0" presStyleCnt="0">
        <dgm:presLayoutVars>
          <dgm:dir/>
          <dgm:animLvl val="lvl"/>
          <dgm:resizeHandles val="exact"/>
        </dgm:presLayoutVars>
      </dgm:prSet>
      <dgm:spPr/>
    </dgm:pt>
    <dgm:pt modelId="{8C1C2A8F-339D-4C5D-82BD-1A7EE019E1A8}" type="pres">
      <dgm:prSet presAssocID="{6385F6C3-F549-4EF7-8A7B-E908A426392C}" presName="composite" presStyleCnt="0"/>
      <dgm:spPr/>
    </dgm:pt>
    <dgm:pt modelId="{759C6E91-7722-4B40-A489-C46292773F22}" type="pres">
      <dgm:prSet presAssocID="{6385F6C3-F549-4EF7-8A7B-E908A426392C}" presName="parTx" presStyleLbl="alignNode1" presStyleIdx="0" presStyleCnt="3">
        <dgm:presLayoutVars>
          <dgm:chMax val="0"/>
          <dgm:chPref val="0"/>
          <dgm:bulletEnabled val="1"/>
        </dgm:presLayoutVars>
      </dgm:prSet>
      <dgm:spPr/>
    </dgm:pt>
    <dgm:pt modelId="{AB4963A6-6367-4ABA-9FA6-DBB49575AEB9}" type="pres">
      <dgm:prSet presAssocID="{6385F6C3-F549-4EF7-8A7B-E908A426392C}" presName="desTx" presStyleLbl="alignAccFollowNode1" presStyleIdx="0" presStyleCnt="3">
        <dgm:presLayoutVars>
          <dgm:bulletEnabled val="1"/>
        </dgm:presLayoutVars>
      </dgm:prSet>
      <dgm:spPr/>
    </dgm:pt>
    <dgm:pt modelId="{E1AB252A-C609-46FF-BEF6-28745779CE94}" type="pres">
      <dgm:prSet presAssocID="{561941E0-22B3-4A19-A232-621491305F9F}" presName="space" presStyleCnt="0"/>
      <dgm:spPr/>
    </dgm:pt>
    <dgm:pt modelId="{42ABAE27-2B5A-4597-ABF2-0CAA29FE855E}" type="pres">
      <dgm:prSet presAssocID="{1FBF17A6-ED3B-44D9-B750-4ACF386F5D47}" presName="composite" presStyleCnt="0"/>
      <dgm:spPr/>
    </dgm:pt>
    <dgm:pt modelId="{2DD4E8E4-D05A-431D-8032-66D6B9096BBB}" type="pres">
      <dgm:prSet presAssocID="{1FBF17A6-ED3B-44D9-B750-4ACF386F5D47}" presName="parTx" presStyleLbl="alignNode1" presStyleIdx="1" presStyleCnt="3">
        <dgm:presLayoutVars>
          <dgm:chMax val="0"/>
          <dgm:chPref val="0"/>
          <dgm:bulletEnabled val="1"/>
        </dgm:presLayoutVars>
      </dgm:prSet>
      <dgm:spPr/>
    </dgm:pt>
    <dgm:pt modelId="{EE808BBF-4C4F-458F-906E-6E3A116EF899}" type="pres">
      <dgm:prSet presAssocID="{1FBF17A6-ED3B-44D9-B750-4ACF386F5D47}" presName="desTx" presStyleLbl="alignAccFollowNode1" presStyleIdx="1" presStyleCnt="3">
        <dgm:presLayoutVars>
          <dgm:bulletEnabled val="1"/>
        </dgm:presLayoutVars>
      </dgm:prSet>
      <dgm:spPr/>
    </dgm:pt>
    <dgm:pt modelId="{B51CBA5C-BE1A-400C-A509-DED54A01C61B}" type="pres">
      <dgm:prSet presAssocID="{77AD9E18-A96C-46C1-A7D6-B10A75556C59}" presName="space" presStyleCnt="0"/>
      <dgm:spPr/>
    </dgm:pt>
    <dgm:pt modelId="{8B3D78DB-EF4B-4E6B-875C-05F103BF8104}" type="pres">
      <dgm:prSet presAssocID="{DB36C08F-6997-40DC-ACBE-C6F7CE9B7D47}" presName="composite" presStyleCnt="0"/>
      <dgm:spPr/>
    </dgm:pt>
    <dgm:pt modelId="{EBF2AC56-6931-4259-8008-6B6FED0C999B}" type="pres">
      <dgm:prSet presAssocID="{DB36C08F-6997-40DC-ACBE-C6F7CE9B7D47}" presName="parTx" presStyleLbl="alignNode1" presStyleIdx="2" presStyleCnt="3" custLinFactNeighborX="55178">
        <dgm:presLayoutVars>
          <dgm:chMax val="0"/>
          <dgm:chPref val="0"/>
          <dgm:bulletEnabled val="1"/>
        </dgm:presLayoutVars>
      </dgm:prSet>
      <dgm:spPr/>
    </dgm:pt>
    <dgm:pt modelId="{58C412B4-D560-4343-BC42-1CCCC6E64B50}" type="pres">
      <dgm:prSet presAssocID="{DB36C08F-6997-40DC-ACBE-C6F7CE9B7D47}" presName="desTx" presStyleLbl="alignAccFollowNode1" presStyleIdx="2" presStyleCnt="3">
        <dgm:presLayoutVars>
          <dgm:bulletEnabled val="1"/>
        </dgm:presLayoutVars>
      </dgm:prSet>
      <dgm:spPr/>
    </dgm:pt>
  </dgm:ptLst>
  <dgm:cxnLst>
    <dgm:cxn modelId="{F6E72F00-CEA1-48BE-BB93-C40C986CDD14}" srcId="{1FBF17A6-ED3B-44D9-B750-4ACF386F5D47}" destId="{82B88E80-510E-45A0-B321-A95868CE0E4C}" srcOrd="6" destOrd="0" parTransId="{B32EFE30-0758-4BD7-AC69-7DE4309FA183}" sibTransId="{9133AED9-0C51-48EF-A19A-5503E29A4D36}"/>
    <dgm:cxn modelId="{9EDEA201-9E31-4E9A-83FF-90087F33E51E}" srcId="{6385F6C3-F549-4EF7-8A7B-E908A426392C}" destId="{CA4D4197-B57E-4B14-9475-9B14F94027B1}" srcOrd="0" destOrd="0" parTransId="{1852B5C7-3995-49A5-BBAF-83A9981E47FD}" sibTransId="{6BE88ACF-1515-4B25-A2D6-313F6DC5ABE2}"/>
    <dgm:cxn modelId="{A81BB301-9B22-4D08-95A4-C0AD495DE075}" type="presOf" srcId="{602371CD-E799-44CC-ACCE-24AD07A29C27}" destId="{58C412B4-D560-4343-BC42-1CCCC6E64B50}" srcOrd="0" destOrd="3" presId="urn:microsoft.com/office/officeart/2005/8/layout/hList1"/>
    <dgm:cxn modelId="{E909C406-E8A3-4221-975E-DE470DDE64BC}" type="presOf" srcId="{DB36C08F-6997-40DC-ACBE-C6F7CE9B7D47}" destId="{EBF2AC56-6931-4259-8008-6B6FED0C999B}" srcOrd="0" destOrd="0" presId="urn:microsoft.com/office/officeart/2005/8/layout/hList1"/>
    <dgm:cxn modelId="{A1FF430E-5D10-4461-B11E-2C879047A042}" type="presOf" srcId="{82B88E80-510E-45A0-B321-A95868CE0E4C}" destId="{EE808BBF-4C4F-458F-906E-6E3A116EF899}" srcOrd="0" destOrd="6" presId="urn:microsoft.com/office/officeart/2005/8/layout/hList1"/>
    <dgm:cxn modelId="{E9EBD511-EBDA-4D46-ADFC-99ABEC4C47DE}" srcId="{1FBF17A6-ED3B-44D9-B750-4ACF386F5D47}" destId="{E23980E9-7180-4CD0-A03E-54FB9F5A76CB}" srcOrd="3" destOrd="0" parTransId="{8A58353D-9B5C-47AF-8000-17E3B9BAACEF}" sibTransId="{CA87922D-FBF8-45F5-ABF2-550597941418}"/>
    <dgm:cxn modelId="{5F004E15-61A3-402B-99A7-BD0A87FAB1ED}" type="presOf" srcId="{2975D02D-8416-42D5-80C1-7DBE52C68B0C}" destId="{EE808BBF-4C4F-458F-906E-6E3A116EF899}" srcOrd="0" destOrd="7" presId="urn:microsoft.com/office/officeart/2005/8/layout/hList1"/>
    <dgm:cxn modelId="{B66D5716-E851-40C1-A579-2D8A91844F53}" srcId="{4B0A216B-2972-4F48-9D24-92DD32946FFC}" destId="{DB36C08F-6997-40DC-ACBE-C6F7CE9B7D47}" srcOrd="2" destOrd="0" parTransId="{EBF389F1-9071-4E7F-97FB-2BD9CAFDF913}" sibTransId="{52AE04AA-AF8B-4F85-BA4D-620E60057997}"/>
    <dgm:cxn modelId="{8DDE6A17-D916-4BE2-9DDB-449FDF749230}" type="presOf" srcId="{4B0A216B-2972-4F48-9D24-92DD32946FFC}" destId="{5945574A-881D-4B9E-AFDE-A15CF6DBC89C}" srcOrd="0" destOrd="0" presId="urn:microsoft.com/office/officeart/2005/8/layout/hList1"/>
    <dgm:cxn modelId="{0190BD22-6FC3-4EF8-9C1B-31C4519C976D}" srcId="{4B0A216B-2972-4F48-9D24-92DD32946FFC}" destId="{1FBF17A6-ED3B-44D9-B750-4ACF386F5D47}" srcOrd="1" destOrd="0" parTransId="{56BF8C26-074A-43AD-A2EE-06775C685C27}" sibTransId="{77AD9E18-A96C-46C1-A7D6-B10A75556C59}"/>
    <dgm:cxn modelId="{459DA023-589E-4E25-ACC8-3A4F8E4B042A}" type="presOf" srcId="{F7550252-4A9E-49A9-B1A6-C04A833840B8}" destId="{EE808BBF-4C4F-458F-906E-6E3A116EF899}" srcOrd="0" destOrd="4" presId="urn:microsoft.com/office/officeart/2005/8/layout/hList1"/>
    <dgm:cxn modelId="{EB429E28-FD81-4955-B56E-993FCC5ADE4E}" srcId="{1FBF17A6-ED3B-44D9-B750-4ACF386F5D47}" destId="{CD0A67B6-4DB9-43F1-9EEF-E692CAAF583C}" srcOrd="5" destOrd="0" parTransId="{3D0801BD-1038-4F6B-909C-347988AA0C5B}" sibTransId="{E53181F6-63FA-4A6F-B1D1-36C810C1EAC5}"/>
    <dgm:cxn modelId="{EC220732-0B39-46D4-8B21-D69F970BDAA1}" srcId="{1FBF17A6-ED3B-44D9-B750-4ACF386F5D47}" destId="{1ADCAFE7-2BA6-44FA-814D-174884743D1F}" srcOrd="0" destOrd="0" parTransId="{4B1FCEC9-0E53-47B9-A763-CFDC09129998}" sibTransId="{3F09F83A-7B23-480C-8977-8F84A5569196}"/>
    <dgm:cxn modelId="{1ED7F863-A921-4DDC-AD43-46E3B74503C3}" type="presOf" srcId="{1FBF17A6-ED3B-44D9-B750-4ACF386F5D47}" destId="{2DD4E8E4-D05A-431D-8032-66D6B9096BBB}" srcOrd="0" destOrd="0" presId="urn:microsoft.com/office/officeart/2005/8/layout/hList1"/>
    <dgm:cxn modelId="{33618D49-F883-47AB-81F1-D91396DCF3B8}" type="presOf" srcId="{EC8FE4AF-1300-4BDF-B94F-7842BE9E6567}" destId="{58C412B4-D560-4343-BC42-1CCCC6E64B50}" srcOrd="0" destOrd="4" presId="urn:microsoft.com/office/officeart/2005/8/layout/hList1"/>
    <dgm:cxn modelId="{EA9EE84A-A22D-4FFC-A772-8CFB1DAE4047}" type="presOf" srcId="{D9304394-5752-48C9-8CCC-5CA5802FCDD5}" destId="{AB4963A6-6367-4ABA-9FA6-DBB49575AEB9}" srcOrd="0" destOrd="3" presId="urn:microsoft.com/office/officeart/2005/8/layout/hList1"/>
    <dgm:cxn modelId="{7B254C4B-51CC-456A-9FC8-E5A205FE3014}" type="presOf" srcId="{7C3A528D-159C-4099-82E0-9B7ADF001C57}" destId="{AB4963A6-6367-4ABA-9FA6-DBB49575AEB9}" srcOrd="0" destOrd="4" presId="urn:microsoft.com/office/officeart/2005/8/layout/hList1"/>
    <dgm:cxn modelId="{3CF9886B-8851-40E2-9F47-D96A4559F182}" srcId="{6385F6C3-F549-4EF7-8A7B-E908A426392C}" destId="{7C3A528D-159C-4099-82E0-9B7ADF001C57}" srcOrd="4" destOrd="0" parTransId="{CE748A29-06D6-4EE5-804F-C77B8F0AE706}" sibTransId="{734D39CE-7B15-43E1-95D1-81308364B877}"/>
    <dgm:cxn modelId="{09399753-53FE-4E7C-8BEC-4C3CB3A7F5C3}" srcId="{20A69F0E-3B11-4449-960F-A8F000473A04}" destId="{EC8FE4AF-1300-4BDF-B94F-7842BE9E6567}" srcOrd="3" destOrd="0" parTransId="{C5106D86-CAC6-4A6D-8A71-F4809747E43F}" sibTransId="{248E8744-143D-4A0C-9FC3-F10769FE99F3}"/>
    <dgm:cxn modelId="{E8554878-24F6-47BF-88CC-73A6B15C3621}" srcId="{6385F6C3-F549-4EF7-8A7B-E908A426392C}" destId="{D9304394-5752-48C9-8CCC-5CA5802FCDD5}" srcOrd="3" destOrd="0" parTransId="{407447BF-0D68-454D-AB08-32A3136732DE}" sibTransId="{9D35403F-ECCA-4774-83AE-51A5DA3C2D9D}"/>
    <dgm:cxn modelId="{B664F878-92DB-4F12-8E04-E3E66A1DDDE3}" srcId="{DB36C08F-6997-40DC-ACBE-C6F7CE9B7D47}" destId="{20A69F0E-3B11-4449-960F-A8F000473A04}" srcOrd="0" destOrd="0" parTransId="{C2CDE559-86EC-4570-8E04-CCCB5A3E738E}" sibTransId="{8EE07D6E-9179-4274-9F24-F56844B25A8B}"/>
    <dgm:cxn modelId="{319C167E-EFE9-4A80-AE6A-B1525AD21F96}" type="presOf" srcId="{783A8E53-13F5-4AFE-8953-F249B554B20E}" destId="{58C412B4-D560-4343-BC42-1CCCC6E64B50}" srcOrd="0" destOrd="2" presId="urn:microsoft.com/office/officeart/2005/8/layout/hList1"/>
    <dgm:cxn modelId="{65F93183-DC02-449D-B1CB-6F38E094D6EE}" srcId="{20A69F0E-3B11-4449-960F-A8F000473A04}" destId="{783A8E53-13F5-4AFE-8953-F249B554B20E}" srcOrd="1" destOrd="0" parTransId="{199B3036-C8BA-4A0E-BE75-A982A728A066}" sibTransId="{3AC6BCC5-CDB5-4EF1-95FE-DE298F508A26}"/>
    <dgm:cxn modelId="{7E8B9988-B8BD-46ED-95E2-8870BC32CE8B}" type="presOf" srcId="{C855847A-084C-4518-8659-EEDD7C50C25E}" destId="{EE808BBF-4C4F-458F-906E-6E3A116EF899}" srcOrd="0" destOrd="8" presId="urn:microsoft.com/office/officeart/2005/8/layout/hList1"/>
    <dgm:cxn modelId="{7750C088-2D3C-4F6F-B8FB-60A5581263FA}" type="presOf" srcId="{1ADCAFE7-2BA6-44FA-814D-174884743D1F}" destId="{EE808BBF-4C4F-458F-906E-6E3A116EF899}" srcOrd="0" destOrd="0" presId="urn:microsoft.com/office/officeart/2005/8/layout/hList1"/>
    <dgm:cxn modelId="{2E63F588-9AF4-48E1-91E2-55535ACC3875}" srcId="{4B0A216B-2972-4F48-9D24-92DD32946FFC}" destId="{6385F6C3-F549-4EF7-8A7B-E908A426392C}" srcOrd="0" destOrd="0" parTransId="{2725B19A-FB67-4314-8A64-EB1A85D185B0}" sibTransId="{561941E0-22B3-4A19-A232-621491305F9F}"/>
    <dgm:cxn modelId="{74003792-32CF-4E2D-963D-F8FA03AFC86E}" type="presOf" srcId="{CD0A67B6-4DB9-43F1-9EEF-E692CAAF583C}" destId="{EE808BBF-4C4F-458F-906E-6E3A116EF899}" srcOrd="0" destOrd="5" presId="urn:microsoft.com/office/officeart/2005/8/layout/hList1"/>
    <dgm:cxn modelId="{D0787E93-59A4-42F4-B623-1EE07C1D1B63}" srcId="{6385F6C3-F549-4EF7-8A7B-E908A426392C}" destId="{521E6C39-7EF3-4C0D-8E1A-4C2B00C81BA8}" srcOrd="1" destOrd="0" parTransId="{5DCB1E01-263A-4B38-8591-8B2A775B560C}" sibTransId="{A7404071-901A-462E-852A-86ED4310D630}"/>
    <dgm:cxn modelId="{62DA6E95-3A66-40EF-8CD1-75DA718CE469}" srcId="{20A69F0E-3B11-4449-960F-A8F000473A04}" destId="{9F84514E-BB33-443A-B632-581CEE10071C}" srcOrd="4" destOrd="0" parTransId="{BB9FF251-ED60-498F-8B6E-714105D07086}" sibTransId="{19B41A15-02EC-4299-9D45-8D0095607E19}"/>
    <dgm:cxn modelId="{0CDCC795-837C-4B1B-ACE2-F933B1FAB644}" type="presOf" srcId="{E23980E9-7180-4CD0-A03E-54FB9F5A76CB}" destId="{EE808BBF-4C4F-458F-906E-6E3A116EF899}" srcOrd="0" destOrd="3" presId="urn:microsoft.com/office/officeart/2005/8/layout/hList1"/>
    <dgm:cxn modelId="{280FAA98-5CAB-47E6-AC6A-7FC2E4561F1C}" type="presOf" srcId="{CA4D4197-B57E-4B14-9475-9B14F94027B1}" destId="{AB4963A6-6367-4ABA-9FA6-DBB49575AEB9}" srcOrd="0" destOrd="0" presId="urn:microsoft.com/office/officeart/2005/8/layout/hList1"/>
    <dgm:cxn modelId="{8DF5F59F-9534-47C6-88FE-73B5746B195F}" type="presOf" srcId="{9F84514E-BB33-443A-B632-581CEE10071C}" destId="{58C412B4-D560-4343-BC42-1CCCC6E64B50}" srcOrd="0" destOrd="5" presId="urn:microsoft.com/office/officeart/2005/8/layout/hList1"/>
    <dgm:cxn modelId="{1F4AB1A3-DC3E-4BD7-AAA6-DC7A012DAC0A}" type="presOf" srcId="{DC378913-C20F-43DD-975E-FF436C43D2DD}" destId="{EE808BBF-4C4F-458F-906E-6E3A116EF899}" srcOrd="0" destOrd="2" presId="urn:microsoft.com/office/officeart/2005/8/layout/hList1"/>
    <dgm:cxn modelId="{CC7BF4AE-D239-472D-9C2B-F98C83EA0A56}" srcId="{1FBF17A6-ED3B-44D9-B750-4ACF386F5D47}" destId="{C855847A-084C-4518-8659-EEDD7C50C25E}" srcOrd="8" destOrd="0" parTransId="{F9EBE88B-35CC-48FA-9682-4E4EB18193F0}" sibTransId="{FEBA4653-D8EA-4D24-9FDB-5839A23C8089}"/>
    <dgm:cxn modelId="{432419BB-1521-49EC-91FC-4B3036C2BFF3}" srcId="{1FBF17A6-ED3B-44D9-B750-4ACF386F5D47}" destId="{2975D02D-8416-42D5-80C1-7DBE52C68B0C}" srcOrd="7" destOrd="0" parTransId="{CB33D5D9-E399-4236-928C-518F85721CFC}" sibTransId="{44AD649D-2808-4F31-9EA1-55E154E380FC}"/>
    <dgm:cxn modelId="{9E718BBB-1F79-495D-9CDC-0A5C52FC4F77}" srcId="{1FBF17A6-ED3B-44D9-B750-4ACF386F5D47}" destId="{64950520-C93D-4988-812D-5ACB1AD6714C}" srcOrd="1" destOrd="0" parTransId="{63EF03F0-1C9A-4F0F-A8A4-F84EC8D84D87}" sibTransId="{4EC32282-578A-4C3F-819D-F2728A150B08}"/>
    <dgm:cxn modelId="{AE7703BE-ACBC-40F1-9A89-76F2C828D21D}" type="presOf" srcId="{7D1E5FF8-6B08-4296-94E9-955815E1D999}" destId="{58C412B4-D560-4343-BC42-1CCCC6E64B50}" srcOrd="0" destOrd="1" presId="urn:microsoft.com/office/officeart/2005/8/layout/hList1"/>
    <dgm:cxn modelId="{88E994BF-6EC6-410C-A848-7273C3F28968}" type="presOf" srcId="{6385F6C3-F549-4EF7-8A7B-E908A426392C}" destId="{759C6E91-7722-4B40-A489-C46292773F22}" srcOrd="0" destOrd="0" presId="urn:microsoft.com/office/officeart/2005/8/layout/hList1"/>
    <dgm:cxn modelId="{5A8C76C2-E74A-4C6B-9F1F-16448731FCDD}" srcId="{6385F6C3-F549-4EF7-8A7B-E908A426392C}" destId="{8275381D-096A-4D8B-94E5-271B830805F5}" srcOrd="2" destOrd="0" parTransId="{F4D458CA-9A69-449E-96AA-8B0C60972DD5}" sibTransId="{07DD7030-3760-4850-866A-F29D885DD7C5}"/>
    <dgm:cxn modelId="{254F50C7-F020-4FE8-B63C-7B6019894F56}" srcId="{1FBF17A6-ED3B-44D9-B750-4ACF386F5D47}" destId="{F7550252-4A9E-49A9-B1A6-C04A833840B8}" srcOrd="4" destOrd="0" parTransId="{DFBEC150-0F62-4617-8058-8D84262B7394}" sibTransId="{0201FAE3-AB26-4334-9C2C-B2D631D4877D}"/>
    <dgm:cxn modelId="{394CA5CE-0D4C-461F-8772-488EF78F1F06}" type="presOf" srcId="{521E6C39-7EF3-4C0D-8E1A-4C2B00C81BA8}" destId="{AB4963A6-6367-4ABA-9FA6-DBB49575AEB9}" srcOrd="0" destOrd="1" presId="urn:microsoft.com/office/officeart/2005/8/layout/hList1"/>
    <dgm:cxn modelId="{888174D3-7E2E-4E9C-90EB-7A80FB95E4B7}" type="presOf" srcId="{8275381D-096A-4D8B-94E5-271B830805F5}" destId="{AB4963A6-6367-4ABA-9FA6-DBB49575AEB9}" srcOrd="0" destOrd="2" presId="urn:microsoft.com/office/officeart/2005/8/layout/hList1"/>
    <dgm:cxn modelId="{F39EB9D6-CAEF-4639-A214-5AE5B47A6299}" srcId="{1FBF17A6-ED3B-44D9-B750-4ACF386F5D47}" destId="{DC378913-C20F-43DD-975E-FF436C43D2DD}" srcOrd="2" destOrd="0" parTransId="{DD195994-7A27-47E6-95EE-E97F854A567E}" sibTransId="{A7064838-1A26-4C35-B050-466B53D9A23B}"/>
    <dgm:cxn modelId="{0E8E3DE8-4708-4CC2-9051-9516AAA0461E}" srcId="{1FBF17A6-ED3B-44D9-B750-4ACF386F5D47}" destId="{5A3A818B-4C32-4718-A58B-8604E9C4D300}" srcOrd="9" destOrd="0" parTransId="{4964E7BD-3E3A-4E17-BBBF-F7C031EF2D26}" sibTransId="{290E545C-E418-4126-896E-2A8D8FEE12CA}"/>
    <dgm:cxn modelId="{AC1B3AEA-09AA-48A3-95DE-67A69543D9F2}" type="presOf" srcId="{64950520-C93D-4988-812D-5ACB1AD6714C}" destId="{EE808BBF-4C4F-458F-906E-6E3A116EF899}" srcOrd="0" destOrd="1" presId="urn:microsoft.com/office/officeart/2005/8/layout/hList1"/>
    <dgm:cxn modelId="{BF94BBEF-2A64-40DE-9E46-51F211594CBA}" type="presOf" srcId="{5A3A818B-4C32-4718-A58B-8604E9C4D300}" destId="{EE808BBF-4C4F-458F-906E-6E3A116EF899}" srcOrd="0" destOrd="9" presId="urn:microsoft.com/office/officeart/2005/8/layout/hList1"/>
    <dgm:cxn modelId="{9C767AF0-C4DE-4D6F-8479-C55964AC2B1D}" type="presOf" srcId="{20A69F0E-3B11-4449-960F-A8F000473A04}" destId="{58C412B4-D560-4343-BC42-1CCCC6E64B50}" srcOrd="0" destOrd="0" presId="urn:microsoft.com/office/officeart/2005/8/layout/hList1"/>
    <dgm:cxn modelId="{7DDFC2F2-7251-4D2A-A760-FC9536D49238}" srcId="{20A69F0E-3B11-4449-960F-A8F000473A04}" destId="{7D1E5FF8-6B08-4296-94E9-955815E1D999}" srcOrd="0" destOrd="0" parTransId="{BCAA98A8-0ABF-4657-873B-ABFE182E5933}" sibTransId="{802857AE-3EA6-413A-8D63-20C71311AF2E}"/>
    <dgm:cxn modelId="{BFA91DF8-2620-4CD8-A7FD-BE9DF3DA8464}" srcId="{20A69F0E-3B11-4449-960F-A8F000473A04}" destId="{602371CD-E799-44CC-ACCE-24AD07A29C27}" srcOrd="2" destOrd="0" parTransId="{29666659-FCBE-4ABD-BDAF-F050FD8CD6A1}" sibTransId="{B4588A4A-4864-4886-9DB2-E397A5983FF9}"/>
    <dgm:cxn modelId="{4CB8922E-3474-4538-96BF-856447CA9E64}" type="presParOf" srcId="{5945574A-881D-4B9E-AFDE-A15CF6DBC89C}" destId="{8C1C2A8F-339D-4C5D-82BD-1A7EE019E1A8}" srcOrd="0" destOrd="0" presId="urn:microsoft.com/office/officeart/2005/8/layout/hList1"/>
    <dgm:cxn modelId="{B947D44F-208F-499D-ABE1-A50714CEF24C}" type="presParOf" srcId="{8C1C2A8F-339D-4C5D-82BD-1A7EE019E1A8}" destId="{759C6E91-7722-4B40-A489-C46292773F22}" srcOrd="0" destOrd="0" presId="urn:microsoft.com/office/officeart/2005/8/layout/hList1"/>
    <dgm:cxn modelId="{75435ED1-2BC6-4D48-BA36-10225CEA8414}" type="presParOf" srcId="{8C1C2A8F-339D-4C5D-82BD-1A7EE019E1A8}" destId="{AB4963A6-6367-4ABA-9FA6-DBB49575AEB9}" srcOrd="1" destOrd="0" presId="urn:microsoft.com/office/officeart/2005/8/layout/hList1"/>
    <dgm:cxn modelId="{7CC79373-64B2-4313-8BF8-2455ACD73BBE}" type="presParOf" srcId="{5945574A-881D-4B9E-AFDE-A15CF6DBC89C}" destId="{E1AB252A-C609-46FF-BEF6-28745779CE94}" srcOrd="1" destOrd="0" presId="urn:microsoft.com/office/officeart/2005/8/layout/hList1"/>
    <dgm:cxn modelId="{297E3774-EF49-4E9B-8ECF-F8FDE4A9A209}" type="presParOf" srcId="{5945574A-881D-4B9E-AFDE-A15CF6DBC89C}" destId="{42ABAE27-2B5A-4597-ABF2-0CAA29FE855E}" srcOrd="2" destOrd="0" presId="urn:microsoft.com/office/officeart/2005/8/layout/hList1"/>
    <dgm:cxn modelId="{01DFA67F-3374-4599-80C6-6D3D70866E76}" type="presParOf" srcId="{42ABAE27-2B5A-4597-ABF2-0CAA29FE855E}" destId="{2DD4E8E4-D05A-431D-8032-66D6B9096BBB}" srcOrd="0" destOrd="0" presId="urn:microsoft.com/office/officeart/2005/8/layout/hList1"/>
    <dgm:cxn modelId="{5F8F66FA-6C93-4B90-9B6E-1AB37310E27B}" type="presParOf" srcId="{42ABAE27-2B5A-4597-ABF2-0CAA29FE855E}" destId="{EE808BBF-4C4F-458F-906E-6E3A116EF899}" srcOrd="1" destOrd="0" presId="urn:microsoft.com/office/officeart/2005/8/layout/hList1"/>
    <dgm:cxn modelId="{FC4605D9-DF9B-43E3-BBB3-D79F28745743}" type="presParOf" srcId="{5945574A-881D-4B9E-AFDE-A15CF6DBC89C}" destId="{B51CBA5C-BE1A-400C-A509-DED54A01C61B}" srcOrd="3" destOrd="0" presId="urn:microsoft.com/office/officeart/2005/8/layout/hList1"/>
    <dgm:cxn modelId="{DCF94565-AB80-4149-B1E1-18F95ECF9B80}" type="presParOf" srcId="{5945574A-881D-4B9E-AFDE-A15CF6DBC89C}" destId="{8B3D78DB-EF4B-4E6B-875C-05F103BF8104}" srcOrd="4" destOrd="0" presId="urn:microsoft.com/office/officeart/2005/8/layout/hList1"/>
    <dgm:cxn modelId="{A57933FD-0594-4E0F-8C41-A626339CE7FE}" type="presParOf" srcId="{8B3D78DB-EF4B-4E6B-875C-05F103BF8104}" destId="{EBF2AC56-6931-4259-8008-6B6FED0C999B}" srcOrd="0" destOrd="0" presId="urn:microsoft.com/office/officeart/2005/8/layout/hList1"/>
    <dgm:cxn modelId="{6DFE8830-32A4-493F-83FC-C2930808DD64}" type="presParOf" srcId="{8B3D78DB-EF4B-4E6B-875C-05F103BF8104}" destId="{58C412B4-D560-4343-BC42-1CCCC6E64B5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0A216B-2972-4F48-9D24-92DD32946FFC}"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6385F6C3-F549-4EF7-8A7B-E908A426392C}">
      <dgm:prSet/>
      <dgm:spPr>
        <a:solidFill>
          <a:schemeClr val="bg2">
            <a:lumMod val="90000"/>
          </a:schemeClr>
        </a:solidFill>
        <a:ln>
          <a:noFill/>
        </a:ln>
      </dgm:spPr>
      <dgm:t>
        <a:bodyPr/>
        <a:lstStyle/>
        <a:p>
          <a:r>
            <a:rPr lang="nb-NO">
              <a:solidFill>
                <a:schemeClr val="tx1"/>
              </a:solidFill>
            </a:rPr>
            <a:t>Ansible</a:t>
          </a:r>
          <a:endParaRPr lang="en-US">
            <a:solidFill>
              <a:schemeClr val="tx1"/>
            </a:solidFill>
          </a:endParaRPr>
        </a:p>
      </dgm:t>
    </dgm:pt>
    <dgm:pt modelId="{2725B19A-FB67-4314-8A64-EB1A85D185B0}" type="parTrans" cxnId="{2E63F588-9AF4-48E1-91E2-55535ACC3875}">
      <dgm:prSet/>
      <dgm:spPr/>
      <dgm:t>
        <a:bodyPr/>
        <a:lstStyle/>
        <a:p>
          <a:endParaRPr lang="en-US"/>
        </a:p>
      </dgm:t>
    </dgm:pt>
    <dgm:pt modelId="{561941E0-22B3-4A19-A232-621491305F9F}" type="sibTrans" cxnId="{2E63F588-9AF4-48E1-91E2-55535ACC3875}">
      <dgm:prSet/>
      <dgm:spPr/>
      <dgm:t>
        <a:bodyPr/>
        <a:lstStyle/>
        <a:p>
          <a:endParaRPr lang="en-US"/>
        </a:p>
      </dgm:t>
    </dgm:pt>
    <dgm:pt modelId="{CA4D4197-B57E-4B14-9475-9B14F94027B1}">
      <dgm:prSet custT="1"/>
      <dgm:spPr>
        <a:solidFill>
          <a:schemeClr val="bg2">
            <a:alpha val="90000"/>
          </a:schemeClr>
        </a:solidFill>
        <a:ln>
          <a:noFill/>
        </a:ln>
      </dgm:spPr>
      <dgm:t>
        <a:bodyPr/>
        <a:lstStyle/>
        <a:p>
          <a:pPr>
            <a:buFont typeface="Arial" panose="020B0604020202020204" pitchFamily="34" charset="0"/>
            <a:buChar char="•"/>
          </a:pPr>
          <a:r>
            <a:rPr lang="nb-NO" sz="1400" b="0" i="0"/>
            <a:t>Run a CLI command</a:t>
          </a:r>
          <a:endParaRPr lang="en-US" sz="1400"/>
        </a:p>
      </dgm:t>
    </dgm:pt>
    <dgm:pt modelId="{1852B5C7-3995-49A5-BBAF-83A9981E47FD}" type="parTrans" cxnId="{9EDEA201-9E31-4E9A-83FF-90087F33E51E}">
      <dgm:prSet/>
      <dgm:spPr/>
      <dgm:t>
        <a:bodyPr/>
        <a:lstStyle/>
        <a:p>
          <a:endParaRPr lang="en-US"/>
        </a:p>
      </dgm:t>
    </dgm:pt>
    <dgm:pt modelId="{6BE88ACF-1515-4B25-A2D6-313F6DC5ABE2}" type="sibTrans" cxnId="{9EDEA201-9E31-4E9A-83FF-90087F33E51E}">
      <dgm:prSet/>
      <dgm:spPr/>
      <dgm:t>
        <a:bodyPr/>
        <a:lstStyle/>
        <a:p>
          <a:endParaRPr lang="en-US"/>
        </a:p>
      </dgm:t>
    </dgm:pt>
    <dgm:pt modelId="{521E6C39-7EF3-4C0D-8E1A-4C2B00C81BA8}">
      <dgm:prSet custT="1"/>
      <dgm:spPr>
        <a:solidFill>
          <a:schemeClr val="bg2">
            <a:alpha val="90000"/>
          </a:schemeClr>
        </a:solidFill>
        <a:ln>
          <a:noFill/>
        </a:ln>
      </dgm:spPr>
      <dgm:t>
        <a:bodyPr/>
        <a:lstStyle/>
        <a:p>
          <a:pPr>
            <a:buFont typeface="Arial" panose="020B0604020202020204" pitchFamily="34" charset="0"/>
            <a:buChar char="•"/>
          </a:pPr>
          <a:r>
            <a:rPr lang="nb-NO" sz="1400" b="0" i="0"/>
            <a:t>CLI configuration</a:t>
          </a:r>
          <a:endParaRPr lang="en-US" sz="1400"/>
        </a:p>
      </dgm:t>
    </dgm:pt>
    <dgm:pt modelId="{5DCB1E01-263A-4B38-8591-8B2A775B560C}" type="parTrans" cxnId="{D0787E93-59A4-42F4-B623-1EE07C1D1B63}">
      <dgm:prSet/>
      <dgm:spPr/>
      <dgm:t>
        <a:bodyPr/>
        <a:lstStyle/>
        <a:p>
          <a:endParaRPr lang="en-US"/>
        </a:p>
      </dgm:t>
    </dgm:pt>
    <dgm:pt modelId="{A7404071-901A-462E-852A-86ED4310D630}" type="sibTrans" cxnId="{D0787E93-59A4-42F4-B623-1EE07C1D1B63}">
      <dgm:prSet/>
      <dgm:spPr/>
      <dgm:t>
        <a:bodyPr/>
        <a:lstStyle/>
        <a:p>
          <a:endParaRPr lang="en-US"/>
        </a:p>
      </dgm:t>
    </dgm:pt>
    <dgm:pt modelId="{8275381D-096A-4D8B-94E5-271B830805F5}">
      <dgm:prSet custT="1"/>
      <dgm:spPr>
        <a:solidFill>
          <a:schemeClr val="bg2">
            <a:alpha val="90000"/>
          </a:schemeClr>
        </a:solidFill>
        <a:ln>
          <a:noFill/>
        </a:ln>
      </dgm:spPr>
      <dgm:t>
        <a:bodyPr/>
        <a:lstStyle/>
        <a:p>
          <a:pPr>
            <a:buFont typeface="Arial" panose="020B0604020202020204" pitchFamily="34" charset="0"/>
            <a:buChar char="•"/>
          </a:pPr>
          <a:r>
            <a:rPr lang="nb-NO" sz="1400" b="0" i="0"/>
            <a:t>Using Jinja2 templates</a:t>
          </a:r>
          <a:endParaRPr lang="en-US" sz="1400"/>
        </a:p>
      </dgm:t>
    </dgm:pt>
    <dgm:pt modelId="{F4D458CA-9A69-449E-96AA-8B0C60972DD5}" type="parTrans" cxnId="{5A8C76C2-E74A-4C6B-9F1F-16448731FCDD}">
      <dgm:prSet/>
      <dgm:spPr/>
      <dgm:t>
        <a:bodyPr/>
        <a:lstStyle/>
        <a:p>
          <a:endParaRPr lang="en-US"/>
        </a:p>
      </dgm:t>
    </dgm:pt>
    <dgm:pt modelId="{07DD7030-3760-4850-866A-F29D885DD7C5}" type="sibTrans" cxnId="{5A8C76C2-E74A-4C6B-9F1F-16448731FCDD}">
      <dgm:prSet/>
      <dgm:spPr/>
      <dgm:t>
        <a:bodyPr/>
        <a:lstStyle/>
        <a:p>
          <a:endParaRPr lang="en-US"/>
        </a:p>
      </dgm:t>
    </dgm:pt>
    <dgm:pt modelId="{D9304394-5752-48C9-8CCC-5CA5802FCDD5}">
      <dgm:prSet custT="1"/>
      <dgm:spPr>
        <a:solidFill>
          <a:schemeClr val="bg2">
            <a:alpha val="90000"/>
          </a:schemeClr>
        </a:solidFill>
        <a:ln>
          <a:noFill/>
        </a:ln>
      </dgm:spPr>
      <dgm:t>
        <a:bodyPr/>
        <a:lstStyle/>
        <a:p>
          <a:pPr>
            <a:buFont typeface="Arial" panose="020B0604020202020204" pitchFamily="34" charset="0"/>
            <a:buChar char="•"/>
          </a:pPr>
          <a:r>
            <a:rPr lang="nb-NO" sz="1400" b="0" i="0"/>
            <a:t>Using RESTCONF</a:t>
          </a:r>
          <a:endParaRPr lang="en-US" sz="1400"/>
        </a:p>
      </dgm:t>
    </dgm:pt>
    <dgm:pt modelId="{407447BF-0D68-454D-AB08-32A3136732DE}" type="parTrans" cxnId="{E8554878-24F6-47BF-88CC-73A6B15C3621}">
      <dgm:prSet/>
      <dgm:spPr/>
      <dgm:t>
        <a:bodyPr/>
        <a:lstStyle/>
        <a:p>
          <a:endParaRPr lang="en-US"/>
        </a:p>
      </dgm:t>
    </dgm:pt>
    <dgm:pt modelId="{9D35403F-ECCA-4774-83AE-51A5DA3C2D9D}" type="sibTrans" cxnId="{E8554878-24F6-47BF-88CC-73A6B15C3621}">
      <dgm:prSet/>
      <dgm:spPr/>
      <dgm:t>
        <a:bodyPr/>
        <a:lstStyle/>
        <a:p>
          <a:endParaRPr lang="en-US"/>
        </a:p>
      </dgm:t>
    </dgm:pt>
    <dgm:pt modelId="{7C3A528D-159C-4099-82E0-9B7ADF001C57}">
      <dgm:prSet custT="1"/>
      <dgm:spPr>
        <a:solidFill>
          <a:schemeClr val="bg2">
            <a:alpha val="90000"/>
          </a:schemeClr>
        </a:solidFill>
        <a:ln>
          <a:noFill/>
        </a:ln>
      </dgm:spPr>
      <dgm:t>
        <a:bodyPr/>
        <a:lstStyle/>
        <a:p>
          <a:pPr>
            <a:buFont typeface="Arial" panose="020B0604020202020204" pitchFamily="34" charset="0"/>
            <a:buChar char="•"/>
          </a:pPr>
          <a:r>
            <a:rPr lang="nb-NO" sz="1400" b="0" i="0"/>
            <a:t>Write your own module</a:t>
          </a:r>
          <a:endParaRPr lang="en-US" sz="1400"/>
        </a:p>
      </dgm:t>
    </dgm:pt>
    <dgm:pt modelId="{CE748A29-06D6-4EE5-804F-C77B8F0AE706}" type="parTrans" cxnId="{3CF9886B-8851-40E2-9F47-D96A4559F182}">
      <dgm:prSet/>
      <dgm:spPr/>
      <dgm:t>
        <a:bodyPr/>
        <a:lstStyle/>
        <a:p>
          <a:endParaRPr lang="en-US"/>
        </a:p>
      </dgm:t>
    </dgm:pt>
    <dgm:pt modelId="{734D39CE-7B15-43E1-95D1-81308364B877}" type="sibTrans" cxnId="{3CF9886B-8851-40E2-9F47-D96A4559F182}">
      <dgm:prSet/>
      <dgm:spPr/>
      <dgm:t>
        <a:bodyPr/>
        <a:lstStyle/>
        <a:p>
          <a:endParaRPr lang="en-US"/>
        </a:p>
      </dgm:t>
    </dgm:pt>
    <dgm:pt modelId="{1FBF17A6-ED3B-44D9-B750-4ACF386F5D47}">
      <dgm:prSet/>
      <dgm:spPr>
        <a:solidFill>
          <a:schemeClr val="bg2">
            <a:lumMod val="90000"/>
          </a:schemeClr>
        </a:solidFill>
        <a:ln>
          <a:noFill/>
        </a:ln>
      </dgm:spPr>
      <dgm:t>
        <a:bodyPr/>
        <a:lstStyle/>
        <a:p>
          <a:r>
            <a:rPr lang="nb-NO">
              <a:solidFill>
                <a:schemeClr val="tx1"/>
              </a:solidFill>
            </a:rPr>
            <a:t>Python</a:t>
          </a:r>
          <a:endParaRPr lang="en-US">
            <a:solidFill>
              <a:schemeClr val="tx1"/>
            </a:solidFill>
          </a:endParaRPr>
        </a:p>
      </dgm:t>
    </dgm:pt>
    <dgm:pt modelId="{56BF8C26-074A-43AD-A2EE-06775C685C27}" type="parTrans" cxnId="{0190BD22-6FC3-4EF8-9C1B-31C4519C976D}">
      <dgm:prSet/>
      <dgm:spPr/>
      <dgm:t>
        <a:bodyPr/>
        <a:lstStyle/>
        <a:p>
          <a:endParaRPr lang="en-US"/>
        </a:p>
      </dgm:t>
    </dgm:pt>
    <dgm:pt modelId="{77AD9E18-A96C-46C1-A7D6-B10A75556C59}" type="sibTrans" cxnId="{0190BD22-6FC3-4EF8-9C1B-31C4519C976D}">
      <dgm:prSet/>
      <dgm:spPr/>
      <dgm:t>
        <a:bodyPr/>
        <a:lstStyle/>
        <a:p>
          <a:endParaRPr lang="en-US"/>
        </a:p>
      </dgm:t>
    </dgm:pt>
    <dgm:pt modelId="{DB36C08F-6997-40DC-ACBE-C6F7CE9B7D47}">
      <dgm:prSet/>
      <dgm:spPr>
        <a:solidFill>
          <a:schemeClr val="bg2">
            <a:lumMod val="90000"/>
          </a:schemeClr>
        </a:solidFill>
        <a:ln>
          <a:noFill/>
        </a:ln>
      </dgm:spPr>
      <dgm:t>
        <a:bodyPr/>
        <a:lstStyle/>
        <a:p>
          <a:r>
            <a:rPr lang="nb-NO">
              <a:solidFill>
                <a:schemeClr val="tx1"/>
              </a:solidFill>
            </a:rPr>
            <a:t>Grafana</a:t>
          </a:r>
          <a:endParaRPr lang="en-US">
            <a:solidFill>
              <a:schemeClr val="tx1"/>
            </a:solidFill>
          </a:endParaRPr>
        </a:p>
      </dgm:t>
    </dgm:pt>
    <dgm:pt modelId="{EBF389F1-9071-4E7F-97FB-2BD9CAFDF913}" type="parTrans" cxnId="{B66D5716-E851-40C1-A579-2D8A91844F53}">
      <dgm:prSet/>
      <dgm:spPr/>
      <dgm:t>
        <a:bodyPr/>
        <a:lstStyle/>
        <a:p>
          <a:endParaRPr lang="en-US"/>
        </a:p>
      </dgm:t>
    </dgm:pt>
    <dgm:pt modelId="{52AE04AA-AF8B-4F85-BA4D-620E60057997}" type="sibTrans" cxnId="{B66D5716-E851-40C1-A579-2D8A91844F53}">
      <dgm:prSet/>
      <dgm:spPr/>
      <dgm:t>
        <a:bodyPr/>
        <a:lstStyle/>
        <a:p>
          <a:endParaRPr lang="en-US"/>
        </a:p>
      </dgm:t>
    </dgm:pt>
    <dgm:pt modelId="{5A3A818B-4C32-4718-A58B-8604E9C4D300}">
      <dgm:prSet custT="1"/>
      <dgm:spPr>
        <a:solidFill>
          <a:schemeClr val="bg2">
            <a:alpha val="90000"/>
          </a:schemeClr>
        </a:solidFill>
        <a:ln>
          <a:noFill/>
        </a:ln>
      </dgm:spPr>
      <dgm:t>
        <a:bodyPr/>
        <a:lstStyle/>
        <a:p>
          <a:pPr>
            <a:buFont typeface="Arial" panose="020B0604020202020204" pitchFamily="34" charset="0"/>
            <a:buChar char="•"/>
          </a:pPr>
          <a:r>
            <a:rPr lang="en-US" sz="1400"/>
            <a:t>Using Netmiko</a:t>
          </a:r>
          <a:endParaRPr lang="en-US" sz="1400" dirty="0"/>
        </a:p>
      </dgm:t>
    </dgm:pt>
    <dgm:pt modelId="{4964E7BD-3E3A-4E17-BBBF-F7C031EF2D26}" type="parTrans" cxnId="{0E8E3DE8-4708-4CC2-9051-9516AAA0461E}">
      <dgm:prSet/>
      <dgm:spPr/>
      <dgm:t>
        <a:bodyPr/>
        <a:lstStyle/>
        <a:p>
          <a:endParaRPr lang="nb-NO"/>
        </a:p>
      </dgm:t>
    </dgm:pt>
    <dgm:pt modelId="{290E545C-E418-4126-896E-2A8D8FEE12CA}" type="sibTrans" cxnId="{0E8E3DE8-4708-4CC2-9051-9516AAA0461E}">
      <dgm:prSet/>
      <dgm:spPr/>
      <dgm:t>
        <a:bodyPr/>
        <a:lstStyle/>
        <a:p>
          <a:endParaRPr lang="nb-NO"/>
        </a:p>
      </dgm:t>
    </dgm:pt>
    <dgm:pt modelId="{474C77D4-B5D9-4FCD-9280-FD69401B456A}">
      <dgm:prSet custT="1"/>
      <dgm:spPr>
        <a:solidFill>
          <a:schemeClr val="bg2">
            <a:alpha val="90000"/>
          </a:schemeClr>
        </a:solidFill>
        <a:ln>
          <a:noFill/>
        </a:ln>
      </dgm:spPr>
      <dgm:t>
        <a:bodyPr/>
        <a:lstStyle/>
        <a:p>
          <a:pPr>
            <a:buFont typeface="Arial" panose="020B0604020202020204" pitchFamily="34" charset="0"/>
            <a:buChar char="•"/>
          </a:pPr>
          <a:r>
            <a:rPr lang="en-US" sz="1400"/>
            <a:t>RESTCONF + own module</a:t>
          </a:r>
        </a:p>
      </dgm:t>
    </dgm:pt>
    <dgm:pt modelId="{38D21209-B954-4277-A1DF-893B5B8C89C6}" type="parTrans" cxnId="{C9DA88A2-BBD4-436A-8A8E-1260F1CFC9B4}">
      <dgm:prSet/>
      <dgm:spPr/>
      <dgm:t>
        <a:bodyPr/>
        <a:lstStyle/>
        <a:p>
          <a:endParaRPr lang="nb-NO"/>
        </a:p>
      </dgm:t>
    </dgm:pt>
    <dgm:pt modelId="{1F803F4F-DEF4-4542-9E0C-D5D356FF3B56}" type="sibTrans" cxnId="{C9DA88A2-BBD4-436A-8A8E-1260F1CFC9B4}">
      <dgm:prSet/>
      <dgm:spPr/>
      <dgm:t>
        <a:bodyPr/>
        <a:lstStyle/>
        <a:p>
          <a:endParaRPr lang="nb-NO"/>
        </a:p>
      </dgm:t>
    </dgm:pt>
    <dgm:pt modelId="{DEDA1759-2E1B-4424-8B44-943E8A271F83}">
      <dgm:prSet custT="1"/>
      <dgm:spPr>
        <a:solidFill>
          <a:schemeClr val="bg2">
            <a:alpha val="90000"/>
          </a:schemeClr>
        </a:solidFill>
        <a:ln>
          <a:noFill/>
        </a:ln>
      </dgm:spPr>
      <dgm:t>
        <a:bodyPr/>
        <a:lstStyle/>
        <a:p>
          <a:pPr>
            <a:buFont typeface="Arial" panose="020B0604020202020204" pitchFamily="34" charset="0"/>
            <a:buChar char="•"/>
          </a:pPr>
          <a:r>
            <a:rPr lang="en-US" sz="1400"/>
            <a:t>Organizing projects</a:t>
          </a:r>
        </a:p>
      </dgm:t>
    </dgm:pt>
    <dgm:pt modelId="{D0E84ED6-599E-4159-83AB-0524A9856C79}" type="parTrans" cxnId="{54E8EA64-82C7-4C8E-BD58-5B80B2478945}">
      <dgm:prSet/>
      <dgm:spPr/>
      <dgm:t>
        <a:bodyPr/>
        <a:lstStyle/>
        <a:p>
          <a:endParaRPr lang="nb-NO"/>
        </a:p>
      </dgm:t>
    </dgm:pt>
    <dgm:pt modelId="{CFB3010F-F5BC-40FE-AAB2-7EB3236E9E66}" type="sibTrans" cxnId="{54E8EA64-82C7-4C8E-BD58-5B80B2478945}">
      <dgm:prSet/>
      <dgm:spPr/>
      <dgm:t>
        <a:bodyPr/>
        <a:lstStyle/>
        <a:p>
          <a:endParaRPr lang="nb-NO"/>
        </a:p>
      </dgm:t>
    </dgm:pt>
    <dgm:pt modelId="{CF809745-9DFE-4D0B-8C4B-854CC5ACB00A}">
      <dgm:prSet custT="1"/>
      <dgm:spPr>
        <a:solidFill>
          <a:schemeClr val="bg2">
            <a:alpha val="90000"/>
          </a:schemeClr>
        </a:solidFill>
        <a:ln>
          <a:noFill/>
        </a:ln>
      </dgm:spPr>
      <dgm:t>
        <a:bodyPr/>
        <a:lstStyle/>
        <a:p>
          <a:pPr>
            <a:buFont typeface="Arial" panose="020B0604020202020204" pitchFamily="34" charset="0"/>
            <a:buChar char="•"/>
          </a:pPr>
          <a:r>
            <a:rPr lang="en-US" sz="1400"/>
            <a:t>… more to come</a:t>
          </a:r>
        </a:p>
      </dgm:t>
    </dgm:pt>
    <dgm:pt modelId="{3A8ADA18-895C-49F0-9125-6C1A4FA3DF4A}" type="parTrans" cxnId="{778EB317-3912-4C8A-BFAF-E8AE289B9415}">
      <dgm:prSet/>
      <dgm:spPr/>
      <dgm:t>
        <a:bodyPr/>
        <a:lstStyle/>
        <a:p>
          <a:endParaRPr lang="nb-NO"/>
        </a:p>
      </dgm:t>
    </dgm:pt>
    <dgm:pt modelId="{064428F7-9EB5-4EB5-88E1-F3F58B5E713F}" type="sibTrans" cxnId="{778EB317-3912-4C8A-BFAF-E8AE289B9415}">
      <dgm:prSet/>
      <dgm:spPr/>
      <dgm:t>
        <a:bodyPr/>
        <a:lstStyle/>
        <a:p>
          <a:endParaRPr lang="nb-NO"/>
        </a:p>
      </dgm:t>
    </dgm:pt>
    <dgm:pt modelId="{9272861A-D0BF-46B5-9FA7-8366245DBC52}">
      <dgm:prSet custT="1"/>
      <dgm:spPr>
        <a:solidFill>
          <a:schemeClr val="bg2">
            <a:alpha val="90000"/>
          </a:schemeClr>
        </a:solidFill>
        <a:ln>
          <a:noFill/>
        </a:ln>
      </dgm:spPr>
      <dgm:t>
        <a:bodyPr/>
        <a:lstStyle/>
        <a:p>
          <a:pPr>
            <a:buFont typeface="Arial" panose="020B0604020202020204" pitchFamily="34" charset="0"/>
            <a:buChar char="•"/>
          </a:pPr>
          <a:r>
            <a:rPr lang="en-US" sz="1400"/>
            <a:t>Using RESTCONF</a:t>
          </a:r>
          <a:endParaRPr lang="en-US" sz="1400" dirty="0"/>
        </a:p>
      </dgm:t>
    </dgm:pt>
    <dgm:pt modelId="{44F8F17E-10AB-4181-8D71-5961393BAD11}" type="parTrans" cxnId="{534DBBE5-0D68-484D-BADC-655D3AA11A23}">
      <dgm:prSet/>
      <dgm:spPr/>
      <dgm:t>
        <a:bodyPr/>
        <a:lstStyle/>
        <a:p>
          <a:endParaRPr lang="nb-NO"/>
        </a:p>
      </dgm:t>
    </dgm:pt>
    <dgm:pt modelId="{FF264F1A-951F-4DA7-837C-6F510A9E2966}" type="sibTrans" cxnId="{534DBBE5-0D68-484D-BADC-655D3AA11A23}">
      <dgm:prSet/>
      <dgm:spPr/>
      <dgm:t>
        <a:bodyPr/>
        <a:lstStyle/>
        <a:p>
          <a:endParaRPr lang="nb-NO"/>
        </a:p>
      </dgm:t>
    </dgm:pt>
    <dgm:pt modelId="{D773C720-C640-45A3-9736-2CB25F10B688}">
      <dgm:prSet custT="1"/>
      <dgm:spPr>
        <a:solidFill>
          <a:schemeClr val="bg2">
            <a:alpha val="90000"/>
          </a:schemeClr>
        </a:solidFill>
        <a:ln>
          <a:noFill/>
        </a:ln>
      </dgm:spPr>
      <dgm:t>
        <a:bodyPr/>
        <a:lstStyle/>
        <a:p>
          <a:pPr>
            <a:buFont typeface="Arial" panose="020B0604020202020204" pitchFamily="34" charset="0"/>
            <a:buChar char="•"/>
          </a:pPr>
          <a:r>
            <a:rPr lang="en-US" sz="1400"/>
            <a:t>Get metrics, draw a graph</a:t>
          </a:r>
          <a:endParaRPr lang="en-US" sz="1400" dirty="0"/>
        </a:p>
      </dgm:t>
    </dgm:pt>
    <dgm:pt modelId="{A2D7A975-5B36-45C9-8D1A-F4F797AD9888}" type="parTrans" cxnId="{A14BF803-6E0A-4D55-8896-D122142A1E1B}">
      <dgm:prSet/>
      <dgm:spPr/>
      <dgm:t>
        <a:bodyPr/>
        <a:lstStyle/>
        <a:p>
          <a:endParaRPr lang="nb-NO"/>
        </a:p>
      </dgm:t>
    </dgm:pt>
    <dgm:pt modelId="{559A635C-D4CB-40B9-9E3D-0417DF06F695}" type="sibTrans" cxnId="{A14BF803-6E0A-4D55-8896-D122142A1E1B}">
      <dgm:prSet/>
      <dgm:spPr/>
      <dgm:t>
        <a:bodyPr/>
        <a:lstStyle/>
        <a:p>
          <a:endParaRPr lang="nb-NO"/>
        </a:p>
      </dgm:t>
    </dgm:pt>
    <dgm:pt modelId="{69ADBCCA-6C54-41DB-B6E4-8E51BD443E95}">
      <dgm:prSet custT="1"/>
      <dgm:spPr>
        <a:solidFill>
          <a:schemeClr val="bg2">
            <a:alpha val="90000"/>
          </a:schemeClr>
        </a:solidFill>
        <a:ln>
          <a:noFill/>
        </a:ln>
      </dgm:spPr>
      <dgm:t>
        <a:bodyPr/>
        <a:lstStyle/>
        <a:p>
          <a:pPr>
            <a:buFont typeface="Arial" panose="020B0604020202020204" pitchFamily="34" charset="0"/>
            <a:buChar char="•"/>
          </a:pPr>
          <a:r>
            <a:rPr lang="en-US" sz="1400"/>
            <a:t>Working with AI companions</a:t>
          </a:r>
          <a:endParaRPr lang="en-US" sz="1400" dirty="0"/>
        </a:p>
      </dgm:t>
    </dgm:pt>
    <dgm:pt modelId="{10A4B9DB-C699-4EC0-8E80-29602AC012D2}" type="parTrans" cxnId="{422210E0-8031-4454-9FA4-BDB2A59A432F}">
      <dgm:prSet/>
      <dgm:spPr/>
      <dgm:t>
        <a:bodyPr/>
        <a:lstStyle/>
        <a:p>
          <a:endParaRPr lang="nb-NO"/>
        </a:p>
      </dgm:t>
    </dgm:pt>
    <dgm:pt modelId="{3F7FB87B-8215-42BD-AA44-65CBA37D5D8A}" type="sibTrans" cxnId="{422210E0-8031-4454-9FA4-BDB2A59A432F}">
      <dgm:prSet/>
      <dgm:spPr/>
      <dgm:t>
        <a:bodyPr/>
        <a:lstStyle/>
        <a:p>
          <a:endParaRPr lang="nb-NO"/>
        </a:p>
      </dgm:t>
    </dgm:pt>
    <dgm:pt modelId="{1534B5A7-EF08-4F55-9A93-461E57D2B543}">
      <dgm:prSet custT="1"/>
      <dgm:spPr>
        <a:solidFill>
          <a:schemeClr val="bg2">
            <a:alpha val="90000"/>
          </a:schemeClr>
        </a:solidFill>
        <a:ln>
          <a:noFill/>
        </a:ln>
      </dgm:spPr>
      <dgm:t>
        <a:bodyPr/>
        <a:lstStyle/>
        <a:p>
          <a:pPr>
            <a:buFont typeface="Arial" panose="020B0604020202020204" pitchFamily="34" charset="0"/>
            <a:buChar char="•"/>
          </a:pPr>
          <a:r>
            <a:rPr lang="en-US" sz="1400"/>
            <a:t>Using .env files</a:t>
          </a:r>
          <a:endParaRPr lang="en-US" sz="1400" dirty="0"/>
        </a:p>
      </dgm:t>
    </dgm:pt>
    <dgm:pt modelId="{055EF8E8-4CA0-4D6B-A926-061DFB8BA164}" type="parTrans" cxnId="{99E50012-9B49-447D-9646-949340D778F3}">
      <dgm:prSet/>
      <dgm:spPr/>
      <dgm:t>
        <a:bodyPr/>
        <a:lstStyle/>
        <a:p>
          <a:endParaRPr lang="nb-NO"/>
        </a:p>
      </dgm:t>
    </dgm:pt>
    <dgm:pt modelId="{A084F60A-986B-4171-96F8-98EE0D797DD4}" type="sibTrans" cxnId="{99E50012-9B49-447D-9646-949340D778F3}">
      <dgm:prSet/>
      <dgm:spPr/>
      <dgm:t>
        <a:bodyPr/>
        <a:lstStyle/>
        <a:p>
          <a:endParaRPr lang="nb-NO"/>
        </a:p>
      </dgm:t>
    </dgm:pt>
    <dgm:pt modelId="{37C24F51-4764-49DA-A245-1C8F3DDDDE63}">
      <dgm:prSet custT="1"/>
      <dgm:spPr>
        <a:solidFill>
          <a:schemeClr val="bg2">
            <a:alpha val="90000"/>
          </a:schemeClr>
        </a:solidFill>
        <a:ln>
          <a:noFill/>
        </a:ln>
      </dgm:spPr>
      <dgm:t>
        <a:bodyPr/>
        <a:lstStyle/>
        <a:p>
          <a:pPr>
            <a:buFont typeface="Arial" panose="020B0604020202020204" pitchFamily="34" charset="0"/>
            <a:buChar char="•"/>
          </a:pPr>
          <a:r>
            <a:rPr lang="en-US" sz="1400"/>
            <a:t>Nornir automation framework</a:t>
          </a:r>
          <a:endParaRPr lang="en-US" sz="1400" dirty="0"/>
        </a:p>
      </dgm:t>
    </dgm:pt>
    <dgm:pt modelId="{7A3A694E-BAB7-4C11-BED9-89A1F7EFBD35}" type="parTrans" cxnId="{AF3FFA9C-FBE1-41AA-9024-F3BF450F16B4}">
      <dgm:prSet/>
      <dgm:spPr/>
      <dgm:t>
        <a:bodyPr/>
        <a:lstStyle/>
        <a:p>
          <a:endParaRPr lang="nb-NO"/>
        </a:p>
      </dgm:t>
    </dgm:pt>
    <dgm:pt modelId="{96A7105B-0042-4C02-9AA2-A307A9E632AC}" type="sibTrans" cxnId="{AF3FFA9C-FBE1-41AA-9024-F3BF450F16B4}">
      <dgm:prSet/>
      <dgm:spPr/>
      <dgm:t>
        <a:bodyPr/>
        <a:lstStyle/>
        <a:p>
          <a:endParaRPr lang="nb-NO"/>
        </a:p>
      </dgm:t>
    </dgm:pt>
    <dgm:pt modelId="{EB623AD8-B788-425D-A742-991C9B235B08}">
      <dgm:prSet custT="1"/>
      <dgm:spPr>
        <a:solidFill>
          <a:schemeClr val="bg2">
            <a:alpha val="90000"/>
          </a:schemeClr>
        </a:solidFill>
        <a:ln>
          <a:noFill/>
        </a:ln>
      </dgm:spPr>
      <dgm:t>
        <a:bodyPr/>
        <a:lstStyle/>
        <a:p>
          <a:pPr>
            <a:buFont typeface="Arial" panose="020B0604020202020204" pitchFamily="34" charset="0"/>
            <a:buChar char="•"/>
          </a:pPr>
          <a:r>
            <a:rPr lang="en-US" sz="1400"/>
            <a:t>More Nornir</a:t>
          </a:r>
          <a:endParaRPr lang="en-US" sz="1400" dirty="0"/>
        </a:p>
      </dgm:t>
    </dgm:pt>
    <dgm:pt modelId="{86FD68CD-22C3-4817-A330-77B93E9CC777}" type="parTrans" cxnId="{89021DA9-FD23-42AE-A745-19EEB75BBF9B}">
      <dgm:prSet/>
      <dgm:spPr/>
      <dgm:t>
        <a:bodyPr/>
        <a:lstStyle/>
        <a:p>
          <a:endParaRPr lang="nb-NO"/>
        </a:p>
      </dgm:t>
    </dgm:pt>
    <dgm:pt modelId="{60D8F85A-2274-4E86-8AE7-4E4817F9A19D}" type="sibTrans" cxnId="{89021DA9-FD23-42AE-A745-19EEB75BBF9B}">
      <dgm:prSet/>
      <dgm:spPr/>
      <dgm:t>
        <a:bodyPr/>
        <a:lstStyle/>
        <a:p>
          <a:endParaRPr lang="nb-NO"/>
        </a:p>
      </dgm:t>
    </dgm:pt>
    <dgm:pt modelId="{26969CE9-E826-4E29-8242-D094F00030C3}">
      <dgm:prSet custT="1"/>
      <dgm:spPr>
        <a:solidFill>
          <a:schemeClr val="bg2">
            <a:alpha val="90000"/>
          </a:schemeClr>
        </a:solidFill>
        <a:ln>
          <a:noFill/>
        </a:ln>
      </dgm:spPr>
      <dgm:t>
        <a:bodyPr/>
        <a:lstStyle/>
        <a:p>
          <a:pPr>
            <a:buFont typeface="Arial" panose="020B0604020202020204" pitchFamily="34" charset="0"/>
            <a:buChar char="•"/>
          </a:pPr>
          <a:r>
            <a:rPr lang="en-US" sz="1400"/>
            <a:t>… more to come</a:t>
          </a:r>
          <a:endParaRPr lang="en-US" sz="1400" dirty="0"/>
        </a:p>
      </dgm:t>
    </dgm:pt>
    <dgm:pt modelId="{B1CBDD2A-6BED-48BC-9D77-FAFEF82397C0}" type="parTrans" cxnId="{3A3CC9F0-14F6-43F6-ACC2-13BD26D94E2C}">
      <dgm:prSet/>
      <dgm:spPr/>
      <dgm:t>
        <a:bodyPr/>
        <a:lstStyle/>
        <a:p>
          <a:endParaRPr lang="nb-NO"/>
        </a:p>
      </dgm:t>
    </dgm:pt>
    <dgm:pt modelId="{EB484A5D-41CE-4991-A892-90FE302A9B93}" type="sibTrans" cxnId="{3A3CC9F0-14F6-43F6-ACC2-13BD26D94E2C}">
      <dgm:prSet/>
      <dgm:spPr/>
      <dgm:t>
        <a:bodyPr/>
        <a:lstStyle/>
        <a:p>
          <a:endParaRPr lang="nb-NO"/>
        </a:p>
      </dgm:t>
    </dgm:pt>
    <dgm:pt modelId="{C74BBD22-94CA-4E05-A864-2EF30B5B95CA}">
      <dgm:prSet custT="1"/>
      <dgm:spPr>
        <a:solidFill>
          <a:schemeClr val="bg2">
            <a:alpha val="90000"/>
          </a:schemeClr>
        </a:solidFill>
        <a:ln>
          <a:noFill/>
        </a:ln>
      </dgm:spPr>
      <dgm:t>
        <a:bodyPr/>
        <a:lstStyle/>
        <a:p>
          <a:pPr>
            <a:buFont typeface="Arial" panose="020B0604020202020204" pitchFamily="34" charset="0"/>
            <a:buChar char="•"/>
          </a:pPr>
          <a:r>
            <a:rPr lang="nb-NO" sz="1400"/>
            <a:t>Working with syslog</a:t>
          </a:r>
          <a:endParaRPr lang="en-US" sz="1400"/>
        </a:p>
      </dgm:t>
    </dgm:pt>
    <dgm:pt modelId="{276F2AEE-8584-436A-94B8-4D73B77AEF1F}" type="parTrans" cxnId="{3F8E9A5E-51C7-4C50-884D-29BA95280B9F}">
      <dgm:prSet/>
      <dgm:spPr/>
      <dgm:t>
        <a:bodyPr/>
        <a:lstStyle/>
        <a:p>
          <a:endParaRPr lang="nb-NO"/>
        </a:p>
      </dgm:t>
    </dgm:pt>
    <dgm:pt modelId="{12726D89-0430-4B23-BC59-3315E089788A}" type="sibTrans" cxnId="{3F8E9A5E-51C7-4C50-884D-29BA95280B9F}">
      <dgm:prSet/>
      <dgm:spPr/>
      <dgm:t>
        <a:bodyPr/>
        <a:lstStyle/>
        <a:p>
          <a:endParaRPr lang="nb-NO"/>
        </a:p>
      </dgm:t>
    </dgm:pt>
    <dgm:pt modelId="{BA3B2110-E2AD-4F0A-8BAE-5BD73BB434C1}">
      <dgm:prSet custT="1"/>
      <dgm:spPr/>
      <dgm:t>
        <a:bodyPr/>
        <a:lstStyle/>
        <a:p>
          <a:pPr>
            <a:buFont typeface="Arial" panose="020B0604020202020204" pitchFamily="34" charset="0"/>
            <a:buChar char="•"/>
          </a:pPr>
          <a:r>
            <a:rPr lang="en-US" sz="1400"/>
            <a:t>Finish building your own TIG stack from day 1</a:t>
          </a:r>
          <a:endParaRPr lang="nb-NO" sz="1400"/>
        </a:p>
      </dgm:t>
    </dgm:pt>
    <dgm:pt modelId="{613B2A99-88CB-42CF-B959-681D8A6CABC3}" type="parTrans" cxnId="{ADB6B84E-9997-4D38-926B-42DA7D3936E2}">
      <dgm:prSet/>
      <dgm:spPr/>
      <dgm:t>
        <a:bodyPr/>
        <a:lstStyle/>
        <a:p>
          <a:endParaRPr lang="nb-NO"/>
        </a:p>
      </dgm:t>
    </dgm:pt>
    <dgm:pt modelId="{ADFE9D92-C09E-4374-AF9C-79A2841EBA7B}" type="sibTrans" cxnId="{ADB6B84E-9997-4D38-926B-42DA7D3936E2}">
      <dgm:prSet/>
      <dgm:spPr/>
      <dgm:t>
        <a:bodyPr/>
        <a:lstStyle/>
        <a:p>
          <a:endParaRPr lang="nb-NO"/>
        </a:p>
      </dgm:t>
    </dgm:pt>
    <dgm:pt modelId="{1848BD34-2760-4EDF-9BB7-014CC981E4BD}">
      <dgm:prSet custT="1"/>
      <dgm:spPr/>
      <dgm:t>
        <a:bodyPr/>
        <a:lstStyle/>
        <a:p>
          <a:pPr>
            <a:buFont typeface="Arial" panose="020B0604020202020204" pitchFamily="34" charset="0"/>
            <a:buChar char="•"/>
          </a:pPr>
          <a:r>
            <a:rPr lang="nb-NO" sz="1400"/>
            <a:t>Extended C9800 dashboard</a:t>
          </a:r>
        </a:p>
      </dgm:t>
    </dgm:pt>
    <dgm:pt modelId="{EC1325ED-A576-4D8F-8D5E-A495FF2BEEAE}" type="parTrans" cxnId="{9EACF09E-AE5F-4737-9738-3165E0944A91}">
      <dgm:prSet/>
      <dgm:spPr/>
      <dgm:t>
        <a:bodyPr/>
        <a:lstStyle/>
        <a:p>
          <a:endParaRPr lang="nb-NO"/>
        </a:p>
      </dgm:t>
    </dgm:pt>
    <dgm:pt modelId="{AC286F60-4C23-47DC-8E64-DBAF17287C96}" type="sibTrans" cxnId="{9EACF09E-AE5F-4737-9738-3165E0944A91}">
      <dgm:prSet/>
      <dgm:spPr/>
      <dgm:t>
        <a:bodyPr/>
        <a:lstStyle/>
        <a:p>
          <a:endParaRPr lang="nb-NO"/>
        </a:p>
      </dgm:t>
    </dgm:pt>
    <dgm:pt modelId="{5BDDA6B9-3F85-407E-A991-D93AFFC86AE2}">
      <dgm:prSet custT="1"/>
      <dgm:spPr/>
      <dgm:t>
        <a:bodyPr/>
        <a:lstStyle/>
        <a:p>
          <a:pPr>
            <a:buFont typeface="Arial" panose="020B0604020202020204" pitchFamily="34" charset="0"/>
            <a:buChar char="•"/>
          </a:pPr>
          <a:r>
            <a:rPr lang="nb-NO" sz="1400"/>
            <a:t>… building more</a:t>
          </a:r>
        </a:p>
      </dgm:t>
    </dgm:pt>
    <dgm:pt modelId="{8F00B5F4-FAB4-4557-B074-985994BAF904}" type="parTrans" cxnId="{4B0E114B-E79D-4414-9804-710727BE09FA}">
      <dgm:prSet/>
      <dgm:spPr/>
      <dgm:t>
        <a:bodyPr/>
        <a:lstStyle/>
        <a:p>
          <a:endParaRPr lang="nb-NO"/>
        </a:p>
      </dgm:t>
    </dgm:pt>
    <dgm:pt modelId="{D98534A1-A62C-41FF-AB47-56CFE242F640}" type="sibTrans" cxnId="{4B0E114B-E79D-4414-9804-710727BE09FA}">
      <dgm:prSet/>
      <dgm:spPr/>
      <dgm:t>
        <a:bodyPr/>
        <a:lstStyle/>
        <a:p>
          <a:endParaRPr lang="nb-NO"/>
        </a:p>
      </dgm:t>
    </dgm:pt>
    <dgm:pt modelId="{3EF5F09E-18B0-4138-92DF-C89F3EB124BD}">
      <dgm:prSet custT="1"/>
      <dgm:spPr/>
      <dgm:t>
        <a:bodyPr/>
        <a:lstStyle/>
        <a:p>
          <a:pPr>
            <a:buFont typeface="Arial" panose="020B0604020202020204" pitchFamily="34" charset="0"/>
            <a:buChar char="•"/>
          </a:pPr>
          <a:r>
            <a:rPr lang="nb-NO" sz="1400"/>
            <a:t>… and improving even more</a:t>
          </a:r>
        </a:p>
      </dgm:t>
    </dgm:pt>
    <dgm:pt modelId="{7666CFC4-0CFB-43D0-8819-39A929BA1A69}" type="parTrans" cxnId="{F297F59A-B391-49E6-A187-1AACAED4CE7C}">
      <dgm:prSet/>
      <dgm:spPr/>
      <dgm:t>
        <a:bodyPr/>
        <a:lstStyle/>
        <a:p>
          <a:endParaRPr lang="nb-NO"/>
        </a:p>
      </dgm:t>
    </dgm:pt>
    <dgm:pt modelId="{F1899CE4-AF38-44A6-8F1A-ED1380D23EB9}" type="sibTrans" cxnId="{F297F59A-B391-49E6-A187-1AACAED4CE7C}">
      <dgm:prSet/>
      <dgm:spPr/>
      <dgm:t>
        <a:bodyPr/>
        <a:lstStyle/>
        <a:p>
          <a:endParaRPr lang="nb-NO"/>
        </a:p>
      </dgm:t>
    </dgm:pt>
    <dgm:pt modelId="{B4EE52D4-DCAB-44FF-937E-11E8879E14C4}">
      <dgm:prSet custT="1"/>
      <dgm:spPr/>
      <dgm:t>
        <a:bodyPr/>
        <a:lstStyle/>
        <a:p>
          <a:pPr>
            <a:buFont typeface="Arial" panose="020B0604020202020204" pitchFamily="34" charset="0"/>
            <a:buChar char="•"/>
          </a:pPr>
          <a:endParaRPr lang="nb-NO" sz="1400"/>
        </a:p>
      </dgm:t>
    </dgm:pt>
    <dgm:pt modelId="{67B5E725-AC9E-45C9-9B30-65BE076A93D8}" type="parTrans" cxnId="{1BB4ACC6-8A64-4986-916F-F7356F8139FF}">
      <dgm:prSet/>
      <dgm:spPr/>
      <dgm:t>
        <a:bodyPr/>
        <a:lstStyle/>
        <a:p>
          <a:endParaRPr lang="nb-NO"/>
        </a:p>
      </dgm:t>
    </dgm:pt>
    <dgm:pt modelId="{4C30CFE6-B10E-4452-902D-2553DE915BF9}" type="sibTrans" cxnId="{1BB4ACC6-8A64-4986-916F-F7356F8139FF}">
      <dgm:prSet/>
      <dgm:spPr/>
      <dgm:t>
        <a:bodyPr/>
        <a:lstStyle/>
        <a:p>
          <a:endParaRPr lang="nb-NO"/>
        </a:p>
      </dgm:t>
    </dgm:pt>
    <dgm:pt modelId="{5945574A-881D-4B9E-AFDE-A15CF6DBC89C}" type="pres">
      <dgm:prSet presAssocID="{4B0A216B-2972-4F48-9D24-92DD32946FFC}" presName="Name0" presStyleCnt="0">
        <dgm:presLayoutVars>
          <dgm:dir/>
          <dgm:animLvl val="lvl"/>
          <dgm:resizeHandles val="exact"/>
        </dgm:presLayoutVars>
      </dgm:prSet>
      <dgm:spPr/>
    </dgm:pt>
    <dgm:pt modelId="{8C1C2A8F-339D-4C5D-82BD-1A7EE019E1A8}" type="pres">
      <dgm:prSet presAssocID="{6385F6C3-F549-4EF7-8A7B-E908A426392C}" presName="composite" presStyleCnt="0"/>
      <dgm:spPr/>
    </dgm:pt>
    <dgm:pt modelId="{759C6E91-7722-4B40-A489-C46292773F22}" type="pres">
      <dgm:prSet presAssocID="{6385F6C3-F549-4EF7-8A7B-E908A426392C}" presName="parTx" presStyleLbl="alignNode1" presStyleIdx="0" presStyleCnt="3">
        <dgm:presLayoutVars>
          <dgm:chMax val="0"/>
          <dgm:chPref val="0"/>
          <dgm:bulletEnabled val="1"/>
        </dgm:presLayoutVars>
      </dgm:prSet>
      <dgm:spPr/>
    </dgm:pt>
    <dgm:pt modelId="{AB4963A6-6367-4ABA-9FA6-DBB49575AEB9}" type="pres">
      <dgm:prSet presAssocID="{6385F6C3-F549-4EF7-8A7B-E908A426392C}" presName="desTx" presStyleLbl="alignAccFollowNode1" presStyleIdx="0" presStyleCnt="3">
        <dgm:presLayoutVars>
          <dgm:bulletEnabled val="1"/>
        </dgm:presLayoutVars>
      </dgm:prSet>
      <dgm:spPr/>
    </dgm:pt>
    <dgm:pt modelId="{E1AB252A-C609-46FF-BEF6-28745779CE94}" type="pres">
      <dgm:prSet presAssocID="{561941E0-22B3-4A19-A232-621491305F9F}" presName="space" presStyleCnt="0"/>
      <dgm:spPr/>
    </dgm:pt>
    <dgm:pt modelId="{42ABAE27-2B5A-4597-ABF2-0CAA29FE855E}" type="pres">
      <dgm:prSet presAssocID="{1FBF17A6-ED3B-44D9-B750-4ACF386F5D47}" presName="composite" presStyleCnt="0"/>
      <dgm:spPr/>
    </dgm:pt>
    <dgm:pt modelId="{2DD4E8E4-D05A-431D-8032-66D6B9096BBB}" type="pres">
      <dgm:prSet presAssocID="{1FBF17A6-ED3B-44D9-B750-4ACF386F5D47}" presName="parTx" presStyleLbl="alignNode1" presStyleIdx="1" presStyleCnt="3">
        <dgm:presLayoutVars>
          <dgm:chMax val="0"/>
          <dgm:chPref val="0"/>
          <dgm:bulletEnabled val="1"/>
        </dgm:presLayoutVars>
      </dgm:prSet>
      <dgm:spPr/>
    </dgm:pt>
    <dgm:pt modelId="{EE808BBF-4C4F-458F-906E-6E3A116EF899}" type="pres">
      <dgm:prSet presAssocID="{1FBF17A6-ED3B-44D9-B750-4ACF386F5D47}" presName="desTx" presStyleLbl="alignAccFollowNode1" presStyleIdx="1" presStyleCnt="3">
        <dgm:presLayoutVars>
          <dgm:bulletEnabled val="1"/>
        </dgm:presLayoutVars>
      </dgm:prSet>
      <dgm:spPr/>
    </dgm:pt>
    <dgm:pt modelId="{B51CBA5C-BE1A-400C-A509-DED54A01C61B}" type="pres">
      <dgm:prSet presAssocID="{77AD9E18-A96C-46C1-A7D6-B10A75556C59}" presName="space" presStyleCnt="0"/>
      <dgm:spPr/>
    </dgm:pt>
    <dgm:pt modelId="{8B3D78DB-EF4B-4E6B-875C-05F103BF8104}" type="pres">
      <dgm:prSet presAssocID="{DB36C08F-6997-40DC-ACBE-C6F7CE9B7D47}" presName="composite" presStyleCnt="0"/>
      <dgm:spPr/>
    </dgm:pt>
    <dgm:pt modelId="{EBF2AC56-6931-4259-8008-6B6FED0C999B}" type="pres">
      <dgm:prSet presAssocID="{DB36C08F-6997-40DC-ACBE-C6F7CE9B7D47}" presName="parTx" presStyleLbl="alignNode1" presStyleIdx="2" presStyleCnt="3" custLinFactNeighborX="55178">
        <dgm:presLayoutVars>
          <dgm:chMax val="0"/>
          <dgm:chPref val="0"/>
          <dgm:bulletEnabled val="1"/>
        </dgm:presLayoutVars>
      </dgm:prSet>
      <dgm:spPr/>
    </dgm:pt>
    <dgm:pt modelId="{58C412B4-D560-4343-BC42-1CCCC6E64B50}" type="pres">
      <dgm:prSet presAssocID="{DB36C08F-6997-40DC-ACBE-C6F7CE9B7D47}" presName="desTx" presStyleLbl="alignAccFollowNode1" presStyleIdx="2" presStyleCnt="3">
        <dgm:presLayoutVars>
          <dgm:bulletEnabled val="1"/>
        </dgm:presLayoutVars>
      </dgm:prSet>
      <dgm:spPr/>
    </dgm:pt>
  </dgm:ptLst>
  <dgm:cxnLst>
    <dgm:cxn modelId="{9EDEA201-9E31-4E9A-83FF-90087F33E51E}" srcId="{6385F6C3-F549-4EF7-8A7B-E908A426392C}" destId="{CA4D4197-B57E-4B14-9475-9B14F94027B1}" srcOrd="0" destOrd="0" parTransId="{1852B5C7-3995-49A5-BBAF-83A9981E47FD}" sibTransId="{6BE88ACF-1515-4B25-A2D6-313F6DC5ABE2}"/>
    <dgm:cxn modelId="{A14BF803-6E0A-4D55-8896-D122142A1E1B}" srcId="{1FBF17A6-ED3B-44D9-B750-4ACF386F5D47}" destId="{D773C720-C640-45A3-9736-2CB25F10B688}" srcOrd="2" destOrd="0" parTransId="{A2D7A975-5B36-45C9-8D1A-F4F797AD9888}" sibTransId="{559A635C-D4CB-40B9-9E3D-0417DF06F695}"/>
    <dgm:cxn modelId="{E909C406-E8A3-4221-975E-DE470DDE64BC}" type="presOf" srcId="{DB36C08F-6997-40DC-ACBE-C6F7CE9B7D47}" destId="{EBF2AC56-6931-4259-8008-6B6FED0C999B}" srcOrd="0" destOrd="0" presId="urn:microsoft.com/office/officeart/2005/8/layout/hList1"/>
    <dgm:cxn modelId="{99E50012-9B49-447D-9646-949340D778F3}" srcId="{1FBF17A6-ED3B-44D9-B750-4ACF386F5D47}" destId="{1534B5A7-EF08-4F55-9A93-461E57D2B543}" srcOrd="4" destOrd="0" parTransId="{055EF8E8-4CA0-4D6B-A926-061DFB8BA164}" sibTransId="{A084F60A-986B-4171-96F8-98EE0D797DD4}"/>
    <dgm:cxn modelId="{CFE97914-C438-47B9-8F1E-1EF4DE401446}" type="presOf" srcId="{5BDDA6B9-3F85-407E-A991-D93AFFC86AE2}" destId="{58C412B4-D560-4343-BC42-1CCCC6E64B50}" srcOrd="0" destOrd="3" presId="urn:microsoft.com/office/officeart/2005/8/layout/hList1"/>
    <dgm:cxn modelId="{B66D5716-E851-40C1-A579-2D8A91844F53}" srcId="{4B0A216B-2972-4F48-9D24-92DD32946FFC}" destId="{DB36C08F-6997-40DC-ACBE-C6F7CE9B7D47}" srcOrd="2" destOrd="0" parTransId="{EBF389F1-9071-4E7F-97FB-2BD9CAFDF913}" sibTransId="{52AE04AA-AF8B-4F85-BA4D-620E60057997}"/>
    <dgm:cxn modelId="{8DDE6A17-D916-4BE2-9DDB-449FDF749230}" type="presOf" srcId="{4B0A216B-2972-4F48-9D24-92DD32946FFC}" destId="{5945574A-881D-4B9E-AFDE-A15CF6DBC89C}" srcOrd="0" destOrd="0" presId="urn:microsoft.com/office/officeart/2005/8/layout/hList1"/>
    <dgm:cxn modelId="{778EB317-3912-4C8A-BFAF-E8AE289B9415}" srcId="{6385F6C3-F549-4EF7-8A7B-E908A426392C}" destId="{CF809745-9DFE-4D0B-8C4B-854CC5ACB00A}" srcOrd="7" destOrd="0" parTransId="{3A8ADA18-895C-49F0-9125-6C1A4FA3DF4A}" sibTransId="{064428F7-9EB5-4EB5-88E1-F3F58B5E713F}"/>
    <dgm:cxn modelId="{2F1DAD18-2B0C-45EA-90C1-03F20CD41DE4}" type="presOf" srcId="{37C24F51-4764-49DA-A245-1C8F3DDDDE63}" destId="{EE808BBF-4C4F-458F-906E-6E3A116EF899}" srcOrd="0" destOrd="5" presId="urn:microsoft.com/office/officeart/2005/8/layout/hList1"/>
    <dgm:cxn modelId="{0190BD22-6FC3-4EF8-9C1B-31C4519C976D}" srcId="{4B0A216B-2972-4F48-9D24-92DD32946FFC}" destId="{1FBF17A6-ED3B-44D9-B750-4ACF386F5D47}" srcOrd="1" destOrd="0" parTransId="{56BF8C26-074A-43AD-A2EE-06775C685C27}" sibTransId="{77AD9E18-A96C-46C1-A7D6-B10A75556C59}"/>
    <dgm:cxn modelId="{C7DDC334-4039-48D6-935A-6CFD111780D1}" type="presOf" srcId="{1848BD34-2760-4EDF-9BB7-014CC981E4BD}" destId="{58C412B4-D560-4343-BC42-1CCCC6E64B50}" srcOrd="0" destOrd="2" presId="urn:microsoft.com/office/officeart/2005/8/layout/hList1"/>
    <dgm:cxn modelId="{3F8E9A5E-51C7-4C50-884D-29BA95280B9F}" srcId="{DB36C08F-6997-40DC-ACBE-C6F7CE9B7D47}" destId="{C74BBD22-94CA-4E05-A864-2EF30B5B95CA}" srcOrd="0" destOrd="0" parTransId="{276F2AEE-8584-436A-94B8-4D73B77AEF1F}" sibTransId="{12726D89-0430-4B23-BC59-3315E089788A}"/>
    <dgm:cxn modelId="{1ED7F863-A921-4DDC-AD43-46E3B74503C3}" type="presOf" srcId="{1FBF17A6-ED3B-44D9-B750-4ACF386F5D47}" destId="{2DD4E8E4-D05A-431D-8032-66D6B9096BBB}" srcOrd="0" destOrd="0" presId="urn:microsoft.com/office/officeart/2005/8/layout/hList1"/>
    <dgm:cxn modelId="{54E8EA64-82C7-4C8E-BD58-5B80B2478945}" srcId="{6385F6C3-F549-4EF7-8A7B-E908A426392C}" destId="{DEDA1759-2E1B-4424-8B44-943E8A271F83}" srcOrd="6" destOrd="0" parTransId="{D0E84ED6-599E-4159-83AB-0524A9856C79}" sibTransId="{CFB3010F-F5BC-40FE-AAB2-7EB3236E9E66}"/>
    <dgm:cxn modelId="{EA9EE84A-A22D-4FFC-A772-8CFB1DAE4047}" type="presOf" srcId="{D9304394-5752-48C9-8CCC-5CA5802FCDD5}" destId="{AB4963A6-6367-4ABA-9FA6-DBB49575AEB9}" srcOrd="0" destOrd="3" presId="urn:microsoft.com/office/officeart/2005/8/layout/hList1"/>
    <dgm:cxn modelId="{4B0E114B-E79D-4414-9804-710727BE09FA}" srcId="{DB36C08F-6997-40DC-ACBE-C6F7CE9B7D47}" destId="{5BDDA6B9-3F85-407E-A991-D93AFFC86AE2}" srcOrd="3" destOrd="0" parTransId="{8F00B5F4-FAB4-4557-B074-985994BAF904}" sibTransId="{D98534A1-A62C-41FF-AB47-56CFE242F640}"/>
    <dgm:cxn modelId="{7B254C4B-51CC-456A-9FC8-E5A205FE3014}" type="presOf" srcId="{7C3A528D-159C-4099-82E0-9B7ADF001C57}" destId="{AB4963A6-6367-4ABA-9FA6-DBB49575AEB9}" srcOrd="0" destOrd="4" presId="urn:microsoft.com/office/officeart/2005/8/layout/hList1"/>
    <dgm:cxn modelId="{3CF9886B-8851-40E2-9F47-D96A4559F182}" srcId="{6385F6C3-F549-4EF7-8A7B-E908A426392C}" destId="{7C3A528D-159C-4099-82E0-9B7ADF001C57}" srcOrd="4" destOrd="0" parTransId="{CE748A29-06D6-4EE5-804F-C77B8F0AE706}" sibTransId="{734D39CE-7B15-43E1-95D1-81308364B877}"/>
    <dgm:cxn modelId="{6335BB6B-4E76-4F43-B073-7F5D8A62F631}" type="presOf" srcId="{BA3B2110-E2AD-4F0A-8BAE-5BD73BB434C1}" destId="{58C412B4-D560-4343-BC42-1CCCC6E64B50}" srcOrd="0" destOrd="1" presId="urn:microsoft.com/office/officeart/2005/8/layout/hList1"/>
    <dgm:cxn modelId="{ADB6B84E-9997-4D38-926B-42DA7D3936E2}" srcId="{DB36C08F-6997-40DC-ACBE-C6F7CE9B7D47}" destId="{BA3B2110-E2AD-4F0A-8BAE-5BD73BB434C1}" srcOrd="1" destOrd="0" parTransId="{613B2A99-88CB-42CF-B959-681D8A6CABC3}" sibTransId="{ADFE9D92-C09E-4374-AF9C-79A2841EBA7B}"/>
    <dgm:cxn modelId="{31D34F50-0343-4969-B5C9-125F4039AE45}" type="presOf" srcId="{474C77D4-B5D9-4FCD-9280-FD69401B456A}" destId="{AB4963A6-6367-4ABA-9FA6-DBB49575AEB9}" srcOrd="0" destOrd="5" presId="urn:microsoft.com/office/officeart/2005/8/layout/hList1"/>
    <dgm:cxn modelId="{E8554878-24F6-47BF-88CC-73A6B15C3621}" srcId="{6385F6C3-F549-4EF7-8A7B-E908A426392C}" destId="{D9304394-5752-48C9-8CCC-5CA5802FCDD5}" srcOrd="3" destOrd="0" parTransId="{407447BF-0D68-454D-AB08-32A3136732DE}" sibTransId="{9D35403F-ECCA-4774-83AE-51A5DA3C2D9D}"/>
    <dgm:cxn modelId="{7D111B86-FD42-42DF-A234-4DE1692CBF1B}" type="presOf" srcId="{26969CE9-E826-4E29-8242-D094F00030C3}" destId="{EE808BBF-4C4F-458F-906E-6E3A116EF899}" srcOrd="0" destOrd="7" presId="urn:microsoft.com/office/officeart/2005/8/layout/hList1"/>
    <dgm:cxn modelId="{2E63F588-9AF4-48E1-91E2-55535ACC3875}" srcId="{4B0A216B-2972-4F48-9D24-92DD32946FFC}" destId="{6385F6C3-F549-4EF7-8A7B-E908A426392C}" srcOrd="0" destOrd="0" parTransId="{2725B19A-FB67-4314-8A64-EB1A85D185B0}" sibTransId="{561941E0-22B3-4A19-A232-621491305F9F}"/>
    <dgm:cxn modelId="{6A77C090-320B-4984-93F2-FAAB4025CB8A}" type="presOf" srcId="{CF809745-9DFE-4D0B-8C4B-854CC5ACB00A}" destId="{AB4963A6-6367-4ABA-9FA6-DBB49575AEB9}" srcOrd="0" destOrd="7" presId="urn:microsoft.com/office/officeart/2005/8/layout/hList1"/>
    <dgm:cxn modelId="{D0787E93-59A4-42F4-B623-1EE07C1D1B63}" srcId="{6385F6C3-F549-4EF7-8A7B-E908A426392C}" destId="{521E6C39-7EF3-4C0D-8E1A-4C2B00C81BA8}" srcOrd="1" destOrd="0" parTransId="{5DCB1E01-263A-4B38-8591-8B2A775B560C}" sibTransId="{A7404071-901A-462E-852A-86ED4310D630}"/>
    <dgm:cxn modelId="{90B5C996-5A2F-466B-AC15-FD03477E3EE5}" type="presOf" srcId="{9272861A-D0BF-46B5-9FA7-8366245DBC52}" destId="{EE808BBF-4C4F-458F-906E-6E3A116EF899}" srcOrd="0" destOrd="1" presId="urn:microsoft.com/office/officeart/2005/8/layout/hList1"/>
    <dgm:cxn modelId="{280FAA98-5CAB-47E6-AC6A-7FC2E4561F1C}" type="presOf" srcId="{CA4D4197-B57E-4B14-9475-9B14F94027B1}" destId="{AB4963A6-6367-4ABA-9FA6-DBB49575AEB9}" srcOrd="0" destOrd="0" presId="urn:microsoft.com/office/officeart/2005/8/layout/hList1"/>
    <dgm:cxn modelId="{F297F59A-B391-49E6-A187-1AACAED4CE7C}" srcId="{DB36C08F-6997-40DC-ACBE-C6F7CE9B7D47}" destId="{3EF5F09E-18B0-4138-92DF-C89F3EB124BD}" srcOrd="4" destOrd="0" parTransId="{7666CFC4-0CFB-43D0-8819-39A929BA1A69}" sibTransId="{F1899CE4-AF38-44A6-8F1A-ED1380D23EB9}"/>
    <dgm:cxn modelId="{AF3FFA9C-FBE1-41AA-9024-F3BF450F16B4}" srcId="{1FBF17A6-ED3B-44D9-B750-4ACF386F5D47}" destId="{37C24F51-4764-49DA-A245-1C8F3DDDDE63}" srcOrd="5" destOrd="0" parTransId="{7A3A694E-BAB7-4C11-BED9-89A1F7EFBD35}" sibTransId="{96A7105B-0042-4C02-9AA2-A307A9E632AC}"/>
    <dgm:cxn modelId="{7673D29D-3E50-4997-B4A1-3C8FF1CBCB76}" type="presOf" srcId="{69ADBCCA-6C54-41DB-B6E4-8E51BD443E95}" destId="{EE808BBF-4C4F-458F-906E-6E3A116EF899}" srcOrd="0" destOrd="3" presId="urn:microsoft.com/office/officeart/2005/8/layout/hList1"/>
    <dgm:cxn modelId="{9EACF09E-AE5F-4737-9738-3165E0944A91}" srcId="{DB36C08F-6997-40DC-ACBE-C6F7CE9B7D47}" destId="{1848BD34-2760-4EDF-9BB7-014CC981E4BD}" srcOrd="2" destOrd="0" parTransId="{EC1325ED-A576-4D8F-8D5E-A495FF2BEEAE}" sibTransId="{AC286F60-4C23-47DC-8E64-DBAF17287C96}"/>
    <dgm:cxn modelId="{C9DA88A2-BBD4-436A-8A8E-1260F1CFC9B4}" srcId="{6385F6C3-F549-4EF7-8A7B-E908A426392C}" destId="{474C77D4-B5D9-4FCD-9280-FD69401B456A}" srcOrd="5" destOrd="0" parTransId="{38D21209-B954-4277-A1DF-893B5B8C89C6}" sibTransId="{1F803F4F-DEF4-4542-9E0C-D5D356FF3B56}"/>
    <dgm:cxn modelId="{569D1DA5-1D2D-425F-B1DF-C39E53FDD60C}" type="presOf" srcId="{3EF5F09E-18B0-4138-92DF-C89F3EB124BD}" destId="{58C412B4-D560-4343-BC42-1CCCC6E64B50}" srcOrd="0" destOrd="4" presId="urn:microsoft.com/office/officeart/2005/8/layout/hList1"/>
    <dgm:cxn modelId="{89021DA9-FD23-42AE-A745-19EEB75BBF9B}" srcId="{1FBF17A6-ED3B-44D9-B750-4ACF386F5D47}" destId="{EB623AD8-B788-425D-A742-991C9B235B08}" srcOrd="6" destOrd="0" parTransId="{86FD68CD-22C3-4817-A330-77B93E9CC777}" sibTransId="{60D8F85A-2274-4E86-8AE7-4E4817F9A19D}"/>
    <dgm:cxn modelId="{D90380AE-F3BE-4DA8-A792-FDC0F8EFF536}" type="presOf" srcId="{EB623AD8-B788-425D-A742-991C9B235B08}" destId="{EE808BBF-4C4F-458F-906E-6E3A116EF899}" srcOrd="0" destOrd="6" presId="urn:microsoft.com/office/officeart/2005/8/layout/hList1"/>
    <dgm:cxn modelId="{88E994BF-6EC6-410C-A848-7273C3F28968}" type="presOf" srcId="{6385F6C3-F549-4EF7-8A7B-E908A426392C}" destId="{759C6E91-7722-4B40-A489-C46292773F22}" srcOrd="0" destOrd="0" presId="urn:microsoft.com/office/officeart/2005/8/layout/hList1"/>
    <dgm:cxn modelId="{5A8C76C2-E74A-4C6B-9F1F-16448731FCDD}" srcId="{6385F6C3-F549-4EF7-8A7B-E908A426392C}" destId="{8275381D-096A-4D8B-94E5-271B830805F5}" srcOrd="2" destOrd="0" parTransId="{F4D458CA-9A69-449E-96AA-8B0C60972DD5}" sibTransId="{07DD7030-3760-4850-866A-F29D885DD7C5}"/>
    <dgm:cxn modelId="{1BB4ACC6-8A64-4986-916F-F7356F8139FF}" srcId="{DB36C08F-6997-40DC-ACBE-C6F7CE9B7D47}" destId="{B4EE52D4-DCAB-44FF-937E-11E8879E14C4}" srcOrd="5" destOrd="0" parTransId="{67B5E725-AC9E-45C9-9B30-65BE076A93D8}" sibTransId="{4C30CFE6-B10E-4452-902D-2553DE915BF9}"/>
    <dgm:cxn modelId="{394CA5CE-0D4C-461F-8772-488EF78F1F06}" type="presOf" srcId="{521E6C39-7EF3-4C0D-8E1A-4C2B00C81BA8}" destId="{AB4963A6-6367-4ABA-9FA6-DBB49575AEB9}" srcOrd="0" destOrd="1" presId="urn:microsoft.com/office/officeart/2005/8/layout/hList1"/>
    <dgm:cxn modelId="{888174D3-7E2E-4E9C-90EB-7A80FB95E4B7}" type="presOf" srcId="{8275381D-096A-4D8B-94E5-271B830805F5}" destId="{AB4963A6-6367-4ABA-9FA6-DBB49575AEB9}" srcOrd="0" destOrd="2" presId="urn:microsoft.com/office/officeart/2005/8/layout/hList1"/>
    <dgm:cxn modelId="{F15882D4-42DC-4F2F-BABF-23020C0054F1}" type="presOf" srcId="{B4EE52D4-DCAB-44FF-937E-11E8879E14C4}" destId="{58C412B4-D560-4343-BC42-1CCCC6E64B50}" srcOrd="0" destOrd="5" presId="urn:microsoft.com/office/officeart/2005/8/layout/hList1"/>
    <dgm:cxn modelId="{9C7936D6-FF87-4BF8-ABF2-31722E7FD3B4}" type="presOf" srcId="{DEDA1759-2E1B-4424-8B44-943E8A271F83}" destId="{AB4963A6-6367-4ABA-9FA6-DBB49575AEB9}" srcOrd="0" destOrd="6" presId="urn:microsoft.com/office/officeart/2005/8/layout/hList1"/>
    <dgm:cxn modelId="{422210E0-8031-4454-9FA4-BDB2A59A432F}" srcId="{1FBF17A6-ED3B-44D9-B750-4ACF386F5D47}" destId="{69ADBCCA-6C54-41DB-B6E4-8E51BD443E95}" srcOrd="3" destOrd="0" parTransId="{10A4B9DB-C699-4EC0-8E80-29602AC012D2}" sibTransId="{3F7FB87B-8215-42BD-AA44-65CBA37D5D8A}"/>
    <dgm:cxn modelId="{534DBBE5-0D68-484D-BADC-655D3AA11A23}" srcId="{1FBF17A6-ED3B-44D9-B750-4ACF386F5D47}" destId="{9272861A-D0BF-46B5-9FA7-8366245DBC52}" srcOrd="1" destOrd="0" parTransId="{44F8F17E-10AB-4181-8D71-5961393BAD11}" sibTransId="{FF264F1A-951F-4DA7-837C-6F510A9E2966}"/>
    <dgm:cxn modelId="{0E8E3DE8-4708-4CC2-9051-9516AAA0461E}" srcId="{1FBF17A6-ED3B-44D9-B750-4ACF386F5D47}" destId="{5A3A818B-4C32-4718-A58B-8604E9C4D300}" srcOrd="0" destOrd="0" parTransId="{4964E7BD-3E3A-4E17-BBBF-F7C031EF2D26}" sibTransId="{290E545C-E418-4126-896E-2A8D8FEE12CA}"/>
    <dgm:cxn modelId="{45D62FE9-24C5-4EE0-B840-37D4F6B21962}" type="presOf" srcId="{C74BBD22-94CA-4E05-A864-2EF30B5B95CA}" destId="{58C412B4-D560-4343-BC42-1CCCC6E64B50}" srcOrd="0" destOrd="0" presId="urn:microsoft.com/office/officeart/2005/8/layout/hList1"/>
    <dgm:cxn modelId="{4EDA50ED-05E9-4725-8434-E1AFE979B5FE}" type="presOf" srcId="{D773C720-C640-45A3-9736-2CB25F10B688}" destId="{EE808BBF-4C4F-458F-906E-6E3A116EF899}" srcOrd="0" destOrd="2" presId="urn:microsoft.com/office/officeart/2005/8/layout/hList1"/>
    <dgm:cxn modelId="{BF94BBEF-2A64-40DE-9E46-51F211594CBA}" type="presOf" srcId="{5A3A818B-4C32-4718-A58B-8604E9C4D300}" destId="{EE808BBF-4C4F-458F-906E-6E3A116EF899}" srcOrd="0" destOrd="0" presId="urn:microsoft.com/office/officeart/2005/8/layout/hList1"/>
    <dgm:cxn modelId="{3A3CC9F0-14F6-43F6-ACC2-13BD26D94E2C}" srcId="{1FBF17A6-ED3B-44D9-B750-4ACF386F5D47}" destId="{26969CE9-E826-4E29-8242-D094F00030C3}" srcOrd="7" destOrd="0" parTransId="{B1CBDD2A-6BED-48BC-9D77-FAFEF82397C0}" sibTransId="{EB484A5D-41CE-4991-A892-90FE302A9B93}"/>
    <dgm:cxn modelId="{3050F8F3-A47F-4583-90F9-8BF1B4C58CCC}" type="presOf" srcId="{1534B5A7-EF08-4F55-9A93-461E57D2B543}" destId="{EE808BBF-4C4F-458F-906E-6E3A116EF899}" srcOrd="0" destOrd="4" presId="urn:microsoft.com/office/officeart/2005/8/layout/hList1"/>
    <dgm:cxn modelId="{4CB8922E-3474-4538-96BF-856447CA9E64}" type="presParOf" srcId="{5945574A-881D-4B9E-AFDE-A15CF6DBC89C}" destId="{8C1C2A8F-339D-4C5D-82BD-1A7EE019E1A8}" srcOrd="0" destOrd="0" presId="urn:microsoft.com/office/officeart/2005/8/layout/hList1"/>
    <dgm:cxn modelId="{B947D44F-208F-499D-ABE1-A50714CEF24C}" type="presParOf" srcId="{8C1C2A8F-339D-4C5D-82BD-1A7EE019E1A8}" destId="{759C6E91-7722-4B40-A489-C46292773F22}" srcOrd="0" destOrd="0" presId="urn:microsoft.com/office/officeart/2005/8/layout/hList1"/>
    <dgm:cxn modelId="{75435ED1-2BC6-4D48-BA36-10225CEA8414}" type="presParOf" srcId="{8C1C2A8F-339D-4C5D-82BD-1A7EE019E1A8}" destId="{AB4963A6-6367-4ABA-9FA6-DBB49575AEB9}" srcOrd="1" destOrd="0" presId="urn:microsoft.com/office/officeart/2005/8/layout/hList1"/>
    <dgm:cxn modelId="{7CC79373-64B2-4313-8BF8-2455ACD73BBE}" type="presParOf" srcId="{5945574A-881D-4B9E-AFDE-A15CF6DBC89C}" destId="{E1AB252A-C609-46FF-BEF6-28745779CE94}" srcOrd="1" destOrd="0" presId="urn:microsoft.com/office/officeart/2005/8/layout/hList1"/>
    <dgm:cxn modelId="{297E3774-EF49-4E9B-8ECF-F8FDE4A9A209}" type="presParOf" srcId="{5945574A-881D-4B9E-AFDE-A15CF6DBC89C}" destId="{42ABAE27-2B5A-4597-ABF2-0CAA29FE855E}" srcOrd="2" destOrd="0" presId="urn:microsoft.com/office/officeart/2005/8/layout/hList1"/>
    <dgm:cxn modelId="{01DFA67F-3374-4599-80C6-6D3D70866E76}" type="presParOf" srcId="{42ABAE27-2B5A-4597-ABF2-0CAA29FE855E}" destId="{2DD4E8E4-D05A-431D-8032-66D6B9096BBB}" srcOrd="0" destOrd="0" presId="urn:microsoft.com/office/officeart/2005/8/layout/hList1"/>
    <dgm:cxn modelId="{5F8F66FA-6C93-4B90-9B6E-1AB37310E27B}" type="presParOf" srcId="{42ABAE27-2B5A-4597-ABF2-0CAA29FE855E}" destId="{EE808BBF-4C4F-458F-906E-6E3A116EF899}" srcOrd="1" destOrd="0" presId="urn:microsoft.com/office/officeart/2005/8/layout/hList1"/>
    <dgm:cxn modelId="{FC4605D9-DF9B-43E3-BBB3-D79F28745743}" type="presParOf" srcId="{5945574A-881D-4B9E-AFDE-A15CF6DBC89C}" destId="{B51CBA5C-BE1A-400C-A509-DED54A01C61B}" srcOrd="3" destOrd="0" presId="urn:microsoft.com/office/officeart/2005/8/layout/hList1"/>
    <dgm:cxn modelId="{DCF94565-AB80-4149-B1E1-18F95ECF9B80}" type="presParOf" srcId="{5945574A-881D-4B9E-AFDE-A15CF6DBC89C}" destId="{8B3D78DB-EF4B-4E6B-875C-05F103BF8104}" srcOrd="4" destOrd="0" presId="urn:microsoft.com/office/officeart/2005/8/layout/hList1"/>
    <dgm:cxn modelId="{A57933FD-0594-4E0F-8C41-A626339CE7FE}" type="presParOf" srcId="{8B3D78DB-EF4B-4E6B-875C-05F103BF8104}" destId="{EBF2AC56-6931-4259-8008-6B6FED0C999B}" srcOrd="0" destOrd="0" presId="urn:microsoft.com/office/officeart/2005/8/layout/hList1"/>
    <dgm:cxn modelId="{6DFE8830-32A4-493F-83FC-C2930808DD64}" type="presParOf" srcId="{8B3D78DB-EF4B-4E6B-875C-05F103BF8104}" destId="{58C412B4-D560-4343-BC42-1CCCC6E64B5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0A216B-2972-4F48-9D24-92DD32946FFC}"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6385F6C3-F549-4EF7-8A7B-E908A426392C}">
      <dgm:prSet/>
      <dgm:spPr>
        <a:solidFill>
          <a:schemeClr val="bg2">
            <a:lumMod val="90000"/>
          </a:schemeClr>
        </a:solidFill>
        <a:ln>
          <a:noFill/>
        </a:ln>
      </dgm:spPr>
      <dgm:t>
        <a:bodyPr/>
        <a:lstStyle/>
        <a:p>
          <a:r>
            <a:rPr lang="nb-NO">
              <a:solidFill>
                <a:schemeClr val="tx1"/>
              </a:solidFill>
            </a:rPr>
            <a:t>Type 1</a:t>
          </a:r>
          <a:endParaRPr lang="en-US">
            <a:solidFill>
              <a:schemeClr val="tx1"/>
            </a:solidFill>
          </a:endParaRPr>
        </a:p>
      </dgm:t>
    </dgm:pt>
    <dgm:pt modelId="{2725B19A-FB67-4314-8A64-EB1A85D185B0}" type="parTrans" cxnId="{2E63F588-9AF4-48E1-91E2-55535ACC3875}">
      <dgm:prSet/>
      <dgm:spPr/>
      <dgm:t>
        <a:bodyPr/>
        <a:lstStyle/>
        <a:p>
          <a:endParaRPr lang="en-US"/>
        </a:p>
      </dgm:t>
    </dgm:pt>
    <dgm:pt modelId="{561941E0-22B3-4A19-A232-621491305F9F}" type="sibTrans" cxnId="{2E63F588-9AF4-48E1-91E2-55535ACC3875}">
      <dgm:prSet/>
      <dgm:spPr/>
      <dgm:t>
        <a:bodyPr/>
        <a:lstStyle/>
        <a:p>
          <a:endParaRPr lang="en-US"/>
        </a:p>
      </dgm:t>
    </dgm:pt>
    <dgm:pt modelId="{CA4D4197-B57E-4B14-9475-9B14F94027B1}">
      <dgm:prSet custT="1"/>
      <dgm:spPr>
        <a:solidFill>
          <a:schemeClr val="bg2">
            <a:alpha val="90000"/>
          </a:schemeClr>
        </a:solidFill>
        <a:ln>
          <a:noFill/>
        </a:ln>
      </dgm:spPr>
      <dgm:t>
        <a:bodyPr/>
        <a:lstStyle/>
        <a:p>
          <a:pPr>
            <a:buFont typeface="Arial" panose="020B0604020202020204" pitchFamily="34" charset="0"/>
            <a:buChar char="•"/>
          </a:pPr>
          <a:r>
            <a:rPr lang="nb-NO" sz="1400" b="0" i="0"/>
            <a:t>Bare-metal (run directly on hardware)</a:t>
          </a:r>
          <a:endParaRPr lang="en-US" sz="1400"/>
        </a:p>
      </dgm:t>
    </dgm:pt>
    <dgm:pt modelId="{1852B5C7-3995-49A5-BBAF-83A9981E47FD}" type="parTrans" cxnId="{9EDEA201-9E31-4E9A-83FF-90087F33E51E}">
      <dgm:prSet/>
      <dgm:spPr/>
      <dgm:t>
        <a:bodyPr/>
        <a:lstStyle/>
        <a:p>
          <a:endParaRPr lang="en-US"/>
        </a:p>
      </dgm:t>
    </dgm:pt>
    <dgm:pt modelId="{6BE88ACF-1515-4B25-A2D6-313F6DC5ABE2}" type="sibTrans" cxnId="{9EDEA201-9E31-4E9A-83FF-90087F33E51E}">
      <dgm:prSet/>
      <dgm:spPr/>
      <dgm:t>
        <a:bodyPr/>
        <a:lstStyle/>
        <a:p>
          <a:endParaRPr lang="en-US"/>
        </a:p>
      </dgm:t>
    </dgm:pt>
    <dgm:pt modelId="{521E6C39-7EF3-4C0D-8E1A-4C2B00C81BA8}">
      <dgm:prSet custT="1"/>
      <dgm:spPr>
        <a:solidFill>
          <a:schemeClr val="bg2">
            <a:alpha val="90000"/>
          </a:schemeClr>
        </a:solidFill>
        <a:ln>
          <a:noFill/>
        </a:ln>
      </dgm:spPr>
      <dgm:t>
        <a:bodyPr/>
        <a:lstStyle/>
        <a:p>
          <a:pPr>
            <a:buFont typeface="Arial" panose="020B0604020202020204" pitchFamily="34" charset="0"/>
            <a:buChar char="•"/>
          </a:pPr>
          <a:r>
            <a:rPr lang="en-US" sz="1400"/>
            <a:t>Superior performance</a:t>
          </a:r>
        </a:p>
      </dgm:t>
    </dgm:pt>
    <dgm:pt modelId="{5DCB1E01-263A-4B38-8591-8B2A775B560C}" type="parTrans" cxnId="{D0787E93-59A4-42F4-B623-1EE07C1D1B63}">
      <dgm:prSet/>
      <dgm:spPr/>
      <dgm:t>
        <a:bodyPr/>
        <a:lstStyle/>
        <a:p>
          <a:endParaRPr lang="en-US"/>
        </a:p>
      </dgm:t>
    </dgm:pt>
    <dgm:pt modelId="{A7404071-901A-462E-852A-86ED4310D630}" type="sibTrans" cxnId="{D0787E93-59A4-42F4-B623-1EE07C1D1B63}">
      <dgm:prSet/>
      <dgm:spPr/>
      <dgm:t>
        <a:bodyPr/>
        <a:lstStyle/>
        <a:p>
          <a:endParaRPr lang="en-US"/>
        </a:p>
      </dgm:t>
    </dgm:pt>
    <dgm:pt modelId="{1FBF17A6-ED3B-44D9-B750-4ACF386F5D47}">
      <dgm:prSet/>
      <dgm:spPr>
        <a:solidFill>
          <a:schemeClr val="bg2">
            <a:lumMod val="90000"/>
          </a:schemeClr>
        </a:solidFill>
        <a:ln>
          <a:noFill/>
        </a:ln>
      </dgm:spPr>
      <dgm:t>
        <a:bodyPr/>
        <a:lstStyle/>
        <a:p>
          <a:r>
            <a:rPr lang="nb-NO">
              <a:solidFill>
                <a:schemeClr val="tx1"/>
              </a:solidFill>
            </a:rPr>
            <a:t>Type 2</a:t>
          </a:r>
          <a:endParaRPr lang="en-US">
            <a:solidFill>
              <a:schemeClr val="tx1"/>
            </a:solidFill>
          </a:endParaRPr>
        </a:p>
      </dgm:t>
    </dgm:pt>
    <dgm:pt modelId="{56BF8C26-074A-43AD-A2EE-06775C685C27}" type="parTrans" cxnId="{0190BD22-6FC3-4EF8-9C1B-31C4519C976D}">
      <dgm:prSet/>
      <dgm:spPr/>
      <dgm:t>
        <a:bodyPr/>
        <a:lstStyle/>
        <a:p>
          <a:endParaRPr lang="en-US"/>
        </a:p>
      </dgm:t>
    </dgm:pt>
    <dgm:pt modelId="{77AD9E18-A96C-46C1-A7D6-B10A75556C59}" type="sibTrans" cxnId="{0190BD22-6FC3-4EF8-9C1B-31C4519C976D}">
      <dgm:prSet/>
      <dgm:spPr/>
      <dgm:t>
        <a:bodyPr/>
        <a:lstStyle/>
        <a:p>
          <a:endParaRPr lang="en-US"/>
        </a:p>
      </dgm:t>
    </dgm:pt>
    <dgm:pt modelId="{1ADCAFE7-2BA6-44FA-814D-174884743D1F}">
      <dgm:prSet custT="1"/>
      <dgm:spPr>
        <a:solidFill>
          <a:schemeClr val="bg2">
            <a:alpha val="90000"/>
          </a:schemeClr>
        </a:solidFill>
        <a:ln>
          <a:noFill/>
        </a:ln>
      </dgm:spPr>
      <dgm:t>
        <a:bodyPr/>
        <a:lstStyle/>
        <a:p>
          <a:pPr>
            <a:buFont typeface="Arial" panose="020B0604020202020204" pitchFamily="34" charset="0"/>
            <a:buChar char="•"/>
          </a:pPr>
          <a:r>
            <a:rPr lang="en-US" sz="1400"/>
            <a:t>On top of another OS</a:t>
          </a:r>
        </a:p>
      </dgm:t>
    </dgm:pt>
    <dgm:pt modelId="{4B1FCEC9-0E53-47B9-A763-CFDC09129998}" type="parTrans" cxnId="{EC220732-0B39-46D4-8B21-D69F970BDAA1}">
      <dgm:prSet/>
      <dgm:spPr/>
      <dgm:t>
        <a:bodyPr/>
        <a:lstStyle/>
        <a:p>
          <a:endParaRPr lang="nb-NO"/>
        </a:p>
      </dgm:t>
    </dgm:pt>
    <dgm:pt modelId="{3F09F83A-7B23-480C-8977-8F84A5569196}" type="sibTrans" cxnId="{EC220732-0B39-46D4-8B21-D69F970BDAA1}">
      <dgm:prSet/>
      <dgm:spPr/>
      <dgm:t>
        <a:bodyPr/>
        <a:lstStyle/>
        <a:p>
          <a:endParaRPr lang="nb-NO"/>
        </a:p>
      </dgm:t>
    </dgm:pt>
    <dgm:pt modelId="{2E3630CB-02A1-4A7A-BCB3-FA8BAD597F8B}">
      <dgm:prSet custT="1"/>
      <dgm:spPr>
        <a:solidFill>
          <a:schemeClr val="bg2">
            <a:alpha val="90000"/>
          </a:schemeClr>
        </a:solidFill>
        <a:ln>
          <a:noFill/>
        </a:ln>
      </dgm:spPr>
      <dgm:t>
        <a:bodyPr/>
        <a:lstStyle/>
        <a:p>
          <a:pPr>
            <a:buFont typeface="Arial" panose="020B0604020202020204" pitchFamily="34" charset="0"/>
            <a:buChar char="•"/>
          </a:pPr>
          <a:r>
            <a:rPr lang="en-US" sz="1400"/>
            <a:t>For production use</a:t>
          </a:r>
        </a:p>
      </dgm:t>
    </dgm:pt>
    <dgm:pt modelId="{CE0BA8A7-E7E0-41D5-97F9-28B32DF6042B}" type="parTrans" cxnId="{5719CF22-B1E5-41E5-A91A-D37A26D5CA33}">
      <dgm:prSet/>
      <dgm:spPr/>
      <dgm:t>
        <a:bodyPr/>
        <a:lstStyle/>
        <a:p>
          <a:endParaRPr lang="nb-NO"/>
        </a:p>
      </dgm:t>
    </dgm:pt>
    <dgm:pt modelId="{12069281-D202-4F84-81E0-ECA7923ECE8E}" type="sibTrans" cxnId="{5719CF22-B1E5-41E5-A91A-D37A26D5CA33}">
      <dgm:prSet/>
      <dgm:spPr/>
      <dgm:t>
        <a:bodyPr/>
        <a:lstStyle/>
        <a:p>
          <a:endParaRPr lang="nb-NO"/>
        </a:p>
      </dgm:t>
    </dgm:pt>
    <dgm:pt modelId="{6140A1FF-67E9-4C02-BC64-F3A1D2C33D4B}">
      <dgm:prSet custT="1"/>
      <dgm:spPr>
        <a:solidFill>
          <a:schemeClr val="bg2">
            <a:alpha val="90000"/>
          </a:schemeClr>
        </a:solidFill>
        <a:ln>
          <a:noFill/>
        </a:ln>
      </dgm:spPr>
      <dgm:t>
        <a:bodyPr/>
        <a:lstStyle/>
        <a:p>
          <a:pPr>
            <a:buFont typeface="Arial" panose="020B0604020202020204" pitchFamily="34" charset="0"/>
            <a:buNone/>
          </a:pPr>
          <a:r>
            <a:rPr lang="en-US" sz="1400"/>
            <a:t>Examples</a:t>
          </a:r>
        </a:p>
      </dgm:t>
    </dgm:pt>
    <dgm:pt modelId="{B40B239F-B1DC-45AB-9A95-94344A8A4940}" type="parTrans" cxnId="{D62166ED-7B8C-4C7D-922F-BB92E8154A3D}">
      <dgm:prSet/>
      <dgm:spPr/>
      <dgm:t>
        <a:bodyPr/>
        <a:lstStyle/>
        <a:p>
          <a:endParaRPr lang="nb-NO"/>
        </a:p>
      </dgm:t>
    </dgm:pt>
    <dgm:pt modelId="{8852912C-C606-486D-B8A1-A454459C0102}" type="sibTrans" cxnId="{D62166ED-7B8C-4C7D-922F-BB92E8154A3D}">
      <dgm:prSet/>
      <dgm:spPr/>
      <dgm:t>
        <a:bodyPr/>
        <a:lstStyle/>
        <a:p>
          <a:endParaRPr lang="nb-NO"/>
        </a:p>
      </dgm:t>
    </dgm:pt>
    <dgm:pt modelId="{B6BDB207-6F17-4356-BD17-33D3C7769E43}">
      <dgm:prSet custT="1"/>
      <dgm:spPr>
        <a:solidFill>
          <a:schemeClr val="bg2">
            <a:alpha val="90000"/>
          </a:schemeClr>
        </a:solidFill>
        <a:ln>
          <a:noFill/>
        </a:ln>
      </dgm:spPr>
      <dgm:t>
        <a:bodyPr/>
        <a:lstStyle/>
        <a:p>
          <a:pPr>
            <a:buFont typeface="Arial" panose="020B0604020202020204" pitchFamily="34" charset="0"/>
            <a:buChar char="•"/>
          </a:pPr>
          <a:r>
            <a:rPr lang="en-US" sz="1400"/>
            <a:t>VMWare ESXi</a:t>
          </a:r>
        </a:p>
      </dgm:t>
    </dgm:pt>
    <dgm:pt modelId="{77B3CAFF-C156-4955-9291-B685FEA8B128}" type="parTrans" cxnId="{D72A782C-3EBC-4C01-806F-4BC23219FFA5}">
      <dgm:prSet/>
      <dgm:spPr/>
      <dgm:t>
        <a:bodyPr/>
        <a:lstStyle/>
        <a:p>
          <a:endParaRPr lang="nb-NO"/>
        </a:p>
      </dgm:t>
    </dgm:pt>
    <dgm:pt modelId="{840345B8-8B9C-404C-98AC-12C77CE5E2D9}" type="sibTrans" cxnId="{D72A782C-3EBC-4C01-806F-4BC23219FFA5}">
      <dgm:prSet/>
      <dgm:spPr/>
      <dgm:t>
        <a:bodyPr/>
        <a:lstStyle/>
        <a:p>
          <a:endParaRPr lang="nb-NO"/>
        </a:p>
      </dgm:t>
    </dgm:pt>
    <dgm:pt modelId="{11511E5B-2FE6-457E-B661-5201A97EE45F}">
      <dgm:prSet custT="1"/>
      <dgm:spPr>
        <a:solidFill>
          <a:schemeClr val="bg2">
            <a:alpha val="90000"/>
          </a:schemeClr>
        </a:solidFill>
        <a:ln>
          <a:noFill/>
        </a:ln>
      </dgm:spPr>
      <dgm:t>
        <a:bodyPr/>
        <a:lstStyle/>
        <a:p>
          <a:pPr>
            <a:buFont typeface="Arial" panose="020B0604020202020204" pitchFamily="34" charset="0"/>
            <a:buChar char="•"/>
          </a:pPr>
          <a:r>
            <a:rPr lang="en-US" sz="1400"/>
            <a:t>Proxmox</a:t>
          </a:r>
        </a:p>
      </dgm:t>
    </dgm:pt>
    <dgm:pt modelId="{299070FB-A3DF-4B4A-B5FC-1AE44F044DE1}" type="parTrans" cxnId="{6CA56FA4-2C4D-47C6-BB92-BBA3CF860802}">
      <dgm:prSet/>
      <dgm:spPr/>
      <dgm:t>
        <a:bodyPr/>
        <a:lstStyle/>
        <a:p>
          <a:endParaRPr lang="nb-NO"/>
        </a:p>
      </dgm:t>
    </dgm:pt>
    <dgm:pt modelId="{69C3C875-77E2-4719-9E1C-85DCF98DD30C}" type="sibTrans" cxnId="{6CA56FA4-2C4D-47C6-BB92-BBA3CF860802}">
      <dgm:prSet/>
      <dgm:spPr/>
      <dgm:t>
        <a:bodyPr/>
        <a:lstStyle/>
        <a:p>
          <a:endParaRPr lang="nb-NO"/>
        </a:p>
      </dgm:t>
    </dgm:pt>
    <dgm:pt modelId="{C1F9B498-5B31-4365-88AA-5FB1F41517CD}">
      <dgm:prSet custT="1"/>
      <dgm:spPr>
        <a:solidFill>
          <a:schemeClr val="bg2">
            <a:alpha val="90000"/>
          </a:schemeClr>
        </a:solidFill>
        <a:ln>
          <a:noFill/>
        </a:ln>
      </dgm:spPr>
      <dgm:t>
        <a:bodyPr/>
        <a:lstStyle/>
        <a:p>
          <a:pPr>
            <a:buFont typeface="Arial" panose="020B0604020202020204" pitchFamily="34" charset="0"/>
            <a:buChar char="•"/>
          </a:pPr>
          <a:endParaRPr lang="en-US" sz="1400"/>
        </a:p>
      </dgm:t>
    </dgm:pt>
    <dgm:pt modelId="{03AC5005-8A38-46A3-8535-A66F47853CAF}" type="parTrans" cxnId="{7B2F2F2C-3324-4AE1-9E1C-4FAACA08E138}">
      <dgm:prSet/>
      <dgm:spPr/>
      <dgm:t>
        <a:bodyPr/>
        <a:lstStyle/>
        <a:p>
          <a:endParaRPr lang="nb-NO"/>
        </a:p>
      </dgm:t>
    </dgm:pt>
    <dgm:pt modelId="{FB3B3F60-310D-4C6B-A05C-BD33A3627CE8}" type="sibTrans" cxnId="{7B2F2F2C-3324-4AE1-9E1C-4FAACA08E138}">
      <dgm:prSet/>
      <dgm:spPr/>
      <dgm:t>
        <a:bodyPr/>
        <a:lstStyle/>
        <a:p>
          <a:endParaRPr lang="nb-NO"/>
        </a:p>
      </dgm:t>
    </dgm:pt>
    <dgm:pt modelId="{15D05B4C-49BB-4798-81E8-EFB3B6100E3C}">
      <dgm:prSet custT="1"/>
      <dgm:spPr>
        <a:solidFill>
          <a:schemeClr val="bg2">
            <a:alpha val="90000"/>
          </a:schemeClr>
        </a:solidFill>
        <a:ln>
          <a:noFill/>
        </a:ln>
      </dgm:spPr>
      <dgm:t>
        <a:bodyPr/>
        <a:lstStyle/>
        <a:p>
          <a:pPr>
            <a:buFont typeface="Arial" panose="020B0604020202020204" pitchFamily="34" charset="0"/>
            <a:buChar char="•"/>
          </a:pPr>
          <a:r>
            <a:rPr lang="en-US" sz="1400"/>
            <a:t>KVM</a:t>
          </a:r>
        </a:p>
      </dgm:t>
    </dgm:pt>
    <dgm:pt modelId="{EB7F12B0-90EF-4D7D-8472-0CF20BE4150E}" type="parTrans" cxnId="{3133E4D4-AFD2-4A8E-B8E2-EECB2190C8CD}">
      <dgm:prSet/>
      <dgm:spPr/>
      <dgm:t>
        <a:bodyPr/>
        <a:lstStyle/>
        <a:p>
          <a:endParaRPr lang="nb-NO"/>
        </a:p>
      </dgm:t>
    </dgm:pt>
    <dgm:pt modelId="{8F143D40-356B-4ACD-97B1-6007E193C1FE}" type="sibTrans" cxnId="{3133E4D4-AFD2-4A8E-B8E2-EECB2190C8CD}">
      <dgm:prSet/>
      <dgm:spPr/>
      <dgm:t>
        <a:bodyPr/>
        <a:lstStyle/>
        <a:p>
          <a:endParaRPr lang="nb-NO"/>
        </a:p>
      </dgm:t>
    </dgm:pt>
    <dgm:pt modelId="{8B98B7A8-8128-479F-B6B9-014DEEF2DE57}">
      <dgm:prSet custT="1"/>
      <dgm:spPr>
        <a:solidFill>
          <a:schemeClr val="bg2">
            <a:alpha val="90000"/>
          </a:schemeClr>
        </a:solidFill>
        <a:ln>
          <a:noFill/>
        </a:ln>
      </dgm:spPr>
      <dgm:t>
        <a:bodyPr/>
        <a:lstStyle/>
        <a:p>
          <a:pPr>
            <a:buFont typeface="Arial" panose="020B0604020202020204" pitchFamily="34" charset="0"/>
            <a:buChar char="•"/>
          </a:pPr>
          <a:r>
            <a:rPr lang="en-US" sz="1400"/>
            <a:t>Xen</a:t>
          </a:r>
        </a:p>
      </dgm:t>
    </dgm:pt>
    <dgm:pt modelId="{DDBC320F-2738-449E-A428-6E5CBDEACCD2}" type="parTrans" cxnId="{D7182971-4E2E-49ED-A0D5-197C678881F3}">
      <dgm:prSet/>
      <dgm:spPr/>
      <dgm:t>
        <a:bodyPr/>
        <a:lstStyle/>
        <a:p>
          <a:endParaRPr lang="nb-NO"/>
        </a:p>
      </dgm:t>
    </dgm:pt>
    <dgm:pt modelId="{294F7752-933E-4065-9D69-39F5DFB50812}" type="sibTrans" cxnId="{D7182971-4E2E-49ED-A0D5-197C678881F3}">
      <dgm:prSet/>
      <dgm:spPr/>
      <dgm:t>
        <a:bodyPr/>
        <a:lstStyle/>
        <a:p>
          <a:endParaRPr lang="nb-NO"/>
        </a:p>
      </dgm:t>
    </dgm:pt>
    <dgm:pt modelId="{668BCFFA-A162-4B36-A62D-A75FDDB3B0F0}">
      <dgm:prSet custT="1"/>
      <dgm:spPr>
        <a:solidFill>
          <a:schemeClr val="bg2">
            <a:alpha val="90000"/>
          </a:schemeClr>
        </a:solidFill>
        <a:ln>
          <a:noFill/>
        </a:ln>
      </dgm:spPr>
      <dgm:t>
        <a:bodyPr/>
        <a:lstStyle/>
        <a:p>
          <a:pPr>
            <a:buFont typeface="Arial" panose="020B0604020202020204" pitchFamily="34" charset="0"/>
            <a:buChar char="•"/>
          </a:pPr>
          <a:r>
            <a:rPr lang="en-US" sz="1400"/>
            <a:t>Nutanix</a:t>
          </a:r>
        </a:p>
      </dgm:t>
    </dgm:pt>
    <dgm:pt modelId="{5CD795E6-52F8-4CA7-8A74-6FA7B41CDFE8}" type="parTrans" cxnId="{FB9FBEF3-CFB5-4FB2-87F9-63F452FF6B8C}">
      <dgm:prSet/>
      <dgm:spPr/>
      <dgm:t>
        <a:bodyPr/>
        <a:lstStyle/>
        <a:p>
          <a:endParaRPr lang="nb-NO"/>
        </a:p>
      </dgm:t>
    </dgm:pt>
    <dgm:pt modelId="{3355E8A7-D166-4033-B1EC-50AEE3E00AC4}" type="sibTrans" cxnId="{FB9FBEF3-CFB5-4FB2-87F9-63F452FF6B8C}">
      <dgm:prSet/>
      <dgm:spPr/>
      <dgm:t>
        <a:bodyPr/>
        <a:lstStyle/>
        <a:p>
          <a:endParaRPr lang="nb-NO"/>
        </a:p>
      </dgm:t>
    </dgm:pt>
    <dgm:pt modelId="{15F7BEE5-5BFC-448C-ADE7-02DC7A0B1FD3}">
      <dgm:prSet custT="1"/>
      <dgm:spPr>
        <a:solidFill>
          <a:schemeClr val="bg2">
            <a:alpha val="90000"/>
          </a:schemeClr>
        </a:solidFill>
        <a:ln>
          <a:noFill/>
        </a:ln>
      </dgm:spPr>
      <dgm:t>
        <a:bodyPr/>
        <a:lstStyle/>
        <a:p>
          <a:pPr>
            <a:buFont typeface="Arial" panose="020B0604020202020204" pitchFamily="34" charset="0"/>
            <a:buChar char="•"/>
          </a:pPr>
          <a:r>
            <a:rPr lang="en-US" sz="1400"/>
            <a:t>Flexible, can run on your laptop</a:t>
          </a:r>
        </a:p>
      </dgm:t>
    </dgm:pt>
    <dgm:pt modelId="{7367B41F-D272-459D-A805-70D753C601CF}" type="parTrans" cxnId="{58F329DB-473D-41E8-8CE6-CB6937623DBC}">
      <dgm:prSet/>
      <dgm:spPr/>
      <dgm:t>
        <a:bodyPr/>
        <a:lstStyle/>
        <a:p>
          <a:endParaRPr lang="nb-NO"/>
        </a:p>
      </dgm:t>
    </dgm:pt>
    <dgm:pt modelId="{7F68280A-0E04-4FFF-AD8B-9D50D197ADC2}" type="sibTrans" cxnId="{58F329DB-473D-41E8-8CE6-CB6937623DBC}">
      <dgm:prSet/>
      <dgm:spPr/>
      <dgm:t>
        <a:bodyPr/>
        <a:lstStyle/>
        <a:p>
          <a:endParaRPr lang="nb-NO"/>
        </a:p>
      </dgm:t>
    </dgm:pt>
    <dgm:pt modelId="{ABA2FDBC-9780-4A7E-910F-2030CFFE37B7}">
      <dgm:prSet custT="1"/>
      <dgm:spPr>
        <a:solidFill>
          <a:schemeClr val="bg2">
            <a:alpha val="90000"/>
          </a:schemeClr>
        </a:solidFill>
        <a:ln>
          <a:noFill/>
        </a:ln>
      </dgm:spPr>
      <dgm:t>
        <a:bodyPr/>
        <a:lstStyle/>
        <a:p>
          <a:pPr>
            <a:buFont typeface="Arial" panose="020B0604020202020204" pitchFamily="34" charset="0"/>
            <a:buChar char="•"/>
          </a:pPr>
          <a:r>
            <a:rPr lang="en-US" sz="1400"/>
            <a:t>For lab purposes or at least non-24/7</a:t>
          </a:r>
        </a:p>
      </dgm:t>
    </dgm:pt>
    <dgm:pt modelId="{2B7DFFF5-F993-431D-BA43-AAB41A8C4960}" type="parTrans" cxnId="{D9EACEF3-184F-4E33-A071-2D9848A50E65}">
      <dgm:prSet/>
      <dgm:spPr/>
      <dgm:t>
        <a:bodyPr/>
        <a:lstStyle/>
        <a:p>
          <a:endParaRPr lang="nb-NO"/>
        </a:p>
      </dgm:t>
    </dgm:pt>
    <dgm:pt modelId="{8FC81018-85CC-4BDC-B708-E424EEFBDA7B}" type="sibTrans" cxnId="{D9EACEF3-184F-4E33-A071-2D9848A50E65}">
      <dgm:prSet/>
      <dgm:spPr/>
      <dgm:t>
        <a:bodyPr/>
        <a:lstStyle/>
        <a:p>
          <a:endParaRPr lang="nb-NO"/>
        </a:p>
      </dgm:t>
    </dgm:pt>
    <dgm:pt modelId="{48D61608-FDC0-4368-BE14-F3AAE6ED56F2}">
      <dgm:prSet custT="1"/>
      <dgm:spPr>
        <a:solidFill>
          <a:schemeClr val="bg2">
            <a:alpha val="90000"/>
          </a:schemeClr>
        </a:solidFill>
        <a:ln>
          <a:noFill/>
        </a:ln>
      </dgm:spPr>
      <dgm:t>
        <a:bodyPr/>
        <a:lstStyle/>
        <a:p>
          <a:pPr>
            <a:buFont typeface="Arial" panose="020B0604020202020204" pitchFamily="34" charset="0"/>
            <a:buNone/>
          </a:pPr>
          <a:r>
            <a:rPr lang="en-US" sz="1400"/>
            <a:t>Examples</a:t>
          </a:r>
        </a:p>
      </dgm:t>
    </dgm:pt>
    <dgm:pt modelId="{FD3380EB-F611-4D83-8654-48ECE488A640}" type="parTrans" cxnId="{254E8510-2E32-4704-AB1A-8ADDDCB5B2EC}">
      <dgm:prSet/>
      <dgm:spPr/>
      <dgm:t>
        <a:bodyPr/>
        <a:lstStyle/>
        <a:p>
          <a:endParaRPr lang="nb-NO"/>
        </a:p>
      </dgm:t>
    </dgm:pt>
    <dgm:pt modelId="{70DAE54C-3833-4EF6-B52F-CC4A1EB9AFA7}" type="sibTrans" cxnId="{254E8510-2E32-4704-AB1A-8ADDDCB5B2EC}">
      <dgm:prSet/>
      <dgm:spPr/>
      <dgm:t>
        <a:bodyPr/>
        <a:lstStyle/>
        <a:p>
          <a:endParaRPr lang="nb-NO"/>
        </a:p>
      </dgm:t>
    </dgm:pt>
    <dgm:pt modelId="{2BF884DC-B334-410A-ADDB-0258B9D6467C}">
      <dgm:prSet custT="1"/>
      <dgm:spPr>
        <a:solidFill>
          <a:schemeClr val="bg2">
            <a:alpha val="90000"/>
          </a:schemeClr>
        </a:solidFill>
        <a:ln>
          <a:noFill/>
        </a:ln>
      </dgm:spPr>
      <dgm:t>
        <a:bodyPr/>
        <a:lstStyle/>
        <a:p>
          <a:pPr>
            <a:buFont typeface="Arial" panose="020B0604020202020204" pitchFamily="34" charset="0"/>
            <a:buChar char="•"/>
          </a:pPr>
          <a:endParaRPr lang="en-US" sz="1400"/>
        </a:p>
      </dgm:t>
    </dgm:pt>
    <dgm:pt modelId="{807A5BCE-3AE7-4271-A857-518140F12028}" type="parTrans" cxnId="{7E1C69F6-2608-4579-AC18-26B46E04BB10}">
      <dgm:prSet/>
      <dgm:spPr/>
      <dgm:t>
        <a:bodyPr/>
        <a:lstStyle/>
        <a:p>
          <a:endParaRPr lang="nb-NO"/>
        </a:p>
      </dgm:t>
    </dgm:pt>
    <dgm:pt modelId="{D1C5EA4B-09B6-4B22-96A2-A2F20D45224B}" type="sibTrans" cxnId="{7E1C69F6-2608-4579-AC18-26B46E04BB10}">
      <dgm:prSet/>
      <dgm:spPr/>
      <dgm:t>
        <a:bodyPr/>
        <a:lstStyle/>
        <a:p>
          <a:endParaRPr lang="nb-NO"/>
        </a:p>
      </dgm:t>
    </dgm:pt>
    <dgm:pt modelId="{BB4C5FF7-392D-4FB8-966C-ED83AD939EB8}">
      <dgm:prSet custT="1"/>
      <dgm:spPr>
        <a:solidFill>
          <a:schemeClr val="bg2">
            <a:alpha val="90000"/>
          </a:schemeClr>
        </a:solidFill>
        <a:ln>
          <a:noFill/>
        </a:ln>
      </dgm:spPr>
      <dgm:t>
        <a:bodyPr/>
        <a:lstStyle/>
        <a:p>
          <a:pPr>
            <a:buFont typeface="Arial" panose="020B0604020202020204" pitchFamily="34" charset="0"/>
            <a:buChar char="•"/>
          </a:pPr>
          <a:r>
            <a:rPr lang="en-US" sz="1400"/>
            <a:t>VirtualBox</a:t>
          </a:r>
        </a:p>
      </dgm:t>
    </dgm:pt>
    <dgm:pt modelId="{F72ADA3F-38FC-4FC0-8B14-0E744B4517CD}" type="parTrans" cxnId="{2C4021EA-DC4E-453F-9017-1A5822D8347C}">
      <dgm:prSet/>
      <dgm:spPr/>
    </dgm:pt>
    <dgm:pt modelId="{0CDBC1EA-FE7F-4B0B-96C2-06E2DCAE09D1}" type="sibTrans" cxnId="{2C4021EA-DC4E-453F-9017-1A5822D8347C}">
      <dgm:prSet/>
      <dgm:spPr/>
    </dgm:pt>
    <dgm:pt modelId="{EE9D865F-9EAE-4002-9A04-FF285EFA8FFD}">
      <dgm:prSet custT="1"/>
      <dgm:spPr>
        <a:solidFill>
          <a:schemeClr val="bg2">
            <a:alpha val="90000"/>
          </a:schemeClr>
        </a:solidFill>
        <a:ln>
          <a:noFill/>
        </a:ln>
      </dgm:spPr>
      <dgm:t>
        <a:bodyPr/>
        <a:lstStyle/>
        <a:p>
          <a:pPr>
            <a:buFont typeface="Arial" panose="020B0604020202020204" pitchFamily="34" charset="0"/>
            <a:buChar char="•"/>
          </a:pPr>
          <a:r>
            <a:rPr lang="en-US" sz="1400"/>
            <a:t>VMWare Workstation</a:t>
          </a:r>
        </a:p>
      </dgm:t>
    </dgm:pt>
    <dgm:pt modelId="{942687EA-E180-4193-BCEA-86F4BC606A1E}" type="parTrans" cxnId="{D92C3701-72E0-457F-9003-10755140DFB5}">
      <dgm:prSet/>
      <dgm:spPr/>
    </dgm:pt>
    <dgm:pt modelId="{FF4275B5-4D48-49A8-900C-03656661BD67}" type="sibTrans" cxnId="{D92C3701-72E0-457F-9003-10755140DFB5}">
      <dgm:prSet/>
      <dgm:spPr/>
    </dgm:pt>
    <dgm:pt modelId="{E11660E2-BFEB-4B44-ACA3-C70ED4503F76}">
      <dgm:prSet custT="1"/>
      <dgm:spPr>
        <a:solidFill>
          <a:schemeClr val="bg2">
            <a:alpha val="90000"/>
          </a:schemeClr>
        </a:solidFill>
        <a:ln>
          <a:noFill/>
        </a:ln>
      </dgm:spPr>
      <dgm:t>
        <a:bodyPr/>
        <a:lstStyle/>
        <a:p>
          <a:pPr>
            <a:buFont typeface="Arial" panose="020B0604020202020204" pitchFamily="34" charset="0"/>
            <a:buChar char="•"/>
          </a:pPr>
          <a:r>
            <a:rPr lang="en-US" sz="1400"/>
            <a:t>Parallels</a:t>
          </a:r>
        </a:p>
      </dgm:t>
    </dgm:pt>
    <dgm:pt modelId="{39D5D8B4-495B-423D-AD9B-E3E7BBDFA71E}" type="parTrans" cxnId="{FF654122-718C-4175-8095-B58F09CEDE1F}">
      <dgm:prSet/>
      <dgm:spPr/>
    </dgm:pt>
    <dgm:pt modelId="{5D631F44-F82C-4FAB-B21F-08F285DE5FA9}" type="sibTrans" cxnId="{FF654122-718C-4175-8095-B58F09CEDE1F}">
      <dgm:prSet/>
      <dgm:spPr/>
    </dgm:pt>
    <dgm:pt modelId="{1D21903C-C835-4B48-A8C7-339C4FF7A194}">
      <dgm:prSet custT="1"/>
      <dgm:spPr>
        <a:solidFill>
          <a:schemeClr val="bg2">
            <a:alpha val="90000"/>
          </a:schemeClr>
        </a:solidFill>
        <a:ln>
          <a:noFill/>
        </a:ln>
      </dgm:spPr>
      <dgm:t>
        <a:bodyPr/>
        <a:lstStyle/>
        <a:p>
          <a:pPr>
            <a:buFont typeface="Arial" panose="020B0604020202020204" pitchFamily="34" charset="0"/>
            <a:buChar char="•"/>
          </a:pPr>
          <a:r>
            <a:rPr lang="en-US" sz="1400"/>
            <a:t>Hyper-V</a:t>
          </a:r>
        </a:p>
      </dgm:t>
    </dgm:pt>
    <dgm:pt modelId="{4E036DE7-283C-4A8E-AEB0-C64762FED707}" type="parTrans" cxnId="{441F4136-EC92-4589-988B-6A9B13443D81}">
      <dgm:prSet/>
      <dgm:spPr/>
    </dgm:pt>
    <dgm:pt modelId="{0A6831B6-9844-4424-9626-28119F6F7C60}" type="sibTrans" cxnId="{441F4136-EC92-4589-988B-6A9B13443D81}">
      <dgm:prSet/>
      <dgm:spPr/>
    </dgm:pt>
    <dgm:pt modelId="{69701208-5017-4467-BEB3-FEB11FE0197F}">
      <dgm:prSet custT="1"/>
      <dgm:spPr>
        <a:solidFill>
          <a:schemeClr val="bg2">
            <a:alpha val="90000"/>
          </a:schemeClr>
        </a:solidFill>
        <a:ln>
          <a:noFill/>
        </a:ln>
      </dgm:spPr>
      <dgm:t>
        <a:bodyPr/>
        <a:lstStyle/>
        <a:p>
          <a:pPr>
            <a:buFont typeface="Arial" panose="020B0604020202020204" pitchFamily="34" charset="0"/>
            <a:buNone/>
          </a:pPr>
          <a:endParaRPr lang="en-US" sz="1400"/>
        </a:p>
      </dgm:t>
    </dgm:pt>
    <dgm:pt modelId="{579DDA7D-72A1-4696-8566-290F24682775}" type="parTrans" cxnId="{0DD8F727-5AE8-4780-9400-DEEACE2F6D33}">
      <dgm:prSet/>
      <dgm:spPr/>
    </dgm:pt>
    <dgm:pt modelId="{B42B5A79-509D-4A45-988E-B59D5A6A7AF7}" type="sibTrans" cxnId="{0DD8F727-5AE8-4780-9400-DEEACE2F6D33}">
      <dgm:prSet/>
      <dgm:spPr/>
    </dgm:pt>
    <dgm:pt modelId="{9F19E68C-5854-410B-AD88-BA61DBD90AF1}">
      <dgm:prSet custT="1"/>
      <dgm:spPr>
        <a:solidFill>
          <a:schemeClr val="bg2">
            <a:alpha val="90000"/>
          </a:schemeClr>
        </a:solidFill>
        <a:ln>
          <a:noFill/>
        </a:ln>
      </dgm:spPr>
      <dgm:t>
        <a:bodyPr/>
        <a:lstStyle/>
        <a:p>
          <a:pPr>
            <a:buFont typeface="Arial" panose="020B0604020202020204" pitchFamily="34" charset="0"/>
            <a:buNone/>
          </a:pPr>
          <a:endParaRPr lang="en-US" sz="1400"/>
        </a:p>
      </dgm:t>
    </dgm:pt>
    <dgm:pt modelId="{6B9C5946-43E2-411D-9A89-ACFF8FCA994F}" type="parTrans" cxnId="{8FFFDDE8-C80D-47EF-B18A-2201BC355F44}">
      <dgm:prSet/>
      <dgm:spPr/>
    </dgm:pt>
    <dgm:pt modelId="{8ED64AFB-FBC5-4724-8CC1-7551FE9C0AD0}" type="sibTrans" cxnId="{8FFFDDE8-C80D-47EF-B18A-2201BC355F44}">
      <dgm:prSet/>
      <dgm:spPr/>
    </dgm:pt>
    <dgm:pt modelId="{5945574A-881D-4B9E-AFDE-A15CF6DBC89C}" type="pres">
      <dgm:prSet presAssocID="{4B0A216B-2972-4F48-9D24-92DD32946FFC}" presName="Name0" presStyleCnt="0">
        <dgm:presLayoutVars>
          <dgm:dir/>
          <dgm:animLvl val="lvl"/>
          <dgm:resizeHandles val="exact"/>
        </dgm:presLayoutVars>
      </dgm:prSet>
      <dgm:spPr/>
    </dgm:pt>
    <dgm:pt modelId="{8C1C2A8F-339D-4C5D-82BD-1A7EE019E1A8}" type="pres">
      <dgm:prSet presAssocID="{6385F6C3-F549-4EF7-8A7B-E908A426392C}" presName="composite" presStyleCnt="0"/>
      <dgm:spPr/>
    </dgm:pt>
    <dgm:pt modelId="{759C6E91-7722-4B40-A489-C46292773F22}" type="pres">
      <dgm:prSet presAssocID="{6385F6C3-F549-4EF7-8A7B-E908A426392C}" presName="parTx" presStyleLbl="alignNode1" presStyleIdx="0" presStyleCnt="2" custScaleY="55359" custLinFactNeighborX="-1" custLinFactNeighborY="-20680">
        <dgm:presLayoutVars>
          <dgm:chMax val="0"/>
          <dgm:chPref val="0"/>
          <dgm:bulletEnabled val="1"/>
        </dgm:presLayoutVars>
      </dgm:prSet>
      <dgm:spPr/>
    </dgm:pt>
    <dgm:pt modelId="{AB4963A6-6367-4ABA-9FA6-DBB49575AEB9}" type="pres">
      <dgm:prSet presAssocID="{6385F6C3-F549-4EF7-8A7B-E908A426392C}" presName="desTx" presStyleLbl="alignAccFollowNode1" presStyleIdx="0" presStyleCnt="2">
        <dgm:presLayoutVars>
          <dgm:bulletEnabled val="1"/>
        </dgm:presLayoutVars>
      </dgm:prSet>
      <dgm:spPr/>
    </dgm:pt>
    <dgm:pt modelId="{E1AB252A-C609-46FF-BEF6-28745779CE94}" type="pres">
      <dgm:prSet presAssocID="{561941E0-22B3-4A19-A232-621491305F9F}" presName="space" presStyleCnt="0"/>
      <dgm:spPr/>
    </dgm:pt>
    <dgm:pt modelId="{42ABAE27-2B5A-4597-ABF2-0CAA29FE855E}" type="pres">
      <dgm:prSet presAssocID="{1FBF17A6-ED3B-44D9-B750-4ACF386F5D47}" presName="composite" presStyleCnt="0"/>
      <dgm:spPr/>
    </dgm:pt>
    <dgm:pt modelId="{2DD4E8E4-D05A-431D-8032-66D6B9096BBB}" type="pres">
      <dgm:prSet presAssocID="{1FBF17A6-ED3B-44D9-B750-4ACF386F5D47}" presName="parTx" presStyleLbl="alignNode1" presStyleIdx="1" presStyleCnt="2" custScaleY="54502" custLinFactNeighborX="1" custLinFactNeighborY="-22598">
        <dgm:presLayoutVars>
          <dgm:chMax val="0"/>
          <dgm:chPref val="0"/>
          <dgm:bulletEnabled val="1"/>
        </dgm:presLayoutVars>
      </dgm:prSet>
      <dgm:spPr/>
    </dgm:pt>
    <dgm:pt modelId="{EE808BBF-4C4F-458F-906E-6E3A116EF899}" type="pres">
      <dgm:prSet presAssocID="{1FBF17A6-ED3B-44D9-B750-4ACF386F5D47}" presName="desTx" presStyleLbl="alignAccFollowNode1" presStyleIdx="1" presStyleCnt="2">
        <dgm:presLayoutVars>
          <dgm:bulletEnabled val="1"/>
        </dgm:presLayoutVars>
      </dgm:prSet>
      <dgm:spPr/>
    </dgm:pt>
  </dgm:ptLst>
  <dgm:cxnLst>
    <dgm:cxn modelId="{D92C3701-72E0-457F-9003-10755140DFB5}" srcId="{48D61608-FDC0-4368-BE14-F3AAE6ED56F2}" destId="{EE9D865F-9EAE-4002-9A04-FF285EFA8FFD}" srcOrd="1" destOrd="0" parTransId="{942687EA-E180-4193-BCEA-86F4BC606A1E}" sibTransId="{FF4275B5-4D48-49A8-900C-03656661BD67}"/>
    <dgm:cxn modelId="{9EDEA201-9E31-4E9A-83FF-90087F33E51E}" srcId="{6385F6C3-F549-4EF7-8A7B-E908A426392C}" destId="{CA4D4197-B57E-4B14-9475-9B14F94027B1}" srcOrd="0" destOrd="0" parTransId="{1852B5C7-3995-49A5-BBAF-83A9981E47FD}" sibTransId="{6BE88ACF-1515-4B25-A2D6-313F6DC5ABE2}"/>
    <dgm:cxn modelId="{254E8510-2E32-4704-AB1A-8ADDDCB5B2EC}" srcId="{1FBF17A6-ED3B-44D9-B750-4ACF386F5D47}" destId="{48D61608-FDC0-4368-BE14-F3AAE6ED56F2}" srcOrd="4" destOrd="0" parTransId="{FD3380EB-F611-4D83-8654-48ECE488A640}" sibTransId="{70DAE54C-3833-4EF6-B52F-CC4A1EB9AFA7}"/>
    <dgm:cxn modelId="{92101B14-9F3D-4648-B2EE-4F1DA3565487}" type="presOf" srcId="{668BCFFA-A162-4B36-A62D-A75FDDB3B0F0}" destId="{AB4963A6-6367-4ABA-9FA6-DBB49575AEB9}" srcOrd="0" destOrd="9" presId="urn:microsoft.com/office/officeart/2005/8/layout/hList1"/>
    <dgm:cxn modelId="{20BDC31B-22C0-413C-9BC1-7F8641B88438}" type="presOf" srcId="{ABA2FDBC-9780-4A7E-910F-2030CFFE37B7}" destId="{EE808BBF-4C4F-458F-906E-6E3A116EF899}" srcOrd="0" destOrd="2" presId="urn:microsoft.com/office/officeart/2005/8/layout/hList1"/>
    <dgm:cxn modelId="{FD4D0D22-BE6A-4B44-91B2-873315F75FB9}" type="presOf" srcId="{C1F9B498-5B31-4365-88AA-5FB1F41517CD}" destId="{AB4963A6-6367-4ABA-9FA6-DBB49575AEB9}" srcOrd="0" destOrd="10" presId="urn:microsoft.com/office/officeart/2005/8/layout/hList1"/>
    <dgm:cxn modelId="{FF654122-718C-4175-8095-B58F09CEDE1F}" srcId="{48D61608-FDC0-4368-BE14-F3AAE6ED56F2}" destId="{E11660E2-BFEB-4B44-ACA3-C70ED4503F76}" srcOrd="3" destOrd="0" parTransId="{39D5D8B4-495B-423D-AD9B-E3E7BBDFA71E}" sibTransId="{5D631F44-F82C-4FAB-B21F-08F285DE5FA9}"/>
    <dgm:cxn modelId="{0190BD22-6FC3-4EF8-9C1B-31C4519C976D}" srcId="{4B0A216B-2972-4F48-9D24-92DD32946FFC}" destId="{1FBF17A6-ED3B-44D9-B750-4ACF386F5D47}" srcOrd="1" destOrd="0" parTransId="{56BF8C26-074A-43AD-A2EE-06775C685C27}" sibTransId="{77AD9E18-A96C-46C1-A7D6-B10A75556C59}"/>
    <dgm:cxn modelId="{5719CF22-B1E5-41E5-A91A-D37A26D5CA33}" srcId="{6385F6C3-F549-4EF7-8A7B-E908A426392C}" destId="{2E3630CB-02A1-4A7A-BCB3-FA8BAD597F8B}" srcOrd="2" destOrd="0" parTransId="{CE0BA8A7-E7E0-41D5-97F9-28B32DF6042B}" sibTransId="{12069281-D202-4F84-81E0-ECA7923ECE8E}"/>
    <dgm:cxn modelId="{D12EBA25-285A-4A1D-AE76-278E1EF4A076}" type="presOf" srcId="{2BF884DC-B334-410A-ADDB-0258B9D6467C}" destId="{EE808BBF-4C4F-458F-906E-6E3A116EF899}" srcOrd="0" destOrd="9" presId="urn:microsoft.com/office/officeart/2005/8/layout/hList1"/>
    <dgm:cxn modelId="{0DD8F727-5AE8-4780-9400-DEEACE2F6D33}" srcId="{6385F6C3-F549-4EF7-8A7B-E908A426392C}" destId="{69701208-5017-4467-BEB3-FEB11FE0197F}" srcOrd="3" destOrd="0" parTransId="{579DDA7D-72A1-4696-8566-290F24682775}" sibTransId="{B42B5A79-509D-4A45-988E-B59D5A6A7AF7}"/>
    <dgm:cxn modelId="{7B2F2F2C-3324-4AE1-9E1C-4FAACA08E138}" srcId="{6140A1FF-67E9-4C02-BC64-F3A1D2C33D4B}" destId="{C1F9B498-5B31-4365-88AA-5FB1F41517CD}" srcOrd="5" destOrd="0" parTransId="{03AC5005-8A38-46A3-8535-A66F47853CAF}" sibTransId="{FB3B3F60-310D-4C6B-A05C-BD33A3627CE8}"/>
    <dgm:cxn modelId="{D72A782C-3EBC-4C01-806F-4BC23219FFA5}" srcId="{6140A1FF-67E9-4C02-BC64-F3A1D2C33D4B}" destId="{B6BDB207-6F17-4356-BD17-33D3C7769E43}" srcOrd="0" destOrd="0" parTransId="{77B3CAFF-C156-4955-9291-B685FEA8B128}" sibTransId="{840345B8-8B9C-404C-98AC-12C77CE5E2D9}"/>
    <dgm:cxn modelId="{EC220732-0B39-46D4-8B21-D69F970BDAA1}" srcId="{1FBF17A6-ED3B-44D9-B750-4ACF386F5D47}" destId="{1ADCAFE7-2BA6-44FA-814D-174884743D1F}" srcOrd="0" destOrd="0" parTransId="{4B1FCEC9-0E53-47B9-A763-CFDC09129998}" sibTransId="{3F09F83A-7B23-480C-8977-8F84A5569196}"/>
    <dgm:cxn modelId="{441F4136-EC92-4589-988B-6A9B13443D81}" srcId="{48D61608-FDC0-4368-BE14-F3AAE6ED56F2}" destId="{1D21903C-C835-4B48-A8C7-339C4FF7A194}" srcOrd="2" destOrd="0" parTransId="{4E036DE7-283C-4A8E-AEB0-C64762FED707}" sibTransId="{0A6831B6-9844-4424-9626-28119F6F7C60}"/>
    <dgm:cxn modelId="{7159F537-6C4C-419B-A1EB-582E08E18E9B}" type="presOf" srcId="{9F19E68C-5854-410B-AD88-BA61DBD90AF1}" destId="{EE808BBF-4C4F-458F-906E-6E3A116EF899}" srcOrd="0" destOrd="3" presId="urn:microsoft.com/office/officeart/2005/8/layout/hList1"/>
    <dgm:cxn modelId="{07FE1D39-AD26-48DC-BB70-4D206ED8C84D}" type="presOf" srcId="{69701208-5017-4467-BEB3-FEB11FE0197F}" destId="{AB4963A6-6367-4ABA-9FA6-DBB49575AEB9}" srcOrd="0" destOrd="3" presId="urn:microsoft.com/office/officeart/2005/8/layout/hList1"/>
    <dgm:cxn modelId="{9C7E343B-881B-4B6A-B687-AA9468EDDB23}" type="presOf" srcId="{1D21903C-C835-4B48-A8C7-339C4FF7A194}" destId="{EE808BBF-4C4F-458F-906E-6E3A116EF899}" srcOrd="0" destOrd="7" presId="urn:microsoft.com/office/officeart/2005/8/layout/hList1"/>
    <dgm:cxn modelId="{E26BB15F-A2DD-4FFC-81CD-DA05F58117B4}" type="presOf" srcId="{CA4D4197-B57E-4B14-9475-9B14F94027B1}" destId="{AB4963A6-6367-4ABA-9FA6-DBB49575AEB9}" srcOrd="0" destOrd="0" presId="urn:microsoft.com/office/officeart/2005/8/layout/hList1"/>
    <dgm:cxn modelId="{281A6963-F17E-449B-8353-AAE389DAFBF8}" type="presOf" srcId="{8B98B7A8-8128-479F-B6B9-014DEEF2DE57}" destId="{AB4963A6-6367-4ABA-9FA6-DBB49575AEB9}" srcOrd="0" destOrd="8" presId="urn:microsoft.com/office/officeart/2005/8/layout/hList1"/>
    <dgm:cxn modelId="{9FE2C065-69AF-4041-AA13-FE9B206AFB7C}" type="presOf" srcId="{48D61608-FDC0-4368-BE14-F3AAE6ED56F2}" destId="{EE808BBF-4C4F-458F-906E-6E3A116EF899}" srcOrd="0" destOrd="4" presId="urn:microsoft.com/office/officeart/2005/8/layout/hList1"/>
    <dgm:cxn modelId="{81B83A69-0F24-4D74-AF41-D73A2FE2DA5A}" type="presOf" srcId="{11511E5B-2FE6-457E-B661-5201A97EE45F}" destId="{AB4963A6-6367-4ABA-9FA6-DBB49575AEB9}" srcOrd="0" destOrd="6" presId="urn:microsoft.com/office/officeart/2005/8/layout/hList1"/>
    <dgm:cxn modelId="{AA5B6C69-7181-4C30-9D32-707A63087BD3}" type="presOf" srcId="{EE9D865F-9EAE-4002-9A04-FF285EFA8FFD}" destId="{EE808BBF-4C4F-458F-906E-6E3A116EF899}" srcOrd="0" destOrd="6" presId="urn:microsoft.com/office/officeart/2005/8/layout/hList1"/>
    <dgm:cxn modelId="{DDD97A4B-7904-4F49-A03F-BF363F6B784F}" type="presOf" srcId="{1ADCAFE7-2BA6-44FA-814D-174884743D1F}" destId="{EE808BBF-4C4F-458F-906E-6E3A116EF899}" srcOrd="0" destOrd="0" presId="urn:microsoft.com/office/officeart/2005/8/layout/hList1"/>
    <dgm:cxn modelId="{D7182971-4E2E-49ED-A0D5-197C678881F3}" srcId="{6140A1FF-67E9-4C02-BC64-F3A1D2C33D4B}" destId="{8B98B7A8-8128-479F-B6B9-014DEEF2DE57}" srcOrd="3" destOrd="0" parTransId="{DDBC320F-2738-449E-A428-6E5CBDEACCD2}" sibTransId="{294F7752-933E-4065-9D69-39F5DFB50812}"/>
    <dgm:cxn modelId="{3D275072-0FE1-4DF9-9894-69DAC7398C0B}" type="presOf" srcId="{1FBF17A6-ED3B-44D9-B750-4ACF386F5D47}" destId="{2DD4E8E4-D05A-431D-8032-66D6B9096BBB}" srcOrd="0" destOrd="0" presId="urn:microsoft.com/office/officeart/2005/8/layout/hList1"/>
    <dgm:cxn modelId="{D5730475-E7EA-4CB6-B7F9-E338F1BF240E}" type="presOf" srcId="{6140A1FF-67E9-4C02-BC64-F3A1D2C33D4B}" destId="{AB4963A6-6367-4ABA-9FA6-DBB49575AEB9}" srcOrd="0" destOrd="4" presId="urn:microsoft.com/office/officeart/2005/8/layout/hList1"/>
    <dgm:cxn modelId="{2E63F588-9AF4-48E1-91E2-55535ACC3875}" srcId="{4B0A216B-2972-4F48-9D24-92DD32946FFC}" destId="{6385F6C3-F549-4EF7-8A7B-E908A426392C}" srcOrd="0" destOrd="0" parTransId="{2725B19A-FB67-4314-8A64-EB1A85D185B0}" sibTransId="{561941E0-22B3-4A19-A232-621491305F9F}"/>
    <dgm:cxn modelId="{8899738B-FB87-456C-AFCC-E6336F153A05}" type="presOf" srcId="{B6BDB207-6F17-4356-BD17-33D3C7769E43}" destId="{AB4963A6-6367-4ABA-9FA6-DBB49575AEB9}" srcOrd="0" destOrd="5" presId="urn:microsoft.com/office/officeart/2005/8/layout/hList1"/>
    <dgm:cxn modelId="{D0787E93-59A4-42F4-B623-1EE07C1D1B63}" srcId="{6385F6C3-F549-4EF7-8A7B-E908A426392C}" destId="{521E6C39-7EF3-4C0D-8E1A-4C2B00C81BA8}" srcOrd="1" destOrd="0" parTransId="{5DCB1E01-263A-4B38-8591-8B2A775B560C}" sibTransId="{A7404071-901A-462E-852A-86ED4310D630}"/>
    <dgm:cxn modelId="{52ECF895-1D1B-4F80-860D-88609A4A75B0}" type="presOf" srcId="{4B0A216B-2972-4F48-9D24-92DD32946FFC}" destId="{5945574A-881D-4B9E-AFDE-A15CF6DBC89C}" srcOrd="0" destOrd="0" presId="urn:microsoft.com/office/officeart/2005/8/layout/hList1"/>
    <dgm:cxn modelId="{846596A1-A4C5-4254-A152-D049649F6EAF}" type="presOf" srcId="{2E3630CB-02A1-4A7A-BCB3-FA8BAD597F8B}" destId="{AB4963A6-6367-4ABA-9FA6-DBB49575AEB9}" srcOrd="0" destOrd="2" presId="urn:microsoft.com/office/officeart/2005/8/layout/hList1"/>
    <dgm:cxn modelId="{6CA56FA4-2C4D-47C6-BB92-BBA3CF860802}" srcId="{6140A1FF-67E9-4C02-BC64-F3A1D2C33D4B}" destId="{11511E5B-2FE6-457E-B661-5201A97EE45F}" srcOrd="1" destOrd="0" parTransId="{299070FB-A3DF-4B4A-B5FC-1AE44F044DE1}" sibTransId="{69C3C875-77E2-4719-9E1C-85DCF98DD30C}"/>
    <dgm:cxn modelId="{5B5F04A7-355B-459C-B1B9-6C2A4C52C850}" type="presOf" srcId="{BB4C5FF7-392D-4FB8-966C-ED83AD939EB8}" destId="{EE808BBF-4C4F-458F-906E-6E3A116EF899}" srcOrd="0" destOrd="5" presId="urn:microsoft.com/office/officeart/2005/8/layout/hList1"/>
    <dgm:cxn modelId="{52952FD1-91A6-4DFC-A12D-69274EBF721C}" type="presOf" srcId="{E11660E2-BFEB-4B44-ACA3-C70ED4503F76}" destId="{EE808BBF-4C4F-458F-906E-6E3A116EF899}" srcOrd="0" destOrd="8" presId="urn:microsoft.com/office/officeart/2005/8/layout/hList1"/>
    <dgm:cxn modelId="{3133E4D4-AFD2-4A8E-B8E2-EECB2190C8CD}" srcId="{6140A1FF-67E9-4C02-BC64-F3A1D2C33D4B}" destId="{15D05B4C-49BB-4798-81E8-EFB3B6100E3C}" srcOrd="2" destOrd="0" parTransId="{EB7F12B0-90EF-4D7D-8472-0CF20BE4150E}" sibTransId="{8F143D40-356B-4ACD-97B1-6007E193C1FE}"/>
    <dgm:cxn modelId="{F2732FD7-45AF-4C09-BCE2-38A8DF5C000B}" type="presOf" srcId="{15D05B4C-49BB-4798-81E8-EFB3B6100E3C}" destId="{AB4963A6-6367-4ABA-9FA6-DBB49575AEB9}" srcOrd="0" destOrd="7" presId="urn:microsoft.com/office/officeart/2005/8/layout/hList1"/>
    <dgm:cxn modelId="{58F329DB-473D-41E8-8CE6-CB6937623DBC}" srcId="{1FBF17A6-ED3B-44D9-B750-4ACF386F5D47}" destId="{15F7BEE5-5BFC-448C-ADE7-02DC7A0B1FD3}" srcOrd="1" destOrd="0" parTransId="{7367B41F-D272-459D-A805-70D753C601CF}" sibTransId="{7F68280A-0E04-4FFF-AD8B-9D50D197ADC2}"/>
    <dgm:cxn modelId="{245BB0DE-847D-4F38-B300-696E4677115E}" type="presOf" srcId="{15F7BEE5-5BFC-448C-ADE7-02DC7A0B1FD3}" destId="{EE808BBF-4C4F-458F-906E-6E3A116EF899}" srcOrd="0" destOrd="1" presId="urn:microsoft.com/office/officeart/2005/8/layout/hList1"/>
    <dgm:cxn modelId="{858FEFDE-47B0-43F8-934F-77818B63F571}" type="presOf" srcId="{521E6C39-7EF3-4C0D-8E1A-4C2B00C81BA8}" destId="{AB4963A6-6367-4ABA-9FA6-DBB49575AEB9}" srcOrd="0" destOrd="1" presId="urn:microsoft.com/office/officeart/2005/8/layout/hList1"/>
    <dgm:cxn modelId="{8FFFDDE8-C80D-47EF-B18A-2201BC355F44}" srcId="{1FBF17A6-ED3B-44D9-B750-4ACF386F5D47}" destId="{9F19E68C-5854-410B-AD88-BA61DBD90AF1}" srcOrd="3" destOrd="0" parTransId="{6B9C5946-43E2-411D-9A89-ACFF8FCA994F}" sibTransId="{8ED64AFB-FBC5-4724-8CC1-7551FE9C0AD0}"/>
    <dgm:cxn modelId="{2C4021EA-DC4E-453F-9017-1A5822D8347C}" srcId="{48D61608-FDC0-4368-BE14-F3AAE6ED56F2}" destId="{BB4C5FF7-392D-4FB8-966C-ED83AD939EB8}" srcOrd="0" destOrd="0" parTransId="{F72ADA3F-38FC-4FC0-8B14-0E744B4517CD}" sibTransId="{0CDBC1EA-FE7F-4B0B-96C2-06E2DCAE09D1}"/>
    <dgm:cxn modelId="{D62166ED-7B8C-4C7D-922F-BB92E8154A3D}" srcId="{6385F6C3-F549-4EF7-8A7B-E908A426392C}" destId="{6140A1FF-67E9-4C02-BC64-F3A1D2C33D4B}" srcOrd="4" destOrd="0" parTransId="{B40B239F-B1DC-45AB-9A95-94344A8A4940}" sibTransId="{8852912C-C606-486D-B8A1-A454459C0102}"/>
    <dgm:cxn modelId="{FB9FBEF3-CFB5-4FB2-87F9-63F452FF6B8C}" srcId="{6140A1FF-67E9-4C02-BC64-F3A1D2C33D4B}" destId="{668BCFFA-A162-4B36-A62D-A75FDDB3B0F0}" srcOrd="4" destOrd="0" parTransId="{5CD795E6-52F8-4CA7-8A74-6FA7B41CDFE8}" sibTransId="{3355E8A7-D166-4033-B1EC-50AEE3E00AC4}"/>
    <dgm:cxn modelId="{D9EACEF3-184F-4E33-A071-2D9848A50E65}" srcId="{1FBF17A6-ED3B-44D9-B750-4ACF386F5D47}" destId="{ABA2FDBC-9780-4A7E-910F-2030CFFE37B7}" srcOrd="2" destOrd="0" parTransId="{2B7DFFF5-F993-431D-BA43-AAB41A8C4960}" sibTransId="{8FC81018-85CC-4BDC-B708-E424EEFBDA7B}"/>
    <dgm:cxn modelId="{7E1C69F6-2608-4579-AC18-26B46E04BB10}" srcId="{1FBF17A6-ED3B-44D9-B750-4ACF386F5D47}" destId="{2BF884DC-B334-410A-ADDB-0258B9D6467C}" srcOrd="5" destOrd="0" parTransId="{807A5BCE-3AE7-4271-A857-518140F12028}" sibTransId="{D1C5EA4B-09B6-4B22-96A2-A2F20D45224B}"/>
    <dgm:cxn modelId="{A4B2A2FF-2980-45E0-B7EC-C5F8C7955E5C}" type="presOf" srcId="{6385F6C3-F549-4EF7-8A7B-E908A426392C}" destId="{759C6E91-7722-4B40-A489-C46292773F22}" srcOrd="0" destOrd="0" presId="urn:microsoft.com/office/officeart/2005/8/layout/hList1"/>
    <dgm:cxn modelId="{9A0CB2C4-A478-4F20-AB5D-234F55159F49}" type="presParOf" srcId="{5945574A-881D-4B9E-AFDE-A15CF6DBC89C}" destId="{8C1C2A8F-339D-4C5D-82BD-1A7EE019E1A8}" srcOrd="0" destOrd="0" presId="urn:microsoft.com/office/officeart/2005/8/layout/hList1"/>
    <dgm:cxn modelId="{A5DD51BC-78E2-4967-8A84-94F086DA3C78}" type="presParOf" srcId="{8C1C2A8F-339D-4C5D-82BD-1A7EE019E1A8}" destId="{759C6E91-7722-4B40-A489-C46292773F22}" srcOrd="0" destOrd="0" presId="urn:microsoft.com/office/officeart/2005/8/layout/hList1"/>
    <dgm:cxn modelId="{0ACFD5C4-92E3-438C-9EA6-F95E2A8D768B}" type="presParOf" srcId="{8C1C2A8F-339D-4C5D-82BD-1A7EE019E1A8}" destId="{AB4963A6-6367-4ABA-9FA6-DBB49575AEB9}" srcOrd="1" destOrd="0" presId="urn:microsoft.com/office/officeart/2005/8/layout/hList1"/>
    <dgm:cxn modelId="{DDA0F970-30C1-4E25-929E-63C316C90C14}" type="presParOf" srcId="{5945574A-881D-4B9E-AFDE-A15CF6DBC89C}" destId="{E1AB252A-C609-46FF-BEF6-28745779CE94}" srcOrd="1" destOrd="0" presId="urn:microsoft.com/office/officeart/2005/8/layout/hList1"/>
    <dgm:cxn modelId="{F09FB1CD-F401-4659-BD27-7E14477FDFE0}" type="presParOf" srcId="{5945574A-881D-4B9E-AFDE-A15CF6DBC89C}" destId="{42ABAE27-2B5A-4597-ABF2-0CAA29FE855E}" srcOrd="2" destOrd="0" presId="urn:microsoft.com/office/officeart/2005/8/layout/hList1"/>
    <dgm:cxn modelId="{2493E76C-1801-4ED5-A588-DDF08E7A8772}" type="presParOf" srcId="{42ABAE27-2B5A-4597-ABF2-0CAA29FE855E}" destId="{2DD4E8E4-D05A-431D-8032-66D6B9096BBB}" srcOrd="0" destOrd="0" presId="urn:microsoft.com/office/officeart/2005/8/layout/hList1"/>
    <dgm:cxn modelId="{3849DD2C-B812-4BBD-85F7-578E601D651B}" type="presParOf" srcId="{42ABAE27-2B5A-4597-ABF2-0CAA29FE855E}" destId="{EE808BBF-4C4F-458F-906E-6E3A116EF89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C6E91-7722-4B40-A489-C46292773F22}">
      <dsp:nvSpPr>
        <dsp:cNvPr id="0" name=""/>
        <dsp:cNvSpPr/>
      </dsp:nvSpPr>
      <dsp:spPr>
        <a:xfrm>
          <a:off x="3500"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Pre-lab</a:t>
          </a:r>
          <a:endParaRPr lang="en-US" sz="5700" kern="1200">
            <a:solidFill>
              <a:schemeClr val="tx1"/>
            </a:solidFill>
          </a:endParaRPr>
        </a:p>
      </dsp:txBody>
      <dsp:txXfrm>
        <a:off x="3500" y="214808"/>
        <a:ext cx="3413359" cy="1365343"/>
      </dsp:txXfrm>
    </dsp:sp>
    <dsp:sp modelId="{AB4963A6-6367-4ABA-9FA6-DBB49575AEB9}">
      <dsp:nvSpPr>
        <dsp:cNvPr id="0" name=""/>
        <dsp:cNvSpPr/>
      </dsp:nvSpPr>
      <dsp:spPr>
        <a:xfrm>
          <a:off x="3500"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a:t>
          </a:r>
          <a:r>
            <a:rPr lang="nb-NO" sz="1400" b="0" i="0" kern="1200" err="1"/>
            <a:t>VirtualBox</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Cisco 9800-CL</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a:t>
          </a:r>
          <a:r>
            <a:rPr lang="nb-NO" sz="1400" b="0" i="0" kern="1200" err="1"/>
            <a:t>Ubuntu</a:t>
          </a:r>
          <a:r>
            <a:rPr lang="nb-NO" sz="1400" b="0" i="0" kern="1200"/>
            <a:t> Server w/</a:t>
          </a:r>
          <a:r>
            <a:rPr lang="nb-NO" sz="1400" b="0" i="0" kern="1200" err="1"/>
            <a:t>Docker</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Postman</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a:t>
          </a:r>
          <a:r>
            <a:rPr lang="nb-NO" sz="1400" b="0" i="0" kern="1200" err="1"/>
            <a:t>VS</a:t>
          </a:r>
          <a:r>
            <a:rPr lang="nb-NO" sz="1400" b="0" i="0" kern="1200"/>
            <a:t> Code</a:t>
          </a:r>
          <a:endParaRPr lang="en-US" sz="1400" kern="1200"/>
        </a:p>
      </dsp:txBody>
      <dsp:txXfrm>
        <a:off x="3500" y="1580151"/>
        <a:ext cx="3413359" cy="2503439"/>
      </dsp:txXfrm>
    </dsp:sp>
    <dsp:sp modelId="{2DD4E8E4-D05A-431D-8032-66D6B9096BBB}">
      <dsp:nvSpPr>
        <dsp:cNvPr id="0" name=""/>
        <dsp:cNvSpPr/>
      </dsp:nvSpPr>
      <dsp:spPr>
        <a:xfrm>
          <a:off x="3894730"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Day 1</a:t>
          </a:r>
          <a:endParaRPr lang="en-US" sz="5700" kern="1200">
            <a:solidFill>
              <a:schemeClr val="tx1"/>
            </a:solidFill>
          </a:endParaRPr>
        </a:p>
      </dsp:txBody>
      <dsp:txXfrm>
        <a:off x="3894730" y="214808"/>
        <a:ext cx="3413359" cy="1365343"/>
      </dsp:txXfrm>
    </dsp:sp>
    <dsp:sp modelId="{EE808BBF-4C4F-458F-906E-6E3A116EF899}">
      <dsp:nvSpPr>
        <dsp:cNvPr id="0" name=""/>
        <dsp:cNvSpPr/>
      </dsp:nvSpPr>
      <dsp:spPr>
        <a:xfrm>
          <a:off x="3894730"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Finish the pre-lab tasks</a:t>
          </a:r>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dirty="0" err="1"/>
            <a:t>Get</a:t>
          </a:r>
          <a:r>
            <a:rPr lang="nb-NO" sz="1400" b="0" i="0" kern="1200" dirty="0"/>
            <a:t> to </a:t>
          </a:r>
          <a:r>
            <a:rPr lang="nb-NO" sz="1400" b="0" i="0" kern="1200" dirty="0" err="1"/>
            <a:t>know</a:t>
          </a:r>
          <a:r>
            <a:rPr lang="nb-NO" sz="1400" b="0" i="0" kern="1200" dirty="0"/>
            <a:t> </a:t>
          </a:r>
          <a:r>
            <a:rPr lang="nb-NO" sz="1400" b="0" i="0" kern="1200" dirty="0" err="1"/>
            <a:t>the</a:t>
          </a:r>
          <a:r>
            <a:rPr lang="nb-NO" sz="1400" b="0" i="0" kern="1200" dirty="0"/>
            <a:t> lab </a:t>
          </a:r>
          <a:r>
            <a:rPr lang="nb-NO" sz="1400" b="0" i="0" kern="1200" dirty="0" err="1"/>
            <a:t>environment</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Configure your AP</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Connect VS Code to Ubuntu</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Install and explore Ansible</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Explore Python automation</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Install and explore YANG Suite</a:t>
          </a:r>
          <a:endParaRPr lang="nb-NO"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Explore Postman</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Install and explore Grafana</a:t>
          </a:r>
        </a:p>
        <a:p>
          <a:pPr marL="114300" lvl="1" indent="-114300" algn="l" defTabSz="622300">
            <a:lnSpc>
              <a:spcPct val="90000"/>
            </a:lnSpc>
            <a:spcBef>
              <a:spcPct val="0"/>
            </a:spcBef>
            <a:spcAft>
              <a:spcPct val="15000"/>
            </a:spcAft>
            <a:buFont typeface="Arial" panose="020B0604020202020204" pitchFamily="34" charset="0"/>
            <a:buChar char="•"/>
          </a:pPr>
          <a:endParaRPr lang="en-US" sz="1400" kern="1200" dirty="0"/>
        </a:p>
      </dsp:txBody>
      <dsp:txXfrm>
        <a:off x="3894730" y="1580151"/>
        <a:ext cx="3413359" cy="2503439"/>
      </dsp:txXfrm>
    </dsp:sp>
    <dsp:sp modelId="{EBF2AC56-6931-4259-8008-6B6FED0C999B}">
      <dsp:nvSpPr>
        <dsp:cNvPr id="0" name=""/>
        <dsp:cNvSpPr/>
      </dsp:nvSpPr>
      <dsp:spPr>
        <a:xfrm>
          <a:off x="7789461"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Day 2</a:t>
          </a:r>
          <a:endParaRPr lang="en-US" sz="5700" kern="1200">
            <a:solidFill>
              <a:schemeClr val="tx1"/>
            </a:solidFill>
          </a:endParaRPr>
        </a:p>
      </dsp:txBody>
      <dsp:txXfrm>
        <a:off x="7789461" y="214808"/>
        <a:ext cx="3413359" cy="1365343"/>
      </dsp:txXfrm>
    </dsp:sp>
    <dsp:sp modelId="{58C412B4-D560-4343-BC42-1CCCC6E64B50}">
      <dsp:nvSpPr>
        <dsp:cNvPr id="0" name=""/>
        <dsp:cNvSpPr/>
      </dsp:nvSpPr>
      <dsp:spPr>
        <a:xfrm>
          <a:off x="7785960"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nb-NO" sz="1400" b="0" i="0" kern="1200"/>
            <a:t>In-</a:t>
          </a:r>
          <a:r>
            <a:rPr lang="nb-NO" sz="1400" b="0" i="0" kern="1200" err="1"/>
            <a:t>depth</a:t>
          </a:r>
          <a:r>
            <a:rPr lang="nb-NO" sz="1400" b="0" i="0" kern="1200"/>
            <a:t> </a:t>
          </a:r>
          <a:r>
            <a:rPr lang="nb-NO" sz="1400" b="0" i="0" kern="1200" err="1"/>
            <a:t>explore</a:t>
          </a:r>
          <a:r>
            <a:rPr lang="nb-NO" sz="1400" b="0" i="0" kern="1200"/>
            <a:t> a </a:t>
          </a:r>
          <a:r>
            <a:rPr lang="nb-NO" sz="1400" b="0" i="0" kern="1200" err="1"/>
            <a:t>topic</a:t>
          </a:r>
          <a:r>
            <a:rPr lang="nb-NO" sz="1400" b="0" i="0" kern="1200"/>
            <a:t> </a:t>
          </a:r>
          <a:r>
            <a:rPr lang="nb-NO" sz="1400" b="0" i="0" kern="1200" err="1"/>
            <a:t>of</a:t>
          </a:r>
          <a:r>
            <a:rPr lang="nb-NO" sz="1400" b="0" i="0" kern="1200"/>
            <a:t> </a:t>
          </a:r>
          <a:r>
            <a:rPr lang="nb-NO" sz="1400" b="0" i="0" kern="1200" err="1"/>
            <a:t>choice</a:t>
          </a:r>
          <a:endParaRPr lang="en-US" sz="1400" kern="1200"/>
        </a:p>
        <a:p>
          <a:pPr marL="228600" lvl="2" indent="-114300" algn="l" defTabSz="622300">
            <a:lnSpc>
              <a:spcPct val="90000"/>
            </a:lnSpc>
            <a:spcBef>
              <a:spcPct val="0"/>
            </a:spcBef>
            <a:spcAft>
              <a:spcPct val="15000"/>
            </a:spcAft>
            <a:buChar char="•"/>
          </a:pPr>
          <a:r>
            <a:rPr lang="en-US" sz="1400" kern="1200"/>
            <a:t>Grafana / TIG-stack</a:t>
          </a:r>
        </a:p>
        <a:p>
          <a:pPr marL="228600" lvl="2" indent="-114300" algn="l" defTabSz="622300">
            <a:lnSpc>
              <a:spcPct val="90000"/>
            </a:lnSpc>
            <a:spcBef>
              <a:spcPct val="0"/>
            </a:spcBef>
            <a:spcAft>
              <a:spcPct val="15000"/>
            </a:spcAft>
            <a:buChar char="•"/>
          </a:pPr>
          <a:r>
            <a:rPr lang="en-US" sz="1400" kern="1200"/>
            <a:t>Grafana Cloud</a:t>
          </a:r>
        </a:p>
        <a:p>
          <a:pPr marL="228600" lvl="2" indent="-114300" algn="l" defTabSz="622300">
            <a:lnSpc>
              <a:spcPct val="90000"/>
            </a:lnSpc>
            <a:spcBef>
              <a:spcPct val="0"/>
            </a:spcBef>
            <a:spcAft>
              <a:spcPct val="15000"/>
            </a:spcAft>
            <a:buChar char="•"/>
          </a:pPr>
          <a:r>
            <a:rPr lang="en-US" sz="1400" kern="1200"/>
            <a:t>Ansible</a:t>
          </a:r>
        </a:p>
        <a:p>
          <a:pPr marL="228600" lvl="2" indent="-114300" algn="l" defTabSz="622300">
            <a:lnSpc>
              <a:spcPct val="90000"/>
            </a:lnSpc>
            <a:spcBef>
              <a:spcPct val="0"/>
            </a:spcBef>
            <a:spcAft>
              <a:spcPct val="15000"/>
            </a:spcAft>
            <a:buChar char="•"/>
          </a:pPr>
          <a:r>
            <a:rPr lang="en-US" sz="1400" kern="1200"/>
            <a:t>Python</a:t>
          </a:r>
        </a:p>
        <a:p>
          <a:pPr marL="228600" lvl="2" indent="-114300" algn="l" defTabSz="622300">
            <a:lnSpc>
              <a:spcPct val="90000"/>
            </a:lnSpc>
            <a:spcBef>
              <a:spcPct val="0"/>
            </a:spcBef>
            <a:spcAft>
              <a:spcPct val="15000"/>
            </a:spcAft>
            <a:buChar char="•"/>
          </a:pPr>
          <a:r>
            <a:rPr lang="en-US" sz="1400" kern="1200"/>
            <a:t>Other vendors (MIST? Meraki?)</a:t>
          </a:r>
        </a:p>
      </dsp:txBody>
      <dsp:txXfrm>
        <a:off x="7785960" y="1580151"/>
        <a:ext cx="3413359" cy="2503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C6E91-7722-4B40-A489-C46292773F22}">
      <dsp:nvSpPr>
        <dsp:cNvPr id="0" name=""/>
        <dsp:cNvSpPr/>
      </dsp:nvSpPr>
      <dsp:spPr>
        <a:xfrm>
          <a:off x="3500" y="3246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369824" tIns="211328" rIns="369824" bIns="211328" numCol="1" spcCol="1270" anchor="ctr" anchorCtr="0">
          <a:noAutofit/>
        </a:bodyPr>
        <a:lstStyle/>
        <a:p>
          <a:pPr marL="0" lvl="0" indent="0" algn="ctr" defTabSz="2311400">
            <a:lnSpc>
              <a:spcPct val="90000"/>
            </a:lnSpc>
            <a:spcBef>
              <a:spcPct val="0"/>
            </a:spcBef>
            <a:spcAft>
              <a:spcPct val="35000"/>
            </a:spcAft>
            <a:buNone/>
          </a:pPr>
          <a:r>
            <a:rPr lang="nb-NO" sz="5200" kern="1200">
              <a:solidFill>
                <a:schemeClr val="tx1"/>
              </a:solidFill>
            </a:rPr>
            <a:t>Ansible</a:t>
          </a:r>
          <a:endParaRPr lang="en-US" sz="5200" kern="1200">
            <a:solidFill>
              <a:schemeClr val="tx1"/>
            </a:solidFill>
          </a:endParaRPr>
        </a:p>
      </dsp:txBody>
      <dsp:txXfrm>
        <a:off x="3500" y="324608"/>
        <a:ext cx="3413359" cy="1365343"/>
      </dsp:txXfrm>
    </dsp:sp>
    <dsp:sp modelId="{AB4963A6-6367-4ABA-9FA6-DBB49575AEB9}">
      <dsp:nvSpPr>
        <dsp:cNvPr id="0" name=""/>
        <dsp:cNvSpPr/>
      </dsp:nvSpPr>
      <dsp:spPr>
        <a:xfrm>
          <a:off x="3500" y="1689951"/>
          <a:ext cx="3413359" cy="2283840"/>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Run a CLI command</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CLI configuration</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Using Jinja2 templates</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Using RESTCONF</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Write your own module</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RESTCONF + own module</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Organizing projects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 more to come</a:t>
          </a:r>
        </a:p>
      </dsp:txBody>
      <dsp:txXfrm>
        <a:off x="3500" y="1689951"/>
        <a:ext cx="3413359" cy="2283840"/>
      </dsp:txXfrm>
    </dsp:sp>
    <dsp:sp modelId="{2DD4E8E4-D05A-431D-8032-66D6B9096BBB}">
      <dsp:nvSpPr>
        <dsp:cNvPr id="0" name=""/>
        <dsp:cNvSpPr/>
      </dsp:nvSpPr>
      <dsp:spPr>
        <a:xfrm>
          <a:off x="3894730" y="3246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369824" tIns="211328" rIns="369824" bIns="211328" numCol="1" spcCol="1270" anchor="ctr" anchorCtr="0">
          <a:noAutofit/>
        </a:bodyPr>
        <a:lstStyle/>
        <a:p>
          <a:pPr marL="0" lvl="0" indent="0" algn="ctr" defTabSz="2311400">
            <a:lnSpc>
              <a:spcPct val="90000"/>
            </a:lnSpc>
            <a:spcBef>
              <a:spcPct val="0"/>
            </a:spcBef>
            <a:spcAft>
              <a:spcPct val="35000"/>
            </a:spcAft>
            <a:buNone/>
          </a:pPr>
          <a:r>
            <a:rPr lang="nb-NO" sz="5200" kern="1200">
              <a:solidFill>
                <a:schemeClr val="tx1"/>
              </a:solidFill>
            </a:rPr>
            <a:t>Python</a:t>
          </a:r>
          <a:endParaRPr lang="en-US" sz="5200" kern="1200">
            <a:solidFill>
              <a:schemeClr val="tx1"/>
            </a:solidFill>
          </a:endParaRPr>
        </a:p>
      </dsp:txBody>
      <dsp:txXfrm>
        <a:off x="3894730" y="324608"/>
        <a:ext cx="3413359" cy="1365343"/>
      </dsp:txXfrm>
    </dsp:sp>
    <dsp:sp modelId="{EE808BBF-4C4F-458F-906E-6E3A116EF899}">
      <dsp:nvSpPr>
        <dsp:cNvPr id="0" name=""/>
        <dsp:cNvSpPr/>
      </dsp:nvSpPr>
      <dsp:spPr>
        <a:xfrm>
          <a:off x="3894730" y="1689951"/>
          <a:ext cx="3413359" cy="2283840"/>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a:t>Using Netmiko</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Using RESTCONF</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Get metrics, draw a graph</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Working with AI companions</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Using .env files</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Nornir automation framework</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More Nornir</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 more to come</a:t>
          </a:r>
          <a:endParaRPr lang="en-US" sz="1400" kern="1200" dirty="0"/>
        </a:p>
      </dsp:txBody>
      <dsp:txXfrm>
        <a:off x="3894730" y="1689951"/>
        <a:ext cx="3413359" cy="2283840"/>
      </dsp:txXfrm>
    </dsp:sp>
    <dsp:sp modelId="{EBF2AC56-6931-4259-8008-6B6FED0C999B}">
      <dsp:nvSpPr>
        <dsp:cNvPr id="0" name=""/>
        <dsp:cNvSpPr/>
      </dsp:nvSpPr>
      <dsp:spPr>
        <a:xfrm>
          <a:off x="7789461" y="3246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369824" tIns="211328" rIns="369824" bIns="211328" numCol="1" spcCol="1270" anchor="ctr" anchorCtr="0">
          <a:noAutofit/>
        </a:bodyPr>
        <a:lstStyle/>
        <a:p>
          <a:pPr marL="0" lvl="0" indent="0" algn="ctr" defTabSz="2311400">
            <a:lnSpc>
              <a:spcPct val="90000"/>
            </a:lnSpc>
            <a:spcBef>
              <a:spcPct val="0"/>
            </a:spcBef>
            <a:spcAft>
              <a:spcPct val="35000"/>
            </a:spcAft>
            <a:buNone/>
          </a:pPr>
          <a:r>
            <a:rPr lang="nb-NO" sz="5200" kern="1200">
              <a:solidFill>
                <a:schemeClr val="tx1"/>
              </a:solidFill>
            </a:rPr>
            <a:t>Grafana</a:t>
          </a:r>
          <a:endParaRPr lang="en-US" sz="5200" kern="1200">
            <a:solidFill>
              <a:schemeClr val="tx1"/>
            </a:solidFill>
          </a:endParaRPr>
        </a:p>
      </dsp:txBody>
      <dsp:txXfrm>
        <a:off x="7789461" y="324608"/>
        <a:ext cx="3413359" cy="1365343"/>
      </dsp:txXfrm>
    </dsp:sp>
    <dsp:sp modelId="{58C412B4-D560-4343-BC42-1CCCC6E64B50}">
      <dsp:nvSpPr>
        <dsp:cNvPr id="0" name=""/>
        <dsp:cNvSpPr/>
      </dsp:nvSpPr>
      <dsp:spPr>
        <a:xfrm>
          <a:off x="7785960" y="1689951"/>
          <a:ext cx="3413359" cy="2283840"/>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a:t>Working with syslog</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Finish building your own TIG stack from day 1</a:t>
          </a:r>
          <a:endParaRPr lang="nb-NO"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kern="1200"/>
            <a:t>Extended C9800 dashboard</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a:t>… building more</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a:t>… and improving even more</a:t>
          </a:r>
        </a:p>
        <a:p>
          <a:pPr marL="114300" lvl="1" indent="-114300" algn="l" defTabSz="622300">
            <a:lnSpc>
              <a:spcPct val="90000"/>
            </a:lnSpc>
            <a:spcBef>
              <a:spcPct val="0"/>
            </a:spcBef>
            <a:spcAft>
              <a:spcPct val="15000"/>
            </a:spcAft>
            <a:buFont typeface="Arial" panose="020B0604020202020204" pitchFamily="34" charset="0"/>
            <a:buChar char="•"/>
          </a:pPr>
          <a:endParaRPr lang="nb-NO" sz="1400" kern="1200"/>
        </a:p>
      </dsp:txBody>
      <dsp:txXfrm>
        <a:off x="7785960" y="1689951"/>
        <a:ext cx="3413359" cy="22838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C6E91-7722-4B40-A489-C46292773F22}">
      <dsp:nvSpPr>
        <dsp:cNvPr id="0" name=""/>
        <dsp:cNvSpPr/>
      </dsp:nvSpPr>
      <dsp:spPr>
        <a:xfrm>
          <a:off x="2" y="236607"/>
          <a:ext cx="5234911" cy="8609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nb-NO" sz="3800" kern="1200">
              <a:solidFill>
                <a:schemeClr val="tx1"/>
              </a:solidFill>
            </a:rPr>
            <a:t>Type 1</a:t>
          </a:r>
          <a:endParaRPr lang="en-US" sz="3800" kern="1200">
            <a:solidFill>
              <a:schemeClr val="tx1"/>
            </a:solidFill>
          </a:endParaRPr>
        </a:p>
      </dsp:txBody>
      <dsp:txXfrm>
        <a:off x="2" y="236607"/>
        <a:ext cx="5234911" cy="860943"/>
      </dsp:txXfrm>
    </dsp:sp>
    <dsp:sp modelId="{AB4963A6-6367-4ABA-9FA6-DBB49575AEB9}">
      <dsp:nvSpPr>
        <dsp:cNvPr id="0" name=""/>
        <dsp:cNvSpPr/>
      </dsp:nvSpPr>
      <dsp:spPr>
        <a:xfrm>
          <a:off x="54" y="1072037"/>
          <a:ext cx="5234911" cy="2668140"/>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a:t>Bare-metal (run directly on hardware)</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Superior performance</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For production use</a:t>
          </a:r>
        </a:p>
        <a:p>
          <a:pPr marL="114300" lvl="1" indent="-114300" algn="l" defTabSz="622300">
            <a:lnSpc>
              <a:spcPct val="90000"/>
            </a:lnSpc>
            <a:spcBef>
              <a:spcPct val="0"/>
            </a:spcBef>
            <a:spcAft>
              <a:spcPct val="15000"/>
            </a:spcAft>
            <a:buFont typeface="Arial" panose="020B0604020202020204" pitchFamily="34" charset="0"/>
            <a:buNone/>
          </a:pPr>
          <a:endParaRPr lang="en-US" sz="1400" kern="1200"/>
        </a:p>
        <a:p>
          <a:pPr marL="114300" lvl="1" indent="-114300" algn="l" defTabSz="622300">
            <a:lnSpc>
              <a:spcPct val="90000"/>
            </a:lnSpc>
            <a:spcBef>
              <a:spcPct val="0"/>
            </a:spcBef>
            <a:spcAft>
              <a:spcPct val="15000"/>
            </a:spcAft>
            <a:buFont typeface="Arial" panose="020B0604020202020204" pitchFamily="34" charset="0"/>
            <a:buNone/>
          </a:pPr>
          <a:r>
            <a:rPr lang="en-US" sz="1400" kern="1200"/>
            <a:t>Examples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VMWare ESXi</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Proxmox</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KVM</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Xen</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Nutanix</a:t>
          </a:r>
        </a:p>
        <a:p>
          <a:pPr marL="228600" lvl="2" indent="-114300" algn="l" defTabSz="622300">
            <a:lnSpc>
              <a:spcPct val="90000"/>
            </a:lnSpc>
            <a:spcBef>
              <a:spcPct val="0"/>
            </a:spcBef>
            <a:spcAft>
              <a:spcPct val="15000"/>
            </a:spcAft>
            <a:buFont typeface="Arial" panose="020B0604020202020204" pitchFamily="34" charset="0"/>
            <a:buChar char="•"/>
          </a:pPr>
          <a:endParaRPr lang="en-US" sz="1400" kern="1200"/>
        </a:p>
      </dsp:txBody>
      <dsp:txXfrm>
        <a:off x="54" y="1072037"/>
        <a:ext cx="5234911" cy="2668140"/>
      </dsp:txXfrm>
    </dsp:sp>
    <dsp:sp modelId="{2DD4E8E4-D05A-431D-8032-66D6B9096BBB}">
      <dsp:nvSpPr>
        <dsp:cNvPr id="0" name=""/>
        <dsp:cNvSpPr/>
      </dsp:nvSpPr>
      <dsp:spPr>
        <a:xfrm>
          <a:off x="5967906" y="216774"/>
          <a:ext cx="5234911" cy="847615"/>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270256" tIns="154432" rIns="270256" bIns="154432" numCol="1" spcCol="1270" anchor="ctr" anchorCtr="0">
          <a:noAutofit/>
        </a:bodyPr>
        <a:lstStyle/>
        <a:p>
          <a:pPr marL="0" lvl="0" indent="0" algn="ctr" defTabSz="1689100">
            <a:lnSpc>
              <a:spcPct val="90000"/>
            </a:lnSpc>
            <a:spcBef>
              <a:spcPct val="0"/>
            </a:spcBef>
            <a:spcAft>
              <a:spcPct val="35000"/>
            </a:spcAft>
            <a:buNone/>
          </a:pPr>
          <a:r>
            <a:rPr lang="nb-NO" sz="3800" kern="1200">
              <a:solidFill>
                <a:schemeClr val="tx1"/>
              </a:solidFill>
            </a:rPr>
            <a:t>Type 2</a:t>
          </a:r>
          <a:endParaRPr lang="en-US" sz="3800" kern="1200">
            <a:solidFill>
              <a:schemeClr val="tx1"/>
            </a:solidFill>
          </a:endParaRPr>
        </a:p>
      </dsp:txBody>
      <dsp:txXfrm>
        <a:off x="5967906" y="216774"/>
        <a:ext cx="5234911" cy="847615"/>
      </dsp:txXfrm>
    </dsp:sp>
    <dsp:sp modelId="{EE808BBF-4C4F-458F-906E-6E3A116EF899}">
      <dsp:nvSpPr>
        <dsp:cNvPr id="0" name=""/>
        <dsp:cNvSpPr/>
      </dsp:nvSpPr>
      <dsp:spPr>
        <a:xfrm>
          <a:off x="5967854" y="1062041"/>
          <a:ext cx="5234911" cy="2668140"/>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a:t>On top of another OS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Flexible, can run on your laptop</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a:t>For lab purposes or at least non-24/7</a:t>
          </a:r>
        </a:p>
        <a:p>
          <a:pPr marL="114300" lvl="1" indent="-114300" algn="l" defTabSz="622300">
            <a:lnSpc>
              <a:spcPct val="90000"/>
            </a:lnSpc>
            <a:spcBef>
              <a:spcPct val="0"/>
            </a:spcBef>
            <a:spcAft>
              <a:spcPct val="15000"/>
            </a:spcAft>
            <a:buFont typeface="Arial" panose="020B0604020202020204" pitchFamily="34" charset="0"/>
            <a:buNone/>
          </a:pPr>
          <a:endParaRPr lang="en-US" sz="1400" kern="1200"/>
        </a:p>
        <a:p>
          <a:pPr marL="114300" lvl="1" indent="-114300" algn="l" defTabSz="622300">
            <a:lnSpc>
              <a:spcPct val="90000"/>
            </a:lnSpc>
            <a:spcBef>
              <a:spcPct val="0"/>
            </a:spcBef>
            <a:spcAft>
              <a:spcPct val="15000"/>
            </a:spcAft>
            <a:buFont typeface="Arial" panose="020B0604020202020204" pitchFamily="34" charset="0"/>
            <a:buNone/>
          </a:pPr>
          <a:r>
            <a:rPr lang="en-US" sz="1400" kern="1200"/>
            <a:t>Examples</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VirtualBox</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VMWare Workstation</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Hyper-V</a:t>
          </a:r>
        </a:p>
        <a:p>
          <a:pPr marL="228600" lvl="2" indent="-114300" algn="l" defTabSz="622300">
            <a:lnSpc>
              <a:spcPct val="90000"/>
            </a:lnSpc>
            <a:spcBef>
              <a:spcPct val="0"/>
            </a:spcBef>
            <a:spcAft>
              <a:spcPct val="15000"/>
            </a:spcAft>
            <a:buFont typeface="Arial" panose="020B0604020202020204" pitchFamily="34" charset="0"/>
            <a:buChar char="•"/>
          </a:pPr>
          <a:r>
            <a:rPr lang="en-US" sz="1400" kern="1200"/>
            <a:t>Parallels</a:t>
          </a:r>
        </a:p>
        <a:p>
          <a:pPr marL="114300" lvl="1" indent="-114300" algn="l" defTabSz="622300">
            <a:lnSpc>
              <a:spcPct val="90000"/>
            </a:lnSpc>
            <a:spcBef>
              <a:spcPct val="0"/>
            </a:spcBef>
            <a:spcAft>
              <a:spcPct val="15000"/>
            </a:spcAft>
            <a:buFont typeface="Arial" panose="020B0604020202020204" pitchFamily="34" charset="0"/>
            <a:buChar char="•"/>
          </a:pPr>
          <a:endParaRPr lang="en-US" sz="1400" kern="1200"/>
        </a:p>
      </dsp:txBody>
      <dsp:txXfrm>
        <a:off x="5967854" y="1062041"/>
        <a:ext cx="5234911" cy="26681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cNvSpPr>
            <a:spLocks noGrp="1"/>
          </p:cNvSpPr>
          <p:nvPr>
            <p:ph type="ftr" sz="quarter" idx="2"/>
          </p:nvPr>
        </p:nvSpPr>
        <p:spPr bwMode="gray">
          <a:xfrm>
            <a:off x="0" y="9341912"/>
            <a:ext cx="4995667" cy="586313"/>
          </a:xfrm>
          <a:prstGeom prst="rect">
            <a:avLst/>
          </a:prstGeom>
        </p:spPr>
        <p:txBody>
          <a:bodyPr vert="horz" lIns="360000" tIns="0" rIns="0" bIns="180000" rtlCol="0" anchor="b"/>
          <a:lstStyle>
            <a:lvl1pPr algn="l">
              <a:defRPr sz="1200"/>
            </a:lvl1pPr>
          </a:lstStyle>
          <a:p>
            <a:r>
              <a:rPr lang="en-US"/>
              <a:t>Presentation Title</a:t>
            </a:r>
          </a:p>
        </p:txBody>
      </p:sp>
      <p:sp>
        <p:nvSpPr>
          <p:cNvPr id="5" name="Slide Number"/>
          <p:cNvSpPr>
            <a:spLocks noGrp="1"/>
          </p:cNvSpPr>
          <p:nvPr>
            <p:ph type="sldNum" sz="quarter" idx="3"/>
          </p:nvPr>
        </p:nvSpPr>
        <p:spPr bwMode="gray">
          <a:xfrm>
            <a:off x="5370342" y="9341912"/>
            <a:ext cx="1427333" cy="586313"/>
          </a:xfrm>
          <a:prstGeom prst="rect">
            <a:avLst/>
          </a:prstGeom>
        </p:spPr>
        <p:txBody>
          <a:bodyPr vert="horz" lIns="0" tIns="0" rIns="360000" bIns="180000" rtlCol="0" anchor="b"/>
          <a:lstStyle>
            <a:lvl1pPr algn="r">
              <a:defRPr sz="1200"/>
            </a:lvl1pPr>
          </a:lstStyle>
          <a:p>
            <a:fld id="{CD9C266D-9BF6-45DD-93F4-23D3D4380AFF}" type="slidenum">
              <a:rPr lang="en-US" smtClean="0"/>
              <a:t>‹#›</a:t>
            </a:fld>
            <a:endParaRPr lang="en-US"/>
          </a:p>
        </p:txBody>
      </p:sp>
    </p:spTree>
    <p:extLst>
      <p:ext uri="{BB962C8B-B14F-4D97-AF65-F5344CB8AC3E}">
        <p14:creationId xmlns:p14="http://schemas.microsoft.com/office/powerpoint/2010/main" val="156793992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Picture"/>
          <p:cNvSpPr>
            <a:spLocks noGrp="1" noRot="1" noChangeAspect="1"/>
          </p:cNvSpPr>
          <p:nvPr>
            <p:ph type="sldImg" idx="2"/>
          </p:nvPr>
        </p:nvSpPr>
        <p:spPr bwMode="gray">
          <a:xfrm>
            <a:off x="65088" y="468313"/>
            <a:ext cx="6667500" cy="3751262"/>
          </a:xfrm>
          <a:prstGeom prst="rect">
            <a:avLst/>
          </a:prstGeom>
          <a:noFill/>
          <a:ln w="12700">
            <a:solidFill>
              <a:prstClr val="black"/>
            </a:solidFill>
            <a:miter lim="800000"/>
          </a:ln>
        </p:spPr>
        <p:txBody>
          <a:bodyPr vert="horz" lIns="0" tIns="0" rIns="0" bIns="0" rtlCol="0" anchor="ctr"/>
          <a:lstStyle/>
          <a:p>
            <a:endParaRPr lang="en-US" noProof="0"/>
          </a:p>
        </p:txBody>
      </p:sp>
      <p:sp>
        <p:nvSpPr>
          <p:cNvPr id="5" name="Note"/>
          <p:cNvSpPr>
            <a:spLocks noGrp="1"/>
          </p:cNvSpPr>
          <p:nvPr>
            <p:ph type="body" sz="quarter" idx="3"/>
          </p:nvPr>
        </p:nvSpPr>
        <p:spPr bwMode="gray">
          <a:xfrm>
            <a:off x="356833" y="4612325"/>
            <a:ext cx="6084008" cy="4416888"/>
          </a:xfrm>
          <a:prstGeom prst="rect">
            <a:avLst/>
          </a:prstGeom>
        </p:spPr>
        <p:txBody>
          <a:bodyPr vert="horz" lIns="0" tIns="0" rIns="0" bIns="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cNvSpPr>
            <a:spLocks noGrp="1"/>
          </p:cNvSpPr>
          <p:nvPr>
            <p:ph type="ftr" sz="quarter" idx="4"/>
          </p:nvPr>
        </p:nvSpPr>
        <p:spPr bwMode="gray">
          <a:xfrm>
            <a:off x="0" y="9341912"/>
            <a:ext cx="4995667" cy="586313"/>
          </a:xfrm>
          <a:prstGeom prst="rect">
            <a:avLst/>
          </a:prstGeom>
        </p:spPr>
        <p:txBody>
          <a:bodyPr vert="horz" lIns="360000" tIns="0" rIns="0" bIns="180000" rtlCol="0" anchor="b"/>
          <a:lstStyle>
            <a:lvl1pPr algn="l">
              <a:defRPr sz="1100">
                <a:latin typeface="Verdana" panose="020B0604030504040204" pitchFamily="34" charset="0"/>
                <a:ea typeface="Verdana" panose="020B0604030504040204" pitchFamily="34" charset="0"/>
                <a:sym typeface="Verdana" panose="020B0604030504040204" pitchFamily="34" charset="0"/>
              </a:defRPr>
            </a:lvl1pPr>
          </a:lstStyle>
          <a:p>
            <a:r>
              <a:rPr lang="en-US"/>
              <a:t>Presentation Title</a:t>
            </a:r>
          </a:p>
        </p:txBody>
      </p:sp>
      <p:sp>
        <p:nvSpPr>
          <p:cNvPr id="7" name="Slider number"/>
          <p:cNvSpPr>
            <a:spLocks noGrp="1"/>
          </p:cNvSpPr>
          <p:nvPr>
            <p:ph type="sldNum" sz="quarter" idx="5"/>
          </p:nvPr>
        </p:nvSpPr>
        <p:spPr bwMode="gray">
          <a:xfrm>
            <a:off x="5370342" y="9341912"/>
            <a:ext cx="1427333" cy="586313"/>
          </a:xfrm>
          <a:prstGeom prst="rect">
            <a:avLst/>
          </a:prstGeom>
        </p:spPr>
        <p:txBody>
          <a:bodyPr vert="horz" lIns="0" tIns="0" rIns="360000" bIns="180000" rtlCol="0" anchor="b"/>
          <a:lstStyle>
            <a:lvl1pPr algn="r">
              <a:defRPr sz="1100">
                <a:latin typeface="Verdana" panose="020B0604030504040204" pitchFamily="34" charset="0"/>
                <a:ea typeface="Verdana" panose="020B0604030504040204" pitchFamily="34" charset="0"/>
                <a:sym typeface="Verdana" panose="020B0604030504040204" pitchFamily="34" charset="0"/>
              </a:defRPr>
            </a:lvl1pPr>
          </a:lstStyle>
          <a:p>
            <a:fld id="{92DA5471-CC57-402A-9527-36A1D012F698}" type="slidenum">
              <a:rPr lang="en-US" smtClean="0"/>
              <a:pPr/>
              <a:t>‹#›</a:t>
            </a:fld>
            <a:endParaRPr lang="en-US"/>
          </a:p>
        </p:txBody>
      </p:sp>
    </p:spTree>
    <p:extLst>
      <p:ext uri="{BB962C8B-B14F-4D97-AF65-F5344CB8AC3E}">
        <p14:creationId xmlns:p14="http://schemas.microsoft.com/office/powerpoint/2010/main" val="128653505"/>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36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72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08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44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088" y="468313"/>
            <a:ext cx="6667500" cy="3751262"/>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1</a:t>
            </a:fld>
            <a:endParaRPr lang="en-US" sz="1050"/>
          </a:p>
        </p:txBody>
      </p:sp>
    </p:spTree>
    <p:extLst>
      <p:ext uri="{BB962C8B-B14F-4D97-AF65-F5344CB8AC3E}">
        <p14:creationId xmlns:p14="http://schemas.microsoft.com/office/powerpoint/2010/main" val="3674407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634734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540438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647924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63905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255202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588719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969228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608031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9989547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883344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088" y="468313"/>
            <a:ext cx="6667500" cy="3751262"/>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2</a:t>
            </a:fld>
            <a:endParaRPr lang="en-US" sz="1050"/>
          </a:p>
        </p:txBody>
      </p:sp>
    </p:spTree>
    <p:extLst>
      <p:ext uri="{BB962C8B-B14F-4D97-AF65-F5344CB8AC3E}">
        <p14:creationId xmlns:p14="http://schemas.microsoft.com/office/powerpoint/2010/main" val="1029834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980350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496659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916344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088" y="468313"/>
            <a:ext cx="6667500" cy="3751262"/>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3</a:t>
            </a:fld>
            <a:endParaRPr lang="en-US" sz="1050"/>
          </a:p>
        </p:txBody>
      </p:sp>
    </p:spTree>
    <p:extLst>
      <p:ext uri="{BB962C8B-B14F-4D97-AF65-F5344CB8AC3E}">
        <p14:creationId xmlns:p14="http://schemas.microsoft.com/office/powerpoint/2010/main" val="1570828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108074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578967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79988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978677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309525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90488" y="744538"/>
            <a:ext cx="6616700" cy="3722687"/>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6331419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F72F380-1D87-4371-B3E1-7735EB6A6BFB}"/>
              </a:ext>
            </a:extLst>
          </p:cNvPr>
          <p:cNvGraphicFramePr>
            <a:graphicFrameLocks noChangeAspect="1"/>
          </p:cNvGraphicFramePr>
          <p:nvPr userDrawn="1">
            <p:custDataLst>
              <p:tags r:id="rId1"/>
            </p:custDataLst>
            <p:extLst>
              <p:ext uri="{D42A27DB-BD31-4B8C-83A1-F6EECF244321}">
                <p14:modId xmlns:p14="http://schemas.microsoft.com/office/powerpoint/2010/main" val="782493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EF72F380-1D87-4371-B3E1-7735EB6A6BF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A852A93-52FF-4192-B9B3-620200F0B21E}"/>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a:t>
            </a:r>
            <a:br>
              <a:rPr lang="en-GB" noProof="0"/>
            </a:br>
            <a:r>
              <a:rPr lang="en-GB" noProof="0"/>
              <a:t>Master title style</a:t>
            </a:r>
          </a:p>
        </p:txBody>
      </p:sp>
      <p:sp>
        <p:nvSpPr>
          <p:cNvPr id="3" name="Subtitle"/>
          <p:cNvSpPr>
            <a:spLocks noGrp="1"/>
          </p:cNvSpPr>
          <p:nvPr>
            <p:ph type="subTitle" idx="1" hasCustomPrompt="1"/>
          </p:nvPr>
        </p:nvSpPr>
        <p:spPr bwMode="gray">
          <a:xfrm>
            <a:off x="540000" y="3744000"/>
            <a:ext cx="11109600" cy="2059200"/>
          </a:xfrm>
        </p:spPr>
        <p:txBody>
          <a:bodyPr tIns="360000"/>
          <a:lstStyle>
            <a:lvl1pPr marL="0" indent="0" algn="ctr">
              <a:buNone/>
              <a:defRPr sz="1600">
                <a:solidFill>
                  <a:schemeClr val="tx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15" name="Date"/>
          <p:cNvSpPr>
            <a:spLocks noGrp="1"/>
          </p:cNvSpPr>
          <p:nvPr>
            <p:ph type="dt" sz="half" idx="10"/>
          </p:nvPr>
        </p:nvSpPr>
        <p:spPr bwMode="gray">
          <a:xfrm>
            <a:off x="1967400" y="6247800"/>
            <a:ext cx="144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1103DB3B-275A-4D22-A8EF-C53D77B651B5}" type="datetime1">
              <a:rPr lang="en-GB" smtClean="0"/>
              <a:t>17/10/2024</a:t>
            </a:fld>
            <a:endParaRPr lang="en-GB"/>
          </a:p>
        </p:txBody>
      </p:sp>
      <p:sp>
        <p:nvSpPr>
          <p:cNvPr id="16" name="Footer"/>
          <p:cNvSpPr>
            <a:spLocks noGrp="1"/>
          </p:cNvSpPr>
          <p:nvPr>
            <p:ph type="ftr" sz="quarter" idx="11"/>
          </p:nvPr>
        </p:nvSpPr>
        <p:spPr bwMode="gray">
          <a:xfrm>
            <a:off x="3934800" y="6247800"/>
            <a:ext cx="432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47800"/>
            <a:ext cx="90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70AE5308-1FB7-42A8-BB2A-92BA9F3B5B49}"/>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9" name="Picture 8">
            <a:extLst>
              <a:ext uri="{FF2B5EF4-FFF2-40B4-BE49-F238E27FC236}">
                <a16:creationId xmlns:a16="http://schemas.microsoft.com/office/drawing/2014/main" id="{4D99D5B8-D19C-45BC-93F2-4FE0C7C878C9}"/>
              </a:ext>
            </a:extLst>
          </p:cNvPr>
          <p:cNvPicPr>
            <a:picLocks noChangeAspect="1"/>
          </p:cNvPicPr>
          <p:nvPr userDrawn="1"/>
        </p:nvPicPr>
        <p:blipFill>
          <a:blip r:embed="rId7"/>
          <a:stretch>
            <a:fillRect/>
          </a:stretch>
        </p:blipFill>
        <p:spPr>
          <a:xfrm>
            <a:off x="11035224" y="6364955"/>
            <a:ext cx="792549" cy="213378"/>
          </a:xfrm>
          <a:prstGeom prst="rect">
            <a:avLst/>
          </a:prstGeom>
        </p:spPr>
      </p:pic>
    </p:spTree>
    <p:extLst>
      <p:ext uri="{BB962C8B-B14F-4D97-AF65-F5344CB8AC3E}">
        <p14:creationId xmlns:p14="http://schemas.microsoft.com/office/powerpoint/2010/main" val="409875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4BB6AF-B8BE-430E-9515-7E781F6C33D4}"/>
              </a:ext>
            </a:extLst>
          </p:cNvPr>
          <p:cNvGraphicFramePr>
            <a:graphicFrameLocks noChangeAspect="1"/>
          </p:cNvGraphicFramePr>
          <p:nvPr userDrawn="1">
            <p:custDataLst>
              <p:tags r:id="rId1"/>
            </p:custDataLst>
            <p:extLst>
              <p:ext uri="{D42A27DB-BD31-4B8C-83A1-F6EECF244321}">
                <p14:modId xmlns:p14="http://schemas.microsoft.com/office/powerpoint/2010/main" val="33625224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DD4BB6AF-B8BE-430E-9515-7E781F6C33D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015626A-AC59-44B0-8979-397F8C3E4E8F}"/>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2" name="Rechteck 11"/>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3997212"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a:t>
            </a:r>
          </a:p>
        </p:txBody>
      </p:sp>
      <p:sp>
        <p:nvSpPr>
          <p:cNvPr id="3" name="Content"/>
          <p:cNvSpPr>
            <a:spLocks noGrp="1"/>
          </p:cNvSpPr>
          <p:nvPr>
            <p:ph sz="half" idx="1" hasCustomPrompt="1"/>
          </p:nvPr>
        </p:nvSpPr>
        <p:spPr bwMode="gray">
          <a:xfrm>
            <a:off x="539998" y="1512000"/>
            <a:ext cx="3997213" cy="4298400"/>
          </a:xfrm>
        </p:spPr>
        <p:txBody>
          <a:bodyPr vert="horz" lIns="0" tIns="180000" rIns="0" bIns="180000" rtlCol="0">
            <a:noAutofit/>
          </a:bodyPr>
          <a:lstStyle>
            <a:lvl1pPr>
              <a:defRPr lang="en-US" sz="1800" dirty="0" smtClean="0">
                <a:latin typeface="Verdana" panose="020B0604030504040204" pitchFamily="34" charset="0"/>
                <a:ea typeface="Verdana" panose="020B0604030504040204" pitchFamily="34" charset="0"/>
                <a:sym typeface="Verdana" panose="020B0604030504040204" pitchFamily="34" charset="0"/>
              </a:defRPr>
            </a:lvl1pPr>
            <a:lvl2pPr>
              <a:defRPr lang="en-US" sz="1600" dirty="0" smtClean="0">
                <a:latin typeface="Verdana" panose="020B0604030504040204" pitchFamily="34" charset="0"/>
                <a:ea typeface="Verdana" panose="020B0604030504040204" pitchFamily="34" charset="0"/>
                <a:sym typeface="Verdana" panose="020B0604030504040204" pitchFamily="34" charset="0"/>
              </a:defRPr>
            </a:lvl2pPr>
            <a:lvl3pPr>
              <a:defRPr lang="en-US" sz="1400" dirty="0" smtClean="0">
                <a:latin typeface="Verdana" panose="020B0604030504040204" pitchFamily="34" charset="0"/>
                <a:ea typeface="Verdana" panose="020B0604030504040204" pitchFamily="34" charset="0"/>
                <a:sym typeface="Verdana" panose="020B0604030504040204" pitchFamily="34" charset="0"/>
              </a:defRPr>
            </a:lvl3pPr>
            <a:lvl4pPr>
              <a:defRPr lang="en-US" sz="1200" dirty="0" smtClean="0">
                <a:latin typeface="Verdana" panose="020B0604030504040204" pitchFamily="34" charset="0"/>
                <a:ea typeface="Verdana" panose="020B0604030504040204" pitchFamily="34" charset="0"/>
                <a:sym typeface="Verdana" panose="020B0604030504040204" pitchFamily="34" charset="0"/>
              </a:defRPr>
            </a:lvl4pPr>
            <a:lvl5pPr>
              <a:defRPr lang="en-US" sz="1200" dirty="0">
                <a:latin typeface="Verdana" panose="020B0604030504040204" pitchFamily="34" charset="0"/>
                <a:ea typeface="Verdana" panose="020B0604030504040204" pitchFamily="34" charset="0"/>
                <a:sym typeface="Verdana" panose="020B060403050404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Picture"/>
          <p:cNvSpPr>
            <a:spLocks noGrp="1"/>
          </p:cNvSpPr>
          <p:nvPr>
            <p:ph type="pic" sz="quarter" idx="14" hasCustomPrompt="1"/>
          </p:nvPr>
        </p:nvSpPr>
        <p:spPr bwMode="gray">
          <a:xfrm>
            <a:off x="4910441" y="475200"/>
            <a:ext cx="6984000"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4"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D9327C4F-86E4-4733-9A17-BDACD8A116F1}" type="datetime1">
              <a:rPr lang="en-GB" smtClean="0"/>
              <a:t>17/10/2024</a:t>
            </a:fld>
            <a:endParaRPr lang="en-GB"/>
          </a:p>
        </p:txBody>
      </p:sp>
      <p:sp>
        <p:nvSpPr>
          <p:cNvPr id="15"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6"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3" name="Picture 12">
            <a:extLst>
              <a:ext uri="{FF2B5EF4-FFF2-40B4-BE49-F238E27FC236}">
                <a16:creationId xmlns:a16="http://schemas.microsoft.com/office/drawing/2014/main" id="{B0DE959C-D00E-4B6F-86D2-29ED989427C9}"/>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274674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FD41AB-8B43-4B6B-9CD3-57AFCB946FCA}"/>
              </a:ext>
            </a:extLst>
          </p:cNvPr>
          <p:cNvGraphicFramePr>
            <a:graphicFrameLocks noChangeAspect="1"/>
          </p:cNvGraphicFramePr>
          <p:nvPr userDrawn="1">
            <p:custDataLst>
              <p:tags r:id="rId1"/>
            </p:custDataLst>
            <p:extLst>
              <p:ext uri="{D42A27DB-BD31-4B8C-83A1-F6EECF244321}">
                <p14:modId xmlns:p14="http://schemas.microsoft.com/office/powerpoint/2010/main" val="232726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60FD41AB-8B43-4B6B-9CD3-57AFCB946F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859D3DC-8E47-4D21-9467-73FE4A51CF8B}"/>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6" name="Rechteck 15"/>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0" name="Picture"/>
          <p:cNvSpPr>
            <a:spLocks noGrp="1"/>
          </p:cNvSpPr>
          <p:nvPr>
            <p:ph type="pic" sz="quarter" idx="17" hasCustomPrompt="1"/>
          </p:nvPr>
        </p:nvSpPr>
        <p:spPr bwMode="gray">
          <a:xfrm>
            <a:off x="6289241" y="475200"/>
            <a:ext cx="5605200" cy="5353200"/>
          </a:xfrm>
          <a:solidFill>
            <a:schemeClr val="bg1">
              <a:lumMod val="85000"/>
            </a:schemeClr>
          </a:solidFill>
        </p:spPr>
        <p:txBody>
          <a:bodyPr lIns="144000" tIns="144000" rIns="144000" bIns="144000"/>
          <a:lstStyle>
            <a:lvl1pPr marL="0" indent="0">
              <a:buNone/>
              <a:defRPr sz="18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2" name="Title"/>
          <p:cNvSpPr>
            <a:spLocks noGrp="1"/>
          </p:cNvSpPr>
          <p:nvPr>
            <p:ph type="title" hasCustomPrompt="1"/>
          </p:nvPr>
        </p:nvSpPr>
        <p:spPr bwMode="gray">
          <a:xfrm>
            <a:off x="539999" y="432000"/>
            <a:ext cx="536276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3" name="Content"/>
          <p:cNvSpPr>
            <a:spLocks noGrp="1"/>
          </p:cNvSpPr>
          <p:nvPr>
            <p:ph sz="half" idx="1" hasCustomPrompt="1"/>
          </p:nvPr>
        </p:nvSpPr>
        <p:spPr bwMode="gray">
          <a:xfrm>
            <a:off x="540000" y="1512000"/>
            <a:ext cx="5362759" cy="4298400"/>
          </a:xfrm>
        </p:spPr>
        <p:txBody>
          <a:bodyPr tIns="180000" bIns="180000"/>
          <a:lstStyle>
            <a:lvl1pPr>
              <a:defRPr sz="2000">
                <a:latin typeface="Verdana" panose="020B0604030504040204" pitchFamily="34" charset="0"/>
                <a:ea typeface="Verdana" panose="020B0604030504040204" pitchFamily="34" charset="0"/>
                <a:sym typeface="Verdana" panose="020B0604030504040204" pitchFamily="34" charset="0"/>
              </a:defRPr>
            </a:lvl1pPr>
            <a:lvl2pPr>
              <a:defRPr sz="1800">
                <a:latin typeface="Verdana" panose="020B0604030504040204" pitchFamily="34" charset="0"/>
                <a:ea typeface="Verdana" panose="020B0604030504040204" pitchFamily="34" charset="0"/>
                <a:sym typeface="Verdana" panose="020B0604030504040204" pitchFamily="34" charset="0"/>
              </a:defRPr>
            </a:lvl2pPr>
            <a:lvl3pPr>
              <a:defRPr sz="1600">
                <a:latin typeface="Verdana" panose="020B0604030504040204" pitchFamily="34" charset="0"/>
                <a:ea typeface="Verdana" panose="020B0604030504040204" pitchFamily="34" charset="0"/>
                <a:sym typeface="Verdana" panose="020B0604030504040204" pitchFamily="34" charset="0"/>
              </a:defRPr>
            </a:lvl3pPr>
            <a:lvl4pPr>
              <a:defRPr sz="1400">
                <a:latin typeface="Verdana" panose="020B0604030504040204" pitchFamily="34" charset="0"/>
                <a:ea typeface="Verdana" panose="020B0604030504040204" pitchFamily="34" charset="0"/>
                <a:sym typeface="Verdana" panose="020B0604030504040204" pitchFamily="34" charset="0"/>
              </a:defRPr>
            </a:lvl4pPr>
            <a:lvl5pPr>
              <a:defRPr sz="1400">
                <a:latin typeface="Verdana" panose="020B0604030504040204" pitchFamily="34" charset="0"/>
                <a:ea typeface="Verdana" panose="020B0604030504040204" pitchFamily="34" charset="0"/>
                <a:sym typeface="Verdana" panose="020B0604030504040204" pitchFamily="34" charset="0"/>
              </a:defRPr>
            </a:lvl5pPr>
            <a:lvl6pPr>
              <a:defRPr sz="1800"/>
            </a:lvl6pPr>
            <a:lvl7pPr>
              <a:defRPr sz="1800"/>
            </a:lvl7pPr>
            <a:lvl8pPr>
              <a:defRPr sz="1800"/>
            </a:lvl8pPr>
            <a:lvl9pPr>
              <a:defRPr sz="1800"/>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EE4E413E-645C-4270-9438-20C1BD7AF0DD}" type="datetime1">
              <a:rPr lang="en-GB" smtClean="0"/>
              <a:t>17/10/2024</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Tree>
    <p:extLst>
      <p:ext uri="{BB962C8B-B14F-4D97-AF65-F5344CB8AC3E}">
        <p14:creationId xmlns:p14="http://schemas.microsoft.com/office/powerpoint/2010/main" val="16820171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A0602EE-76EB-4A8B-AB73-54D364069979}"/>
              </a:ext>
            </a:extLst>
          </p:cNvPr>
          <p:cNvGraphicFramePr>
            <a:graphicFrameLocks noChangeAspect="1"/>
          </p:cNvGraphicFramePr>
          <p:nvPr userDrawn="1">
            <p:custDataLst>
              <p:tags r:id="rId1"/>
            </p:custDataLst>
            <p:extLst>
              <p:ext uri="{D42A27DB-BD31-4B8C-83A1-F6EECF244321}">
                <p14:modId xmlns:p14="http://schemas.microsoft.com/office/powerpoint/2010/main" val="603789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3" name="Object 2" hidden="1">
                        <a:extLst>
                          <a:ext uri="{FF2B5EF4-FFF2-40B4-BE49-F238E27FC236}">
                            <a16:creationId xmlns:a16="http://schemas.microsoft.com/office/drawing/2014/main" id="{7A0602EE-76EB-4A8B-AB73-54D36406997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389845-281A-4D36-AAF6-A6D18A8A0769}"/>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0" name="Picture"/>
          <p:cNvSpPr>
            <a:spLocks noGrp="1" noChangeAspect="1"/>
          </p:cNvSpPr>
          <p:nvPr>
            <p:ph type="pic" sz="quarter" idx="14" hasCustomPrompt="1"/>
          </p:nvPr>
        </p:nvSpPr>
        <p:spPr bwMode="gray">
          <a:xfrm>
            <a:off x="0" y="0"/>
            <a:ext cx="12190413" cy="68580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1" name="Text"/>
          <p:cNvSpPr>
            <a:spLocks noGrp="1" noChangeAspect="1"/>
          </p:cNvSpPr>
          <p:nvPr>
            <p:ph type="body" sz="quarter" idx="16" hasCustomPrompt="1"/>
          </p:nvPr>
        </p:nvSpPr>
        <p:spPr bwMode="gray">
          <a:xfrm>
            <a:off x="7480800" y="360000"/>
            <a:ext cx="4309200" cy="2667600"/>
          </a:xfrm>
          <a:solidFill>
            <a:schemeClr val="tx1"/>
          </a:solidFill>
        </p:spPr>
        <p:txBody>
          <a:bodyPr lIns="360000" tIns="360000" rIns="360000" bIns="360000"/>
          <a:lstStyle>
            <a:lvl1pPr>
              <a:defRPr sz="18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a:defRPr sz="1600">
                <a:solidFill>
                  <a:schemeClr val="bg1"/>
                </a:solidFill>
                <a:latin typeface="Verdana" panose="020B0604030504040204" pitchFamily="34" charset="0"/>
                <a:ea typeface="Verdana" panose="020B0604030504040204" pitchFamily="34" charset="0"/>
                <a:sym typeface="Verdana" panose="020B0604030504040204" pitchFamily="34" charset="0"/>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edit Master text styles</a:t>
            </a:r>
          </a:p>
          <a:p>
            <a:pPr lvl="1"/>
            <a:r>
              <a:rPr lang="en-GB" noProof="0"/>
              <a:t>Second level</a:t>
            </a:r>
          </a:p>
        </p:txBody>
      </p:sp>
      <p:sp>
        <p:nvSpPr>
          <p:cNvPr id="8" name="Title"/>
          <p:cNvSpPr>
            <a:spLocks noGrp="1"/>
          </p:cNvSpPr>
          <p:nvPr>
            <p:ph type="title" hasCustomPrompt="1"/>
          </p:nvPr>
        </p:nvSpPr>
        <p:spPr bwMode="gray">
          <a:xfrm>
            <a:off x="540000" y="432000"/>
            <a:ext cx="6440400" cy="1080000"/>
          </a:xfrm>
        </p:spPr>
        <p:txBody>
          <a:bodyPr/>
          <a:lstStyle>
            <a:lvl1pPr>
              <a:defRPr sz="28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5" name="Date"/>
          <p:cNvSpPr>
            <a:spLocks noGrp="1"/>
          </p:cNvSpPr>
          <p:nvPr>
            <p:ph type="dt" sz="half" idx="10"/>
          </p:nvPr>
        </p:nvSpPr>
        <p:spPr bwMode="gray">
          <a:xfrm>
            <a:off x="1967400" y="62532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6B4D6A0-3A85-4BF0-B227-1E1104A125E9}" type="datetime1">
              <a:rPr lang="en-GB" smtClean="0"/>
              <a:t>17/10/2024</a:t>
            </a:fld>
            <a:endParaRPr lang="en-GB"/>
          </a:p>
        </p:txBody>
      </p:sp>
      <p:sp>
        <p:nvSpPr>
          <p:cNvPr id="16" name="Footer"/>
          <p:cNvSpPr>
            <a:spLocks noGrp="1"/>
          </p:cNvSpPr>
          <p:nvPr>
            <p:ph type="ftr" sz="quarter" idx="11"/>
          </p:nvPr>
        </p:nvSpPr>
        <p:spPr bwMode="gray">
          <a:xfrm>
            <a:off x="3934800" y="62532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532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
        <p:nvSpPr>
          <p:cNvPr id="18" name="Bildplatzhalter 8"/>
          <p:cNvSpPr>
            <a:spLocks noGrp="1" noChangeAspect="1"/>
          </p:cNvSpPr>
          <p:nvPr>
            <p:ph type="pic" sz="quarter" idx="17" hasCustomPrompt="1"/>
          </p:nvPr>
        </p:nvSpPr>
        <p:spPr>
          <a:xfrm>
            <a:off x="11455200" y="6247800"/>
            <a:ext cx="486000" cy="450000"/>
          </a:xfrm>
        </p:spPr>
        <p:txBody>
          <a:bodyPr anchor="ctr"/>
          <a:lstStyle>
            <a:lvl1pPr marL="0" indent="0" algn="ctr">
              <a:buNone/>
              <a:defRPr sz="11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Tree>
    <p:extLst>
      <p:ext uri="{BB962C8B-B14F-4D97-AF65-F5344CB8AC3E}">
        <p14:creationId xmlns:p14="http://schemas.microsoft.com/office/powerpoint/2010/main" val="365506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LOSING SLID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CED45C6-BC2C-4E1E-833E-BB780DF3BCBA}"/>
              </a:ext>
            </a:extLst>
          </p:cNvPr>
          <p:cNvGraphicFramePr>
            <a:graphicFrameLocks noChangeAspect="1"/>
          </p:cNvGraphicFramePr>
          <p:nvPr userDrawn="1">
            <p:custDataLst>
              <p:tags r:id="rId1"/>
            </p:custDataLst>
            <p:extLst>
              <p:ext uri="{D42A27DB-BD31-4B8C-83A1-F6EECF244321}">
                <p14:modId xmlns:p14="http://schemas.microsoft.com/office/powerpoint/2010/main" val="28507739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7CED45C6-BC2C-4E1E-833E-BB780DF3BCB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3ABF4-7233-48EF-9B11-F8EF0A9BE419}"/>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Rechteck 7"/>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908B2FB-6BF3-4D0E-877C-324A4D7EC8B2}" type="datetime1">
              <a:rPr lang="en-GB" smtClean="0"/>
              <a:t>17/10/2024</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1041368C-6C22-495F-AEB6-F25AF85CA212}"/>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9" name="Picture 8">
            <a:extLst>
              <a:ext uri="{FF2B5EF4-FFF2-40B4-BE49-F238E27FC236}">
                <a16:creationId xmlns:a16="http://schemas.microsoft.com/office/drawing/2014/main" id="{69936C98-23C8-4315-A614-88583CFA9616}"/>
              </a:ext>
            </a:extLst>
          </p:cNvPr>
          <p:cNvPicPr>
            <a:picLocks noChangeAspect="1"/>
          </p:cNvPicPr>
          <p:nvPr userDrawn="1"/>
        </p:nvPicPr>
        <p:blipFill>
          <a:blip r:embed="rId7"/>
          <a:stretch>
            <a:fillRect/>
          </a:stretch>
        </p:blipFill>
        <p:spPr>
          <a:xfrm>
            <a:off x="11031290" y="6367266"/>
            <a:ext cx="792549" cy="213378"/>
          </a:xfrm>
          <a:prstGeom prst="rect">
            <a:avLst/>
          </a:prstGeom>
        </p:spPr>
      </p:pic>
    </p:spTree>
    <p:extLst>
      <p:ext uri="{BB962C8B-B14F-4D97-AF65-F5344CB8AC3E}">
        <p14:creationId xmlns:p14="http://schemas.microsoft.com/office/powerpoint/2010/main" val="362290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LOSING SLID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F19C7A0-1049-46A4-9A8C-E5699DE83B91}"/>
              </a:ext>
            </a:extLst>
          </p:cNvPr>
          <p:cNvGraphicFramePr>
            <a:graphicFrameLocks noChangeAspect="1"/>
          </p:cNvGraphicFramePr>
          <p:nvPr userDrawn="1">
            <p:custDataLst>
              <p:tags r:id="rId1"/>
            </p:custDataLst>
            <p:extLst>
              <p:ext uri="{D42A27DB-BD31-4B8C-83A1-F6EECF244321}">
                <p14:modId xmlns:p14="http://schemas.microsoft.com/office/powerpoint/2010/main" val="33572575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DF19C7A0-1049-46A4-9A8C-E5699DE83B9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D5373F9-65BB-4A97-9160-5BF83BD03DFA}"/>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9" name="Date"/>
          <p:cNvSpPr>
            <a:spLocks noGrp="1"/>
          </p:cNvSpPr>
          <p:nvPr>
            <p:ph type="dt" sz="half" idx="10"/>
          </p:nvPr>
        </p:nvSpPr>
        <p:spPr bwMode="gray">
          <a:xfrm>
            <a:off x="1967400" y="6247800"/>
            <a:ext cx="144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DC53351C-2060-4668-8873-3F8954E84A17}" type="datetime1">
              <a:rPr lang="en-GB" smtClean="0"/>
              <a:t>17/10/2024</a:t>
            </a:fld>
            <a:endParaRPr lang="en-GB"/>
          </a:p>
        </p:txBody>
      </p:sp>
      <p:sp>
        <p:nvSpPr>
          <p:cNvPr id="11" name="Footer"/>
          <p:cNvSpPr>
            <a:spLocks noGrp="1"/>
          </p:cNvSpPr>
          <p:nvPr>
            <p:ph type="ftr" sz="quarter" idx="11"/>
          </p:nvPr>
        </p:nvSpPr>
        <p:spPr bwMode="gray">
          <a:xfrm>
            <a:off x="3934800" y="6247800"/>
            <a:ext cx="432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2" name="Slide Number"/>
          <p:cNvSpPr>
            <a:spLocks noGrp="1"/>
          </p:cNvSpPr>
          <p:nvPr>
            <p:ph type="sldNum" sz="quarter" idx="12"/>
          </p:nvPr>
        </p:nvSpPr>
        <p:spPr bwMode="gray">
          <a:xfrm>
            <a:off x="540000" y="6247800"/>
            <a:ext cx="90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850235DA-E1FF-42E5-9CC3-4845150D808E}"/>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8" name="Picture 7">
            <a:extLst>
              <a:ext uri="{FF2B5EF4-FFF2-40B4-BE49-F238E27FC236}">
                <a16:creationId xmlns:a16="http://schemas.microsoft.com/office/drawing/2014/main" id="{97DEA228-1E59-46AB-ABA9-98D810130379}"/>
              </a:ext>
            </a:extLst>
          </p:cNvPr>
          <p:cNvPicPr>
            <a:picLocks noChangeAspect="1"/>
          </p:cNvPicPr>
          <p:nvPr userDrawn="1"/>
        </p:nvPicPr>
        <p:blipFill>
          <a:blip r:embed="rId7"/>
          <a:stretch>
            <a:fillRect/>
          </a:stretch>
        </p:blipFill>
        <p:spPr>
          <a:xfrm>
            <a:off x="11035224" y="6364955"/>
            <a:ext cx="792549" cy="213378"/>
          </a:xfrm>
          <a:prstGeom prst="rect">
            <a:avLst/>
          </a:prstGeom>
        </p:spPr>
      </p:pic>
    </p:spTree>
    <p:extLst>
      <p:ext uri="{BB962C8B-B14F-4D97-AF65-F5344CB8AC3E}">
        <p14:creationId xmlns:p14="http://schemas.microsoft.com/office/powerpoint/2010/main" val="236205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FESSIONAL">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6B55092-6C34-4AB0-B004-4454A038DD4B}"/>
              </a:ext>
            </a:extLst>
          </p:cNvPr>
          <p:cNvGraphicFramePr>
            <a:graphicFrameLocks noChangeAspect="1"/>
          </p:cNvGraphicFramePr>
          <p:nvPr userDrawn="1">
            <p:custDataLst>
              <p:tags r:id="rId1"/>
            </p:custDataLst>
            <p:extLst>
              <p:ext uri="{D42A27DB-BD31-4B8C-83A1-F6EECF244321}">
                <p14:modId xmlns:p14="http://schemas.microsoft.com/office/powerpoint/2010/main" val="3723087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E6B55092-6C34-4AB0-B004-4454A038DD4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4AA44A0-9F7E-4B8D-9C43-A585BA34C301}"/>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title</a:t>
            </a:r>
          </a:p>
        </p:txBody>
      </p:sp>
      <p:sp>
        <p:nvSpPr>
          <p:cNvPr id="10" name="Date"/>
          <p:cNvSpPr>
            <a:spLocks noGrp="1"/>
          </p:cNvSpPr>
          <p:nvPr>
            <p:ph type="dt" sz="half" idx="10"/>
          </p:nvPr>
        </p:nvSpPr>
        <p:spPr bwMode="gray">
          <a:xfrm>
            <a:off x="9593178" y="6248400"/>
            <a:ext cx="960979"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F22686E-5455-4F2E-A9AD-3C14903A82A0}" type="datetime1">
              <a:rPr lang="en-GB" smtClean="0"/>
              <a:t>17/10/2024</a:t>
            </a:fld>
            <a:endParaRPr lang="en-GB"/>
          </a:p>
        </p:txBody>
      </p:sp>
      <p:sp>
        <p:nvSpPr>
          <p:cNvPr id="11" name="Footer"/>
          <p:cNvSpPr>
            <a:spLocks noGrp="1"/>
          </p:cNvSpPr>
          <p:nvPr>
            <p:ph type="ftr" sz="quarter" idx="11"/>
          </p:nvPr>
        </p:nvSpPr>
        <p:spPr bwMode="gray">
          <a:xfrm>
            <a:off x="5504682" y="6247800"/>
            <a:ext cx="3928075" cy="450000"/>
          </a:xfrm>
        </p:spPr>
        <p:txBody>
          <a:bodyPr/>
          <a:lstStyle>
            <a:lvl1pPr algn="l">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pic>
        <p:nvPicPr>
          <p:cNvPr id="8" name="Bilde 11" descr="Et bilde som inneholder maske&#10;&#10;Beskrivelse som er generert med svært høy visshet">
            <a:extLst>
              <a:ext uri="{FF2B5EF4-FFF2-40B4-BE49-F238E27FC236}">
                <a16:creationId xmlns:a16="http://schemas.microsoft.com/office/drawing/2014/main" id="{4CB2A7F9-8C12-4CAA-8748-97AAE47E3185}"/>
              </a:ext>
            </a:extLst>
          </p:cNvPr>
          <p:cNvPicPr>
            <a:picLocks noChangeAspect="1"/>
          </p:cNvPicPr>
          <p:nvPr userDrawn="1"/>
        </p:nvPicPr>
        <p:blipFill>
          <a:blip r:embed="rId6"/>
          <a:stretch>
            <a:fillRect/>
          </a:stretch>
        </p:blipFill>
        <p:spPr>
          <a:xfrm>
            <a:off x="11452069" y="6247800"/>
            <a:ext cx="489131" cy="450000"/>
          </a:xfrm>
          <a:prstGeom prst="rect">
            <a:avLst/>
          </a:prstGeom>
        </p:spPr>
      </p:pic>
      <p:sp>
        <p:nvSpPr>
          <p:cNvPr id="4" name="Plassholder for tekst 3">
            <a:extLst>
              <a:ext uri="{FF2B5EF4-FFF2-40B4-BE49-F238E27FC236}">
                <a16:creationId xmlns:a16="http://schemas.microsoft.com/office/drawing/2014/main" id="{768A2CAA-5B03-4535-AC17-CC87BBF3568F}"/>
              </a:ext>
            </a:extLst>
          </p:cNvPr>
          <p:cNvSpPr>
            <a:spLocks noGrp="1"/>
          </p:cNvSpPr>
          <p:nvPr>
            <p:ph type="body" sz="quarter" idx="13" hasCustomPrompt="1"/>
          </p:nvPr>
        </p:nvSpPr>
        <p:spPr>
          <a:xfrm>
            <a:off x="994611" y="6248400"/>
            <a:ext cx="4363452" cy="447675"/>
          </a:xfrm>
        </p:spPr>
        <p:txBody>
          <a:bodyPr/>
          <a:lstStyle>
            <a:lvl1pPr marL="0" indent="0">
              <a:buNone/>
              <a:defRPr sz="18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edit area</a:t>
            </a:r>
          </a:p>
        </p:txBody>
      </p:sp>
      <p:sp>
        <p:nvSpPr>
          <p:cNvPr id="12" name="Slide Number">
            <a:extLst>
              <a:ext uri="{FF2B5EF4-FFF2-40B4-BE49-F238E27FC236}">
                <a16:creationId xmlns:a16="http://schemas.microsoft.com/office/drawing/2014/main" id="{D40EE8D3-6CED-40EC-AE88-7FC802F57842}"/>
              </a:ext>
            </a:extLst>
          </p:cNvPr>
          <p:cNvSpPr>
            <a:spLocks noGrp="1"/>
          </p:cNvSpPr>
          <p:nvPr>
            <p:ph type="sldNum" sz="quarter" idx="12"/>
          </p:nvPr>
        </p:nvSpPr>
        <p:spPr bwMode="gray">
          <a:xfrm>
            <a:off x="540000" y="6247800"/>
            <a:ext cx="302211"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Tree>
    <p:extLst>
      <p:ext uri="{BB962C8B-B14F-4D97-AF65-F5344CB8AC3E}">
        <p14:creationId xmlns:p14="http://schemas.microsoft.com/office/powerpoint/2010/main" val="250922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Image 60:40">
    <p:spTree>
      <p:nvGrpSpPr>
        <p:cNvPr id="1" name=""/>
        <p:cNvGrpSpPr/>
        <p:nvPr/>
      </p:nvGrpSpPr>
      <p:grpSpPr>
        <a:xfrm>
          <a:off x="0" y="0"/>
          <a:ext cx="0" cy="0"/>
          <a:chOff x="0" y="0"/>
          <a:chExt cx="0" cy="0"/>
        </a:xfrm>
      </p:grpSpPr>
      <p:sp>
        <p:nvSpPr>
          <p:cNvPr id="91" name="Title Text"/>
          <p:cNvSpPr txBox="1">
            <a:spLocks noGrp="1"/>
          </p:cNvSpPr>
          <p:nvPr>
            <p:ph type="title"/>
          </p:nvPr>
        </p:nvSpPr>
        <p:spPr>
          <a:xfrm>
            <a:off x="888885" y="398760"/>
            <a:ext cx="6878040" cy="1213413"/>
          </a:xfrm>
          <a:prstGeom prst="rect">
            <a:avLst/>
          </a:prstGeom>
        </p:spPr>
        <p:txBody>
          <a:bodyPr/>
          <a:lstStyle>
            <a:lvl1pPr algn="l">
              <a:lnSpc>
                <a:spcPct val="100000"/>
              </a:lnSpc>
              <a:defRPr sz="3599"/>
            </a:lvl1pPr>
          </a:lstStyle>
          <a:p>
            <a:r>
              <a:t>Title Text</a:t>
            </a:r>
          </a:p>
        </p:txBody>
      </p:sp>
      <p:sp>
        <p:nvSpPr>
          <p:cNvPr id="3" name="Content Placeholder 2">
            <a:extLst>
              <a:ext uri="{FF2B5EF4-FFF2-40B4-BE49-F238E27FC236}">
                <a16:creationId xmlns:a16="http://schemas.microsoft.com/office/drawing/2014/main" id="{91B810DC-903F-47C2-870A-01220B8B453F}"/>
              </a:ext>
            </a:extLst>
          </p:cNvPr>
          <p:cNvSpPr>
            <a:spLocks noGrp="1"/>
          </p:cNvSpPr>
          <p:nvPr>
            <p:ph sz="quarter" idx="15"/>
          </p:nvPr>
        </p:nvSpPr>
        <p:spPr>
          <a:xfrm>
            <a:off x="912528" y="1945812"/>
            <a:ext cx="6878040" cy="3881772"/>
          </a:xfrm>
          <a:prstGeom prst="rect">
            <a:avLst/>
          </a:prstGeom>
        </p:spPr>
        <p:txBody>
          <a:bodyPr lIns="50800" tIns="50800" rIns="50800" bIns="508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09E202C-402A-42BD-AFB1-E3214A103603}"/>
              </a:ext>
            </a:extLst>
          </p:cNvPr>
          <p:cNvSpPr>
            <a:spLocks noGrp="1"/>
          </p:cNvSpPr>
          <p:nvPr>
            <p:ph sz="quarter" idx="16"/>
          </p:nvPr>
        </p:nvSpPr>
        <p:spPr>
          <a:xfrm>
            <a:off x="8094983" y="476250"/>
            <a:ext cx="3818182" cy="5351401"/>
          </a:xfrm>
          <a:prstGeom prst="rect">
            <a:avLst/>
          </a:prstGeom>
        </p:spPr>
        <p:txBody>
          <a:bodyPr lIns="91439" tIns="45719" rIns="91439" bIns="45719"/>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a:extLst>
              <a:ext uri="{FF2B5EF4-FFF2-40B4-BE49-F238E27FC236}">
                <a16:creationId xmlns:a16="http://schemas.microsoft.com/office/drawing/2014/main" id="{607F16F9-FEAF-ED44-B8D7-7734B5761751}"/>
              </a:ext>
            </a:extLst>
          </p:cNvPr>
          <p:cNvSpPr/>
          <p:nvPr userDrawn="1"/>
        </p:nvSpPr>
        <p:spPr>
          <a:xfrm>
            <a:off x="0" y="6228000"/>
            <a:ext cx="12190413" cy="63000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pic>
        <p:nvPicPr>
          <p:cNvPr id="11" name="Picture 16">
            <a:extLst>
              <a:ext uri="{FF2B5EF4-FFF2-40B4-BE49-F238E27FC236}">
                <a16:creationId xmlns:a16="http://schemas.microsoft.com/office/drawing/2014/main" id="{8D965B0E-A1C6-F043-8323-F3A9FE90C970}"/>
              </a:ext>
            </a:extLst>
          </p:cNvPr>
          <p:cNvPicPr>
            <a:picLocks noChangeAspect="1"/>
          </p:cNvPicPr>
          <p:nvPr userDrawn="1"/>
        </p:nvPicPr>
        <p:blipFill>
          <a:blip r:embed="rId2"/>
          <a:stretch>
            <a:fillRect/>
          </a:stretch>
        </p:blipFill>
        <p:spPr>
          <a:xfrm>
            <a:off x="246778" y="6320221"/>
            <a:ext cx="1502849" cy="437198"/>
          </a:xfrm>
          <a:prstGeom prst="rect">
            <a:avLst/>
          </a:prstGeom>
        </p:spPr>
      </p:pic>
      <p:pic>
        <p:nvPicPr>
          <p:cNvPr id="12"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197520176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Image 50:50">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888884" y="398760"/>
            <a:ext cx="5005926" cy="1213413"/>
          </a:xfrm>
          <a:prstGeom prst="rect">
            <a:avLst/>
          </a:prstGeom>
        </p:spPr>
        <p:txBody>
          <a:bodyPr/>
          <a:lstStyle>
            <a:lvl1pPr algn="l">
              <a:lnSpc>
                <a:spcPct val="100000"/>
              </a:lnSpc>
              <a:defRPr sz="3599"/>
            </a:lvl1pPr>
          </a:lstStyle>
          <a:p>
            <a:r>
              <a:t>Title Text</a:t>
            </a:r>
          </a:p>
        </p:txBody>
      </p:sp>
      <p:sp>
        <p:nvSpPr>
          <p:cNvPr id="4" name="Content Placeholder 3">
            <a:extLst>
              <a:ext uri="{FF2B5EF4-FFF2-40B4-BE49-F238E27FC236}">
                <a16:creationId xmlns:a16="http://schemas.microsoft.com/office/drawing/2014/main" id="{0AA99382-2CBA-4D97-8F2D-171A12498272}"/>
              </a:ext>
            </a:extLst>
          </p:cNvPr>
          <p:cNvSpPr>
            <a:spLocks noGrp="1"/>
          </p:cNvSpPr>
          <p:nvPr>
            <p:ph sz="quarter" idx="15"/>
          </p:nvPr>
        </p:nvSpPr>
        <p:spPr>
          <a:xfrm>
            <a:off x="912528" y="1945812"/>
            <a:ext cx="4958638" cy="3881772"/>
          </a:xfrm>
          <a:prstGeom prst="rect">
            <a:avLst/>
          </a:prstGeom>
        </p:spPr>
        <p:txBody>
          <a:bodyPr lIns="50800" tIns="50800" rIns="50800" bIns="508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a:extLst>
              <a:ext uri="{FF2B5EF4-FFF2-40B4-BE49-F238E27FC236}">
                <a16:creationId xmlns:a16="http://schemas.microsoft.com/office/drawing/2014/main" id="{E1BB6B06-97E8-4E9A-9778-CEEB2F164C02}"/>
              </a:ext>
            </a:extLst>
          </p:cNvPr>
          <p:cNvSpPr>
            <a:spLocks noGrp="1"/>
          </p:cNvSpPr>
          <p:nvPr>
            <p:ph sz="quarter" idx="16"/>
          </p:nvPr>
        </p:nvSpPr>
        <p:spPr>
          <a:xfrm>
            <a:off x="6306864" y="476250"/>
            <a:ext cx="5606302" cy="5351401"/>
          </a:xfrm>
          <a:prstGeom prst="rect">
            <a:avLst/>
          </a:prstGeom>
        </p:spPr>
        <p:txBody>
          <a:bodyPr lIns="91439" tIns="45719" rIns="91439" bIns="45719"/>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a:extLst>
              <a:ext uri="{FF2B5EF4-FFF2-40B4-BE49-F238E27FC236}">
                <a16:creationId xmlns:a16="http://schemas.microsoft.com/office/drawing/2014/main" id="{607F16F9-FEAF-ED44-B8D7-7734B5761751}"/>
              </a:ext>
            </a:extLst>
          </p:cNvPr>
          <p:cNvSpPr/>
          <p:nvPr userDrawn="1"/>
        </p:nvSpPr>
        <p:spPr>
          <a:xfrm>
            <a:off x="0" y="6228000"/>
            <a:ext cx="12190413" cy="63000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pic>
        <p:nvPicPr>
          <p:cNvPr id="11" name="Picture 16">
            <a:extLst>
              <a:ext uri="{FF2B5EF4-FFF2-40B4-BE49-F238E27FC236}">
                <a16:creationId xmlns:a16="http://schemas.microsoft.com/office/drawing/2014/main" id="{8D965B0E-A1C6-F043-8323-F3A9FE90C970}"/>
              </a:ext>
            </a:extLst>
          </p:cNvPr>
          <p:cNvPicPr>
            <a:picLocks noChangeAspect="1"/>
          </p:cNvPicPr>
          <p:nvPr userDrawn="1"/>
        </p:nvPicPr>
        <p:blipFill>
          <a:blip r:embed="rId2"/>
          <a:stretch>
            <a:fillRect/>
          </a:stretch>
        </p:blipFill>
        <p:spPr>
          <a:xfrm>
            <a:off x="246778" y="6320221"/>
            <a:ext cx="1502849" cy="437198"/>
          </a:xfrm>
          <a:prstGeom prst="rect">
            <a:avLst/>
          </a:prstGeom>
        </p:spPr>
      </p:pic>
      <p:pic>
        <p:nvPicPr>
          <p:cNvPr id="12"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311536340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End frame">
    <p:spTree>
      <p:nvGrpSpPr>
        <p:cNvPr id="1" name=""/>
        <p:cNvGrpSpPr/>
        <p:nvPr/>
      </p:nvGrpSpPr>
      <p:grpSpPr>
        <a:xfrm>
          <a:off x="0" y="0"/>
          <a:ext cx="0" cy="0"/>
          <a:chOff x="0" y="0"/>
          <a:chExt cx="0" cy="0"/>
        </a:xfrm>
      </p:grpSpPr>
      <p:sp>
        <p:nvSpPr>
          <p:cNvPr id="142" name="Rectangle"/>
          <p:cNvSpPr/>
          <p:nvPr/>
        </p:nvSpPr>
        <p:spPr>
          <a:xfrm>
            <a:off x="0" y="-3175"/>
            <a:ext cx="12190413" cy="686435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sp>
        <p:nvSpPr>
          <p:cNvPr id="143" name="Title Text"/>
          <p:cNvSpPr txBox="1">
            <a:spLocks noGrp="1"/>
          </p:cNvSpPr>
          <p:nvPr>
            <p:ph type="title"/>
          </p:nvPr>
        </p:nvSpPr>
        <p:spPr>
          <a:xfrm>
            <a:off x="888885" y="2545936"/>
            <a:ext cx="10412644" cy="1766129"/>
          </a:xfrm>
          <a:prstGeom prst="rect">
            <a:avLst/>
          </a:prstGeom>
        </p:spPr>
        <p:txBody>
          <a:bodyPr anchor="ctr"/>
          <a:lstStyle>
            <a:lvl1pPr>
              <a:lnSpc>
                <a:spcPct val="100000"/>
              </a:lnSpc>
              <a:defRPr sz="3599">
                <a:solidFill>
                  <a:srgbClr val="FFFFFF"/>
                </a:solidFill>
              </a:defRPr>
            </a:lvl1pPr>
          </a:lstStyle>
          <a:p>
            <a:r>
              <a:t>Title Text</a:t>
            </a:r>
          </a:p>
        </p:txBody>
      </p:sp>
      <p:pic>
        <p:nvPicPr>
          <p:cNvPr id="8" name="Picture 7">
            <a:extLst>
              <a:ext uri="{FF2B5EF4-FFF2-40B4-BE49-F238E27FC236}">
                <a16:creationId xmlns:a16="http://schemas.microsoft.com/office/drawing/2014/main" id="{52B4A3DB-2EF7-BC46-8D4B-7BE90F67451B}"/>
              </a:ext>
            </a:extLst>
          </p:cNvPr>
          <p:cNvPicPr>
            <a:picLocks noChangeAspect="1"/>
          </p:cNvPicPr>
          <p:nvPr userDrawn="1"/>
        </p:nvPicPr>
        <p:blipFill>
          <a:blip r:embed="rId2"/>
          <a:stretch>
            <a:fillRect/>
          </a:stretch>
        </p:blipFill>
        <p:spPr>
          <a:xfrm>
            <a:off x="4703034" y="403490"/>
            <a:ext cx="2789610" cy="811532"/>
          </a:xfrm>
          <a:prstGeom prst="rect">
            <a:avLst/>
          </a:prstGeom>
        </p:spPr>
      </p:pic>
      <p:pic>
        <p:nvPicPr>
          <p:cNvPr id="11"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204065873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6E440E1-3B3B-4CF1-A7E0-3AFB11D2B65A}"/>
              </a:ext>
            </a:extLst>
          </p:cNvPr>
          <p:cNvGraphicFramePr>
            <a:graphicFrameLocks noChangeAspect="1"/>
          </p:cNvGraphicFramePr>
          <p:nvPr userDrawn="1">
            <p:custDataLst>
              <p:tags r:id="rId1"/>
            </p:custDataLst>
            <p:extLst>
              <p:ext uri="{D42A27DB-BD31-4B8C-83A1-F6EECF244321}">
                <p14:modId xmlns:p14="http://schemas.microsoft.com/office/powerpoint/2010/main" val="1071262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36E440E1-3B3B-4CF1-A7E0-3AFB11D2B65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88C823-958B-4637-95F1-B28E62290A8B}"/>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744000"/>
            <a:ext cx="11109600" cy="2059200"/>
          </a:xfrm>
        </p:spPr>
        <p:txBody>
          <a:bodyPr tIns="360000"/>
          <a:lstStyle>
            <a:lvl1pPr marL="0" indent="0" algn="ctr">
              <a:buNone/>
              <a:defRPr sz="16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a:t>
            </a:r>
            <a:br>
              <a:rPr lang="en-GB" noProof="0"/>
            </a:br>
            <a:r>
              <a:rPr lang="en-GB" noProof="0"/>
              <a:t>Master title style</a:t>
            </a:r>
          </a:p>
        </p:txBody>
      </p:sp>
      <p:sp>
        <p:nvSpPr>
          <p:cNvPr id="16"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905A19B-6316-4FFF-B5B3-EAA8E355145E}" type="datetime1">
              <a:rPr lang="en-GB" smtClean="0"/>
              <a:t>17/10/2024</a:t>
            </a:fld>
            <a:endParaRPr lang="en-GB"/>
          </a:p>
        </p:txBody>
      </p:sp>
      <p:sp>
        <p:nvSpPr>
          <p:cNvPr id="17"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8"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C55A8856-F5D8-4887-B293-5409C038E76D}"/>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11" name="Picture 10">
            <a:extLst>
              <a:ext uri="{FF2B5EF4-FFF2-40B4-BE49-F238E27FC236}">
                <a16:creationId xmlns:a16="http://schemas.microsoft.com/office/drawing/2014/main" id="{D647E844-44D1-442A-AD3A-C9BB06EA16F4}"/>
              </a:ext>
            </a:extLst>
          </p:cNvPr>
          <p:cNvPicPr>
            <a:picLocks noChangeAspect="1"/>
          </p:cNvPicPr>
          <p:nvPr userDrawn="1"/>
        </p:nvPicPr>
        <p:blipFill>
          <a:blip r:embed="rId7"/>
          <a:stretch>
            <a:fillRect/>
          </a:stretch>
        </p:blipFill>
        <p:spPr>
          <a:xfrm>
            <a:off x="11031290" y="6367266"/>
            <a:ext cx="792549" cy="213378"/>
          </a:xfrm>
          <a:prstGeom prst="rect">
            <a:avLst/>
          </a:prstGeom>
        </p:spPr>
      </p:pic>
    </p:spTree>
    <p:extLst>
      <p:ext uri="{BB962C8B-B14F-4D97-AF65-F5344CB8AC3E}">
        <p14:creationId xmlns:p14="http://schemas.microsoft.com/office/powerpoint/2010/main" val="292795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235B72E-C16E-4C03-ADFD-E66D4E5BC089}"/>
              </a:ext>
            </a:extLst>
          </p:cNvPr>
          <p:cNvGraphicFramePr>
            <a:graphicFrameLocks noChangeAspect="1"/>
          </p:cNvGraphicFramePr>
          <p:nvPr userDrawn="1">
            <p:custDataLst>
              <p:tags r:id="rId1"/>
            </p:custDataLst>
            <p:extLst>
              <p:ext uri="{D42A27DB-BD31-4B8C-83A1-F6EECF244321}">
                <p14:modId xmlns:p14="http://schemas.microsoft.com/office/powerpoint/2010/main" val="16511171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2" name="Object 1" hidden="1">
                        <a:extLst>
                          <a:ext uri="{FF2B5EF4-FFF2-40B4-BE49-F238E27FC236}">
                            <a16:creationId xmlns:a16="http://schemas.microsoft.com/office/drawing/2014/main" id="{F235B72E-C16E-4C03-ADFD-E66D4E5BC0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hteck 9"/>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384000"/>
            <a:ext cx="11109600" cy="2419200"/>
          </a:xfrm>
        </p:spPr>
        <p:txBody>
          <a:bodyPr tIns="0"/>
          <a:lstStyle>
            <a:lvl1pPr marL="0" indent="0" algn="ctr">
              <a:buNone/>
              <a:defRPr sz="32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9" name="Textplatzhalter 8"/>
          <p:cNvSpPr>
            <a:spLocks noGrp="1" noChangeAspect="1"/>
          </p:cNvSpPr>
          <p:nvPr>
            <p:ph type="body" sz="quarter" idx="16" hasCustomPrompt="1"/>
          </p:nvPr>
        </p:nvSpPr>
        <p:spPr>
          <a:xfrm>
            <a:off x="5327794" y="1465200"/>
            <a:ext cx="1534012" cy="1534012"/>
          </a:xfrm>
          <a:prstGeom prst="ellipse">
            <a:avLst/>
          </a:prstGeom>
          <a:ln w="12700">
            <a:solidFill>
              <a:schemeClr val="bg1"/>
            </a:solidFill>
          </a:ln>
        </p:spPr>
        <p:txBody>
          <a:bodyPr anchor="ctr"/>
          <a:lstStyle>
            <a:lvl1pPr marL="0" indent="0" algn="ctr">
              <a:lnSpc>
                <a:spcPct val="100000"/>
              </a:lnSpc>
              <a:buNone/>
              <a:defRPr sz="32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pPr lvl="0"/>
            <a:r>
              <a:rPr lang="en-GB" noProof="0" dirty="0"/>
              <a:t>No.</a:t>
            </a:r>
          </a:p>
        </p:txBody>
      </p:sp>
      <p:sp>
        <p:nvSpPr>
          <p:cNvPr id="15"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1B0B78A-6D75-4191-B154-1284E90C7DA0}" type="datetime1">
              <a:rPr lang="en-GB" smtClean="0"/>
              <a:t>17/10/2024</a:t>
            </a:fld>
            <a:endParaRPr lang="en-GB"/>
          </a:p>
        </p:txBody>
      </p:sp>
      <p:sp>
        <p:nvSpPr>
          <p:cNvPr id="16"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2" name="Picture 11">
            <a:extLst>
              <a:ext uri="{FF2B5EF4-FFF2-40B4-BE49-F238E27FC236}">
                <a16:creationId xmlns:a16="http://schemas.microsoft.com/office/drawing/2014/main" id="{29222CA6-B83D-4890-8A6C-2504F7A7588F}"/>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13490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4349B8E-F2D2-4B98-9ED1-CB1053D8ADE4}"/>
              </a:ext>
            </a:extLst>
          </p:cNvPr>
          <p:cNvGraphicFramePr>
            <a:graphicFrameLocks noChangeAspect="1"/>
          </p:cNvGraphicFramePr>
          <p:nvPr userDrawn="1">
            <p:custDataLst>
              <p:tags r:id="rId1"/>
            </p:custDataLst>
            <p:extLst>
              <p:ext uri="{D42A27DB-BD31-4B8C-83A1-F6EECF244321}">
                <p14:modId xmlns:p14="http://schemas.microsoft.com/office/powerpoint/2010/main" val="21799164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4" name="Object 3" hidden="1">
                        <a:extLst>
                          <a:ext uri="{FF2B5EF4-FFF2-40B4-BE49-F238E27FC236}">
                            <a16:creationId xmlns:a16="http://schemas.microsoft.com/office/drawing/2014/main" id="{44349B8E-F2D2-4B98-9ED1-CB1053D8ADE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hteck 1"/>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384000"/>
            <a:ext cx="11109600" cy="2419200"/>
          </a:xfrm>
        </p:spPr>
        <p:txBody>
          <a:bodyPr tIns="0"/>
          <a:lstStyle>
            <a:lvl1pPr marL="0" indent="0" algn="ctr">
              <a:buNone/>
              <a:defRPr sz="3200">
                <a:solidFill>
                  <a:schemeClr val="tx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Click to edit Master subtitle style</a:t>
            </a:r>
          </a:p>
        </p:txBody>
      </p:sp>
      <p:sp>
        <p:nvSpPr>
          <p:cNvPr id="9" name="Textplatzhalter 8"/>
          <p:cNvSpPr>
            <a:spLocks noGrp="1" noChangeAspect="1"/>
          </p:cNvSpPr>
          <p:nvPr>
            <p:ph type="body" sz="quarter" idx="16" hasCustomPrompt="1"/>
          </p:nvPr>
        </p:nvSpPr>
        <p:spPr>
          <a:xfrm>
            <a:off x="5327794" y="1465200"/>
            <a:ext cx="1534012" cy="1534012"/>
          </a:xfrm>
          <a:prstGeom prst="ellipse">
            <a:avLst/>
          </a:prstGeom>
          <a:ln w="12700">
            <a:solidFill>
              <a:schemeClr val="tx1"/>
            </a:solidFill>
          </a:ln>
        </p:spPr>
        <p:txBody>
          <a:bodyPr anchor="ctr"/>
          <a:lstStyle>
            <a:lvl1pPr marL="0" indent="0" algn="ctr">
              <a:lnSpc>
                <a:spcPct val="100000"/>
              </a:lnSpc>
              <a:spcAft>
                <a:spcPts val="1000"/>
              </a:spcAft>
              <a:buNone/>
              <a:defRPr sz="32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pPr lvl="0"/>
            <a:r>
              <a:rPr lang="en-GB" noProof="0" dirty="0"/>
              <a:t>No.</a:t>
            </a:r>
          </a:p>
        </p:txBody>
      </p:sp>
      <p:sp>
        <p:nvSpPr>
          <p:cNvPr id="8"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854CFBE-B38C-4F88-AB57-450F769294DB}" type="datetime1">
              <a:rPr lang="en-GB" smtClean="0"/>
              <a:t>17/10/2024</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DE8391E3-E545-4BB2-AB30-30EC73131F14}"/>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58277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E2F5882-8D7C-4A5B-B4F3-8AF11C24D1E3}"/>
              </a:ext>
            </a:extLst>
          </p:cNvPr>
          <p:cNvGraphicFramePr>
            <a:graphicFrameLocks noChangeAspect="1"/>
          </p:cNvGraphicFramePr>
          <p:nvPr userDrawn="1">
            <p:custDataLst>
              <p:tags r:id="rId1"/>
            </p:custDataLst>
            <p:extLst>
              <p:ext uri="{D42A27DB-BD31-4B8C-83A1-F6EECF244321}">
                <p14:modId xmlns:p14="http://schemas.microsoft.com/office/powerpoint/2010/main" val="10800258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CE2F5882-8D7C-4A5B-B4F3-8AF11C24D1E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4F28F63-1BC1-45FC-819D-9DC730E32090}"/>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0"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994BEEA-04B5-492F-B200-0DA3708A31B4}" type="datetime1">
              <a:rPr lang="en-GB" smtClean="0"/>
              <a:t>17/10/2024</a:t>
            </a:fld>
            <a:endParaRPr lang="en-GB"/>
          </a:p>
        </p:txBody>
      </p:sp>
      <p:sp>
        <p:nvSpPr>
          <p:cNvPr id="11"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2" name="Picture 11">
            <a:extLst>
              <a:ext uri="{FF2B5EF4-FFF2-40B4-BE49-F238E27FC236}">
                <a16:creationId xmlns:a16="http://schemas.microsoft.com/office/drawing/2014/main" id="{A76AE178-AA99-4280-842B-4D3D1ACF2190}"/>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7938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4436E6C-C10B-46DA-9334-74D39CACB04D}"/>
              </a:ext>
            </a:extLst>
          </p:cNvPr>
          <p:cNvGraphicFramePr>
            <a:graphicFrameLocks noChangeAspect="1"/>
          </p:cNvGraphicFramePr>
          <p:nvPr userDrawn="1">
            <p:custDataLst>
              <p:tags r:id="rId1"/>
            </p:custDataLst>
            <p:extLst>
              <p:ext uri="{D42A27DB-BD31-4B8C-83A1-F6EECF244321}">
                <p14:modId xmlns:p14="http://schemas.microsoft.com/office/powerpoint/2010/main" val="37795438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04436E6C-C10B-46DA-9334-74D39CACB04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0332D88-92E5-4F8F-8273-85D22ACBD85C}"/>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2"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5B68D3C-71D8-44DE-83EB-FAABD0452CD6}" type="datetime1">
              <a:rPr lang="en-GB" smtClean="0"/>
              <a:t>17/10/2024</a:t>
            </a:fld>
            <a:endParaRPr lang="en-GB"/>
          </a:p>
        </p:txBody>
      </p:sp>
      <p:sp>
        <p:nvSpPr>
          <p:cNvPr id="14"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5"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7" name="Picture 6">
            <a:extLst>
              <a:ext uri="{FF2B5EF4-FFF2-40B4-BE49-F238E27FC236}">
                <a16:creationId xmlns:a16="http://schemas.microsoft.com/office/drawing/2014/main" id="{742FCCEA-D064-4ECD-9E9E-689CF0CC0773}"/>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59898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mp;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435AA2E-1D5F-4429-9EC0-C688A1612AAA}"/>
              </a:ext>
            </a:extLst>
          </p:cNvPr>
          <p:cNvGraphicFramePr>
            <a:graphicFrameLocks noChangeAspect="1"/>
          </p:cNvGraphicFramePr>
          <p:nvPr userDrawn="1">
            <p:custDataLst>
              <p:tags r:id="rId1"/>
            </p:custDataLst>
            <p:extLst>
              <p:ext uri="{D42A27DB-BD31-4B8C-83A1-F6EECF244321}">
                <p14:modId xmlns:p14="http://schemas.microsoft.com/office/powerpoint/2010/main" val="3681382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3435AA2E-1D5F-4429-9EC0-C688A1612AA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FA792DA-E2C6-4F61-8582-08A44AB0C73F}"/>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7" name="Rechteck 16"/>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3" name="Content"/>
          <p:cNvSpPr>
            <a:spLocks noGrp="1"/>
          </p:cNvSpPr>
          <p:nvPr>
            <p:ph idx="1" hasCustomPrompt="1"/>
          </p:nvPr>
        </p:nvSpPr>
        <p:spPr bwMode="gray">
          <a:xfrm>
            <a:off x="540000" y="1512000"/>
            <a:ext cx="11109600" cy="4298400"/>
          </a:xfrm>
        </p:spPr>
        <p:txBody>
          <a:bodyPr vert="horz" lIns="0" tIns="180000" rIns="0" bIns="180000" rtlCol="0">
            <a:noAutofit/>
          </a:bodyPr>
          <a:lstStyle>
            <a:lvl1pPr>
              <a:defRPr lang="en-US" sz="1800" dirty="0" smtClean="0">
                <a:latin typeface="Verdana" panose="020B0604030504040204" pitchFamily="34" charset="0"/>
                <a:ea typeface="Verdana" panose="020B0604030504040204" pitchFamily="34" charset="0"/>
                <a:sym typeface="Verdana" panose="020B0604030504040204" pitchFamily="34" charset="0"/>
              </a:defRPr>
            </a:lvl1pPr>
            <a:lvl2pPr>
              <a:defRPr lang="en-US" sz="1600" dirty="0" smtClean="0">
                <a:latin typeface="Verdana" panose="020B0604030504040204" pitchFamily="34" charset="0"/>
                <a:ea typeface="Verdana" panose="020B0604030504040204" pitchFamily="34" charset="0"/>
                <a:sym typeface="Verdana" panose="020B0604030504040204" pitchFamily="34" charset="0"/>
              </a:defRPr>
            </a:lvl2pPr>
            <a:lvl3pPr>
              <a:defRPr lang="en-US" sz="1400" dirty="0" smtClean="0">
                <a:latin typeface="Verdana" panose="020B0604030504040204" pitchFamily="34" charset="0"/>
                <a:ea typeface="Verdana" panose="020B0604030504040204" pitchFamily="34" charset="0"/>
                <a:sym typeface="Verdana" panose="020B0604030504040204" pitchFamily="34" charset="0"/>
              </a:defRPr>
            </a:lvl3pPr>
            <a:lvl4pPr>
              <a:defRPr lang="en-US" sz="1200" dirty="0" smtClean="0">
                <a:latin typeface="Verdana" panose="020B0604030504040204" pitchFamily="34" charset="0"/>
                <a:ea typeface="Verdana" panose="020B0604030504040204" pitchFamily="34" charset="0"/>
                <a:sym typeface="Verdana" panose="020B0604030504040204" pitchFamily="34" charset="0"/>
              </a:defRPr>
            </a:lvl4pPr>
            <a:lvl5pPr>
              <a:defRPr lang="en-US" sz="1200" dirty="0">
                <a:latin typeface="Verdana" panose="020B0604030504040204" pitchFamily="34" charset="0"/>
                <a:ea typeface="Verdana" panose="020B0604030504040204" pitchFamily="34" charset="0"/>
                <a:sym typeface="Verdana" panose="020B060403050404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14EBBAFC-748F-4F2B-8FE2-C4CF56445536}" type="datetime1">
              <a:rPr lang="en-GB" smtClean="0"/>
              <a:t>17/10/2024</a:t>
            </a:fld>
            <a:endParaRPr lang="en-GB"/>
          </a:p>
        </p:txBody>
      </p:sp>
      <p:sp>
        <p:nvSpPr>
          <p:cNvPr id="15"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6"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
        <p:nvSpPr>
          <p:cNvPr id="12" name="Title"/>
          <p:cNvSpPr>
            <a:spLocks noGrp="1"/>
          </p:cNvSpPr>
          <p:nvPr>
            <p:ph type="title" hasCustomPrompt="1"/>
          </p:nvPr>
        </p:nvSpPr>
        <p:spPr bwMode="gray">
          <a:xfrm>
            <a:off x="540000" y="432000"/>
            <a:ext cx="11109600" cy="54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3" name="Subtitle"/>
          <p:cNvSpPr>
            <a:spLocks noGrp="1"/>
          </p:cNvSpPr>
          <p:nvPr>
            <p:ph type="body" sz="quarter" idx="13" hasCustomPrompt="1"/>
          </p:nvPr>
        </p:nvSpPr>
        <p:spPr bwMode="gray">
          <a:xfrm>
            <a:off x="540000" y="972000"/>
            <a:ext cx="11109600" cy="540000"/>
          </a:xfrm>
        </p:spPr>
        <p:txBody>
          <a:bodyPr/>
          <a:lstStyle>
            <a:lvl1pPr marL="0" indent="0">
              <a:buNone/>
              <a:defRPr sz="1600" baseline="0">
                <a:solidFill>
                  <a:srgbClr val="767676"/>
                </a:solidFill>
                <a:latin typeface="Verdana" panose="020B0604030504040204" pitchFamily="34" charset="0"/>
                <a:ea typeface="Verdana" panose="020B0604030504040204" pitchFamily="34" charset="0"/>
                <a:sym typeface="Verdana" panose="020B0604030504040204" pitchFamily="34" charset="0"/>
              </a:defRPr>
            </a:lvl1pPr>
          </a:lstStyle>
          <a:p>
            <a:r>
              <a:rPr lang="en-GB"/>
              <a:t>Enter your subtitle here</a:t>
            </a:r>
            <a:endParaRPr lang="en-GB" sz="1800" dirty="0"/>
          </a:p>
        </p:txBody>
      </p:sp>
      <p:pic>
        <p:nvPicPr>
          <p:cNvPr id="11" name="Picture 10">
            <a:extLst>
              <a:ext uri="{FF2B5EF4-FFF2-40B4-BE49-F238E27FC236}">
                <a16:creationId xmlns:a16="http://schemas.microsoft.com/office/drawing/2014/main" id="{D37F907F-044E-4E1B-BA42-E6D62D458682}"/>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68485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9921944-5D24-4D5D-8AB2-58F8B3A4DF54}"/>
              </a:ext>
            </a:extLst>
          </p:cNvPr>
          <p:cNvGraphicFramePr>
            <a:graphicFrameLocks noChangeAspect="1"/>
          </p:cNvGraphicFramePr>
          <p:nvPr userDrawn="1">
            <p:custDataLst>
              <p:tags r:id="rId1"/>
            </p:custDataLst>
            <p:extLst>
              <p:ext uri="{D42A27DB-BD31-4B8C-83A1-F6EECF244321}">
                <p14:modId xmlns:p14="http://schemas.microsoft.com/office/powerpoint/2010/main" val="4505919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2" name="Object 1" hidden="1">
                        <a:extLst>
                          <a:ext uri="{FF2B5EF4-FFF2-40B4-BE49-F238E27FC236}">
                            <a16:creationId xmlns:a16="http://schemas.microsoft.com/office/drawing/2014/main" id="{C9921944-5D24-4D5D-8AB2-58F8B3A4DF5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Rechteck 16"/>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1" name="Picture"/>
          <p:cNvSpPr>
            <a:spLocks noGrp="1" noChangeAspect="1"/>
          </p:cNvSpPr>
          <p:nvPr>
            <p:ph type="pic" sz="quarter" idx="16" hasCustomPrompt="1"/>
          </p:nvPr>
        </p:nvSpPr>
        <p:spPr bwMode="gray">
          <a:xfrm>
            <a:off x="252000" y="475200"/>
            <a:ext cx="5695241"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5" name="Picture"/>
          <p:cNvSpPr>
            <a:spLocks noGrp="1" noChangeAspect="1"/>
          </p:cNvSpPr>
          <p:nvPr>
            <p:ph type="pic" sz="quarter" idx="17" hasCustomPrompt="1"/>
          </p:nvPr>
        </p:nvSpPr>
        <p:spPr bwMode="gray">
          <a:xfrm>
            <a:off x="6199200" y="475200"/>
            <a:ext cx="5695241"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2"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CB8F842-9062-4E61-AC25-BE03CF17FDAA}" type="datetime1">
              <a:rPr lang="en-GB" smtClean="0"/>
              <a:t>17/10/2024</a:t>
            </a:fld>
            <a:endParaRPr lang="en-GB"/>
          </a:p>
        </p:txBody>
      </p:sp>
      <p:sp>
        <p:nvSpPr>
          <p:cNvPr id="13"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4"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94A546D7-9CF4-4730-A14E-F3B9E6A56853}"/>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39032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1E90B6D-1282-4B3C-9044-32750AAE1DE8}"/>
              </a:ext>
            </a:extLst>
          </p:cNvPr>
          <p:cNvGraphicFramePr>
            <a:graphicFrameLocks noChangeAspect="1"/>
          </p:cNvGraphicFramePr>
          <p:nvPr userDrawn="1">
            <p:custDataLst>
              <p:tags r:id="rId1"/>
            </p:custDataLst>
            <p:extLst>
              <p:ext uri="{D42A27DB-BD31-4B8C-83A1-F6EECF244321}">
                <p14:modId xmlns:p14="http://schemas.microsoft.com/office/powerpoint/2010/main" val="3671517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21E90B6D-1282-4B3C-9044-32750AAE1DE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1FAA2C-74DC-4A1F-B2B5-B9BA354B44CA}"/>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6" name="Rechteck 15"/>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0" name="Picture"/>
          <p:cNvSpPr>
            <a:spLocks noGrp="1"/>
          </p:cNvSpPr>
          <p:nvPr>
            <p:ph type="pic" sz="quarter" idx="17" hasCustomPrompt="1"/>
          </p:nvPr>
        </p:nvSpPr>
        <p:spPr bwMode="gray">
          <a:xfrm>
            <a:off x="8074841" y="475200"/>
            <a:ext cx="3819600" cy="5353200"/>
          </a:xfrm>
          <a:solidFill>
            <a:schemeClr val="bg1">
              <a:lumMod val="85000"/>
            </a:schemeClr>
          </a:solidFill>
        </p:spPr>
        <p:txBody>
          <a:bodyPr lIns="144000" tIns="144000" rIns="144000" bIns="144000"/>
          <a:lstStyle>
            <a:lvl1pPr marL="0" indent="0">
              <a:buNone/>
              <a:defRPr sz="18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2" name="Title"/>
          <p:cNvSpPr>
            <a:spLocks noGrp="1"/>
          </p:cNvSpPr>
          <p:nvPr>
            <p:ph type="title" hasCustomPrompt="1"/>
          </p:nvPr>
        </p:nvSpPr>
        <p:spPr bwMode="gray">
          <a:xfrm>
            <a:off x="539999" y="432000"/>
            <a:ext cx="714836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3" name="Content"/>
          <p:cNvSpPr>
            <a:spLocks noGrp="1"/>
          </p:cNvSpPr>
          <p:nvPr>
            <p:ph sz="half" idx="1" hasCustomPrompt="1"/>
          </p:nvPr>
        </p:nvSpPr>
        <p:spPr bwMode="gray">
          <a:xfrm>
            <a:off x="540000" y="1512000"/>
            <a:ext cx="7148359" cy="4298400"/>
          </a:xfrm>
        </p:spPr>
        <p:txBody>
          <a:bodyPr tIns="180000" bIns="180000"/>
          <a:lstStyle>
            <a:lvl1pPr>
              <a:defRPr sz="2000">
                <a:latin typeface="Verdana" panose="020B0604030504040204" pitchFamily="34" charset="0"/>
                <a:ea typeface="Verdana" panose="020B0604030504040204" pitchFamily="34" charset="0"/>
                <a:sym typeface="Verdana" panose="020B0604030504040204" pitchFamily="34" charset="0"/>
              </a:defRPr>
            </a:lvl1pPr>
            <a:lvl2pPr>
              <a:buClr>
                <a:srgbClr val="00B0F0"/>
              </a:buClr>
              <a:defRPr sz="1800">
                <a:latin typeface="Verdana" panose="020B0604030504040204" pitchFamily="34" charset="0"/>
                <a:ea typeface="Verdana" panose="020B0604030504040204" pitchFamily="34" charset="0"/>
                <a:sym typeface="Verdana" panose="020B0604030504040204" pitchFamily="34" charset="0"/>
              </a:defRPr>
            </a:lvl2pPr>
            <a:lvl3pPr>
              <a:buClr>
                <a:srgbClr val="00B0F0"/>
              </a:buClr>
              <a:defRPr sz="1600">
                <a:latin typeface="Verdana" panose="020B0604030504040204" pitchFamily="34" charset="0"/>
                <a:ea typeface="Verdana" panose="020B0604030504040204" pitchFamily="34" charset="0"/>
                <a:sym typeface="Verdana" panose="020B0604030504040204" pitchFamily="34" charset="0"/>
              </a:defRPr>
            </a:lvl3pPr>
            <a:lvl4pPr>
              <a:buClr>
                <a:srgbClr val="00B0F0"/>
              </a:buClr>
              <a:defRPr sz="1400">
                <a:latin typeface="Verdana" panose="020B0604030504040204" pitchFamily="34" charset="0"/>
                <a:ea typeface="Verdana" panose="020B0604030504040204" pitchFamily="34" charset="0"/>
                <a:sym typeface="Verdana" panose="020B0604030504040204" pitchFamily="34" charset="0"/>
              </a:defRPr>
            </a:lvl4pPr>
            <a:lvl5pPr>
              <a:buClr>
                <a:schemeClr val="accent1"/>
              </a:buClr>
              <a:defRPr sz="1400">
                <a:latin typeface="Verdana" panose="020B0604030504040204" pitchFamily="34" charset="0"/>
                <a:ea typeface="Verdana" panose="020B0604030504040204" pitchFamily="34" charset="0"/>
                <a:sym typeface="Verdana" panose="020B0604030504040204" pitchFamily="34" charset="0"/>
              </a:defRPr>
            </a:lvl5pPr>
            <a:lvl6pPr>
              <a:defRPr sz="1800"/>
            </a:lvl6pPr>
            <a:lvl7pPr>
              <a:defRPr sz="1800"/>
            </a:lvl7pPr>
            <a:lvl8pPr>
              <a:defRPr sz="1800"/>
            </a:lvl8pPr>
            <a:lvl9pPr>
              <a:defRPr sz="1800"/>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CDF006D7-74FB-4BA2-9D51-D0D0A88F110F}" type="datetime1">
              <a:rPr lang="en-GB" smtClean="0"/>
              <a:t>17/10/2024</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4" name="Picture 13">
            <a:extLst>
              <a:ext uri="{FF2B5EF4-FFF2-40B4-BE49-F238E27FC236}">
                <a16:creationId xmlns:a16="http://schemas.microsoft.com/office/drawing/2014/main" id="{67D44EB3-C41A-452E-BD33-C5EA4A2525E5}"/>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21374696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735DBEE-A28A-426C-9735-ED22B2B5FC5C}"/>
              </a:ext>
            </a:extLst>
          </p:cNvPr>
          <p:cNvGraphicFramePr>
            <a:graphicFrameLocks noChangeAspect="1"/>
          </p:cNvGraphicFramePr>
          <p:nvPr userDrawn="1">
            <p:custDataLst>
              <p:tags r:id="rId20"/>
            </p:custDataLst>
            <p:extLst>
              <p:ext uri="{D42A27DB-BD31-4B8C-83A1-F6EECF244321}">
                <p14:modId xmlns:p14="http://schemas.microsoft.com/office/powerpoint/2010/main" val="12077797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2" imgW="416" imgH="415" progId="TCLayout.ActiveDocument.1">
                  <p:embed/>
                </p:oleObj>
              </mc:Choice>
              <mc:Fallback>
                <p:oleObj name="think-cell Slide" r:id="rId22" imgW="416" imgH="415" progId="TCLayout.ActiveDocument.1">
                  <p:embed/>
                  <p:pic>
                    <p:nvPicPr>
                      <p:cNvPr id="8" name="Object 7" hidden="1">
                        <a:extLst>
                          <a:ext uri="{FF2B5EF4-FFF2-40B4-BE49-F238E27FC236}">
                            <a16:creationId xmlns:a16="http://schemas.microsoft.com/office/drawing/2014/main" id="{2735DBEE-A28A-426C-9735-ED22B2B5FC5C}"/>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FF6A659A-FB44-43CA-8412-4FDC7C998EC7}"/>
              </a:ext>
            </a:extLst>
          </p:cNvPr>
          <p:cNvSpPr/>
          <p:nvPr userDrawn="1">
            <p:custDataLst>
              <p:tags r:id="rId21"/>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32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title"/>
          </p:nvPr>
        </p:nvSpPr>
        <p:spPr bwMode="gray">
          <a:xfrm>
            <a:off x="540000" y="432000"/>
            <a:ext cx="11109600" cy="1080000"/>
          </a:xfrm>
          <a:prstGeom prst="rect">
            <a:avLst/>
          </a:prstGeom>
        </p:spPr>
        <p:txBody>
          <a:bodyPr vert="horz" lIns="0" tIns="0" rIns="0" bIns="0" rtlCol="0" anchor="ctr">
            <a:noAutofit/>
          </a:bodyPr>
          <a:lstStyle/>
          <a:p>
            <a:r>
              <a:rPr lang="en-GB" noProof="0" dirty="0"/>
              <a:t>Click to edit Master title style</a:t>
            </a:r>
          </a:p>
        </p:txBody>
      </p:sp>
      <p:sp>
        <p:nvSpPr>
          <p:cNvPr id="3" name="Content"/>
          <p:cNvSpPr>
            <a:spLocks noGrp="1"/>
          </p:cNvSpPr>
          <p:nvPr>
            <p:ph type="body" idx="1"/>
          </p:nvPr>
        </p:nvSpPr>
        <p:spPr bwMode="gray">
          <a:xfrm>
            <a:off x="540000" y="1512000"/>
            <a:ext cx="11109600" cy="4298400"/>
          </a:xfrm>
          <a:prstGeom prst="rect">
            <a:avLst/>
          </a:prstGeom>
        </p:spPr>
        <p:txBody>
          <a:bodyPr vert="horz" lIns="0" tIns="0" rIns="0" bIns="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cNvSpPr>
            <a:spLocks noGrp="1"/>
          </p:cNvSpPr>
          <p:nvPr>
            <p:ph type="dt" sz="half" idx="2"/>
          </p:nvPr>
        </p:nvSpPr>
        <p:spPr bwMode="gray">
          <a:xfrm>
            <a:off x="1967400" y="6249600"/>
            <a:ext cx="1440000" cy="450000"/>
          </a:xfrm>
          <a:prstGeom prst="rect">
            <a:avLst/>
          </a:prstGeom>
        </p:spPr>
        <p:txBody>
          <a:bodyPr vert="horz" lIns="0" tIns="0" rIns="0" bIns="0" rtlCol="0" anchor="ctr"/>
          <a:lstStyle>
            <a:lvl1pPr algn="ctr">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2023549D-88EF-4DFD-A399-7C16D11A4A1C}" type="datetime1">
              <a:rPr lang="en-GB" smtClean="0"/>
              <a:t>17/10/2024</a:t>
            </a:fld>
            <a:endParaRPr lang="en-GB"/>
          </a:p>
        </p:txBody>
      </p:sp>
      <p:sp>
        <p:nvSpPr>
          <p:cNvPr id="5" name="Footer"/>
          <p:cNvSpPr>
            <a:spLocks noGrp="1"/>
          </p:cNvSpPr>
          <p:nvPr>
            <p:ph type="ftr" sz="quarter" idx="3"/>
          </p:nvPr>
        </p:nvSpPr>
        <p:spPr bwMode="gray">
          <a:xfrm>
            <a:off x="3934800" y="6249600"/>
            <a:ext cx="4320000" cy="450000"/>
          </a:xfrm>
          <a:prstGeom prst="rect">
            <a:avLst/>
          </a:prstGeom>
        </p:spPr>
        <p:txBody>
          <a:bodyPr vert="horz" lIns="0" tIns="0" rIns="0" bIns="0" rtlCol="0" anchor="ctr"/>
          <a:lstStyle>
            <a:lvl1pPr algn="ctr">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6" name="Slide Number"/>
          <p:cNvSpPr>
            <a:spLocks noGrp="1"/>
          </p:cNvSpPr>
          <p:nvPr>
            <p:ph type="sldNum" sz="quarter" idx="4"/>
          </p:nvPr>
        </p:nvSpPr>
        <p:spPr bwMode="gray">
          <a:xfrm>
            <a:off x="540000" y="6249600"/>
            <a:ext cx="900000" cy="450000"/>
          </a:xfrm>
          <a:prstGeom prst="rect">
            <a:avLst/>
          </a:prstGeom>
        </p:spPr>
        <p:txBody>
          <a:bodyPr vert="horz" lIns="0" tIns="0" rIns="0" bIns="0" rtlCol="0" anchor="ctr"/>
          <a:lstStyle>
            <a:lvl1pPr algn="l">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Tree>
    <p:extLst>
      <p:ext uri="{BB962C8B-B14F-4D97-AF65-F5344CB8AC3E}">
        <p14:creationId xmlns:p14="http://schemas.microsoft.com/office/powerpoint/2010/main" val="2615922609"/>
      </p:ext>
    </p:extLst>
  </p:cSld>
  <p:clrMap bg1="lt1" tx1="dk1" bg2="lt2" tx2="dk2" accent1="accent1" accent2="accent2" accent3="accent3" accent4="accent4" accent5="accent5" accent6="accent6" hlink="hlink" folHlink="folHlink"/>
  <p:sldLayoutIdLst>
    <p:sldLayoutId id="2147483728" r:id="rId1"/>
    <p:sldLayoutId id="2147483865" r:id="rId2"/>
    <p:sldLayoutId id="2147483883" r:id="rId3"/>
    <p:sldLayoutId id="2147483888" r:id="rId4"/>
    <p:sldLayoutId id="2147483665" r:id="rId5"/>
    <p:sldLayoutId id="2147483898" r:id="rId6"/>
    <p:sldLayoutId id="2147483895" r:id="rId7"/>
    <p:sldLayoutId id="2147483896" r:id="rId8"/>
    <p:sldLayoutId id="2147483897" r:id="rId9"/>
    <p:sldLayoutId id="2147483664" r:id="rId10"/>
    <p:sldLayoutId id="2147483656" r:id="rId11"/>
    <p:sldLayoutId id="2147483878" r:id="rId12"/>
    <p:sldLayoutId id="2147483872" r:id="rId13"/>
    <p:sldLayoutId id="2147483873" r:id="rId14"/>
    <p:sldLayoutId id="2147483915" r:id="rId15"/>
    <p:sldLayoutId id="2147483917" r:id="rId16"/>
    <p:sldLayoutId id="2147483918" r:id="rId17"/>
    <p:sldLayoutId id="2147483919"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0" i="0" u="none" kern="1200">
          <a:solidFill>
            <a:schemeClr val="tx1"/>
          </a:solidFill>
          <a:latin typeface="Verdana" panose="020B0604030504040204" pitchFamily="34" charset="0"/>
          <a:ea typeface="Verdana" panose="020B0604030504040204" pitchFamily="34" charset="0"/>
          <a:cs typeface="+mj-cs"/>
          <a:sym typeface="Verdana" panose="020B0604030504040204" pitchFamily="34" charset="0"/>
        </a:defRPr>
      </a:lvl1pPr>
    </p:titleStyle>
    <p:body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sz="1800" b="0" i="0" u="none"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hyperlink" Target="https://postman.com/" TargetMode="External"/><Relationship Id="rId13" Type="http://schemas.openxmlformats.org/officeDocument/2006/relationships/hyperlink" Target="https://wirelessisfun.wordpress.com/2020/12/10/network-telemetry-data-and-grafana-part-1-the-advanced-netconf-explorer/" TargetMode="External"/><Relationship Id="rId3" Type="http://schemas.openxmlformats.org/officeDocument/2006/relationships/slideLayout" Target="../slideLayouts/slideLayout15.xml"/><Relationship Id="rId7" Type="http://schemas.openxmlformats.org/officeDocument/2006/relationships/hyperlink" Target="https://github.com/CiscoDevNet/yangsuite/" TargetMode="External"/><Relationship Id="rId12" Type="http://schemas.openxmlformats.org/officeDocument/2006/relationships/hyperlink" Target="https://grafana.com/grafana/dashboards/12468-catalyst-9800-client-stats/" TargetMode="Externa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emf"/><Relationship Id="rId11" Type="http://schemas.openxmlformats.org/officeDocument/2006/relationships/hyperlink" Target="https://grafana.com/grafana/dashboards/13462-device-health-monitoring/" TargetMode="External"/><Relationship Id="rId5" Type="http://schemas.openxmlformats.org/officeDocument/2006/relationships/oleObject" Target="../embeddings/oleObject18.bin"/><Relationship Id="rId15" Type="http://schemas.openxmlformats.org/officeDocument/2006/relationships/hyperlink" Target="https://codeium.com/" TargetMode="External"/><Relationship Id="rId10" Type="http://schemas.openxmlformats.org/officeDocument/2006/relationships/hyperlink" Target="https://www.wifireference.com/2020/01/14/viewing-network-telemetry-from-the-catalyst-9800-with-grafana/" TargetMode="External"/><Relationship Id="rId4" Type="http://schemas.openxmlformats.org/officeDocument/2006/relationships/notesSlide" Target="../notesSlides/notesSlide2.xml"/><Relationship Id="rId9" Type="http://schemas.openxmlformats.org/officeDocument/2006/relationships/hyperlink" Target="https://docs.ansible.com/ansible/latest/collections/cisco/ios/ios_facts_module.html" TargetMode="External"/><Relationship Id="rId14" Type="http://schemas.openxmlformats.org/officeDocument/2006/relationships/hyperlink" Target="https://python.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s://software.cisco.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s://postman.com/" TargetMode="External"/><Relationship Id="rId4" Type="http://schemas.openxmlformats.org/officeDocument/2006/relationships/hyperlink" Target="https://devnetsandbox.cisco.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1026"/>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87E6E47-45FB-4A5F-ADDB-53412DE4B837}"/>
              </a:ext>
            </a:extLst>
          </p:cNvPr>
          <p:cNvGraphicFramePr>
            <a:graphicFrameLocks noChangeAspect="1"/>
          </p:cNvGraphicFramePr>
          <p:nvPr>
            <p:custDataLst>
              <p:tags r:id="rId1"/>
            </p:custDataLst>
            <p:extLst>
              <p:ext uri="{D42A27DB-BD31-4B8C-83A1-F6EECF244321}">
                <p14:modId xmlns:p14="http://schemas.microsoft.com/office/powerpoint/2010/main" val="1362889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7" name="Object 6" hidden="1">
                        <a:extLst>
                          <a:ext uri="{FF2B5EF4-FFF2-40B4-BE49-F238E27FC236}">
                            <a16:creationId xmlns:a16="http://schemas.microsoft.com/office/drawing/2014/main" id="{D87E6E47-45FB-4A5F-ADDB-53412DE4B83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DAFF76F-F3AB-4A13-BC26-C64175F2B740}"/>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GB" sz="44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3" name="Subtitle"/>
          <p:cNvSpPr>
            <a:spLocks noGrp="1"/>
          </p:cNvSpPr>
          <p:nvPr>
            <p:ph type="subTitle" idx="1"/>
          </p:nvPr>
        </p:nvSpPr>
        <p:spPr bwMode="gray"/>
        <p:txBody>
          <a:bodyPr/>
          <a:lstStyle/>
          <a:p>
            <a:r>
              <a:rPr lang="en-GB"/>
              <a:t>Andreas Koksrud / Telenor Bedrift</a:t>
            </a:r>
          </a:p>
        </p:txBody>
      </p:sp>
      <p:sp>
        <p:nvSpPr>
          <p:cNvPr id="2" name="Title"/>
          <p:cNvSpPr>
            <a:spLocks noGrp="1"/>
          </p:cNvSpPr>
          <p:nvPr>
            <p:ph type="ctrTitle"/>
          </p:nvPr>
        </p:nvSpPr>
        <p:spPr bwMode="gray">
          <a:xfrm>
            <a:off x="540406" y="0"/>
            <a:ext cx="11109600" cy="3744000"/>
          </a:xfrm>
        </p:spPr>
        <p:txBody>
          <a:bodyPr bIns="360000"/>
          <a:lstStyle/>
          <a:p>
            <a:r>
              <a:rPr lang="en-GB" dirty="0"/>
              <a:t>Build your own Wi-Fi automation lab</a:t>
            </a:r>
            <a:br>
              <a:rPr lang="en-GB" dirty="0"/>
            </a:br>
            <a:r>
              <a:rPr lang="en-GB" sz="2800" dirty="0"/>
              <a:t>Day 1 presentations</a:t>
            </a:r>
            <a:endParaRPr lang="en-GB" sz="4400" dirty="0">
              <a:latin typeface="Verdana" panose="020B0604030504040204" pitchFamily="34" charset="0"/>
              <a:ea typeface="Verdana" panose="020B0604030504040204" pitchFamily="34" charset="0"/>
              <a:sym typeface="Verdana" panose="020B0604030504040204" pitchFamily="34" charset="0"/>
            </a:endParaRPr>
          </a:p>
        </p:txBody>
      </p:sp>
      <p:sp>
        <p:nvSpPr>
          <p:cNvPr id="4" name="Foliennummernplatzhalter 3"/>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1</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Tree>
    <p:extLst>
      <p:ext uri="{BB962C8B-B14F-4D97-AF65-F5344CB8AC3E}">
        <p14:creationId xmlns:p14="http://schemas.microsoft.com/office/powerpoint/2010/main" val="6971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10</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About us</a:t>
            </a:r>
          </a:p>
        </p:txBody>
      </p:sp>
      <p:sp>
        <p:nvSpPr>
          <p:cNvPr id="4" name="Footer Placeholder 6">
            <a:extLst>
              <a:ext uri="{FF2B5EF4-FFF2-40B4-BE49-F238E27FC236}">
                <a16:creationId xmlns:a16="http://schemas.microsoft.com/office/drawing/2014/main" id="{DE0C575D-F875-9B15-8F31-C1C17BBB687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latin typeface="Verdana" panose="020B0604030504040204" pitchFamily="34" charset="0"/>
                <a:ea typeface="Verdana" panose="020B0604030504040204" pitchFamily="34" charset="0"/>
                <a:sym typeface="Verdana" panose="020B0604030504040204" pitchFamily="34" charset="0"/>
              </a:rPr>
              <a:t> Presentations</a:t>
            </a:r>
          </a:p>
        </p:txBody>
      </p:sp>
      <p:sp>
        <p:nvSpPr>
          <p:cNvPr id="6" name="Footer Placeholder 6">
            <a:extLst>
              <a:ext uri="{FF2B5EF4-FFF2-40B4-BE49-F238E27FC236}">
                <a16:creationId xmlns:a16="http://schemas.microsoft.com/office/drawing/2014/main" id="{8AD0F756-29C2-587E-484F-82A0EBA49B8C}"/>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About us</a:t>
            </a:r>
          </a:p>
        </p:txBody>
      </p:sp>
      <p:pic>
        <p:nvPicPr>
          <p:cNvPr id="3" name="Picture 2">
            <a:extLst>
              <a:ext uri="{FF2B5EF4-FFF2-40B4-BE49-F238E27FC236}">
                <a16:creationId xmlns:a16="http://schemas.microsoft.com/office/drawing/2014/main" id="{40A05BD8-F3A7-B195-36CE-DD8B936FC14E}"/>
              </a:ext>
            </a:extLst>
          </p:cNvPr>
          <p:cNvPicPr>
            <a:picLocks noChangeAspect="1"/>
          </p:cNvPicPr>
          <p:nvPr/>
        </p:nvPicPr>
        <p:blipFill>
          <a:blip r:embed="rId3"/>
          <a:stretch>
            <a:fillRect/>
          </a:stretch>
        </p:blipFill>
        <p:spPr>
          <a:xfrm>
            <a:off x="6754310" y="2834811"/>
            <a:ext cx="3227883" cy="3208719"/>
          </a:xfrm>
          <a:prstGeom prst="rect">
            <a:avLst/>
          </a:prstGeom>
        </p:spPr>
      </p:pic>
      <p:pic>
        <p:nvPicPr>
          <p:cNvPr id="1026" name="Picture 2" descr="lag et bilde av en nerd med kort skjegg som sitter på en traktor, med en laptop i hånda">
            <a:extLst>
              <a:ext uri="{FF2B5EF4-FFF2-40B4-BE49-F238E27FC236}">
                <a16:creationId xmlns:a16="http://schemas.microsoft.com/office/drawing/2014/main" id="{41D01BC7-6384-6294-ED8B-A227B35003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000" y="2834811"/>
            <a:ext cx="3148980" cy="314898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77A4E8EF-7150-0558-D127-0ADCDE214C5B}"/>
              </a:ext>
            </a:extLst>
          </p:cNvPr>
          <p:cNvSpPr>
            <a:spLocks noGrp="1"/>
          </p:cNvSpPr>
          <p:nvPr>
            <p:ph idx="1"/>
          </p:nvPr>
        </p:nvSpPr>
        <p:spPr>
          <a:xfrm>
            <a:off x="540001" y="874209"/>
            <a:ext cx="4145512" cy="4298400"/>
          </a:xfrm>
        </p:spPr>
        <p:txBody>
          <a:bodyPr/>
          <a:lstStyle/>
          <a:p>
            <a:r>
              <a:rPr lang="nb-NO" sz="1400"/>
              <a:t>Andreas Koksrud</a:t>
            </a:r>
          </a:p>
          <a:p>
            <a:r>
              <a:rPr lang="nb-NO" sz="1400"/>
              <a:t>Telenor</a:t>
            </a:r>
          </a:p>
          <a:p>
            <a:r>
              <a:rPr lang="nb-NO" sz="1400"/>
              <a:t>Wi-Fi &amp; Automation nerd</a:t>
            </a:r>
          </a:p>
          <a:p>
            <a:r>
              <a:rPr lang="nb-NO" sz="1400"/>
              <a:t>M.Sc Communications technology</a:t>
            </a:r>
            <a:br>
              <a:rPr lang="nb-NO" sz="1400"/>
            </a:br>
            <a:r>
              <a:rPr lang="nb-NO" sz="1400"/>
              <a:t>+ a bunch of Cisco certs)</a:t>
            </a:r>
            <a:endParaRPr lang="nb-NO" sz="1400" dirty="0"/>
          </a:p>
        </p:txBody>
      </p:sp>
      <p:sp>
        <p:nvSpPr>
          <p:cNvPr id="2" name="Content Placeholder 6">
            <a:extLst>
              <a:ext uri="{FF2B5EF4-FFF2-40B4-BE49-F238E27FC236}">
                <a16:creationId xmlns:a16="http://schemas.microsoft.com/office/drawing/2014/main" id="{9298423D-4B6A-2753-F62C-A62E6DCC3CB4}"/>
              </a:ext>
            </a:extLst>
          </p:cNvPr>
          <p:cNvSpPr txBox="1">
            <a:spLocks/>
          </p:cNvSpPr>
          <p:nvPr/>
        </p:nvSpPr>
        <p:spPr bwMode="gray">
          <a:xfrm>
            <a:off x="6754310" y="874209"/>
            <a:ext cx="5259221" cy="4298400"/>
          </a:xfrm>
          <a:prstGeom prst="rect">
            <a:avLst/>
          </a:prstGeom>
        </p:spPr>
        <p:txBody>
          <a:bodyPr vert="horz" lIns="0" tIns="180000" rIns="0" bIns="180000" rtlCol="0">
            <a:no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nb-NO" sz="1400"/>
              <a:t>Kjetil Teigen Hansen</a:t>
            </a:r>
          </a:p>
          <a:p>
            <a:r>
              <a:rPr lang="nb-NO" sz="1400"/>
              <a:t>Conscia</a:t>
            </a:r>
          </a:p>
          <a:p>
            <a:r>
              <a:rPr lang="nb-NO" sz="1400"/>
              <a:t>Wi-Fi, monitoring and RF nerd</a:t>
            </a:r>
          </a:p>
          <a:p>
            <a:r>
              <a:rPr lang="nb-NO" sz="1400"/>
              <a:t>CWNE#504</a:t>
            </a:r>
            <a:br>
              <a:rPr lang="nb-NO" sz="1400"/>
            </a:br>
            <a:r>
              <a:rPr lang="nb-NO" sz="1400"/>
              <a:t>+ a bunch of Cisco certs</a:t>
            </a:r>
          </a:p>
        </p:txBody>
      </p:sp>
    </p:spTree>
    <p:extLst>
      <p:ext uri="{BB962C8B-B14F-4D97-AF65-F5344CB8AC3E}">
        <p14:creationId xmlns:p14="http://schemas.microsoft.com/office/powerpoint/2010/main" val="2011127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092370"/>
          </a:xfrm>
        </p:spPr>
        <p:txBody>
          <a:bodyPr>
            <a:normAutofit fontScale="77500" lnSpcReduction="20000"/>
          </a:bodyPr>
          <a:lstStyle/>
          <a:p>
            <a:pPr>
              <a:lnSpc>
                <a:spcPct val="110000"/>
              </a:lnSpc>
            </a:pPr>
            <a:r>
              <a:rPr lang="nb-NO" sz="1600" dirty="0" err="1"/>
              <a:t>Some</a:t>
            </a:r>
            <a:r>
              <a:rPr lang="nb-NO" sz="1600" dirty="0"/>
              <a:t> </a:t>
            </a:r>
            <a:r>
              <a:rPr lang="nb-NO" sz="1600" dirty="0" err="1"/>
              <a:t>examples</a:t>
            </a:r>
            <a:r>
              <a:rPr lang="nb-NO" sz="1600" dirty="0"/>
              <a:t> </a:t>
            </a:r>
            <a:r>
              <a:rPr lang="nb-NO" sz="1600" dirty="0" err="1"/>
              <a:t>of</a:t>
            </a:r>
            <a:r>
              <a:rPr lang="nb-NO" sz="1600" dirty="0"/>
              <a:t> </a:t>
            </a:r>
            <a:r>
              <a:rPr lang="nb-NO" sz="1600" dirty="0" err="1"/>
              <a:t>automation</a:t>
            </a:r>
            <a:r>
              <a:rPr lang="nb-NO" sz="1600" dirty="0"/>
              <a:t> in different </a:t>
            </a:r>
            <a:r>
              <a:rPr lang="nb-NO" sz="1600" dirty="0" err="1"/>
              <a:t>phases</a:t>
            </a:r>
            <a:endParaRPr lang="nb-NO" sz="1600" dirty="0"/>
          </a:p>
          <a:p>
            <a:pPr>
              <a:lnSpc>
                <a:spcPct val="110000"/>
              </a:lnSpc>
            </a:pPr>
            <a:r>
              <a:rPr lang="nb-NO" sz="1600" dirty="0" err="1"/>
              <a:t>Prepare</a:t>
            </a:r>
            <a:endParaRPr lang="nb-NO" sz="1600" dirty="0"/>
          </a:p>
          <a:p>
            <a:pPr lvl="1">
              <a:lnSpc>
                <a:spcPct val="110000"/>
              </a:lnSpc>
            </a:pPr>
            <a:r>
              <a:rPr lang="nb-NO" sz="1400" dirty="0"/>
              <a:t>Python </a:t>
            </a:r>
            <a:r>
              <a:rPr lang="nb-NO" sz="1400" dirty="0" err="1"/>
              <a:t>scipt</a:t>
            </a:r>
            <a:r>
              <a:rPr lang="nb-NO" sz="1400" dirty="0"/>
              <a:t> for </a:t>
            </a:r>
            <a:r>
              <a:rPr lang="nb-NO" sz="1400" dirty="0" err="1"/>
              <a:t>information</a:t>
            </a:r>
            <a:r>
              <a:rPr lang="nb-NO" sz="1400" dirty="0"/>
              <a:t> </a:t>
            </a:r>
            <a:r>
              <a:rPr lang="nb-NO" sz="1400" dirty="0" err="1"/>
              <a:t>gathering</a:t>
            </a:r>
            <a:r>
              <a:rPr lang="nb-NO" sz="1400" dirty="0"/>
              <a:t> / </a:t>
            </a:r>
            <a:r>
              <a:rPr lang="nb-NO" sz="1400" dirty="0" err="1"/>
              <a:t>network</a:t>
            </a:r>
            <a:r>
              <a:rPr lang="nb-NO" sz="1400" dirty="0"/>
              <a:t> </a:t>
            </a:r>
            <a:r>
              <a:rPr lang="nb-NO" sz="1400" dirty="0" err="1"/>
              <a:t>mapping</a:t>
            </a:r>
            <a:r>
              <a:rPr lang="nb-NO" sz="1400" dirty="0"/>
              <a:t> / </a:t>
            </a:r>
            <a:r>
              <a:rPr lang="nb-NO" sz="1400" dirty="0" err="1"/>
              <a:t>device</a:t>
            </a:r>
            <a:r>
              <a:rPr lang="nb-NO" sz="1400" dirty="0"/>
              <a:t> </a:t>
            </a:r>
            <a:r>
              <a:rPr lang="nb-NO" sz="1400" dirty="0" err="1"/>
              <a:t>walking</a:t>
            </a:r>
            <a:endParaRPr lang="nb-NO" sz="1400" dirty="0"/>
          </a:p>
          <a:p>
            <a:pPr>
              <a:lnSpc>
                <a:spcPct val="110000"/>
              </a:lnSpc>
            </a:pPr>
            <a:r>
              <a:rPr lang="nb-NO" sz="1600" dirty="0"/>
              <a:t>Plan</a:t>
            </a:r>
          </a:p>
          <a:p>
            <a:pPr lvl="1">
              <a:lnSpc>
                <a:spcPct val="110000"/>
              </a:lnSpc>
            </a:pPr>
            <a:r>
              <a:rPr lang="nb-NO" sz="1400" dirty="0"/>
              <a:t>Python script for </a:t>
            </a:r>
            <a:r>
              <a:rPr lang="nb-NO" sz="1400" dirty="0" err="1"/>
              <a:t>large-number</a:t>
            </a:r>
            <a:r>
              <a:rPr lang="nb-NO" sz="1400" dirty="0"/>
              <a:t> </a:t>
            </a:r>
            <a:r>
              <a:rPr lang="nb-NO" sz="1400" dirty="0" err="1"/>
              <a:t>analysis</a:t>
            </a:r>
            <a:r>
              <a:rPr lang="nb-NO" sz="1400" dirty="0"/>
              <a:t> </a:t>
            </a:r>
            <a:r>
              <a:rPr lang="nb-NO" sz="1400" dirty="0" err="1"/>
              <a:t>of</a:t>
            </a:r>
            <a:r>
              <a:rPr lang="nb-NO" sz="1400" dirty="0"/>
              <a:t> </a:t>
            </a:r>
            <a:r>
              <a:rPr lang="nb-NO" sz="1400" dirty="0" err="1"/>
              <a:t>devices</a:t>
            </a:r>
            <a:r>
              <a:rPr lang="nb-NO" sz="1400" dirty="0"/>
              <a:t> (and/or </a:t>
            </a:r>
            <a:r>
              <a:rPr lang="nb-NO" sz="1400" dirty="0" err="1"/>
              <a:t>maybe</a:t>
            </a:r>
            <a:r>
              <a:rPr lang="nb-NO" sz="1400" dirty="0"/>
              <a:t> Excel is </a:t>
            </a:r>
            <a:r>
              <a:rPr lang="nb-NO" sz="1400" dirty="0" err="1"/>
              <a:t>better</a:t>
            </a:r>
            <a:r>
              <a:rPr lang="nb-NO" sz="1400" dirty="0"/>
              <a:t> for parts </a:t>
            </a:r>
            <a:r>
              <a:rPr lang="nb-NO" sz="1400" dirty="0" err="1"/>
              <a:t>of</a:t>
            </a:r>
            <a:r>
              <a:rPr lang="nb-NO" sz="1400" dirty="0"/>
              <a:t> it)</a:t>
            </a:r>
          </a:p>
          <a:p>
            <a:pPr>
              <a:lnSpc>
                <a:spcPct val="110000"/>
              </a:lnSpc>
            </a:pPr>
            <a:r>
              <a:rPr lang="nb-NO" sz="1600" dirty="0"/>
              <a:t>Design</a:t>
            </a:r>
          </a:p>
          <a:p>
            <a:pPr lvl="1">
              <a:lnSpc>
                <a:spcPct val="110000"/>
              </a:lnSpc>
            </a:pPr>
            <a:r>
              <a:rPr lang="nb-NO" sz="1400" dirty="0" err="1"/>
              <a:t>Prepare</a:t>
            </a:r>
            <a:r>
              <a:rPr lang="nb-NO" sz="1400" dirty="0"/>
              <a:t> data to </a:t>
            </a:r>
            <a:r>
              <a:rPr lang="nb-NO" sz="1400" dirty="0" err="1"/>
              <a:t>use</a:t>
            </a:r>
            <a:r>
              <a:rPr lang="nb-NO" sz="1400" dirty="0"/>
              <a:t> in </a:t>
            </a:r>
            <a:r>
              <a:rPr lang="nb-NO" sz="1400" dirty="0" err="1"/>
              <a:t>the</a:t>
            </a:r>
            <a:r>
              <a:rPr lang="nb-NO" sz="1400" dirty="0"/>
              <a:t> </a:t>
            </a:r>
            <a:r>
              <a:rPr lang="nb-NO" sz="1400" dirty="0" err="1"/>
              <a:t>Implement</a:t>
            </a:r>
            <a:r>
              <a:rPr lang="nb-NO" sz="1400" dirty="0"/>
              <a:t> </a:t>
            </a:r>
            <a:r>
              <a:rPr lang="nb-NO" sz="1400" dirty="0" err="1"/>
              <a:t>phase</a:t>
            </a:r>
            <a:endParaRPr lang="nb-NO" sz="1400" dirty="0"/>
          </a:p>
          <a:p>
            <a:pPr>
              <a:lnSpc>
                <a:spcPct val="110000"/>
              </a:lnSpc>
            </a:pPr>
            <a:r>
              <a:rPr lang="nb-NO" sz="1600" dirty="0" err="1"/>
              <a:t>Implement</a:t>
            </a:r>
            <a:endParaRPr lang="nb-NO" sz="1600" dirty="0"/>
          </a:p>
          <a:p>
            <a:pPr lvl="1">
              <a:lnSpc>
                <a:spcPct val="110000"/>
              </a:lnSpc>
            </a:pPr>
            <a:r>
              <a:rPr lang="nb-NO" sz="1400" dirty="0"/>
              <a:t>Python script for </a:t>
            </a:r>
            <a:r>
              <a:rPr lang="nb-NO" sz="1400" dirty="0" err="1"/>
              <a:t>creating</a:t>
            </a:r>
            <a:r>
              <a:rPr lang="nb-NO" sz="1400" dirty="0"/>
              <a:t> IP pools, or </a:t>
            </a:r>
            <a:r>
              <a:rPr lang="nb-NO" sz="1400" dirty="0" err="1"/>
              <a:t>creating</a:t>
            </a:r>
            <a:r>
              <a:rPr lang="nb-NO" sz="1400" dirty="0"/>
              <a:t> </a:t>
            </a:r>
            <a:r>
              <a:rPr lang="nb-NO" sz="1400" dirty="0" err="1"/>
              <a:t>site</a:t>
            </a:r>
            <a:r>
              <a:rPr lang="nb-NO" sz="1400" dirty="0"/>
              <a:t> </a:t>
            </a:r>
            <a:r>
              <a:rPr lang="nb-NO" sz="1400" dirty="0" err="1"/>
              <a:t>hierarcy</a:t>
            </a:r>
            <a:r>
              <a:rPr lang="nb-NO" sz="1400" dirty="0"/>
              <a:t> </a:t>
            </a:r>
            <a:r>
              <a:rPr lang="nb-NO" sz="1400" dirty="0" err="1"/>
              <a:t>etc</a:t>
            </a:r>
            <a:r>
              <a:rPr lang="nb-NO" sz="1400" dirty="0"/>
              <a:t> in </a:t>
            </a:r>
            <a:r>
              <a:rPr lang="nb-NO" sz="1400" dirty="0" err="1"/>
              <a:t>DNAC</a:t>
            </a:r>
            <a:endParaRPr lang="nb-NO" sz="1400" dirty="0"/>
          </a:p>
          <a:p>
            <a:pPr lvl="1">
              <a:lnSpc>
                <a:spcPct val="110000"/>
              </a:lnSpc>
            </a:pPr>
            <a:r>
              <a:rPr lang="nb-NO" sz="1400" dirty="0" err="1"/>
              <a:t>Ansible</a:t>
            </a:r>
            <a:r>
              <a:rPr lang="nb-NO" sz="1400" dirty="0"/>
              <a:t> and/or </a:t>
            </a:r>
            <a:r>
              <a:rPr lang="nb-NO" sz="1400" dirty="0" err="1"/>
              <a:t>some</a:t>
            </a:r>
            <a:r>
              <a:rPr lang="nb-NO" sz="1400" dirty="0"/>
              <a:t> </a:t>
            </a:r>
            <a:r>
              <a:rPr lang="nb-NO" sz="1400" dirty="0" err="1"/>
              <a:t>vendor</a:t>
            </a:r>
            <a:r>
              <a:rPr lang="nb-NO" sz="1400" dirty="0"/>
              <a:t> </a:t>
            </a:r>
            <a:r>
              <a:rPr lang="nb-NO" sz="1400" dirty="0" err="1"/>
              <a:t>specific</a:t>
            </a:r>
            <a:r>
              <a:rPr lang="nb-NO" sz="1400" dirty="0"/>
              <a:t> Zero-Touch </a:t>
            </a:r>
            <a:r>
              <a:rPr lang="nb-NO" sz="1400" dirty="0" err="1"/>
              <a:t>provisioning</a:t>
            </a:r>
            <a:r>
              <a:rPr lang="nb-NO" sz="1400" dirty="0"/>
              <a:t> variants for </a:t>
            </a:r>
            <a:r>
              <a:rPr lang="nb-NO" sz="1400" dirty="0" err="1"/>
              <a:t>device</a:t>
            </a:r>
            <a:r>
              <a:rPr lang="nb-NO" sz="1400" dirty="0"/>
              <a:t> </a:t>
            </a:r>
            <a:r>
              <a:rPr lang="nb-NO" sz="1400" dirty="0" err="1"/>
              <a:t>config</a:t>
            </a:r>
            <a:r>
              <a:rPr lang="nb-NO" sz="1400" dirty="0"/>
              <a:t> </a:t>
            </a:r>
            <a:r>
              <a:rPr lang="nb-NO" sz="1400" dirty="0" err="1"/>
              <a:t>based</a:t>
            </a:r>
            <a:r>
              <a:rPr lang="nb-NO" sz="1400" dirty="0"/>
              <a:t> </a:t>
            </a:r>
            <a:r>
              <a:rPr lang="nb-NO" sz="1400" dirty="0" err="1"/>
              <a:t>on</a:t>
            </a:r>
            <a:r>
              <a:rPr lang="nb-NO" sz="1400" dirty="0"/>
              <a:t> </a:t>
            </a:r>
            <a:r>
              <a:rPr lang="nb-NO" sz="1400" dirty="0" err="1"/>
              <a:t>some</a:t>
            </a:r>
            <a:r>
              <a:rPr lang="nb-NO" sz="1400" dirty="0"/>
              <a:t> </a:t>
            </a:r>
            <a:r>
              <a:rPr lang="nb-NO" sz="1400" dirty="0" err="1"/>
              <a:t>source</a:t>
            </a:r>
            <a:r>
              <a:rPr lang="nb-NO" sz="1400" dirty="0"/>
              <a:t> </a:t>
            </a:r>
            <a:r>
              <a:rPr lang="nb-NO" sz="1400" dirty="0" err="1"/>
              <a:t>of</a:t>
            </a:r>
            <a:r>
              <a:rPr lang="nb-NO" sz="1400" dirty="0"/>
              <a:t> </a:t>
            </a:r>
            <a:r>
              <a:rPr lang="nb-NO" sz="1400" dirty="0" err="1"/>
              <a:t>truth</a:t>
            </a:r>
            <a:endParaRPr lang="nb-NO" sz="1400" dirty="0"/>
          </a:p>
          <a:p>
            <a:pPr>
              <a:lnSpc>
                <a:spcPct val="110000"/>
              </a:lnSpc>
            </a:pPr>
            <a:r>
              <a:rPr lang="nb-NO" sz="1600" dirty="0" err="1"/>
              <a:t>Operate</a:t>
            </a:r>
            <a:endParaRPr lang="nb-NO" sz="1600" dirty="0"/>
          </a:p>
          <a:p>
            <a:pPr lvl="1">
              <a:lnSpc>
                <a:spcPct val="110000"/>
              </a:lnSpc>
            </a:pPr>
            <a:r>
              <a:rPr lang="nb-NO" sz="1400" dirty="0"/>
              <a:t>Write Python scripts for </a:t>
            </a:r>
            <a:r>
              <a:rPr lang="nb-NO" sz="1400" dirty="0" err="1"/>
              <a:t>changes</a:t>
            </a:r>
            <a:r>
              <a:rPr lang="nb-NO" sz="1400" dirty="0"/>
              <a:t> </a:t>
            </a:r>
            <a:r>
              <a:rPr lang="nb-NO" sz="1400" dirty="0" err="1"/>
              <a:t>that</a:t>
            </a:r>
            <a:r>
              <a:rPr lang="nb-NO" sz="1400" dirty="0"/>
              <a:t> </a:t>
            </a:r>
            <a:r>
              <a:rPr lang="nb-NO" sz="1400" dirty="0" err="1"/>
              <a:t>involve</a:t>
            </a:r>
            <a:r>
              <a:rPr lang="nb-NO" sz="1400" dirty="0"/>
              <a:t> </a:t>
            </a:r>
            <a:r>
              <a:rPr lang="nb-NO" sz="1400" dirty="0" err="1"/>
              <a:t>large</a:t>
            </a:r>
            <a:r>
              <a:rPr lang="nb-NO" sz="1400" dirty="0"/>
              <a:t> </a:t>
            </a:r>
            <a:r>
              <a:rPr lang="nb-NO" sz="1400" dirty="0" err="1"/>
              <a:t>number</a:t>
            </a:r>
            <a:r>
              <a:rPr lang="nb-NO" sz="1400" dirty="0"/>
              <a:t> </a:t>
            </a:r>
            <a:r>
              <a:rPr lang="nb-NO" sz="1400" dirty="0" err="1"/>
              <a:t>of</a:t>
            </a:r>
            <a:r>
              <a:rPr lang="nb-NO" sz="1400" dirty="0"/>
              <a:t> </a:t>
            </a:r>
            <a:r>
              <a:rPr lang="nb-NO" sz="1400" dirty="0" err="1"/>
              <a:t>devices</a:t>
            </a:r>
            <a:endParaRPr lang="nb-NO" sz="1400" dirty="0"/>
          </a:p>
          <a:p>
            <a:pPr lvl="1">
              <a:lnSpc>
                <a:spcPct val="110000"/>
              </a:lnSpc>
            </a:pPr>
            <a:r>
              <a:rPr lang="nb-NO" sz="1400" dirty="0" err="1"/>
              <a:t>Ansible</a:t>
            </a:r>
            <a:r>
              <a:rPr lang="nb-NO" sz="1400" dirty="0"/>
              <a:t> for </a:t>
            </a:r>
            <a:r>
              <a:rPr lang="nb-NO" sz="1400" dirty="0" err="1"/>
              <a:t>repeating</a:t>
            </a:r>
            <a:r>
              <a:rPr lang="nb-NO" sz="1400" dirty="0"/>
              <a:t> </a:t>
            </a:r>
            <a:r>
              <a:rPr lang="nb-NO" sz="1400" dirty="0" err="1"/>
              <a:t>tasks</a:t>
            </a:r>
            <a:endParaRPr lang="nb-NO" sz="1400" dirty="0"/>
          </a:p>
          <a:p>
            <a:pPr lvl="1">
              <a:lnSpc>
                <a:spcPct val="110000"/>
              </a:lnSpc>
            </a:pPr>
            <a:r>
              <a:rPr lang="nb-NO" sz="1400" dirty="0" err="1"/>
              <a:t>Grafana</a:t>
            </a:r>
            <a:r>
              <a:rPr lang="nb-NO" sz="1400" dirty="0"/>
              <a:t> for real-time </a:t>
            </a:r>
            <a:r>
              <a:rPr lang="nb-NO" sz="1400" dirty="0" err="1"/>
              <a:t>troubleshooting</a:t>
            </a:r>
            <a:endParaRPr lang="nb-NO" sz="1400" dirty="0"/>
          </a:p>
          <a:p>
            <a:pPr>
              <a:lnSpc>
                <a:spcPct val="110000"/>
              </a:lnSpc>
            </a:pPr>
            <a:r>
              <a:rPr lang="nb-NO" sz="1600" dirty="0" err="1"/>
              <a:t>Optimize</a:t>
            </a:r>
            <a:endParaRPr lang="nb-NO" sz="1600" dirty="0"/>
          </a:p>
          <a:p>
            <a:pPr lvl="1">
              <a:lnSpc>
                <a:spcPct val="110000"/>
              </a:lnSpc>
            </a:pPr>
            <a:r>
              <a:rPr lang="nb-NO" sz="1400" dirty="0" err="1"/>
              <a:t>Grafana</a:t>
            </a:r>
            <a:r>
              <a:rPr lang="nb-NO" sz="1400" dirty="0"/>
              <a:t> for </a:t>
            </a:r>
            <a:r>
              <a:rPr lang="nb-NO" sz="1400" dirty="0" err="1"/>
              <a:t>monitoring</a:t>
            </a:r>
            <a:r>
              <a:rPr lang="nb-NO" sz="1400" dirty="0"/>
              <a:t>/</a:t>
            </a:r>
            <a:r>
              <a:rPr lang="nb-NO" sz="1400" dirty="0" err="1"/>
              <a:t>graphing</a:t>
            </a:r>
            <a:r>
              <a:rPr lang="nb-NO" sz="1400" dirty="0"/>
              <a:t>/</a:t>
            </a:r>
            <a:r>
              <a:rPr lang="nb-NO" sz="1400" dirty="0" err="1"/>
              <a:t>analysis</a:t>
            </a:r>
            <a:endParaRPr lang="nb-NO" sz="1400" dirty="0"/>
          </a:p>
          <a:p>
            <a:pPr lvl="1">
              <a:lnSpc>
                <a:spcPct val="110000"/>
              </a:lnSpc>
            </a:pPr>
            <a:r>
              <a:rPr lang="nb-NO" sz="1400" dirty="0"/>
              <a:t>Python scripts or </a:t>
            </a:r>
            <a:r>
              <a:rPr lang="nb-NO" sz="1400" dirty="0" err="1"/>
              <a:t>Ansible</a:t>
            </a:r>
            <a:r>
              <a:rPr lang="nb-NO" sz="1400" dirty="0"/>
              <a:t> </a:t>
            </a:r>
            <a:r>
              <a:rPr lang="nb-NO" sz="1400" dirty="0" err="1"/>
              <a:t>playbooks</a:t>
            </a:r>
            <a:r>
              <a:rPr lang="nb-NO" sz="1400" dirty="0"/>
              <a:t> to </a:t>
            </a:r>
            <a:r>
              <a:rPr lang="nb-NO" sz="1400" dirty="0" err="1"/>
              <a:t>analyze</a:t>
            </a:r>
            <a:r>
              <a:rPr lang="nb-NO" sz="1400" dirty="0"/>
              <a:t> </a:t>
            </a:r>
            <a:r>
              <a:rPr lang="nb-NO" sz="1400" dirty="0" err="1"/>
              <a:t>possible</a:t>
            </a:r>
            <a:r>
              <a:rPr lang="nb-NO" sz="1400" dirty="0"/>
              <a:t> </a:t>
            </a:r>
            <a:r>
              <a:rPr lang="nb-NO" sz="1400" dirty="0" err="1"/>
              <a:t>optimizations</a:t>
            </a:r>
            <a:r>
              <a:rPr lang="nb-NO" sz="1400" dirty="0"/>
              <a:t> (</a:t>
            </a:r>
            <a:r>
              <a:rPr lang="nb-NO" sz="1400" dirty="0" err="1"/>
              <a:t>APs</a:t>
            </a:r>
            <a:r>
              <a:rPr lang="nb-NO" sz="1400" dirty="0"/>
              <a:t> </a:t>
            </a:r>
            <a:r>
              <a:rPr lang="nb-NO" sz="1400" dirty="0" err="1"/>
              <a:t>on</a:t>
            </a:r>
            <a:r>
              <a:rPr lang="nb-NO" sz="1400" dirty="0"/>
              <a:t> </a:t>
            </a:r>
            <a:r>
              <a:rPr lang="nb-NO" sz="1400" dirty="0" err="1"/>
              <a:t>100Mbit</a:t>
            </a:r>
            <a:r>
              <a:rPr lang="nb-NO" sz="1400" dirty="0"/>
              <a:t>, </a:t>
            </a:r>
            <a:r>
              <a:rPr lang="nb-NO" sz="1400" dirty="0" err="1"/>
              <a:t>hostnames</a:t>
            </a:r>
            <a:r>
              <a:rPr lang="nb-NO" sz="1400" dirty="0"/>
              <a:t> </a:t>
            </a:r>
            <a:r>
              <a:rPr lang="nb-NO" sz="1400" dirty="0" err="1"/>
              <a:t>of</a:t>
            </a:r>
            <a:r>
              <a:rPr lang="nb-NO" sz="1400" dirty="0"/>
              <a:t> </a:t>
            </a:r>
            <a:r>
              <a:rPr lang="nb-NO" sz="1400" dirty="0" err="1"/>
              <a:t>neighbors</a:t>
            </a:r>
            <a:r>
              <a:rPr lang="nb-NO" sz="1400" dirty="0"/>
              <a:t> </a:t>
            </a:r>
            <a:r>
              <a:rPr lang="nb-NO" sz="1400" dirty="0" err="1"/>
              <a:t>that</a:t>
            </a:r>
            <a:r>
              <a:rPr lang="nb-NO" sz="1400" dirty="0"/>
              <a:t> </a:t>
            </a:r>
            <a:r>
              <a:rPr lang="nb-NO" sz="1400" dirty="0" err="1"/>
              <a:t>differ</a:t>
            </a:r>
            <a:r>
              <a:rPr lang="nb-NO" sz="1400" dirty="0"/>
              <a:t>, </a:t>
            </a:r>
            <a:r>
              <a:rPr lang="nb-NO" sz="1400" dirty="0" err="1"/>
              <a:t>etc</a:t>
            </a:r>
            <a:r>
              <a:rPr lang="nb-NO" sz="1400" dirty="0"/>
              <a:t>)</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11</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Automation in the Wi-Fi lifecycle</a:t>
            </a:r>
          </a:p>
        </p:txBody>
      </p:sp>
      <p:sp>
        <p:nvSpPr>
          <p:cNvPr id="2" name="Footer Placeholder 6">
            <a:extLst>
              <a:ext uri="{FF2B5EF4-FFF2-40B4-BE49-F238E27FC236}">
                <a16:creationId xmlns:a16="http://schemas.microsoft.com/office/drawing/2014/main" id="{77B193A8-0489-D0D8-DD7D-A9D19A927D9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1E25DF2D-D2A1-6026-2A45-5B48A09582E5}"/>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Automation in the Wi-Fi lifecycle</a:t>
            </a:r>
          </a:p>
        </p:txBody>
      </p:sp>
    </p:spTree>
    <p:extLst>
      <p:ext uri="{BB962C8B-B14F-4D97-AF65-F5344CB8AC3E}">
        <p14:creationId xmlns:p14="http://schemas.microsoft.com/office/powerpoint/2010/main" val="1101909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Image 50:50"/>
          <p:cNvSpPr txBox="1">
            <a:spLocks noGrp="1"/>
          </p:cNvSpPr>
          <p:nvPr>
            <p:ph type="title"/>
          </p:nvPr>
        </p:nvSpPr>
        <p:spPr>
          <a:xfrm>
            <a:off x="539998" y="432000"/>
            <a:ext cx="9057763" cy="1080000"/>
          </a:xfrm>
        </p:spPr>
        <p:txBody>
          <a:bodyPr anchor="ctr">
            <a:normAutofit/>
          </a:bodyPr>
          <a:lstStyle/>
          <a:p>
            <a:r>
              <a:rPr lang="en-GB" dirty="0"/>
              <a:t>VirtualBox - Type 1 vs Type 2 hypervisors</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12</a:t>
            </a:fld>
            <a:endParaRPr lang="en-GB"/>
          </a:p>
        </p:txBody>
      </p:sp>
      <p:graphicFrame>
        <p:nvGraphicFramePr>
          <p:cNvPr id="182" name="Content Placeholder 4">
            <a:extLst>
              <a:ext uri="{FF2B5EF4-FFF2-40B4-BE49-F238E27FC236}">
                <a16:creationId xmlns:a16="http://schemas.microsoft.com/office/drawing/2014/main" id="{31C961BD-9981-8CD8-539D-AB011F3808BE}"/>
              </a:ext>
            </a:extLst>
          </p:cNvPr>
          <p:cNvGraphicFramePr>
            <a:graphicFrameLocks noGrp="1"/>
          </p:cNvGraphicFramePr>
          <p:nvPr>
            <p:ph sz="half" idx="1"/>
          </p:nvPr>
        </p:nvGraphicFramePr>
        <p:xfrm>
          <a:off x="540000" y="1512000"/>
          <a:ext cx="11202821" cy="429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Hypervisors</a:t>
            </a:r>
          </a:p>
        </p:txBody>
      </p:sp>
    </p:spTree>
    <p:extLst>
      <p:ext uri="{BB962C8B-B14F-4D97-AF65-F5344CB8AC3E}">
        <p14:creationId xmlns:p14="http://schemas.microsoft.com/office/powerpoint/2010/main" val="69240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13</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WLAN Controllers</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WLAN Controllers</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3154207"/>
            <a:ext cx="8382544" cy="2965109"/>
          </a:xfrm>
        </p:spPr>
        <p:txBody>
          <a:bodyPr/>
          <a:lstStyle/>
          <a:p>
            <a:r>
              <a:rPr lang="nb-NO" sz="1800" dirty="0"/>
              <a:t>This lab </a:t>
            </a:r>
            <a:r>
              <a:rPr lang="nb-NO" sz="1800" dirty="0" err="1"/>
              <a:t>use</a:t>
            </a:r>
            <a:r>
              <a:rPr lang="nb-NO" sz="1800" dirty="0"/>
              <a:t> Cisco 9800-CL </a:t>
            </a:r>
            <a:r>
              <a:rPr lang="nb-NO" sz="1800" dirty="0" err="1"/>
              <a:t>WLC</a:t>
            </a:r>
            <a:endParaRPr lang="nb-NO" sz="1800" dirty="0"/>
          </a:p>
          <a:p>
            <a:r>
              <a:rPr lang="nb-NO" sz="1800" dirty="0"/>
              <a:t>Project </a:t>
            </a:r>
            <a:r>
              <a:rPr lang="nb-NO" sz="1800" dirty="0" err="1"/>
              <a:t>the</a:t>
            </a:r>
            <a:r>
              <a:rPr lang="nb-NO" sz="1800" dirty="0"/>
              <a:t> </a:t>
            </a:r>
            <a:r>
              <a:rPr lang="nb-NO" sz="1800" dirty="0" err="1"/>
              <a:t>knowledge</a:t>
            </a:r>
            <a:r>
              <a:rPr lang="nb-NO" sz="1800" dirty="0"/>
              <a:t> to </a:t>
            </a:r>
            <a:r>
              <a:rPr lang="nb-NO" sz="1800" dirty="0" err="1"/>
              <a:t>your</a:t>
            </a:r>
            <a:r>
              <a:rPr lang="nb-NO" sz="1800" dirty="0"/>
              <a:t> </a:t>
            </a:r>
            <a:r>
              <a:rPr lang="nb-NO" sz="1800" dirty="0" err="1"/>
              <a:t>platform</a:t>
            </a:r>
            <a:r>
              <a:rPr lang="nb-NO" sz="1800" dirty="0"/>
              <a:t> </a:t>
            </a:r>
            <a:r>
              <a:rPr lang="nb-NO" sz="1800" dirty="0" err="1"/>
              <a:t>of</a:t>
            </a:r>
            <a:r>
              <a:rPr lang="nb-NO" sz="1800" dirty="0"/>
              <a:t> </a:t>
            </a:r>
            <a:r>
              <a:rPr lang="nb-NO" sz="1800" dirty="0" err="1"/>
              <a:t>choice</a:t>
            </a:r>
            <a:endParaRPr lang="nb-NO" sz="1800" dirty="0"/>
          </a:p>
          <a:p>
            <a:pPr lvl="1"/>
            <a:r>
              <a:rPr lang="nb-NO" dirty="0" err="1"/>
              <a:t>Other</a:t>
            </a:r>
            <a:r>
              <a:rPr lang="nb-NO" dirty="0"/>
              <a:t> </a:t>
            </a:r>
            <a:r>
              <a:rPr lang="nb-NO" dirty="0" err="1"/>
              <a:t>vendors</a:t>
            </a:r>
            <a:r>
              <a:rPr lang="nb-NO" dirty="0"/>
              <a:t> </a:t>
            </a:r>
            <a:r>
              <a:rPr lang="nb-NO" dirty="0" err="1"/>
              <a:t>WLAN</a:t>
            </a:r>
            <a:r>
              <a:rPr lang="nb-NO" dirty="0"/>
              <a:t> Controllers or </a:t>
            </a:r>
            <a:r>
              <a:rPr lang="nb-NO" dirty="0" err="1"/>
              <a:t>similar</a:t>
            </a:r>
            <a:r>
              <a:rPr lang="nb-NO" dirty="0"/>
              <a:t> </a:t>
            </a:r>
            <a:r>
              <a:rPr lang="nb-NO" dirty="0" err="1"/>
              <a:t>concepts</a:t>
            </a:r>
            <a:endParaRPr lang="nb-NO" dirty="0"/>
          </a:p>
          <a:p>
            <a:pPr lvl="1"/>
            <a:r>
              <a:rPr lang="nb-NO" dirty="0" err="1"/>
              <a:t>Cloud-managed</a:t>
            </a:r>
            <a:r>
              <a:rPr lang="nb-NO" dirty="0"/>
              <a:t> </a:t>
            </a:r>
            <a:r>
              <a:rPr lang="nb-NO" dirty="0" err="1"/>
              <a:t>solutions</a:t>
            </a:r>
            <a:r>
              <a:rPr lang="nb-NO" dirty="0"/>
              <a:t> </a:t>
            </a:r>
            <a:r>
              <a:rPr lang="nb-NO" dirty="0" err="1"/>
              <a:t>often</a:t>
            </a:r>
            <a:r>
              <a:rPr lang="nb-NO" dirty="0"/>
              <a:t> have </a:t>
            </a:r>
            <a:r>
              <a:rPr lang="nb-NO" dirty="0" err="1"/>
              <a:t>good</a:t>
            </a:r>
            <a:r>
              <a:rPr lang="nb-NO" dirty="0"/>
              <a:t> APIs</a:t>
            </a:r>
          </a:p>
          <a:p>
            <a:pPr lvl="1"/>
            <a:r>
              <a:rPr lang="nb-NO" dirty="0" err="1"/>
              <a:t>Ansible</a:t>
            </a:r>
            <a:r>
              <a:rPr lang="nb-NO" dirty="0"/>
              <a:t>, Python, </a:t>
            </a:r>
            <a:r>
              <a:rPr lang="nb-NO" dirty="0" err="1"/>
              <a:t>etc</a:t>
            </a:r>
            <a:r>
              <a:rPr lang="nb-NO" dirty="0"/>
              <a:t> have </a:t>
            </a:r>
            <a:r>
              <a:rPr lang="nb-NO" dirty="0" err="1"/>
              <a:t>lots</a:t>
            </a:r>
            <a:r>
              <a:rPr lang="nb-NO" dirty="0"/>
              <a:t> </a:t>
            </a:r>
            <a:r>
              <a:rPr lang="nb-NO" dirty="0" err="1"/>
              <a:t>of</a:t>
            </a:r>
            <a:r>
              <a:rPr lang="nb-NO" dirty="0"/>
              <a:t> </a:t>
            </a:r>
            <a:r>
              <a:rPr lang="nb-NO" dirty="0" err="1"/>
              <a:t>collections</a:t>
            </a:r>
            <a:endParaRPr lang="nb-NO" dirty="0"/>
          </a:p>
        </p:txBody>
      </p:sp>
      <p:pic>
        <p:nvPicPr>
          <p:cNvPr id="5" name="Picture 4">
            <a:extLst>
              <a:ext uri="{FF2B5EF4-FFF2-40B4-BE49-F238E27FC236}">
                <a16:creationId xmlns:a16="http://schemas.microsoft.com/office/drawing/2014/main" id="{9BF54B70-3515-DA9B-554D-AB4C29AA3C3E}"/>
              </a:ext>
            </a:extLst>
          </p:cNvPr>
          <p:cNvPicPr>
            <a:picLocks noChangeAspect="1"/>
          </p:cNvPicPr>
          <p:nvPr/>
        </p:nvPicPr>
        <p:blipFill>
          <a:blip r:embed="rId3"/>
          <a:stretch>
            <a:fillRect/>
          </a:stretch>
        </p:blipFill>
        <p:spPr>
          <a:xfrm>
            <a:off x="540000" y="908486"/>
            <a:ext cx="6687688" cy="2256873"/>
          </a:xfrm>
          <a:prstGeom prst="rect">
            <a:avLst/>
          </a:prstGeom>
        </p:spPr>
      </p:pic>
    </p:spTree>
    <p:extLst>
      <p:ext uri="{BB962C8B-B14F-4D97-AF65-F5344CB8AC3E}">
        <p14:creationId xmlns:p14="http://schemas.microsoft.com/office/powerpoint/2010/main" val="366290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14</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Ubuntu Server</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Ubuntu Server</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1512000"/>
            <a:ext cx="8382544" cy="3926274"/>
          </a:xfrm>
        </p:spPr>
        <p:txBody>
          <a:bodyPr/>
          <a:lstStyle/>
          <a:p>
            <a:r>
              <a:rPr lang="nb-NO" dirty="0"/>
              <a:t>This lab </a:t>
            </a:r>
            <a:r>
              <a:rPr lang="nb-NO" dirty="0" err="1"/>
              <a:t>use</a:t>
            </a:r>
            <a:r>
              <a:rPr lang="nb-NO" dirty="0"/>
              <a:t> </a:t>
            </a:r>
            <a:r>
              <a:rPr lang="nb-NO" dirty="0" err="1"/>
              <a:t>Ubuntu</a:t>
            </a:r>
            <a:r>
              <a:rPr lang="nb-NO" dirty="0"/>
              <a:t> Server</a:t>
            </a:r>
          </a:p>
          <a:p>
            <a:r>
              <a:rPr lang="nb-NO" dirty="0"/>
              <a:t>Most </a:t>
            </a:r>
            <a:r>
              <a:rPr lang="nb-NO" dirty="0" err="1"/>
              <a:t>stuff</a:t>
            </a:r>
            <a:r>
              <a:rPr lang="nb-NO" dirty="0"/>
              <a:t> </a:t>
            </a:r>
            <a:r>
              <a:rPr lang="nb-NO" dirty="0" err="1"/>
              <a:t>can</a:t>
            </a:r>
            <a:r>
              <a:rPr lang="nb-NO" dirty="0"/>
              <a:t> be done </a:t>
            </a:r>
            <a:r>
              <a:rPr lang="nb-NO" dirty="0" err="1"/>
              <a:t>directly</a:t>
            </a:r>
            <a:r>
              <a:rPr lang="nb-NO" dirty="0"/>
              <a:t> </a:t>
            </a:r>
            <a:r>
              <a:rPr lang="nb-NO" dirty="0" err="1"/>
              <a:t>on</a:t>
            </a:r>
            <a:r>
              <a:rPr lang="nb-NO" dirty="0"/>
              <a:t> </a:t>
            </a:r>
            <a:r>
              <a:rPr lang="nb-NO" dirty="0" err="1"/>
              <a:t>your</a:t>
            </a:r>
            <a:r>
              <a:rPr lang="nb-NO" dirty="0"/>
              <a:t> </a:t>
            </a:r>
            <a:r>
              <a:rPr lang="nb-NO" dirty="0" err="1"/>
              <a:t>own</a:t>
            </a:r>
            <a:r>
              <a:rPr lang="nb-NO" dirty="0"/>
              <a:t> laptop</a:t>
            </a:r>
          </a:p>
          <a:p>
            <a:pPr lvl="1"/>
            <a:r>
              <a:rPr lang="nb-NO" dirty="0" err="1"/>
              <a:t>Currently</a:t>
            </a:r>
            <a:r>
              <a:rPr lang="nb-NO" dirty="0"/>
              <a:t> </a:t>
            </a:r>
            <a:r>
              <a:rPr lang="nb-NO" dirty="0" err="1"/>
              <a:t>Ansible</a:t>
            </a:r>
            <a:r>
              <a:rPr lang="nb-NO" dirty="0"/>
              <a:t> </a:t>
            </a:r>
            <a:r>
              <a:rPr lang="nb-NO" dirty="0" err="1"/>
              <a:t>can</a:t>
            </a:r>
            <a:r>
              <a:rPr lang="nb-NO" dirty="0"/>
              <a:t> not run </a:t>
            </a:r>
            <a:r>
              <a:rPr lang="nb-NO" dirty="0" err="1"/>
              <a:t>directly</a:t>
            </a:r>
            <a:r>
              <a:rPr lang="nb-NO" dirty="0"/>
              <a:t> </a:t>
            </a:r>
            <a:r>
              <a:rPr lang="nb-NO" dirty="0" err="1"/>
              <a:t>on</a:t>
            </a:r>
            <a:r>
              <a:rPr lang="nb-NO" dirty="0"/>
              <a:t> Windows</a:t>
            </a:r>
          </a:p>
          <a:p>
            <a:pPr lvl="1"/>
            <a:r>
              <a:rPr lang="nb-NO" dirty="0" err="1"/>
              <a:t>TIG</a:t>
            </a:r>
            <a:r>
              <a:rPr lang="nb-NO" dirty="0"/>
              <a:t> </a:t>
            </a:r>
            <a:r>
              <a:rPr lang="nb-NO" dirty="0" err="1"/>
              <a:t>stack</a:t>
            </a:r>
            <a:r>
              <a:rPr lang="nb-NO" dirty="0"/>
              <a:t> ... </a:t>
            </a:r>
            <a:r>
              <a:rPr lang="nb-NO" dirty="0" err="1"/>
              <a:t>maybe</a:t>
            </a:r>
            <a:r>
              <a:rPr lang="nb-NO" dirty="0"/>
              <a:t>(?)</a:t>
            </a:r>
          </a:p>
          <a:p>
            <a:r>
              <a:rPr lang="nb-NO" dirty="0"/>
              <a:t>I like to play </a:t>
            </a:r>
            <a:r>
              <a:rPr lang="nb-NO" dirty="0" err="1"/>
              <a:t>with</a:t>
            </a:r>
            <a:r>
              <a:rPr lang="nb-NO" dirty="0"/>
              <a:t> </a:t>
            </a:r>
            <a:r>
              <a:rPr lang="nb-NO" dirty="0" err="1"/>
              <a:t>stuff</a:t>
            </a:r>
            <a:r>
              <a:rPr lang="nb-NO" dirty="0"/>
              <a:t> </a:t>
            </a:r>
            <a:r>
              <a:rPr lang="nb-NO" dirty="0" err="1"/>
              <a:t>using</a:t>
            </a:r>
            <a:r>
              <a:rPr lang="nb-NO" dirty="0"/>
              <a:t> a server, I </a:t>
            </a:r>
            <a:r>
              <a:rPr lang="nb-NO" dirty="0" err="1"/>
              <a:t>find</a:t>
            </a:r>
            <a:r>
              <a:rPr lang="nb-NO" dirty="0"/>
              <a:t> it </a:t>
            </a:r>
            <a:r>
              <a:rPr lang="nb-NO" dirty="0" err="1"/>
              <a:t>easier</a:t>
            </a:r>
            <a:r>
              <a:rPr lang="nb-NO" dirty="0"/>
              <a:t> to transfer to live systems</a:t>
            </a:r>
          </a:p>
          <a:p>
            <a:r>
              <a:rPr lang="nb-NO" dirty="0" err="1"/>
              <a:t>WSL</a:t>
            </a:r>
            <a:r>
              <a:rPr lang="nb-NO" dirty="0"/>
              <a:t> (Windows Subsystem for Linux) is a </a:t>
            </a:r>
            <a:r>
              <a:rPr lang="nb-NO" dirty="0" err="1"/>
              <a:t>very</a:t>
            </a:r>
            <a:r>
              <a:rPr lang="nb-NO" dirty="0"/>
              <a:t> </a:t>
            </a:r>
            <a:r>
              <a:rPr lang="nb-NO" dirty="0" err="1"/>
              <a:t>good</a:t>
            </a:r>
            <a:r>
              <a:rPr lang="nb-NO" dirty="0"/>
              <a:t> alternative for Python and </a:t>
            </a:r>
            <a:r>
              <a:rPr lang="nb-NO" dirty="0" err="1"/>
              <a:t>Ansible</a:t>
            </a:r>
            <a:r>
              <a:rPr lang="nb-NO" dirty="0"/>
              <a:t>. For </a:t>
            </a:r>
            <a:r>
              <a:rPr lang="nb-NO" dirty="0" err="1"/>
              <a:t>Grafana</a:t>
            </a:r>
            <a:r>
              <a:rPr lang="nb-NO" dirty="0"/>
              <a:t> it </a:t>
            </a:r>
            <a:r>
              <a:rPr lang="nb-NO" dirty="0" err="1"/>
              <a:t>might</a:t>
            </a:r>
            <a:r>
              <a:rPr lang="nb-NO" dirty="0"/>
              <a:t> be more </a:t>
            </a:r>
            <a:r>
              <a:rPr lang="nb-NO" dirty="0" err="1"/>
              <a:t>tinkering</a:t>
            </a:r>
            <a:endParaRPr lang="nb-NO" dirty="0"/>
          </a:p>
        </p:txBody>
      </p:sp>
      <p:pic>
        <p:nvPicPr>
          <p:cNvPr id="5" name="Picture 4">
            <a:extLst>
              <a:ext uri="{FF2B5EF4-FFF2-40B4-BE49-F238E27FC236}">
                <a16:creationId xmlns:a16="http://schemas.microsoft.com/office/drawing/2014/main" id="{BD6519B1-0AE7-7540-4CEF-A9B8220147EA}"/>
              </a:ext>
            </a:extLst>
          </p:cNvPr>
          <p:cNvPicPr>
            <a:picLocks noChangeAspect="1"/>
          </p:cNvPicPr>
          <p:nvPr/>
        </p:nvPicPr>
        <p:blipFill>
          <a:blip r:embed="rId3"/>
          <a:stretch>
            <a:fillRect/>
          </a:stretch>
        </p:blipFill>
        <p:spPr>
          <a:xfrm>
            <a:off x="540000" y="999078"/>
            <a:ext cx="1562318" cy="485843"/>
          </a:xfrm>
          <a:prstGeom prst="rect">
            <a:avLst/>
          </a:prstGeom>
        </p:spPr>
      </p:pic>
    </p:spTree>
    <p:extLst>
      <p:ext uri="{BB962C8B-B14F-4D97-AF65-F5344CB8AC3E}">
        <p14:creationId xmlns:p14="http://schemas.microsoft.com/office/powerpoint/2010/main" val="323293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15</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Docker</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Docker</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1512000"/>
            <a:ext cx="8382544" cy="3926274"/>
          </a:xfrm>
        </p:spPr>
        <p:txBody>
          <a:bodyPr/>
          <a:lstStyle/>
          <a:p>
            <a:r>
              <a:rPr lang="nb-NO" dirty="0"/>
              <a:t>This lab </a:t>
            </a:r>
            <a:r>
              <a:rPr lang="nb-NO" dirty="0" err="1"/>
              <a:t>use</a:t>
            </a:r>
            <a:r>
              <a:rPr lang="nb-NO" dirty="0"/>
              <a:t> </a:t>
            </a:r>
            <a:r>
              <a:rPr lang="nb-NO" dirty="0" err="1"/>
              <a:t>Docker</a:t>
            </a:r>
            <a:r>
              <a:rPr lang="nb-NO" dirty="0"/>
              <a:t> as </a:t>
            </a:r>
            <a:r>
              <a:rPr lang="nb-NO" dirty="0" err="1"/>
              <a:t>the</a:t>
            </a:r>
            <a:r>
              <a:rPr lang="nb-NO" dirty="0"/>
              <a:t> container </a:t>
            </a:r>
            <a:r>
              <a:rPr lang="nb-NO" dirty="0" err="1"/>
              <a:t>platform</a:t>
            </a:r>
            <a:endParaRPr lang="nb-NO" dirty="0"/>
          </a:p>
          <a:p>
            <a:pPr lvl="1"/>
            <a:r>
              <a:rPr lang="nb-NO" dirty="0"/>
              <a:t>Pre-</a:t>
            </a:r>
            <a:r>
              <a:rPr lang="nb-NO" dirty="0" err="1"/>
              <a:t>made</a:t>
            </a:r>
            <a:r>
              <a:rPr lang="nb-NO" dirty="0"/>
              <a:t> </a:t>
            </a:r>
            <a:r>
              <a:rPr lang="nb-NO" dirty="0" err="1"/>
              <a:t>packages</a:t>
            </a:r>
            <a:r>
              <a:rPr lang="nb-NO" dirty="0"/>
              <a:t> for </a:t>
            </a:r>
            <a:r>
              <a:rPr lang="nb-NO" dirty="0" err="1"/>
              <a:t>TIG</a:t>
            </a:r>
            <a:r>
              <a:rPr lang="nb-NO" dirty="0"/>
              <a:t> </a:t>
            </a:r>
            <a:r>
              <a:rPr lang="nb-NO" dirty="0" err="1"/>
              <a:t>stack</a:t>
            </a:r>
            <a:r>
              <a:rPr lang="nb-NO" dirty="0"/>
              <a:t> and </a:t>
            </a:r>
            <a:r>
              <a:rPr lang="nb-NO" dirty="0" err="1"/>
              <a:t>YANG</a:t>
            </a:r>
            <a:r>
              <a:rPr lang="nb-NO" dirty="0"/>
              <a:t> Suite</a:t>
            </a:r>
          </a:p>
          <a:p>
            <a:pPr lvl="1"/>
            <a:r>
              <a:rPr lang="nb-NO" dirty="0" err="1"/>
              <a:t>Could</a:t>
            </a:r>
            <a:r>
              <a:rPr lang="nb-NO" dirty="0"/>
              <a:t> just as </a:t>
            </a:r>
            <a:r>
              <a:rPr lang="nb-NO" dirty="0" err="1"/>
              <a:t>well</a:t>
            </a:r>
            <a:r>
              <a:rPr lang="nb-NO" dirty="0"/>
              <a:t> be </a:t>
            </a:r>
            <a:r>
              <a:rPr lang="nb-NO" dirty="0" err="1"/>
              <a:t>using</a:t>
            </a:r>
            <a:r>
              <a:rPr lang="nb-NO" dirty="0"/>
              <a:t> </a:t>
            </a:r>
            <a:r>
              <a:rPr lang="nb-NO" dirty="0" err="1"/>
              <a:t>Kubernetes</a:t>
            </a:r>
            <a:r>
              <a:rPr lang="nb-NO" dirty="0"/>
              <a:t> </a:t>
            </a:r>
            <a:r>
              <a:rPr lang="nb-NO" dirty="0" err="1"/>
              <a:t>etc</a:t>
            </a:r>
            <a:endParaRPr lang="nb-NO" dirty="0"/>
          </a:p>
        </p:txBody>
      </p:sp>
    </p:spTree>
    <p:extLst>
      <p:ext uri="{BB962C8B-B14F-4D97-AF65-F5344CB8AC3E}">
        <p14:creationId xmlns:p14="http://schemas.microsoft.com/office/powerpoint/2010/main" val="352668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16</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Postman</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Postman</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972000"/>
            <a:ext cx="3612614" cy="3926274"/>
          </a:xfrm>
        </p:spPr>
        <p:txBody>
          <a:bodyPr/>
          <a:lstStyle/>
          <a:p>
            <a:r>
              <a:rPr lang="en-US" sz="1600" dirty="0"/>
              <a:t>Postman is a "go-to" tool for </a:t>
            </a:r>
            <a:r>
              <a:rPr lang="en-US" sz="1600" dirty="0" err="1"/>
              <a:t>RESTCONF</a:t>
            </a:r>
            <a:r>
              <a:rPr lang="en-US" sz="1600" dirty="0"/>
              <a:t> APIs. Some examples for automation are </a:t>
            </a:r>
          </a:p>
          <a:p>
            <a:pPr lvl="1"/>
            <a:r>
              <a:rPr lang="en-US" sz="1400" dirty="0"/>
              <a:t>Exploring </a:t>
            </a:r>
            <a:r>
              <a:rPr lang="en-US" sz="1400" dirty="0" err="1"/>
              <a:t>RESTCONF</a:t>
            </a:r>
            <a:r>
              <a:rPr lang="en-US" sz="1400" dirty="0"/>
              <a:t> calls</a:t>
            </a:r>
          </a:p>
          <a:p>
            <a:pPr lvl="1"/>
            <a:r>
              <a:rPr lang="en-US" sz="1400" dirty="0"/>
              <a:t>Checking the </a:t>
            </a:r>
            <a:r>
              <a:rPr lang="en-US" sz="1400" dirty="0" err="1"/>
              <a:t>datastructure</a:t>
            </a:r>
            <a:r>
              <a:rPr lang="en-US" sz="1400" dirty="0"/>
              <a:t> you get in return</a:t>
            </a:r>
          </a:p>
          <a:p>
            <a:pPr lvl="1"/>
            <a:r>
              <a:rPr lang="en-US" sz="1400" dirty="0"/>
              <a:t>Validating the calls to devices before implementing in Python, Ansible, </a:t>
            </a:r>
            <a:r>
              <a:rPr lang="en-US" sz="1400" dirty="0" err="1"/>
              <a:t>etc</a:t>
            </a:r>
            <a:endParaRPr lang="en-US" sz="1400" dirty="0"/>
          </a:p>
          <a:p>
            <a:pPr lvl="1"/>
            <a:r>
              <a:rPr lang="en-US" sz="1400" dirty="0"/>
              <a:t>Get example code in your preferred language for that specific </a:t>
            </a:r>
            <a:r>
              <a:rPr lang="en-US" sz="1400" dirty="0" err="1"/>
              <a:t>RESTCONF</a:t>
            </a:r>
            <a:r>
              <a:rPr lang="en-US" sz="1400" dirty="0"/>
              <a:t> call</a:t>
            </a:r>
          </a:p>
        </p:txBody>
      </p:sp>
      <p:pic>
        <p:nvPicPr>
          <p:cNvPr id="5" name="Picture 4">
            <a:extLst>
              <a:ext uri="{FF2B5EF4-FFF2-40B4-BE49-F238E27FC236}">
                <a16:creationId xmlns:a16="http://schemas.microsoft.com/office/drawing/2014/main" id="{824078E7-896D-0BCE-8170-7F43FBF2A7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223883" y="1772984"/>
            <a:ext cx="7800836" cy="4252121"/>
          </a:xfrm>
          <a:prstGeom prst="rect">
            <a:avLst/>
          </a:prstGeom>
        </p:spPr>
      </p:pic>
    </p:spTree>
    <p:extLst>
      <p:ext uri="{BB962C8B-B14F-4D97-AF65-F5344CB8AC3E}">
        <p14:creationId xmlns:p14="http://schemas.microsoft.com/office/powerpoint/2010/main" val="409760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17</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VS Code</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VS Code</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817606"/>
            <a:ext cx="8800850" cy="3926274"/>
          </a:xfrm>
        </p:spPr>
        <p:txBody>
          <a:bodyPr/>
          <a:lstStyle/>
          <a:p>
            <a:r>
              <a:rPr lang="nb-NO" dirty="0"/>
              <a:t>This lab </a:t>
            </a:r>
            <a:r>
              <a:rPr lang="nb-NO" dirty="0" err="1"/>
              <a:t>use</a:t>
            </a:r>
            <a:r>
              <a:rPr lang="nb-NO" dirty="0"/>
              <a:t> </a:t>
            </a:r>
            <a:r>
              <a:rPr lang="nb-NO" dirty="0" err="1"/>
              <a:t>VS</a:t>
            </a:r>
            <a:r>
              <a:rPr lang="nb-NO" dirty="0"/>
              <a:t> Code as </a:t>
            </a:r>
            <a:r>
              <a:rPr lang="nb-NO" dirty="0" err="1"/>
              <a:t>text</a:t>
            </a:r>
            <a:r>
              <a:rPr lang="nb-NO" dirty="0"/>
              <a:t> editor / </a:t>
            </a:r>
            <a:r>
              <a:rPr lang="nb-NO" dirty="0" err="1"/>
              <a:t>development</a:t>
            </a:r>
            <a:r>
              <a:rPr lang="nb-NO" dirty="0"/>
              <a:t> </a:t>
            </a:r>
            <a:r>
              <a:rPr lang="nb-NO" dirty="0" err="1"/>
              <a:t>environment</a:t>
            </a:r>
            <a:endParaRPr lang="nb-NO" dirty="0"/>
          </a:p>
          <a:p>
            <a:pPr lvl="1"/>
            <a:r>
              <a:rPr lang="nb-NO" dirty="0" err="1"/>
              <a:t>Some</a:t>
            </a:r>
            <a:r>
              <a:rPr lang="nb-NO" dirty="0"/>
              <a:t> </a:t>
            </a:r>
            <a:r>
              <a:rPr lang="nb-NO" dirty="0" err="1"/>
              <a:t>other</a:t>
            </a:r>
            <a:r>
              <a:rPr lang="nb-NO" dirty="0"/>
              <a:t> </a:t>
            </a:r>
            <a:r>
              <a:rPr lang="nb-NO" dirty="0" err="1"/>
              <a:t>popular</a:t>
            </a:r>
            <a:r>
              <a:rPr lang="nb-NO" dirty="0"/>
              <a:t> alternatives for all or parts </a:t>
            </a:r>
            <a:r>
              <a:rPr lang="nb-NO" dirty="0" err="1"/>
              <a:t>of</a:t>
            </a:r>
            <a:r>
              <a:rPr lang="nb-NO" dirty="0"/>
              <a:t> </a:t>
            </a:r>
            <a:r>
              <a:rPr lang="nb-NO" dirty="0" err="1"/>
              <a:t>the</a:t>
            </a:r>
            <a:r>
              <a:rPr lang="nb-NO" dirty="0"/>
              <a:t> </a:t>
            </a:r>
            <a:r>
              <a:rPr lang="nb-NO" dirty="0" err="1"/>
              <a:t>process</a:t>
            </a:r>
            <a:endParaRPr lang="nb-NO" dirty="0"/>
          </a:p>
          <a:p>
            <a:pPr lvl="2"/>
            <a:r>
              <a:rPr lang="nb-NO" dirty="0" err="1"/>
              <a:t>VS</a:t>
            </a:r>
            <a:r>
              <a:rPr lang="nb-NO" dirty="0"/>
              <a:t> </a:t>
            </a:r>
            <a:r>
              <a:rPr lang="nb-NO" dirty="0" err="1"/>
              <a:t>Codium</a:t>
            </a:r>
            <a:endParaRPr lang="nb-NO" dirty="0"/>
          </a:p>
          <a:p>
            <a:pPr lvl="2"/>
            <a:r>
              <a:rPr lang="nb-NO" dirty="0"/>
              <a:t>Atom</a:t>
            </a:r>
          </a:p>
          <a:p>
            <a:pPr lvl="2"/>
            <a:r>
              <a:rPr lang="nb-NO" dirty="0" err="1"/>
              <a:t>Notepad</a:t>
            </a:r>
            <a:r>
              <a:rPr lang="nb-NO" dirty="0"/>
              <a:t>++</a:t>
            </a:r>
          </a:p>
          <a:p>
            <a:pPr lvl="2"/>
            <a:r>
              <a:rPr lang="nb-NO" dirty="0" err="1"/>
              <a:t>Jupyter</a:t>
            </a:r>
            <a:r>
              <a:rPr lang="nb-NO" dirty="0"/>
              <a:t> Notebook</a:t>
            </a:r>
          </a:p>
          <a:p>
            <a:pPr lvl="2"/>
            <a:r>
              <a:rPr lang="nb-NO" dirty="0" err="1"/>
              <a:t>Anaconda</a:t>
            </a:r>
            <a:r>
              <a:rPr lang="nb-NO" dirty="0"/>
              <a:t> </a:t>
            </a:r>
            <a:r>
              <a:rPr lang="nb-NO" dirty="0" err="1"/>
              <a:t>ecosystem</a:t>
            </a:r>
            <a:endParaRPr lang="nb-NO" dirty="0"/>
          </a:p>
        </p:txBody>
      </p:sp>
      <p:pic>
        <p:nvPicPr>
          <p:cNvPr id="5" name="Picture 4">
            <a:extLst>
              <a:ext uri="{FF2B5EF4-FFF2-40B4-BE49-F238E27FC236}">
                <a16:creationId xmlns:a16="http://schemas.microsoft.com/office/drawing/2014/main" id="{A9FD8E2C-3336-2A5D-6D75-D8B3D73C567B}"/>
              </a:ext>
            </a:extLst>
          </p:cNvPr>
          <p:cNvPicPr>
            <a:picLocks noChangeAspect="1"/>
          </p:cNvPicPr>
          <p:nvPr/>
        </p:nvPicPr>
        <p:blipFill>
          <a:blip r:embed="rId3"/>
          <a:stretch>
            <a:fillRect/>
          </a:stretch>
        </p:blipFill>
        <p:spPr>
          <a:xfrm>
            <a:off x="4056360" y="2234491"/>
            <a:ext cx="8072519" cy="3805903"/>
          </a:xfrm>
          <a:prstGeom prst="rect">
            <a:avLst/>
          </a:prstGeom>
        </p:spPr>
      </p:pic>
    </p:spTree>
    <p:extLst>
      <p:ext uri="{BB962C8B-B14F-4D97-AF65-F5344CB8AC3E}">
        <p14:creationId xmlns:p14="http://schemas.microsoft.com/office/powerpoint/2010/main" val="142900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18</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YANG Suite</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YANG Suite</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1512000"/>
            <a:ext cx="6137526" cy="3926274"/>
          </a:xfrm>
        </p:spPr>
        <p:txBody>
          <a:bodyPr/>
          <a:lstStyle/>
          <a:p>
            <a:pPr>
              <a:lnSpc>
                <a:spcPct val="110000"/>
              </a:lnSpc>
            </a:pPr>
            <a:r>
              <a:rPr lang="nb-NO" sz="2000" dirty="0"/>
              <a:t>Testing and </a:t>
            </a:r>
            <a:r>
              <a:rPr lang="nb-NO" sz="2000" dirty="0" err="1"/>
              <a:t>validation</a:t>
            </a:r>
            <a:r>
              <a:rPr lang="nb-NO" sz="2000" dirty="0"/>
              <a:t> </a:t>
            </a:r>
            <a:r>
              <a:rPr lang="nb-NO" sz="2000" dirty="0" err="1"/>
              <a:t>environment</a:t>
            </a:r>
            <a:r>
              <a:rPr lang="nb-NO" sz="2000" dirty="0"/>
              <a:t> for </a:t>
            </a:r>
            <a:r>
              <a:rPr lang="nb-NO" sz="2000" dirty="0" err="1"/>
              <a:t>YANG</a:t>
            </a:r>
            <a:r>
              <a:rPr lang="nb-NO" sz="2000" dirty="0"/>
              <a:t> </a:t>
            </a:r>
            <a:r>
              <a:rPr lang="nb-NO" sz="2000" dirty="0" err="1"/>
              <a:t>related</a:t>
            </a:r>
            <a:r>
              <a:rPr lang="nb-NO" sz="2000" dirty="0"/>
              <a:t> </a:t>
            </a:r>
            <a:r>
              <a:rPr lang="nb-NO" sz="2000" dirty="0" err="1"/>
              <a:t>tasks</a:t>
            </a:r>
            <a:endParaRPr lang="nb-NO" sz="2000" dirty="0"/>
          </a:p>
          <a:p>
            <a:pPr>
              <a:lnSpc>
                <a:spcPct val="110000"/>
              </a:lnSpc>
            </a:pPr>
            <a:r>
              <a:rPr lang="nb-NO" sz="2000" dirty="0" err="1"/>
              <a:t>Install</a:t>
            </a:r>
            <a:r>
              <a:rPr lang="nb-NO" sz="2000" dirty="0"/>
              <a:t> as a </a:t>
            </a:r>
            <a:r>
              <a:rPr lang="nb-NO" sz="2000" dirty="0" err="1"/>
              <a:t>docker</a:t>
            </a:r>
            <a:r>
              <a:rPr lang="nb-NO" sz="2000" dirty="0"/>
              <a:t> container</a:t>
            </a:r>
          </a:p>
          <a:p>
            <a:pPr>
              <a:lnSpc>
                <a:spcPct val="110000"/>
              </a:lnSpc>
            </a:pPr>
            <a:r>
              <a:rPr lang="nb-NO" dirty="0" err="1"/>
              <a:t>We</a:t>
            </a:r>
            <a:r>
              <a:rPr lang="nb-NO" dirty="0"/>
              <a:t> </a:t>
            </a:r>
            <a:r>
              <a:rPr lang="nb-NO" dirty="0" err="1"/>
              <a:t>will</a:t>
            </a:r>
            <a:r>
              <a:rPr lang="nb-NO" dirty="0"/>
              <a:t> </a:t>
            </a:r>
            <a:r>
              <a:rPr lang="nb-NO" dirty="0" err="1"/>
              <a:t>use</a:t>
            </a:r>
            <a:r>
              <a:rPr lang="nb-NO" dirty="0"/>
              <a:t> </a:t>
            </a:r>
            <a:r>
              <a:rPr lang="nb-NO" dirty="0" err="1"/>
              <a:t>this</a:t>
            </a:r>
            <a:r>
              <a:rPr lang="nb-NO" dirty="0"/>
              <a:t> to </a:t>
            </a:r>
            <a:r>
              <a:rPr lang="nb-NO" dirty="0" err="1"/>
              <a:t>explore</a:t>
            </a:r>
            <a:r>
              <a:rPr lang="nb-NO" dirty="0"/>
              <a:t> </a:t>
            </a:r>
            <a:r>
              <a:rPr lang="nb-NO" dirty="0" err="1"/>
              <a:t>the</a:t>
            </a:r>
            <a:r>
              <a:rPr lang="nb-NO" dirty="0"/>
              <a:t> </a:t>
            </a:r>
            <a:r>
              <a:rPr lang="nb-NO" dirty="0" err="1"/>
              <a:t>world</a:t>
            </a:r>
            <a:r>
              <a:rPr lang="nb-NO" dirty="0"/>
              <a:t> </a:t>
            </a:r>
            <a:r>
              <a:rPr lang="nb-NO" dirty="0" err="1"/>
              <a:t>of</a:t>
            </a:r>
            <a:r>
              <a:rPr lang="nb-NO" dirty="0"/>
              <a:t> </a:t>
            </a:r>
            <a:r>
              <a:rPr lang="nb-NO" dirty="0" err="1"/>
              <a:t>YANG</a:t>
            </a:r>
            <a:r>
              <a:rPr lang="nb-NO" dirty="0"/>
              <a:t> </a:t>
            </a:r>
            <a:r>
              <a:rPr lang="nb-NO" dirty="0" err="1"/>
              <a:t>models</a:t>
            </a:r>
            <a:r>
              <a:rPr lang="nb-NO" dirty="0"/>
              <a:t> present in </a:t>
            </a:r>
            <a:r>
              <a:rPr lang="nb-NO" dirty="0" err="1"/>
              <a:t>the</a:t>
            </a:r>
            <a:r>
              <a:rPr lang="nb-NO" dirty="0"/>
              <a:t> Cisco 9800 </a:t>
            </a:r>
            <a:r>
              <a:rPr lang="nb-NO" dirty="0" err="1"/>
              <a:t>WLC</a:t>
            </a:r>
            <a:endParaRPr lang="nb-NO" sz="2000" dirty="0"/>
          </a:p>
        </p:txBody>
      </p:sp>
      <p:pic>
        <p:nvPicPr>
          <p:cNvPr id="4" name="Picture 2" descr="YANG Suite">
            <a:extLst>
              <a:ext uri="{FF2B5EF4-FFF2-40B4-BE49-F238E27FC236}">
                <a16:creationId xmlns:a16="http://schemas.microsoft.com/office/drawing/2014/main" id="{9A1B1F48-C012-6DB4-09D1-824750061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7342" y="270000"/>
            <a:ext cx="5324346" cy="2767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54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19</a:t>
            </a:fld>
            <a:endParaRPr lang="en-GB"/>
          </a:p>
        </p:txBody>
      </p:sp>
      <p:sp>
        <p:nvSpPr>
          <p:cNvPr id="2" name="Footer Placeholder 6">
            <a:extLst>
              <a:ext uri="{FF2B5EF4-FFF2-40B4-BE49-F238E27FC236}">
                <a16:creationId xmlns:a16="http://schemas.microsoft.com/office/drawing/2014/main" id="{684305E7-7601-D631-930D-163AF31053F1}"/>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 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D98D71AC-DD16-CF17-134E-470414B344F7}"/>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TIG Stack</a:t>
            </a:r>
          </a:p>
        </p:txBody>
      </p:sp>
      <p:sp>
        <p:nvSpPr>
          <p:cNvPr id="8" name="Text+Image 50:50">
            <a:extLst>
              <a:ext uri="{FF2B5EF4-FFF2-40B4-BE49-F238E27FC236}">
                <a16:creationId xmlns:a16="http://schemas.microsoft.com/office/drawing/2014/main" id="{86D45E1A-CFA0-5F3D-A465-2842B2CC118D}"/>
              </a:ext>
            </a:extLst>
          </p:cNvPr>
          <p:cNvSpPr txBox="1">
            <a:spLocks noGrp="1"/>
          </p:cNvSpPr>
          <p:nvPr>
            <p:ph type="title"/>
          </p:nvPr>
        </p:nvSpPr>
        <p:spPr>
          <a:xfrm>
            <a:off x="540000" y="432000"/>
            <a:ext cx="11109600" cy="540000"/>
          </a:xfrm>
        </p:spPr>
        <p:txBody>
          <a:bodyPr anchor="ctr">
            <a:normAutofit/>
          </a:bodyPr>
          <a:lstStyle/>
          <a:p>
            <a:r>
              <a:rPr lang="en-GB" dirty="0"/>
              <a:t>TIG Stack</a:t>
            </a:r>
          </a:p>
        </p:txBody>
      </p:sp>
      <p:sp>
        <p:nvSpPr>
          <p:cNvPr id="9" name="Content Placeholder 4">
            <a:extLst>
              <a:ext uri="{FF2B5EF4-FFF2-40B4-BE49-F238E27FC236}">
                <a16:creationId xmlns:a16="http://schemas.microsoft.com/office/drawing/2014/main" id="{51983C6D-632C-2588-1485-B85E5134A5FC}"/>
              </a:ext>
            </a:extLst>
          </p:cNvPr>
          <p:cNvSpPr>
            <a:spLocks noGrp="1"/>
          </p:cNvSpPr>
          <p:nvPr>
            <p:ph idx="1"/>
          </p:nvPr>
        </p:nvSpPr>
        <p:spPr>
          <a:xfrm>
            <a:off x="540000" y="1512000"/>
            <a:ext cx="6137526" cy="3926274"/>
          </a:xfrm>
        </p:spPr>
        <p:txBody>
          <a:bodyPr/>
          <a:lstStyle/>
          <a:p>
            <a:pPr>
              <a:lnSpc>
                <a:spcPct val="110000"/>
              </a:lnSpc>
            </a:pPr>
            <a:r>
              <a:rPr lang="nb-NO" sz="2000" dirty="0"/>
              <a:t>Bla </a:t>
            </a:r>
            <a:r>
              <a:rPr lang="nb-NO" sz="2000" dirty="0" err="1"/>
              <a:t>bla</a:t>
            </a:r>
            <a:r>
              <a:rPr lang="nb-NO" sz="2000" dirty="0"/>
              <a:t> </a:t>
            </a:r>
            <a:r>
              <a:rPr lang="nb-NO" sz="2000" dirty="0" err="1"/>
              <a:t>about</a:t>
            </a:r>
            <a:r>
              <a:rPr lang="nb-NO" sz="2000" dirty="0"/>
              <a:t> </a:t>
            </a:r>
            <a:r>
              <a:rPr lang="nb-NO" sz="2000" dirty="0" err="1"/>
              <a:t>what</a:t>
            </a:r>
            <a:r>
              <a:rPr lang="nb-NO" sz="2000" dirty="0"/>
              <a:t> is </a:t>
            </a:r>
            <a:r>
              <a:rPr lang="nb-NO" sz="2000" dirty="0" err="1"/>
              <a:t>TIG</a:t>
            </a:r>
            <a:r>
              <a:rPr lang="nb-NO" sz="2000" dirty="0"/>
              <a:t> </a:t>
            </a:r>
            <a:r>
              <a:rPr lang="nb-NO" sz="2000" dirty="0" err="1"/>
              <a:t>stack</a:t>
            </a:r>
            <a:endParaRPr lang="nb-NO" sz="2000" dirty="0"/>
          </a:p>
        </p:txBody>
      </p:sp>
      <p:pic>
        <p:nvPicPr>
          <p:cNvPr id="5" name="Bilde 5">
            <a:extLst>
              <a:ext uri="{FF2B5EF4-FFF2-40B4-BE49-F238E27FC236}">
                <a16:creationId xmlns:a16="http://schemas.microsoft.com/office/drawing/2014/main" id="{C9EB1EFF-3AEB-D37E-E63D-152DCEE7CE15}"/>
              </a:ext>
            </a:extLst>
          </p:cNvPr>
          <p:cNvPicPr>
            <a:picLocks noChangeAspect="1"/>
          </p:cNvPicPr>
          <p:nvPr/>
        </p:nvPicPr>
        <p:blipFill>
          <a:blip r:embed="rId3"/>
          <a:stretch>
            <a:fillRect/>
          </a:stretch>
        </p:blipFill>
        <p:spPr>
          <a:xfrm>
            <a:off x="7443292" y="2332582"/>
            <a:ext cx="2170148" cy="811270"/>
          </a:xfrm>
          <a:prstGeom prst="rect">
            <a:avLst/>
          </a:prstGeom>
        </p:spPr>
      </p:pic>
      <p:cxnSp>
        <p:nvCxnSpPr>
          <p:cNvPr id="6" name="Rett pilkobling 23">
            <a:extLst>
              <a:ext uri="{FF2B5EF4-FFF2-40B4-BE49-F238E27FC236}">
                <a16:creationId xmlns:a16="http://schemas.microsoft.com/office/drawing/2014/main" id="{A6613379-BF42-117C-8D3C-D4193FC8A931}"/>
              </a:ext>
            </a:extLst>
          </p:cNvPr>
          <p:cNvCxnSpPr>
            <a:cxnSpLocks/>
          </p:cNvCxnSpPr>
          <p:nvPr/>
        </p:nvCxnSpPr>
        <p:spPr>
          <a:xfrm>
            <a:off x="8657351" y="3027506"/>
            <a:ext cx="0" cy="70709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7" name="Rett linje 14">
            <a:extLst>
              <a:ext uri="{FF2B5EF4-FFF2-40B4-BE49-F238E27FC236}">
                <a16:creationId xmlns:a16="http://schemas.microsoft.com/office/drawing/2014/main" id="{8C3EE96A-AD90-F2DE-1D09-B17CD504ADC9}"/>
              </a:ext>
            </a:extLst>
          </p:cNvPr>
          <p:cNvCxnSpPr>
            <a:cxnSpLocks/>
          </p:cNvCxnSpPr>
          <p:nvPr/>
        </p:nvCxnSpPr>
        <p:spPr>
          <a:xfrm flipV="1">
            <a:off x="3785417" y="2825529"/>
            <a:ext cx="3657875" cy="1"/>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0" name="Picture 2">
            <a:extLst>
              <a:ext uri="{FF2B5EF4-FFF2-40B4-BE49-F238E27FC236}">
                <a16:creationId xmlns:a16="http://schemas.microsoft.com/office/drawing/2014/main" id="{435379EF-4D17-9CDF-626B-C1236648CD4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0758" y="3266254"/>
            <a:ext cx="3426713" cy="12707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1">
            <a:extLst>
              <a:ext uri="{FF2B5EF4-FFF2-40B4-BE49-F238E27FC236}">
                <a16:creationId xmlns:a16="http://schemas.microsoft.com/office/drawing/2014/main" id="{10723956-74B1-DFB4-04A6-85CE273C58A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59135" y="1926002"/>
            <a:ext cx="2148365" cy="1450701"/>
          </a:xfrm>
          <a:prstGeom prst="rect">
            <a:avLst/>
          </a:prstGeom>
        </p:spPr>
      </p:pic>
      <p:pic>
        <p:nvPicPr>
          <p:cNvPr id="12" name="Bilde 7">
            <a:extLst>
              <a:ext uri="{FF2B5EF4-FFF2-40B4-BE49-F238E27FC236}">
                <a16:creationId xmlns:a16="http://schemas.microsoft.com/office/drawing/2014/main" id="{D755C2AE-CF2E-F42D-F7C6-9586B0F30A79}"/>
              </a:ext>
            </a:extLst>
          </p:cNvPr>
          <p:cNvPicPr>
            <a:picLocks noChangeAspect="1"/>
          </p:cNvPicPr>
          <p:nvPr/>
        </p:nvPicPr>
        <p:blipFill>
          <a:blip r:embed="rId6"/>
          <a:stretch>
            <a:fillRect/>
          </a:stretch>
        </p:blipFill>
        <p:spPr>
          <a:xfrm>
            <a:off x="2055404" y="2651353"/>
            <a:ext cx="1555825" cy="309833"/>
          </a:xfrm>
          <a:prstGeom prst="rect">
            <a:avLst/>
          </a:prstGeom>
        </p:spPr>
      </p:pic>
      <p:pic>
        <p:nvPicPr>
          <p:cNvPr id="13" name="Bilde 11">
            <a:extLst>
              <a:ext uri="{FF2B5EF4-FFF2-40B4-BE49-F238E27FC236}">
                <a16:creationId xmlns:a16="http://schemas.microsoft.com/office/drawing/2014/main" id="{B1B3056A-4A70-7BB3-3556-9ADBBF5D29FA}"/>
              </a:ext>
            </a:extLst>
          </p:cNvPr>
          <p:cNvPicPr>
            <a:picLocks noChangeAspect="1"/>
          </p:cNvPicPr>
          <p:nvPr/>
        </p:nvPicPr>
        <p:blipFill>
          <a:blip r:embed="rId7"/>
          <a:stretch>
            <a:fillRect/>
          </a:stretch>
        </p:blipFill>
        <p:spPr>
          <a:xfrm>
            <a:off x="7490802" y="4714107"/>
            <a:ext cx="2122639" cy="645397"/>
          </a:xfrm>
          <a:prstGeom prst="rect">
            <a:avLst/>
          </a:prstGeom>
        </p:spPr>
      </p:pic>
      <p:sp>
        <p:nvSpPr>
          <p:cNvPr id="14" name="TekstSylinder 19">
            <a:extLst>
              <a:ext uri="{FF2B5EF4-FFF2-40B4-BE49-F238E27FC236}">
                <a16:creationId xmlns:a16="http://schemas.microsoft.com/office/drawing/2014/main" id="{B1DE3214-9DAA-6CF3-C47A-06A0A43528FC}"/>
              </a:ext>
            </a:extLst>
          </p:cNvPr>
          <p:cNvSpPr txBox="1"/>
          <p:nvPr/>
        </p:nvSpPr>
        <p:spPr>
          <a:xfrm>
            <a:off x="4912531" y="2478507"/>
            <a:ext cx="2052550" cy="369332"/>
          </a:xfrm>
          <a:prstGeom prst="rect">
            <a:avLst/>
          </a:prstGeom>
          <a:noFill/>
        </p:spPr>
        <p:txBody>
          <a:bodyPr wrap="square" rtlCol="0">
            <a:spAutoFit/>
          </a:bodyPr>
          <a:lstStyle/>
          <a:p>
            <a:r>
              <a:rPr lang="nb-NO" err="1">
                <a:latin typeface="Tahoma" panose="020B0604030504040204" pitchFamily="34" charset="0"/>
                <a:ea typeface="Tahoma" panose="020B0604030504040204" pitchFamily="34" charset="0"/>
                <a:cs typeface="Tahoma" panose="020B0604030504040204" pitchFamily="34" charset="0"/>
              </a:rPr>
              <a:t>gRPC</a:t>
            </a:r>
            <a:r>
              <a:rPr lang="nb-NO">
                <a:latin typeface="Tahoma" panose="020B0604030504040204" pitchFamily="34" charset="0"/>
                <a:ea typeface="Tahoma" panose="020B0604030504040204" pitchFamily="34" charset="0"/>
                <a:cs typeface="Tahoma" panose="020B0604030504040204" pitchFamily="34" charset="0"/>
              </a:rPr>
              <a:t> / TCP 57000</a:t>
            </a:r>
          </a:p>
        </p:txBody>
      </p:sp>
      <p:sp>
        <p:nvSpPr>
          <p:cNvPr id="15" name="TekstSylinder 26">
            <a:extLst>
              <a:ext uri="{FF2B5EF4-FFF2-40B4-BE49-F238E27FC236}">
                <a16:creationId xmlns:a16="http://schemas.microsoft.com/office/drawing/2014/main" id="{93860A05-BD8A-0981-4F6B-97513DA982B8}"/>
              </a:ext>
            </a:extLst>
          </p:cNvPr>
          <p:cNvSpPr txBox="1"/>
          <p:nvPr/>
        </p:nvSpPr>
        <p:spPr>
          <a:xfrm>
            <a:off x="2376193" y="2959210"/>
            <a:ext cx="936475" cy="369332"/>
          </a:xfrm>
          <a:prstGeom prst="rect">
            <a:avLst/>
          </a:prstGeom>
          <a:noFill/>
        </p:spPr>
        <p:txBody>
          <a:bodyPr wrap="square" rtlCol="0">
            <a:spAutoFit/>
          </a:bodyPr>
          <a:lstStyle/>
          <a:p>
            <a:r>
              <a:rPr lang="nb-NO" err="1"/>
              <a:t>C9800</a:t>
            </a:r>
            <a:endParaRPr lang="nb-NO"/>
          </a:p>
        </p:txBody>
      </p:sp>
      <p:sp>
        <p:nvSpPr>
          <p:cNvPr id="16" name="TekstSylinder 35">
            <a:extLst>
              <a:ext uri="{FF2B5EF4-FFF2-40B4-BE49-F238E27FC236}">
                <a16:creationId xmlns:a16="http://schemas.microsoft.com/office/drawing/2014/main" id="{1CB0A1EE-F5FD-C791-CE26-12BF9C4D9755}"/>
              </a:ext>
            </a:extLst>
          </p:cNvPr>
          <p:cNvSpPr txBox="1"/>
          <p:nvPr/>
        </p:nvSpPr>
        <p:spPr>
          <a:xfrm>
            <a:off x="8641500" y="3200675"/>
            <a:ext cx="3140194" cy="369284"/>
          </a:xfrm>
          <a:prstGeom prst="rect">
            <a:avLst/>
          </a:prstGeom>
          <a:noFill/>
        </p:spPr>
        <p:txBody>
          <a:bodyPr wrap="square" rtlCol="0">
            <a:spAutoFit/>
          </a:bodyPr>
          <a:lstStyle/>
          <a:p>
            <a:r>
              <a:rPr lang="nb-NO" err="1">
                <a:latin typeface="Tahoma" panose="020B0604030504040204" pitchFamily="34" charset="0"/>
                <a:ea typeface="Tahoma" panose="020B0604030504040204" pitchFamily="34" charset="0"/>
                <a:cs typeface="Tahoma" panose="020B0604030504040204" pitchFamily="34" charset="0"/>
              </a:rPr>
              <a:t>metrics</a:t>
            </a:r>
            <a:r>
              <a:rPr lang="nb-NO">
                <a:latin typeface="Tahoma" panose="020B0604030504040204" pitchFamily="34" charset="0"/>
                <a:ea typeface="Tahoma" panose="020B0604030504040204" pitchFamily="34" charset="0"/>
                <a:cs typeface="Tahoma" panose="020B0604030504040204" pitchFamily="34" charset="0"/>
              </a:rPr>
              <a:t> </a:t>
            </a:r>
            <a:r>
              <a:rPr lang="nb-NO" err="1">
                <a:latin typeface="Tahoma" panose="020B0604030504040204" pitchFamily="34" charset="0"/>
                <a:ea typeface="Tahoma" panose="020B0604030504040204" pitchFamily="34" charset="0"/>
                <a:cs typeface="Tahoma" panose="020B0604030504040204" pitchFamily="34" charset="0"/>
              </a:rPr>
              <a:t>goes</a:t>
            </a:r>
            <a:r>
              <a:rPr lang="nb-NO">
                <a:latin typeface="Tahoma" panose="020B0604030504040204" pitchFamily="34" charset="0"/>
                <a:ea typeface="Tahoma" panose="020B0604030504040204" pitchFamily="34" charset="0"/>
                <a:cs typeface="Tahoma" panose="020B0604030504040204" pitchFamily="34" charset="0"/>
              </a:rPr>
              <a:t> to </a:t>
            </a:r>
            <a:r>
              <a:rPr lang="nb-NO" err="1">
                <a:latin typeface="Tahoma" panose="020B0604030504040204" pitchFamily="34" charset="0"/>
                <a:ea typeface="Tahoma" panose="020B0604030504040204" pitchFamily="34" charset="0"/>
                <a:cs typeface="Tahoma" panose="020B0604030504040204" pitchFamily="34" charset="0"/>
              </a:rPr>
              <a:t>the</a:t>
            </a:r>
            <a:r>
              <a:rPr lang="nb-NO">
                <a:latin typeface="Tahoma" panose="020B0604030504040204" pitchFamily="34" charset="0"/>
                <a:ea typeface="Tahoma" panose="020B0604030504040204" pitchFamily="34" charset="0"/>
                <a:cs typeface="Tahoma" panose="020B0604030504040204" pitchFamily="34" charset="0"/>
              </a:rPr>
              <a:t> database</a:t>
            </a:r>
          </a:p>
        </p:txBody>
      </p:sp>
      <p:cxnSp>
        <p:nvCxnSpPr>
          <p:cNvPr id="17" name="Rett pilkobling 36">
            <a:extLst>
              <a:ext uri="{FF2B5EF4-FFF2-40B4-BE49-F238E27FC236}">
                <a16:creationId xmlns:a16="http://schemas.microsoft.com/office/drawing/2014/main" id="{62E10220-4C2F-0D0D-9697-AA3CC19D9239}"/>
              </a:ext>
            </a:extLst>
          </p:cNvPr>
          <p:cNvCxnSpPr>
            <a:cxnSpLocks/>
          </p:cNvCxnSpPr>
          <p:nvPr/>
        </p:nvCxnSpPr>
        <p:spPr>
          <a:xfrm>
            <a:off x="8666878" y="4187383"/>
            <a:ext cx="0" cy="6045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 name="TekstSylinder 39">
            <a:extLst>
              <a:ext uri="{FF2B5EF4-FFF2-40B4-BE49-F238E27FC236}">
                <a16:creationId xmlns:a16="http://schemas.microsoft.com/office/drawing/2014/main" id="{F754CD5D-54F6-4C0E-4E72-2A2C4F648A5B}"/>
              </a:ext>
            </a:extLst>
          </p:cNvPr>
          <p:cNvSpPr txBox="1"/>
          <p:nvPr/>
        </p:nvSpPr>
        <p:spPr>
          <a:xfrm>
            <a:off x="8694628" y="4211257"/>
            <a:ext cx="2167305" cy="369284"/>
          </a:xfrm>
          <a:prstGeom prst="rect">
            <a:avLst/>
          </a:prstGeom>
          <a:noFill/>
        </p:spPr>
        <p:txBody>
          <a:bodyPr wrap="square">
            <a:spAutoFit/>
          </a:bodyPr>
          <a:lstStyle/>
          <a:p>
            <a:r>
              <a:rPr lang="nb-NO" err="1">
                <a:latin typeface="Tahoma" panose="020B0604030504040204" pitchFamily="34" charset="0"/>
                <a:ea typeface="Tahoma" panose="020B0604030504040204" pitchFamily="34" charset="0"/>
                <a:cs typeface="Tahoma" panose="020B0604030504040204" pitchFamily="34" charset="0"/>
              </a:rPr>
              <a:t>Grafana</a:t>
            </a:r>
            <a:r>
              <a:rPr lang="nb-NO">
                <a:latin typeface="Tahoma" panose="020B0604030504040204" pitchFamily="34" charset="0"/>
                <a:ea typeface="Tahoma" panose="020B0604030504040204" pitchFamily="34" charset="0"/>
                <a:cs typeface="Tahoma" panose="020B0604030504040204" pitchFamily="34" charset="0"/>
              </a:rPr>
              <a:t> to </a:t>
            </a:r>
            <a:r>
              <a:rPr lang="nb-NO" err="1">
                <a:latin typeface="Tahoma" panose="020B0604030504040204" pitchFamily="34" charset="0"/>
                <a:ea typeface="Tahoma" panose="020B0604030504040204" pitchFamily="34" charset="0"/>
                <a:cs typeface="Tahoma" panose="020B0604030504040204" pitchFamily="34" charset="0"/>
              </a:rPr>
              <a:t>visualize</a:t>
            </a:r>
            <a:endParaRPr lang="nb-NO">
              <a:latin typeface="Tahoma" panose="020B0604030504040204" pitchFamily="34" charset="0"/>
              <a:ea typeface="Tahoma" panose="020B0604030504040204" pitchFamily="34" charset="0"/>
              <a:cs typeface="Tahoma" panose="020B0604030504040204" pitchFamily="34" charset="0"/>
            </a:endParaRPr>
          </a:p>
        </p:txBody>
      </p:sp>
      <p:sp>
        <p:nvSpPr>
          <p:cNvPr id="19" name="TekstSylinder 40">
            <a:extLst>
              <a:ext uri="{FF2B5EF4-FFF2-40B4-BE49-F238E27FC236}">
                <a16:creationId xmlns:a16="http://schemas.microsoft.com/office/drawing/2014/main" id="{0F0B0CAB-40E3-9A94-1BFB-2AB921ADDE52}"/>
              </a:ext>
            </a:extLst>
          </p:cNvPr>
          <p:cNvSpPr txBox="1"/>
          <p:nvPr/>
        </p:nvSpPr>
        <p:spPr>
          <a:xfrm>
            <a:off x="9426022" y="3701668"/>
            <a:ext cx="1157923" cy="369284"/>
          </a:xfrm>
          <a:prstGeom prst="rect">
            <a:avLst/>
          </a:prstGeom>
          <a:noFill/>
        </p:spPr>
        <p:txBody>
          <a:bodyPr wrap="square" rtlCol="0">
            <a:spAutoFit/>
          </a:bodyPr>
          <a:lstStyle/>
          <a:p>
            <a:r>
              <a:rPr lang="nb-NO">
                <a:latin typeface="Tahoma" panose="020B0604030504040204" pitchFamily="34" charset="0"/>
                <a:ea typeface="Tahoma" panose="020B0604030504040204" pitchFamily="34" charset="0"/>
                <a:cs typeface="Tahoma" panose="020B0604030504040204" pitchFamily="34" charset="0"/>
              </a:rPr>
              <a:t>TCP 8086</a:t>
            </a:r>
          </a:p>
        </p:txBody>
      </p:sp>
      <p:sp>
        <p:nvSpPr>
          <p:cNvPr id="20" name="TekstSylinder 41">
            <a:extLst>
              <a:ext uri="{FF2B5EF4-FFF2-40B4-BE49-F238E27FC236}">
                <a16:creationId xmlns:a16="http://schemas.microsoft.com/office/drawing/2014/main" id="{8CFB5AD9-EFE7-6D65-C14A-192822C031CC}"/>
              </a:ext>
            </a:extLst>
          </p:cNvPr>
          <p:cNvSpPr txBox="1"/>
          <p:nvPr/>
        </p:nvSpPr>
        <p:spPr>
          <a:xfrm>
            <a:off x="9554916" y="4909271"/>
            <a:ext cx="1157923" cy="369284"/>
          </a:xfrm>
          <a:prstGeom prst="rect">
            <a:avLst/>
          </a:prstGeom>
          <a:noFill/>
        </p:spPr>
        <p:txBody>
          <a:bodyPr wrap="square" rtlCol="0">
            <a:spAutoFit/>
          </a:bodyPr>
          <a:lstStyle/>
          <a:p>
            <a:r>
              <a:rPr lang="nb-NO">
                <a:latin typeface="Tahoma" panose="020B0604030504040204" pitchFamily="34" charset="0"/>
                <a:ea typeface="Tahoma" panose="020B0604030504040204" pitchFamily="34" charset="0"/>
                <a:cs typeface="Tahoma" panose="020B0604030504040204" pitchFamily="34" charset="0"/>
              </a:rPr>
              <a:t>TCP 3000</a:t>
            </a:r>
          </a:p>
        </p:txBody>
      </p:sp>
      <p:sp>
        <p:nvSpPr>
          <p:cNvPr id="21" name="Rektangel: avrundede hjørner 32">
            <a:extLst>
              <a:ext uri="{FF2B5EF4-FFF2-40B4-BE49-F238E27FC236}">
                <a16:creationId xmlns:a16="http://schemas.microsoft.com/office/drawing/2014/main" id="{8E6E7575-F544-8C5D-AFFE-E7F5DE564A88}"/>
              </a:ext>
            </a:extLst>
          </p:cNvPr>
          <p:cNvSpPr/>
          <p:nvPr/>
        </p:nvSpPr>
        <p:spPr>
          <a:xfrm>
            <a:off x="7443292" y="2267358"/>
            <a:ext cx="4386012" cy="329141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Tahoma" charset="0"/>
              <a:ea typeface="Tahoma" charset="0"/>
              <a:cs typeface="Tahoma" charset="0"/>
            </a:endParaRPr>
          </a:p>
        </p:txBody>
      </p:sp>
      <p:pic>
        <p:nvPicPr>
          <p:cNvPr id="22" name="Graphic 286">
            <a:extLst>
              <a:ext uri="{FF2B5EF4-FFF2-40B4-BE49-F238E27FC236}">
                <a16:creationId xmlns:a16="http://schemas.microsoft.com/office/drawing/2014/main" id="{3142EC36-907F-4B2E-FB03-8904E0EBFEC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181720" y="1077650"/>
            <a:ext cx="1152375" cy="1599992"/>
          </a:xfrm>
          <a:prstGeom prst="rect">
            <a:avLst/>
          </a:prstGeom>
        </p:spPr>
      </p:pic>
      <p:pic>
        <p:nvPicPr>
          <p:cNvPr id="23" name="Picture 2" descr="Docker Logos | Docker">
            <a:extLst>
              <a:ext uri="{FF2B5EF4-FFF2-40B4-BE49-F238E27FC236}">
                <a16:creationId xmlns:a16="http://schemas.microsoft.com/office/drawing/2014/main" id="{DC528D60-8C4F-CDEB-8CE5-75A2F11C3E3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0069646" y="1611704"/>
            <a:ext cx="1916783" cy="1373695"/>
          </a:xfrm>
          <a:prstGeom prst="rect">
            <a:avLst/>
          </a:prstGeom>
          <a:noFill/>
          <a:extLst>
            <a:ext uri="{909E8E84-426E-40DD-AFC4-6F175D3DCCD1}">
              <a14:hiddenFill xmlns:a14="http://schemas.microsoft.com/office/drawing/2010/main">
                <a:solidFill>
                  <a:srgbClr val="FFFFFF"/>
                </a:solidFill>
              </a14:hiddenFill>
            </a:ext>
          </a:extLst>
        </p:spPr>
      </p:pic>
      <p:pic>
        <p:nvPicPr>
          <p:cNvPr id="24" name="Graphic 278">
            <a:extLst>
              <a:ext uri="{FF2B5EF4-FFF2-40B4-BE49-F238E27FC236}">
                <a16:creationId xmlns:a16="http://schemas.microsoft.com/office/drawing/2014/main" id="{95032200-7A71-9449-8181-F969896E01C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677980" y="4256325"/>
            <a:ext cx="1380945" cy="1599992"/>
          </a:xfrm>
          <a:prstGeom prst="rect">
            <a:avLst/>
          </a:prstGeom>
        </p:spPr>
      </p:pic>
      <p:cxnSp>
        <p:nvCxnSpPr>
          <p:cNvPr id="25" name="Rett linje 49">
            <a:extLst>
              <a:ext uri="{FF2B5EF4-FFF2-40B4-BE49-F238E27FC236}">
                <a16:creationId xmlns:a16="http://schemas.microsoft.com/office/drawing/2014/main" id="{DE38E8C3-8B48-1BA0-F4F8-3EBD3D93AF07}"/>
              </a:ext>
            </a:extLst>
          </p:cNvPr>
          <p:cNvCxnSpPr>
            <a:cxnSpLocks/>
            <a:stCxn id="24" idx="3"/>
          </p:cNvCxnSpPr>
          <p:nvPr/>
        </p:nvCxnSpPr>
        <p:spPr>
          <a:xfrm>
            <a:off x="5058924" y="5056321"/>
            <a:ext cx="2384367"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6" name="TekstSylinder 54">
            <a:extLst>
              <a:ext uri="{FF2B5EF4-FFF2-40B4-BE49-F238E27FC236}">
                <a16:creationId xmlns:a16="http://schemas.microsoft.com/office/drawing/2014/main" id="{5182A614-3C62-72B7-3D41-8415F08F32AF}"/>
              </a:ext>
            </a:extLst>
          </p:cNvPr>
          <p:cNvSpPr txBox="1"/>
          <p:nvPr/>
        </p:nvSpPr>
        <p:spPr>
          <a:xfrm>
            <a:off x="5073568" y="4717976"/>
            <a:ext cx="2357261" cy="369284"/>
          </a:xfrm>
          <a:prstGeom prst="rect">
            <a:avLst/>
          </a:prstGeom>
          <a:noFill/>
        </p:spPr>
        <p:txBody>
          <a:bodyPr wrap="square" rtlCol="0">
            <a:spAutoFit/>
          </a:bodyPr>
          <a:lstStyle/>
          <a:p>
            <a:r>
              <a:rPr lang="nb-NO" err="1">
                <a:latin typeface="Tahoma" panose="020B0604030504040204" pitchFamily="34" charset="0"/>
                <a:ea typeface="Tahoma" panose="020B0604030504040204" pitchFamily="34" charset="0"/>
                <a:cs typeface="Tahoma" panose="020B0604030504040204" pitchFamily="34" charset="0"/>
              </a:rPr>
              <a:t>WebUI</a:t>
            </a:r>
            <a:r>
              <a:rPr lang="nb-NO">
                <a:latin typeface="Tahoma" panose="020B0604030504040204" pitchFamily="34" charset="0"/>
                <a:ea typeface="Tahoma" panose="020B0604030504040204" pitchFamily="34" charset="0"/>
                <a:cs typeface="Tahoma" panose="020B0604030504040204" pitchFamily="34" charset="0"/>
              </a:rPr>
              <a:t> – server:3000</a:t>
            </a:r>
          </a:p>
        </p:txBody>
      </p:sp>
      <p:sp>
        <p:nvSpPr>
          <p:cNvPr id="27" name="Snakkeboble: oval 50">
            <a:extLst>
              <a:ext uri="{FF2B5EF4-FFF2-40B4-BE49-F238E27FC236}">
                <a16:creationId xmlns:a16="http://schemas.microsoft.com/office/drawing/2014/main" id="{5D3D777D-FCA8-AEFD-7EDF-A4D4D66C319C}"/>
              </a:ext>
            </a:extLst>
          </p:cNvPr>
          <p:cNvSpPr/>
          <p:nvPr/>
        </p:nvSpPr>
        <p:spPr>
          <a:xfrm>
            <a:off x="3985166" y="3522180"/>
            <a:ext cx="1097564" cy="791390"/>
          </a:xfrm>
          <a:prstGeom prst="wedgeEllipse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a:latin typeface="Tahoma" charset="0"/>
                <a:ea typeface="Tahoma" charset="0"/>
                <a:cs typeface="Tahoma" charset="0"/>
              </a:rPr>
              <a:t>Wow! </a:t>
            </a:r>
          </a:p>
        </p:txBody>
      </p:sp>
      <p:pic>
        <p:nvPicPr>
          <p:cNvPr id="28" name="Picture 27" descr="A blue logo with a black background&#10;&#10;Description automatically generated">
            <a:extLst>
              <a:ext uri="{FF2B5EF4-FFF2-40B4-BE49-F238E27FC236}">
                <a16:creationId xmlns:a16="http://schemas.microsoft.com/office/drawing/2014/main" id="{41855C38-1831-5512-CD6F-E16C5650AA0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870957" y="5093913"/>
            <a:ext cx="1703044" cy="708180"/>
          </a:xfrm>
          <a:prstGeom prst="rect">
            <a:avLst/>
          </a:prstGeom>
        </p:spPr>
      </p:pic>
      <p:pic>
        <p:nvPicPr>
          <p:cNvPr id="32" name="Picture 31">
            <a:extLst>
              <a:ext uri="{FF2B5EF4-FFF2-40B4-BE49-F238E27FC236}">
                <a16:creationId xmlns:a16="http://schemas.microsoft.com/office/drawing/2014/main" id="{E3268CD9-F914-F6E3-409E-6B9B4F391EB6}"/>
              </a:ext>
            </a:extLst>
          </p:cNvPr>
          <p:cNvPicPr>
            <a:picLocks noChangeAspect="1"/>
          </p:cNvPicPr>
          <p:nvPr/>
        </p:nvPicPr>
        <p:blipFill>
          <a:blip r:embed="rId14"/>
          <a:stretch>
            <a:fillRect/>
          </a:stretch>
        </p:blipFill>
        <p:spPr>
          <a:xfrm>
            <a:off x="132859" y="4070952"/>
            <a:ext cx="3443342" cy="1907322"/>
          </a:xfrm>
          <a:prstGeom prst="rect">
            <a:avLst/>
          </a:prstGeom>
        </p:spPr>
      </p:pic>
    </p:spTree>
    <p:extLst>
      <p:ext uri="{BB962C8B-B14F-4D97-AF65-F5344CB8AC3E}">
        <p14:creationId xmlns:p14="http://schemas.microsoft.com/office/powerpoint/2010/main" val="245544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A8999BD-7883-48D2-AD00-B0DA1E0DB10C}"/>
              </a:ext>
            </a:extLst>
          </p:cNvPr>
          <p:cNvGraphicFramePr>
            <a:graphicFrameLocks noChangeAspect="1"/>
          </p:cNvGraphicFramePr>
          <p:nvPr>
            <p:custDataLst>
              <p:tags r:id="rId1"/>
            </p:custDataLst>
            <p:extLst>
              <p:ext uri="{D42A27DB-BD31-4B8C-83A1-F6EECF244321}">
                <p14:modId xmlns:p14="http://schemas.microsoft.com/office/powerpoint/2010/main" val="9280544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6" name="Object 5" hidden="1">
                        <a:extLst>
                          <a:ext uri="{FF2B5EF4-FFF2-40B4-BE49-F238E27FC236}">
                            <a16:creationId xmlns:a16="http://schemas.microsoft.com/office/drawing/2014/main" id="{3A8999BD-7883-48D2-AD00-B0DA1E0DB1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DAA4DFB-2C18-40AA-A1F9-820088D88D52}"/>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GB" sz="32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Tittel 7">
            <a:extLst>
              <a:ext uri="{FF2B5EF4-FFF2-40B4-BE49-F238E27FC236}">
                <a16:creationId xmlns:a16="http://schemas.microsoft.com/office/drawing/2014/main" id="{F6664A8B-FDC6-48AB-8C23-E58136970003}"/>
              </a:ext>
            </a:extLst>
          </p:cNvPr>
          <p:cNvSpPr>
            <a:spLocks noGrp="1"/>
          </p:cNvSpPr>
          <p:nvPr>
            <p:ph type="title"/>
          </p:nvPr>
        </p:nvSpPr>
        <p:spPr/>
        <p:txBody>
          <a:bodyPr/>
          <a:lstStyle/>
          <a:p>
            <a:r>
              <a:rPr lang="en-GB" sz="3200">
                <a:latin typeface="Verdana" panose="020B0604030504040204" pitchFamily="34" charset="0"/>
                <a:ea typeface="Verdana" panose="020B0604030504040204" pitchFamily="34" charset="0"/>
                <a:sym typeface="Verdana" panose="020B0604030504040204" pitchFamily="34" charset="0"/>
              </a:rPr>
              <a:t>References / inspiration</a:t>
            </a:r>
          </a:p>
        </p:txBody>
      </p:sp>
      <p:sp>
        <p:nvSpPr>
          <p:cNvPr id="5" name="Plassholder for lysbildenummer 4">
            <a:extLst>
              <a:ext uri="{FF2B5EF4-FFF2-40B4-BE49-F238E27FC236}">
                <a16:creationId xmlns:a16="http://schemas.microsoft.com/office/drawing/2014/main" id="{995A8400-D1CD-4C88-9866-BD40E4865289}"/>
              </a:ext>
            </a:extLst>
          </p:cNvPr>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2</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
        <p:nvSpPr>
          <p:cNvPr id="2" name="TextBox 1">
            <a:extLst>
              <a:ext uri="{FF2B5EF4-FFF2-40B4-BE49-F238E27FC236}">
                <a16:creationId xmlns:a16="http://schemas.microsoft.com/office/drawing/2014/main" id="{E83F8947-299D-4698-B80E-56B8E23125F0}"/>
              </a:ext>
            </a:extLst>
          </p:cNvPr>
          <p:cNvSpPr txBox="1"/>
          <p:nvPr/>
        </p:nvSpPr>
        <p:spPr>
          <a:xfrm>
            <a:off x="540000" y="1415350"/>
            <a:ext cx="10738494" cy="2827790"/>
          </a:xfrm>
          <a:prstGeom prst="rect">
            <a:avLst/>
          </a:prstGeom>
          <a:noFill/>
        </p:spPr>
        <p:txBody>
          <a:bodyPr wrap="none" lIns="90000" tIns="46800" rIns="90000" bIns="46800" rtlCol="0">
            <a:noAutofit/>
          </a:bodyPr>
          <a:lstStyle/>
          <a:p>
            <a:pPr algn="l"/>
            <a:r>
              <a:rPr lang="en-US" sz="1400" dirty="0">
                <a:hlinkClick r:id="rId7"/>
              </a:rPr>
              <a:t>https://</a:t>
            </a:r>
            <a:r>
              <a:rPr lang="en-US" sz="1400" dirty="0" err="1">
                <a:hlinkClick r:id="rId7"/>
              </a:rPr>
              <a:t>github.com</a:t>
            </a:r>
            <a:r>
              <a:rPr lang="en-US" sz="1400" dirty="0">
                <a:hlinkClick r:id="rId7"/>
              </a:rPr>
              <a:t>/</a:t>
            </a:r>
            <a:r>
              <a:rPr lang="en-US" sz="1400" dirty="0" err="1">
                <a:hlinkClick r:id="rId7"/>
              </a:rPr>
              <a:t>CiscoDevNet</a:t>
            </a:r>
            <a:r>
              <a:rPr lang="en-US" sz="1400" dirty="0">
                <a:hlinkClick r:id="rId7"/>
              </a:rPr>
              <a:t>/</a:t>
            </a:r>
            <a:r>
              <a:rPr lang="en-US" sz="1400" dirty="0" err="1">
                <a:hlinkClick r:id="rId7"/>
              </a:rPr>
              <a:t>yangsuite</a:t>
            </a:r>
            <a:r>
              <a:rPr lang="en-US" sz="1400" dirty="0">
                <a:hlinkClick r:id="rId7"/>
              </a:rPr>
              <a:t>/</a:t>
            </a:r>
            <a:endParaRPr lang="en-US" sz="1400" dirty="0"/>
          </a:p>
          <a:p>
            <a:pPr algn="l"/>
            <a:r>
              <a:rPr lang="en-US" sz="1400" dirty="0">
                <a:hlinkClick r:id="rId8"/>
              </a:rPr>
              <a:t>https://</a:t>
            </a:r>
            <a:r>
              <a:rPr lang="en-US" sz="1400" dirty="0" err="1">
                <a:hlinkClick r:id="rId8"/>
              </a:rPr>
              <a:t>postman.com</a:t>
            </a:r>
            <a:endParaRPr lang="en-US" sz="1400" dirty="0"/>
          </a:p>
          <a:p>
            <a:pPr algn="l"/>
            <a:r>
              <a:rPr lang="en-US" sz="1400" dirty="0">
                <a:hlinkClick r:id="rId9"/>
              </a:rPr>
              <a:t>https://</a:t>
            </a:r>
            <a:r>
              <a:rPr lang="en-US" sz="1400" dirty="0" err="1">
                <a:hlinkClick r:id="rId9"/>
              </a:rPr>
              <a:t>docs.ansible.com</a:t>
            </a:r>
            <a:r>
              <a:rPr lang="en-US" sz="1400" dirty="0">
                <a:hlinkClick r:id="rId9"/>
              </a:rPr>
              <a:t>/ansible/latest/collections/cisco/</a:t>
            </a:r>
            <a:r>
              <a:rPr lang="en-US" sz="1400" dirty="0" err="1">
                <a:hlinkClick r:id="rId9"/>
              </a:rPr>
              <a:t>ios</a:t>
            </a:r>
            <a:r>
              <a:rPr lang="en-US" sz="1400" dirty="0">
                <a:hlinkClick r:id="rId9"/>
              </a:rPr>
              <a:t>/</a:t>
            </a:r>
            <a:r>
              <a:rPr lang="en-US" sz="1400" dirty="0" err="1">
                <a:hlinkClick r:id="rId9"/>
              </a:rPr>
              <a:t>ios_facts_module.html</a:t>
            </a:r>
            <a:endParaRPr lang="en-US" sz="1400" dirty="0"/>
          </a:p>
          <a:p>
            <a:pPr algn="l"/>
            <a:r>
              <a:rPr lang="en-US" sz="1400" dirty="0">
                <a:hlinkClick r:id="rId10"/>
              </a:rPr>
              <a:t>https://</a:t>
            </a:r>
            <a:r>
              <a:rPr lang="en-US" sz="1400" dirty="0" err="1">
                <a:hlinkClick r:id="rId10"/>
              </a:rPr>
              <a:t>www.wifireference.com</a:t>
            </a:r>
            <a:r>
              <a:rPr lang="en-US" sz="1400" dirty="0">
                <a:hlinkClick r:id="rId10"/>
              </a:rPr>
              <a:t>/2020/01/14/viewing-network-telemetry-from-the-catalyst-9800-with-</a:t>
            </a:r>
            <a:r>
              <a:rPr lang="en-US" sz="1400" dirty="0" err="1">
                <a:hlinkClick r:id="rId10"/>
              </a:rPr>
              <a:t>grafana</a:t>
            </a:r>
            <a:r>
              <a:rPr lang="en-US" sz="1400" dirty="0">
                <a:hlinkClick r:id="rId10"/>
              </a:rPr>
              <a:t>/</a:t>
            </a:r>
            <a:endParaRPr lang="en-US" sz="1400" dirty="0"/>
          </a:p>
          <a:p>
            <a:pPr algn="l"/>
            <a:r>
              <a:rPr lang="en-US" sz="1400" dirty="0">
                <a:hlinkClick r:id="rId11"/>
              </a:rPr>
              <a:t>https://</a:t>
            </a:r>
            <a:r>
              <a:rPr lang="en-US" sz="1400" dirty="0" err="1">
                <a:hlinkClick r:id="rId11"/>
              </a:rPr>
              <a:t>grafana.com</a:t>
            </a:r>
            <a:r>
              <a:rPr lang="en-US" sz="1400" dirty="0">
                <a:hlinkClick r:id="rId11"/>
              </a:rPr>
              <a:t>/</a:t>
            </a:r>
            <a:r>
              <a:rPr lang="en-US" sz="1400" dirty="0" err="1">
                <a:hlinkClick r:id="rId11"/>
              </a:rPr>
              <a:t>grafana</a:t>
            </a:r>
            <a:r>
              <a:rPr lang="en-US" sz="1400" dirty="0">
                <a:hlinkClick r:id="rId11"/>
              </a:rPr>
              <a:t>/dashboards/13462-device-health-monitoring/</a:t>
            </a:r>
            <a:endParaRPr lang="en-US" sz="1400" dirty="0"/>
          </a:p>
          <a:p>
            <a:pPr algn="l"/>
            <a:r>
              <a:rPr lang="nb-NO" sz="1400" dirty="0" err="1">
                <a:hlinkClick r:id="rId12"/>
              </a:rPr>
              <a:t>https</a:t>
            </a:r>
            <a:r>
              <a:rPr lang="nb-NO" sz="1400" dirty="0">
                <a:hlinkClick r:id="rId12"/>
              </a:rPr>
              <a:t>://</a:t>
            </a:r>
            <a:r>
              <a:rPr lang="nb-NO" sz="1400" dirty="0" err="1">
                <a:hlinkClick r:id="rId12"/>
              </a:rPr>
              <a:t>grafana.com</a:t>
            </a:r>
            <a:r>
              <a:rPr lang="nb-NO" sz="1400" dirty="0">
                <a:hlinkClick r:id="rId12"/>
              </a:rPr>
              <a:t>/</a:t>
            </a:r>
            <a:r>
              <a:rPr lang="nb-NO" sz="1400" dirty="0" err="1">
                <a:hlinkClick r:id="rId12"/>
              </a:rPr>
              <a:t>grafana</a:t>
            </a:r>
            <a:r>
              <a:rPr lang="nb-NO" sz="1400" dirty="0">
                <a:hlinkClick r:id="rId12"/>
              </a:rPr>
              <a:t>/</a:t>
            </a:r>
            <a:r>
              <a:rPr lang="nb-NO" sz="1400" dirty="0" err="1">
                <a:hlinkClick r:id="rId12"/>
              </a:rPr>
              <a:t>dashboards</a:t>
            </a:r>
            <a:r>
              <a:rPr lang="nb-NO" sz="1400" dirty="0">
                <a:hlinkClick r:id="rId12"/>
              </a:rPr>
              <a:t>/12468-</a:t>
            </a:r>
            <a:r>
              <a:rPr lang="nb-NO" sz="1400" dirty="0" err="1">
                <a:hlinkClick r:id="rId12"/>
              </a:rPr>
              <a:t>catalyst</a:t>
            </a:r>
            <a:r>
              <a:rPr lang="nb-NO" sz="1400" dirty="0">
                <a:hlinkClick r:id="rId12"/>
              </a:rPr>
              <a:t>-9800-</a:t>
            </a:r>
            <a:r>
              <a:rPr lang="nb-NO" sz="1400" dirty="0" err="1">
                <a:hlinkClick r:id="rId12"/>
              </a:rPr>
              <a:t>client</a:t>
            </a:r>
            <a:r>
              <a:rPr lang="nb-NO" sz="1400" dirty="0">
                <a:hlinkClick r:id="rId12"/>
              </a:rPr>
              <a:t>-stats/</a:t>
            </a:r>
            <a:endParaRPr lang="nb-NO" sz="1400" dirty="0"/>
          </a:p>
          <a:p>
            <a:pPr algn="l"/>
            <a:r>
              <a:rPr lang="en-US" sz="1400" dirty="0">
                <a:hlinkClick r:id="rId13"/>
              </a:rPr>
              <a:t>https://</a:t>
            </a:r>
            <a:r>
              <a:rPr lang="en-US" sz="1400" dirty="0" err="1">
                <a:hlinkClick r:id="rId13"/>
              </a:rPr>
              <a:t>wirelessisfun.wordpress.com</a:t>
            </a:r>
            <a:r>
              <a:rPr lang="en-US" sz="1400" dirty="0">
                <a:hlinkClick r:id="rId13"/>
              </a:rPr>
              <a:t>/2020/12/10/network-telemetry-data-and-grafana-part-1-the-advanced-netconf-explorer/</a:t>
            </a:r>
            <a:endParaRPr lang="en-US" sz="1400" dirty="0"/>
          </a:p>
          <a:p>
            <a:pPr algn="l"/>
            <a:r>
              <a:rPr lang="en-US" sz="1400" dirty="0">
                <a:hlinkClick r:id="rId14"/>
              </a:rPr>
              <a:t>https://</a:t>
            </a:r>
            <a:r>
              <a:rPr lang="en-US" sz="1400" dirty="0" err="1">
                <a:hlinkClick r:id="rId14"/>
              </a:rPr>
              <a:t>python.org</a:t>
            </a:r>
            <a:endParaRPr lang="en-US" sz="1400" dirty="0"/>
          </a:p>
          <a:p>
            <a:pPr algn="l"/>
            <a:r>
              <a:rPr lang="en-US" sz="1400" dirty="0">
                <a:hlinkClick r:id="rId15"/>
              </a:rPr>
              <a:t>https://</a:t>
            </a:r>
            <a:r>
              <a:rPr lang="en-US" sz="1400" dirty="0" err="1">
                <a:hlinkClick r:id="rId15"/>
              </a:rPr>
              <a:t>codeium.com</a:t>
            </a:r>
            <a:endParaRPr lang="nb-NO" sz="1400" dirty="0"/>
          </a:p>
        </p:txBody>
      </p:sp>
      <p:sp>
        <p:nvSpPr>
          <p:cNvPr id="10" name="Footer Placeholder 6">
            <a:extLst>
              <a:ext uri="{FF2B5EF4-FFF2-40B4-BE49-F238E27FC236}">
                <a16:creationId xmlns:a16="http://schemas.microsoft.com/office/drawing/2014/main" id="{3CE22A0E-0DEC-ABBF-1895-E07BE58FA06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11" name="Footer Placeholder 6">
            <a:extLst>
              <a:ext uri="{FF2B5EF4-FFF2-40B4-BE49-F238E27FC236}">
                <a16:creationId xmlns:a16="http://schemas.microsoft.com/office/drawing/2014/main" id="{BC16604C-3BD7-8EF2-D7B7-67F43348E4AF}"/>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References</a:t>
            </a:r>
          </a:p>
        </p:txBody>
      </p:sp>
    </p:spTree>
    <p:extLst>
      <p:ext uri="{BB962C8B-B14F-4D97-AF65-F5344CB8AC3E}">
        <p14:creationId xmlns:p14="http://schemas.microsoft.com/office/powerpoint/2010/main" val="208778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092370"/>
          </a:xfrm>
        </p:spPr>
        <p:txBody>
          <a:bodyPr>
            <a:normAutofit/>
          </a:bodyPr>
          <a:lstStyle/>
          <a:p>
            <a:pPr>
              <a:lnSpc>
                <a:spcPct val="110000"/>
              </a:lnSpc>
            </a:pPr>
            <a:r>
              <a:rPr lang="nb-NO" sz="1600" dirty="0"/>
              <a:t>Automation </a:t>
            </a:r>
            <a:r>
              <a:rPr lang="nb-NO" sz="1600" dirty="0" err="1"/>
              <a:t>using</a:t>
            </a:r>
            <a:r>
              <a:rPr lang="nb-NO" sz="1600" dirty="0"/>
              <a:t> "</a:t>
            </a:r>
            <a:r>
              <a:rPr lang="nb-NO" sz="1600" dirty="0" err="1"/>
              <a:t>playbooks</a:t>
            </a:r>
            <a:r>
              <a:rPr lang="nb-NO" sz="1600" dirty="0"/>
              <a:t>" </a:t>
            </a:r>
            <a:r>
              <a:rPr lang="nb-NO" sz="1600" dirty="0" err="1"/>
              <a:t>written</a:t>
            </a:r>
            <a:r>
              <a:rPr lang="nb-NO" sz="1600" dirty="0"/>
              <a:t> in </a:t>
            </a:r>
            <a:r>
              <a:rPr lang="nb-NO" sz="1600" dirty="0" err="1"/>
              <a:t>YAML</a:t>
            </a:r>
            <a:r>
              <a:rPr lang="nb-NO" sz="1600" dirty="0"/>
              <a:t> format</a:t>
            </a:r>
          </a:p>
          <a:p>
            <a:pPr>
              <a:lnSpc>
                <a:spcPct val="110000"/>
              </a:lnSpc>
            </a:pPr>
            <a:r>
              <a:rPr lang="nb-NO" sz="1600" dirty="0"/>
              <a:t>Agent-less </a:t>
            </a:r>
            <a:r>
              <a:rPr lang="nb-NO" sz="1600" dirty="0" err="1"/>
              <a:t>architecture</a:t>
            </a:r>
            <a:endParaRPr lang="nb-NO" sz="1600" dirty="0"/>
          </a:p>
          <a:p>
            <a:pPr lvl="1">
              <a:lnSpc>
                <a:spcPct val="110000"/>
              </a:lnSpc>
            </a:pPr>
            <a:r>
              <a:rPr lang="nb-NO" sz="1400" dirty="0"/>
              <a:t>No </a:t>
            </a:r>
            <a:r>
              <a:rPr lang="nb-NO" sz="1400" dirty="0" err="1"/>
              <a:t>installation</a:t>
            </a:r>
            <a:r>
              <a:rPr lang="nb-NO" sz="1400" dirty="0"/>
              <a:t> </a:t>
            </a:r>
            <a:r>
              <a:rPr lang="nb-NO" sz="1400" dirty="0" err="1"/>
              <a:t>on</a:t>
            </a:r>
            <a:r>
              <a:rPr lang="nb-NO" sz="1400" dirty="0"/>
              <a:t> </a:t>
            </a:r>
            <a:r>
              <a:rPr lang="nb-NO" sz="1400" dirty="0" err="1"/>
              <a:t>the</a:t>
            </a:r>
            <a:r>
              <a:rPr lang="nb-NO" sz="1400" dirty="0"/>
              <a:t> </a:t>
            </a:r>
            <a:r>
              <a:rPr lang="nb-NO" sz="1400" dirty="0" err="1"/>
              <a:t>managed</a:t>
            </a:r>
            <a:r>
              <a:rPr lang="nb-NO" sz="1400" dirty="0"/>
              <a:t> nodes</a:t>
            </a:r>
          </a:p>
          <a:p>
            <a:pPr>
              <a:lnSpc>
                <a:spcPct val="110000"/>
              </a:lnSpc>
            </a:pPr>
            <a:r>
              <a:rPr lang="nb-NO" sz="1600" dirty="0" err="1"/>
              <a:t>Idempotency</a:t>
            </a:r>
            <a:endParaRPr lang="nb-NO" sz="1600" dirty="0"/>
          </a:p>
          <a:p>
            <a:pPr lvl="1">
              <a:lnSpc>
                <a:spcPct val="110000"/>
              </a:lnSpc>
            </a:pPr>
            <a:r>
              <a:rPr lang="nb-NO" sz="1400" dirty="0" err="1"/>
              <a:t>Does</a:t>
            </a:r>
            <a:r>
              <a:rPr lang="nb-NO" sz="1400" dirty="0"/>
              <a:t> not </a:t>
            </a:r>
            <a:r>
              <a:rPr lang="nb-NO" sz="1400" dirty="0" err="1"/>
              <a:t>change</a:t>
            </a:r>
            <a:r>
              <a:rPr lang="nb-NO" sz="1400" dirty="0"/>
              <a:t>/</a:t>
            </a:r>
            <a:r>
              <a:rPr lang="nb-NO" sz="1400" dirty="0" err="1"/>
              <a:t>write</a:t>
            </a:r>
            <a:r>
              <a:rPr lang="nb-NO" sz="1400" dirty="0"/>
              <a:t> </a:t>
            </a:r>
            <a:r>
              <a:rPr lang="nb-NO" sz="1400" dirty="0" err="1"/>
              <a:t>if</a:t>
            </a:r>
            <a:r>
              <a:rPr lang="nb-NO" sz="1400" dirty="0"/>
              <a:t> target is </a:t>
            </a:r>
            <a:r>
              <a:rPr lang="nb-NO" sz="1400" dirty="0" err="1"/>
              <a:t>already</a:t>
            </a:r>
            <a:r>
              <a:rPr lang="nb-NO" sz="1400" dirty="0"/>
              <a:t> in </a:t>
            </a:r>
            <a:r>
              <a:rPr lang="nb-NO" sz="1400" dirty="0" err="1"/>
              <a:t>state</a:t>
            </a:r>
            <a:r>
              <a:rPr lang="nb-NO" sz="1400" dirty="0"/>
              <a:t> </a:t>
            </a:r>
            <a:r>
              <a:rPr lang="nb-NO" sz="1400" dirty="0" err="1"/>
              <a:t>described</a:t>
            </a:r>
            <a:r>
              <a:rPr lang="nb-NO" sz="1400" dirty="0"/>
              <a:t> by </a:t>
            </a:r>
            <a:r>
              <a:rPr lang="nb-NO" sz="1400" dirty="0" err="1"/>
              <a:t>playbook</a:t>
            </a:r>
            <a:endParaRPr lang="nb-NO" sz="1400" dirty="0"/>
          </a:p>
          <a:p>
            <a:pPr lvl="1">
              <a:lnSpc>
                <a:spcPct val="110000"/>
              </a:lnSpc>
            </a:pPr>
            <a:endParaRPr lang="nb-NO" sz="1400" dirty="0"/>
          </a:p>
          <a:p>
            <a:pPr>
              <a:lnSpc>
                <a:spcPct val="110000"/>
              </a:lnSpc>
            </a:pPr>
            <a:r>
              <a:rPr lang="nb-NO" sz="1600" dirty="0"/>
              <a:t>Control node</a:t>
            </a:r>
          </a:p>
          <a:p>
            <a:pPr lvl="1">
              <a:lnSpc>
                <a:spcPct val="110000"/>
              </a:lnSpc>
            </a:pPr>
            <a:r>
              <a:rPr lang="nb-NO" sz="1400" dirty="0"/>
              <a:t>System </a:t>
            </a:r>
            <a:r>
              <a:rPr lang="nb-NO" sz="1400" dirty="0" err="1"/>
              <a:t>where</a:t>
            </a:r>
            <a:r>
              <a:rPr lang="nb-NO" sz="1400" dirty="0"/>
              <a:t> </a:t>
            </a:r>
            <a:r>
              <a:rPr lang="nb-NO" sz="1400" dirty="0" err="1"/>
              <a:t>Ansible</a:t>
            </a:r>
            <a:r>
              <a:rPr lang="nb-NO" sz="1400" dirty="0"/>
              <a:t> is </a:t>
            </a:r>
            <a:r>
              <a:rPr lang="nb-NO" sz="1400" dirty="0" err="1"/>
              <a:t>installed</a:t>
            </a:r>
            <a:r>
              <a:rPr lang="nb-NO" sz="1400" dirty="0"/>
              <a:t> and runs </a:t>
            </a:r>
            <a:r>
              <a:rPr lang="nb-NO" sz="1400" dirty="0" err="1"/>
              <a:t>the</a:t>
            </a:r>
            <a:r>
              <a:rPr lang="nb-NO" sz="1400" dirty="0"/>
              <a:t> </a:t>
            </a:r>
            <a:r>
              <a:rPr lang="nb-NO" sz="1400" dirty="0" err="1"/>
              <a:t>playbooks</a:t>
            </a:r>
            <a:endParaRPr lang="nb-NO" sz="1400" dirty="0"/>
          </a:p>
          <a:p>
            <a:pPr>
              <a:lnSpc>
                <a:spcPct val="110000"/>
              </a:lnSpc>
            </a:pPr>
            <a:r>
              <a:rPr lang="nb-NO" sz="1600" dirty="0"/>
              <a:t>Inventory</a:t>
            </a:r>
          </a:p>
          <a:p>
            <a:pPr lvl="1">
              <a:lnSpc>
                <a:spcPct val="110000"/>
              </a:lnSpc>
            </a:pPr>
            <a:r>
              <a:rPr lang="nb-NO" sz="1400" dirty="0"/>
              <a:t>List </a:t>
            </a:r>
            <a:r>
              <a:rPr lang="nb-NO" sz="1400" dirty="0" err="1"/>
              <a:t>of</a:t>
            </a:r>
            <a:r>
              <a:rPr lang="nb-NO" sz="1400" dirty="0"/>
              <a:t> </a:t>
            </a:r>
            <a:r>
              <a:rPr lang="nb-NO" sz="1400" dirty="0" err="1"/>
              <a:t>managed</a:t>
            </a:r>
            <a:r>
              <a:rPr lang="nb-NO" sz="1400" dirty="0"/>
              <a:t> nodes </a:t>
            </a:r>
            <a:r>
              <a:rPr lang="nb-NO" sz="1400" dirty="0" err="1"/>
              <a:t>where</a:t>
            </a:r>
            <a:r>
              <a:rPr lang="nb-NO" sz="1400" dirty="0"/>
              <a:t> </a:t>
            </a:r>
            <a:r>
              <a:rPr lang="nb-NO" sz="1400" dirty="0" err="1"/>
              <a:t>the</a:t>
            </a:r>
            <a:r>
              <a:rPr lang="nb-NO" sz="1400" dirty="0"/>
              <a:t> </a:t>
            </a:r>
            <a:r>
              <a:rPr lang="nb-NO" sz="1400" dirty="0" err="1"/>
              <a:t>playbook</a:t>
            </a:r>
            <a:r>
              <a:rPr lang="nb-NO" sz="1400" dirty="0"/>
              <a:t> </a:t>
            </a:r>
            <a:r>
              <a:rPr lang="nb-NO" sz="1400" dirty="0" err="1"/>
              <a:t>will</a:t>
            </a:r>
            <a:r>
              <a:rPr lang="nb-NO" sz="1400" dirty="0"/>
              <a:t> </a:t>
            </a:r>
            <a:r>
              <a:rPr lang="nb-NO" sz="1400" dirty="0" err="1"/>
              <a:t>affect</a:t>
            </a:r>
            <a:endParaRPr lang="nb-NO" sz="1400" dirty="0"/>
          </a:p>
          <a:p>
            <a:pPr>
              <a:lnSpc>
                <a:spcPct val="110000"/>
              </a:lnSpc>
            </a:pPr>
            <a:r>
              <a:rPr lang="nb-NO" sz="1600" dirty="0" err="1"/>
              <a:t>Managed</a:t>
            </a:r>
            <a:r>
              <a:rPr lang="nb-NO" sz="1600" dirty="0"/>
              <a:t> nodes</a:t>
            </a:r>
          </a:p>
          <a:p>
            <a:pPr lvl="1">
              <a:lnSpc>
                <a:spcPct val="110000"/>
              </a:lnSpc>
            </a:pPr>
            <a:r>
              <a:rPr lang="nb-NO" sz="1400" dirty="0"/>
              <a:t>Remote systems </a:t>
            </a:r>
            <a:r>
              <a:rPr lang="nb-NO" sz="1400" dirty="0" err="1"/>
              <a:t>that</a:t>
            </a:r>
            <a:r>
              <a:rPr lang="nb-NO" sz="1400" dirty="0"/>
              <a:t> </a:t>
            </a:r>
            <a:r>
              <a:rPr lang="nb-NO" sz="1400" dirty="0" err="1"/>
              <a:t>are</a:t>
            </a:r>
            <a:r>
              <a:rPr lang="nb-NO" sz="1400" dirty="0"/>
              <a:t> </a:t>
            </a:r>
            <a:r>
              <a:rPr lang="nb-NO" sz="1400" dirty="0" err="1"/>
              <a:t>the</a:t>
            </a:r>
            <a:r>
              <a:rPr lang="nb-NO" sz="1400" dirty="0"/>
              <a:t> targets </a:t>
            </a:r>
            <a:r>
              <a:rPr lang="nb-NO" sz="1400" dirty="0" err="1"/>
              <a:t>of</a:t>
            </a:r>
            <a:r>
              <a:rPr lang="nb-NO" sz="1400" dirty="0"/>
              <a:t> </a:t>
            </a:r>
            <a:r>
              <a:rPr lang="nb-NO" sz="1400" dirty="0" err="1"/>
              <a:t>your</a:t>
            </a:r>
            <a:r>
              <a:rPr lang="nb-NO" sz="1400" dirty="0"/>
              <a:t> </a:t>
            </a:r>
            <a:r>
              <a:rPr lang="nb-NO" sz="1400" dirty="0" err="1"/>
              <a:t>playbooks</a:t>
            </a:r>
            <a:endParaRPr lang="nb-NO" sz="14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20</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Ansible</a:t>
            </a:r>
          </a:p>
        </p:txBody>
      </p:sp>
      <p:sp>
        <p:nvSpPr>
          <p:cNvPr id="2" name="Footer Placeholder 6">
            <a:extLst>
              <a:ext uri="{FF2B5EF4-FFF2-40B4-BE49-F238E27FC236}">
                <a16:creationId xmlns:a16="http://schemas.microsoft.com/office/drawing/2014/main" id="{77B193A8-0489-D0D8-DD7D-A9D19A927D9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1E25DF2D-D2A1-6026-2A45-5B48A09582E5}"/>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Ansible</a:t>
            </a:r>
          </a:p>
        </p:txBody>
      </p:sp>
      <p:pic>
        <p:nvPicPr>
          <p:cNvPr id="5" name="Picture 4">
            <a:extLst>
              <a:ext uri="{FF2B5EF4-FFF2-40B4-BE49-F238E27FC236}">
                <a16:creationId xmlns:a16="http://schemas.microsoft.com/office/drawing/2014/main" id="{82DD04DF-520F-28F7-2148-51D7BB4981B2}"/>
              </a:ext>
            </a:extLst>
          </p:cNvPr>
          <p:cNvPicPr>
            <a:picLocks noChangeAspect="1"/>
          </p:cNvPicPr>
          <p:nvPr/>
        </p:nvPicPr>
        <p:blipFill>
          <a:blip r:embed="rId3"/>
          <a:stretch>
            <a:fillRect/>
          </a:stretch>
        </p:blipFill>
        <p:spPr>
          <a:xfrm>
            <a:off x="8401050" y="362149"/>
            <a:ext cx="3754063" cy="3352167"/>
          </a:xfrm>
          <a:prstGeom prst="rect">
            <a:avLst/>
          </a:prstGeom>
        </p:spPr>
      </p:pic>
    </p:spTree>
    <p:extLst>
      <p:ext uri="{BB962C8B-B14F-4D97-AF65-F5344CB8AC3E}">
        <p14:creationId xmlns:p14="http://schemas.microsoft.com/office/powerpoint/2010/main" val="3385289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092370"/>
          </a:xfrm>
        </p:spPr>
        <p:txBody>
          <a:bodyPr>
            <a:normAutofit/>
          </a:bodyPr>
          <a:lstStyle/>
          <a:p>
            <a:pPr>
              <a:lnSpc>
                <a:spcPct val="110000"/>
              </a:lnSpc>
            </a:pPr>
            <a:r>
              <a:rPr lang="nb-NO" sz="1600" dirty="0"/>
              <a:t>Students </a:t>
            </a:r>
            <a:r>
              <a:rPr lang="nb-NO" sz="1600" dirty="0" err="1"/>
              <a:t>get</a:t>
            </a:r>
            <a:r>
              <a:rPr lang="nb-NO" sz="1600" dirty="0"/>
              <a:t> pod </a:t>
            </a:r>
            <a:r>
              <a:rPr lang="nb-NO" sz="1600" dirty="0" err="1"/>
              <a:t>numbers</a:t>
            </a:r>
            <a:r>
              <a:rPr lang="nb-NO" sz="1600"/>
              <a:t> ranging from 11 and up</a:t>
            </a:r>
            <a:endParaRPr lang="nb-NO" sz="1400" dirty="0"/>
          </a:p>
          <a:p>
            <a:pPr>
              <a:lnSpc>
                <a:spcPct val="110000"/>
              </a:lnSpc>
            </a:pPr>
            <a:r>
              <a:rPr lang="nb-NO" sz="1400"/>
              <a:t>Your WLC will have last octed equal to your assigned Pod#. Ubuntu will have Pod# +20</a:t>
            </a:r>
            <a:endParaRPr lang="nb-NO" sz="160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21</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Pod numbers</a:t>
            </a:r>
          </a:p>
        </p:txBody>
      </p:sp>
      <p:sp>
        <p:nvSpPr>
          <p:cNvPr id="2" name="Footer Placeholder 6">
            <a:extLst>
              <a:ext uri="{FF2B5EF4-FFF2-40B4-BE49-F238E27FC236}">
                <a16:creationId xmlns:a16="http://schemas.microsoft.com/office/drawing/2014/main" id="{77B193A8-0489-D0D8-DD7D-A9D19A927D9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1E25DF2D-D2A1-6026-2A45-5B48A09582E5}"/>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Ansible</a:t>
            </a:r>
          </a:p>
        </p:txBody>
      </p:sp>
      <p:graphicFrame>
        <p:nvGraphicFramePr>
          <p:cNvPr id="4" name="Table 3">
            <a:extLst>
              <a:ext uri="{FF2B5EF4-FFF2-40B4-BE49-F238E27FC236}">
                <a16:creationId xmlns:a16="http://schemas.microsoft.com/office/drawing/2014/main" id="{E773EFB9-1255-A285-694E-D49A8D5C3ACF}"/>
              </a:ext>
            </a:extLst>
          </p:cNvPr>
          <p:cNvGraphicFramePr>
            <a:graphicFrameLocks noGrp="1"/>
          </p:cNvGraphicFramePr>
          <p:nvPr>
            <p:extLst>
              <p:ext uri="{D42A27DB-BD31-4B8C-83A1-F6EECF244321}">
                <p14:modId xmlns:p14="http://schemas.microsoft.com/office/powerpoint/2010/main" val="2784601683"/>
              </p:ext>
            </p:extLst>
          </p:nvPr>
        </p:nvGraphicFramePr>
        <p:xfrm>
          <a:off x="720000" y="1823591"/>
          <a:ext cx="3870325" cy="4062409"/>
        </p:xfrm>
        <a:graphic>
          <a:graphicData uri="http://schemas.openxmlformats.org/drawingml/2006/table">
            <a:tbl>
              <a:tblPr firstRow="1" firstCol="1" bandRow="1">
                <a:tableStyleId>{5C22544A-7EE6-4342-B048-85BDC9FD1C3A}</a:tableStyleId>
              </a:tblPr>
              <a:tblGrid>
                <a:gridCol w="517525">
                  <a:extLst>
                    <a:ext uri="{9D8B030D-6E8A-4147-A177-3AD203B41FA5}">
                      <a16:colId xmlns:a16="http://schemas.microsoft.com/office/drawing/2014/main" val="2822892389"/>
                    </a:ext>
                  </a:extLst>
                </a:gridCol>
                <a:gridCol w="1289050">
                  <a:extLst>
                    <a:ext uri="{9D8B030D-6E8A-4147-A177-3AD203B41FA5}">
                      <a16:colId xmlns:a16="http://schemas.microsoft.com/office/drawing/2014/main" val="1285954305"/>
                    </a:ext>
                  </a:extLst>
                </a:gridCol>
                <a:gridCol w="1289050">
                  <a:extLst>
                    <a:ext uri="{9D8B030D-6E8A-4147-A177-3AD203B41FA5}">
                      <a16:colId xmlns:a16="http://schemas.microsoft.com/office/drawing/2014/main" val="563619586"/>
                    </a:ext>
                  </a:extLst>
                </a:gridCol>
                <a:gridCol w="774700">
                  <a:extLst>
                    <a:ext uri="{9D8B030D-6E8A-4147-A177-3AD203B41FA5}">
                      <a16:colId xmlns:a16="http://schemas.microsoft.com/office/drawing/2014/main" val="3977250043"/>
                    </a:ext>
                  </a:extLst>
                </a:gridCol>
              </a:tblGrid>
              <a:tr h="213811">
                <a:tc>
                  <a:txBody>
                    <a:bodyPr/>
                    <a:lstStyle/>
                    <a:p>
                      <a:r>
                        <a:rPr lang="nb-NO" sz="1100" b="1">
                          <a:solidFill>
                            <a:sysClr val="windowText" lastClr="000000"/>
                          </a:solidFill>
                          <a:effectLst/>
                          <a:latin typeface="Intel One Mono" panose="020B0509020203020204" pitchFamily="49" charset="0"/>
                        </a:rPr>
                        <a:t>Pod#</a:t>
                      </a:r>
                      <a:endParaRPr lang="nb-NO" sz="1100" b="1">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b="1">
                          <a:solidFill>
                            <a:sysClr val="windowText" lastClr="000000"/>
                          </a:solidFill>
                          <a:effectLst/>
                          <a:latin typeface="Intel One Mono" panose="020B0509020203020204" pitchFamily="49" charset="0"/>
                        </a:rPr>
                        <a:t>WLC IP</a:t>
                      </a:r>
                      <a:endParaRPr lang="nb-NO" sz="1100" b="1">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b="1">
                          <a:solidFill>
                            <a:sysClr val="windowText" lastClr="000000"/>
                          </a:solidFill>
                          <a:effectLst/>
                          <a:latin typeface="Intel One Mono" panose="020B0509020203020204" pitchFamily="49" charset="0"/>
                        </a:rPr>
                        <a:t>Ubuntu IP</a:t>
                      </a:r>
                      <a:endParaRPr lang="nb-NO" sz="1100" b="1">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b="1">
                          <a:solidFill>
                            <a:sysClr val="windowText" lastClr="000000"/>
                          </a:solidFill>
                          <a:effectLst/>
                          <a:latin typeface="Intel One Mono" panose="020B0509020203020204" pitchFamily="49" charset="0"/>
                        </a:rPr>
                        <a:t>Name</a:t>
                      </a:r>
                      <a:endParaRPr lang="nb-NO" sz="1100" b="1">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extLst>
                  <a:ext uri="{0D108BD9-81ED-4DB2-BD59-A6C34878D82A}">
                    <a16:rowId xmlns:a16="http://schemas.microsoft.com/office/drawing/2014/main" val="1412470058"/>
                  </a:ext>
                </a:extLst>
              </a:tr>
              <a:tr h="213811">
                <a:tc>
                  <a:txBody>
                    <a:bodyPr/>
                    <a:lstStyle/>
                    <a:p>
                      <a:r>
                        <a:rPr lang="nb-NO" sz="1100">
                          <a:solidFill>
                            <a:sysClr val="windowText" lastClr="000000"/>
                          </a:solidFill>
                          <a:effectLst/>
                          <a:latin typeface="Intel One Mono" panose="020B0509020203020204" pitchFamily="49" charset="0"/>
                        </a:rPr>
                        <a:t>11</a:t>
                      </a:r>
                      <a:endPar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192.168.10.11</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192.168.10.31</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Tauni</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extLst>
                  <a:ext uri="{0D108BD9-81ED-4DB2-BD59-A6C34878D82A}">
                    <a16:rowId xmlns:a16="http://schemas.microsoft.com/office/drawing/2014/main" val="3531386935"/>
                  </a:ext>
                </a:extLst>
              </a:tr>
              <a:tr h="213811">
                <a:tc>
                  <a:txBody>
                    <a:bodyPr/>
                    <a:lstStyle/>
                    <a:p>
                      <a:r>
                        <a:rPr lang="nb-NO" sz="1100">
                          <a:solidFill>
                            <a:sysClr val="windowText" lastClr="000000"/>
                          </a:solidFill>
                          <a:effectLst/>
                          <a:latin typeface="Intel One Mono" panose="020B0509020203020204" pitchFamily="49" charset="0"/>
                        </a:rPr>
                        <a:t>12</a:t>
                      </a:r>
                      <a:endPar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192.168.10.12</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192.168.10.32</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Samuel</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extLst>
                  <a:ext uri="{0D108BD9-81ED-4DB2-BD59-A6C34878D82A}">
                    <a16:rowId xmlns:a16="http://schemas.microsoft.com/office/drawing/2014/main" val="900073852"/>
                  </a:ext>
                </a:extLst>
              </a:tr>
              <a:tr h="213811">
                <a:tc>
                  <a:txBody>
                    <a:bodyPr/>
                    <a:lstStyle/>
                    <a:p>
                      <a:r>
                        <a:rPr lang="nb-NO" sz="1100">
                          <a:solidFill>
                            <a:sysClr val="windowText" lastClr="000000"/>
                          </a:solidFill>
                          <a:effectLst/>
                          <a:latin typeface="Intel One Mono" panose="020B0509020203020204" pitchFamily="49" charset="0"/>
                        </a:rPr>
                        <a:t>13</a:t>
                      </a:r>
                      <a:endPar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192.168.10.13</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192.168.10.33</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Payman</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extLst>
                  <a:ext uri="{0D108BD9-81ED-4DB2-BD59-A6C34878D82A}">
                    <a16:rowId xmlns:a16="http://schemas.microsoft.com/office/drawing/2014/main" val="3380830979"/>
                  </a:ext>
                </a:extLst>
              </a:tr>
              <a:tr h="213811">
                <a:tc>
                  <a:txBody>
                    <a:bodyPr/>
                    <a:lstStyle/>
                    <a:p>
                      <a:r>
                        <a:rPr lang="nb-NO" sz="1100">
                          <a:solidFill>
                            <a:sysClr val="windowText" lastClr="000000"/>
                          </a:solidFill>
                          <a:effectLst/>
                          <a:latin typeface="Intel One Mono" panose="020B0509020203020204" pitchFamily="49" charset="0"/>
                        </a:rPr>
                        <a:t>14</a:t>
                      </a:r>
                      <a:endPar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192.168.10.14</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192.168.10.34</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Hans</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extLst>
                  <a:ext uri="{0D108BD9-81ED-4DB2-BD59-A6C34878D82A}">
                    <a16:rowId xmlns:a16="http://schemas.microsoft.com/office/drawing/2014/main" val="4069697797"/>
                  </a:ext>
                </a:extLst>
              </a:tr>
              <a:tr h="213811">
                <a:tc>
                  <a:txBody>
                    <a:bodyPr/>
                    <a:lstStyle/>
                    <a:p>
                      <a:r>
                        <a:rPr lang="nb-NO" sz="1100">
                          <a:solidFill>
                            <a:sysClr val="windowText" lastClr="000000"/>
                          </a:solidFill>
                          <a:effectLst/>
                          <a:latin typeface="Intel One Mono" panose="020B0509020203020204" pitchFamily="49" charset="0"/>
                        </a:rPr>
                        <a:t>15</a:t>
                      </a:r>
                      <a:endPar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192.168.10.15</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192.168.10.35</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Michal</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extLst>
                  <a:ext uri="{0D108BD9-81ED-4DB2-BD59-A6C34878D82A}">
                    <a16:rowId xmlns:a16="http://schemas.microsoft.com/office/drawing/2014/main" val="2184990922"/>
                  </a:ext>
                </a:extLst>
              </a:tr>
              <a:tr h="213811">
                <a:tc>
                  <a:txBody>
                    <a:bodyPr/>
                    <a:lstStyle/>
                    <a:p>
                      <a:r>
                        <a:rPr lang="nb-NO" sz="1100">
                          <a:solidFill>
                            <a:sysClr val="windowText" lastClr="000000"/>
                          </a:solidFill>
                          <a:effectLst/>
                          <a:latin typeface="Intel One Mono" panose="020B0509020203020204" pitchFamily="49" charset="0"/>
                        </a:rPr>
                        <a:t>16</a:t>
                      </a:r>
                      <a:endPar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192.168.10.16</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192.168.10.36</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Stephen</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extLst>
                  <a:ext uri="{0D108BD9-81ED-4DB2-BD59-A6C34878D82A}">
                    <a16:rowId xmlns:a16="http://schemas.microsoft.com/office/drawing/2014/main" val="3236062111"/>
                  </a:ext>
                </a:extLst>
              </a:tr>
              <a:tr h="213811">
                <a:tc>
                  <a:txBody>
                    <a:bodyPr/>
                    <a:lstStyle/>
                    <a:p>
                      <a:r>
                        <a:rPr lang="nb-NO" sz="1100">
                          <a:solidFill>
                            <a:sysClr val="windowText" lastClr="000000"/>
                          </a:solidFill>
                          <a:effectLst/>
                          <a:latin typeface="Intel One Mono" panose="020B0509020203020204" pitchFamily="49" charset="0"/>
                        </a:rPr>
                        <a:t>17</a:t>
                      </a:r>
                      <a:endPar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192.168.10.17</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192.168.10.37</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Sigurd</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extLst>
                  <a:ext uri="{0D108BD9-81ED-4DB2-BD59-A6C34878D82A}">
                    <a16:rowId xmlns:a16="http://schemas.microsoft.com/office/drawing/2014/main" val="1028223707"/>
                  </a:ext>
                </a:extLst>
              </a:tr>
              <a:tr h="213811">
                <a:tc>
                  <a:txBody>
                    <a:bodyPr/>
                    <a:lstStyle/>
                    <a:p>
                      <a:r>
                        <a:rPr lang="nb-NO" sz="1100">
                          <a:solidFill>
                            <a:sysClr val="windowText" lastClr="000000"/>
                          </a:solidFill>
                          <a:effectLst/>
                          <a:latin typeface="Intel One Mono" panose="020B0509020203020204" pitchFamily="49" charset="0"/>
                        </a:rPr>
                        <a:t>18</a:t>
                      </a:r>
                      <a:endPar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192.168.10.18</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192.168.10.38</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Konrad</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extLst>
                  <a:ext uri="{0D108BD9-81ED-4DB2-BD59-A6C34878D82A}">
                    <a16:rowId xmlns:a16="http://schemas.microsoft.com/office/drawing/2014/main" val="2483432060"/>
                  </a:ext>
                </a:extLst>
              </a:tr>
              <a:tr h="213811">
                <a:tc>
                  <a:txBody>
                    <a:bodyPr/>
                    <a:lstStyle/>
                    <a:p>
                      <a:r>
                        <a:rPr lang="nb-NO" sz="1100">
                          <a:solidFill>
                            <a:sysClr val="windowText" lastClr="000000"/>
                          </a:solidFill>
                          <a:effectLst/>
                          <a:latin typeface="Intel One Mono" panose="020B0509020203020204" pitchFamily="49" charset="0"/>
                        </a:rPr>
                        <a:t>19</a:t>
                      </a:r>
                      <a:endPar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192.168.10.19</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192.168.10.39</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Ed</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extLst>
                  <a:ext uri="{0D108BD9-81ED-4DB2-BD59-A6C34878D82A}">
                    <a16:rowId xmlns:a16="http://schemas.microsoft.com/office/drawing/2014/main" val="4179744371"/>
                  </a:ext>
                </a:extLst>
              </a:tr>
              <a:tr h="213811">
                <a:tc>
                  <a:txBody>
                    <a:bodyPr/>
                    <a:lstStyle/>
                    <a:p>
                      <a:r>
                        <a:rPr lang="nb-NO" sz="1100">
                          <a:solidFill>
                            <a:sysClr val="windowText" lastClr="000000"/>
                          </a:solidFill>
                          <a:effectLst/>
                          <a:latin typeface="Intel One Mono" panose="020B0509020203020204" pitchFamily="49" charset="0"/>
                        </a:rPr>
                        <a:t>20</a:t>
                      </a:r>
                      <a:endPar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192.168.10.20</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192.168.10.40</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Yifan</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extLst>
                  <a:ext uri="{0D108BD9-81ED-4DB2-BD59-A6C34878D82A}">
                    <a16:rowId xmlns:a16="http://schemas.microsoft.com/office/drawing/2014/main" val="2582651443"/>
                  </a:ext>
                </a:extLst>
              </a:tr>
              <a:tr h="213811">
                <a:tc>
                  <a:txBody>
                    <a:bodyPr/>
                    <a:lstStyle/>
                    <a:p>
                      <a:r>
                        <a:rPr lang="nb-NO" sz="1100">
                          <a:solidFill>
                            <a:sysClr val="windowText" lastClr="000000"/>
                          </a:solidFill>
                          <a:effectLst/>
                          <a:latin typeface="Intel One Mono" panose="020B0509020203020204" pitchFamily="49" charset="0"/>
                        </a:rPr>
                        <a:t>21</a:t>
                      </a:r>
                      <a:endPar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192.168.10.21</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192.168.10.41</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Nick</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extLst>
                  <a:ext uri="{0D108BD9-81ED-4DB2-BD59-A6C34878D82A}">
                    <a16:rowId xmlns:a16="http://schemas.microsoft.com/office/drawing/2014/main" val="994497869"/>
                  </a:ext>
                </a:extLst>
              </a:tr>
              <a:tr h="213811">
                <a:tc>
                  <a:txBody>
                    <a:bodyPr/>
                    <a:lstStyle/>
                    <a:p>
                      <a:r>
                        <a:rPr lang="nb-NO" sz="1100">
                          <a:solidFill>
                            <a:sysClr val="windowText" lastClr="000000"/>
                          </a:solidFill>
                          <a:effectLst/>
                          <a:latin typeface="Intel One Mono" panose="020B0509020203020204" pitchFamily="49" charset="0"/>
                        </a:rPr>
                        <a:t>22</a:t>
                      </a:r>
                      <a:endPar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192.168.10.22</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192.168.10.42</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Marek</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extLst>
                  <a:ext uri="{0D108BD9-81ED-4DB2-BD59-A6C34878D82A}">
                    <a16:rowId xmlns:a16="http://schemas.microsoft.com/office/drawing/2014/main" val="1162998298"/>
                  </a:ext>
                </a:extLst>
              </a:tr>
              <a:tr h="213811">
                <a:tc>
                  <a:txBody>
                    <a:bodyPr/>
                    <a:lstStyle/>
                    <a:p>
                      <a:r>
                        <a:rPr lang="nb-NO" sz="1100">
                          <a:solidFill>
                            <a:sysClr val="windowText" lastClr="000000"/>
                          </a:solidFill>
                          <a:effectLst/>
                          <a:latin typeface="Intel One Mono" panose="020B0509020203020204" pitchFamily="49" charset="0"/>
                        </a:rPr>
                        <a:t>23</a:t>
                      </a:r>
                      <a:endPar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192.168.10.23</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192.168.10.43</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Martin</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extLst>
                  <a:ext uri="{0D108BD9-81ED-4DB2-BD59-A6C34878D82A}">
                    <a16:rowId xmlns:a16="http://schemas.microsoft.com/office/drawing/2014/main" val="3208679107"/>
                  </a:ext>
                </a:extLst>
              </a:tr>
              <a:tr h="213811">
                <a:tc>
                  <a:txBody>
                    <a:bodyPr/>
                    <a:lstStyle/>
                    <a:p>
                      <a:r>
                        <a:rPr lang="nb-NO" sz="1100">
                          <a:solidFill>
                            <a:sysClr val="windowText" lastClr="000000"/>
                          </a:solidFill>
                          <a:effectLst/>
                          <a:latin typeface="Intel One Mono" panose="020B0509020203020204" pitchFamily="49" charset="0"/>
                        </a:rPr>
                        <a:t>24</a:t>
                      </a:r>
                      <a:endPar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192.168.10.24</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192.168.10.44</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Igor</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extLst>
                  <a:ext uri="{0D108BD9-81ED-4DB2-BD59-A6C34878D82A}">
                    <a16:rowId xmlns:a16="http://schemas.microsoft.com/office/drawing/2014/main" val="828961272"/>
                  </a:ext>
                </a:extLst>
              </a:tr>
              <a:tr h="213811">
                <a:tc>
                  <a:txBody>
                    <a:bodyPr/>
                    <a:lstStyle/>
                    <a:p>
                      <a:r>
                        <a:rPr lang="nb-NO" sz="1100">
                          <a:solidFill>
                            <a:sysClr val="windowText" lastClr="000000"/>
                          </a:solidFill>
                          <a:effectLst/>
                          <a:latin typeface="Intel One Mono" panose="020B0509020203020204" pitchFamily="49" charset="0"/>
                        </a:rPr>
                        <a:t>25</a:t>
                      </a:r>
                      <a:endPar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192.168.10.25</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192.168.10.45</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Piotr</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extLst>
                  <a:ext uri="{0D108BD9-81ED-4DB2-BD59-A6C34878D82A}">
                    <a16:rowId xmlns:a16="http://schemas.microsoft.com/office/drawing/2014/main" val="4228040423"/>
                  </a:ext>
                </a:extLst>
              </a:tr>
              <a:tr h="213811">
                <a:tc>
                  <a:txBody>
                    <a:bodyPr/>
                    <a:lstStyle/>
                    <a:p>
                      <a:r>
                        <a:rPr lang="nb-NO" sz="1100">
                          <a:solidFill>
                            <a:sysClr val="windowText" lastClr="000000"/>
                          </a:solidFill>
                          <a:effectLst/>
                          <a:latin typeface="Intel One Mono" panose="020B0509020203020204" pitchFamily="49" charset="0"/>
                        </a:rPr>
                        <a:t>26</a:t>
                      </a:r>
                      <a:endPar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192.168.10.26</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192.168.10.46</a:t>
                      </a:r>
                      <a:endParaRPr lang="nb-NO" sz="1100">
                        <a:effectLst/>
                        <a:latin typeface="Intel One Mono" panose="020B0509020203020204" pitchFamily="49" charset="0"/>
                        <a:ea typeface="Aptos" panose="020B0004020202020204" pitchFamily="34" charset="0"/>
                        <a:cs typeface="Aptos" panose="020B0004020202020204" pitchFamily="34" charset="0"/>
                      </a:endParaRPr>
                    </a:p>
                  </a:txBody>
                  <a:tcPr marL="44450" marR="44450" marT="0" marB="0" anchor="b"/>
                </a:tc>
                <a:tc>
                  <a:txBody>
                    <a:bodyPr/>
                    <a:lstStyle/>
                    <a:p>
                      <a:r>
                        <a:rPr lang="nb-NO" sz="1100">
                          <a:effectLst/>
                          <a:latin typeface="Intel One Mono" panose="020B0509020203020204" pitchFamily="49" charset="0"/>
                        </a:rPr>
                        <a:t>Tór</a:t>
                      </a:r>
                    </a:p>
                  </a:txBody>
                  <a:tcPr marL="44450" marR="44450" marT="0" marB="0" anchor="b"/>
                </a:tc>
                <a:extLst>
                  <a:ext uri="{0D108BD9-81ED-4DB2-BD59-A6C34878D82A}">
                    <a16:rowId xmlns:a16="http://schemas.microsoft.com/office/drawing/2014/main" val="1870952165"/>
                  </a:ext>
                </a:extLst>
              </a:tr>
              <a:tr h="213811">
                <a:tc>
                  <a:txBody>
                    <a:bodyPr/>
                    <a:lstStyle/>
                    <a:p>
                      <a:r>
                        <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rPr>
                        <a:t>29</a:t>
                      </a:r>
                    </a:p>
                  </a:txBody>
                  <a:tcPr marL="44450" marR="44450" marT="0" marB="0" anchor="b"/>
                </a:tc>
                <a:tc>
                  <a:txBody>
                    <a:bodyPr/>
                    <a:lstStyle/>
                    <a:p>
                      <a:r>
                        <a:rPr lang="nb-NO" sz="1100">
                          <a:effectLst/>
                          <a:latin typeface="Intel One Mono" panose="020B0509020203020204" pitchFamily="49" charset="0"/>
                          <a:ea typeface="Aptos" panose="020B0004020202020204" pitchFamily="34" charset="0"/>
                          <a:cs typeface="Aptos" panose="020B0004020202020204" pitchFamily="34" charset="0"/>
                        </a:rPr>
                        <a:t>192.168.10.29</a:t>
                      </a:r>
                    </a:p>
                  </a:txBody>
                  <a:tcPr marL="44450" marR="44450" marT="0" marB="0" anchor="b"/>
                </a:tc>
                <a:tc>
                  <a:txBody>
                    <a:bodyPr/>
                    <a:lstStyle/>
                    <a:p>
                      <a:r>
                        <a:rPr lang="nb-NO" sz="1100">
                          <a:effectLst/>
                          <a:latin typeface="Intel One Mono" panose="020B0509020203020204" pitchFamily="49" charset="0"/>
                          <a:ea typeface="Aptos" panose="020B0004020202020204" pitchFamily="34" charset="0"/>
                          <a:cs typeface="Aptos" panose="020B0004020202020204" pitchFamily="34" charset="0"/>
                        </a:rPr>
                        <a:t>192.168.10.49</a:t>
                      </a:r>
                    </a:p>
                  </a:txBody>
                  <a:tcPr marL="44450" marR="44450" marT="0" marB="0" anchor="b"/>
                </a:tc>
                <a:tc>
                  <a:txBody>
                    <a:bodyPr/>
                    <a:lstStyle/>
                    <a:p>
                      <a:r>
                        <a:rPr lang="nb-NO" sz="1100">
                          <a:effectLst/>
                          <a:latin typeface="Intel One Mono" panose="020B0509020203020204" pitchFamily="49" charset="0"/>
                        </a:rPr>
                        <a:t>Kjetil</a:t>
                      </a:r>
                    </a:p>
                  </a:txBody>
                  <a:tcPr marL="44450" marR="44450" marT="0" marB="0" anchor="b"/>
                </a:tc>
                <a:extLst>
                  <a:ext uri="{0D108BD9-81ED-4DB2-BD59-A6C34878D82A}">
                    <a16:rowId xmlns:a16="http://schemas.microsoft.com/office/drawing/2014/main" val="4169026243"/>
                  </a:ext>
                </a:extLst>
              </a:tr>
              <a:tr h="213811">
                <a:tc>
                  <a:txBody>
                    <a:bodyPr/>
                    <a:lstStyle/>
                    <a:p>
                      <a:r>
                        <a:rPr lang="nb-NO" sz="1100">
                          <a:solidFill>
                            <a:sysClr val="windowText" lastClr="000000"/>
                          </a:solidFill>
                          <a:effectLst/>
                          <a:latin typeface="Intel One Mono" panose="020B0509020203020204" pitchFamily="49" charset="0"/>
                          <a:ea typeface="Aptos" panose="020B0004020202020204" pitchFamily="34" charset="0"/>
                          <a:cs typeface="Aptos" panose="020B0004020202020204" pitchFamily="34" charset="0"/>
                        </a:rPr>
                        <a:t>30</a:t>
                      </a:r>
                    </a:p>
                  </a:txBody>
                  <a:tcPr marL="44450" marR="44450" marT="0" marB="0" anchor="b"/>
                </a:tc>
                <a:tc>
                  <a:txBody>
                    <a:bodyPr/>
                    <a:lstStyle/>
                    <a:p>
                      <a:r>
                        <a:rPr lang="nb-NO" sz="1100">
                          <a:effectLst/>
                          <a:latin typeface="Intel One Mono" panose="020B0509020203020204" pitchFamily="49" charset="0"/>
                          <a:ea typeface="Aptos" panose="020B0004020202020204" pitchFamily="34" charset="0"/>
                          <a:cs typeface="Aptos" panose="020B0004020202020204" pitchFamily="34" charset="0"/>
                        </a:rPr>
                        <a:t>192.168.10.30</a:t>
                      </a:r>
                    </a:p>
                  </a:txBody>
                  <a:tcPr marL="44450" marR="44450" marT="0" marB="0" anchor="b"/>
                </a:tc>
                <a:tc>
                  <a:txBody>
                    <a:bodyPr/>
                    <a:lstStyle/>
                    <a:p>
                      <a:r>
                        <a:rPr lang="nb-NO" sz="1100">
                          <a:effectLst/>
                          <a:latin typeface="Intel One Mono" panose="020B0509020203020204" pitchFamily="49" charset="0"/>
                          <a:ea typeface="Aptos" panose="020B0004020202020204" pitchFamily="34" charset="0"/>
                          <a:cs typeface="Aptos" panose="020B0004020202020204" pitchFamily="34" charset="0"/>
                        </a:rPr>
                        <a:t>192.168.10.50</a:t>
                      </a:r>
                    </a:p>
                  </a:txBody>
                  <a:tcPr marL="44450" marR="44450" marT="0" marB="0" anchor="b"/>
                </a:tc>
                <a:tc>
                  <a:txBody>
                    <a:bodyPr/>
                    <a:lstStyle/>
                    <a:p>
                      <a:r>
                        <a:rPr lang="nb-NO" sz="1100">
                          <a:effectLst/>
                          <a:latin typeface="Intel One Mono" panose="020B0509020203020204" pitchFamily="49" charset="0"/>
                        </a:rPr>
                        <a:t>Andreas</a:t>
                      </a:r>
                    </a:p>
                  </a:txBody>
                  <a:tcPr marL="44450" marR="44450" marT="0" marB="0" anchor="b"/>
                </a:tc>
                <a:extLst>
                  <a:ext uri="{0D108BD9-81ED-4DB2-BD59-A6C34878D82A}">
                    <a16:rowId xmlns:a16="http://schemas.microsoft.com/office/drawing/2014/main" val="1605495446"/>
                  </a:ext>
                </a:extLst>
              </a:tr>
            </a:tbl>
          </a:graphicData>
        </a:graphic>
      </p:graphicFrame>
    </p:spTree>
    <p:extLst>
      <p:ext uri="{BB962C8B-B14F-4D97-AF65-F5344CB8AC3E}">
        <p14:creationId xmlns:p14="http://schemas.microsoft.com/office/powerpoint/2010/main" val="121475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092370"/>
          </a:xfrm>
        </p:spPr>
        <p:txBody>
          <a:bodyPr>
            <a:normAutofit/>
          </a:bodyPr>
          <a:lstStyle/>
          <a:p>
            <a:pPr>
              <a:lnSpc>
                <a:spcPct val="110000"/>
              </a:lnSpc>
            </a:pPr>
            <a:r>
              <a:rPr lang="nb-NO" sz="1600" dirty="0" err="1"/>
              <a:t>We</a:t>
            </a:r>
            <a:r>
              <a:rPr lang="nb-NO" sz="1600" dirty="0"/>
              <a:t> </a:t>
            </a:r>
            <a:r>
              <a:rPr lang="nb-NO" sz="1600" dirty="0" err="1"/>
              <a:t>really</a:t>
            </a:r>
            <a:r>
              <a:rPr lang="nb-NO" sz="1600" dirty="0"/>
              <a:t> </a:t>
            </a:r>
            <a:r>
              <a:rPr lang="nb-NO" sz="1600" dirty="0" err="1"/>
              <a:t>need</a:t>
            </a:r>
            <a:r>
              <a:rPr lang="nb-NO" sz="1600" dirty="0"/>
              <a:t> feedback to make </a:t>
            </a:r>
            <a:r>
              <a:rPr lang="nb-NO" sz="1600" dirty="0" err="1"/>
              <a:t>this</a:t>
            </a:r>
            <a:r>
              <a:rPr lang="nb-NO" sz="1600" dirty="0"/>
              <a:t> </a:t>
            </a:r>
            <a:r>
              <a:rPr lang="nb-NO" sz="1600" dirty="0" err="1"/>
              <a:t>deep</a:t>
            </a:r>
            <a:r>
              <a:rPr lang="nb-NO" sz="1600" dirty="0"/>
              <a:t> </a:t>
            </a:r>
            <a:r>
              <a:rPr lang="nb-NO" sz="1600" dirty="0" err="1"/>
              <a:t>dive</a:t>
            </a:r>
            <a:r>
              <a:rPr lang="nb-NO" sz="1600" dirty="0"/>
              <a:t> </a:t>
            </a:r>
            <a:r>
              <a:rPr lang="nb-NO" sz="1600" err="1"/>
              <a:t>better</a:t>
            </a:r>
            <a:r>
              <a:rPr lang="nb-NO" sz="1600"/>
              <a:t> </a:t>
            </a:r>
            <a:r>
              <a:rPr lang="nb-NO" sz="1600">
                <a:sym typeface="Wingdings" panose="05000000000000000000" pitchFamily="2" charset="2"/>
              </a:rPr>
              <a:t></a:t>
            </a:r>
          </a:p>
          <a:p>
            <a:pPr>
              <a:lnSpc>
                <a:spcPct val="110000"/>
              </a:lnSpc>
            </a:pPr>
            <a:r>
              <a:rPr lang="nb-NO" sz="1600">
                <a:sym typeface="Wingdings" panose="05000000000000000000" pitchFamily="2" charset="2"/>
              </a:rPr>
              <a:t>Pre-lab or anything else!</a:t>
            </a:r>
            <a:endParaRPr lang="nb-NO" sz="14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22</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Feedback on pre-lab </a:t>
            </a:r>
            <a:r>
              <a:rPr lang="en-GB"/>
              <a:t>tasks?</a:t>
            </a:r>
            <a:endParaRPr lang="en-GB" dirty="0"/>
          </a:p>
        </p:txBody>
      </p:sp>
      <p:sp>
        <p:nvSpPr>
          <p:cNvPr id="2" name="Footer Placeholder 6">
            <a:extLst>
              <a:ext uri="{FF2B5EF4-FFF2-40B4-BE49-F238E27FC236}">
                <a16:creationId xmlns:a16="http://schemas.microsoft.com/office/drawing/2014/main" id="{77B193A8-0489-D0D8-DD7D-A9D19A927D9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dirty="0"/>
              <a:t>Presentations</a:t>
            </a:r>
            <a:endParaRPr lang="en-US" sz="1100" dirty="0">
              <a:latin typeface="Verdana" panose="020B0604030504040204" pitchFamily="34" charset="0"/>
              <a:ea typeface="Verdana" panose="020B0604030504040204" pitchFamily="34" charset="0"/>
              <a:sym typeface="Verdana" panose="020B0604030504040204" pitchFamily="34" charset="0"/>
            </a:endParaRPr>
          </a:p>
        </p:txBody>
      </p:sp>
      <p:sp>
        <p:nvSpPr>
          <p:cNvPr id="3" name="Footer Placeholder 6">
            <a:extLst>
              <a:ext uri="{FF2B5EF4-FFF2-40B4-BE49-F238E27FC236}">
                <a16:creationId xmlns:a16="http://schemas.microsoft.com/office/drawing/2014/main" id="{1E25DF2D-D2A1-6026-2A45-5B48A09582E5}"/>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Ansible</a:t>
            </a:r>
          </a:p>
        </p:txBody>
      </p:sp>
    </p:spTree>
    <p:extLst>
      <p:ext uri="{BB962C8B-B14F-4D97-AF65-F5344CB8AC3E}">
        <p14:creationId xmlns:p14="http://schemas.microsoft.com/office/powerpoint/2010/main" val="2448949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A8999BD-7883-48D2-AD00-B0DA1E0DB10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6" name="Object 5" hidden="1">
                        <a:extLst>
                          <a:ext uri="{FF2B5EF4-FFF2-40B4-BE49-F238E27FC236}">
                            <a16:creationId xmlns:a16="http://schemas.microsoft.com/office/drawing/2014/main" id="{3A8999BD-7883-48D2-AD00-B0DA1E0DB1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DAA4DFB-2C18-40AA-A1F9-820088D88D52}"/>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GB" sz="32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Tittel 7">
            <a:extLst>
              <a:ext uri="{FF2B5EF4-FFF2-40B4-BE49-F238E27FC236}">
                <a16:creationId xmlns:a16="http://schemas.microsoft.com/office/drawing/2014/main" id="{F6664A8B-FDC6-48AB-8C23-E58136970003}"/>
              </a:ext>
            </a:extLst>
          </p:cNvPr>
          <p:cNvSpPr>
            <a:spLocks noGrp="1"/>
          </p:cNvSpPr>
          <p:nvPr>
            <p:ph type="title"/>
          </p:nvPr>
        </p:nvSpPr>
        <p:spPr/>
        <p:txBody>
          <a:bodyPr/>
          <a:lstStyle/>
          <a:p>
            <a:r>
              <a:rPr lang="en-GB" sz="3200">
                <a:latin typeface="Verdana" panose="020B0604030504040204" pitchFamily="34" charset="0"/>
                <a:ea typeface="Verdana" panose="020B0604030504040204" pitchFamily="34" charset="0"/>
                <a:sym typeface="Verdana" panose="020B0604030504040204" pitchFamily="34" charset="0"/>
              </a:rPr>
              <a:t>Copyright</a:t>
            </a:r>
          </a:p>
        </p:txBody>
      </p:sp>
      <p:sp>
        <p:nvSpPr>
          <p:cNvPr id="5" name="Plassholder for lysbildenummer 4">
            <a:extLst>
              <a:ext uri="{FF2B5EF4-FFF2-40B4-BE49-F238E27FC236}">
                <a16:creationId xmlns:a16="http://schemas.microsoft.com/office/drawing/2014/main" id="{995A8400-D1CD-4C88-9866-BD40E4865289}"/>
              </a:ext>
            </a:extLst>
          </p:cNvPr>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3</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
        <p:nvSpPr>
          <p:cNvPr id="9" name="TextBox 8">
            <a:extLst>
              <a:ext uri="{FF2B5EF4-FFF2-40B4-BE49-F238E27FC236}">
                <a16:creationId xmlns:a16="http://schemas.microsoft.com/office/drawing/2014/main" id="{D85862BA-0BD7-3D66-8C45-40921FA8DDEE}"/>
              </a:ext>
            </a:extLst>
          </p:cNvPr>
          <p:cNvSpPr txBox="1"/>
          <p:nvPr/>
        </p:nvSpPr>
        <p:spPr>
          <a:xfrm>
            <a:off x="478255" y="1336648"/>
            <a:ext cx="6093994" cy="1754326"/>
          </a:xfrm>
          <a:prstGeom prst="rect">
            <a:avLst/>
          </a:prstGeom>
          <a:noFill/>
        </p:spPr>
        <p:txBody>
          <a:bodyPr wrap="square">
            <a:spAutoFit/>
          </a:bodyPr>
          <a:lstStyle/>
          <a:p>
            <a:r>
              <a:rPr lang="en-US"/>
              <a:t>© Andreas Koksrud 2024. All rights reserved. This presentation is provided for educational and informational purposes only. You may distribute and learn from this presentation, but commercial use or any form of monetization is strictly prohibited without prior written consent.</a:t>
            </a:r>
          </a:p>
        </p:txBody>
      </p:sp>
      <p:sp>
        <p:nvSpPr>
          <p:cNvPr id="12" name="Footer Placeholder 6">
            <a:extLst>
              <a:ext uri="{FF2B5EF4-FFF2-40B4-BE49-F238E27FC236}">
                <a16:creationId xmlns:a16="http://schemas.microsoft.com/office/drawing/2014/main" id="{1F8D2083-F5C2-184E-E92C-EAFB1AD854A6}"/>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13" name="Footer Placeholder 6">
            <a:extLst>
              <a:ext uri="{FF2B5EF4-FFF2-40B4-BE49-F238E27FC236}">
                <a16:creationId xmlns:a16="http://schemas.microsoft.com/office/drawing/2014/main" id="{786F22B3-FE13-B1BE-B6B7-43E9EFCFFB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Copyright</a:t>
            </a:r>
          </a:p>
        </p:txBody>
      </p:sp>
    </p:spTree>
    <p:extLst>
      <p:ext uri="{BB962C8B-B14F-4D97-AF65-F5344CB8AC3E}">
        <p14:creationId xmlns:p14="http://schemas.microsoft.com/office/powerpoint/2010/main" val="186443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Prerequisites</a:t>
            </a:r>
          </a:p>
        </p:txBody>
      </p:sp>
      <p:sp>
        <p:nvSpPr>
          <p:cNvPr id="5" name="Content Placeholder 4">
            <a:extLst>
              <a:ext uri="{FF2B5EF4-FFF2-40B4-BE49-F238E27FC236}">
                <a16:creationId xmlns:a16="http://schemas.microsoft.com/office/drawing/2014/main" id="{06C331F7-EF3E-5E7F-9901-C355F1A9896B}"/>
              </a:ext>
            </a:extLst>
          </p:cNvPr>
          <p:cNvSpPr>
            <a:spLocks noGrp="1"/>
          </p:cNvSpPr>
          <p:nvPr>
            <p:ph idx="1"/>
          </p:nvPr>
        </p:nvSpPr>
        <p:spPr>
          <a:xfrm>
            <a:off x="540000" y="1512000"/>
            <a:ext cx="11109600" cy="2965109"/>
          </a:xfrm>
        </p:spPr>
        <p:txBody>
          <a:bodyPr/>
          <a:lstStyle/>
          <a:p>
            <a:r>
              <a:rPr lang="nb-NO"/>
              <a:t>Cisco.com </a:t>
            </a:r>
            <a:r>
              <a:rPr lang="nb-NO" err="1"/>
              <a:t>account</a:t>
            </a:r>
            <a:r>
              <a:rPr lang="nb-NO"/>
              <a:t> </a:t>
            </a:r>
            <a:r>
              <a:rPr lang="nb-NO" err="1"/>
              <a:t>with</a:t>
            </a:r>
            <a:endParaRPr lang="nb-NO"/>
          </a:p>
          <a:p>
            <a:pPr lvl="1"/>
            <a:r>
              <a:rPr lang="nb-NO"/>
              <a:t>Access to </a:t>
            </a:r>
            <a:r>
              <a:rPr lang="nb-NO" err="1"/>
              <a:t>downloading</a:t>
            </a:r>
            <a:r>
              <a:rPr lang="nb-NO"/>
              <a:t> </a:t>
            </a:r>
            <a:r>
              <a:rPr lang="nb-NO" err="1"/>
              <a:t>WLC</a:t>
            </a:r>
            <a:r>
              <a:rPr lang="nb-NO"/>
              <a:t> (9800-CL at </a:t>
            </a:r>
            <a:r>
              <a:rPr lang="nb-NO" err="1">
                <a:hlinkClick r:id="rId3"/>
              </a:rPr>
              <a:t>https</a:t>
            </a:r>
            <a:r>
              <a:rPr lang="nb-NO">
                <a:hlinkClick r:id="rId3"/>
              </a:rPr>
              <a:t>://</a:t>
            </a:r>
            <a:r>
              <a:rPr lang="nb-NO" err="1">
                <a:hlinkClick r:id="rId3"/>
              </a:rPr>
              <a:t>software.cisco.com</a:t>
            </a:r>
            <a:r>
              <a:rPr lang="nb-NO"/>
              <a:t>)</a:t>
            </a:r>
          </a:p>
          <a:p>
            <a:pPr lvl="1"/>
            <a:r>
              <a:rPr lang="nb-NO"/>
              <a:t>Access to </a:t>
            </a:r>
            <a:r>
              <a:rPr lang="nb-NO" err="1"/>
              <a:t>DevNet</a:t>
            </a:r>
            <a:r>
              <a:rPr lang="nb-NO"/>
              <a:t> </a:t>
            </a:r>
            <a:r>
              <a:rPr lang="nb-NO" err="1"/>
              <a:t>Sandbox</a:t>
            </a:r>
            <a:r>
              <a:rPr lang="nb-NO"/>
              <a:t> (</a:t>
            </a:r>
            <a:r>
              <a:rPr lang="nb-NO" err="1">
                <a:hlinkClick r:id="rId4"/>
              </a:rPr>
              <a:t>https</a:t>
            </a:r>
            <a:r>
              <a:rPr lang="nb-NO">
                <a:hlinkClick r:id="rId4"/>
              </a:rPr>
              <a:t>://</a:t>
            </a:r>
            <a:r>
              <a:rPr lang="nb-NO" err="1">
                <a:hlinkClick r:id="rId4"/>
              </a:rPr>
              <a:t>devnetsandbox.cisco.com</a:t>
            </a:r>
            <a:r>
              <a:rPr lang="nb-NO">
                <a:hlinkClick r:id="rId4"/>
              </a:rPr>
              <a:t>/</a:t>
            </a:r>
            <a:r>
              <a:rPr lang="nb-NO"/>
              <a:t>)</a:t>
            </a:r>
          </a:p>
          <a:p>
            <a:r>
              <a:rPr lang="nb-NO"/>
              <a:t>Postman </a:t>
            </a:r>
            <a:r>
              <a:rPr lang="nb-NO" err="1"/>
              <a:t>account</a:t>
            </a:r>
            <a:r>
              <a:rPr lang="nb-NO"/>
              <a:t> (</a:t>
            </a:r>
            <a:r>
              <a:rPr lang="nb-NO" err="1">
                <a:hlinkClick r:id="rId5"/>
              </a:rPr>
              <a:t>https</a:t>
            </a:r>
            <a:r>
              <a:rPr lang="nb-NO">
                <a:hlinkClick r:id="rId5"/>
              </a:rPr>
              <a:t>://</a:t>
            </a:r>
            <a:r>
              <a:rPr lang="nb-NO" err="1">
                <a:hlinkClick r:id="rId5"/>
              </a:rPr>
              <a:t>postman.com</a:t>
            </a:r>
            <a:r>
              <a:rPr lang="nb-NO"/>
              <a:t>)</a:t>
            </a:r>
          </a:p>
          <a:p>
            <a:r>
              <a:rPr lang="nb-NO"/>
              <a:t>Windows laptop </a:t>
            </a:r>
            <a:r>
              <a:rPr lang="nb-NO" err="1"/>
              <a:t>with</a:t>
            </a:r>
            <a:r>
              <a:rPr lang="nb-NO"/>
              <a:t> administrative </a:t>
            </a:r>
            <a:r>
              <a:rPr lang="nb-NO" err="1"/>
              <a:t>privileges</a:t>
            </a:r>
            <a:endParaRPr lang="nb-NO"/>
          </a:p>
          <a:p>
            <a:endParaRPr lang="nb-NO"/>
          </a:p>
          <a:p>
            <a:r>
              <a:rPr lang="nb-NO" err="1"/>
              <a:t>Without</a:t>
            </a:r>
            <a:r>
              <a:rPr lang="nb-NO"/>
              <a:t> </a:t>
            </a:r>
            <a:r>
              <a:rPr lang="nb-NO" err="1"/>
              <a:t>these</a:t>
            </a:r>
            <a:r>
              <a:rPr lang="nb-NO"/>
              <a:t>, parts </a:t>
            </a:r>
            <a:r>
              <a:rPr lang="nb-NO" err="1"/>
              <a:t>of</a:t>
            </a:r>
            <a:r>
              <a:rPr lang="nb-NO"/>
              <a:t> </a:t>
            </a:r>
            <a:r>
              <a:rPr lang="nb-NO" err="1"/>
              <a:t>the</a:t>
            </a:r>
            <a:r>
              <a:rPr lang="nb-NO"/>
              <a:t> Deep </a:t>
            </a:r>
            <a:r>
              <a:rPr lang="nb-NO" err="1"/>
              <a:t>Dive</a:t>
            </a:r>
            <a:r>
              <a:rPr lang="nb-NO"/>
              <a:t> </a:t>
            </a:r>
            <a:r>
              <a:rPr lang="nb-NO" err="1"/>
              <a:t>might</a:t>
            </a:r>
            <a:r>
              <a:rPr lang="nb-NO"/>
              <a:t> be </a:t>
            </a:r>
            <a:r>
              <a:rPr lang="nb-NO" err="1"/>
              <a:t>difficult</a:t>
            </a:r>
            <a:r>
              <a:rPr lang="nb-NO"/>
              <a:t> to </a:t>
            </a:r>
            <a:r>
              <a:rPr lang="nb-NO" err="1"/>
              <a:t>complete</a:t>
            </a:r>
            <a:r>
              <a:rPr lang="nb-NO"/>
              <a:t>, or </a:t>
            </a:r>
            <a:r>
              <a:rPr lang="nb-NO" err="1"/>
              <a:t>steps</a:t>
            </a:r>
            <a:r>
              <a:rPr lang="nb-NO"/>
              <a:t> </a:t>
            </a:r>
            <a:r>
              <a:rPr lang="nb-NO" err="1"/>
              <a:t>might</a:t>
            </a:r>
            <a:r>
              <a:rPr lang="nb-NO"/>
              <a:t> </a:t>
            </a:r>
            <a:r>
              <a:rPr lang="nb-NO" err="1"/>
              <a:t>differ</a:t>
            </a:r>
            <a:r>
              <a:rPr lang="nb-NO"/>
              <a:t> </a:t>
            </a:r>
            <a:r>
              <a:rPr lang="nb-NO" err="1"/>
              <a:t>severely</a:t>
            </a:r>
            <a:endParaRPr lang="nb-NO"/>
          </a:p>
        </p:txBody>
      </p:sp>
      <p:sp>
        <p:nvSpPr>
          <p:cNvPr id="4" name="Footer Placeholder 6">
            <a:extLst>
              <a:ext uri="{FF2B5EF4-FFF2-40B4-BE49-F238E27FC236}">
                <a16:creationId xmlns:a16="http://schemas.microsoft.com/office/drawing/2014/main" id="{DE0C575D-F875-9B15-8F31-C1C17BBB687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8AD0F756-29C2-587E-484F-82A0EBA49B8C}"/>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Communications</a:t>
            </a:r>
          </a:p>
        </p:txBody>
      </p:sp>
    </p:spTree>
    <p:extLst>
      <p:ext uri="{BB962C8B-B14F-4D97-AF65-F5344CB8AC3E}">
        <p14:creationId xmlns:p14="http://schemas.microsoft.com/office/powerpoint/2010/main" val="324306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5</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Communications</a:t>
            </a:r>
          </a:p>
        </p:txBody>
      </p:sp>
      <p:sp>
        <p:nvSpPr>
          <p:cNvPr id="5" name="Content Placeholder 4">
            <a:extLst>
              <a:ext uri="{FF2B5EF4-FFF2-40B4-BE49-F238E27FC236}">
                <a16:creationId xmlns:a16="http://schemas.microsoft.com/office/drawing/2014/main" id="{06C331F7-EF3E-5E7F-9901-C355F1A9896B}"/>
              </a:ext>
            </a:extLst>
          </p:cNvPr>
          <p:cNvSpPr>
            <a:spLocks noGrp="1"/>
          </p:cNvSpPr>
          <p:nvPr>
            <p:ph idx="1"/>
          </p:nvPr>
        </p:nvSpPr>
        <p:spPr>
          <a:xfrm>
            <a:off x="540000" y="1512000"/>
            <a:ext cx="8382544" cy="2965109"/>
          </a:xfrm>
        </p:spPr>
        <p:txBody>
          <a:bodyPr/>
          <a:lstStyle/>
          <a:p>
            <a:r>
              <a:rPr lang="nb-NO" err="1"/>
              <a:t>WebEx</a:t>
            </a:r>
            <a:r>
              <a:rPr lang="nb-NO"/>
              <a:t> </a:t>
            </a:r>
            <a:r>
              <a:rPr lang="nb-NO" err="1"/>
              <a:t>space</a:t>
            </a:r>
            <a:r>
              <a:rPr lang="nb-NO"/>
              <a:t>: </a:t>
            </a:r>
            <a:r>
              <a:rPr lang="nb-NO" err="1"/>
              <a:t>Wi-Fi</a:t>
            </a:r>
            <a:r>
              <a:rPr lang="nb-NO"/>
              <a:t> </a:t>
            </a:r>
            <a:r>
              <a:rPr lang="nb-NO" err="1"/>
              <a:t>automation</a:t>
            </a:r>
            <a:r>
              <a:rPr lang="nb-NO"/>
              <a:t> lab</a:t>
            </a:r>
          </a:p>
          <a:p>
            <a:r>
              <a:rPr lang="nb-NO" err="1"/>
              <a:t>Please</a:t>
            </a:r>
            <a:r>
              <a:rPr lang="nb-NO"/>
              <a:t> </a:t>
            </a:r>
            <a:r>
              <a:rPr lang="nb-NO" err="1"/>
              <a:t>help</a:t>
            </a:r>
            <a:r>
              <a:rPr lang="nb-NO"/>
              <a:t> </a:t>
            </a:r>
            <a:r>
              <a:rPr lang="nb-NO" err="1"/>
              <a:t>each</a:t>
            </a:r>
            <a:r>
              <a:rPr lang="nb-NO"/>
              <a:t> </a:t>
            </a:r>
            <a:r>
              <a:rPr lang="nb-NO" err="1"/>
              <a:t>other</a:t>
            </a:r>
            <a:endParaRPr lang="nb-NO"/>
          </a:p>
          <a:p>
            <a:r>
              <a:rPr lang="nb-NO" err="1"/>
              <a:t>Sharing</a:t>
            </a:r>
            <a:r>
              <a:rPr lang="nb-NO"/>
              <a:t> is </a:t>
            </a:r>
            <a:r>
              <a:rPr lang="nb-NO" err="1"/>
              <a:t>caring</a:t>
            </a:r>
            <a:r>
              <a:rPr lang="nb-NO"/>
              <a:t> </a:t>
            </a:r>
            <a:r>
              <a:rPr lang="nb-NO">
                <a:sym typeface="Wingdings" panose="05000000000000000000" pitchFamily="2" charset="2"/>
              </a:rPr>
              <a:t></a:t>
            </a:r>
            <a:endParaRPr lang="nb-NO"/>
          </a:p>
        </p:txBody>
      </p:sp>
      <p:sp>
        <p:nvSpPr>
          <p:cNvPr id="4" name="Footer Placeholder 6">
            <a:extLst>
              <a:ext uri="{FF2B5EF4-FFF2-40B4-BE49-F238E27FC236}">
                <a16:creationId xmlns:a16="http://schemas.microsoft.com/office/drawing/2014/main" id="{DE0C575D-F875-9B15-8F31-C1C17BBB687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8AD0F756-29C2-587E-484F-82A0EBA49B8C}"/>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Communications</a:t>
            </a:r>
          </a:p>
        </p:txBody>
      </p:sp>
      <p:pic>
        <p:nvPicPr>
          <p:cNvPr id="3" name="Picture 2" descr="A blue and silver logo&#10;&#10;Description automatically generated">
            <a:extLst>
              <a:ext uri="{FF2B5EF4-FFF2-40B4-BE49-F238E27FC236}">
                <a16:creationId xmlns:a16="http://schemas.microsoft.com/office/drawing/2014/main" id="{57C6686E-7A90-FD07-E113-D6B4C0121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0013" y="317500"/>
            <a:ext cx="3200400" cy="3200400"/>
          </a:xfrm>
          <a:prstGeom prst="rect">
            <a:avLst/>
          </a:prstGeom>
        </p:spPr>
      </p:pic>
    </p:spTree>
    <p:extLst>
      <p:ext uri="{BB962C8B-B14F-4D97-AF65-F5344CB8AC3E}">
        <p14:creationId xmlns:p14="http://schemas.microsoft.com/office/powerpoint/2010/main" val="12889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Image 50:50"/>
          <p:cNvSpPr txBox="1">
            <a:spLocks noGrp="1"/>
          </p:cNvSpPr>
          <p:nvPr>
            <p:ph type="title"/>
          </p:nvPr>
        </p:nvSpPr>
        <p:spPr>
          <a:xfrm>
            <a:off x="539999" y="432000"/>
            <a:ext cx="7148360" cy="1080000"/>
          </a:xfrm>
        </p:spPr>
        <p:txBody>
          <a:bodyPr anchor="ctr">
            <a:normAutofit/>
          </a:bodyPr>
          <a:lstStyle/>
          <a:p>
            <a:r>
              <a:rPr lang="en-GB"/>
              <a:t>Agenda</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6</a:t>
            </a:fld>
            <a:endParaRPr lang="en-GB"/>
          </a:p>
        </p:txBody>
      </p:sp>
      <p:graphicFrame>
        <p:nvGraphicFramePr>
          <p:cNvPr id="182" name="Content Placeholder 4">
            <a:extLst>
              <a:ext uri="{FF2B5EF4-FFF2-40B4-BE49-F238E27FC236}">
                <a16:creationId xmlns:a16="http://schemas.microsoft.com/office/drawing/2014/main" id="{31C961BD-9981-8CD8-539D-AB011F3808BE}"/>
              </a:ext>
            </a:extLst>
          </p:cNvPr>
          <p:cNvGraphicFramePr>
            <a:graphicFrameLocks noGrp="1"/>
          </p:cNvGraphicFramePr>
          <p:nvPr>
            <p:ph sz="half" idx="1"/>
            <p:extLst>
              <p:ext uri="{D42A27DB-BD31-4B8C-83A1-F6EECF244321}">
                <p14:modId xmlns:p14="http://schemas.microsoft.com/office/powerpoint/2010/main" val="916536220"/>
              </p:ext>
            </p:extLst>
          </p:nvPr>
        </p:nvGraphicFramePr>
        <p:xfrm>
          <a:off x="540000" y="1512000"/>
          <a:ext cx="11202821" cy="429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6">
            <a:extLst>
              <a:ext uri="{FF2B5EF4-FFF2-40B4-BE49-F238E27FC236}">
                <a16:creationId xmlns:a16="http://schemas.microsoft.com/office/drawing/2014/main" id="{FAFA46FA-B501-269C-8563-699E3F5DE947}"/>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9594E367-A5C0-9E5F-38CE-5B5E04D992E1}"/>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Agenda</a:t>
            </a:r>
          </a:p>
        </p:txBody>
      </p:sp>
    </p:spTree>
    <p:extLst>
      <p:ext uri="{BB962C8B-B14F-4D97-AF65-F5344CB8AC3E}">
        <p14:creationId xmlns:p14="http://schemas.microsoft.com/office/powerpoint/2010/main" val="314698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Image 50:50"/>
          <p:cNvSpPr txBox="1">
            <a:spLocks noGrp="1"/>
          </p:cNvSpPr>
          <p:nvPr>
            <p:ph type="title"/>
          </p:nvPr>
        </p:nvSpPr>
        <p:spPr>
          <a:xfrm>
            <a:off x="539999" y="270000"/>
            <a:ext cx="7148360" cy="675932"/>
          </a:xfrm>
        </p:spPr>
        <p:txBody>
          <a:bodyPr anchor="ctr">
            <a:normAutofit/>
          </a:bodyPr>
          <a:lstStyle/>
          <a:p>
            <a:r>
              <a:rPr lang="en-GB"/>
              <a:t>Agenda - About Day 2 choices...</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7</a:t>
            </a:fld>
            <a:endParaRPr lang="en-GB"/>
          </a:p>
        </p:txBody>
      </p:sp>
      <p:graphicFrame>
        <p:nvGraphicFramePr>
          <p:cNvPr id="182" name="Content Placeholder 4">
            <a:extLst>
              <a:ext uri="{FF2B5EF4-FFF2-40B4-BE49-F238E27FC236}">
                <a16:creationId xmlns:a16="http://schemas.microsoft.com/office/drawing/2014/main" id="{31C961BD-9981-8CD8-539D-AB011F3808BE}"/>
              </a:ext>
            </a:extLst>
          </p:cNvPr>
          <p:cNvGraphicFramePr>
            <a:graphicFrameLocks noGrp="1"/>
          </p:cNvGraphicFramePr>
          <p:nvPr>
            <p:ph sz="half" idx="1"/>
            <p:extLst>
              <p:ext uri="{D42A27DB-BD31-4B8C-83A1-F6EECF244321}">
                <p14:modId xmlns:p14="http://schemas.microsoft.com/office/powerpoint/2010/main" val="2585929"/>
              </p:ext>
            </p:extLst>
          </p:nvPr>
        </p:nvGraphicFramePr>
        <p:xfrm>
          <a:off x="540000" y="1512000"/>
          <a:ext cx="11202821" cy="429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6">
            <a:extLst>
              <a:ext uri="{FF2B5EF4-FFF2-40B4-BE49-F238E27FC236}">
                <a16:creationId xmlns:a16="http://schemas.microsoft.com/office/drawing/2014/main" id="{FAFA46FA-B501-269C-8563-699E3F5DE947}"/>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9594E367-A5C0-9E5F-38CE-5B5E04D992E1}"/>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Agenda</a:t>
            </a:r>
          </a:p>
        </p:txBody>
      </p:sp>
      <p:sp>
        <p:nvSpPr>
          <p:cNvPr id="2" name="Content Placeholder 4">
            <a:extLst>
              <a:ext uri="{FF2B5EF4-FFF2-40B4-BE49-F238E27FC236}">
                <a16:creationId xmlns:a16="http://schemas.microsoft.com/office/drawing/2014/main" id="{08A20273-77FA-7EC2-AAB4-34B7901CC5F4}"/>
              </a:ext>
            </a:extLst>
          </p:cNvPr>
          <p:cNvSpPr txBox="1">
            <a:spLocks/>
          </p:cNvSpPr>
          <p:nvPr/>
        </p:nvSpPr>
        <p:spPr bwMode="gray">
          <a:xfrm>
            <a:off x="539999" y="640578"/>
            <a:ext cx="8382544" cy="1736862"/>
          </a:xfrm>
          <a:prstGeom prst="rect">
            <a:avLst/>
          </a:prstGeom>
        </p:spPr>
        <p:txBody>
          <a:bodyPr vert="horz" lIns="0" tIns="180000" rIns="0" bIns="180000" rtlCol="0">
            <a:no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Clr>
                <a:srgbClr val="00B0F0"/>
              </a:buClr>
              <a:buFont typeface="Arial" panose="020B0604020202020204" pitchFamily="34" charset="0"/>
              <a:buChar char="–"/>
              <a:defRPr sz="1800" b="0" i="0" u="none"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Clr>
                <a:srgbClr val="00B0F0"/>
              </a:buClr>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Clr>
                <a:srgbClr val="00B0F0"/>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r>
              <a:rPr lang="nb-NO" sz="1600"/>
              <a:t>Choose a track</a:t>
            </a:r>
            <a:br>
              <a:rPr lang="nb-NO"/>
            </a:br>
            <a:r>
              <a:rPr lang="nb-NO" sz="1400"/>
              <a:t>  </a:t>
            </a:r>
            <a:r>
              <a:rPr lang="nb-NO" sz="1400">
                <a:solidFill>
                  <a:srgbClr val="00B050"/>
                </a:solidFill>
              </a:rPr>
              <a:t>Horiontal</a:t>
            </a:r>
            <a:r>
              <a:rPr lang="nb-NO" sz="1400"/>
              <a:t> - A taste of everything (try to cut at 1h for each)</a:t>
            </a:r>
            <a:br>
              <a:rPr lang="nb-NO" sz="1400"/>
            </a:br>
            <a:r>
              <a:rPr lang="nb-NO" sz="1400"/>
              <a:t>  </a:t>
            </a:r>
            <a:r>
              <a:rPr lang="nb-NO" sz="1400">
                <a:solidFill>
                  <a:schemeClr val="accent6">
                    <a:lumMod val="50000"/>
                  </a:schemeClr>
                </a:solidFill>
              </a:rPr>
              <a:t>Vertical</a:t>
            </a:r>
            <a:r>
              <a:rPr lang="nb-NO" sz="1400"/>
              <a:t> - 3h deep dive into one of the topics</a:t>
            </a:r>
            <a:endParaRPr lang="nb-NO"/>
          </a:p>
        </p:txBody>
      </p:sp>
      <p:sp>
        <p:nvSpPr>
          <p:cNvPr id="5" name="Rectangle: Rounded Corners 4">
            <a:extLst>
              <a:ext uri="{FF2B5EF4-FFF2-40B4-BE49-F238E27FC236}">
                <a16:creationId xmlns:a16="http://schemas.microsoft.com/office/drawing/2014/main" id="{8BC6EA9D-EBF1-3AE4-EF97-23EAFDAA6573}"/>
              </a:ext>
            </a:extLst>
          </p:cNvPr>
          <p:cNvSpPr/>
          <p:nvPr/>
        </p:nvSpPr>
        <p:spPr>
          <a:xfrm>
            <a:off x="540000" y="3216166"/>
            <a:ext cx="11202821" cy="731520"/>
          </a:xfrm>
          <a:prstGeom prst="roundRect">
            <a:avLst/>
          </a:prstGeom>
          <a:noFill/>
          <a:ln>
            <a:solidFill>
              <a:srgbClr val="00B050"/>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pPr algn="ctr">
              <a:lnSpc>
                <a:spcPct val="90000"/>
              </a:lnSpc>
              <a:spcAft>
                <a:spcPts val="1000"/>
              </a:spcAft>
            </a:pPr>
            <a:endParaRPr lang="nb-NO" dirty="0" err="1"/>
          </a:p>
        </p:txBody>
      </p:sp>
      <p:sp>
        <p:nvSpPr>
          <p:cNvPr id="7" name="Rectangle: Rounded Corners 6">
            <a:extLst>
              <a:ext uri="{FF2B5EF4-FFF2-40B4-BE49-F238E27FC236}">
                <a16:creationId xmlns:a16="http://schemas.microsoft.com/office/drawing/2014/main" id="{39F29756-4C76-B25D-FB31-87156B937863}"/>
              </a:ext>
            </a:extLst>
          </p:cNvPr>
          <p:cNvSpPr/>
          <p:nvPr/>
        </p:nvSpPr>
        <p:spPr>
          <a:xfrm>
            <a:off x="8343112" y="3127878"/>
            <a:ext cx="3399709" cy="2282847"/>
          </a:xfrm>
          <a:prstGeom prst="roundRect">
            <a:avLst/>
          </a:prstGeom>
          <a:noFill/>
          <a:ln>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lIns="36000" tIns="36000" rIns="36000" bIns="36000" rtlCol="0" anchor="ctr"/>
          <a:lstStyle/>
          <a:p>
            <a:pPr algn="ctr">
              <a:lnSpc>
                <a:spcPct val="90000"/>
              </a:lnSpc>
              <a:spcAft>
                <a:spcPts val="1000"/>
              </a:spcAft>
            </a:pPr>
            <a:endParaRPr lang="nb-NO" dirty="0" err="1"/>
          </a:p>
        </p:txBody>
      </p:sp>
    </p:spTree>
    <p:extLst>
      <p:ext uri="{BB962C8B-B14F-4D97-AF65-F5344CB8AC3E}">
        <p14:creationId xmlns:p14="http://schemas.microsoft.com/office/powerpoint/2010/main" val="270327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8</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Scope</a:t>
            </a:r>
          </a:p>
        </p:txBody>
      </p:sp>
      <p:sp>
        <p:nvSpPr>
          <p:cNvPr id="5" name="Content Placeholder 4">
            <a:extLst>
              <a:ext uri="{FF2B5EF4-FFF2-40B4-BE49-F238E27FC236}">
                <a16:creationId xmlns:a16="http://schemas.microsoft.com/office/drawing/2014/main" id="{06C331F7-EF3E-5E7F-9901-C355F1A9896B}"/>
              </a:ext>
            </a:extLst>
          </p:cNvPr>
          <p:cNvSpPr>
            <a:spLocks noGrp="1"/>
          </p:cNvSpPr>
          <p:nvPr>
            <p:ph idx="1"/>
          </p:nvPr>
        </p:nvSpPr>
        <p:spPr>
          <a:xfrm>
            <a:off x="540000" y="1512000"/>
            <a:ext cx="11109600" cy="4112423"/>
          </a:xfrm>
        </p:spPr>
        <p:txBody>
          <a:bodyPr/>
          <a:lstStyle/>
          <a:p>
            <a:r>
              <a:rPr lang="nb-NO"/>
              <a:t>In </a:t>
            </a:r>
            <a:r>
              <a:rPr lang="nb-NO" err="1"/>
              <a:t>scope</a:t>
            </a:r>
            <a:endParaRPr lang="nb-NO"/>
          </a:p>
          <a:p>
            <a:pPr lvl="1"/>
            <a:r>
              <a:rPr lang="nb-NO" err="1"/>
              <a:t>Getting</a:t>
            </a:r>
            <a:r>
              <a:rPr lang="nb-NO"/>
              <a:t> </a:t>
            </a:r>
            <a:r>
              <a:rPr lang="nb-NO" err="1"/>
              <a:t>started</a:t>
            </a:r>
            <a:r>
              <a:rPr lang="nb-NO"/>
              <a:t> </a:t>
            </a:r>
            <a:r>
              <a:rPr lang="nb-NO" err="1"/>
              <a:t>with</a:t>
            </a:r>
            <a:r>
              <a:rPr lang="nb-NO"/>
              <a:t> </a:t>
            </a:r>
            <a:r>
              <a:rPr lang="nb-NO" err="1"/>
              <a:t>various</a:t>
            </a:r>
            <a:r>
              <a:rPr lang="nb-NO"/>
              <a:t> systems/</a:t>
            </a:r>
            <a:r>
              <a:rPr lang="nb-NO" err="1"/>
              <a:t>languages</a:t>
            </a:r>
            <a:r>
              <a:rPr lang="nb-NO"/>
              <a:t>/</a:t>
            </a:r>
            <a:r>
              <a:rPr lang="nb-NO" err="1"/>
              <a:t>solutions</a:t>
            </a:r>
            <a:r>
              <a:rPr lang="nb-NO"/>
              <a:t> for lab purposes</a:t>
            </a:r>
          </a:p>
          <a:p>
            <a:pPr lvl="1"/>
            <a:r>
              <a:rPr lang="nb-NO" err="1"/>
              <a:t>Get</a:t>
            </a:r>
            <a:r>
              <a:rPr lang="nb-NO"/>
              <a:t> a lab </a:t>
            </a:r>
            <a:r>
              <a:rPr lang="nb-NO" err="1"/>
              <a:t>environment</a:t>
            </a:r>
            <a:r>
              <a:rPr lang="nb-NO"/>
              <a:t> up and </a:t>
            </a:r>
            <a:r>
              <a:rPr lang="nb-NO" err="1"/>
              <a:t>running</a:t>
            </a:r>
            <a:r>
              <a:rPr lang="nb-NO"/>
              <a:t> </a:t>
            </a:r>
            <a:r>
              <a:rPr lang="nb-NO" err="1"/>
              <a:t>on</a:t>
            </a:r>
            <a:r>
              <a:rPr lang="nb-NO"/>
              <a:t> </a:t>
            </a:r>
            <a:r>
              <a:rPr lang="nb-NO" err="1"/>
              <a:t>your</a:t>
            </a:r>
            <a:r>
              <a:rPr lang="nb-NO"/>
              <a:t> </a:t>
            </a:r>
            <a:r>
              <a:rPr lang="nb-NO" err="1"/>
              <a:t>own</a:t>
            </a:r>
            <a:r>
              <a:rPr lang="nb-NO"/>
              <a:t> laptop</a:t>
            </a:r>
          </a:p>
          <a:p>
            <a:pPr lvl="1"/>
            <a:r>
              <a:rPr lang="nb-NO" err="1"/>
              <a:t>Some</a:t>
            </a:r>
            <a:r>
              <a:rPr lang="nb-NO"/>
              <a:t> </a:t>
            </a:r>
            <a:r>
              <a:rPr lang="nb-NO" err="1"/>
              <a:t>nice</a:t>
            </a:r>
            <a:r>
              <a:rPr lang="nb-NO"/>
              <a:t> </a:t>
            </a:r>
            <a:r>
              <a:rPr lang="nb-NO" err="1"/>
              <a:t>examples</a:t>
            </a:r>
            <a:r>
              <a:rPr lang="nb-NO"/>
              <a:t> to </a:t>
            </a:r>
            <a:r>
              <a:rPr lang="nb-NO" err="1"/>
              <a:t>try</a:t>
            </a:r>
            <a:r>
              <a:rPr lang="nb-NO"/>
              <a:t> </a:t>
            </a:r>
            <a:r>
              <a:rPr lang="nb-NO" err="1"/>
              <a:t>various</a:t>
            </a:r>
            <a:r>
              <a:rPr lang="nb-NO"/>
              <a:t> </a:t>
            </a:r>
            <a:r>
              <a:rPr lang="nb-NO" err="1"/>
              <a:t>aspects</a:t>
            </a:r>
            <a:r>
              <a:rPr lang="nb-NO"/>
              <a:t> </a:t>
            </a:r>
            <a:r>
              <a:rPr lang="nb-NO" err="1"/>
              <a:t>of</a:t>
            </a:r>
            <a:r>
              <a:rPr lang="nb-NO"/>
              <a:t> </a:t>
            </a:r>
            <a:r>
              <a:rPr lang="nb-NO" err="1"/>
              <a:t>automation</a:t>
            </a:r>
            <a:endParaRPr lang="nb-NO"/>
          </a:p>
          <a:p>
            <a:pPr lvl="1"/>
            <a:r>
              <a:rPr lang="nb-NO" err="1"/>
              <a:t>Inspiring</a:t>
            </a:r>
            <a:r>
              <a:rPr lang="nb-NO"/>
              <a:t> </a:t>
            </a:r>
            <a:r>
              <a:rPr lang="nb-NO" err="1"/>
              <a:t>you</a:t>
            </a:r>
            <a:r>
              <a:rPr lang="nb-NO"/>
              <a:t> to </a:t>
            </a:r>
            <a:r>
              <a:rPr lang="nb-NO" err="1"/>
              <a:t>explore</a:t>
            </a:r>
            <a:r>
              <a:rPr lang="nb-NO"/>
              <a:t> </a:t>
            </a:r>
            <a:r>
              <a:rPr lang="nb-NO" err="1"/>
              <a:t>deeper</a:t>
            </a:r>
            <a:r>
              <a:rPr lang="nb-NO"/>
              <a:t> </a:t>
            </a:r>
            <a:r>
              <a:rPr lang="nb-NO" err="1"/>
              <a:t>on</a:t>
            </a:r>
            <a:r>
              <a:rPr lang="nb-NO"/>
              <a:t> </a:t>
            </a:r>
            <a:r>
              <a:rPr lang="nb-NO" err="1"/>
              <a:t>your</a:t>
            </a:r>
            <a:r>
              <a:rPr lang="nb-NO"/>
              <a:t> </a:t>
            </a:r>
            <a:r>
              <a:rPr lang="nb-NO" err="1"/>
              <a:t>own</a:t>
            </a:r>
            <a:endParaRPr lang="nb-NO"/>
          </a:p>
          <a:p>
            <a:r>
              <a:rPr lang="nb-NO"/>
              <a:t>Out </a:t>
            </a:r>
            <a:r>
              <a:rPr lang="nb-NO" err="1"/>
              <a:t>of</a:t>
            </a:r>
            <a:r>
              <a:rPr lang="nb-NO"/>
              <a:t> </a:t>
            </a:r>
            <a:r>
              <a:rPr lang="nb-NO" err="1"/>
              <a:t>scope</a:t>
            </a:r>
            <a:r>
              <a:rPr lang="nb-NO"/>
              <a:t> </a:t>
            </a:r>
            <a:r>
              <a:rPr lang="nb-NO" err="1"/>
              <a:t>topics</a:t>
            </a:r>
            <a:endParaRPr lang="nb-NO"/>
          </a:p>
          <a:p>
            <a:pPr lvl="1"/>
            <a:r>
              <a:rPr lang="nb-NO" err="1"/>
              <a:t>Git</a:t>
            </a:r>
            <a:endParaRPr lang="nb-NO"/>
          </a:p>
          <a:p>
            <a:pPr lvl="1"/>
            <a:r>
              <a:rPr lang="nb-NO"/>
              <a:t>Learning </a:t>
            </a:r>
            <a:r>
              <a:rPr lang="nb-NO" err="1"/>
              <a:t>the</a:t>
            </a:r>
            <a:r>
              <a:rPr lang="nb-NO"/>
              <a:t> </a:t>
            </a:r>
            <a:r>
              <a:rPr lang="nb-NO" err="1"/>
              <a:t>languages</a:t>
            </a:r>
            <a:r>
              <a:rPr lang="nb-NO"/>
              <a:t> (</a:t>
            </a:r>
            <a:r>
              <a:rPr lang="nb-NO" err="1"/>
              <a:t>Ansible</a:t>
            </a:r>
            <a:r>
              <a:rPr lang="nb-NO"/>
              <a:t>, Python, </a:t>
            </a:r>
            <a:r>
              <a:rPr lang="nb-NO" err="1"/>
              <a:t>InfluxQL</a:t>
            </a:r>
            <a:r>
              <a:rPr lang="nb-NO"/>
              <a:t>, </a:t>
            </a:r>
            <a:r>
              <a:rPr lang="nb-NO" err="1"/>
              <a:t>etc</a:t>
            </a:r>
            <a:r>
              <a:rPr lang="nb-NO"/>
              <a:t>)</a:t>
            </a:r>
          </a:p>
          <a:p>
            <a:pPr lvl="1"/>
            <a:r>
              <a:rPr lang="nb-NO" err="1"/>
              <a:t>Deploying</a:t>
            </a:r>
            <a:r>
              <a:rPr lang="nb-NO"/>
              <a:t> </a:t>
            </a:r>
            <a:r>
              <a:rPr lang="nb-NO" err="1"/>
              <a:t>the</a:t>
            </a:r>
            <a:r>
              <a:rPr lang="nb-NO"/>
              <a:t> systems for </a:t>
            </a:r>
            <a:r>
              <a:rPr lang="nb-NO" err="1"/>
              <a:t>production</a:t>
            </a:r>
            <a:r>
              <a:rPr lang="nb-NO"/>
              <a:t> </a:t>
            </a:r>
            <a:r>
              <a:rPr lang="nb-NO" err="1"/>
              <a:t>use</a:t>
            </a:r>
            <a:endParaRPr lang="nb-NO"/>
          </a:p>
          <a:p>
            <a:pPr lvl="1"/>
            <a:endParaRPr lang="nb-NO"/>
          </a:p>
        </p:txBody>
      </p:sp>
      <p:sp>
        <p:nvSpPr>
          <p:cNvPr id="4" name="Footer Placeholder 6">
            <a:extLst>
              <a:ext uri="{FF2B5EF4-FFF2-40B4-BE49-F238E27FC236}">
                <a16:creationId xmlns:a16="http://schemas.microsoft.com/office/drawing/2014/main" id="{DEC98ECE-C34E-0F75-4962-EEA1044FEDC0}"/>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C92B53A4-DA29-40AD-336D-B4CDEE76B510}"/>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Scope</a:t>
            </a:r>
          </a:p>
        </p:txBody>
      </p:sp>
    </p:spTree>
    <p:extLst>
      <p:ext uri="{BB962C8B-B14F-4D97-AF65-F5344CB8AC3E}">
        <p14:creationId xmlns:p14="http://schemas.microsoft.com/office/powerpoint/2010/main" val="267346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4162DF8-DA6B-0C05-E682-1ACFDB6AB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321594" y="269999"/>
            <a:ext cx="10099155" cy="5812485"/>
          </a:xfrm>
          <a:prstGeom prst="rect">
            <a:avLst/>
          </a:prstGeom>
          <a:noFill/>
          <a:extLst>
            <a:ext uri="{909E8E84-426E-40DD-AFC4-6F175D3DCCD1}">
              <a14:hiddenFill xmlns:a14="http://schemas.microsoft.com/office/drawing/2010/main">
                <a:solidFill>
                  <a:srgbClr val="FFFFFF"/>
                </a:solidFill>
              </a14:hiddenFill>
            </a:ext>
          </a:extLst>
        </p:spPr>
      </p:pic>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9</a:t>
            </a:fld>
            <a:endParaRPr lang="en-GB"/>
          </a:p>
        </p:txBody>
      </p:sp>
      <p:sp>
        <p:nvSpPr>
          <p:cNvPr id="4" name="Footer Placeholder 6">
            <a:extLst>
              <a:ext uri="{FF2B5EF4-FFF2-40B4-BE49-F238E27FC236}">
                <a16:creationId xmlns:a16="http://schemas.microsoft.com/office/drawing/2014/main" id="{1ED5E891-40ED-B09A-E89F-65D35B59108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76CBA57A-5365-481F-765B-D59ED8E8E32B}"/>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Lab topology</a:t>
            </a:r>
          </a:p>
        </p:txBody>
      </p:sp>
      <p:sp>
        <p:nvSpPr>
          <p:cNvPr id="10" name="Title 9">
            <a:extLst>
              <a:ext uri="{FF2B5EF4-FFF2-40B4-BE49-F238E27FC236}">
                <a16:creationId xmlns:a16="http://schemas.microsoft.com/office/drawing/2014/main" id="{6EB95855-BA56-A1F6-5B13-3868BD47F00C}"/>
              </a:ext>
            </a:extLst>
          </p:cNvPr>
          <p:cNvSpPr>
            <a:spLocks noGrp="1"/>
          </p:cNvSpPr>
          <p:nvPr>
            <p:ph type="title"/>
          </p:nvPr>
        </p:nvSpPr>
        <p:spPr>
          <a:xfrm>
            <a:off x="50240" y="270000"/>
            <a:ext cx="2660400" cy="540000"/>
          </a:xfrm>
        </p:spPr>
        <p:txBody>
          <a:bodyPr/>
          <a:lstStyle/>
          <a:p>
            <a:r>
              <a:rPr lang="nb-NO" err="1"/>
              <a:t>Topology</a:t>
            </a:r>
            <a:endParaRPr lang="nb-NO"/>
          </a:p>
        </p:txBody>
      </p:sp>
    </p:spTree>
    <p:extLst>
      <p:ext uri="{BB962C8B-B14F-4D97-AF65-F5344CB8AC3E}">
        <p14:creationId xmlns:p14="http://schemas.microsoft.com/office/powerpoint/2010/main" val="207591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This is the title or headline. It can be on two lines.&amp;quot;&quot;/&gt;&lt;property id=&quot;20307&quot; value=&quot;679&quot;/&gt;&lt;/object&gt;&lt;object type=&quot;3&quot; unique_id=&quot;10004&quot;&gt;&lt;property id=&quot;20148&quot; value=&quot;5&quot;/&gt;&lt;property id=&quot;20300&quot; value=&quot;Slide 2 - &amp;quot;This is the title or headline. It can be on two lines.&amp;quot;&quot;/&gt;&lt;property id=&quot;20307&quot; value=&quot;378&quot;/&gt;&lt;/object&gt;&lt;object type=&quot;3&quot; unique_id=&quot;10005&quot;&gt;&lt;property id=&quot;20148&quot; value=&quot;5&quot;/&gt;&lt;property id=&quot;20300&quot; value=&quot;Slide 3&quot;/&gt;&lt;property id=&quot;20307&quot; value=&quot;714&quot;/&gt;&lt;/object&gt;&lt;object type=&quot;3&quot; unique_id=&quot;10006&quot;&gt;&lt;property id=&quot;20148&quot; value=&quot;5&quot;/&gt;&lt;property id=&quot;20300&quot; value=&quot;Slide 4&quot;/&gt;&lt;property id=&quot;20307&quot; value=&quot;706&quot;/&gt;&lt;/object&gt;&lt;object type=&quot;3&quot; unique_id=&quot;10007&quot;&gt;&lt;property id=&quot;20148&quot; value=&quot;5&quot;/&gt;&lt;property id=&quot;20300&quot; value=&quot;Slide 5 - &amp;quot;Text page headline&amp;quot;&quot;/&gt;&lt;property id=&quot;20307&quot; value=&quot;681&quot;/&gt;&lt;/object&gt;&lt;object type=&quot;3&quot; unique_id=&quot;10008&quot;&gt;&lt;property id=&quot;20148&quot; value=&quot;5&quot;/&gt;&lt;property id=&quot;20300&quot; value=&quot;Slide 6 - &amp;quot;Text page headline&amp;quot;&quot;/&gt;&lt;property id=&quot;20307&quot; value=&quot;717&quot;/&gt;&lt;/object&gt;&lt;object type=&quot;3&quot; unique_id=&quot;10009&quot;&gt;&lt;property id=&quot;20148&quot; value=&quot;5&quot;/&gt;&lt;property id=&quot;20300&quot; value=&quot;Slide 7 - &amp;quot;Headline text for the Text 1-column page&amp;quot;&quot;/&gt;&lt;property id=&quot;20307&quot; value=&quot;718&quot;/&gt;&lt;/object&gt;&lt;object type=&quot;3&quot; unique_id=&quot;10010&quot;&gt;&lt;property id=&quot;20148&quot; value=&quot;5&quot;/&gt;&lt;property id=&quot;20300&quot; value=&quot;Slide 8 - &amp;quot;Headline text for the Text 2-column page&amp;quot;&quot;/&gt;&lt;property id=&quot;20307&quot; value=&quot;719&quot;/&gt;&lt;/object&gt;&lt;object type=&quot;3&quot; unique_id=&quot;10011&quot;&gt;&lt;property id=&quot;20148&quot; value=&quot;5&quot;/&gt;&lt;property id=&quot;20300&quot; value=&quot;Slide 9 - &amp;quot;Headline text for the Text 3-column page&amp;quot;&quot;/&gt;&lt;property id=&quot;20307&quot; value=&quot;720&quot;/&gt;&lt;/object&gt;&lt;object type=&quot;3&quot; unique_id=&quot;10012&quot;&gt;&lt;property id=&quot;20148&quot; value=&quot;5&quot;/&gt;&lt;property id=&quot;20300&quot; value=&quot;Slide 10 - &amp;quot;Charts&amp;quot;&quot;/&gt;&lt;property id=&quot;20307&quot; value=&quot;677&quot;/&gt;&lt;/object&gt;&lt;object type=&quot;3&quot; unique_id=&quot;10013&quot;&gt;&lt;property id=&quot;20148&quot; value=&quot;5&quot;/&gt;&lt;property id=&quot;20300&quot; value=&quot;Slide 11 - &amp;quot; &amp;quot;&quot;/&gt;&lt;property id=&quot;20307&quot; value=&quot;721&quot;/&gt;&lt;/object&gt;&lt;object type=&quot;3&quot; unique_id=&quot;10014&quot;&gt;&lt;property id=&quot;20148&quot; value=&quot;5&quot;/&gt;&lt;property id=&quot;20300&quot; value=&quot;Slide 12&quot;/&gt;&lt;property id=&quot;20307&quot; value=&quot;700&quot;/&gt;&lt;/object&gt;&lt;object type=&quot;3&quot; unique_id=&quot;10015&quot;&gt;&lt;property id=&quot;20148&quot; value=&quot;5&quot;/&gt;&lt;property id=&quot;20300&quot; value=&quot;Slide 13&quot;/&gt;&lt;property id=&quot;20307&quot; value=&quot;722&quot;/&gt;&lt;/object&gt;&lt;object type=&quot;3&quot; unique_id=&quot;10016&quot;&gt;&lt;property id=&quot;20148&quot; value=&quot;5&quot;/&gt;&lt;property id=&quot;20300&quot; value=&quot;Slide 14&quot;/&gt;&lt;property id=&quot;20307&quot; value=&quot;723&quot;/&gt;&lt;/object&gt;&lt;object type=&quot;3&quot; unique_id=&quot;10017&quot;&gt;&lt;property id=&quot;20148&quot; value=&quot;5&quot;/&gt;&lt;property id=&quot;20300&quot; value=&quot;Slide 15 - &amp;quot;Headline on two lines like this&amp;quot;&quot;/&gt;&lt;property id=&quot;20307&quot; value=&quot;727&quot;/&gt;&lt;/object&gt;&lt;object type=&quot;3&quot; unique_id=&quot;10018&quot;&gt;&lt;property id=&quot;20148&quot; value=&quot;5&quot;/&gt;&lt;property id=&quot;20300&quot; value=&quot;Slide 16 - &amp;quot;Text + Image 50:50&amp;quot;&quot;/&gt;&lt;property id=&quot;20307&quot; value=&quot;724&quot;/&gt;&lt;/object&gt;&lt;object type=&quot;3&quot; unique_id=&quot;10019&quot;&gt;&lt;property id=&quot;20148&quot; value=&quot;5&quot;/&gt;&lt;property id=&quot;20300&quot; value=&quot;Slide 17 - &amp;quot;This is Text + Image 60:40 where the text is given more space&amp;quot;&quot;/&gt;&lt;property id=&quot;20307&quot; value=&quot;728&quot;/&gt;&lt;/object&gt;&lt;object type=&quot;3&quot; unique_id=&quot;10020&quot;&gt;&lt;property id=&quot;20148&quot; value=&quot;5&quot;/&gt;&lt;property id=&quot;20300&quot; value=&quot;Slide 18 - &amp;quot;This is the end.&amp;quot;&quot;/&gt;&lt;property id=&quot;20307&quot; value=&quot;694&quot;/&gt;&lt;/object&gt;&lt;object type=&quot;3&quot; unique_id=&quot;10021&quot;&gt;&lt;property id=&quot;20148&quot; value=&quot;5&quot;/&gt;&lt;property id=&quot;20300&quot; value=&quot;Slide 19 - &amp;quot;This is the end.&amp;quot;&quot;/&gt;&lt;property id=&quot;20307&quot; value=&quot;696&quot;/&gt;&lt;/object&gt;&lt;object type=&quot;3&quot; unique_id=&quot;10024&quot;&gt;&lt;property id=&quot;20148&quot; value=&quot;5&quot;/&gt;&lt;property id=&quot;20300&quot; value=&quot;Slide 22 - &amp;quot;Logos black&amp;quot;&quot;/&gt;&lt;property id=&quot;20307&quot; value=&quot;772&quot;/&gt;&lt;/object&gt;&lt;object type=&quot;3&quot; unique_id=&quot;11890&quot;&gt;&lt;property id=&quot;20148&quot; value=&quot;5&quot;/&gt;&lt;property id=&quot;20300&quot; value=&quot;Slide 20 - &amp;quot;Colour palette / logo size&amp;quot;&quot;/&gt;&lt;property id=&quot;20307&quot; value=&quot;768&quot;/&gt;&lt;/object&gt;&lt;object type=&quot;3&quot; unique_id=&quot;11891&quot;&gt;&lt;property id=&quot;20148&quot; value=&quot;5&quot;/&gt;&lt;property id=&quot;20300&quot; value=&quot;Slide 21 - &amp;quot;Logos white&amp;quot;&quot;/&gt;&lt;property id=&quot;20307&quot; value=&quot;771&quot;/&gt;&lt;/object&gt;&lt;/object&gt;&lt;object type=&quot;8&quot; unique_id=&quot;10048&quot;&gt;&lt;/object&gt;&lt;/object&gt;&lt;/database&gt;"/>
  <p:tag name="SECTOMILLISECCONVERTED" val="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mn2I47hQM.VaFvWTXooT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qE_KPQglQdOqRx0dicOuo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rS_CKwM_SMSLnEU7kmfpz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ypRKab6GTRa4NH4vfcPlt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Co5s4ugGRIy3kaYzsJR6h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0XU0k0zLTd.7uz7XLBMl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sK3rO.uHTl.ALCyp2XqGq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CBXltulQ2GqUSzt3BE1k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CBNC2EU_Rru5W4HNlZnAO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eI29GwJJQzG.1.u31zAaS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iJTgBQkySqGQpeegW7igg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qHuJnrJoQ9SljwFgOLP9R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0btxLuRwQTi7w1AY9H5.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0btxLuRwQTi7w1AY9H5.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EwKJ3TSuRk.jjgeMUrYJA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1OZAVDKTrahwSzEn9NM9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LENOR GROUP">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36000" tIns="36000" rIns="36000" bIns="36000" rtlCol="0" anchor="ctr"/>
      <a:lstStyle>
        <a:defPPr algn="ctr">
          <a:lnSpc>
            <a:spcPct val="90000"/>
          </a:lnSpc>
          <a:spcAft>
            <a:spcPts val="10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0000" tIns="46800" rIns="90000" bIns="46800" rtlCol="0">
        <a:noAutofit/>
      </a:bodyPr>
      <a:lstStyle>
        <a:defPPr algn="l">
          <a:defRPr dirty="0" err="1" smtClean="0"/>
        </a:defPPr>
      </a:lstStyle>
    </a:txDef>
  </a:objectDefaults>
  <a:extraClrSchemeLst/>
</a:theme>
</file>

<file path=ppt/theme/theme2.xml><?xml version="1.0" encoding="utf-8"?>
<a:theme xmlns:a="http://schemas.openxmlformats.org/drawingml/2006/main" name="Larissa">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Benutzerdefiniert 3">
      <a:majorFont>
        <a:latin typeface="Source Sans Pro"/>
        <a:ea typeface=""/>
        <a:cs typeface=""/>
      </a:majorFont>
      <a:minorFont>
        <a:latin typeface="Source Sans Pro"/>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Benutzerdefiniert 3">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99cf371-7032-47c8-b990-b0924425b877">
      <Terms xmlns="http://schemas.microsoft.com/office/infopath/2007/PartnerControls"/>
    </lcf76f155ced4ddcb4097134ff3c332f>
    <TaxCatchAll xmlns="c4409e51-a2f5-4802-96f4-88cbb7d24b6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726D80E384974880CE4339FACD9F81" ma:contentTypeVersion="11" ma:contentTypeDescription="Create a new document." ma:contentTypeScope="" ma:versionID="56780906778ad13605bd2323f7555f95">
  <xsd:schema xmlns:xsd="http://www.w3.org/2001/XMLSchema" xmlns:xs="http://www.w3.org/2001/XMLSchema" xmlns:p="http://schemas.microsoft.com/office/2006/metadata/properties" xmlns:ns2="299cf371-7032-47c8-b990-b0924425b877" xmlns:ns3="c4409e51-a2f5-4802-96f4-88cbb7d24b63" targetNamespace="http://schemas.microsoft.com/office/2006/metadata/properties" ma:root="true" ma:fieldsID="9a8a024c8ccfc99f3427dbd62493bd0e" ns2:_="" ns3:_="">
    <xsd:import namespace="299cf371-7032-47c8-b990-b0924425b877"/>
    <xsd:import namespace="c4409e51-a2f5-4802-96f4-88cbb7d24b6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9cf371-7032-47c8-b990-b0924425b8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6d14256-4531-424c-b426-6b1dee666657"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409e51-a2f5-4802-96f4-88cbb7d24b6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52c7544-7cda-4b4d-8905-a17151d133da}" ma:internalName="TaxCatchAll" ma:showField="CatchAllData" ma:web="c4409e51-a2f5-4802-96f4-88cbb7d24b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7FD3C0-83D3-4BD4-9F4F-A20B4E974B4E}">
  <ds:schemaRefs>
    <ds:schemaRef ds:uri="http://schemas.microsoft.com/sharepoint/v3/contenttype/forms"/>
  </ds:schemaRefs>
</ds:datastoreItem>
</file>

<file path=customXml/itemProps2.xml><?xml version="1.0" encoding="utf-8"?>
<ds:datastoreItem xmlns:ds="http://schemas.openxmlformats.org/officeDocument/2006/customXml" ds:itemID="{A9301065-C283-49CD-B802-A734C7C8E1EB}">
  <ds:schemaRefs>
    <ds:schemaRef ds:uri="http://www.w3.org/XML/1998/namespace"/>
    <ds:schemaRef ds:uri="299cf371-7032-47c8-b990-b0924425b877"/>
    <ds:schemaRef ds:uri="http://purl.org/dc/dcmitype/"/>
    <ds:schemaRef ds:uri="http://schemas.microsoft.com/office/infopath/2007/PartnerControls"/>
    <ds:schemaRef ds:uri="http://purl.org/dc/elements/1.1/"/>
    <ds:schemaRef ds:uri="http://purl.org/dc/terms/"/>
    <ds:schemaRef ds:uri="c4409e51-a2f5-4802-96f4-88cbb7d24b63"/>
    <ds:schemaRef ds:uri="http://schemas.microsoft.com/office/2006/documentManagement/type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F29A316A-F2BD-4716-B15F-6E86E905B04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9cf371-7032-47c8-b990-b0924425b877"/>
    <ds:schemaRef ds:uri="c4409e51-a2f5-4802-96f4-88cbb7d24b6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44339</TotalTime>
  <Words>1345</Words>
  <Application>Microsoft Office PowerPoint</Application>
  <PresentationFormat>Custom</PresentationFormat>
  <Paragraphs>344</Paragraphs>
  <Slides>22</Slides>
  <Notes>22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Arial</vt:lpstr>
      <vt:lpstr>Intel One Mono</vt:lpstr>
      <vt:lpstr>Source Sans Pro</vt:lpstr>
      <vt:lpstr>Tahoma</vt:lpstr>
      <vt:lpstr>Verdana</vt:lpstr>
      <vt:lpstr>Wingdings</vt:lpstr>
      <vt:lpstr>TELENOR GROUP</vt:lpstr>
      <vt:lpstr>think-cell Slide</vt:lpstr>
      <vt:lpstr>Build your own Wi-Fi automation lab Day 1 presentations</vt:lpstr>
      <vt:lpstr>References / inspiration</vt:lpstr>
      <vt:lpstr>Copyright</vt:lpstr>
      <vt:lpstr>Prerequisites</vt:lpstr>
      <vt:lpstr>Communications</vt:lpstr>
      <vt:lpstr>Agenda</vt:lpstr>
      <vt:lpstr>Agenda - About Day 2 choices...</vt:lpstr>
      <vt:lpstr>Scope</vt:lpstr>
      <vt:lpstr>Topology</vt:lpstr>
      <vt:lpstr>About us</vt:lpstr>
      <vt:lpstr>Automation in the Wi-Fi lifecycle</vt:lpstr>
      <vt:lpstr>VirtualBox - Type 1 vs Type 2 hypervisors</vt:lpstr>
      <vt:lpstr>WLAN Controllers</vt:lpstr>
      <vt:lpstr>Ubuntu Server</vt:lpstr>
      <vt:lpstr>Docker</vt:lpstr>
      <vt:lpstr>Postman</vt:lpstr>
      <vt:lpstr>VS Code</vt:lpstr>
      <vt:lpstr>YANG Suite</vt:lpstr>
      <vt:lpstr>TIG Stack</vt:lpstr>
      <vt:lpstr>Ansible</vt:lpstr>
      <vt:lpstr>Pod numbers</vt:lpstr>
      <vt:lpstr>Feedback on pre-lab tasks?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Telenor Group | PowerPoint Template 16:9</dc:title>
  <dc:creator>expoadmin</dc:creator>
  <dc:description>www.telenor.com</dc:description>
  <cp:lastModifiedBy>Andreas Koksrud</cp:lastModifiedBy>
  <cp:revision>27</cp:revision>
  <dcterms:created xsi:type="dcterms:W3CDTF">2015-11-26T10:37:47Z</dcterms:created>
  <dcterms:modified xsi:type="dcterms:W3CDTF">2024-10-17T11:25:26Z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604d2c9-1577-460e-b668-57374a0216c3_Enabled">
    <vt:lpwstr>true</vt:lpwstr>
  </property>
  <property fmtid="{D5CDD505-2E9C-101B-9397-08002B2CF9AE}" pid="3" name="MSIP_Label_f604d2c9-1577-460e-b668-57374a0216c3_SetDate">
    <vt:lpwstr>2021-11-18T08:07:10Z</vt:lpwstr>
  </property>
  <property fmtid="{D5CDD505-2E9C-101B-9397-08002B2CF9AE}" pid="4" name="MSIP_Label_f604d2c9-1577-460e-b668-57374a0216c3_Method">
    <vt:lpwstr>Standard</vt:lpwstr>
  </property>
  <property fmtid="{D5CDD505-2E9C-101B-9397-08002B2CF9AE}" pid="5" name="MSIP_Label_f604d2c9-1577-460e-b668-57374a0216c3_Name">
    <vt:lpwstr>f604d2c9-1577-460e-b668-57374a0216c3</vt:lpwstr>
  </property>
  <property fmtid="{D5CDD505-2E9C-101B-9397-08002B2CF9AE}" pid="6" name="MSIP_Label_f604d2c9-1577-460e-b668-57374a0216c3_SiteId">
    <vt:lpwstr>1676489c-5c72-46b7-ba63-9ab90c4aad44</vt:lpwstr>
  </property>
  <property fmtid="{D5CDD505-2E9C-101B-9397-08002B2CF9AE}" pid="7" name="MSIP_Label_f604d2c9-1577-460e-b668-57374a0216c3_ActionId">
    <vt:lpwstr>c04cad92-3a68-4908-bf97-17c280194eb3</vt:lpwstr>
  </property>
  <property fmtid="{D5CDD505-2E9C-101B-9397-08002B2CF9AE}" pid="8" name="MSIP_Label_f604d2c9-1577-460e-b668-57374a0216c3_ContentBits">
    <vt:lpwstr>2</vt:lpwstr>
  </property>
  <property fmtid="{D5CDD505-2E9C-101B-9397-08002B2CF9AE}" pid="9" name="ContentTypeId">
    <vt:lpwstr>0x0101006D726D80E384974880CE4339FACD9F81</vt:lpwstr>
  </property>
  <property fmtid="{D5CDD505-2E9C-101B-9397-08002B2CF9AE}" pid="10" name="MediaServiceImageTags">
    <vt:lpwstr/>
  </property>
</Properties>
</file>