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handoutMasterIdLst>
    <p:handoutMasterId r:id="rId53"/>
  </p:handoutMasterIdLst>
  <p:sldIdLst>
    <p:sldId id="679" r:id="rId5"/>
    <p:sldId id="730" r:id="rId6"/>
    <p:sldId id="901" r:id="rId7"/>
    <p:sldId id="892" r:id="rId8"/>
    <p:sldId id="973" r:id="rId9"/>
    <p:sldId id="891" r:id="rId10"/>
    <p:sldId id="893" r:id="rId11"/>
    <p:sldId id="800" r:id="rId12"/>
    <p:sldId id="775" r:id="rId13"/>
    <p:sldId id="1001" r:id="rId14"/>
    <p:sldId id="1006" r:id="rId15"/>
    <p:sldId id="959" r:id="rId16"/>
    <p:sldId id="896" r:id="rId17"/>
    <p:sldId id="1008" r:id="rId18"/>
    <p:sldId id="924" r:id="rId19"/>
    <p:sldId id="1005" r:id="rId20"/>
    <p:sldId id="807" r:id="rId21"/>
    <p:sldId id="1010" r:id="rId22"/>
    <p:sldId id="808" r:id="rId23"/>
    <p:sldId id="926" r:id="rId24"/>
    <p:sldId id="1009" r:id="rId25"/>
    <p:sldId id="970" r:id="rId26"/>
    <p:sldId id="957" r:id="rId27"/>
    <p:sldId id="923" r:id="rId28"/>
    <p:sldId id="979" r:id="rId29"/>
    <p:sldId id="897" r:id="rId30"/>
    <p:sldId id="776" r:id="rId31"/>
    <p:sldId id="928" r:id="rId32"/>
    <p:sldId id="898" r:id="rId33"/>
    <p:sldId id="971" r:id="rId34"/>
    <p:sldId id="899" r:id="rId35"/>
    <p:sldId id="853" r:id="rId36"/>
    <p:sldId id="894" r:id="rId37"/>
    <p:sldId id="1007" r:id="rId38"/>
    <p:sldId id="961" r:id="rId39"/>
    <p:sldId id="1002" r:id="rId40"/>
    <p:sldId id="1003" r:id="rId41"/>
    <p:sldId id="962" r:id="rId42"/>
    <p:sldId id="963" r:id="rId43"/>
    <p:sldId id="964" r:id="rId44"/>
    <p:sldId id="968" r:id="rId45"/>
    <p:sldId id="965" r:id="rId46"/>
    <p:sldId id="967" r:id="rId47"/>
    <p:sldId id="1004" r:id="rId48"/>
    <p:sldId id="966" r:id="rId49"/>
    <p:sldId id="960" r:id="rId50"/>
    <p:sldId id="997" r:id="rId51"/>
  </p:sldIdLst>
  <p:sldSz cx="12190413" cy="6858000"/>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E9968838-845B-41AA-8979-33FDA1C82556}">
          <p14:sldIdLst>
            <p14:sldId id="679"/>
          </p14:sldIdLst>
        </p14:section>
        <p14:section name="Prequel" id="{014FE5B4-015A-4DC5-873E-EE104239C7E4}">
          <p14:sldIdLst>
            <p14:sldId id="730"/>
            <p14:sldId id="901"/>
            <p14:sldId id="892"/>
            <p14:sldId id="973"/>
            <p14:sldId id="891"/>
            <p14:sldId id="893"/>
            <p14:sldId id="800"/>
          </p14:sldIdLst>
        </p14:section>
        <p14:section name="Pre-lab task #1: VirtualBox" id="{9F469A34-3929-40B2-BEB5-54261D219CC6}">
          <p14:sldIdLst>
            <p14:sldId id="775"/>
            <p14:sldId id="1001"/>
            <p14:sldId id="1006"/>
            <p14:sldId id="959"/>
          </p14:sldIdLst>
        </p14:section>
        <p14:section name="Pre-lab task #2: Ubuntu Server" id="{5DBDFD00-3515-4985-BB5A-E0A1D61E1EE1}">
          <p14:sldIdLst>
            <p14:sldId id="896"/>
            <p14:sldId id="1008"/>
            <p14:sldId id="924"/>
            <p14:sldId id="1005"/>
            <p14:sldId id="807"/>
            <p14:sldId id="1010"/>
            <p14:sldId id="808"/>
            <p14:sldId id="926"/>
            <p14:sldId id="1009"/>
            <p14:sldId id="970"/>
            <p14:sldId id="957"/>
            <p14:sldId id="923"/>
            <p14:sldId id="979"/>
          </p14:sldIdLst>
        </p14:section>
        <p14:section name="Pre-lab task #3: Docker" id="{2241F658-963B-4891-84BA-53D079510E6C}">
          <p14:sldIdLst>
            <p14:sldId id="897"/>
            <p14:sldId id="776"/>
            <p14:sldId id="928"/>
          </p14:sldIdLst>
        </p14:section>
        <p14:section name="Pre-lab task #4: Postman" id="{BF25D463-FB11-49A0-811C-2D72CFA29B24}">
          <p14:sldIdLst>
            <p14:sldId id="898"/>
            <p14:sldId id="971"/>
          </p14:sldIdLst>
        </p14:section>
        <p14:section name="Pre-lab task #5: VS Code" id="{3C535A13-7E03-49AA-8506-31C8EB397C66}">
          <p14:sldIdLst>
            <p14:sldId id="899"/>
            <p14:sldId id="853"/>
          </p14:sldIdLst>
        </p14:section>
        <p14:section name="Pre-lab task #6: C9800-CL" id="{EAE83966-0320-4546-AE2B-4BC2F6F9BDED}">
          <p14:sldIdLst>
            <p14:sldId id="894"/>
            <p14:sldId id="1007"/>
            <p14:sldId id="961"/>
            <p14:sldId id="1002"/>
            <p14:sldId id="1003"/>
            <p14:sldId id="962"/>
            <p14:sldId id="963"/>
            <p14:sldId id="964"/>
            <p14:sldId id="968"/>
            <p14:sldId id="965"/>
            <p14:sldId id="967"/>
            <p14:sldId id="1004"/>
            <p14:sldId id="966"/>
            <p14:sldId id="960"/>
          </p14:sldIdLst>
        </p14:section>
        <p14:section name="Pre-lab task summary" id="{E753808F-516D-4793-8F35-97BD88BB7543}">
          <p14:sldIdLst>
            <p14:sldId id="997"/>
          </p14:sldIdLst>
        </p14:section>
      </p14:sectionLst>
    </p:ext>
    <p:ext uri="{EFAFB233-063F-42B5-8137-9DF3F51BA10A}">
      <p15:sldGuideLst xmlns:p15="http://schemas.microsoft.com/office/powerpoint/2012/main">
        <p15:guide id="1" orient="horz" pos="273">
          <p15:clr>
            <a:srgbClr val="A4A3A4"/>
          </p15:clr>
        </p15:guide>
        <p15:guide id="2" orient="horz" pos="956">
          <p15:clr>
            <a:srgbClr val="A4A3A4"/>
          </p15:clr>
        </p15:guide>
        <p15:guide id="3" orient="horz" pos="3664">
          <p15:clr>
            <a:srgbClr val="A4A3A4"/>
          </p15:clr>
        </p15:guide>
        <p15:guide id="4" pos="340">
          <p15:clr>
            <a:srgbClr val="A4A3A4"/>
          </p15:clr>
        </p15:guide>
        <p15:guide id="5" pos="3840">
          <p15:clr>
            <a:srgbClr val="A4A3A4"/>
          </p15:clr>
        </p15:guide>
        <p15:guide id="6" pos="7338">
          <p15:clr>
            <a:srgbClr val="A4A3A4"/>
          </p15:clr>
        </p15:guide>
        <p15:guide id="7" orient="horz" pos="3660">
          <p15:clr>
            <a:srgbClr val="A4A3A4"/>
          </p15:clr>
        </p15:guide>
        <p15:guide id="8" orient="horz" pos="952">
          <p15:clr>
            <a:srgbClr val="A4A3A4"/>
          </p15:clr>
        </p15:guide>
        <p15:guide id="9" pos="341">
          <p15:clr>
            <a:srgbClr val="A4A3A4"/>
          </p15:clr>
        </p15:guide>
        <p15:guide id="10" pos="73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AAF8"/>
    <a:srgbClr val="0C1026"/>
    <a:srgbClr val="EEE8D5"/>
    <a:srgbClr val="002B36"/>
    <a:srgbClr val="4B4B4B"/>
    <a:srgbClr val="6D6D6D"/>
    <a:srgbClr val="2D28CD"/>
    <a:srgbClr val="FFFFFF"/>
    <a:srgbClr val="E4E4E4"/>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433D0F-CB9F-4EC0-BFDB-5C6F016FFB31}" v="34" dt="2024-09-12T16:29:20.5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3" autoAdjust="0"/>
    <p:restoredTop sz="94693" autoAdjust="0"/>
  </p:normalViewPr>
  <p:slideViewPr>
    <p:cSldViewPr snapToGrid="0" snapToObjects="1" showGuides="1">
      <p:cViewPr varScale="1">
        <p:scale>
          <a:sx n="126" d="100"/>
          <a:sy n="126" d="100"/>
        </p:scale>
        <p:origin x="162" y="792"/>
      </p:cViewPr>
      <p:guideLst>
        <p:guide orient="horz" pos="273"/>
        <p:guide orient="horz" pos="956"/>
        <p:guide orient="horz" pos="3664"/>
        <p:guide pos="340"/>
        <p:guide pos="3840"/>
        <p:guide pos="7338"/>
        <p:guide orient="horz" pos="3660"/>
        <p:guide orient="horz" pos="952"/>
        <p:guide pos="341"/>
        <p:guide pos="7337"/>
      </p:guideLst>
    </p:cSldViewPr>
  </p:slideViewPr>
  <p:outlineViewPr>
    <p:cViewPr>
      <p:scale>
        <a:sx n="33" d="100"/>
        <a:sy n="33" d="100"/>
      </p:scale>
      <p:origin x="0" y="0"/>
    </p:cViewPr>
  </p:outlineViewPr>
  <p:notesTextViewPr>
    <p:cViewPr>
      <p:scale>
        <a:sx n="1" d="1"/>
        <a:sy n="1" d="1"/>
      </p:scale>
      <p:origin x="0" y="0"/>
    </p:cViewPr>
  </p:notesTextViewPr>
  <p:sorterViewPr>
    <p:cViewPr>
      <p:scale>
        <a:sx n="140" d="100"/>
        <a:sy n="140" d="100"/>
      </p:scale>
      <p:origin x="0" y="0"/>
    </p:cViewPr>
  </p:sorterViewPr>
  <p:notesViewPr>
    <p:cSldViewPr snapToGrid="0" snapToObjects="1" showGuides="1">
      <p:cViewPr varScale="1">
        <p:scale>
          <a:sx n="83" d="100"/>
          <a:sy n="83" d="100"/>
        </p:scale>
        <p:origin x="-3828"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Koksrud" userId="9d9beba6-c052-407a-8599-c781a677a996" providerId="ADAL" clId="{3A433D0F-CB9F-4EC0-BFDB-5C6F016FFB31}"/>
    <pc:docChg chg="undo custSel addSld delSld modSld sldOrd">
      <pc:chgData name="Andreas Koksrud" userId="9d9beba6-c052-407a-8599-c781a677a996" providerId="ADAL" clId="{3A433D0F-CB9F-4EC0-BFDB-5C6F016FFB31}" dt="2024-09-12T16:29:42.186" v="4772" actId="14100"/>
      <pc:docMkLst>
        <pc:docMk/>
      </pc:docMkLst>
      <pc:sldChg chg="addSp modSp mod">
        <pc:chgData name="Andreas Koksrud" userId="9d9beba6-c052-407a-8599-c781a677a996" providerId="ADAL" clId="{3A433D0F-CB9F-4EC0-BFDB-5C6F016FFB31}" dt="2024-09-08T13:49:46.207" v="2147" actId="14100"/>
        <pc:sldMkLst>
          <pc:docMk/>
          <pc:sldMk cId="267941889" sldId="776"/>
        </pc:sldMkLst>
        <pc:spChg chg="mod">
          <ac:chgData name="Andreas Koksrud" userId="9d9beba6-c052-407a-8599-c781a677a996" providerId="ADAL" clId="{3A433D0F-CB9F-4EC0-BFDB-5C6F016FFB31}" dt="2024-09-08T13:48:57.495" v="1972" actId="20577"/>
          <ac:spMkLst>
            <pc:docMk/>
            <pc:sldMk cId="267941889" sldId="776"/>
            <ac:spMk id="2" creationId="{9DFEA761-9758-CCB6-454F-76D77B537567}"/>
          </ac:spMkLst>
        </pc:spChg>
        <pc:spChg chg="add mod">
          <ac:chgData name="Andreas Koksrud" userId="9d9beba6-c052-407a-8599-c781a677a996" providerId="ADAL" clId="{3A433D0F-CB9F-4EC0-BFDB-5C6F016FFB31}" dt="2024-09-08T13:49:46.207" v="2147" actId="14100"/>
          <ac:spMkLst>
            <pc:docMk/>
            <pc:sldMk cId="267941889" sldId="776"/>
            <ac:spMk id="5" creationId="{ACD218F2-C5F3-6EB5-6690-50ACE541A539}"/>
          </ac:spMkLst>
        </pc:spChg>
      </pc:sldChg>
      <pc:sldChg chg="addSp modSp mod">
        <pc:chgData name="Andreas Koksrud" userId="9d9beba6-c052-407a-8599-c781a677a996" providerId="ADAL" clId="{3A433D0F-CB9F-4EC0-BFDB-5C6F016FFB31}" dt="2024-09-12T16:07:30.416" v="4005" actId="20577"/>
        <pc:sldMkLst>
          <pc:docMk/>
          <pc:sldMk cId="3317680748" sldId="807"/>
        </pc:sldMkLst>
        <pc:spChg chg="add mod">
          <ac:chgData name="Andreas Koksrud" userId="9d9beba6-c052-407a-8599-c781a677a996" providerId="ADAL" clId="{3A433D0F-CB9F-4EC0-BFDB-5C6F016FFB31}" dt="2024-09-08T13:36:57.808" v="1046" actId="20577"/>
          <ac:spMkLst>
            <pc:docMk/>
            <pc:sldMk cId="3317680748" sldId="807"/>
            <ac:spMk id="3" creationId="{C5909773-2969-4EA0-21F3-3E8CB409C41B}"/>
          </ac:spMkLst>
        </pc:spChg>
        <pc:spChg chg="mod">
          <ac:chgData name="Andreas Koksrud" userId="9d9beba6-c052-407a-8599-c781a677a996" providerId="ADAL" clId="{3A433D0F-CB9F-4EC0-BFDB-5C6F016FFB31}" dt="2024-09-12T16:07:30.416" v="4005" actId="20577"/>
          <ac:spMkLst>
            <pc:docMk/>
            <pc:sldMk cId="3317680748" sldId="807"/>
            <ac:spMk id="180" creationId="{00000000-0000-0000-0000-000000000000}"/>
          </ac:spMkLst>
        </pc:spChg>
      </pc:sldChg>
      <pc:sldChg chg="addSp delSp modSp mod">
        <pc:chgData name="Andreas Koksrud" userId="9d9beba6-c052-407a-8599-c781a677a996" providerId="ADAL" clId="{3A433D0F-CB9F-4EC0-BFDB-5C6F016FFB31}" dt="2024-09-08T14:12:21.788" v="3792" actId="1076"/>
        <pc:sldMkLst>
          <pc:docMk/>
          <pc:sldMk cId="911993613" sldId="853"/>
        </pc:sldMkLst>
        <pc:spChg chg="del mod">
          <ac:chgData name="Andreas Koksrud" userId="9d9beba6-c052-407a-8599-c781a677a996" providerId="ADAL" clId="{3A433D0F-CB9F-4EC0-BFDB-5C6F016FFB31}" dt="2024-09-08T14:09:58.493" v="3711" actId="478"/>
          <ac:spMkLst>
            <pc:docMk/>
            <pc:sldMk cId="911993613" sldId="853"/>
            <ac:spMk id="2" creationId="{9796E8C1-5924-9DB3-B51B-75296717F89F}"/>
          </ac:spMkLst>
        </pc:spChg>
        <pc:spChg chg="mod">
          <ac:chgData name="Andreas Koksrud" userId="9d9beba6-c052-407a-8599-c781a677a996" providerId="ADAL" clId="{3A433D0F-CB9F-4EC0-BFDB-5C6F016FFB31}" dt="2024-09-08T14:11:59.365" v="3787" actId="27636"/>
          <ac:spMkLst>
            <pc:docMk/>
            <pc:sldMk cId="911993613" sldId="853"/>
            <ac:spMk id="10" creationId="{54FB830F-DBF4-1B20-3C76-0E40DC07965B}"/>
          </ac:spMkLst>
        </pc:spChg>
        <pc:spChg chg="mod">
          <ac:chgData name="Andreas Koksrud" userId="9d9beba6-c052-407a-8599-c781a677a996" providerId="ADAL" clId="{3A433D0F-CB9F-4EC0-BFDB-5C6F016FFB31}" dt="2024-09-08T14:10:09.793" v="3712" actId="403"/>
          <ac:spMkLst>
            <pc:docMk/>
            <pc:sldMk cId="911993613" sldId="853"/>
            <ac:spMk id="13" creationId="{252FE080-F115-3517-B2CA-BD200A8AADA8}"/>
          </ac:spMkLst>
        </pc:spChg>
        <pc:spChg chg="mod">
          <ac:chgData name="Andreas Koksrud" userId="9d9beba6-c052-407a-8599-c781a677a996" providerId="ADAL" clId="{3A433D0F-CB9F-4EC0-BFDB-5C6F016FFB31}" dt="2024-09-08T14:05:30.903" v="3577" actId="14100"/>
          <ac:spMkLst>
            <pc:docMk/>
            <pc:sldMk cId="911993613" sldId="853"/>
            <ac:spMk id="18" creationId="{689B3815-DD1B-BFC6-4AC3-949A67D41B7D}"/>
          </ac:spMkLst>
        </pc:spChg>
        <pc:spChg chg="add mod">
          <ac:chgData name="Andreas Koksrud" userId="9d9beba6-c052-407a-8599-c781a677a996" providerId="ADAL" clId="{3A433D0F-CB9F-4EC0-BFDB-5C6F016FFB31}" dt="2024-09-08T14:05:52.310" v="3599" actId="20577"/>
          <ac:spMkLst>
            <pc:docMk/>
            <pc:sldMk cId="911993613" sldId="853"/>
            <ac:spMk id="21" creationId="{BE89DB98-9E61-AEF9-550C-85214280EBE2}"/>
          </ac:spMkLst>
        </pc:spChg>
        <pc:spChg chg="add mod">
          <ac:chgData name="Andreas Koksrud" userId="9d9beba6-c052-407a-8599-c781a677a996" providerId="ADAL" clId="{3A433D0F-CB9F-4EC0-BFDB-5C6F016FFB31}" dt="2024-09-08T14:06:48.916" v="3693" actId="14100"/>
          <ac:spMkLst>
            <pc:docMk/>
            <pc:sldMk cId="911993613" sldId="853"/>
            <ac:spMk id="26" creationId="{6BB89C41-56FD-CAFA-508D-962D11BEE700}"/>
          </ac:spMkLst>
        </pc:spChg>
        <pc:spChg chg="add mod">
          <ac:chgData name="Andreas Koksrud" userId="9d9beba6-c052-407a-8599-c781a677a996" providerId="ADAL" clId="{3A433D0F-CB9F-4EC0-BFDB-5C6F016FFB31}" dt="2024-09-08T14:10:31.167" v="3747" actId="14100"/>
          <ac:spMkLst>
            <pc:docMk/>
            <pc:sldMk cId="911993613" sldId="853"/>
            <ac:spMk id="30" creationId="{F31C3277-E02E-9352-F5E6-165BC51406C5}"/>
          </ac:spMkLst>
        </pc:spChg>
        <pc:spChg chg="add mod">
          <ac:chgData name="Andreas Koksrud" userId="9d9beba6-c052-407a-8599-c781a677a996" providerId="ADAL" clId="{3A433D0F-CB9F-4EC0-BFDB-5C6F016FFB31}" dt="2024-09-08T14:10:52.419" v="3774" actId="20577"/>
          <ac:spMkLst>
            <pc:docMk/>
            <pc:sldMk cId="911993613" sldId="853"/>
            <ac:spMk id="34" creationId="{22185700-C3E7-4896-6D5E-1A20E91C3814}"/>
          </ac:spMkLst>
        </pc:spChg>
        <pc:picChg chg="mod modCrop">
          <ac:chgData name="Andreas Koksrud" userId="9d9beba6-c052-407a-8599-c781a677a996" providerId="ADAL" clId="{3A433D0F-CB9F-4EC0-BFDB-5C6F016FFB31}" dt="2024-09-08T14:12:09.033" v="3789" actId="732"/>
          <ac:picMkLst>
            <pc:docMk/>
            <pc:sldMk cId="911993613" sldId="853"/>
            <ac:picMk id="6" creationId="{4F0B5288-C520-F5EB-09DB-31AADDCB5F2B}"/>
          </ac:picMkLst>
        </pc:picChg>
        <pc:picChg chg="add mod">
          <ac:chgData name="Andreas Koksrud" userId="9d9beba6-c052-407a-8599-c781a677a996" providerId="ADAL" clId="{3A433D0F-CB9F-4EC0-BFDB-5C6F016FFB31}" dt="2024-09-08T14:04:28.354" v="3535" actId="1076"/>
          <ac:picMkLst>
            <pc:docMk/>
            <pc:sldMk cId="911993613" sldId="853"/>
            <ac:picMk id="7" creationId="{D2070FFE-A97C-C2EA-B98E-DE9DC5F905AF}"/>
          </ac:picMkLst>
        </pc:picChg>
        <pc:picChg chg="del">
          <ac:chgData name="Andreas Koksrud" userId="9d9beba6-c052-407a-8599-c781a677a996" providerId="ADAL" clId="{3A433D0F-CB9F-4EC0-BFDB-5C6F016FFB31}" dt="2024-09-08T14:04:20.354" v="3530" actId="478"/>
          <ac:picMkLst>
            <pc:docMk/>
            <pc:sldMk cId="911993613" sldId="853"/>
            <ac:picMk id="9" creationId="{E632C49C-0402-44E0-7A4D-52ABC0883461}"/>
          </ac:picMkLst>
        </pc:picChg>
        <pc:picChg chg="mod">
          <ac:chgData name="Andreas Koksrud" userId="9d9beba6-c052-407a-8599-c781a677a996" providerId="ADAL" clId="{3A433D0F-CB9F-4EC0-BFDB-5C6F016FFB31}" dt="2024-09-08T14:12:15.425" v="3790" actId="1076"/>
          <ac:picMkLst>
            <pc:docMk/>
            <pc:sldMk cId="911993613" sldId="853"/>
            <ac:picMk id="11" creationId="{8C5B102A-1798-4B49-C450-25DC46172EF1}"/>
          </ac:picMkLst>
        </pc:picChg>
        <pc:picChg chg="mod">
          <ac:chgData name="Andreas Koksrud" userId="9d9beba6-c052-407a-8599-c781a677a996" providerId="ADAL" clId="{3A433D0F-CB9F-4EC0-BFDB-5C6F016FFB31}" dt="2024-09-08T14:12:17.908" v="3791" actId="1076"/>
          <ac:picMkLst>
            <pc:docMk/>
            <pc:sldMk cId="911993613" sldId="853"/>
            <ac:picMk id="16" creationId="{0FEC7BA6-3ADA-CCDF-3675-B09518CB91EA}"/>
          </ac:picMkLst>
        </pc:picChg>
        <pc:picChg chg="mod">
          <ac:chgData name="Andreas Koksrud" userId="9d9beba6-c052-407a-8599-c781a677a996" providerId="ADAL" clId="{3A433D0F-CB9F-4EC0-BFDB-5C6F016FFB31}" dt="2024-09-08T14:12:21.788" v="3792" actId="1076"/>
          <ac:picMkLst>
            <pc:docMk/>
            <pc:sldMk cId="911993613" sldId="853"/>
            <ac:picMk id="20" creationId="{9FAFEB48-408F-E43C-AD2A-C384E7141406}"/>
          </ac:picMkLst>
        </pc:picChg>
        <pc:cxnChg chg="mod ord">
          <ac:chgData name="Andreas Koksrud" userId="9d9beba6-c052-407a-8599-c781a677a996" providerId="ADAL" clId="{3A433D0F-CB9F-4EC0-BFDB-5C6F016FFB31}" dt="2024-09-08T14:09:26.386" v="3696" actId="14100"/>
          <ac:cxnSpMkLst>
            <pc:docMk/>
            <pc:sldMk cId="911993613" sldId="853"/>
            <ac:cxnSpMk id="12" creationId="{9B6E8DAF-67C9-ED70-3B04-3C8637A4A1DF}"/>
          </ac:cxnSpMkLst>
        </pc:cxnChg>
        <pc:cxnChg chg="mod ord">
          <ac:chgData name="Andreas Koksrud" userId="9d9beba6-c052-407a-8599-c781a677a996" providerId="ADAL" clId="{3A433D0F-CB9F-4EC0-BFDB-5C6F016FFB31}" dt="2024-09-08T14:10:13.406" v="3713" actId="14100"/>
          <ac:cxnSpMkLst>
            <pc:docMk/>
            <pc:sldMk cId="911993613" sldId="853"/>
            <ac:cxnSpMk id="14" creationId="{DBF7F714-869C-033E-BBE2-33225E14A83C}"/>
          </ac:cxnSpMkLst>
        </pc:cxnChg>
        <pc:cxnChg chg="add mod">
          <ac:chgData name="Andreas Koksrud" userId="9d9beba6-c052-407a-8599-c781a677a996" providerId="ADAL" clId="{3A433D0F-CB9F-4EC0-BFDB-5C6F016FFB31}" dt="2024-09-08T14:05:36.743" v="3579" actId="14100"/>
          <ac:cxnSpMkLst>
            <pc:docMk/>
            <pc:sldMk cId="911993613" sldId="853"/>
            <ac:cxnSpMk id="15" creationId="{142F3A7E-55EC-8A05-9B51-D90B69B6CEFF}"/>
          </ac:cxnSpMkLst>
        </pc:cxnChg>
        <pc:cxnChg chg="mod ord">
          <ac:chgData name="Andreas Koksrud" userId="9d9beba6-c052-407a-8599-c781a677a996" providerId="ADAL" clId="{3A433D0F-CB9F-4EC0-BFDB-5C6F016FFB31}" dt="2024-09-08T14:06:15.992" v="3604" actId="166"/>
          <ac:cxnSpMkLst>
            <pc:docMk/>
            <pc:sldMk cId="911993613" sldId="853"/>
            <ac:cxnSpMk id="19" creationId="{9C699369-623A-3E79-0C3E-04851F5A9734}"/>
          </ac:cxnSpMkLst>
        </pc:cxnChg>
        <pc:cxnChg chg="add mod">
          <ac:chgData name="Andreas Koksrud" userId="9d9beba6-c052-407a-8599-c781a677a996" providerId="ADAL" clId="{3A433D0F-CB9F-4EC0-BFDB-5C6F016FFB31}" dt="2024-09-08T14:06:01.322" v="3601" actId="14100"/>
          <ac:cxnSpMkLst>
            <pc:docMk/>
            <pc:sldMk cId="911993613" sldId="853"/>
            <ac:cxnSpMk id="22" creationId="{AE0D7DD3-1CB1-96BC-A02E-16AB14708256}"/>
          </ac:cxnSpMkLst>
        </pc:cxnChg>
        <pc:cxnChg chg="add mod">
          <ac:chgData name="Andreas Koksrud" userId="9d9beba6-c052-407a-8599-c781a677a996" providerId="ADAL" clId="{3A433D0F-CB9F-4EC0-BFDB-5C6F016FFB31}" dt="2024-09-08T14:10:40.717" v="3750" actId="14100"/>
          <ac:cxnSpMkLst>
            <pc:docMk/>
            <pc:sldMk cId="911993613" sldId="853"/>
            <ac:cxnSpMk id="31" creationId="{F2D754E9-F647-3D60-3420-D097D5260970}"/>
          </ac:cxnSpMkLst>
        </pc:cxnChg>
        <pc:cxnChg chg="add mod">
          <ac:chgData name="Andreas Koksrud" userId="9d9beba6-c052-407a-8599-c781a677a996" providerId="ADAL" clId="{3A433D0F-CB9F-4EC0-BFDB-5C6F016FFB31}" dt="2024-09-08T14:10:59.639" v="3776" actId="14100"/>
          <ac:cxnSpMkLst>
            <pc:docMk/>
            <pc:sldMk cId="911993613" sldId="853"/>
            <ac:cxnSpMk id="35" creationId="{0C6B2FBE-5F0A-35DA-A295-3397BA79CFEB}"/>
          </ac:cxnSpMkLst>
        </pc:cxnChg>
      </pc:sldChg>
      <pc:sldChg chg="addSp delSp modSp mod">
        <pc:chgData name="Andreas Koksrud" userId="9d9beba6-c052-407a-8599-c781a677a996" providerId="ADAL" clId="{3A433D0F-CB9F-4EC0-BFDB-5C6F016FFB31}" dt="2024-09-12T15:59:22.723" v="3981" actId="1036"/>
        <pc:sldMkLst>
          <pc:docMk/>
          <pc:sldMk cId="670631779" sldId="924"/>
        </pc:sldMkLst>
        <pc:spChg chg="add mod">
          <ac:chgData name="Andreas Koksrud" userId="9d9beba6-c052-407a-8599-c781a677a996" providerId="ADAL" clId="{3A433D0F-CB9F-4EC0-BFDB-5C6F016FFB31}" dt="2024-09-12T15:58:38.085" v="3915" actId="14100"/>
          <ac:spMkLst>
            <pc:docMk/>
            <pc:sldMk cId="670631779" sldId="924"/>
            <ac:spMk id="14" creationId="{00E5EE1C-005E-95F6-BDD7-36E2B327380B}"/>
          </ac:spMkLst>
        </pc:spChg>
        <pc:spChg chg="mod">
          <ac:chgData name="Andreas Koksrud" userId="9d9beba6-c052-407a-8599-c781a677a996" providerId="ADAL" clId="{3A433D0F-CB9F-4EC0-BFDB-5C6F016FFB31}" dt="2024-09-12T15:58:12.830" v="3872" actId="14100"/>
          <ac:spMkLst>
            <pc:docMk/>
            <pc:sldMk cId="670631779" sldId="924"/>
            <ac:spMk id="16" creationId="{DA53A636-0A16-787D-A16E-AF212E41EC53}"/>
          </ac:spMkLst>
        </pc:spChg>
        <pc:picChg chg="del mod">
          <ac:chgData name="Andreas Koksrud" userId="9d9beba6-c052-407a-8599-c781a677a996" providerId="ADAL" clId="{3A433D0F-CB9F-4EC0-BFDB-5C6F016FFB31}" dt="2024-09-12T15:56:32.838" v="3806" actId="478"/>
          <ac:picMkLst>
            <pc:docMk/>
            <pc:sldMk cId="670631779" sldId="924"/>
            <ac:picMk id="5" creationId="{AF600DB4-76ED-E4A3-41DC-7E42016E42F1}"/>
          </ac:picMkLst>
        </pc:picChg>
        <pc:picChg chg="mod">
          <ac:chgData name="Andreas Koksrud" userId="9d9beba6-c052-407a-8599-c781a677a996" providerId="ADAL" clId="{3A433D0F-CB9F-4EC0-BFDB-5C6F016FFB31}" dt="2024-09-12T15:58:46.464" v="3928" actId="1035"/>
          <ac:picMkLst>
            <pc:docMk/>
            <pc:sldMk cId="670631779" sldId="924"/>
            <ac:picMk id="6" creationId="{04000427-A60C-0F70-2D5C-B3F6D7F8D410}"/>
          </ac:picMkLst>
        </pc:picChg>
        <pc:picChg chg="mod">
          <ac:chgData name="Andreas Koksrud" userId="9d9beba6-c052-407a-8599-c781a677a996" providerId="ADAL" clId="{3A433D0F-CB9F-4EC0-BFDB-5C6F016FFB31}" dt="2024-09-12T15:59:05.789" v="3939" actId="1036"/>
          <ac:picMkLst>
            <pc:docMk/>
            <pc:sldMk cId="670631779" sldId="924"/>
            <ac:picMk id="7" creationId="{1B2C4E18-F145-80BF-E219-3E01B94EBCF3}"/>
          </ac:picMkLst>
        </pc:picChg>
        <pc:picChg chg="add mod modCrop">
          <ac:chgData name="Andreas Koksrud" userId="9d9beba6-c052-407a-8599-c781a677a996" providerId="ADAL" clId="{3A433D0F-CB9F-4EC0-BFDB-5C6F016FFB31}" dt="2024-09-12T15:58:46.464" v="3928" actId="1035"/>
          <ac:picMkLst>
            <pc:docMk/>
            <pc:sldMk cId="670631779" sldId="924"/>
            <ac:picMk id="8" creationId="{61D1FEB2-DBD6-FC95-2CF5-256D445D6ABE}"/>
          </ac:picMkLst>
        </pc:picChg>
        <pc:picChg chg="mod">
          <ac:chgData name="Andreas Koksrud" userId="9d9beba6-c052-407a-8599-c781a677a996" providerId="ADAL" clId="{3A433D0F-CB9F-4EC0-BFDB-5C6F016FFB31}" dt="2024-09-12T15:59:11.182" v="3958" actId="1035"/>
          <ac:picMkLst>
            <pc:docMk/>
            <pc:sldMk cId="670631779" sldId="924"/>
            <ac:picMk id="9" creationId="{0668E857-9AC7-B9FE-EDDD-82555026676C}"/>
          </ac:picMkLst>
        </pc:picChg>
        <pc:picChg chg="mod">
          <ac:chgData name="Andreas Koksrud" userId="9d9beba6-c052-407a-8599-c781a677a996" providerId="ADAL" clId="{3A433D0F-CB9F-4EC0-BFDB-5C6F016FFB31}" dt="2024-09-12T15:59:22.723" v="3981" actId="1036"/>
          <ac:picMkLst>
            <pc:docMk/>
            <pc:sldMk cId="670631779" sldId="924"/>
            <ac:picMk id="11" creationId="{08A10331-330D-A88B-4D35-8AA6E8884243}"/>
          </ac:picMkLst>
        </pc:picChg>
        <pc:picChg chg="add mod modCrop">
          <ac:chgData name="Andreas Koksrud" userId="9d9beba6-c052-407a-8599-c781a677a996" providerId="ADAL" clId="{3A433D0F-CB9F-4EC0-BFDB-5C6F016FFB31}" dt="2024-09-12T15:58:46.464" v="3928" actId="1035"/>
          <ac:picMkLst>
            <pc:docMk/>
            <pc:sldMk cId="670631779" sldId="924"/>
            <ac:picMk id="12" creationId="{D57B006E-CD39-0B45-9B39-1C1E57576E94}"/>
          </ac:picMkLst>
        </pc:picChg>
        <pc:picChg chg="mod">
          <ac:chgData name="Andreas Koksrud" userId="9d9beba6-c052-407a-8599-c781a677a996" providerId="ADAL" clId="{3A433D0F-CB9F-4EC0-BFDB-5C6F016FFB31}" dt="2024-09-12T15:59:21.072" v="3973" actId="1036"/>
          <ac:picMkLst>
            <pc:docMk/>
            <pc:sldMk cId="670631779" sldId="924"/>
            <ac:picMk id="13" creationId="{08DDA882-C2C9-D08F-8116-79864E4BF7AC}"/>
          </ac:picMkLst>
        </pc:picChg>
        <pc:picChg chg="add mod">
          <ac:chgData name="Andreas Koksrud" userId="9d9beba6-c052-407a-8599-c781a677a996" providerId="ADAL" clId="{3A433D0F-CB9F-4EC0-BFDB-5C6F016FFB31}" dt="2024-09-12T15:59:07.496" v="3945" actId="1036"/>
          <ac:picMkLst>
            <pc:docMk/>
            <pc:sldMk cId="670631779" sldId="924"/>
            <ac:picMk id="18" creationId="{FBCCD973-7290-4836-B5F4-72EAEF583E6A}"/>
          </ac:picMkLst>
        </pc:picChg>
      </pc:sldChg>
      <pc:sldChg chg="addSp delSp modSp mod">
        <pc:chgData name="Andreas Koksrud" userId="9d9beba6-c052-407a-8599-c781a677a996" providerId="ADAL" clId="{3A433D0F-CB9F-4EC0-BFDB-5C6F016FFB31}" dt="2024-09-08T13:47:16.850" v="1962" actId="14100"/>
        <pc:sldMkLst>
          <pc:docMk/>
          <pc:sldMk cId="3891081161" sldId="957"/>
        </pc:sldMkLst>
        <pc:spChg chg="del mod">
          <ac:chgData name="Andreas Koksrud" userId="9d9beba6-c052-407a-8599-c781a677a996" providerId="ADAL" clId="{3A433D0F-CB9F-4EC0-BFDB-5C6F016FFB31}" dt="2024-09-08T13:39:15.924" v="1142" actId="478"/>
          <ac:spMkLst>
            <pc:docMk/>
            <pc:sldMk cId="3891081161" sldId="957"/>
            <ac:spMk id="3" creationId="{F59EEECA-109D-5388-A048-2DDBD1869174}"/>
          </ac:spMkLst>
        </pc:spChg>
        <pc:spChg chg="add mod">
          <ac:chgData name="Andreas Koksrud" userId="9d9beba6-c052-407a-8599-c781a677a996" providerId="ADAL" clId="{3A433D0F-CB9F-4EC0-BFDB-5C6F016FFB31}" dt="2024-09-08T13:40:02.324" v="1220" actId="14100"/>
          <ac:spMkLst>
            <pc:docMk/>
            <pc:sldMk cId="3891081161" sldId="957"/>
            <ac:spMk id="7" creationId="{984B71DD-DAC2-9079-2ED2-D4F963DB3342}"/>
          </ac:spMkLst>
        </pc:spChg>
        <pc:spChg chg="add mod">
          <ac:chgData name="Andreas Koksrud" userId="9d9beba6-c052-407a-8599-c781a677a996" providerId="ADAL" clId="{3A433D0F-CB9F-4EC0-BFDB-5C6F016FFB31}" dt="2024-09-08T13:41:46.044" v="1280" actId="20577"/>
          <ac:spMkLst>
            <pc:docMk/>
            <pc:sldMk cId="3891081161" sldId="957"/>
            <ac:spMk id="8" creationId="{224B5BE0-C81F-3F7C-FE56-835028BB97D7}"/>
          </ac:spMkLst>
        </pc:spChg>
        <pc:spChg chg="add mod">
          <ac:chgData name="Andreas Koksrud" userId="9d9beba6-c052-407a-8599-c781a677a996" providerId="ADAL" clId="{3A433D0F-CB9F-4EC0-BFDB-5C6F016FFB31}" dt="2024-09-08T13:42:54.616" v="1335" actId="208"/>
          <ac:spMkLst>
            <pc:docMk/>
            <pc:sldMk cId="3891081161" sldId="957"/>
            <ac:spMk id="24" creationId="{E9584691-637F-18D6-F28F-E88887FA02E2}"/>
          </ac:spMkLst>
        </pc:spChg>
        <pc:spChg chg="add mod">
          <ac:chgData name="Andreas Koksrud" userId="9d9beba6-c052-407a-8599-c781a677a996" providerId="ADAL" clId="{3A433D0F-CB9F-4EC0-BFDB-5C6F016FFB31}" dt="2024-09-08T13:47:16.850" v="1962" actId="14100"/>
          <ac:spMkLst>
            <pc:docMk/>
            <pc:sldMk cId="3891081161" sldId="957"/>
            <ac:spMk id="29" creationId="{187027E3-E3EF-46DC-0535-2E55652981AF}"/>
          </ac:spMkLst>
        </pc:spChg>
        <pc:picChg chg="del mod">
          <ac:chgData name="Andreas Koksrud" userId="9d9beba6-c052-407a-8599-c781a677a996" providerId="ADAL" clId="{3A433D0F-CB9F-4EC0-BFDB-5C6F016FFB31}" dt="2024-09-08T13:46:55.357" v="1943" actId="478"/>
          <ac:picMkLst>
            <pc:docMk/>
            <pc:sldMk cId="3891081161" sldId="957"/>
            <ac:picMk id="12" creationId="{31065A3F-005F-8170-27F1-D666F665FD11}"/>
          </ac:picMkLst>
        </pc:picChg>
        <pc:picChg chg="del mod">
          <ac:chgData name="Andreas Koksrud" userId="9d9beba6-c052-407a-8599-c781a677a996" providerId="ADAL" clId="{3A433D0F-CB9F-4EC0-BFDB-5C6F016FFB31}" dt="2024-09-08T13:47:02.315" v="1946" actId="478"/>
          <ac:picMkLst>
            <pc:docMk/>
            <pc:sldMk cId="3891081161" sldId="957"/>
            <ac:picMk id="18" creationId="{4D11162B-F2ED-B950-F8DC-ABD52C197FBC}"/>
          </ac:picMkLst>
        </pc:picChg>
        <pc:picChg chg="del mod">
          <ac:chgData name="Andreas Koksrud" userId="9d9beba6-c052-407a-8599-c781a677a996" providerId="ADAL" clId="{3A433D0F-CB9F-4EC0-BFDB-5C6F016FFB31}" dt="2024-09-08T13:46:57.725" v="1944" actId="478"/>
          <ac:picMkLst>
            <pc:docMk/>
            <pc:sldMk cId="3891081161" sldId="957"/>
            <ac:picMk id="20" creationId="{03539320-1EA0-1DB6-6C9A-0584BD1224BF}"/>
          </ac:picMkLst>
        </pc:picChg>
        <pc:picChg chg="del mod">
          <ac:chgData name="Andreas Koksrud" userId="9d9beba6-c052-407a-8599-c781a677a996" providerId="ADAL" clId="{3A433D0F-CB9F-4EC0-BFDB-5C6F016FFB31}" dt="2024-09-08T13:47:01.558" v="1945" actId="478"/>
          <ac:picMkLst>
            <pc:docMk/>
            <pc:sldMk cId="3891081161" sldId="957"/>
            <ac:picMk id="32" creationId="{39EB8162-2F1B-8F63-D92A-75E086162C78}"/>
          </ac:picMkLst>
        </pc:picChg>
        <pc:picChg chg="mod">
          <ac:chgData name="Andreas Koksrud" userId="9d9beba6-c052-407a-8599-c781a677a996" providerId="ADAL" clId="{3A433D0F-CB9F-4EC0-BFDB-5C6F016FFB31}" dt="2024-09-08T13:39:32.458" v="1169" actId="1036"/>
          <ac:picMkLst>
            <pc:docMk/>
            <pc:sldMk cId="3891081161" sldId="957"/>
            <ac:picMk id="41" creationId="{997F2965-D0D8-838D-B577-BC557588CDB0}"/>
          </ac:picMkLst>
        </pc:picChg>
        <pc:cxnChg chg="add mod">
          <ac:chgData name="Andreas Koksrud" userId="9d9beba6-c052-407a-8599-c781a677a996" providerId="ADAL" clId="{3A433D0F-CB9F-4EC0-BFDB-5C6F016FFB31}" dt="2024-09-08T13:41:18.918" v="1269" actId="14100"/>
          <ac:cxnSpMkLst>
            <pc:docMk/>
            <pc:sldMk cId="3891081161" sldId="957"/>
            <ac:cxnSpMk id="9" creationId="{B923A6A0-2BA8-491A-4B0B-1AC1DBEA62DB}"/>
          </ac:cxnSpMkLst>
        </pc:cxnChg>
        <pc:cxnChg chg="add mod">
          <ac:chgData name="Andreas Koksrud" userId="9d9beba6-c052-407a-8599-c781a677a996" providerId="ADAL" clId="{3A433D0F-CB9F-4EC0-BFDB-5C6F016FFB31}" dt="2024-09-08T13:41:15.532" v="1268" actId="14100"/>
          <ac:cxnSpMkLst>
            <pc:docMk/>
            <pc:sldMk cId="3891081161" sldId="957"/>
            <ac:cxnSpMk id="13" creationId="{19ACFC8E-616F-4AAF-D59E-1334ED49F776}"/>
          </ac:cxnSpMkLst>
        </pc:cxnChg>
        <pc:cxnChg chg="add mod">
          <ac:chgData name="Andreas Koksrud" userId="9d9beba6-c052-407a-8599-c781a677a996" providerId="ADAL" clId="{3A433D0F-CB9F-4EC0-BFDB-5C6F016FFB31}" dt="2024-09-08T13:42:58.812" v="1336" actId="14100"/>
          <ac:cxnSpMkLst>
            <pc:docMk/>
            <pc:sldMk cId="3891081161" sldId="957"/>
            <ac:cxnSpMk id="26" creationId="{685759E2-B5AD-DC06-9DCF-977A1A0DCAAA}"/>
          </ac:cxnSpMkLst>
        </pc:cxnChg>
        <pc:cxnChg chg="mod">
          <ac:chgData name="Andreas Koksrud" userId="9d9beba6-c052-407a-8599-c781a677a996" providerId="ADAL" clId="{3A433D0F-CB9F-4EC0-BFDB-5C6F016FFB31}" dt="2024-09-08T13:42:37.428" v="1332" actId="14100"/>
          <ac:cxnSpMkLst>
            <pc:docMk/>
            <pc:sldMk cId="3891081161" sldId="957"/>
            <ac:cxnSpMk id="39" creationId="{6815ECF9-4EC7-69AF-79A8-251036CC0710}"/>
          </ac:cxnSpMkLst>
        </pc:cxnChg>
      </pc:sldChg>
      <pc:sldChg chg="addSp modSp mod">
        <pc:chgData name="Andreas Koksrud" userId="9d9beba6-c052-407a-8599-c781a677a996" providerId="ADAL" clId="{3A433D0F-CB9F-4EC0-BFDB-5C6F016FFB31}" dt="2024-09-08T13:32:18.259" v="825" actId="20577"/>
        <pc:sldMkLst>
          <pc:docMk/>
          <pc:sldMk cId="2483814496" sldId="959"/>
        </pc:sldMkLst>
        <pc:spChg chg="mod">
          <ac:chgData name="Andreas Koksrud" userId="9d9beba6-c052-407a-8599-c781a677a996" providerId="ADAL" clId="{3A433D0F-CB9F-4EC0-BFDB-5C6F016FFB31}" dt="2024-09-08T13:32:18.259" v="825" actId="20577"/>
          <ac:spMkLst>
            <pc:docMk/>
            <pc:sldMk cId="2483814496" sldId="959"/>
            <ac:spMk id="181" creationId="{00000000-0000-0000-0000-000000000000}"/>
          </ac:spMkLst>
        </pc:spChg>
        <pc:picChg chg="add mod">
          <ac:chgData name="Andreas Koksrud" userId="9d9beba6-c052-407a-8599-c781a677a996" providerId="ADAL" clId="{3A433D0F-CB9F-4EC0-BFDB-5C6F016FFB31}" dt="2024-09-08T13:29:30.114" v="548" actId="1036"/>
          <ac:picMkLst>
            <pc:docMk/>
            <pc:sldMk cId="2483814496" sldId="959"/>
            <ac:picMk id="5" creationId="{B00E4E2C-5DF7-C926-0AF3-6B7378642B2F}"/>
          </ac:picMkLst>
        </pc:picChg>
        <pc:picChg chg="add mod">
          <ac:chgData name="Andreas Koksrud" userId="9d9beba6-c052-407a-8599-c781a677a996" providerId="ADAL" clId="{3A433D0F-CB9F-4EC0-BFDB-5C6F016FFB31}" dt="2024-09-08T13:30:38.076" v="695" actId="1076"/>
          <ac:picMkLst>
            <pc:docMk/>
            <pc:sldMk cId="2483814496" sldId="959"/>
            <ac:picMk id="7" creationId="{2E3977C1-FFFA-4D0F-9F31-42E68A56EDBD}"/>
          </ac:picMkLst>
        </pc:picChg>
        <pc:picChg chg="add mod">
          <ac:chgData name="Andreas Koksrud" userId="9d9beba6-c052-407a-8599-c781a677a996" providerId="ADAL" clId="{3A433D0F-CB9F-4EC0-BFDB-5C6F016FFB31}" dt="2024-09-08T13:31:19.847" v="700" actId="1076"/>
          <ac:picMkLst>
            <pc:docMk/>
            <pc:sldMk cId="2483814496" sldId="959"/>
            <ac:picMk id="9" creationId="{6C6126CF-8E75-7080-A96F-D855FC3A4C2C}"/>
          </ac:picMkLst>
        </pc:picChg>
      </pc:sldChg>
      <pc:sldChg chg="modSp mod">
        <pc:chgData name="Andreas Koksrud" userId="9d9beba6-c052-407a-8599-c781a677a996" providerId="ADAL" clId="{3A433D0F-CB9F-4EC0-BFDB-5C6F016FFB31}" dt="2024-09-08T14:01:21.430" v="3529" actId="1076"/>
        <pc:sldMkLst>
          <pc:docMk/>
          <pc:sldMk cId="1090692380" sldId="979"/>
        </pc:sldMkLst>
        <pc:spChg chg="mod">
          <ac:chgData name="Andreas Koksrud" userId="9d9beba6-c052-407a-8599-c781a677a996" providerId="ADAL" clId="{3A433D0F-CB9F-4EC0-BFDB-5C6F016FFB31}" dt="2024-09-08T14:00:49.589" v="3528" actId="20577"/>
          <ac:spMkLst>
            <pc:docMk/>
            <pc:sldMk cId="1090692380" sldId="979"/>
            <ac:spMk id="3" creationId="{0AB21190-EB15-A051-46E9-CEBD6C7A1F13}"/>
          </ac:spMkLst>
        </pc:spChg>
        <pc:spChg chg="mod">
          <ac:chgData name="Andreas Koksrud" userId="9d9beba6-c052-407a-8599-c781a677a996" providerId="ADAL" clId="{3A433D0F-CB9F-4EC0-BFDB-5C6F016FFB31}" dt="2024-09-08T14:01:21.430" v="3529" actId="1076"/>
          <ac:spMkLst>
            <pc:docMk/>
            <pc:sldMk cId="1090692380" sldId="979"/>
            <ac:spMk id="4" creationId="{7345CD42-B411-4D2A-D01B-8D68EE7AF675}"/>
          </ac:spMkLst>
        </pc:spChg>
      </pc:sldChg>
      <pc:sldChg chg="addSp modSp mod">
        <pc:chgData name="Andreas Koksrud" userId="9d9beba6-c052-407a-8599-c781a677a996" providerId="ADAL" clId="{3A433D0F-CB9F-4EC0-BFDB-5C6F016FFB31}" dt="2024-09-08T13:36:21.122" v="1029" actId="14100"/>
        <pc:sldMkLst>
          <pc:docMk/>
          <pc:sldMk cId="891349444" sldId="1005"/>
        </pc:sldMkLst>
        <pc:spChg chg="add mod">
          <ac:chgData name="Andreas Koksrud" userId="9d9beba6-c052-407a-8599-c781a677a996" providerId="ADAL" clId="{3A433D0F-CB9F-4EC0-BFDB-5C6F016FFB31}" dt="2024-09-08T13:36:21.122" v="1029" actId="14100"/>
          <ac:spMkLst>
            <pc:docMk/>
            <pc:sldMk cId="891349444" sldId="1005"/>
            <ac:spMk id="4" creationId="{0461CC05-EE1B-D0DA-0130-68396627D5B1}"/>
          </ac:spMkLst>
        </pc:spChg>
        <pc:picChg chg="mod">
          <ac:chgData name="Andreas Koksrud" userId="9d9beba6-c052-407a-8599-c781a677a996" providerId="ADAL" clId="{3A433D0F-CB9F-4EC0-BFDB-5C6F016FFB31}" dt="2024-09-08T13:36:13.462" v="1028" actId="1076"/>
          <ac:picMkLst>
            <pc:docMk/>
            <pc:sldMk cId="891349444" sldId="1005"/>
            <ac:picMk id="5" creationId="{88CDBCF7-CE76-CC19-D97F-85FF0F5ED9E9}"/>
          </ac:picMkLst>
        </pc:picChg>
        <pc:picChg chg="mod">
          <ac:chgData name="Andreas Koksrud" userId="9d9beba6-c052-407a-8599-c781a677a996" providerId="ADAL" clId="{3A433D0F-CB9F-4EC0-BFDB-5C6F016FFB31}" dt="2024-09-08T13:36:11.842" v="1027" actId="1076"/>
          <ac:picMkLst>
            <pc:docMk/>
            <pc:sldMk cId="891349444" sldId="1005"/>
            <ac:picMk id="7" creationId="{9D04EA31-D476-F4BE-59B0-3EAD41A93956}"/>
          </ac:picMkLst>
        </pc:picChg>
        <pc:picChg chg="mod">
          <ac:chgData name="Andreas Koksrud" userId="9d9beba6-c052-407a-8599-c781a677a996" providerId="ADAL" clId="{3A433D0F-CB9F-4EC0-BFDB-5C6F016FFB31}" dt="2024-09-08T13:35:25.288" v="891" actId="14100"/>
          <ac:picMkLst>
            <pc:docMk/>
            <pc:sldMk cId="891349444" sldId="1005"/>
            <ac:picMk id="9" creationId="{BA2C06F2-1081-D9C9-9EA2-D6579744CC52}"/>
          </ac:picMkLst>
        </pc:picChg>
      </pc:sldChg>
      <pc:sldChg chg="modSp mod">
        <pc:chgData name="Andreas Koksrud" userId="9d9beba6-c052-407a-8599-c781a677a996" providerId="ADAL" clId="{3A433D0F-CB9F-4EC0-BFDB-5C6F016FFB31}" dt="2024-09-08T13:34:17.502" v="889" actId="20577"/>
        <pc:sldMkLst>
          <pc:docMk/>
          <pc:sldMk cId="1013024553" sldId="1008"/>
        </pc:sldMkLst>
        <pc:spChg chg="mod">
          <ac:chgData name="Andreas Koksrud" userId="9d9beba6-c052-407a-8599-c781a677a996" providerId="ADAL" clId="{3A433D0F-CB9F-4EC0-BFDB-5C6F016FFB31}" dt="2024-09-08T13:34:17.502" v="889" actId="20577"/>
          <ac:spMkLst>
            <pc:docMk/>
            <pc:sldMk cId="1013024553" sldId="1008"/>
            <ac:spMk id="181" creationId="{00000000-0000-0000-0000-000000000000}"/>
          </ac:spMkLst>
        </pc:spChg>
      </pc:sldChg>
      <pc:sldChg chg="addSp delSp modSp add mod">
        <pc:chgData name="Andreas Koksrud" userId="9d9beba6-c052-407a-8599-c781a677a996" providerId="ADAL" clId="{3A433D0F-CB9F-4EC0-BFDB-5C6F016FFB31}" dt="2024-09-08T13:58:07.023" v="3521" actId="14100"/>
        <pc:sldMkLst>
          <pc:docMk/>
          <pc:sldMk cId="3735395335" sldId="1009"/>
        </pc:sldMkLst>
        <pc:spChg chg="del">
          <ac:chgData name="Andreas Koksrud" userId="9d9beba6-c052-407a-8599-c781a677a996" providerId="ADAL" clId="{3A433D0F-CB9F-4EC0-BFDB-5C6F016FFB31}" dt="2024-09-08T13:55:31.754" v="3317" actId="478"/>
          <ac:spMkLst>
            <pc:docMk/>
            <pc:sldMk cId="3735395335" sldId="1009"/>
            <ac:spMk id="4" creationId="{97BC605F-D37F-2460-5177-8642F587998D}"/>
          </ac:spMkLst>
        </pc:spChg>
        <pc:spChg chg="add mod">
          <ac:chgData name="Andreas Koksrud" userId="9d9beba6-c052-407a-8599-c781a677a996" providerId="ADAL" clId="{3A433D0F-CB9F-4EC0-BFDB-5C6F016FFB31}" dt="2024-09-08T13:57:49.632" v="3516" actId="20577"/>
          <ac:spMkLst>
            <pc:docMk/>
            <pc:sldMk cId="3735395335" sldId="1009"/>
            <ac:spMk id="6" creationId="{557A0DCB-E113-3738-BD52-2AC3813F6BF2}"/>
          </ac:spMkLst>
        </pc:spChg>
        <pc:spChg chg="mod">
          <ac:chgData name="Andreas Koksrud" userId="9d9beba6-c052-407a-8599-c781a677a996" providerId="ADAL" clId="{3A433D0F-CB9F-4EC0-BFDB-5C6F016FFB31}" dt="2024-09-08T13:50:27.953" v="2182" actId="20577"/>
          <ac:spMkLst>
            <pc:docMk/>
            <pc:sldMk cId="3735395335" sldId="1009"/>
            <ac:spMk id="180" creationId="{1891DE32-0AB5-A3C5-52E7-3A8D7DDA4683}"/>
          </ac:spMkLst>
        </pc:spChg>
        <pc:picChg chg="del">
          <ac:chgData name="Andreas Koksrud" userId="9d9beba6-c052-407a-8599-c781a677a996" providerId="ADAL" clId="{3A433D0F-CB9F-4EC0-BFDB-5C6F016FFB31}" dt="2024-09-08T13:50:29.931" v="2183" actId="478"/>
          <ac:picMkLst>
            <pc:docMk/>
            <pc:sldMk cId="3735395335" sldId="1009"/>
            <ac:picMk id="5" creationId="{F8A115C8-868B-5A69-F64C-E43508F21DE1}"/>
          </ac:picMkLst>
        </pc:picChg>
        <pc:picChg chg="add mod">
          <ac:chgData name="Andreas Koksrud" userId="9d9beba6-c052-407a-8599-c781a677a996" providerId="ADAL" clId="{3A433D0F-CB9F-4EC0-BFDB-5C6F016FFB31}" dt="2024-09-08T13:56:56.211" v="3338" actId="14100"/>
          <ac:picMkLst>
            <pc:docMk/>
            <pc:sldMk cId="3735395335" sldId="1009"/>
            <ac:picMk id="8" creationId="{17091843-8D45-1DD1-FADF-AA7FBADEF3D7}"/>
          </ac:picMkLst>
        </pc:picChg>
        <pc:picChg chg="add mod">
          <ac:chgData name="Andreas Koksrud" userId="9d9beba6-c052-407a-8599-c781a677a996" providerId="ADAL" clId="{3A433D0F-CB9F-4EC0-BFDB-5C6F016FFB31}" dt="2024-09-08T13:58:07.023" v="3521" actId="14100"/>
          <ac:picMkLst>
            <pc:docMk/>
            <pc:sldMk cId="3735395335" sldId="1009"/>
            <ac:picMk id="10" creationId="{486ED9DA-DC70-6234-D0BE-E2D8A524EB3A}"/>
          </ac:picMkLst>
        </pc:picChg>
      </pc:sldChg>
      <pc:sldChg chg="addSp delSp modSp add mod ord">
        <pc:chgData name="Andreas Koksrud" userId="9d9beba6-c052-407a-8599-c781a677a996" providerId="ADAL" clId="{3A433D0F-CB9F-4EC0-BFDB-5C6F016FFB31}" dt="2024-09-12T16:29:42.186" v="4772" actId="14100"/>
        <pc:sldMkLst>
          <pc:docMk/>
          <pc:sldMk cId="100088396" sldId="1010"/>
        </pc:sldMkLst>
        <pc:spChg chg="mod">
          <ac:chgData name="Andreas Koksrud" userId="9d9beba6-c052-407a-8599-c781a677a996" providerId="ADAL" clId="{3A433D0F-CB9F-4EC0-BFDB-5C6F016FFB31}" dt="2024-09-12T16:28:44.225" v="4759" actId="14100"/>
          <ac:spMkLst>
            <pc:docMk/>
            <pc:sldMk cId="100088396" sldId="1010"/>
            <ac:spMk id="4" creationId="{0461CC05-EE1B-D0DA-0130-68396627D5B1}"/>
          </ac:spMkLst>
        </pc:spChg>
        <pc:spChg chg="add mod">
          <ac:chgData name="Andreas Koksrud" userId="9d9beba6-c052-407a-8599-c781a677a996" providerId="ADAL" clId="{3A433D0F-CB9F-4EC0-BFDB-5C6F016FFB31}" dt="2024-09-12T16:20:08.932" v="4595" actId="14100"/>
          <ac:spMkLst>
            <pc:docMk/>
            <pc:sldMk cId="100088396" sldId="1010"/>
            <ac:spMk id="30" creationId="{71A1D1C1-A975-31F9-6E8C-70C72A0EBFAF}"/>
          </ac:spMkLst>
        </pc:spChg>
        <pc:spChg chg="add mod">
          <ac:chgData name="Andreas Koksrud" userId="9d9beba6-c052-407a-8599-c781a677a996" providerId="ADAL" clId="{3A433D0F-CB9F-4EC0-BFDB-5C6F016FFB31}" dt="2024-09-12T16:20:48.650" v="4605" actId="14100"/>
          <ac:spMkLst>
            <pc:docMk/>
            <pc:sldMk cId="100088396" sldId="1010"/>
            <ac:spMk id="31" creationId="{5DB3398F-2F3A-A624-E531-E27F66759EBE}"/>
          </ac:spMkLst>
        </pc:spChg>
        <pc:spChg chg="add mod">
          <ac:chgData name="Andreas Koksrud" userId="9d9beba6-c052-407a-8599-c781a677a996" providerId="ADAL" clId="{3A433D0F-CB9F-4EC0-BFDB-5C6F016FFB31}" dt="2024-09-12T16:21:06.568" v="4609" actId="571"/>
          <ac:spMkLst>
            <pc:docMk/>
            <pc:sldMk cId="100088396" sldId="1010"/>
            <ac:spMk id="35" creationId="{429A7F21-11A6-1F73-1D42-3C4BE8A00878}"/>
          </ac:spMkLst>
        </pc:spChg>
        <pc:spChg chg="add mod">
          <ac:chgData name="Andreas Koksrud" userId="9d9beba6-c052-407a-8599-c781a677a996" providerId="ADAL" clId="{3A433D0F-CB9F-4EC0-BFDB-5C6F016FFB31}" dt="2024-09-12T16:28:36.689" v="4757" actId="1076"/>
          <ac:spMkLst>
            <pc:docMk/>
            <pc:sldMk cId="100088396" sldId="1010"/>
            <ac:spMk id="36" creationId="{474D9E1B-7A1F-F4D2-07E8-0419D82E08F6}"/>
          </ac:spMkLst>
        </pc:spChg>
        <pc:spChg chg="add mod">
          <ac:chgData name="Andreas Koksrud" userId="9d9beba6-c052-407a-8599-c781a677a996" providerId="ADAL" clId="{3A433D0F-CB9F-4EC0-BFDB-5C6F016FFB31}" dt="2024-09-12T16:29:01.826" v="4765" actId="1038"/>
          <ac:spMkLst>
            <pc:docMk/>
            <pc:sldMk cId="100088396" sldId="1010"/>
            <ac:spMk id="37" creationId="{09783345-DA76-EE80-6AE9-231AE42C3247}"/>
          </ac:spMkLst>
        </pc:spChg>
        <pc:spChg chg="add mod">
          <ac:chgData name="Andreas Koksrud" userId="9d9beba6-c052-407a-8599-c781a677a996" providerId="ADAL" clId="{3A433D0F-CB9F-4EC0-BFDB-5C6F016FFB31}" dt="2024-09-12T16:29:30.892" v="4770" actId="1035"/>
          <ac:spMkLst>
            <pc:docMk/>
            <pc:sldMk cId="100088396" sldId="1010"/>
            <ac:spMk id="40" creationId="{9BC6C4D8-4AD9-A4FD-8D2E-D60F0F15C2CE}"/>
          </ac:spMkLst>
        </pc:spChg>
        <pc:spChg chg="mod">
          <ac:chgData name="Andreas Koksrud" userId="9d9beba6-c052-407a-8599-c781a677a996" providerId="ADAL" clId="{3A433D0F-CB9F-4EC0-BFDB-5C6F016FFB31}" dt="2024-09-12T16:07:41.346" v="4023" actId="20577"/>
          <ac:spMkLst>
            <pc:docMk/>
            <pc:sldMk cId="100088396" sldId="1010"/>
            <ac:spMk id="180" creationId="{00000000-0000-0000-0000-000000000000}"/>
          </ac:spMkLst>
        </pc:spChg>
        <pc:picChg chg="del">
          <ac:chgData name="Andreas Koksrud" userId="9d9beba6-c052-407a-8599-c781a677a996" providerId="ADAL" clId="{3A433D0F-CB9F-4EC0-BFDB-5C6F016FFB31}" dt="2024-09-12T16:09:49.844" v="4257" actId="478"/>
          <ac:picMkLst>
            <pc:docMk/>
            <pc:sldMk cId="100088396" sldId="1010"/>
            <ac:picMk id="5" creationId="{88CDBCF7-CE76-CC19-D97F-85FF0F5ED9E9}"/>
          </ac:picMkLst>
        </pc:picChg>
        <pc:picChg chg="del">
          <ac:chgData name="Andreas Koksrud" userId="9d9beba6-c052-407a-8599-c781a677a996" providerId="ADAL" clId="{3A433D0F-CB9F-4EC0-BFDB-5C6F016FFB31}" dt="2024-09-12T16:09:50.744" v="4258" actId="478"/>
          <ac:picMkLst>
            <pc:docMk/>
            <pc:sldMk cId="100088396" sldId="1010"/>
            <ac:picMk id="7" creationId="{9D04EA31-D476-F4BE-59B0-3EAD41A93956}"/>
          </ac:picMkLst>
        </pc:picChg>
        <pc:picChg chg="add mod modCrop">
          <ac:chgData name="Andreas Koksrud" userId="9d9beba6-c052-407a-8599-c781a677a996" providerId="ADAL" clId="{3A433D0F-CB9F-4EC0-BFDB-5C6F016FFB31}" dt="2024-09-12T16:14:32.689" v="4476" actId="1037"/>
          <ac:picMkLst>
            <pc:docMk/>
            <pc:sldMk cId="100088396" sldId="1010"/>
            <ac:picMk id="8" creationId="{2615BA7F-A177-D572-BD09-69ADBFDCE4DB}"/>
          </ac:picMkLst>
        </pc:picChg>
        <pc:picChg chg="del">
          <ac:chgData name="Andreas Koksrud" userId="9d9beba6-c052-407a-8599-c781a677a996" providerId="ADAL" clId="{3A433D0F-CB9F-4EC0-BFDB-5C6F016FFB31}" dt="2024-09-12T16:09:51.965" v="4259" actId="478"/>
          <ac:picMkLst>
            <pc:docMk/>
            <pc:sldMk cId="100088396" sldId="1010"/>
            <ac:picMk id="9" creationId="{BA2C06F2-1081-D9C9-9EA2-D6579744CC52}"/>
          </ac:picMkLst>
        </pc:picChg>
        <pc:picChg chg="add mod modCrop">
          <ac:chgData name="Andreas Koksrud" userId="9d9beba6-c052-407a-8599-c781a677a996" providerId="ADAL" clId="{3A433D0F-CB9F-4EC0-BFDB-5C6F016FFB31}" dt="2024-09-12T16:19:02.292" v="4584" actId="1037"/>
          <ac:picMkLst>
            <pc:docMk/>
            <pc:sldMk cId="100088396" sldId="1010"/>
            <ac:picMk id="11" creationId="{55C5C263-C6A3-B09B-8E4A-81700FC58373}"/>
          </ac:picMkLst>
        </pc:picChg>
        <pc:picChg chg="add mod">
          <ac:chgData name="Andreas Koksrud" userId="9d9beba6-c052-407a-8599-c781a677a996" providerId="ADAL" clId="{3A433D0F-CB9F-4EC0-BFDB-5C6F016FFB31}" dt="2024-09-12T16:20:58.309" v="4608" actId="1076"/>
          <ac:picMkLst>
            <pc:docMk/>
            <pc:sldMk cId="100088396" sldId="1010"/>
            <ac:picMk id="16" creationId="{20B74042-1D1A-3AC5-183C-278338089801}"/>
          </ac:picMkLst>
        </pc:picChg>
        <pc:picChg chg="add mod modCrop">
          <ac:chgData name="Andreas Koksrud" userId="9d9beba6-c052-407a-8599-c781a677a996" providerId="ADAL" clId="{3A433D0F-CB9F-4EC0-BFDB-5C6F016FFB31}" dt="2024-09-12T16:19:14.781" v="4586" actId="1076"/>
          <ac:picMkLst>
            <pc:docMk/>
            <pc:sldMk cId="100088396" sldId="1010"/>
            <ac:picMk id="20" creationId="{2B4752D6-5D7C-C503-D732-3E0F8F9E712D}"/>
          </ac:picMkLst>
        </pc:picChg>
        <pc:cxnChg chg="add mod">
          <ac:chgData name="Andreas Koksrud" userId="9d9beba6-c052-407a-8599-c781a677a996" providerId="ADAL" clId="{3A433D0F-CB9F-4EC0-BFDB-5C6F016FFB31}" dt="2024-09-12T16:19:10.539" v="4585" actId="14100"/>
          <ac:cxnSpMkLst>
            <pc:docMk/>
            <pc:sldMk cId="100088396" sldId="1010"/>
            <ac:cxnSpMk id="12" creationId="{42685A84-39A4-986F-E50A-4704E812B3B4}"/>
          </ac:cxnSpMkLst>
        </pc:cxnChg>
        <pc:cxnChg chg="add mod">
          <ac:chgData name="Andreas Koksrud" userId="9d9beba6-c052-407a-8599-c781a677a996" providerId="ADAL" clId="{3A433D0F-CB9F-4EC0-BFDB-5C6F016FFB31}" dt="2024-09-12T16:20:58.309" v="4608" actId="1076"/>
          <ac:cxnSpMkLst>
            <pc:docMk/>
            <pc:sldMk cId="100088396" sldId="1010"/>
            <ac:cxnSpMk id="17" creationId="{AB556406-A79D-B080-8512-4892CB160F0B}"/>
          </ac:cxnSpMkLst>
        </pc:cxnChg>
        <pc:cxnChg chg="add mod">
          <ac:chgData name="Andreas Koksrud" userId="9d9beba6-c052-407a-8599-c781a677a996" providerId="ADAL" clId="{3A433D0F-CB9F-4EC0-BFDB-5C6F016FFB31}" dt="2024-09-12T16:20:52.596" v="4606" actId="14100"/>
          <ac:cxnSpMkLst>
            <pc:docMk/>
            <pc:sldMk cId="100088396" sldId="1010"/>
            <ac:cxnSpMk id="22" creationId="{D2EC9232-B38C-6BF2-C2B8-9885316CD3CB}"/>
          </ac:cxnSpMkLst>
        </pc:cxnChg>
        <pc:cxnChg chg="add mod">
          <ac:chgData name="Andreas Koksrud" userId="9d9beba6-c052-407a-8599-c781a677a996" providerId="ADAL" clId="{3A433D0F-CB9F-4EC0-BFDB-5C6F016FFB31}" dt="2024-09-12T16:29:10.860" v="4767" actId="14100"/>
          <ac:cxnSpMkLst>
            <pc:docMk/>
            <pc:sldMk cId="100088396" sldId="1010"/>
            <ac:cxnSpMk id="38" creationId="{D8C34D5C-C626-733E-92EE-7068E73EED01}"/>
          </ac:cxnSpMkLst>
        </pc:cxnChg>
        <pc:cxnChg chg="add mod">
          <ac:chgData name="Andreas Koksrud" userId="9d9beba6-c052-407a-8599-c781a677a996" providerId="ADAL" clId="{3A433D0F-CB9F-4EC0-BFDB-5C6F016FFB31}" dt="2024-09-12T16:29:42.186" v="4772" actId="14100"/>
          <ac:cxnSpMkLst>
            <pc:docMk/>
            <pc:sldMk cId="100088396" sldId="1010"/>
            <ac:cxnSpMk id="41" creationId="{48BB386C-33F0-EC18-5DCB-AC4EB7B45B32}"/>
          </ac:cxnSpMkLst>
        </pc:cxnChg>
      </pc:sldChg>
      <pc:sldChg chg="add del">
        <pc:chgData name="Andreas Koksrud" userId="9d9beba6-c052-407a-8599-c781a677a996" providerId="ADAL" clId="{3A433D0F-CB9F-4EC0-BFDB-5C6F016FFB31}" dt="2024-09-08T13:50:32.109" v="2185"/>
        <pc:sldMkLst>
          <pc:docMk/>
          <pc:sldMk cId="1781115385" sldId="101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A216B-2972-4F48-9D24-92DD32946FFC}"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6385F6C3-F549-4EF7-8A7B-E908A426392C}">
      <dgm:prSet/>
      <dgm:spPr>
        <a:solidFill>
          <a:schemeClr val="bg2">
            <a:lumMod val="90000"/>
          </a:schemeClr>
        </a:solidFill>
        <a:ln>
          <a:noFill/>
        </a:ln>
      </dgm:spPr>
      <dgm:t>
        <a:bodyPr/>
        <a:lstStyle/>
        <a:p>
          <a:r>
            <a:rPr lang="nb-NO">
              <a:solidFill>
                <a:schemeClr val="tx1"/>
              </a:solidFill>
            </a:rPr>
            <a:t>Pre-lab</a:t>
          </a:r>
          <a:endParaRPr lang="en-US">
            <a:solidFill>
              <a:schemeClr val="tx1"/>
            </a:solidFill>
          </a:endParaRPr>
        </a:p>
      </dgm:t>
    </dgm:pt>
    <dgm:pt modelId="{2725B19A-FB67-4314-8A64-EB1A85D185B0}" type="parTrans" cxnId="{2E63F588-9AF4-48E1-91E2-55535ACC3875}">
      <dgm:prSet/>
      <dgm:spPr/>
      <dgm:t>
        <a:bodyPr/>
        <a:lstStyle/>
        <a:p>
          <a:endParaRPr lang="en-US"/>
        </a:p>
      </dgm:t>
    </dgm:pt>
    <dgm:pt modelId="{561941E0-22B3-4A19-A232-621491305F9F}" type="sibTrans" cxnId="{2E63F588-9AF4-48E1-91E2-55535ACC3875}">
      <dgm:prSet/>
      <dgm:spPr/>
      <dgm:t>
        <a:bodyPr/>
        <a:lstStyle/>
        <a:p>
          <a:endParaRPr lang="en-US"/>
        </a:p>
      </dgm:t>
    </dgm:pt>
    <dgm:pt modelId="{CA4D4197-B57E-4B14-9475-9B14F94027B1}">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a:t>
          </a:r>
          <a:r>
            <a:rPr lang="nb-NO" sz="1400" b="0" i="0" err="1"/>
            <a:t>VirtualBox</a:t>
          </a:r>
          <a:endParaRPr lang="en-US" sz="1400"/>
        </a:p>
      </dgm:t>
    </dgm:pt>
    <dgm:pt modelId="{1852B5C7-3995-49A5-BBAF-83A9981E47FD}" type="parTrans" cxnId="{9EDEA201-9E31-4E9A-83FF-90087F33E51E}">
      <dgm:prSet/>
      <dgm:spPr/>
      <dgm:t>
        <a:bodyPr/>
        <a:lstStyle/>
        <a:p>
          <a:endParaRPr lang="en-US"/>
        </a:p>
      </dgm:t>
    </dgm:pt>
    <dgm:pt modelId="{6BE88ACF-1515-4B25-A2D6-313F6DC5ABE2}" type="sibTrans" cxnId="{9EDEA201-9E31-4E9A-83FF-90087F33E51E}">
      <dgm:prSet/>
      <dgm:spPr/>
      <dgm:t>
        <a:bodyPr/>
        <a:lstStyle/>
        <a:p>
          <a:endParaRPr lang="en-US"/>
        </a:p>
      </dgm:t>
    </dgm:pt>
    <dgm:pt modelId="{521E6C39-7EF3-4C0D-8E1A-4C2B00C81BA8}">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Cisco 9800-CL</a:t>
          </a:r>
          <a:endParaRPr lang="en-US" sz="1400"/>
        </a:p>
      </dgm:t>
    </dgm:pt>
    <dgm:pt modelId="{5DCB1E01-263A-4B38-8591-8B2A775B560C}" type="parTrans" cxnId="{D0787E93-59A4-42F4-B623-1EE07C1D1B63}">
      <dgm:prSet/>
      <dgm:spPr/>
      <dgm:t>
        <a:bodyPr/>
        <a:lstStyle/>
        <a:p>
          <a:endParaRPr lang="en-US"/>
        </a:p>
      </dgm:t>
    </dgm:pt>
    <dgm:pt modelId="{A7404071-901A-462E-852A-86ED4310D630}" type="sibTrans" cxnId="{D0787E93-59A4-42F4-B623-1EE07C1D1B63}">
      <dgm:prSet/>
      <dgm:spPr/>
      <dgm:t>
        <a:bodyPr/>
        <a:lstStyle/>
        <a:p>
          <a:endParaRPr lang="en-US"/>
        </a:p>
      </dgm:t>
    </dgm:pt>
    <dgm:pt modelId="{8275381D-096A-4D8B-94E5-271B830805F5}">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a:t>
          </a:r>
          <a:r>
            <a:rPr lang="nb-NO" sz="1400" b="0" i="0" err="1"/>
            <a:t>Ubuntu</a:t>
          </a:r>
          <a:r>
            <a:rPr lang="nb-NO" sz="1400" b="0" i="0"/>
            <a:t> Server w/</a:t>
          </a:r>
          <a:r>
            <a:rPr lang="nb-NO" sz="1400" b="0" i="0" err="1"/>
            <a:t>Docker</a:t>
          </a:r>
          <a:endParaRPr lang="en-US" sz="1400"/>
        </a:p>
      </dgm:t>
    </dgm:pt>
    <dgm:pt modelId="{F4D458CA-9A69-449E-96AA-8B0C60972DD5}" type="parTrans" cxnId="{5A8C76C2-E74A-4C6B-9F1F-16448731FCDD}">
      <dgm:prSet/>
      <dgm:spPr/>
      <dgm:t>
        <a:bodyPr/>
        <a:lstStyle/>
        <a:p>
          <a:endParaRPr lang="en-US"/>
        </a:p>
      </dgm:t>
    </dgm:pt>
    <dgm:pt modelId="{07DD7030-3760-4850-866A-F29D885DD7C5}" type="sibTrans" cxnId="{5A8C76C2-E74A-4C6B-9F1F-16448731FCDD}">
      <dgm:prSet/>
      <dgm:spPr/>
      <dgm:t>
        <a:bodyPr/>
        <a:lstStyle/>
        <a:p>
          <a:endParaRPr lang="en-US"/>
        </a:p>
      </dgm:t>
    </dgm:pt>
    <dgm:pt modelId="{D9304394-5752-48C9-8CCC-5CA5802FCDD5}">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Postman</a:t>
          </a:r>
          <a:endParaRPr lang="en-US" sz="1400"/>
        </a:p>
      </dgm:t>
    </dgm:pt>
    <dgm:pt modelId="{407447BF-0D68-454D-AB08-32A3136732DE}" type="parTrans" cxnId="{E8554878-24F6-47BF-88CC-73A6B15C3621}">
      <dgm:prSet/>
      <dgm:spPr/>
      <dgm:t>
        <a:bodyPr/>
        <a:lstStyle/>
        <a:p>
          <a:endParaRPr lang="en-US"/>
        </a:p>
      </dgm:t>
    </dgm:pt>
    <dgm:pt modelId="{9D35403F-ECCA-4774-83AE-51A5DA3C2D9D}" type="sibTrans" cxnId="{E8554878-24F6-47BF-88CC-73A6B15C3621}">
      <dgm:prSet/>
      <dgm:spPr/>
      <dgm:t>
        <a:bodyPr/>
        <a:lstStyle/>
        <a:p>
          <a:endParaRPr lang="en-US"/>
        </a:p>
      </dgm:t>
    </dgm:pt>
    <dgm:pt modelId="{7C3A528D-159C-4099-82E0-9B7ADF001C57}">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a:t>
          </a:r>
          <a:r>
            <a:rPr lang="nb-NO" sz="1400" b="0" i="0" err="1"/>
            <a:t>VS</a:t>
          </a:r>
          <a:r>
            <a:rPr lang="nb-NO" sz="1400" b="0" i="0"/>
            <a:t> Code</a:t>
          </a:r>
          <a:endParaRPr lang="en-US" sz="1400"/>
        </a:p>
      </dgm:t>
    </dgm:pt>
    <dgm:pt modelId="{CE748A29-06D6-4EE5-804F-C77B8F0AE706}" type="parTrans" cxnId="{3CF9886B-8851-40E2-9F47-D96A4559F182}">
      <dgm:prSet/>
      <dgm:spPr/>
      <dgm:t>
        <a:bodyPr/>
        <a:lstStyle/>
        <a:p>
          <a:endParaRPr lang="en-US"/>
        </a:p>
      </dgm:t>
    </dgm:pt>
    <dgm:pt modelId="{734D39CE-7B15-43E1-95D1-81308364B877}" type="sibTrans" cxnId="{3CF9886B-8851-40E2-9F47-D96A4559F182}">
      <dgm:prSet/>
      <dgm:spPr/>
      <dgm:t>
        <a:bodyPr/>
        <a:lstStyle/>
        <a:p>
          <a:endParaRPr lang="en-US"/>
        </a:p>
      </dgm:t>
    </dgm:pt>
    <dgm:pt modelId="{1FBF17A6-ED3B-44D9-B750-4ACF386F5D47}">
      <dgm:prSet/>
      <dgm:spPr>
        <a:solidFill>
          <a:schemeClr val="bg2">
            <a:lumMod val="90000"/>
          </a:schemeClr>
        </a:solidFill>
        <a:ln>
          <a:noFill/>
        </a:ln>
      </dgm:spPr>
      <dgm:t>
        <a:bodyPr/>
        <a:lstStyle/>
        <a:p>
          <a:r>
            <a:rPr lang="nb-NO">
              <a:solidFill>
                <a:schemeClr val="tx1"/>
              </a:solidFill>
            </a:rPr>
            <a:t>Day 1</a:t>
          </a:r>
          <a:endParaRPr lang="en-US">
            <a:solidFill>
              <a:schemeClr val="tx1"/>
            </a:solidFill>
          </a:endParaRPr>
        </a:p>
      </dgm:t>
    </dgm:pt>
    <dgm:pt modelId="{56BF8C26-074A-43AD-A2EE-06775C685C27}" type="parTrans" cxnId="{0190BD22-6FC3-4EF8-9C1B-31C4519C976D}">
      <dgm:prSet/>
      <dgm:spPr/>
      <dgm:t>
        <a:bodyPr/>
        <a:lstStyle/>
        <a:p>
          <a:endParaRPr lang="en-US"/>
        </a:p>
      </dgm:t>
    </dgm:pt>
    <dgm:pt modelId="{77AD9E18-A96C-46C1-A7D6-B10A75556C59}" type="sibTrans" cxnId="{0190BD22-6FC3-4EF8-9C1B-31C4519C976D}">
      <dgm:prSet/>
      <dgm:spPr/>
      <dgm:t>
        <a:bodyPr/>
        <a:lstStyle/>
        <a:p>
          <a:endParaRPr lang="en-US"/>
        </a:p>
      </dgm:t>
    </dgm:pt>
    <dgm:pt modelId="{DB36C08F-6997-40DC-ACBE-C6F7CE9B7D47}">
      <dgm:prSet/>
      <dgm:spPr>
        <a:solidFill>
          <a:schemeClr val="bg2">
            <a:lumMod val="90000"/>
          </a:schemeClr>
        </a:solidFill>
        <a:ln>
          <a:noFill/>
        </a:ln>
      </dgm:spPr>
      <dgm:t>
        <a:bodyPr/>
        <a:lstStyle/>
        <a:p>
          <a:r>
            <a:rPr lang="nb-NO">
              <a:solidFill>
                <a:schemeClr val="tx1"/>
              </a:solidFill>
            </a:rPr>
            <a:t>Day 2</a:t>
          </a:r>
          <a:endParaRPr lang="en-US">
            <a:solidFill>
              <a:schemeClr val="tx1"/>
            </a:solidFill>
          </a:endParaRPr>
        </a:p>
      </dgm:t>
    </dgm:pt>
    <dgm:pt modelId="{EBF389F1-9071-4E7F-97FB-2BD9CAFDF913}" type="parTrans" cxnId="{B66D5716-E851-40C1-A579-2D8A91844F53}">
      <dgm:prSet/>
      <dgm:spPr/>
      <dgm:t>
        <a:bodyPr/>
        <a:lstStyle/>
        <a:p>
          <a:endParaRPr lang="en-US"/>
        </a:p>
      </dgm:t>
    </dgm:pt>
    <dgm:pt modelId="{52AE04AA-AF8B-4F85-BA4D-620E60057997}" type="sibTrans" cxnId="{B66D5716-E851-40C1-A579-2D8A91844F53}">
      <dgm:prSet/>
      <dgm:spPr/>
      <dgm:t>
        <a:bodyPr/>
        <a:lstStyle/>
        <a:p>
          <a:endParaRPr lang="en-US"/>
        </a:p>
      </dgm:t>
    </dgm:pt>
    <dgm:pt modelId="{20A69F0E-3B11-4449-960F-A8F000473A04}">
      <dgm:prSet custT="1"/>
      <dgm:spPr>
        <a:solidFill>
          <a:schemeClr val="bg2">
            <a:alpha val="90000"/>
          </a:schemeClr>
        </a:solidFill>
        <a:ln>
          <a:noFill/>
        </a:ln>
      </dgm:spPr>
      <dgm:t>
        <a:bodyPr/>
        <a:lstStyle/>
        <a:p>
          <a:r>
            <a:rPr lang="nb-NO" sz="1400" b="0" i="0"/>
            <a:t>In-</a:t>
          </a:r>
          <a:r>
            <a:rPr lang="nb-NO" sz="1400" b="0" i="0" err="1"/>
            <a:t>depth</a:t>
          </a:r>
          <a:r>
            <a:rPr lang="nb-NO" sz="1400" b="0" i="0"/>
            <a:t> </a:t>
          </a:r>
          <a:r>
            <a:rPr lang="nb-NO" sz="1400" b="0" i="0" err="1"/>
            <a:t>explore</a:t>
          </a:r>
          <a:r>
            <a:rPr lang="nb-NO" sz="1400" b="0" i="0"/>
            <a:t> a </a:t>
          </a:r>
          <a:r>
            <a:rPr lang="nb-NO" sz="1400" b="0" i="0" err="1"/>
            <a:t>topic</a:t>
          </a:r>
          <a:r>
            <a:rPr lang="nb-NO" sz="1400" b="0" i="0"/>
            <a:t> </a:t>
          </a:r>
          <a:r>
            <a:rPr lang="nb-NO" sz="1400" b="0" i="0" err="1"/>
            <a:t>of</a:t>
          </a:r>
          <a:r>
            <a:rPr lang="nb-NO" sz="1400" b="0" i="0"/>
            <a:t> </a:t>
          </a:r>
          <a:r>
            <a:rPr lang="nb-NO" sz="1400" b="0" i="0" err="1"/>
            <a:t>choice</a:t>
          </a:r>
          <a:endParaRPr lang="en-US" sz="1400"/>
        </a:p>
      </dgm:t>
    </dgm:pt>
    <dgm:pt modelId="{C2CDE559-86EC-4570-8E04-CCCB5A3E738E}" type="parTrans" cxnId="{B664F878-92DB-4F12-8E04-E3E66A1DDDE3}">
      <dgm:prSet/>
      <dgm:spPr/>
      <dgm:t>
        <a:bodyPr/>
        <a:lstStyle/>
        <a:p>
          <a:endParaRPr lang="en-US"/>
        </a:p>
      </dgm:t>
    </dgm:pt>
    <dgm:pt modelId="{8EE07D6E-9179-4274-9F24-F56844B25A8B}" type="sibTrans" cxnId="{B664F878-92DB-4F12-8E04-E3E66A1DDDE3}">
      <dgm:prSet/>
      <dgm:spPr/>
      <dgm:t>
        <a:bodyPr/>
        <a:lstStyle/>
        <a:p>
          <a:endParaRPr lang="en-US"/>
        </a:p>
      </dgm:t>
    </dgm:pt>
    <dgm:pt modelId="{1ADCAFE7-2BA6-44FA-814D-174884743D1F}">
      <dgm:prSet custT="1"/>
      <dgm:spPr>
        <a:solidFill>
          <a:schemeClr val="bg2">
            <a:alpha val="90000"/>
          </a:schemeClr>
        </a:solidFill>
        <a:ln>
          <a:noFill/>
        </a:ln>
      </dgm:spPr>
      <dgm:t>
        <a:bodyPr/>
        <a:lstStyle/>
        <a:p>
          <a:pPr>
            <a:buFont typeface="Arial" panose="020B0604020202020204" pitchFamily="34" charset="0"/>
            <a:buChar char="•"/>
          </a:pPr>
          <a:r>
            <a:rPr lang="nb-NO" sz="1400" dirty="0"/>
            <a:t>Sort </a:t>
          </a:r>
          <a:r>
            <a:rPr lang="nb-NO" sz="1400" dirty="0" err="1"/>
            <a:t>out</a:t>
          </a:r>
          <a:r>
            <a:rPr lang="nb-NO" sz="1400" dirty="0"/>
            <a:t> pre-lab </a:t>
          </a:r>
          <a:r>
            <a:rPr lang="nb-NO" sz="1400" dirty="0" err="1"/>
            <a:t>task</a:t>
          </a:r>
          <a:r>
            <a:rPr lang="nb-NO" sz="1400" dirty="0"/>
            <a:t> problems</a:t>
          </a:r>
          <a:endParaRPr lang="en-US" sz="1400" dirty="0"/>
        </a:p>
      </dgm:t>
    </dgm:pt>
    <dgm:pt modelId="{4B1FCEC9-0E53-47B9-A763-CFDC09129998}" type="parTrans" cxnId="{EC220732-0B39-46D4-8B21-D69F970BDAA1}">
      <dgm:prSet/>
      <dgm:spPr/>
    </dgm:pt>
    <dgm:pt modelId="{3F09F83A-7B23-480C-8977-8F84A5569196}" type="sibTrans" cxnId="{EC220732-0B39-46D4-8B21-D69F970BDAA1}">
      <dgm:prSet/>
      <dgm:spPr/>
    </dgm:pt>
    <dgm:pt modelId="{7D1E5FF8-6B08-4296-94E9-955815E1D999}">
      <dgm:prSet custT="1"/>
      <dgm:spPr>
        <a:solidFill>
          <a:schemeClr val="bg2">
            <a:alpha val="90000"/>
          </a:schemeClr>
        </a:solidFill>
        <a:ln>
          <a:noFill/>
        </a:ln>
      </dgm:spPr>
      <dgm:t>
        <a:bodyPr/>
        <a:lstStyle/>
        <a:p>
          <a:r>
            <a:rPr lang="en-US" sz="1400"/>
            <a:t>Grafana / TIG-stack</a:t>
          </a:r>
        </a:p>
      </dgm:t>
    </dgm:pt>
    <dgm:pt modelId="{BCAA98A8-0ABF-4657-873B-ABFE182E5933}" type="parTrans" cxnId="{7DDFC2F2-7251-4D2A-A760-FC9536D49238}">
      <dgm:prSet/>
      <dgm:spPr/>
    </dgm:pt>
    <dgm:pt modelId="{802857AE-3EA6-413A-8D63-20C71311AF2E}" type="sibTrans" cxnId="{7DDFC2F2-7251-4D2A-A760-FC9536D49238}">
      <dgm:prSet/>
      <dgm:spPr/>
    </dgm:pt>
    <dgm:pt modelId="{783A8E53-13F5-4AFE-8953-F249B554B20E}">
      <dgm:prSet custT="1"/>
      <dgm:spPr>
        <a:solidFill>
          <a:schemeClr val="bg2">
            <a:alpha val="90000"/>
          </a:schemeClr>
        </a:solidFill>
        <a:ln>
          <a:noFill/>
        </a:ln>
      </dgm:spPr>
      <dgm:t>
        <a:bodyPr/>
        <a:lstStyle/>
        <a:p>
          <a:r>
            <a:rPr lang="en-US" sz="1400"/>
            <a:t>Grafana Cloud</a:t>
          </a:r>
        </a:p>
      </dgm:t>
    </dgm:pt>
    <dgm:pt modelId="{199B3036-C8BA-4A0E-BE75-A982A728A066}" type="parTrans" cxnId="{65F93183-DC02-449D-B1CB-6F38E094D6EE}">
      <dgm:prSet/>
      <dgm:spPr/>
    </dgm:pt>
    <dgm:pt modelId="{3AC6BCC5-CDB5-4EF1-95FE-DE298F508A26}" type="sibTrans" cxnId="{65F93183-DC02-449D-B1CB-6F38E094D6EE}">
      <dgm:prSet/>
      <dgm:spPr/>
    </dgm:pt>
    <dgm:pt modelId="{602371CD-E799-44CC-ACCE-24AD07A29C27}">
      <dgm:prSet custT="1"/>
      <dgm:spPr>
        <a:solidFill>
          <a:schemeClr val="bg2">
            <a:alpha val="90000"/>
          </a:schemeClr>
        </a:solidFill>
        <a:ln>
          <a:noFill/>
        </a:ln>
      </dgm:spPr>
      <dgm:t>
        <a:bodyPr/>
        <a:lstStyle/>
        <a:p>
          <a:r>
            <a:rPr lang="en-US" sz="1400"/>
            <a:t>Ansible</a:t>
          </a:r>
        </a:p>
      </dgm:t>
    </dgm:pt>
    <dgm:pt modelId="{29666659-FCBE-4ABD-BDAF-F050FD8CD6A1}" type="parTrans" cxnId="{BFA91DF8-2620-4CD8-A7FD-BE9DF3DA8464}">
      <dgm:prSet/>
      <dgm:spPr/>
    </dgm:pt>
    <dgm:pt modelId="{B4588A4A-4864-4886-9DB2-E397A5983FF9}" type="sibTrans" cxnId="{BFA91DF8-2620-4CD8-A7FD-BE9DF3DA8464}">
      <dgm:prSet/>
      <dgm:spPr/>
    </dgm:pt>
    <dgm:pt modelId="{EC8FE4AF-1300-4BDF-B94F-7842BE9E6567}">
      <dgm:prSet custT="1"/>
      <dgm:spPr>
        <a:solidFill>
          <a:schemeClr val="bg2">
            <a:alpha val="90000"/>
          </a:schemeClr>
        </a:solidFill>
        <a:ln>
          <a:noFill/>
        </a:ln>
      </dgm:spPr>
      <dgm:t>
        <a:bodyPr/>
        <a:lstStyle/>
        <a:p>
          <a:r>
            <a:rPr lang="en-US" sz="1400"/>
            <a:t>Python</a:t>
          </a:r>
        </a:p>
      </dgm:t>
    </dgm:pt>
    <dgm:pt modelId="{C5106D86-CAC6-4A6D-8A71-F4809747E43F}" type="parTrans" cxnId="{09399753-53FE-4E7C-8BEC-4C3CB3A7F5C3}">
      <dgm:prSet/>
      <dgm:spPr/>
    </dgm:pt>
    <dgm:pt modelId="{248E8744-143D-4A0C-9FC3-F10769FE99F3}" type="sibTrans" cxnId="{09399753-53FE-4E7C-8BEC-4C3CB3A7F5C3}">
      <dgm:prSet/>
      <dgm:spPr/>
    </dgm:pt>
    <dgm:pt modelId="{9F84514E-BB33-443A-B632-581CEE10071C}">
      <dgm:prSet custT="1"/>
      <dgm:spPr>
        <a:solidFill>
          <a:schemeClr val="bg2">
            <a:alpha val="90000"/>
          </a:schemeClr>
        </a:solidFill>
        <a:ln>
          <a:noFill/>
        </a:ln>
      </dgm:spPr>
      <dgm:t>
        <a:bodyPr/>
        <a:lstStyle/>
        <a:p>
          <a:r>
            <a:rPr lang="en-US" sz="1400" dirty="0"/>
            <a:t>Other vendors (MIST/Meraki/Aruba)</a:t>
          </a:r>
        </a:p>
      </dgm:t>
    </dgm:pt>
    <dgm:pt modelId="{BB9FF251-ED60-498F-8B6E-714105D07086}" type="parTrans" cxnId="{62DA6E95-3A66-40EF-8CD1-75DA718CE469}">
      <dgm:prSet/>
      <dgm:spPr/>
    </dgm:pt>
    <dgm:pt modelId="{19B41A15-02EC-4299-9D45-8D0095607E19}" type="sibTrans" cxnId="{62DA6E95-3A66-40EF-8CD1-75DA718CE469}">
      <dgm:prSet/>
      <dgm:spPr/>
    </dgm:pt>
    <dgm:pt modelId="{034663BF-8990-4C5C-9A94-8EB16A7917B3}">
      <dgm:prSet custT="1"/>
      <dgm:spPr/>
      <dgm:t>
        <a:bodyPr/>
        <a:lstStyle/>
        <a:p>
          <a:pPr>
            <a:buFont typeface="Arial" panose="020B0604020202020204" pitchFamily="34" charset="0"/>
            <a:buChar char="•"/>
          </a:pPr>
          <a:r>
            <a:rPr lang="en-US" sz="1400" dirty="0"/>
            <a:t>Get to know the lab environment</a:t>
          </a:r>
          <a:endParaRPr lang="nb-NO" sz="1400" dirty="0"/>
        </a:p>
      </dgm:t>
    </dgm:pt>
    <dgm:pt modelId="{788FD142-91B7-45F8-9F59-3B8958005CEC}" type="parTrans" cxnId="{29DD5187-53BA-474D-B762-9B7780B05FEF}">
      <dgm:prSet/>
      <dgm:spPr/>
      <dgm:t>
        <a:bodyPr/>
        <a:lstStyle/>
        <a:p>
          <a:endParaRPr lang="nb-NO"/>
        </a:p>
      </dgm:t>
    </dgm:pt>
    <dgm:pt modelId="{4B9FFF8E-2383-4E4B-8B13-84AA393D89E3}" type="sibTrans" cxnId="{29DD5187-53BA-474D-B762-9B7780B05FEF}">
      <dgm:prSet/>
      <dgm:spPr/>
      <dgm:t>
        <a:bodyPr/>
        <a:lstStyle/>
        <a:p>
          <a:endParaRPr lang="nb-NO"/>
        </a:p>
      </dgm:t>
    </dgm:pt>
    <dgm:pt modelId="{97B805D6-16D1-4FF8-8D98-B66F70825DA1}">
      <dgm:prSet custT="1"/>
      <dgm:spPr/>
      <dgm:t>
        <a:bodyPr/>
        <a:lstStyle/>
        <a:p>
          <a:pPr>
            <a:buFont typeface="Arial" panose="020B0604020202020204" pitchFamily="34" charset="0"/>
            <a:buChar char="•"/>
          </a:pPr>
          <a:r>
            <a:rPr lang="nb-NO" sz="1400" dirty="0"/>
            <a:t>Configure your AP</a:t>
          </a:r>
        </a:p>
      </dgm:t>
    </dgm:pt>
    <dgm:pt modelId="{979C43A6-4287-4F42-87FF-B1BD9A4A233E}" type="parTrans" cxnId="{2583D9D3-2D40-49FC-B6FF-28B3488B7DF6}">
      <dgm:prSet/>
      <dgm:spPr/>
      <dgm:t>
        <a:bodyPr/>
        <a:lstStyle/>
        <a:p>
          <a:endParaRPr lang="nb-NO"/>
        </a:p>
      </dgm:t>
    </dgm:pt>
    <dgm:pt modelId="{63ED8F9B-6F04-4A1A-A62D-4977FE33DCAE}" type="sibTrans" cxnId="{2583D9D3-2D40-49FC-B6FF-28B3488B7DF6}">
      <dgm:prSet/>
      <dgm:spPr/>
      <dgm:t>
        <a:bodyPr/>
        <a:lstStyle/>
        <a:p>
          <a:endParaRPr lang="nb-NO"/>
        </a:p>
      </dgm:t>
    </dgm:pt>
    <dgm:pt modelId="{1F602F60-168E-4528-A9BD-05899DDD26EA}">
      <dgm:prSet custT="1"/>
      <dgm:spPr/>
      <dgm:t>
        <a:bodyPr/>
        <a:lstStyle/>
        <a:p>
          <a:pPr>
            <a:buFont typeface="Arial" panose="020B0604020202020204" pitchFamily="34" charset="0"/>
            <a:buChar char="•"/>
          </a:pPr>
          <a:r>
            <a:rPr lang="en-US" sz="1400" dirty="0"/>
            <a:t>Connect VS Code to Ubuntu</a:t>
          </a:r>
          <a:endParaRPr lang="nb-NO" sz="1400" dirty="0"/>
        </a:p>
      </dgm:t>
    </dgm:pt>
    <dgm:pt modelId="{B9F118FB-4317-4215-A4BC-E1C5A67332E9}" type="parTrans" cxnId="{C6BADE3C-B232-477F-A821-63F60B711848}">
      <dgm:prSet/>
      <dgm:spPr/>
      <dgm:t>
        <a:bodyPr/>
        <a:lstStyle/>
        <a:p>
          <a:endParaRPr lang="nb-NO"/>
        </a:p>
      </dgm:t>
    </dgm:pt>
    <dgm:pt modelId="{EB6D4CD3-56B4-405C-8087-6C53247F0334}" type="sibTrans" cxnId="{C6BADE3C-B232-477F-A821-63F60B711848}">
      <dgm:prSet/>
      <dgm:spPr/>
      <dgm:t>
        <a:bodyPr/>
        <a:lstStyle/>
        <a:p>
          <a:endParaRPr lang="nb-NO"/>
        </a:p>
      </dgm:t>
    </dgm:pt>
    <dgm:pt modelId="{6026A0C2-E9E2-42C3-B67E-E8881153DB62}">
      <dgm:prSet custT="1"/>
      <dgm:spPr/>
      <dgm:t>
        <a:bodyPr/>
        <a:lstStyle/>
        <a:p>
          <a:pPr>
            <a:buFont typeface="Arial" panose="020B0604020202020204" pitchFamily="34" charset="0"/>
            <a:buChar char="•"/>
          </a:pPr>
          <a:r>
            <a:rPr lang="nb-NO" sz="1400" dirty="0"/>
            <a:t>Install and explore Ansible</a:t>
          </a:r>
        </a:p>
      </dgm:t>
    </dgm:pt>
    <dgm:pt modelId="{C3896BA8-CE0E-4F9F-A054-A7439606B4C4}" type="parTrans" cxnId="{E3E27887-4F6A-4A04-AB3F-3B2F4528CDD8}">
      <dgm:prSet/>
      <dgm:spPr/>
      <dgm:t>
        <a:bodyPr/>
        <a:lstStyle/>
        <a:p>
          <a:endParaRPr lang="nb-NO"/>
        </a:p>
      </dgm:t>
    </dgm:pt>
    <dgm:pt modelId="{462172BB-F52D-4361-8B82-4EC14156A4EC}" type="sibTrans" cxnId="{E3E27887-4F6A-4A04-AB3F-3B2F4528CDD8}">
      <dgm:prSet/>
      <dgm:spPr/>
      <dgm:t>
        <a:bodyPr/>
        <a:lstStyle/>
        <a:p>
          <a:endParaRPr lang="nb-NO"/>
        </a:p>
      </dgm:t>
    </dgm:pt>
    <dgm:pt modelId="{1975C2F9-FBDC-4E02-9762-B480842AC6BA}">
      <dgm:prSet custT="1"/>
      <dgm:spPr/>
      <dgm:t>
        <a:bodyPr/>
        <a:lstStyle/>
        <a:p>
          <a:pPr>
            <a:buFont typeface="Arial" panose="020B0604020202020204" pitchFamily="34" charset="0"/>
            <a:buChar char="•"/>
          </a:pPr>
          <a:r>
            <a:rPr lang="nb-NO" sz="1400" dirty="0"/>
            <a:t>Explore Python automation</a:t>
          </a:r>
        </a:p>
      </dgm:t>
    </dgm:pt>
    <dgm:pt modelId="{9FE803A4-D21F-4CA2-B31F-19E443A147BB}" type="parTrans" cxnId="{70ECA8EF-AAD8-4499-8CEB-CE9F81C302F6}">
      <dgm:prSet/>
      <dgm:spPr/>
      <dgm:t>
        <a:bodyPr/>
        <a:lstStyle/>
        <a:p>
          <a:endParaRPr lang="nb-NO"/>
        </a:p>
      </dgm:t>
    </dgm:pt>
    <dgm:pt modelId="{71A3AA46-63D4-4331-95BD-ACEB5462C8C3}" type="sibTrans" cxnId="{70ECA8EF-AAD8-4499-8CEB-CE9F81C302F6}">
      <dgm:prSet/>
      <dgm:spPr/>
      <dgm:t>
        <a:bodyPr/>
        <a:lstStyle/>
        <a:p>
          <a:endParaRPr lang="nb-NO"/>
        </a:p>
      </dgm:t>
    </dgm:pt>
    <dgm:pt modelId="{73EB41DC-3F6B-4886-84A2-E61779C8C777}">
      <dgm:prSet custT="1"/>
      <dgm:spPr/>
      <dgm:t>
        <a:bodyPr/>
        <a:lstStyle/>
        <a:p>
          <a:pPr>
            <a:buFont typeface="Arial" panose="020B0604020202020204" pitchFamily="34" charset="0"/>
            <a:buChar char="•"/>
          </a:pPr>
          <a:r>
            <a:rPr lang="en-US" sz="1400" dirty="0"/>
            <a:t>Install and explore YANG Suite</a:t>
          </a:r>
          <a:endParaRPr lang="nb-NO" sz="1400" dirty="0"/>
        </a:p>
      </dgm:t>
    </dgm:pt>
    <dgm:pt modelId="{C2109CAA-A792-45F8-BD39-FD261F36A734}" type="parTrans" cxnId="{B5E6CF2F-270A-4DDD-B7B0-281BB9712BA9}">
      <dgm:prSet/>
      <dgm:spPr/>
      <dgm:t>
        <a:bodyPr/>
        <a:lstStyle/>
        <a:p>
          <a:endParaRPr lang="nb-NO"/>
        </a:p>
      </dgm:t>
    </dgm:pt>
    <dgm:pt modelId="{0585E412-FD3B-471A-B211-053FED0F435D}" type="sibTrans" cxnId="{B5E6CF2F-270A-4DDD-B7B0-281BB9712BA9}">
      <dgm:prSet/>
      <dgm:spPr/>
      <dgm:t>
        <a:bodyPr/>
        <a:lstStyle/>
        <a:p>
          <a:endParaRPr lang="nb-NO"/>
        </a:p>
      </dgm:t>
    </dgm:pt>
    <dgm:pt modelId="{ED5CD363-7410-4737-9CF0-22AFE3CADE9E}">
      <dgm:prSet custT="1"/>
      <dgm:spPr/>
      <dgm:t>
        <a:bodyPr/>
        <a:lstStyle/>
        <a:p>
          <a:pPr>
            <a:buFont typeface="Arial" panose="020B0604020202020204" pitchFamily="34" charset="0"/>
            <a:buChar char="•"/>
          </a:pPr>
          <a:r>
            <a:rPr lang="nb-NO" sz="1400" dirty="0"/>
            <a:t>Explore Postman</a:t>
          </a:r>
        </a:p>
      </dgm:t>
    </dgm:pt>
    <dgm:pt modelId="{8C5C198D-3B40-4488-A5C4-6246516E629E}" type="parTrans" cxnId="{E9B62034-3C25-4F73-B8FA-35FD4B38E2CD}">
      <dgm:prSet/>
      <dgm:spPr/>
      <dgm:t>
        <a:bodyPr/>
        <a:lstStyle/>
        <a:p>
          <a:endParaRPr lang="nb-NO"/>
        </a:p>
      </dgm:t>
    </dgm:pt>
    <dgm:pt modelId="{1C21BB18-A2A5-43E0-8BF5-C06A2456C398}" type="sibTrans" cxnId="{E9B62034-3C25-4F73-B8FA-35FD4B38E2CD}">
      <dgm:prSet/>
      <dgm:spPr/>
      <dgm:t>
        <a:bodyPr/>
        <a:lstStyle/>
        <a:p>
          <a:endParaRPr lang="nb-NO"/>
        </a:p>
      </dgm:t>
    </dgm:pt>
    <dgm:pt modelId="{E5DE4034-8CB5-498E-9459-861D812C6CC4}">
      <dgm:prSet custT="1"/>
      <dgm:spPr/>
      <dgm:t>
        <a:bodyPr/>
        <a:lstStyle/>
        <a:p>
          <a:pPr>
            <a:buFont typeface="Arial" panose="020B0604020202020204" pitchFamily="34" charset="0"/>
            <a:buChar char="•"/>
          </a:pPr>
          <a:r>
            <a:rPr lang="en-US" sz="1400" dirty="0"/>
            <a:t>Install and explore Grafana</a:t>
          </a:r>
          <a:endParaRPr lang="nb-NO" sz="1400" dirty="0"/>
        </a:p>
      </dgm:t>
    </dgm:pt>
    <dgm:pt modelId="{7588FDDC-6165-475C-8ECA-F218EC54FAFD}" type="parTrans" cxnId="{D07A0648-AF43-4762-BF11-A87A2EB1A661}">
      <dgm:prSet/>
      <dgm:spPr/>
      <dgm:t>
        <a:bodyPr/>
        <a:lstStyle/>
        <a:p>
          <a:endParaRPr lang="nb-NO"/>
        </a:p>
      </dgm:t>
    </dgm:pt>
    <dgm:pt modelId="{42FE6FE3-7272-431F-BBE8-DDB31A33FF93}" type="sibTrans" cxnId="{D07A0648-AF43-4762-BF11-A87A2EB1A661}">
      <dgm:prSet/>
      <dgm:spPr/>
      <dgm:t>
        <a:bodyPr/>
        <a:lstStyle/>
        <a:p>
          <a:endParaRPr lang="nb-NO"/>
        </a:p>
      </dgm:t>
    </dgm:pt>
    <dgm:pt modelId="{5945574A-881D-4B9E-AFDE-A15CF6DBC89C}" type="pres">
      <dgm:prSet presAssocID="{4B0A216B-2972-4F48-9D24-92DD32946FFC}" presName="Name0" presStyleCnt="0">
        <dgm:presLayoutVars>
          <dgm:dir/>
          <dgm:animLvl val="lvl"/>
          <dgm:resizeHandles val="exact"/>
        </dgm:presLayoutVars>
      </dgm:prSet>
      <dgm:spPr/>
    </dgm:pt>
    <dgm:pt modelId="{8C1C2A8F-339D-4C5D-82BD-1A7EE019E1A8}" type="pres">
      <dgm:prSet presAssocID="{6385F6C3-F549-4EF7-8A7B-E908A426392C}" presName="composite" presStyleCnt="0"/>
      <dgm:spPr/>
    </dgm:pt>
    <dgm:pt modelId="{759C6E91-7722-4B40-A489-C46292773F22}" type="pres">
      <dgm:prSet presAssocID="{6385F6C3-F549-4EF7-8A7B-E908A426392C}" presName="parTx" presStyleLbl="alignNode1" presStyleIdx="0" presStyleCnt="3">
        <dgm:presLayoutVars>
          <dgm:chMax val="0"/>
          <dgm:chPref val="0"/>
          <dgm:bulletEnabled val="1"/>
        </dgm:presLayoutVars>
      </dgm:prSet>
      <dgm:spPr/>
    </dgm:pt>
    <dgm:pt modelId="{AB4963A6-6367-4ABA-9FA6-DBB49575AEB9}" type="pres">
      <dgm:prSet presAssocID="{6385F6C3-F549-4EF7-8A7B-E908A426392C}" presName="desTx" presStyleLbl="alignAccFollowNode1" presStyleIdx="0" presStyleCnt="3">
        <dgm:presLayoutVars>
          <dgm:bulletEnabled val="1"/>
        </dgm:presLayoutVars>
      </dgm:prSet>
      <dgm:spPr/>
    </dgm:pt>
    <dgm:pt modelId="{E1AB252A-C609-46FF-BEF6-28745779CE94}" type="pres">
      <dgm:prSet presAssocID="{561941E0-22B3-4A19-A232-621491305F9F}" presName="space" presStyleCnt="0"/>
      <dgm:spPr/>
    </dgm:pt>
    <dgm:pt modelId="{42ABAE27-2B5A-4597-ABF2-0CAA29FE855E}" type="pres">
      <dgm:prSet presAssocID="{1FBF17A6-ED3B-44D9-B750-4ACF386F5D47}" presName="composite" presStyleCnt="0"/>
      <dgm:spPr/>
    </dgm:pt>
    <dgm:pt modelId="{2DD4E8E4-D05A-431D-8032-66D6B9096BBB}" type="pres">
      <dgm:prSet presAssocID="{1FBF17A6-ED3B-44D9-B750-4ACF386F5D47}" presName="parTx" presStyleLbl="alignNode1" presStyleIdx="1" presStyleCnt="3">
        <dgm:presLayoutVars>
          <dgm:chMax val="0"/>
          <dgm:chPref val="0"/>
          <dgm:bulletEnabled val="1"/>
        </dgm:presLayoutVars>
      </dgm:prSet>
      <dgm:spPr/>
    </dgm:pt>
    <dgm:pt modelId="{EE808BBF-4C4F-458F-906E-6E3A116EF899}" type="pres">
      <dgm:prSet presAssocID="{1FBF17A6-ED3B-44D9-B750-4ACF386F5D47}" presName="desTx" presStyleLbl="alignAccFollowNode1" presStyleIdx="1" presStyleCnt="3">
        <dgm:presLayoutVars>
          <dgm:bulletEnabled val="1"/>
        </dgm:presLayoutVars>
      </dgm:prSet>
      <dgm:spPr/>
    </dgm:pt>
    <dgm:pt modelId="{B51CBA5C-BE1A-400C-A509-DED54A01C61B}" type="pres">
      <dgm:prSet presAssocID="{77AD9E18-A96C-46C1-A7D6-B10A75556C59}" presName="space" presStyleCnt="0"/>
      <dgm:spPr/>
    </dgm:pt>
    <dgm:pt modelId="{8B3D78DB-EF4B-4E6B-875C-05F103BF8104}" type="pres">
      <dgm:prSet presAssocID="{DB36C08F-6997-40DC-ACBE-C6F7CE9B7D47}" presName="composite" presStyleCnt="0"/>
      <dgm:spPr/>
    </dgm:pt>
    <dgm:pt modelId="{EBF2AC56-6931-4259-8008-6B6FED0C999B}" type="pres">
      <dgm:prSet presAssocID="{DB36C08F-6997-40DC-ACBE-C6F7CE9B7D47}" presName="parTx" presStyleLbl="alignNode1" presStyleIdx="2" presStyleCnt="3" custLinFactNeighborX="55178">
        <dgm:presLayoutVars>
          <dgm:chMax val="0"/>
          <dgm:chPref val="0"/>
          <dgm:bulletEnabled val="1"/>
        </dgm:presLayoutVars>
      </dgm:prSet>
      <dgm:spPr/>
    </dgm:pt>
    <dgm:pt modelId="{58C412B4-D560-4343-BC42-1CCCC6E64B50}" type="pres">
      <dgm:prSet presAssocID="{DB36C08F-6997-40DC-ACBE-C6F7CE9B7D47}" presName="desTx" presStyleLbl="alignAccFollowNode1" presStyleIdx="2" presStyleCnt="3" custLinFactNeighborX="287">
        <dgm:presLayoutVars>
          <dgm:bulletEnabled val="1"/>
        </dgm:presLayoutVars>
      </dgm:prSet>
      <dgm:spPr/>
    </dgm:pt>
  </dgm:ptLst>
  <dgm:cxnLst>
    <dgm:cxn modelId="{9EDEA201-9E31-4E9A-83FF-90087F33E51E}" srcId="{6385F6C3-F549-4EF7-8A7B-E908A426392C}" destId="{CA4D4197-B57E-4B14-9475-9B14F94027B1}" srcOrd="0" destOrd="0" parTransId="{1852B5C7-3995-49A5-BBAF-83A9981E47FD}" sibTransId="{6BE88ACF-1515-4B25-A2D6-313F6DC5ABE2}"/>
    <dgm:cxn modelId="{A81BB301-9B22-4D08-95A4-C0AD495DE075}" type="presOf" srcId="{602371CD-E799-44CC-ACCE-24AD07A29C27}" destId="{58C412B4-D560-4343-BC42-1CCCC6E64B50}" srcOrd="0" destOrd="3" presId="urn:microsoft.com/office/officeart/2005/8/layout/hList1"/>
    <dgm:cxn modelId="{E909C406-E8A3-4221-975E-DE470DDE64BC}" type="presOf" srcId="{DB36C08F-6997-40DC-ACBE-C6F7CE9B7D47}" destId="{EBF2AC56-6931-4259-8008-6B6FED0C999B}" srcOrd="0" destOrd="0" presId="urn:microsoft.com/office/officeart/2005/8/layout/hList1"/>
    <dgm:cxn modelId="{B66D5716-E851-40C1-A579-2D8A91844F53}" srcId="{4B0A216B-2972-4F48-9D24-92DD32946FFC}" destId="{DB36C08F-6997-40DC-ACBE-C6F7CE9B7D47}" srcOrd="2" destOrd="0" parTransId="{EBF389F1-9071-4E7F-97FB-2BD9CAFDF913}" sibTransId="{52AE04AA-AF8B-4F85-BA4D-620E60057997}"/>
    <dgm:cxn modelId="{8DDE6A17-D916-4BE2-9DDB-449FDF749230}" type="presOf" srcId="{4B0A216B-2972-4F48-9D24-92DD32946FFC}" destId="{5945574A-881D-4B9E-AFDE-A15CF6DBC89C}" srcOrd="0" destOrd="0" presId="urn:microsoft.com/office/officeart/2005/8/layout/hList1"/>
    <dgm:cxn modelId="{0190BD22-6FC3-4EF8-9C1B-31C4519C976D}" srcId="{4B0A216B-2972-4F48-9D24-92DD32946FFC}" destId="{1FBF17A6-ED3B-44D9-B750-4ACF386F5D47}" srcOrd="1" destOrd="0" parTransId="{56BF8C26-074A-43AD-A2EE-06775C685C27}" sibTransId="{77AD9E18-A96C-46C1-A7D6-B10A75556C59}"/>
    <dgm:cxn modelId="{B5E6CF2F-270A-4DDD-B7B0-281BB9712BA9}" srcId="{1FBF17A6-ED3B-44D9-B750-4ACF386F5D47}" destId="{73EB41DC-3F6B-4886-84A2-E61779C8C777}" srcOrd="6" destOrd="0" parTransId="{C2109CAA-A792-45F8-BD39-FD261F36A734}" sibTransId="{0585E412-FD3B-471A-B211-053FED0F435D}"/>
    <dgm:cxn modelId="{EC220732-0B39-46D4-8B21-D69F970BDAA1}" srcId="{1FBF17A6-ED3B-44D9-B750-4ACF386F5D47}" destId="{1ADCAFE7-2BA6-44FA-814D-174884743D1F}" srcOrd="0" destOrd="0" parTransId="{4B1FCEC9-0E53-47B9-A763-CFDC09129998}" sibTransId="{3F09F83A-7B23-480C-8977-8F84A5569196}"/>
    <dgm:cxn modelId="{2E643C33-92FC-4C73-BEF9-2AD498DF81AE}" type="presOf" srcId="{ED5CD363-7410-4737-9CF0-22AFE3CADE9E}" destId="{EE808BBF-4C4F-458F-906E-6E3A116EF899}" srcOrd="0" destOrd="7" presId="urn:microsoft.com/office/officeart/2005/8/layout/hList1"/>
    <dgm:cxn modelId="{E9B62034-3C25-4F73-B8FA-35FD4B38E2CD}" srcId="{1FBF17A6-ED3B-44D9-B750-4ACF386F5D47}" destId="{ED5CD363-7410-4737-9CF0-22AFE3CADE9E}" srcOrd="7" destOrd="0" parTransId="{8C5C198D-3B40-4488-A5C4-6246516E629E}" sibTransId="{1C21BB18-A2A5-43E0-8BF5-C06A2456C398}"/>
    <dgm:cxn modelId="{B7E44E35-E84D-4790-9478-9AF1B4C48CC2}" type="presOf" srcId="{73EB41DC-3F6B-4886-84A2-E61779C8C777}" destId="{EE808BBF-4C4F-458F-906E-6E3A116EF899}" srcOrd="0" destOrd="6" presId="urn:microsoft.com/office/officeart/2005/8/layout/hList1"/>
    <dgm:cxn modelId="{C6BADE3C-B232-477F-A821-63F60B711848}" srcId="{1FBF17A6-ED3B-44D9-B750-4ACF386F5D47}" destId="{1F602F60-168E-4528-A9BD-05899DDD26EA}" srcOrd="3" destOrd="0" parTransId="{B9F118FB-4317-4215-A4BC-E1C5A67332E9}" sibTransId="{EB6D4CD3-56B4-405C-8087-6C53247F0334}"/>
    <dgm:cxn modelId="{C0833E5D-FB5E-4B43-9B42-B0D5EDED5E4E}" type="presOf" srcId="{E5DE4034-8CB5-498E-9459-861D812C6CC4}" destId="{EE808BBF-4C4F-458F-906E-6E3A116EF899}" srcOrd="0" destOrd="8" presId="urn:microsoft.com/office/officeart/2005/8/layout/hList1"/>
    <dgm:cxn modelId="{1ED7F863-A921-4DDC-AD43-46E3B74503C3}" type="presOf" srcId="{1FBF17A6-ED3B-44D9-B750-4ACF386F5D47}" destId="{2DD4E8E4-D05A-431D-8032-66D6B9096BBB}" srcOrd="0" destOrd="0" presId="urn:microsoft.com/office/officeart/2005/8/layout/hList1"/>
    <dgm:cxn modelId="{D07A0648-AF43-4762-BF11-A87A2EB1A661}" srcId="{1FBF17A6-ED3B-44D9-B750-4ACF386F5D47}" destId="{E5DE4034-8CB5-498E-9459-861D812C6CC4}" srcOrd="8" destOrd="0" parTransId="{7588FDDC-6165-475C-8ECA-F218EC54FAFD}" sibTransId="{42FE6FE3-7272-431F-BBE8-DDB31A33FF93}"/>
    <dgm:cxn modelId="{33618D49-F883-47AB-81F1-D91396DCF3B8}" type="presOf" srcId="{EC8FE4AF-1300-4BDF-B94F-7842BE9E6567}" destId="{58C412B4-D560-4343-BC42-1CCCC6E64B50}" srcOrd="0" destOrd="4" presId="urn:microsoft.com/office/officeart/2005/8/layout/hList1"/>
    <dgm:cxn modelId="{EA9EE84A-A22D-4FFC-A772-8CFB1DAE4047}" type="presOf" srcId="{D9304394-5752-48C9-8CCC-5CA5802FCDD5}" destId="{AB4963A6-6367-4ABA-9FA6-DBB49575AEB9}" srcOrd="0" destOrd="3" presId="urn:microsoft.com/office/officeart/2005/8/layout/hList1"/>
    <dgm:cxn modelId="{7B254C4B-51CC-456A-9FC8-E5A205FE3014}" type="presOf" srcId="{7C3A528D-159C-4099-82E0-9B7ADF001C57}" destId="{AB4963A6-6367-4ABA-9FA6-DBB49575AEB9}" srcOrd="0" destOrd="4" presId="urn:microsoft.com/office/officeart/2005/8/layout/hList1"/>
    <dgm:cxn modelId="{3CF9886B-8851-40E2-9F47-D96A4559F182}" srcId="{6385F6C3-F549-4EF7-8A7B-E908A426392C}" destId="{7C3A528D-159C-4099-82E0-9B7ADF001C57}" srcOrd="4" destOrd="0" parTransId="{CE748A29-06D6-4EE5-804F-C77B8F0AE706}" sibTransId="{734D39CE-7B15-43E1-95D1-81308364B877}"/>
    <dgm:cxn modelId="{09399753-53FE-4E7C-8BEC-4C3CB3A7F5C3}" srcId="{20A69F0E-3B11-4449-960F-A8F000473A04}" destId="{EC8FE4AF-1300-4BDF-B94F-7842BE9E6567}" srcOrd="3" destOrd="0" parTransId="{C5106D86-CAC6-4A6D-8A71-F4809747E43F}" sibTransId="{248E8744-143D-4A0C-9FC3-F10769FE99F3}"/>
    <dgm:cxn modelId="{C9ABC473-7B6E-4A90-98D9-BE77F8C2904F}" type="presOf" srcId="{1975C2F9-FBDC-4E02-9762-B480842AC6BA}" destId="{EE808BBF-4C4F-458F-906E-6E3A116EF899}" srcOrd="0" destOrd="5" presId="urn:microsoft.com/office/officeart/2005/8/layout/hList1"/>
    <dgm:cxn modelId="{5E886B76-4806-4991-B10F-BA69B8F1539D}" type="presOf" srcId="{034663BF-8990-4C5C-9A94-8EB16A7917B3}" destId="{EE808BBF-4C4F-458F-906E-6E3A116EF899}" srcOrd="0" destOrd="1" presId="urn:microsoft.com/office/officeart/2005/8/layout/hList1"/>
    <dgm:cxn modelId="{E8554878-24F6-47BF-88CC-73A6B15C3621}" srcId="{6385F6C3-F549-4EF7-8A7B-E908A426392C}" destId="{D9304394-5752-48C9-8CCC-5CA5802FCDD5}" srcOrd="3" destOrd="0" parTransId="{407447BF-0D68-454D-AB08-32A3136732DE}" sibTransId="{9D35403F-ECCA-4774-83AE-51A5DA3C2D9D}"/>
    <dgm:cxn modelId="{B664F878-92DB-4F12-8E04-E3E66A1DDDE3}" srcId="{DB36C08F-6997-40DC-ACBE-C6F7CE9B7D47}" destId="{20A69F0E-3B11-4449-960F-A8F000473A04}" srcOrd="0" destOrd="0" parTransId="{C2CDE559-86EC-4570-8E04-CCCB5A3E738E}" sibTransId="{8EE07D6E-9179-4274-9F24-F56844B25A8B}"/>
    <dgm:cxn modelId="{319C167E-EFE9-4A80-AE6A-B1525AD21F96}" type="presOf" srcId="{783A8E53-13F5-4AFE-8953-F249B554B20E}" destId="{58C412B4-D560-4343-BC42-1CCCC6E64B50}" srcOrd="0" destOrd="2" presId="urn:microsoft.com/office/officeart/2005/8/layout/hList1"/>
    <dgm:cxn modelId="{65F93183-DC02-449D-B1CB-6F38E094D6EE}" srcId="{20A69F0E-3B11-4449-960F-A8F000473A04}" destId="{783A8E53-13F5-4AFE-8953-F249B554B20E}" srcOrd="1" destOrd="0" parTransId="{199B3036-C8BA-4A0E-BE75-A982A728A066}" sibTransId="{3AC6BCC5-CDB5-4EF1-95FE-DE298F508A26}"/>
    <dgm:cxn modelId="{29DD5187-53BA-474D-B762-9B7780B05FEF}" srcId="{1FBF17A6-ED3B-44D9-B750-4ACF386F5D47}" destId="{034663BF-8990-4C5C-9A94-8EB16A7917B3}" srcOrd="1" destOrd="0" parTransId="{788FD142-91B7-45F8-9F59-3B8958005CEC}" sibTransId="{4B9FFF8E-2383-4E4B-8B13-84AA393D89E3}"/>
    <dgm:cxn modelId="{E3E27887-4F6A-4A04-AB3F-3B2F4528CDD8}" srcId="{1FBF17A6-ED3B-44D9-B750-4ACF386F5D47}" destId="{6026A0C2-E9E2-42C3-B67E-E8881153DB62}" srcOrd="4" destOrd="0" parTransId="{C3896BA8-CE0E-4F9F-A054-A7439606B4C4}" sibTransId="{462172BB-F52D-4361-8B82-4EC14156A4EC}"/>
    <dgm:cxn modelId="{7750C088-2D3C-4F6F-B8FB-60A5581263FA}" type="presOf" srcId="{1ADCAFE7-2BA6-44FA-814D-174884743D1F}" destId="{EE808BBF-4C4F-458F-906E-6E3A116EF899}" srcOrd="0" destOrd="0" presId="urn:microsoft.com/office/officeart/2005/8/layout/hList1"/>
    <dgm:cxn modelId="{2E63F588-9AF4-48E1-91E2-55535ACC3875}" srcId="{4B0A216B-2972-4F48-9D24-92DD32946FFC}" destId="{6385F6C3-F549-4EF7-8A7B-E908A426392C}" srcOrd="0" destOrd="0" parTransId="{2725B19A-FB67-4314-8A64-EB1A85D185B0}" sibTransId="{561941E0-22B3-4A19-A232-621491305F9F}"/>
    <dgm:cxn modelId="{D0787E93-59A4-42F4-B623-1EE07C1D1B63}" srcId="{6385F6C3-F549-4EF7-8A7B-E908A426392C}" destId="{521E6C39-7EF3-4C0D-8E1A-4C2B00C81BA8}" srcOrd="1" destOrd="0" parTransId="{5DCB1E01-263A-4B38-8591-8B2A775B560C}" sibTransId="{A7404071-901A-462E-852A-86ED4310D630}"/>
    <dgm:cxn modelId="{62DA6E95-3A66-40EF-8CD1-75DA718CE469}" srcId="{20A69F0E-3B11-4449-960F-A8F000473A04}" destId="{9F84514E-BB33-443A-B632-581CEE10071C}" srcOrd="4" destOrd="0" parTransId="{BB9FF251-ED60-498F-8B6E-714105D07086}" sibTransId="{19B41A15-02EC-4299-9D45-8D0095607E19}"/>
    <dgm:cxn modelId="{280FAA98-5CAB-47E6-AC6A-7FC2E4561F1C}" type="presOf" srcId="{CA4D4197-B57E-4B14-9475-9B14F94027B1}" destId="{AB4963A6-6367-4ABA-9FA6-DBB49575AEB9}" srcOrd="0" destOrd="0" presId="urn:microsoft.com/office/officeart/2005/8/layout/hList1"/>
    <dgm:cxn modelId="{8DF5F59F-9534-47C6-88FE-73B5746B195F}" type="presOf" srcId="{9F84514E-BB33-443A-B632-581CEE10071C}" destId="{58C412B4-D560-4343-BC42-1CCCC6E64B50}" srcOrd="0" destOrd="5" presId="urn:microsoft.com/office/officeart/2005/8/layout/hList1"/>
    <dgm:cxn modelId="{853FFAA1-500B-45AC-B556-5D4ACFE0B176}" type="presOf" srcId="{6026A0C2-E9E2-42C3-B67E-E8881153DB62}" destId="{EE808BBF-4C4F-458F-906E-6E3A116EF899}" srcOrd="0" destOrd="4" presId="urn:microsoft.com/office/officeart/2005/8/layout/hList1"/>
    <dgm:cxn modelId="{AE7703BE-ACBC-40F1-9A89-76F2C828D21D}" type="presOf" srcId="{7D1E5FF8-6B08-4296-94E9-955815E1D999}" destId="{58C412B4-D560-4343-BC42-1CCCC6E64B50}" srcOrd="0" destOrd="1" presId="urn:microsoft.com/office/officeart/2005/8/layout/hList1"/>
    <dgm:cxn modelId="{88E994BF-6EC6-410C-A848-7273C3F28968}" type="presOf" srcId="{6385F6C3-F549-4EF7-8A7B-E908A426392C}" destId="{759C6E91-7722-4B40-A489-C46292773F22}" srcOrd="0" destOrd="0" presId="urn:microsoft.com/office/officeart/2005/8/layout/hList1"/>
    <dgm:cxn modelId="{5A8C76C2-E74A-4C6B-9F1F-16448731FCDD}" srcId="{6385F6C3-F549-4EF7-8A7B-E908A426392C}" destId="{8275381D-096A-4D8B-94E5-271B830805F5}" srcOrd="2" destOrd="0" parTransId="{F4D458CA-9A69-449E-96AA-8B0C60972DD5}" sibTransId="{07DD7030-3760-4850-866A-F29D885DD7C5}"/>
    <dgm:cxn modelId="{394CA5CE-0D4C-461F-8772-488EF78F1F06}" type="presOf" srcId="{521E6C39-7EF3-4C0D-8E1A-4C2B00C81BA8}" destId="{AB4963A6-6367-4ABA-9FA6-DBB49575AEB9}" srcOrd="0" destOrd="1" presId="urn:microsoft.com/office/officeart/2005/8/layout/hList1"/>
    <dgm:cxn modelId="{888174D3-7E2E-4E9C-90EB-7A80FB95E4B7}" type="presOf" srcId="{8275381D-096A-4D8B-94E5-271B830805F5}" destId="{AB4963A6-6367-4ABA-9FA6-DBB49575AEB9}" srcOrd="0" destOrd="2" presId="urn:microsoft.com/office/officeart/2005/8/layout/hList1"/>
    <dgm:cxn modelId="{2583D9D3-2D40-49FC-B6FF-28B3488B7DF6}" srcId="{1FBF17A6-ED3B-44D9-B750-4ACF386F5D47}" destId="{97B805D6-16D1-4FF8-8D98-B66F70825DA1}" srcOrd="2" destOrd="0" parTransId="{979C43A6-4287-4F42-87FF-B1BD9A4A233E}" sibTransId="{63ED8F9B-6F04-4A1A-A62D-4977FE33DCAE}"/>
    <dgm:cxn modelId="{8578BDD6-6522-4853-A7F2-BFD37ADC98C5}" type="presOf" srcId="{1F602F60-168E-4528-A9BD-05899DDD26EA}" destId="{EE808BBF-4C4F-458F-906E-6E3A116EF899}" srcOrd="0" destOrd="3" presId="urn:microsoft.com/office/officeart/2005/8/layout/hList1"/>
    <dgm:cxn modelId="{70ECA8EF-AAD8-4499-8CEB-CE9F81C302F6}" srcId="{1FBF17A6-ED3B-44D9-B750-4ACF386F5D47}" destId="{1975C2F9-FBDC-4E02-9762-B480842AC6BA}" srcOrd="5" destOrd="0" parTransId="{9FE803A4-D21F-4CA2-B31F-19E443A147BB}" sibTransId="{71A3AA46-63D4-4331-95BD-ACEB5462C8C3}"/>
    <dgm:cxn modelId="{9C767AF0-C4DE-4D6F-8479-C55964AC2B1D}" type="presOf" srcId="{20A69F0E-3B11-4449-960F-A8F000473A04}" destId="{58C412B4-D560-4343-BC42-1CCCC6E64B50}" srcOrd="0" destOrd="0" presId="urn:microsoft.com/office/officeart/2005/8/layout/hList1"/>
    <dgm:cxn modelId="{7DDFC2F2-7251-4D2A-A760-FC9536D49238}" srcId="{20A69F0E-3B11-4449-960F-A8F000473A04}" destId="{7D1E5FF8-6B08-4296-94E9-955815E1D999}" srcOrd="0" destOrd="0" parTransId="{BCAA98A8-0ABF-4657-873B-ABFE182E5933}" sibTransId="{802857AE-3EA6-413A-8D63-20C71311AF2E}"/>
    <dgm:cxn modelId="{1ED7FFF3-08A3-41C2-A40E-62888141D4A9}" type="presOf" srcId="{97B805D6-16D1-4FF8-8D98-B66F70825DA1}" destId="{EE808BBF-4C4F-458F-906E-6E3A116EF899}" srcOrd="0" destOrd="2" presId="urn:microsoft.com/office/officeart/2005/8/layout/hList1"/>
    <dgm:cxn modelId="{BFA91DF8-2620-4CD8-A7FD-BE9DF3DA8464}" srcId="{20A69F0E-3B11-4449-960F-A8F000473A04}" destId="{602371CD-E799-44CC-ACCE-24AD07A29C27}" srcOrd="2" destOrd="0" parTransId="{29666659-FCBE-4ABD-BDAF-F050FD8CD6A1}" sibTransId="{B4588A4A-4864-4886-9DB2-E397A5983FF9}"/>
    <dgm:cxn modelId="{4CB8922E-3474-4538-96BF-856447CA9E64}" type="presParOf" srcId="{5945574A-881D-4B9E-AFDE-A15CF6DBC89C}" destId="{8C1C2A8F-339D-4C5D-82BD-1A7EE019E1A8}" srcOrd="0" destOrd="0" presId="urn:microsoft.com/office/officeart/2005/8/layout/hList1"/>
    <dgm:cxn modelId="{B947D44F-208F-499D-ABE1-A50714CEF24C}" type="presParOf" srcId="{8C1C2A8F-339D-4C5D-82BD-1A7EE019E1A8}" destId="{759C6E91-7722-4B40-A489-C46292773F22}" srcOrd="0" destOrd="0" presId="urn:microsoft.com/office/officeart/2005/8/layout/hList1"/>
    <dgm:cxn modelId="{75435ED1-2BC6-4D48-BA36-10225CEA8414}" type="presParOf" srcId="{8C1C2A8F-339D-4C5D-82BD-1A7EE019E1A8}" destId="{AB4963A6-6367-4ABA-9FA6-DBB49575AEB9}" srcOrd="1" destOrd="0" presId="urn:microsoft.com/office/officeart/2005/8/layout/hList1"/>
    <dgm:cxn modelId="{7CC79373-64B2-4313-8BF8-2455ACD73BBE}" type="presParOf" srcId="{5945574A-881D-4B9E-AFDE-A15CF6DBC89C}" destId="{E1AB252A-C609-46FF-BEF6-28745779CE94}" srcOrd="1" destOrd="0" presId="urn:microsoft.com/office/officeart/2005/8/layout/hList1"/>
    <dgm:cxn modelId="{297E3774-EF49-4E9B-8ECF-F8FDE4A9A209}" type="presParOf" srcId="{5945574A-881D-4B9E-AFDE-A15CF6DBC89C}" destId="{42ABAE27-2B5A-4597-ABF2-0CAA29FE855E}" srcOrd="2" destOrd="0" presId="urn:microsoft.com/office/officeart/2005/8/layout/hList1"/>
    <dgm:cxn modelId="{01DFA67F-3374-4599-80C6-6D3D70866E76}" type="presParOf" srcId="{42ABAE27-2B5A-4597-ABF2-0CAA29FE855E}" destId="{2DD4E8E4-D05A-431D-8032-66D6B9096BBB}" srcOrd="0" destOrd="0" presId="urn:microsoft.com/office/officeart/2005/8/layout/hList1"/>
    <dgm:cxn modelId="{5F8F66FA-6C93-4B90-9B6E-1AB37310E27B}" type="presParOf" srcId="{42ABAE27-2B5A-4597-ABF2-0CAA29FE855E}" destId="{EE808BBF-4C4F-458F-906E-6E3A116EF899}" srcOrd="1" destOrd="0" presId="urn:microsoft.com/office/officeart/2005/8/layout/hList1"/>
    <dgm:cxn modelId="{FC4605D9-DF9B-43E3-BBB3-D79F28745743}" type="presParOf" srcId="{5945574A-881D-4B9E-AFDE-A15CF6DBC89C}" destId="{B51CBA5C-BE1A-400C-A509-DED54A01C61B}" srcOrd="3" destOrd="0" presId="urn:microsoft.com/office/officeart/2005/8/layout/hList1"/>
    <dgm:cxn modelId="{DCF94565-AB80-4149-B1E1-18F95ECF9B80}" type="presParOf" srcId="{5945574A-881D-4B9E-AFDE-A15CF6DBC89C}" destId="{8B3D78DB-EF4B-4E6B-875C-05F103BF8104}" srcOrd="4" destOrd="0" presId="urn:microsoft.com/office/officeart/2005/8/layout/hList1"/>
    <dgm:cxn modelId="{A57933FD-0594-4E0F-8C41-A626339CE7FE}" type="presParOf" srcId="{8B3D78DB-EF4B-4E6B-875C-05F103BF8104}" destId="{EBF2AC56-6931-4259-8008-6B6FED0C999B}" srcOrd="0" destOrd="0" presId="urn:microsoft.com/office/officeart/2005/8/layout/hList1"/>
    <dgm:cxn modelId="{6DFE8830-32A4-493F-83FC-C2930808DD64}" type="presParOf" srcId="{8B3D78DB-EF4B-4E6B-875C-05F103BF8104}" destId="{58C412B4-D560-4343-BC42-1CCCC6E64B5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C6E91-7722-4B40-A489-C46292773F22}">
      <dsp:nvSpPr>
        <dsp:cNvPr id="0" name=""/>
        <dsp:cNvSpPr/>
      </dsp:nvSpPr>
      <dsp:spPr>
        <a:xfrm>
          <a:off x="3500"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Pre-lab</a:t>
          </a:r>
          <a:endParaRPr lang="en-US" sz="5700" kern="1200">
            <a:solidFill>
              <a:schemeClr val="tx1"/>
            </a:solidFill>
          </a:endParaRPr>
        </a:p>
      </dsp:txBody>
      <dsp:txXfrm>
        <a:off x="3500" y="214808"/>
        <a:ext cx="3413359" cy="1365343"/>
      </dsp:txXfrm>
    </dsp:sp>
    <dsp:sp modelId="{AB4963A6-6367-4ABA-9FA6-DBB49575AEB9}">
      <dsp:nvSpPr>
        <dsp:cNvPr id="0" name=""/>
        <dsp:cNvSpPr/>
      </dsp:nvSpPr>
      <dsp:spPr>
        <a:xfrm>
          <a:off x="3500"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a:t>
          </a:r>
          <a:r>
            <a:rPr lang="nb-NO" sz="1400" b="0" i="0" kern="1200" err="1"/>
            <a:t>VirtualBox</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Cisco 9800-CL</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a:t>
          </a:r>
          <a:r>
            <a:rPr lang="nb-NO" sz="1400" b="0" i="0" kern="1200" err="1"/>
            <a:t>Ubuntu</a:t>
          </a:r>
          <a:r>
            <a:rPr lang="nb-NO" sz="1400" b="0" i="0" kern="1200"/>
            <a:t> Server w/</a:t>
          </a:r>
          <a:r>
            <a:rPr lang="nb-NO" sz="1400" b="0" i="0" kern="1200" err="1"/>
            <a:t>Docker</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Postman</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a:t>
          </a:r>
          <a:r>
            <a:rPr lang="nb-NO" sz="1400" b="0" i="0" kern="1200" err="1"/>
            <a:t>VS</a:t>
          </a:r>
          <a:r>
            <a:rPr lang="nb-NO" sz="1400" b="0" i="0" kern="1200"/>
            <a:t> Code</a:t>
          </a:r>
          <a:endParaRPr lang="en-US" sz="1400" kern="1200"/>
        </a:p>
      </dsp:txBody>
      <dsp:txXfrm>
        <a:off x="3500" y="1580151"/>
        <a:ext cx="3413359" cy="2503439"/>
      </dsp:txXfrm>
    </dsp:sp>
    <dsp:sp modelId="{2DD4E8E4-D05A-431D-8032-66D6B9096BBB}">
      <dsp:nvSpPr>
        <dsp:cNvPr id="0" name=""/>
        <dsp:cNvSpPr/>
      </dsp:nvSpPr>
      <dsp:spPr>
        <a:xfrm>
          <a:off x="3894730"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Day 1</a:t>
          </a:r>
          <a:endParaRPr lang="en-US" sz="5700" kern="1200">
            <a:solidFill>
              <a:schemeClr val="tx1"/>
            </a:solidFill>
          </a:endParaRPr>
        </a:p>
      </dsp:txBody>
      <dsp:txXfrm>
        <a:off x="3894730" y="214808"/>
        <a:ext cx="3413359" cy="1365343"/>
      </dsp:txXfrm>
    </dsp:sp>
    <dsp:sp modelId="{EE808BBF-4C4F-458F-906E-6E3A116EF899}">
      <dsp:nvSpPr>
        <dsp:cNvPr id="0" name=""/>
        <dsp:cNvSpPr/>
      </dsp:nvSpPr>
      <dsp:spPr>
        <a:xfrm>
          <a:off x="3894730"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Sort </a:t>
          </a:r>
          <a:r>
            <a:rPr lang="nb-NO" sz="1400" kern="1200" dirty="0" err="1"/>
            <a:t>out</a:t>
          </a:r>
          <a:r>
            <a:rPr lang="nb-NO" sz="1400" kern="1200" dirty="0"/>
            <a:t> pre-lab </a:t>
          </a:r>
          <a:r>
            <a:rPr lang="nb-NO" sz="1400" kern="1200" dirty="0" err="1"/>
            <a:t>task</a:t>
          </a:r>
          <a:r>
            <a:rPr lang="nb-NO" sz="1400" kern="1200" dirty="0"/>
            <a:t> problems</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Get to know the lab environment</a:t>
          </a:r>
          <a:endParaRPr lang="nb-NO"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Configure your AP</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Connect VS Code to Ubuntu</a:t>
          </a:r>
          <a:endParaRPr lang="nb-NO"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Install and explore Ansible</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Explore Python automation</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Install and explore YANG Suite</a:t>
          </a:r>
          <a:endParaRPr lang="nb-NO"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Explore Postman</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Install and explore Grafana</a:t>
          </a:r>
          <a:endParaRPr lang="nb-NO" sz="1400" kern="1200" dirty="0"/>
        </a:p>
      </dsp:txBody>
      <dsp:txXfrm>
        <a:off x="3894730" y="1580151"/>
        <a:ext cx="3413359" cy="2503439"/>
      </dsp:txXfrm>
    </dsp:sp>
    <dsp:sp modelId="{EBF2AC56-6931-4259-8008-6B6FED0C999B}">
      <dsp:nvSpPr>
        <dsp:cNvPr id="0" name=""/>
        <dsp:cNvSpPr/>
      </dsp:nvSpPr>
      <dsp:spPr>
        <a:xfrm>
          <a:off x="7789461"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Day 2</a:t>
          </a:r>
          <a:endParaRPr lang="en-US" sz="5700" kern="1200">
            <a:solidFill>
              <a:schemeClr val="tx1"/>
            </a:solidFill>
          </a:endParaRPr>
        </a:p>
      </dsp:txBody>
      <dsp:txXfrm>
        <a:off x="7789461" y="214808"/>
        <a:ext cx="3413359" cy="1365343"/>
      </dsp:txXfrm>
    </dsp:sp>
    <dsp:sp modelId="{58C412B4-D560-4343-BC42-1CCCC6E64B50}">
      <dsp:nvSpPr>
        <dsp:cNvPr id="0" name=""/>
        <dsp:cNvSpPr/>
      </dsp:nvSpPr>
      <dsp:spPr>
        <a:xfrm>
          <a:off x="7789461"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nb-NO" sz="1400" b="0" i="0" kern="1200"/>
            <a:t>In-</a:t>
          </a:r>
          <a:r>
            <a:rPr lang="nb-NO" sz="1400" b="0" i="0" kern="1200" err="1"/>
            <a:t>depth</a:t>
          </a:r>
          <a:r>
            <a:rPr lang="nb-NO" sz="1400" b="0" i="0" kern="1200"/>
            <a:t> </a:t>
          </a:r>
          <a:r>
            <a:rPr lang="nb-NO" sz="1400" b="0" i="0" kern="1200" err="1"/>
            <a:t>explore</a:t>
          </a:r>
          <a:r>
            <a:rPr lang="nb-NO" sz="1400" b="0" i="0" kern="1200"/>
            <a:t> a </a:t>
          </a:r>
          <a:r>
            <a:rPr lang="nb-NO" sz="1400" b="0" i="0" kern="1200" err="1"/>
            <a:t>topic</a:t>
          </a:r>
          <a:r>
            <a:rPr lang="nb-NO" sz="1400" b="0" i="0" kern="1200"/>
            <a:t> </a:t>
          </a:r>
          <a:r>
            <a:rPr lang="nb-NO" sz="1400" b="0" i="0" kern="1200" err="1"/>
            <a:t>of</a:t>
          </a:r>
          <a:r>
            <a:rPr lang="nb-NO" sz="1400" b="0" i="0" kern="1200"/>
            <a:t> </a:t>
          </a:r>
          <a:r>
            <a:rPr lang="nb-NO" sz="1400" b="0" i="0" kern="1200" err="1"/>
            <a:t>choice</a:t>
          </a:r>
          <a:endParaRPr lang="en-US" sz="1400" kern="1200"/>
        </a:p>
        <a:p>
          <a:pPr marL="228600" lvl="2" indent="-114300" algn="l" defTabSz="622300">
            <a:lnSpc>
              <a:spcPct val="90000"/>
            </a:lnSpc>
            <a:spcBef>
              <a:spcPct val="0"/>
            </a:spcBef>
            <a:spcAft>
              <a:spcPct val="15000"/>
            </a:spcAft>
            <a:buChar char="•"/>
          </a:pPr>
          <a:r>
            <a:rPr lang="en-US" sz="1400" kern="1200"/>
            <a:t>Grafana / TIG-stack</a:t>
          </a:r>
        </a:p>
        <a:p>
          <a:pPr marL="228600" lvl="2" indent="-114300" algn="l" defTabSz="622300">
            <a:lnSpc>
              <a:spcPct val="90000"/>
            </a:lnSpc>
            <a:spcBef>
              <a:spcPct val="0"/>
            </a:spcBef>
            <a:spcAft>
              <a:spcPct val="15000"/>
            </a:spcAft>
            <a:buChar char="•"/>
          </a:pPr>
          <a:r>
            <a:rPr lang="en-US" sz="1400" kern="1200"/>
            <a:t>Grafana Cloud</a:t>
          </a:r>
        </a:p>
        <a:p>
          <a:pPr marL="228600" lvl="2" indent="-114300" algn="l" defTabSz="622300">
            <a:lnSpc>
              <a:spcPct val="90000"/>
            </a:lnSpc>
            <a:spcBef>
              <a:spcPct val="0"/>
            </a:spcBef>
            <a:spcAft>
              <a:spcPct val="15000"/>
            </a:spcAft>
            <a:buChar char="•"/>
          </a:pPr>
          <a:r>
            <a:rPr lang="en-US" sz="1400" kern="1200"/>
            <a:t>Ansible</a:t>
          </a:r>
        </a:p>
        <a:p>
          <a:pPr marL="228600" lvl="2" indent="-114300" algn="l" defTabSz="622300">
            <a:lnSpc>
              <a:spcPct val="90000"/>
            </a:lnSpc>
            <a:spcBef>
              <a:spcPct val="0"/>
            </a:spcBef>
            <a:spcAft>
              <a:spcPct val="15000"/>
            </a:spcAft>
            <a:buChar char="•"/>
          </a:pPr>
          <a:r>
            <a:rPr lang="en-US" sz="1400" kern="1200"/>
            <a:t>Python</a:t>
          </a:r>
        </a:p>
        <a:p>
          <a:pPr marL="228600" lvl="2" indent="-114300" algn="l" defTabSz="622300">
            <a:lnSpc>
              <a:spcPct val="90000"/>
            </a:lnSpc>
            <a:spcBef>
              <a:spcPct val="0"/>
            </a:spcBef>
            <a:spcAft>
              <a:spcPct val="15000"/>
            </a:spcAft>
            <a:buChar char="•"/>
          </a:pPr>
          <a:r>
            <a:rPr lang="en-US" sz="1400" kern="1200" dirty="0"/>
            <a:t>Other vendors (MIST/Meraki/Aruba)</a:t>
          </a:r>
        </a:p>
      </dsp:txBody>
      <dsp:txXfrm>
        <a:off x="7789461" y="1580151"/>
        <a:ext cx="3413359" cy="25034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cNvSpPr>
            <a:spLocks noGrp="1"/>
          </p:cNvSpPr>
          <p:nvPr>
            <p:ph type="ftr" sz="quarter" idx="2"/>
          </p:nvPr>
        </p:nvSpPr>
        <p:spPr bwMode="gray">
          <a:xfrm>
            <a:off x="0" y="8604000"/>
            <a:ext cx="5040000" cy="540000"/>
          </a:xfrm>
          <a:prstGeom prst="rect">
            <a:avLst/>
          </a:prstGeom>
        </p:spPr>
        <p:txBody>
          <a:bodyPr vert="horz" lIns="360000" tIns="0" rIns="0" bIns="180000" rtlCol="0" anchor="b"/>
          <a:lstStyle>
            <a:lvl1pPr algn="l">
              <a:defRPr sz="1200"/>
            </a:lvl1pPr>
          </a:lstStyle>
          <a:p>
            <a:r>
              <a:rPr lang="en-US"/>
              <a:t>Presentation Title</a:t>
            </a:r>
          </a:p>
        </p:txBody>
      </p:sp>
      <p:sp>
        <p:nvSpPr>
          <p:cNvPr id="5" name="Slide Number"/>
          <p:cNvSpPr>
            <a:spLocks noGrp="1"/>
          </p:cNvSpPr>
          <p:nvPr>
            <p:ph type="sldNum" sz="quarter" idx="3"/>
          </p:nvPr>
        </p:nvSpPr>
        <p:spPr bwMode="gray">
          <a:xfrm>
            <a:off x="5418000" y="8604000"/>
            <a:ext cx="1440000" cy="540000"/>
          </a:xfrm>
          <a:prstGeom prst="rect">
            <a:avLst/>
          </a:prstGeom>
        </p:spPr>
        <p:txBody>
          <a:bodyPr vert="horz" lIns="0" tIns="0" rIns="360000" bIns="180000" rtlCol="0" anchor="b"/>
          <a:lstStyle>
            <a:lvl1pPr algn="r">
              <a:defRPr sz="1200"/>
            </a:lvl1pPr>
          </a:lstStyle>
          <a:p>
            <a:fld id="{CD9C266D-9BF6-45DD-93F4-23D3D4380AFF}" type="slidenum">
              <a:rPr lang="en-US" smtClean="0"/>
              <a:t>‹#›</a:t>
            </a:fld>
            <a:endParaRPr lang="en-US"/>
          </a:p>
        </p:txBody>
      </p:sp>
    </p:spTree>
    <p:extLst>
      <p:ext uri="{BB962C8B-B14F-4D97-AF65-F5344CB8AC3E}">
        <p14:creationId xmlns:p14="http://schemas.microsoft.com/office/powerpoint/2010/main" val="156793992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Picture"/>
          <p:cNvSpPr>
            <a:spLocks noGrp="1" noRot="1" noChangeAspect="1"/>
          </p:cNvSpPr>
          <p:nvPr>
            <p:ph type="sldImg" idx="2"/>
          </p:nvPr>
        </p:nvSpPr>
        <p:spPr bwMode="gray">
          <a:xfrm>
            <a:off x="360000" y="432000"/>
            <a:ext cx="6138000" cy="3454424"/>
          </a:xfrm>
          <a:prstGeom prst="rect">
            <a:avLst/>
          </a:prstGeom>
          <a:noFill/>
          <a:ln w="12700">
            <a:solidFill>
              <a:prstClr val="black"/>
            </a:solidFill>
            <a:miter lim="800000"/>
          </a:ln>
        </p:spPr>
        <p:txBody>
          <a:bodyPr vert="horz" lIns="0" tIns="0" rIns="0" bIns="0" rtlCol="0" anchor="ctr"/>
          <a:lstStyle/>
          <a:p>
            <a:endParaRPr lang="en-US" noProof="0"/>
          </a:p>
        </p:txBody>
      </p:sp>
      <p:sp>
        <p:nvSpPr>
          <p:cNvPr id="5" name="Note"/>
          <p:cNvSpPr>
            <a:spLocks noGrp="1"/>
          </p:cNvSpPr>
          <p:nvPr>
            <p:ph type="body" sz="quarter" idx="3"/>
          </p:nvPr>
        </p:nvSpPr>
        <p:spPr bwMode="gray">
          <a:xfrm>
            <a:off x="359999" y="4248000"/>
            <a:ext cx="6138000" cy="4068000"/>
          </a:xfrm>
          <a:prstGeom prst="rect">
            <a:avLst/>
          </a:prstGeom>
        </p:spPr>
        <p:txBody>
          <a:bodyPr vert="horz" lIns="0" tIns="0" rIns="0" bIns="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cNvSpPr>
            <a:spLocks noGrp="1"/>
          </p:cNvSpPr>
          <p:nvPr>
            <p:ph type="ftr" sz="quarter" idx="4"/>
          </p:nvPr>
        </p:nvSpPr>
        <p:spPr bwMode="gray">
          <a:xfrm>
            <a:off x="0" y="8604000"/>
            <a:ext cx="5040000" cy="540000"/>
          </a:xfrm>
          <a:prstGeom prst="rect">
            <a:avLst/>
          </a:prstGeom>
        </p:spPr>
        <p:txBody>
          <a:bodyPr vert="horz" lIns="360000" tIns="0" rIns="0" bIns="180000" rtlCol="0" anchor="b"/>
          <a:lstStyle>
            <a:lvl1pPr algn="l">
              <a:defRPr sz="1100">
                <a:latin typeface="Verdana" panose="020B0604030504040204" pitchFamily="34" charset="0"/>
                <a:ea typeface="Verdana" panose="020B0604030504040204" pitchFamily="34" charset="0"/>
                <a:sym typeface="Verdana" panose="020B0604030504040204" pitchFamily="34" charset="0"/>
              </a:defRPr>
            </a:lvl1pPr>
          </a:lstStyle>
          <a:p>
            <a:r>
              <a:rPr lang="en-US"/>
              <a:t>Presentation Title</a:t>
            </a:r>
          </a:p>
        </p:txBody>
      </p:sp>
      <p:sp>
        <p:nvSpPr>
          <p:cNvPr id="7" name="Slider number"/>
          <p:cNvSpPr>
            <a:spLocks noGrp="1"/>
          </p:cNvSpPr>
          <p:nvPr>
            <p:ph type="sldNum" sz="quarter" idx="5"/>
          </p:nvPr>
        </p:nvSpPr>
        <p:spPr bwMode="gray">
          <a:xfrm>
            <a:off x="5418000" y="8604000"/>
            <a:ext cx="1440000" cy="540000"/>
          </a:xfrm>
          <a:prstGeom prst="rect">
            <a:avLst/>
          </a:prstGeom>
        </p:spPr>
        <p:txBody>
          <a:bodyPr vert="horz" lIns="0" tIns="0" rIns="360000" bIns="180000" rtlCol="0" anchor="b"/>
          <a:lstStyle>
            <a:lvl1pPr algn="r">
              <a:defRPr sz="1100">
                <a:latin typeface="Verdana" panose="020B0604030504040204" pitchFamily="34" charset="0"/>
                <a:ea typeface="Verdana" panose="020B0604030504040204" pitchFamily="34" charset="0"/>
                <a:sym typeface="Verdana" panose="020B0604030504040204" pitchFamily="34" charset="0"/>
              </a:defRPr>
            </a:lvl1pPr>
          </a:lstStyle>
          <a:p>
            <a:fld id="{92DA5471-CC57-402A-9527-36A1D012F698}" type="slidenum">
              <a:rPr lang="en-US" smtClean="0"/>
              <a:pPr/>
              <a:t>‹#›</a:t>
            </a:fld>
            <a:endParaRPr lang="en-US"/>
          </a:p>
        </p:txBody>
      </p:sp>
    </p:spTree>
    <p:extLst>
      <p:ext uri="{BB962C8B-B14F-4D97-AF65-F5344CB8AC3E}">
        <p14:creationId xmlns:p14="http://schemas.microsoft.com/office/powerpoint/2010/main" val="128653505"/>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36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72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08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44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431800"/>
            <a:ext cx="6137275" cy="3454400"/>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1</a:t>
            </a:fld>
            <a:endParaRPr lang="en-US" sz="1050"/>
          </a:p>
        </p:txBody>
      </p:sp>
    </p:spTree>
    <p:extLst>
      <p:ext uri="{BB962C8B-B14F-4D97-AF65-F5344CB8AC3E}">
        <p14:creationId xmlns:p14="http://schemas.microsoft.com/office/powerpoint/2010/main" val="3674407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787687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650657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19605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848261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215841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78170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127300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153066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457001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92123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431800"/>
            <a:ext cx="6137275" cy="3454400"/>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2</a:t>
            </a:fld>
            <a:endParaRPr lang="en-US" sz="1050"/>
          </a:p>
        </p:txBody>
      </p:sp>
    </p:spTree>
    <p:extLst>
      <p:ext uri="{BB962C8B-B14F-4D97-AF65-F5344CB8AC3E}">
        <p14:creationId xmlns:p14="http://schemas.microsoft.com/office/powerpoint/2010/main" val="1029834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BC83D-5F42-3643-3F60-9BAD3A878B07}"/>
            </a:ext>
          </a:extLst>
        </p:cNvPr>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00A8D1BD-C227-938B-3476-2055EB2ED9FB}"/>
              </a:ext>
            </a:extLst>
          </p:cNvPr>
          <p:cNvSpPr>
            <a:spLocks noGrp="1" noRot="1" noChangeAspect="1"/>
          </p:cNvSpPr>
          <p:nvPr>
            <p:ph type="sldImg"/>
          </p:nvPr>
        </p:nvSpPr>
        <p:spPr>
          <a:xfrm>
            <a:off x="381000" y="685800"/>
            <a:ext cx="6096000" cy="3429000"/>
          </a:xfrm>
        </p:spPr>
      </p:sp>
      <p:sp>
        <p:nvSpPr>
          <p:cNvPr id="3" name="Plassholder for notater 2">
            <a:extLst>
              <a:ext uri="{FF2B5EF4-FFF2-40B4-BE49-F238E27FC236}">
                <a16:creationId xmlns:a16="http://schemas.microsoft.com/office/drawing/2014/main" id="{EC98A135-2C14-A603-0656-367F6738192A}"/>
              </a:ext>
            </a:extLst>
          </p:cNvPr>
          <p:cNvSpPr>
            <a:spLocks noGrp="1"/>
          </p:cNvSpPr>
          <p:nvPr>
            <p:ph type="body" idx="1"/>
          </p:nvPr>
        </p:nvSpPr>
        <p:spPr/>
        <p:txBody>
          <a:bodyPr/>
          <a:lstStyle/>
          <a:p>
            <a:endParaRPr lang="nb-NO"/>
          </a:p>
        </p:txBody>
      </p:sp>
    </p:spTree>
    <p:extLst>
      <p:ext uri="{BB962C8B-B14F-4D97-AF65-F5344CB8AC3E}">
        <p14:creationId xmlns:p14="http://schemas.microsoft.com/office/powerpoint/2010/main" val="2163347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BC83D-5F42-3643-3F60-9BAD3A878B07}"/>
            </a:ext>
          </a:extLst>
        </p:cNvPr>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00A8D1BD-C227-938B-3476-2055EB2ED9FB}"/>
              </a:ext>
            </a:extLst>
          </p:cNvPr>
          <p:cNvSpPr>
            <a:spLocks noGrp="1" noRot="1" noChangeAspect="1"/>
          </p:cNvSpPr>
          <p:nvPr>
            <p:ph type="sldImg"/>
          </p:nvPr>
        </p:nvSpPr>
        <p:spPr>
          <a:xfrm>
            <a:off x="381000" y="685800"/>
            <a:ext cx="6096000" cy="3429000"/>
          </a:xfrm>
        </p:spPr>
      </p:sp>
      <p:sp>
        <p:nvSpPr>
          <p:cNvPr id="3" name="Plassholder for notater 2">
            <a:extLst>
              <a:ext uri="{FF2B5EF4-FFF2-40B4-BE49-F238E27FC236}">
                <a16:creationId xmlns:a16="http://schemas.microsoft.com/office/drawing/2014/main" id="{EC98A135-2C14-A603-0656-367F6738192A}"/>
              </a:ext>
            </a:extLst>
          </p:cNvPr>
          <p:cNvSpPr>
            <a:spLocks noGrp="1"/>
          </p:cNvSpPr>
          <p:nvPr>
            <p:ph type="body" idx="1"/>
          </p:nvPr>
        </p:nvSpPr>
        <p:spPr/>
        <p:txBody>
          <a:bodyPr/>
          <a:lstStyle/>
          <a:p>
            <a:endParaRPr lang="nb-NO"/>
          </a:p>
        </p:txBody>
      </p:sp>
    </p:spTree>
    <p:extLst>
      <p:ext uri="{BB962C8B-B14F-4D97-AF65-F5344CB8AC3E}">
        <p14:creationId xmlns:p14="http://schemas.microsoft.com/office/powerpoint/2010/main" val="1086042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BC83D-5F42-3643-3F60-9BAD3A878B07}"/>
            </a:ext>
          </a:extLst>
        </p:cNvPr>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00A8D1BD-C227-938B-3476-2055EB2ED9FB}"/>
              </a:ext>
            </a:extLst>
          </p:cNvPr>
          <p:cNvSpPr>
            <a:spLocks noGrp="1" noRot="1" noChangeAspect="1"/>
          </p:cNvSpPr>
          <p:nvPr>
            <p:ph type="sldImg"/>
          </p:nvPr>
        </p:nvSpPr>
        <p:spPr>
          <a:xfrm>
            <a:off x="381000" y="685800"/>
            <a:ext cx="6096000" cy="3429000"/>
          </a:xfrm>
        </p:spPr>
      </p:sp>
      <p:sp>
        <p:nvSpPr>
          <p:cNvPr id="3" name="Plassholder for notater 2">
            <a:extLst>
              <a:ext uri="{FF2B5EF4-FFF2-40B4-BE49-F238E27FC236}">
                <a16:creationId xmlns:a16="http://schemas.microsoft.com/office/drawing/2014/main" id="{EC98A135-2C14-A603-0656-367F6738192A}"/>
              </a:ext>
            </a:extLst>
          </p:cNvPr>
          <p:cNvSpPr>
            <a:spLocks noGrp="1"/>
          </p:cNvSpPr>
          <p:nvPr>
            <p:ph type="body" idx="1"/>
          </p:nvPr>
        </p:nvSpPr>
        <p:spPr/>
        <p:txBody>
          <a:bodyPr/>
          <a:lstStyle/>
          <a:p>
            <a:endParaRPr lang="nb-NO"/>
          </a:p>
        </p:txBody>
      </p:sp>
    </p:spTree>
    <p:extLst>
      <p:ext uri="{BB962C8B-B14F-4D97-AF65-F5344CB8AC3E}">
        <p14:creationId xmlns:p14="http://schemas.microsoft.com/office/powerpoint/2010/main" val="2894487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570551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429966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879290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844886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19754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196F6-7615-389C-74C0-8F33CC3FFD39}"/>
            </a:ext>
          </a:extLst>
        </p:cNvPr>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9B5954F2-F971-96C6-4333-5EC320CADEE9}"/>
              </a:ext>
            </a:extLst>
          </p:cNvPr>
          <p:cNvSpPr>
            <a:spLocks noGrp="1" noRot="1" noChangeAspect="1"/>
          </p:cNvSpPr>
          <p:nvPr>
            <p:ph type="sldImg"/>
          </p:nvPr>
        </p:nvSpPr>
        <p:spPr>
          <a:xfrm>
            <a:off x="381000" y="685800"/>
            <a:ext cx="6096000" cy="3429000"/>
          </a:xfrm>
        </p:spPr>
      </p:sp>
      <p:sp>
        <p:nvSpPr>
          <p:cNvPr id="3" name="Plassholder for notater 2">
            <a:extLst>
              <a:ext uri="{FF2B5EF4-FFF2-40B4-BE49-F238E27FC236}">
                <a16:creationId xmlns:a16="http://schemas.microsoft.com/office/drawing/2014/main" id="{EB0449B2-E838-FD01-87B0-998D1C50E97F}"/>
              </a:ext>
            </a:extLst>
          </p:cNvPr>
          <p:cNvSpPr>
            <a:spLocks noGrp="1"/>
          </p:cNvSpPr>
          <p:nvPr>
            <p:ph type="body" idx="1"/>
          </p:nvPr>
        </p:nvSpPr>
        <p:spPr/>
        <p:txBody>
          <a:bodyPr/>
          <a:lstStyle/>
          <a:p>
            <a:endParaRPr lang="nb-NO"/>
          </a:p>
        </p:txBody>
      </p:sp>
    </p:spTree>
    <p:extLst>
      <p:ext uri="{BB962C8B-B14F-4D97-AF65-F5344CB8AC3E}">
        <p14:creationId xmlns:p14="http://schemas.microsoft.com/office/powerpoint/2010/main" val="3554435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325874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431800"/>
            <a:ext cx="6137275" cy="3454400"/>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3</a:t>
            </a:fld>
            <a:endParaRPr lang="en-US" sz="1050"/>
          </a:p>
        </p:txBody>
      </p:sp>
    </p:spTree>
    <p:extLst>
      <p:ext uri="{BB962C8B-B14F-4D97-AF65-F5344CB8AC3E}">
        <p14:creationId xmlns:p14="http://schemas.microsoft.com/office/powerpoint/2010/main" val="1570828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3250696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357518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59252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6013348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9498807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707685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6736275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7717680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2220979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18631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1080749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105287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8352704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0357988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1672087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2678179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40114841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4124543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844982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5789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79988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309525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633141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78170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F72F380-1D87-4371-B3E1-7735EB6A6BFB}"/>
              </a:ext>
            </a:extLst>
          </p:cNvPr>
          <p:cNvGraphicFramePr>
            <a:graphicFrameLocks noChangeAspect="1"/>
          </p:cNvGraphicFramePr>
          <p:nvPr userDrawn="1">
            <p:custDataLst>
              <p:tags r:id="rId1"/>
            </p:custDataLst>
            <p:extLst>
              <p:ext uri="{D42A27DB-BD31-4B8C-83A1-F6EECF244321}">
                <p14:modId xmlns:p14="http://schemas.microsoft.com/office/powerpoint/2010/main" val="782493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EF72F380-1D87-4371-B3E1-7735EB6A6BF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A852A93-52FF-4192-B9B3-620200F0B21E}"/>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a:t>
            </a:r>
            <a:br>
              <a:rPr lang="en-GB" noProof="0"/>
            </a:br>
            <a:r>
              <a:rPr lang="en-GB" noProof="0"/>
              <a:t>Master title style</a:t>
            </a:r>
          </a:p>
        </p:txBody>
      </p:sp>
      <p:sp>
        <p:nvSpPr>
          <p:cNvPr id="3" name="Subtitle"/>
          <p:cNvSpPr>
            <a:spLocks noGrp="1"/>
          </p:cNvSpPr>
          <p:nvPr>
            <p:ph type="subTitle" idx="1" hasCustomPrompt="1"/>
          </p:nvPr>
        </p:nvSpPr>
        <p:spPr bwMode="gray">
          <a:xfrm>
            <a:off x="540000" y="3744000"/>
            <a:ext cx="11109600" cy="2059200"/>
          </a:xfrm>
        </p:spPr>
        <p:txBody>
          <a:bodyPr tIns="360000"/>
          <a:lstStyle>
            <a:lvl1pPr marL="0" indent="0" algn="ctr">
              <a:buNone/>
              <a:defRPr sz="1600">
                <a:solidFill>
                  <a:schemeClr val="tx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15" name="Date"/>
          <p:cNvSpPr>
            <a:spLocks noGrp="1"/>
          </p:cNvSpPr>
          <p:nvPr>
            <p:ph type="dt" sz="half" idx="10"/>
          </p:nvPr>
        </p:nvSpPr>
        <p:spPr bwMode="gray">
          <a:xfrm>
            <a:off x="1967400" y="6247800"/>
            <a:ext cx="144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1103DB3B-275A-4D22-A8EF-C53D77B651B5}" type="datetime1">
              <a:rPr lang="en-GB" smtClean="0"/>
              <a:t>12/09/2024</a:t>
            </a:fld>
            <a:endParaRPr lang="en-GB"/>
          </a:p>
        </p:txBody>
      </p:sp>
      <p:sp>
        <p:nvSpPr>
          <p:cNvPr id="16" name="Footer"/>
          <p:cNvSpPr>
            <a:spLocks noGrp="1"/>
          </p:cNvSpPr>
          <p:nvPr>
            <p:ph type="ftr" sz="quarter" idx="11"/>
          </p:nvPr>
        </p:nvSpPr>
        <p:spPr bwMode="gray">
          <a:xfrm>
            <a:off x="3934800" y="6247800"/>
            <a:ext cx="432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47800"/>
            <a:ext cx="90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70AE5308-1FB7-42A8-BB2A-92BA9F3B5B49}"/>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9" name="Picture 8">
            <a:extLst>
              <a:ext uri="{FF2B5EF4-FFF2-40B4-BE49-F238E27FC236}">
                <a16:creationId xmlns:a16="http://schemas.microsoft.com/office/drawing/2014/main" id="{4D99D5B8-D19C-45BC-93F2-4FE0C7C878C9}"/>
              </a:ext>
            </a:extLst>
          </p:cNvPr>
          <p:cNvPicPr>
            <a:picLocks noChangeAspect="1"/>
          </p:cNvPicPr>
          <p:nvPr userDrawn="1"/>
        </p:nvPicPr>
        <p:blipFill>
          <a:blip r:embed="rId7"/>
          <a:stretch>
            <a:fillRect/>
          </a:stretch>
        </p:blipFill>
        <p:spPr>
          <a:xfrm>
            <a:off x="11035224" y="6364955"/>
            <a:ext cx="792549" cy="213378"/>
          </a:xfrm>
          <a:prstGeom prst="rect">
            <a:avLst/>
          </a:prstGeom>
        </p:spPr>
      </p:pic>
    </p:spTree>
    <p:extLst>
      <p:ext uri="{BB962C8B-B14F-4D97-AF65-F5344CB8AC3E}">
        <p14:creationId xmlns:p14="http://schemas.microsoft.com/office/powerpoint/2010/main" val="409875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4BB6AF-B8BE-430E-9515-7E781F6C33D4}"/>
              </a:ext>
            </a:extLst>
          </p:cNvPr>
          <p:cNvGraphicFramePr>
            <a:graphicFrameLocks noChangeAspect="1"/>
          </p:cNvGraphicFramePr>
          <p:nvPr userDrawn="1">
            <p:custDataLst>
              <p:tags r:id="rId1"/>
            </p:custDataLst>
            <p:extLst>
              <p:ext uri="{D42A27DB-BD31-4B8C-83A1-F6EECF244321}">
                <p14:modId xmlns:p14="http://schemas.microsoft.com/office/powerpoint/2010/main" val="33625224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DD4BB6AF-B8BE-430E-9515-7E781F6C33D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015626A-AC59-44B0-8979-397F8C3E4E8F}"/>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2" name="Rechteck 11"/>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3997212"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a:t>
            </a:r>
          </a:p>
        </p:txBody>
      </p:sp>
      <p:sp>
        <p:nvSpPr>
          <p:cNvPr id="3" name="Content"/>
          <p:cNvSpPr>
            <a:spLocks noGrp="1"/>
          </p:cNvSpPr>
          <p:nvPr>
            <p:ph sz="half" idx="1" hasCustomPrompt="1"/>
          </p:nvPr>
        </p:nvSpPr>
        <p:spPr bwMode="gray">
          <a:xfrm>
            <a:off x="539998" y="1512000"/>
            <a:ext cx="3997213" cy="4298400"/>
          </a:xfrm>
        </p:spPr>
        <p:txBody>
          <a:bodyPr vert="horz" lIns="0" tIns="180000" rIns="0" bIns="180000" rtlCol="0">
            <a:noAutofit/>
          </a:bodyPr>
          <a:lstStyle>
            <a:lvl1pPr>
              <a:defRPr lang="en-US" sz="1800" dirty="0" smtClean="0">
                <a:latin typeface="Verdana" panose="020B0604030504040204" pitchFamily="34" charset="0"/>
                <a:ea typeface="Verdana" panose="020B0604030504040204" pitchFamily="34" charset="0"/>
                <a:sym typeface="Verdana" panose="020B0604030504040204" pitchFamily="34" charset="0"/>
              </a:defRPr>
            </a:lvl1pPr>
            <a:lvl2pPr>
              <a:defRPr lang="en-US" sz="1600" dirty="0" smtClean="0">
                <a:latin typeface="Verdana" panose="020B0604030504040204" pitchFamily="34" charset="0"/>
                <a:ea typeface="Verdana" panose="020B0604030504040204" pitchFamily="34" charset="0"/>
                <a:sym typeface="Verdana" panose="020B0604030504040204" pitchFamily="34" charset="0"/>
              </a:defRPr>
            </a:lvl2pPr>
            <a:lvl3pPr>
              <a:defRPr lang="en-US" sz="1400" dirty="0" smtClean="0">
                <a:latin typeface="Verdana" panose="020B0604030504040204" pitchFamily="34" charset="0"/>
                <a:ea typeface="Verdana" panose="020B0604030504040204" pitchFamily="34" charset="0"/>
                <a:sym typeface="Verdana" panose="020B0604030504040204" pitchFamily="34" charset="0"/>
              </a:defRPr>
            </a:lvl3pPr>
            <a:lvl4pPr>
              <a:defRPr lang="en-US" sz="1200" dirty="0" smtClean="0">
                <a:latin typeface="Verdana" panose="020B0604030504040204" pitchFamily="34" charset="0"/>
                <a:ea typeface="Verdana" panose="020B0604030504040204" pitchFamily="34" charset="0"/>
                <a:sym typeface="Verdana" panose="020B0604030504040204" pitchFamily="34" charset="0"/>
              </a:defRPr>
            </a:lvl4pPr>
            <a:lvl5pPr>
              <a:defRPr lang="en-US" sz="1200" dirty="0">
                <a:latin typeface="Verdana" panose="020B0604030504040204" pitchFamily="34" charset="0"/>
                <a:ea typeface="Verdana" panose="020B0604030504040204" pitchFamily="34" charset="0"/>
                <a:sym typeface="Verdana" panose="020B060403050404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Picture"/>
          <p:cNvSpPr>
            <a:spLocks noGrp="1"/>
          </p:cNvSpPr>
          <p:nvPr>
            <p:ph type="pic" sz="quarter" idx="14" hasCustomPrompt="1"/>
          </p:nvPr>
        </p:nvSpPr>
        <p:spPr bwMode="gray">
          <a:xfrm>
            <a:off x="4910441" y="475200"/>
            <a:ext cx="6984000"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4"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D9327C4F-86E4-4733-9A17-BDACD8A116F1}" type="datetime1">
              <a:rPr lang="en-GB" smtClean="0"/>
              <a:t>12/09/2024</a:t>
            </a:fld>
            <a:endParaRPr lang="en-GB"/>
          </a:p>
        </p:txBody>
      </p:sp>
      <p:sp>
        <p:nvSpPr>
          <p:cNvPr id="15"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6"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3" name="Picture 12">
            <a:extLst>
              <a:ext uri="{FF2B5EF4-FFF2-40B4-BE49-F238E27FC236}">
                <a16:creationId xmlns:a16="http://schemas.microsoft.com/office/drawing/2014/main" id="{B0DE959C-D00E-4B6F-86D2-29ED989427C9}"/>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274674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FD41AB-8B43-4B6B-9CD3-57AFCB946FCA}"/>
              </a:ext>
            </a:extLst>
          </p:cNvPr>
          <p:cNvGraphicFramePr>
            <a:graphicFrameLocks noChangeAspect="1"/>
          </p:cNvGraphicFramePr>
          <p:nvPr userDrawn="1">
            <p:custDataLst>
              <p:tags r:id="rId1"/>
            </p:custDataLst>
            <p:extLst>
              <p:ext uri="{D42A27DB-BD31-4B8C-83A1-F6EECF244321}">
                <p14:modId xmlns:p14="http://schemas.microsoft.com/office/powerpoint/2010/main" val="232726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60FD41AB-8B43-4B6B-9CD3-57AFCB946F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859D3DC-8E47-4D21-9467-73FE4A51CF8B}"/>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6" name="Rechteck 15"/>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0" name="Picture"/>
          <p:cNvSpPr>
            <a:spLocks noGrp="1"/>
          </p:cNvSpPr>
          <p:nvPr>
            <p:ph type="pic" sz="quarter" idx="17" hasCustomPrompt="1"/>
          </p:nvPr>
        </p:nvSpPr>
        <p:spPr bwMode="gray">
          <a:xfrm>
            <a:off x="6289241" y="475200"/>
            <a:ext cx="5605200" cy="5353200"/>
          </a:xfrm>
          <a:solidFill>
            <a:schemeClr val="bg1">
              <a:lumMod val="85000"/>
            </a:schemeClr>
          </a:solidFill>
        </p:spPr>
        <p:txBody>
          <a:bodyPr lIns="144000" tIns="144000" rIns="144000" bIns="144000"/>
          <a:lstStyle>
            <a:lvl1pPr marL="0" indent="0">
              <a:buNone/>
              <a:defRPr sz="18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2" name="Title"/>
          <p:cNvSpPr>
            <a:spLocks noGrp="1"/>
          </p:cNvSpPr>
          <p:nvPr>
            <p:ph type="title" hasCustomPrompt="1"/>
          </p:nvPr>
        </p:nvSpPr>
        <p:spPr bwMode="gray">
          <a:xfrm>
            <a:off x="539999" y="432000"/>
            <a:ext cx="536276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3" name="Content"/>
          <p:cNvSpPr>
            <a:spLocks noGrp="1"/>
          </p:cNvSpPr>
          <p:nvPr>
            <p:ph sz="half" idx="1" hasCustomPrompt="1"/>
          </p:nvPr>
        </p:nvSpPr>
        <p:spPr bwMode="gray">
          <a:xfrm>
            <a:off x="540000" y="1512000"/>
            <a:ext cx="5362759" cy="4298400"/>
          </a:xfrm>
        </p:spPr>
        <p:txBody>
          <a:bodyPr tIns="180000" bIns="180000"/>
          <a:lstStyle>
            <a:lvl1pPr>
              <a:defRPr sz="2000">
                <a:latin typeface="Verdana" panose="020B0604030504040204" pitchFamily="34" charset="0"/>
                <a:ea typeface="Verdana" panose="020B0604030504040204" pitchFamily="34" charset="0"/>
                <a:sym typeface="Verdana" panose="020B0604030504040204" pitchFamily="34" charset="0"/>
              </a:defRPr>
            </a:lvl1pPr>
            <a:lvl2pPr>
              <a:defRPr sz="1800">
                <a:latin typeface="Verdana" panose="020B0604030504040204" pitchFamily="34" charset="0"/>
                <a:ea typeface="Verdana" panose="020B0604030504040204" pitchFamily="34" charset="0"/>
                <a:sym typeface="Verdana" panose="020B0604030504040204" pitchFamily="34" charset="0"/>
              </a:defRPr>
            </a:lvl2pPr>
            <a:lvl3pPr>
              <a:defRPr sz="1600">
                <a:latin typeface="Verdana" panose="020B0604030504040204" pitchFamily="34" charset="0"/>
                <a:ea typeface="Verdana" panose="020B0604030504040204" pitchFamily="34" charset="0"/>
                <a:sym typeface="Verdana" panose="020B0604030504040204" pitchFamily="34" charset="0"/>
              </a:defRPr>
            </a:lvl3pPr>
            <a:lvl4pPr>
              <a:defRPr sz="1400">
                <a:latin typeface="Verdana" panose="020B0604030504040204" pitchFamily="34" charset="0"/>
                <a:ea typeface="Verdana" panose="020B0604030504040204" pitchFamily="34" charset="0"/>
                <a:sym typeface="Verdana" panose="020B0604030504040204" pitchFamily="34" charset="0"/>
              </a:defRPr>
            </a:lvl4pPr>
            <a:lvl5pPr>
              <a:defRPr sz="1400">
                <a:latin typeface="Verdana" panose="020B0604030504040204" pitchFamily="34" charset="0"/>
                <a:ea typeface="Verdana" panose="020B0604030504040204" pitchFamily="34" charset="0"/>
                <a:sym typeface="Verdana" panose="020B0604030504040204" pitchFamily="34" charset="0"/>
              </a:defRPr>
            </a:lvl5pPr>
            <a:lvl6pPr>
              <a:defRPr sz="1800"/>
            </a:lvl6pPr>
            <a:lvl7pPr>
              <a:defRPr sz="1800"/>
            </a:lvl7pPr>
            <a:lvl8pPr>
              <a:defRPr sz="1800"/>
            </a:lvl8pPr>
            <a:lvl9pPr>
              <a:defRPr sz="1800"/>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EE4E413E-645C-4270-9438-20C1BD7AF0DD}" type="datetime1">
              <a:rPr lang="en-GB" smtClean="0"/>
              <a:t>12/09/2024</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Tree>
    <p:extLst>
      <p:ext uri="{BB962C8B-B14F-4D97-AF65-F5344CB8AC3E}">
        <p14:creationId xmlns:p14="http://schemas.microsoft.com/office/powerpoint/2010/main" val="16820171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A0602EE-76EB-4A8B-AB73-54D364069979}"/>
              </a:ext>
            </a:extLst>
          </p:cNvPr>
          <p:cNvGraphicFramePr>
            <a:graphicFrameLocks noChangeAspect="1"/>
          </p:cNvGraphicFramePr>
          <p:nvPr userDrawn="1">
            <p:custDataLst>
              <p:tags r:id="rId1"/>
            </p:custDataLst>
            <p:extLst>
              <p:ext uri="{D42A27DB-BD31-4B8C-83A1-F6EECF244321}">
                <p14:modId xmlns:p14="http://schemas.microsoft.com/office/powerpoint/2010/main" val="603789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3" name="Object 2" hidden="1">
                        <a:extLst>
                          <a:ext uri="{FF2B5EF4-FFF2-40B4-BE49-F238E27FC236}">
                            <a16:creationId xmlns:a16="http://schemas.microsoft.com/office/drawing/2014/main" id="{7A0602EE-76EB-4A8B-AB73-54D36406997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389845-281A-4D36-AAF6-A6D18A8A0769}"/>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0" name="Picture"/>
          <p:cNvSpPr>
            <a:spLocks noGrp="1" noChangeAspect="1"/>
          </p:cNvSpPr>
          <p:nvPr>
            <p:ph type="pic" sz="quarter" idx="14" hasCustomPrompt="1"/>
          </p:nvPr>
        </p:nvSpPr>
        <p:spPr bwMode="gray">
          <a:xfrm>
            <a:off x="0" y="0"/>
            <a:ext cx="12190413" cy="68580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1" name="Text"/>
          <p:cNvSpPr>
            <a:spLocks noGrp="1" noChangeAspect="1"/>
          </p:cNvSpPr>
          <p:nvPr>
            <p:ph type="body" sz="quarter" idx="16" hasCustomPrompt="1"/>
          </p:nvPr>
        </p:nvSpPr>
        <p:spPr bwMode="gray">
          <a:xfrm>
            <a:off x="7480800" y="360000"/>
            <a:ext cx="4309200" cy="2667600"/>
          </a:xfrm>
          <a:solidFill>
            <a:schemeClr val="tx1"/>
          </a:solidFill>
        </p:spPr>
        <p:txBody>
          <a:bodyPr lIns="360000" tIns="360000" rIns="360000" bIns="360000"/>
          <a:lstStyle>
            <a:lvl1pPr>
              <a:defRPr sz="18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a:defRPr sz="1600">
                <a:solidFill>
                  <a:schemeClr val="bg1"/>
                </a:solidFill>
                <a:latin typeface="Verdana" panose="020B0604030504040204" pitchFamily="34" charset="0"/>
                <a:ea typeface="Verdana" panose="020B0604030504040204" pitchFamily="34" charset="0"/>
                <a:sym typeface="Verdana" panose="020B0604030504040204" pitchFamily="34" charset="0"/>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edit Master text styles</a:t>
            </a:r>
          </a:p>
          <a:p>
            <a:pPr lvl="1"/>
            <a:r>
              <a:rPr lang="en-GB" noProof="0"/>
              <a:t>Second level</a:t>
            </a:r>
          </a:p>
        </p:txBody>
      </p:sp>
      <p:sp>
        <p:nvSpPr>
          <p:cNvPr id="8" name="Title"/>
          <p:cNvSpPr>
            <a:spLocks noGrp="1"/>
          </p:cNvSpPr>
          <p:nvPr>
            <p:ph type="title" hasCustomPrompt="1"/>
          </p:nvPr>
        </p:nvSpPr>
        <p:spPr bwMode="gray">
          <a:xfrm>
            <a:off x="540000" y="432000"/>
            <a:ext cx="6440400" cy="1080000"/>
          </a:xfrm>
        </p:spPr>
        <p:txBody>
          <a:bodyPr/>
          <a:lstStyle>
            <a:lvl1pPr>
              <a:defRPr sz="28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5" name="Date"/>
          <p:cNvSpPr>
            <a:spLocks noGrp="1"/>
          </p:cNvSpPr>
          <p:nvPr>
            <p:ph type="dt" sz="half" idx="10"/>
          </p:nvPr>
        </p:nvSpPr>
        <p:spPr bwMode="gray">
          <a:xfrm>
            <a:off x="1967400" y="62532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6B4D6A0-3A85-4BF0-B227-1E1104A125E9}" type="datetime1">
              <a:rPr lang="en-GB" smtClean="0"/>
              <a:t>12/09/2024</a:t>
            </a:fld>
            <a:endParaRPr lang="en-GB"/>
          </a:p>
        </p:txBody>
      </p:sp>
      <p:sp>
        <p:nvSpPr>
          <p:cNvPr id="16" name="Footer"/>
          <p:cNvSpPr>
            <a:spLocks noGrp="1"/>
          </p:cNvSpPr>
          <p:nvPr>
            <p:ph type="ftr" sz="quarter" idx="11"/>
          </p:nvPr>
        </p:nvSpPr>
        <p:spPr bwMode="gray">
          <a:xfrm>
            <a:off x="3934800" y="62532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532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
        <p:nvSpPr>
          <p:cNvPr id="18" name="Bildplatzhalter 8"/>
          <p:cNvSpPr>
            <a:spLocks noGrp="1" noChangeAspect="1"/>
          </p:cNvSpPr>
          <p:nvPr>
            <p:ph type="pic" sz="quarter" idx="17" hasCustomPrompt="1"/>
          </p:nvPr>
        </p:nvSpPr>
        <p:spPr>
          <a:xfrm>
            <a:off x="11455200" y="6247800"/>
            <a:ext cx="486000" cy="450000"/>
          </a:xfrm>
        </p:spPr>
        <p:txBody>
          <a:bodyPr anchor="ctr"/>
          <a:lstStyle>
            <a:lvl1pPr marL="0" indent="0" algn="ctr">
              <a:buNone/>
              <a:defRPr sz="11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Tree>
    <p:extLst>
      <p:ext uri="{BB962C8B-B14F-4D97-AF65-F5344CB8AC3E}">
        <p14:creationId xmlns:p14="http://schemas.microsoft.com/office/powerpoint/2010/main" val="365506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LOSING SLID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CED45C6-BC2C-4E1E-833E-BB780DF3BCBA}"/>
              </a:ext>
            </a:extLst>
          </p:cNvPr>
          <p:cNvGraphicFramePr>
            <a:graphicFrameLocks noChangeAspect="1"/>
          </p:cNvGraphicFramePr>
          <p:nvPr userDrawn="1">
            <p:custDataLst>
              <p:tags r:id="rId1"/>
            </p:custDataLst>
            <p:extLst>
              <p:ext uri="{D42A27DB-BD31-4B8C-83A1-F6EECF244321}">
                <p14:modId xmlns:p14="http://schemas.microsoft.com/office/powerpoint/2010/main" val="28507739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7CED45C6-BC2C-4E1E-833E-BB780DF3BCB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3ABF4-7233-48EF-9B11-F8EF0A9BE419}"/>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Rechteck 7"/>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908B2FB-6BF3-4D0E-877C-324A4D7EC8B2}" type="datetime1">
              <a:rPr lang="en-GB" smtClean="0"/>
              <a:t>12/09/2024</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1041368C-6C22-495F-AEB6-F25AF85CA212}"/>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9" name="Picture 8">
            <a:extLst>
              <a:ext uri="{FF2B5EF4-FFF2-40B4-BE49-F238E27FC236}">
                <a16:creationId xmlns:a16="http://schemas.microsoft.com/office/drawing/2014/main" id="{69936C98-23C8-4315-A614-88583CFA9616}"/>
              </a:ext>
            </a:extLst>
          </p:cNvPr>
          <p:cNvPicPr>
            <a:picLocks noChangeAspect="1"/>
          </p:cNvPicPr>
          <p:nvPr userDrawn="1"/>
        </p:nvPicPr>
        <p:blipFill>
          <a:blip r:embed="rId7"/>
          <a:stretch>
            <a:fillRect/>
          </a:stretch>
        </p:blipFill>
        <p:spPr>
          <a:xfrm>
            <a:off x="11031290" y="6367266"/>
            <a:ext cx="792549" cy="213378"/>
          </a:xfrm>
          <a:prstGeom prst="rect">
            <a:avLst/>
          </a:prstGeom>
        </p:spPr>
      </p:pic>
    </p:spTree>
    <p:extLst>
      <p:ext uri="{BB962C8B-B14F-4D97-AF65-F5344CB8AC3E}">
        <p14:creationId xmlns:p14="http://schemas.microsoft.com/office/powerpoint/2010/main" val="362290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LOSING SLID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F19C7A0-1049-46A4-9A8C-E5699DE83B91}"/>
              </a:ext>
            </a:extLst>
          </p:cNvPr>
          <p:cNvGraphicFramePr>
            <a:graphicFrameLocks noChangeAspect="1"/>
          </p:cNvGraphicFramePr>
          <p:nvPr userDrawn="1">
            <p:custDataLst>
              <p:tags r:id="rId1"/>
            </p:custDataLst>
            <p:extLst>
              <p:ext uri="{D42A27DB-BD31-4B8C-83A1-F6EECF244321}">
                <p14:modId xmlns:p14="http://schemas.microsoft.com/office/powerpoint/2010/main" val="33572575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DF19C7A0-1049-46A4-9A8C-E5699DE83B9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D5373F9-65BB-4A97-9160-5BF83BD03DFA}"/>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9" name="Date"/>
          <p:cNvSpPr>
            <a:spLocks noGrp="1"/>
          </p:cNvSpPr>
          <p:nvPr>
            <p:ph type="dt" sz="half" idx="10"/>
          </p:nvPr>
        </p:nvSpPr>
        <p:spPr bwMode="gray">
          <a:xfrm>
            <a:off x="1967400" y="6247800"/>
            <a:ext cx="144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DC53351C-2060-4668-8873-3F8954E84A17}" type="datetime1">
              <a:rPr lang="en-GB" smtClean="0"/>
              <a:t>12/09/2024</a:t>
            </a:fld>
            <a:endParaRPr lang="en-GB"/>
          </a:p>
        </p:txBody>
      </p:sp>
      <p:sp>
        <p:nvSpPr>
          <p:cNvPr id="11" name="Footer"/>
          <p:cNvSpPr>
            <a:spLocks noGrp="1"/>
          </p:cNvSpPr>
          <p:nvPr>
            <p:ph type="ftr" sz="quarter" idx="11"/>
          </p:nvPr>
        </p:nvSpPr>
        <p:spPr bwMode="gray">
          <a:xfrm>
            <a:off x="3934800" y="6247800"/>
            <a:ext cx="432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2" name="Slide Number"/>
          <p:cNvSpPr>
            <a:spLocks noGrp="1"/>
          </p:cNvSpPr>
          <p:nvPr>
            <p:ph type="sldNum" sz="quarter" idx="12"/>
          </p:nvPr>
        </p:nvSpPr>
        <p:spPr bwMode="gray">
          <a:xfrm>
            <a:off x="540000" y="6247800"/>
            <a:ext cx="90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850235DA-E1FF-42E5-9CC3-4845150D808E}"/>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8" name="Picture 7">
            <a:extLst>
              <a:ext uri="{FF2B5EF4-FFF2-40B4-BE49-F238E27FC236}">
                <a16:creationId xmlns:a16="http://schemas.microsoft.com/office/drawing/2014/main" id="{97DEA228-1E59-46AB-ABA9-98D810130379}"/>
              </a:ext>
            </a:extLst>
          </p:cNvPr>
          <p:cNvPicPr>
            <a:picLocks noChangeAspect="1"/>
          </p:cNvPicPr>
          <p:nvPr userDrawn="1"/>
        </p:nvPicPr>
        <p:blipFill>
          <a:blip r:embed="rId7"/>
          <a:stretch>
            <a:fillRect/>
          </a:stretch>
        </p:blipFill>
        <p:spPr>
          <a:xfrm>
            <a:off x="11035224" y="6364955"/>
            <a:ext cx="792549" cy="213378"/>
          </a:xfrm>
          <a:prstGeom prst="rect">
            <a:avLst/>
          </a:prstGeom>
        </p:spPr>
      </p:pic>
    </p:spTree>
    <p:extLst>
      <p:ext uri="{BB962C8B-B14F-4D97-AF65-F5344CB8AC3E}">
        <p14:creationId xmlns:p14="http://schemas.microsoft.com/office/powerpoint/2010/main" val="236205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FESSIONAL">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6B55092-6C34-4AB0-B004-4454A038DD4B}"/>
              </a:ext>
            </a:extLst>
          </p:cNvPr>
          <p:cNvGraphicFramePr>
            <a:graphicFrameLocks noChangeAspect="1"/>
          </p:cNvGraphicFramePr>
          <p:nvPr userDrawn="1">
            <p:custDataLst>
              <p:tags r:id="rId1"/>
            </p:custDataLst>
            <p:extLst>
              <p:ext uri="{D42A27DB-BD31-4B8C-83A1-F6EECF244321}">
                <p14:modId xmlns:p14="http://schemas.microsoft.com/office/powerpoint/2010/main" val="3723087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E6B55092-6C34-4AB0-B004-4454A038DD4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4AA44A0-9F7E-4B8D-9C43-A585BA34C301}"/>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title</a:t>
            </a:r>
          </a:p>
        </p:txBody>
      </p:sp>
      <p:sp>
        <p:nvSpPr>
          <p:cNvPr id="10" name="Date"/>
          <p:cNvSpPr>
            <a:spLocks noGrp="1"/>
          </p:cNvSpPr>
          <p:nvPr>
            <p:ph type="dt" sz="half" idx="10"/>
          </p:nvPr>
        </p:nvSpPr>
        <p:spPr bwMode="gray">
          <a:xfrm>
            <a:off x="9593178" y="6248400"/>
            <a:ext cx="960979"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F22686E-5455-4F2E-A9AD-3C14903A82A0}" type="datetime1">
              <a:rPr lang="en-GB" smtClean="0"/>
              <a:t>12/09/2024</a:t>
            </a:fld>
            <a:endParaRPr lang="en-GB"/>
          </a:p>
        </p:txBody>
      </p:sp>
      <p:sp>
        <p:nvSpPr>
          <p:cNvPr id="11" name="Footer"/>
          <p:cNvSpPr>
            <a:spLocks noGrp="1"/>
          </p:cNvSpPr>
          <p:nvPr>
            <p:ph type="ftr" sz="quarter" idx="11"/>
          </p:nvPr>
        </p:nvSpPr>
        <p:spPr bwMode="gray">
          <a:xfrm>
            <a:off x="5504682" y="6247800"/>
            <a:ext cx="3928075" cy="450000"/>
          </a:xfrm>
        </p:spPr>
        <p:txBody>
          <a:bodyPr/>
          <a:lstStyle>
            <a:lvl1pPr algn="l">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pic>
        <p:nvPicPr>
          <p:cNvPr id="8" name="Bilde 11" descr="Et bilde som inneholder maske&#10;&#10;Beskrivelse som er generert med svært høy visshet">
            <a:extLst>
              <a:ext uri="{FF2B5EF4-FFF2-40B4-BE49-F238E27FC236}">
                <a16:creationId xmlns:a16="http://schemas.microsoft.com/office/drawing/2014/main" id="{4CB2A7F9-8C12-4CAA-8748-97AAE47E3185}"/>
              </a:ext>
            </a:extLst>
          </p:cNvPr>
          <p:cNvPicPr>
            <a:picLocks noChangeAspect="1"/>
          </p:cNvPicPr>
          <p:nvPr userDrawn="1"/>
        </p:nvPicPr>
        <p:blipFill>
          <a:blip r:embed="rId6"/>
          <a:stretch>
            <a:fillRect/>
          </a:stretch>
        </p:blipFill>
        <p:spPr>
          <a:xfrm>
            <a:off x="11452069" y="6247800"/>
            <a:ext cx="489131" cy="450000"/>
          </a:xfrm>
          <a:prstGeom prst="rect">
            <a:avLst/>
          </a:prstGeom>
        </p:spPr>
      </p:pic>
      <p:sp>
        <p:nvSpPr>
          <p:cNvPr id="4" name="Plassholder for tekst 3">
            <a:extLst>
              <a:ext uri="{FF2B5EF4-FFF2-40B4-BE49-F238E27FC236}">
                <a16:creationId xmlns:a16="http://schemas.microsoft.com/office/drawing/2014/main" id="{768A2CAA-5B03-4535-AC17-CC87BBF3568F}"/>
              </a:ext>
            </a:extLst>
          </p:cNvPr>
          <p:cNvSpPr>
            <a:spLocks noGrp="1"/>
          </p:cNvSpPr>
          <p:nvPr>
            <p:ph type="body" sz="quarter" idx="13" hasCustomPrompt="1"/>
          </p:nvPr>
        </p:nvSpPr>
        <p:spPr>
          <a:xfrm>
            <a:off x="994611" y="6248400"/>
            <a:ext cx="4363452" cy="447675"/>
          </a:xfrm>
        </p:spPr>
        <p:txBody>
          <a:bodyPr/>
          <a:lstStyle>
            <a:lvl1pPr marL="0" indent="0">
              <a:buNone/>
              <a:defRPr sz="18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edit area</a:t>
            </a:r>
          </a:p>
        </p:txBody>
      </p:sp>
      <p:sp>
        <p:nvSpPr>
          <p:cNvPr id="12" name="Slide Number">
            <a:extLst>
              <a:ext uri="{FF2B5EF4-FFF2-40B4-BE49-F238E27FC236}">
                <a16:creationId xmlns:a16="http://schemas.microsoft.com/office/drawing/2014/main" id="{D40EE8D3-6CED-40EC-AE88-7FC802F57842}"/>
              </a:ext>
            </a:extLst>
          </p:cNvPr>
          <p:cNvSpPr>
            <a:spLocks noGrp="1"/>
          </p:cNvSpPr>
          <p:nvPr>
            <p:ph type="sldNum" sz="quarter" idx="12"/>
          </p:nvPr>
        </p:nvSpPr>
        <p:spPr bwMode="gray">
          <a:xfrm>
            <a:off x="540000" y="6247800"/>
            <a:ext cx="302211"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Tree>
    <p:extLst>
      <p:ext uri="{BB962C8B-B14F-4D97-AF65-F5344CB8AC3E}">
        <p14:creationId xmlns:p14="http://schemas.microsoft.com/office/powerpoint/2010/main" val="250922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Image 60:40">
    <p:spTree>
      <p:nvGrpSpPr>
        <p:cNvPr id="1" name=""/>
        <p:cNvGrpSpPr/>
        <p:nvPr/>
      </p:nvGrpSpPr>
      <p:grpSpPr>
        <a:xfrm>
          <a:off x="0" y="0"/>
          <a:ext cx="0" cy="0"/>
          <a:chOff x="0" y="0"/>
          <a:chExt cx="0" cy="0"/>
        </a:xfrm>
      </p:grpSpPr>
      <p:sp>
        <p:nvSpPr>
          <p:cNvPr id="91" name="Title Text"/>
          <p:cNvSpPr txBox="1">
            <a:spLocks noGrp="1"/>
          </p:cNvSpPr>
          <p:nvPr>
            <p:ph type="title"/>
          </p:nvPr>
        </p:nvSpPr>
        <p:spPr>
          <a:xfrm>
            <a:off x="888885" y="398760"/>
            <a:ext cx="6878040" cy="1213413"/>
          </a:xfrm>
          <a:prstGeom prst="rect">
            <a:avLst/>
          </a:prstGeom>
        </p:spPr>
        <p:txBody>
          <a:bodyPr/>
          <a:lstStyle>
            <a:lvl1pPr algn="l">
              <a:lnSpc>
                <a:spcPct val="100000"/>
              </a:lnSpc>
              <a:defRPr sz="3599"/>
            </a:lvl1pPr>
          </a:lstStyle>
          <a:p>
            <a:r>
              <a:t>Title Text</a:t>
            </a:r>
          </a:p>
        </p:txBody>
      </p:sp>
      <p:sp>
        <p:nvSpPr>
          <p:cNvPr id="3" name="Content Placeholder 2">
            <a:extLst>
              <a:ext uri="{FF2B5EF4-FFF2-40B4-BE49-F238E27FC236}">
                <a16:creationId xmlns:a16="http://schemas.microsoft.com/office/drawing/2014/main" id="{91B810DC-903F-47C2-870A-01220B8B453F}"/>
              </a:ext>
            </a:extLst>
          </p:cNvPr>
          <p:cNvSpPr>
            <a:spLocks noGrp="1"/>
          </p:cNvSpPr>
          <p:nvPr>
            <p:ph sz="quarter" idx="15"/>
          </p:nvPr>
        </p:nvSpPr>
        <p:spPr>
          <a:xfrm>
            <a:off x="912528" y="1945812"/>
            <a:ext cx="6878040" cy="3881772"/>
          </a:xfrm>
          <a:prstGeom prst="rect">
            <a:avLst/>
          </a:prstGeom>
        </p:spPr>
        <p:txBody>
          <a:bodyPr lIns="50800" tIns="50800" rIns="50800" bIns="508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09E202C-402A-42BD-AFB1-E3214A103603}"/>
              </a:ext>
            </a:extLst>
          </p:cNvPr>
          <p:cNvSpPr>
            <a:spLocks noGrp="1"/>
          </p:cNvSpPr>
          <p:nvPr>
            <p:ph sz="quarter" idx="16"/>
          </p:nvPr>
        </p:nvSpPr>
        <p:spPr>
          <a:xfrm>
            <a:off x="8094983" y="476250"/>
            <a:ext cx="3818182" cy="5351401"/>
          </a:xfrm>
          <a:prstGeom prst="rect">
            <a:avLst/>
          </a:prstGeom>
        </p:spPr>
        <p:txBody>
          <a:bodyPr lIns="91439" tIns="45719" rIns="91439" bIns="45719"/>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a:extLst>
              <a:ext uri="{FF2B5EF4-FFF2-40B4-BE49-F238E27FC236}">
                <a16:creationId xmlns:a16="http://schemas.microsoft.com/office/drawing/2014/main" id="{607F16F9-FEAF-ED44-B8D7-7734B5761751}"/>
              </a:ext>
            </a:extLst>
          </p:cNvPr>
          <p:cNvSpPr/>
          <p:nvPr userDrawn="1"/>
        </p:nvSpPr>
        <p:spPr>
          <a:xfrm>
            <a:off x="0" y="6228000"/>
            <a:ext cx="12190413" cy="63000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pic>
        <p:nvPicPr>
          <p:cNvPr id="11" name="Picture 16">
            <a:extLst>
              <a:ext uri="{FF2B5EF4-FFF2-40B4-BE49-F238E27FC236}">
                <a16:creationId xmlns:a16="http://schemas.microsoft.com/office/drawing/2014/main" id="{8D965B0E-A1C6-F043-8323-F3A9FE90C970}"/>
              </a:ext>
            </a:extLst>
          </p:cNvPr>
          <p:cNvPicPr>
            <a:picLocks noChangeAspect="1"/>
          </p:cNvPicPr>
          <p:nvPr userDrawn="1"/>
        </p:nvPicPr>
        <p:blipFill>
          <a:blip r:embed="rId2"/>
          <a:stretch>
            <a:fillRect/>
          </a:stretch>
        </p:blipFill>
        <p:spPr>
          <a:xfrm>
            <a:off x="246778" y="6320221"/>
            <a:ext cx="1502849" cy="437198"/>
          </a:xfrm>
          <a:prstGeom prst="rect">
            <a:avLst/>
          </a:prstGeom>
        </p:spPr>
      </p:pic>
      <p:pic>
        <p:nvPicPr>
          <p:cNvPr id="12"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197520176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Image 50:50">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888884" y="398760"/>
            <a:ext cx="5005926" cy="1213413"/>
          </a:xfrm>
          <a:prstGeom prst="rect">
            <a:avLst/>
          </a:prstGeom>
        </p:spPr>
        <p:txBody>
          <a:bodyPr/>
          <a:lstStyle>
            <a:lvl1pPr algn="l">
              <a:lnSpc>
                <a:spcPct val="100000"/>
              </a:lnSpc>
              <a:defRPr sz="3599"/>
            </a:lvl1pPr>
          </a:lstStyle>
          <a:p>
            <a:r>
              <a:t>Title Text</a:t>
            </a:r>
          </a:p>
        </p:txBody>
      </p:sp>
      <p:sp>
        <p:nvSpPr>
          <p:cNvPr id="4" name="Content Placeholder 3">
            <a:extLst>
              <a:ext uri="{FF2B5EF4-FFF2-40B4-BE49-F238E27FC236}">
                <a16:creationId xmlns:a16="http://schemas.microsoft.com/office/drawing/2014/main" id="{0AA99382-2CBA-4D97-8F2D-171A12498272}"/>
              </a:ext>
            </a:extLst>
          </p:cNvPr>
          <p:cNvSpPr>
            <a:spLocks noGrp="1"/>
          </p:cNvSpPr>
          <p:nvPr>
            <p:ph sz="quarter" idx="15"/>
          </p:nvPr>
        </p:nvSpPr>
        <p:spPr>
          <a:xfrm>
            <a:off x="912528" y="1945812"/>
            <a:ext cx="4958638" cy="3881772"/>
          </a:xfrm>
          <a:prstGeom prst="rect">
            <a:avLst/>
          </a:prstGeom>
        </p:spPr>
        <p:txBody>
          <a:bodyPr lIns="50800" tIns="50800" rIns="50800" bIns="508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a:extLst>
              <a:ext uri="{FF2B5EF4-FFF2-40B4-BE49-F238E27FC236}">
                <a16:creationId xmlns:a16="http://schemas.microsoft.com/office/drawing/2014/main" id="{E1BB6B06-97E8-4E9A-9778-CEEB2F164C02}"/>
              </a:ext>
            </a:extLst>
          </p:cNvPr>
          <p:cNvSpPr>
            <a:spLocks noGrp="1"/>
          </p:cNvSpPr>
          <p:nvPr>
            <p:ph sz="quarter" idx="16"/>
          </p:nvPr>
        </p:nvSpPr>
        <p:spPr>
          <a:xfrm>
            <a:off x="6306864" y="476250"/>
            <a:ext cx="5606302" cy="5351401"/>
          </a:xfrm>
          <a:prstGeom prst="rect">
            <a:avLst/>
          </a:prstGeom>
        </p:spPr>
        <p:txBody>
          <a:bodyPr lIns="91439" tIns="45719" rIns="91439" bIns="45719"/>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a:extLst>
              <a:ext uri="{FF2B5EF4-FFF2-40B4-BE49-F238E27FC236}">
                <a16:creationId xmlns:a16="http://schemas.microsoft.com/office/drawing/2014/main" id="{607F16F9-FEAF-ED44-B8D7-7734B5761751}"/>
              </a:ext>
            </a:extLst>
          </p:cNvPr>
          <p:cNvSpPr/>
          <p:nvPr userDrawn="1"/>
        </p:nvSpPr>
        <p:spPr>
          <a:xfrm>
            <a:off x="0" y="6228000"/>
            <a:ext cx="12190413" cy="63000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pic>
        <p:nvPicPr>
          <p:cNvPr id="11" name="Picture 16">
            <a:extLst>
              <a:ext uri="{FF2B5EF4-FFF2-40B4-BE49-F238E27FC236}">
                <a16:creationId xmlns:a16="http://schemas.microsoft.com/office/drawing/2014/main" id="{8D965B0E-A1C6-F043-8323-F3A9FE90C970}"/>
              </a:ext>
            </a:extLst>
          </p:cNvPr>
          <p:cNvPicPr>
            <a:picLocks noChangeAspect="1"/>
          </p:cNvPicPr>
          <p:nvPr userDrawn="1"/>
        </p:nvPicPr>
        <p:blipFill>
          <a:blip r:embed="rId2"/>
          <a:stretch>
            <a:fillRect/>
          </a:stretch>
        </p:blipFill>
        <p:spPr>
          <a:xfrm>
            <a:off x="246778" y="6320221"/>
            <a:ext cx="1502849" cy="437198"/>
          </a:xfrm>
          <a:prstGeom prst="rect">
            <a:avLst/>
          </a:prstGeom>
        </p:spPr>
      </p:pic>
      <p:pic>
        <p:nvPicPr>
          <p:cNvPr id="12"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311536340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End frame">
    <p:spTree>
      <p:nvGrpSpPr>
        <p:cNvPr id="1" name=""/>
        <p:cNvGrpSpPr/>
        <p:nvPr/>
      </p:nvGrpSpPr>
      <p:grpSpPr>
        <a:xfrm>
          <a:off x="0" y="0"/>
          <a:ext cx="0" cy="0"/>
          <a:chOff x="0" y="0"/>
          <a:chExt cx="0" cy="0"/>
        </a:xfrm>
      </p:grpSpPr>
      <p:sp>
        <p:nvSpPr>
          <p:cNvPr id="142" name="Rectangle"/>
          <p:cNvSpPr/>
          <p:nvPr/>
        </p:nvSpPr>
        <p:spPr>
          <a:xfrm>
            <a:off x="0" y="-3175"/>
            <a:ext cx="12190413" cy="686435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sp>
        <p:nvSpPr>
          <p:cNvPr id="143" name="Title Text"/>
          <p:cNvSpPr txBox="1">
            <a:spLocks noGrp="1"/>
          </p:cNvSpPr>
          <p:nvPr>
            <p:ph type="title"/>
          </p:nvPr>
        </p:nvSpPr>
        <p:spPr>
          <a:xfrm>
            <a:off x="888885" y="2545936"/>
            <a:ext cx="10412644" cy="1766129"/>
          </a:xfrm>
          <a:prstGeom prst="rect">
            <a:avLst/>
          </a:prstGeom>
        </p:spPr>
        <p:txBody>
          <a:bodyPr anchor="ctr"/>
          <a:lstStyle>
            <a:lvl1pPr>
              <a:lnSpc>
                <a:spcPct val="100000"/>
              </a:lnSpc>
              <a:defRPr sz="3599">
                <a:solidFill>
                  <a:srgbClr val="FFFFFF"/>
                </a:solidFill>
              </a:defRPr>
            </a:lvl1pPr>
          </a:lstStyle>
          <a:p>
            <a:r>
              <a:t>Title Text</a:t>
            </a:r>
          </a:p>
        </p:txBody>
      </p:sp>
      <p:pic>
        <p:nvPicPr>
          <p:cNvPr id="8" name="Picture 7">
            <a:extLst>
              <a:ext uri="{FF2B5EF4-FFF2-40B4-BE49-F238E27FC236}">
                <a16:creationId xmlns:a16="http://schemas.microsoft.com/office/drawing/2014/main" id="{52B4A3DB-2EF7-BC46-8D4B-7BE90F67451B}"/>
              </a:ext>
            </a:extLst>
          </p:cNvPr>
          <p:cNvPicPr>
            <a:picLocks noChangeAspect="1"/>
          </p:cNvPicPr>
          <p:nvPr userDrawn="1"/>
        </p:nvPicPr>
        <p:blipFill>
          <a:blip r:embed="rId2"/>
          <a:stretch>
            <a:fillRect/>
          </a:stretch>
        </p:blipFill>
        <p:spPr>
          <a:xfrm>
            <a:off x="4703034" y="403490"/>
            <a:ext cx="2789610" cy="811532"/>
          </a:xfrm>
          <a:prstGeom prst="rect">
            <a:avLst/>
          </a:prstGeom>
        </p:spPr>
      </p:pic>
      <p:pic>
        <p:nvPicPr>
          <p:cNvPr id="11"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204065873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6E440E1-3B3B-4CF1-A7E0-3AFB11D2B65A}"/>
              </a:ext>
            </a:extLst>
          </p:cNvPr>
          <p:cNvGraphicFramePr>
            <a:graphicFrameLocks noChangeAspect="1"/>
          </p:cNvGraphicFramePr>
          <p:nvPr userDrawn="1">
            <p:custDataLst>
              <p:tags r:id="rId1"/>
            </p:custDataLst>
            <p:extLst>
              <p:ext uri="{D42A27DB-BD31-4B8C-83A1-F6EECF244321}">
                <p14:modId xmlns:p14="http://schemas.microsoft.com/office/powerpoint/2010/main" val="1071262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36E440E1-3B3B-4CF1-A7E0-3AFB11D2B65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88C823-958B-4637-95F1-B28E62290A8B}"/>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744000"/>
            <a:ext cx="11109600" cy="2059200"/>
          </a:xfrm>
        </p:spPr>
        <p:txBody>
          <a:bodyPr tIns="360000"/>
          <a:lstStyle>
            <a:lvl1pPr marL="0" indent="0" algn="ctr">
              <a:buNone/>
              <a:defRPr sz="16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a:t>
            </a:r>
            <a:br>
              <a:rPr lang="en-GB" noProof="0"/>
            </a:br>
            <a:r>
              <a:rPr lang="en-GB" noProof="0"/>
              <a:t>Master title style</a:t>
            </a:r>
          </a:p>
        </p:txBody>
      </p:sp>
      <p:sp>
        <p:nvSpPr>
          <p:cNvPr id="16"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905A19B-6316-4FFF-B5B3-EAA8E355145E}" type="datetime1">
              <a:rPr lang="en-GB" smtClean="0"/>
              <a:t>12/09/2024</a:t>
            </a:fld>
            <a:endParaRPr lang="en-GB"/>
          </a:p>
        </p:txBody>
      </p:sp>
      <p:sp>
        <p:nvSpPr>
          <p:cNvPr id="17"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8"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C55A8856-F5D8-4887-B293-5409C038E76D}"/>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11" name="Picture 10">
            <a:extLst>
              <a:ext uri="{FF2B5EF4-FFF2-40B4-BE49-F238E27FC236}">
                <a16:creationId xmlns:a16="http://schemas.microsoft.com/office/drawing/2014/main" id="{D647E844-44D1-442A-AD3A-C9BB06EA16F4}"/>
              </a:ext>
            </a:extLst>
          </p:cNvPr>
          <p:cNvPicPr>
            <a:picLocks noChangeAspect="1"/>
          </p:cNvPicPr>
          <p:nvPr userDrawn="1"/>
        </p:nvPicPr>
        <p:blipFill>
          <a:blip r:embed="rId7"/>
          <a:stretch>
            <a:fillRect/>
          </a:stretch>
        </p:blipFill>
        <p:spPr>
          <a:xfrm>
            <a:off x="11031290" y="6367266"/>
            <a:ext cx="792549" cy="213378"/>
          </a:xfrm>
          <a:prstGeom prst="rect">
            <a:avLst/>
          </a:prstGeom>
        </p:spPr>
      </p:pic>
    </p:spTree>
    <p:extLst>
      <p:ext uri="{BB962C8B-B14F-4D97-AF65-F5344CB8AC3E}">
        <p14:creationId xmlns:p14="http://schemas.microsoft.com/office/powerpoint/2010/main" val="292795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235B72E-C16E-4C03-ADFD-E66D4E5BC089}"/>
              </a:ext>
            </a:extLst>
          </p:cNvPr>
          <p:cNvGraphicFramePr>
            <a:graphicFrameLocks noChangeAspect="1"/>
          </p:cNvGraphicFramePr>
          <p:nvPr userDrawn="1">
            <p:custDataLst>
              <p:tags r:id="rId1"/>
            </p:custDataLst>
            <p:extLst>
              <p:ext uri="{D42A27DB-BD31-4B8C-83A1-F6EECF244321}">
                <p14:modId xmlns:p14="http://schemas.microsoft.com/office/powerpoint/2010/main" val="16511171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2" name="Object 1" hidden="1">
                        <a:extLst>
                          <a:ext uri="{FF2B5EF4-FFF2-40B4-BE49-F238E27FC236}">
                            <a16:creationId xmlns:a16="http://schemas.microsoft.com/office/drawing/2014/main" id="{F235B72E-C16E-4C03-ADFD-E66D4E5BC0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hteck 9"/>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384000"/>
            <a:ext cx="11109600" cy="2419200"/>
          </a:xfrm>
        </p:spPr>
        <p:txBody>
          <a:bodyPr tIns="0"/>
          <a:lstStyle>
            <a:lvl1pPr marL="0" indent="0" algn="ctr">
              <a:buNone/>
              <a:defRPr sz="32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9" name="Textplatzhalter 8"/>
          <p:cNvSpPr>
            <a:spLocks noGrp="1" noChangeAspect="1"/>
          </p:cNvSpPr>
          <p:nvPr>
            <p:ph type="body" sz="quarter" idx="16" hasCustomPrompt="1"/>
          </p:nvPr>
        </p:nvSpPr>
        <p:spPr>
          <a:xfrm>
            <a:off x="5327794" y="1465200"/>
            <a:ext cx="1534012" cy="1534012"/>
          </a:xfrm>
          <a:prstGeom prst="ellipse">
            <a:avLst/>
          </a:prstGeom>
          <a:ln w="12700">
            <a:solidFill>
              <a:schemeClr val="bg1"/>
            </a:solidFill>
          </a:ln>
        </p:spPr>
        <p:txBody>
          <a:bodyPr anchor="ctr"/>
          <a:lstStyle>
            <a:lvl1pPr marL="0" indent="0" algn="ctr">
              <a:lnSpc>
                <a:spcPct val="100000"/>
              </a:lnSpc>
              <a:buNone/>
              <a:defRPr sz="32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pPr lvl="0"/>
            <a:r>
              <a:rPr lang="en-GB" noProof="0" dirty="0"/>
              <a:t>No.</a:t>
            </a:r>
          </a:p>
        </p:txBody>
      </p:sp>
      <p:sp>
        <p:nvSpPr>
          <p:cNvPr id="15"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1B0B78A-6D75-4191-B154-1284E90C7DA0}" type="datetime1">
              <a:rPr lang="en-GB" smtClean="0"/>
              <a:t>12/09/2024</a:t>
            </a:fld>
            <a:endParaRPr lang="en-GB"/>
          </a:p>
        </p:txBody>
      </p:sp>
      <p:sp>
        <p:nvSpPr>
          <p:cNvPr id="16"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2" name="Picture 11">
            <a:extLst>
              <a:ext uri="{FF2B5EF4-FFF2-40B4-BE49-F238E27FC236}">
                <a16:creationId xmlns:a16="http://schemas.microsoft.com/office/drawing/2014/main" id="{29222CA6-B83D-4890-8A6C-2504F7A7588F}"/>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13490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4349B8E-F2D2-4B98-9ED1-CB1053D8ADE4}"/>
              </a:ext>
            </a:extLst>
          </p:cNvPr>
          <p:cNvGraphicFramePr>
            <a:graphicFrameLocks noChangeAspect="1"/>
          </p:cNvGraphicFramePr>
          <p:nvPr userDrawn="1">
            <p:custDataLst>
              <p:tags r:id="rId1"/>
            </p:custDataLst>
            <p:extLst>
              <p:ext uri="{D42A27DB-BD31-4B8C-83A1-F6EECF244321}">
                <p14:modId xmlns:p14="http://schemas.microsoft.com/office/powerpoint/2010/main" val="21799164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4" name="Object 3" hidden="1">
                        <a:extLst>
                          <a:ext uri="{FF2B5EF4-FFF2-40B4-BE49-F238E27FC236}">
                            <a16:creationId xmlns:a16="http://schemas.microsoft.com/office/drawing/2014/main" id="{44349B8E-F2D2-4B98-9ED1-CB1053D8ADE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hteck 1"/>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384000"/>
            <a:ext cx="11109600" cy="2419200"/>
          </a:xfrm>
        </p:spPr>
        <p:txBody>
          <a:bodyPr tIns="0"/>
          <a:lstStyle>
            <a:lvl1pPr marL="0" indent="0" algn="ctr">
              <a:buNone/>
              <a:defRPr sz="3200">
                <a:solidFill>
                  <a:schemeClr val="tx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Click to edit Master subtitle style</a:t>
            </a:r>
          </a:p>
        </p:txBody>
      </p:sp>
      <p:sp>
        <p:nvSpPr>
          <p:cNvPr id="9" name="Textplatzhalter 8"/>
          <p:cNvSpPr>
            <a:spLocks noGrp="1" noChangeAspect="1"/>
          </p:cNvSpPr>
          <p:nvPr>
            <p:ph type="body" sz="quarter" idx="16" hasCustomPrompt="1"/>
          </p:nvPr>
        </p:nvSpPr>
        <p:spPr>
          <a:xfrm>
            <a:off x="5327794" y="1465200"/>
            <a:ext cx="1534012" cy="1534012"/>
          </a:xfrm>
          <a:prstGeom prst="ellipse">
            <a:avLst/>
          </a:prstGeom>
          <a:ln w="12700">
            <a:solidFill>
              <a:schemeClr val="tx1"/>
            </a:solidFill>
          </a:ln>
        </p:spPr>
        <p:txBody>
          <a:bodyPr anchor="ctr"/>
          <a:lstStyle>
            <a:lvl1pPr marL="0" indent="0" algn="ctr">
              <a:lnSpc>
                <a:spcPct val="100000"/>
              </a:lnSpc>
              <a:spcAft>
                <a:spcPts val="1000"/>
              </a:spcAft>
              <a:buNone/>
              <a:defRPr sz="32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pPr lvl="0"/>
            <a:r>
              <a:rPr lang="en-GB" noProof="0" dirty="0"/>
              <a:t>No.</a:t>
            </a:r>
          </a:p>
        </p:txBody>
      </p:sp>
      <p:sp>
        <p:nvSpPr>
          <p:cNvPr id="8"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854CFBE-B38C-4F88-AB57-450F769294DB}" type="datetime1">
              <a:rPr lang="en-GB" smtClean="0"/>
              <a:t>12/09/2024</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DE8391E3-E545-4BB2-AB30-30EC73131F14}"/>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58277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E2F5882-8D7C-4A5B-B4F3-8AF11C24D1E3}"/>
              </a:ext>
            </a:extLst>
          </p:cNvPr>
          <p:cNvGraphicFramePr>
            <a:graphicFrameLocks noChangeAspect="1"/>
          </p:cNvGraphicFramePr>
          <p:nvPr userDrawn="1">
            <p:custDataLst>
              <p:tags r:id="rId1"/>
            </p:custDataLst>
            <p:extLst>
              <p:ext uri="{D42A27DB-BD31-4B8C-83A1-F6EECF244321}">
                <p14:modId xmlns:p14="http://schemas.microsoft.com/office/powerpoint/2010/main" val="10800258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CE2F5882-8D7C-4A5B-B4F3-8AF11C24D1E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4F28F63-1BC1-45FC-819D-9DC730E32090}"/>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0"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994BEEA-04B5-492F-B200-0DA3708A31B4}" type="datetime1">
              <a:rPr lang="en-GB" smtClean="0"/>
              <a:t>12/09/2024</a:t>
            </a:fld>
            <a:endParaRPr lang="en-GB"/>
          </a:p>
        </p:txBody>
      </p:sp>
      <p:sp>
        <p:nvSpPr>
          <p:cNvPr id="11"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2" name="Picture 11">
            <a:extLst>
              <a:ext uri="{FF2B5EF4-FFF2-40B4-BE49-F238E27FC236}">
                <a16:creationId xmlns:a16="http://schemas.microsoft.com/office/drawing/2014/main" id="{A76AE178-AA99-4280-842B-4D3D1ACF2190}"/>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7938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4436E6C-C10B-46DA-9334-74D39CACB04D}"/>
              </a:ext>
            </a:extLst>
          </p:cNvPr>
          <p:cNvGraphicFramePr>
            <a:graphicFrameLocks noChangeAspect="1"/>
          </p:cNvGraphicFramePr>
          <p:nvPr userDrawn="1">
            <p:custDataLst>
              <p:tags r:id="rId1"/>
            </p:custDataLst>
            <p:extLst>
              <p:ext uri="{D42A27DB-BD31-4B8C-83A1-F6EECF244321}">
                <p14:modId xmlns:p14="http://schemas.microsoft.com/office/powerpoint/2010/main" val="37795438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04436E6C-C10B-46DA-9334-74D39CACB04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0332D88-92E5-4F8F-8273-85D22ACBD85C}"/>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2"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5B68D3C-71D8-44DE-83EB-FAABD0452CD6}" type="datetime1">
              <a:rPr lang="en-GB" smtClean="0"/>
              <a:t>12/09/2024</a:t>
            </a:fld>
            <a:endParaRPr lang="en-GB"/>
          </a:p>
        </p:txBody>
      </p:sp>
      <p:sp>
        <p:nvSpPr>
          <p:cNvPr id="14"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5"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7" name="Picture 6">
            <a:extLst>
              <a:ext uri="{FF2B5EF4-FFF2-40B4-BE49-F238E27FC236}">
                <a16:creationId xmlns:a16="http://schemas.microsoft.com/office/drawing/2014/main" id="{742FCCEA-D064-4ECD-9E9E-689CF0CC0773}"/>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59898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mp;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435AA2E-1D5F-4429-9EC0-C688A1612AAA}"/>
              </a:ext>
            </a:extLst>
          </p:cNvPr>
          <p:cNvGraphicFramePr>
            <a:graphicFrameLocks noChangeAspect="1"/>
          </p:cNvGraphicFramePr>
          <p:nvPr userDrawn="1">
            <p:custDataLst>
              <p:tags r:id="rId1"/>
            </p:custDataLst>
            <p:extLst>
              <p:ext uri="{D42A27DB-BD31-4B8C-83A1-F6EECF244321}">
                <p14:modId xmlns:p14="http://schemas.microsoft.com/office/powerpoint/2010/main" val="3681382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3435AA2E-1D5F-4429-9EC0-C688A1612AA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FA792DA-E2C6-4F61-8582-08A44AB0C73F}"/>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7" name="Rechteck 16"/>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3" name="Content"/>
          <p:cNvSpPr>
            <a:spLocks noGrp="1"/>
          </p:cNvSpPr>
          <p:nvPr>
            <p:ph idx="1" hasCustomPrompt="1"/>
          </p:nvPr>
        </p:nvSpPr>
        <p:spPr bwMode="gray">
          <a:xfrm>
            <a:off x="540000" y="1512000"/>
            <a:ext cx="11109600" cy="4298400"/>
          </a:xfrm>
        </p:spPr>
        <p:txBody>
          <a:bodyPr vert="horz" lIns="0" tIns="180000" rIns="0" bIns="180000" rtlCol="0">
            <a:noAutofit/>
          </a:bodyPr>
          <a:lstStyle>
            <a:lvl1pPr>
              <a:defRPr lang="en-US" sz="1800" dirty="0" smtClean="0">
                <a:latin typeface="Verdana" panose="020B0604030504040204" pitchFamily="34" charset="0"/>
                <a:ea typeface="Verdana" panose="020B0604030504040204" pitchFamily="34" charset="0"/>
                <a:sym typeface="Verdana" panose="020B0604030504040204" pitchFamily="34" charset="0"/>
              </a:defRPr>
            </a:lvl1pPr>
            <a:lvl2pPr>
              <a:defRPr lang="en-US" sz="1600" dirty="0" smtClean="0">
                <a:latin typeface="Verdana" panose="020B0604030504040204" pitchFamily="34" charset="0"/>
                <a:ea typeface="Verdana" panose="020B0604030504040204" pitchFamily="34" charset="0"/>
                <a:sym typeface="Verdana" panose="020B0604030504040204" pitchFamily="34" charset="0"/>
              </a:defRPr>
            </a:lvl2pPr>
            <a:lvl3pPr>
              <a:defRPr lang="en-US" sz="1400" dirty="0" smtClean="0">
                <a:latin typeface="Verdana" panose="020B0604030504040204" pitchFamily="34" charset="0"/>
                <a:ea typeface="Verdana" panose="020B0604030504040204" pitchFamily="34" charset="0"/>
                <a:sym typeface="Verdana" panose="020B0604030504040204" pitchFamily="34" charset="0"/>
              </a:defRPr>
            </a:lvl3pPr>
            <a:lvl4pPr>
              <a:defRPr lang="en-US" sz="1200" dirty="0" smtClean="0">
                <a:latin typeface="Verdana" panose="020B0604030504040204" pitchFamily="34" charset="0"/>
                <a:ea typeface="Verdana" panose="020B0604030504040204" pitchFamily="34" charset="0"/>
                <a:sym typeface="Verdana" panose="020B0604030504040204" pitchFamily="34" charset="0"/>
              </a:defRPr>
            </a:lvl4pPr>
            <a:lvl5pPr>
              <a:defRPr lang="en-US" sz="1200" dirty="0">
                <a:latin typeface="Verdana" panose="020B0604030504040204" pitchFamily="34" charset="0"/>
                <a:ea typeface="Verdana" panose="020B0604030504040204" pitchFamily="34" charset="0"/>
                <a:sym typeface="Verdana" panose="020B060403050404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14EBBAFC-748F-4F2B-8FE2-C4CF56445536}" type="datetime1">
              <a:rPr lang="en-GB" smtClean="0"/>
              <a:t>12/09/2024</a:t>
            </a:fld>
            <a:endParaRPr lang="en-GB"/>
          </a:p>
        </p:txBody>
      </p:sp>
      <p:sp>
        <p:nvSpPr>
          <p:cNvPr id="15"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6"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
        <p:nvSpPr>
          <p:cNvPr id="12" name="Title"/>
          <p:cNvSpPr>
            <a:spLocks noGrp="1"/>
          </p:cNvSpPr>
          <p:nvPr>
            <p:ph type="title" hasCustomPrompt="1"/>
          </p:nvPr>
        </p:nvSpPr>
        <p:spPr bwMode="gray">
          <a:xfrm>
            <a:off x="540000" y="432000"/>
            <a:ext cx="11109600" cy="54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3" name="Subtitle"/>
          <p:cNvSpPr>
            <a:spLocks noGrp="1"/>
          </p:cNvSpPr>
          <p:nvPr>
            <p:ph type="body" sz="quarter" idx="13" hasCustomPrompt="1"/>
          </p:nvPr>
        </p:nvSpPr>
        <p:spPr bwMode="gray">
          <a:xfrm>
            <a:off x="540000" y="972000"/>
            <a:ext cx="11109600" cy="540000"/>
          </a:xfrm>
        </p:spPr>
        <p:txBody>
          <a:bodyPr/>
          <a:lstStyle>
            <a:lvl1pPr marL="0" indent="0">
              <a:buNone/>
              <a:defRPr sz="1600" baseline="0">
                <a:solidFill>
                  <a:srgbClr val="767676"/>
                </a:solidFill>
                <a:latin typeface="Verdana" panose="020B0604030504040204" pitchFamily="34" charset="0"/>
                <a:ea typeface="Verdana" panose="020B0604030504040204" pitchFamily="34" charset="0"/>
                <a:sym typeface="Verdana" panose="020B0604030504040204" pitchFamily="34" charset="0"/>
              </a:defRPr>
            </a:lvl1pPr>
          </a:lstStyle>
          <a:p>
            <a:r>
              <a:rPr lang="en-GB"/>
              <a:t>Enter your subtitle here</a:t>
            </a:r>
            <a:endParaRPr lang="en-GB" sz="1800" dirty="0"/>
          </a:p>
        </p:txBody>
      </p:sp>
      <p:pic>
        <p:nvPicPr>
          <p:cNvPr id="11" name="Picture 10">
            <a:extLst>
              <a:ext uri="{FF2B5EF4-FFF2-40B4-BE49-F238E27FC236}">
                <a16:creationId xmlns:a16="http://schemas.microsoft.com/office/drawing/2014/main" id="{D37F907F-044E-4E1B-BA42-E6D62D458682}"/>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68485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9921944-5D24-4D5D-8AB2-58F8B3A4DF54}"/>
              </a:ext>
            </a:extLst>
          </p:cNvPr>
          <p:cNvGraphicFramePr>
            <a:graphicFrameLocks noChangeAspect="1"/>
          </p:cNvGraphicFramePr>
          <p:nvPr userDrawn="1">
            <p:custDataLst>
              <p:tags r:id="rId1"/>
            </p:custDataLst>
            <p:extLst>
              <p:ext uri="{D42A27DB-BD31-4B8C-83A1-F6EECF244321}">
                <p14:modId xmlns:p14="http://schemas.microsoft.com/office/powerpoint/2010/main" val="4505919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2" name="Object 1" hidden="1">
                        <a:extLst>
                          <a:ext uri="{FF2B5EF4-FFF2-40B4-BE49-F238E27FC236}">
                            <a16:creationId xmlns:a16="http://schemas.microsoft.com/office/drawing/2014/main" id="{C9921944-5D24-4D5D-8AB2-58F8B3A4DF5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Rechteck 16"/>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1" name="Picture"/>
          <p:cNvSpPr>
            <a:spLocks noGrp="1" noChangeAspect="1"/>
          </p:cNvSpPr>
          <p:nvPr>
            <p:ph type="pic" sz="quarter" idx="16" hasCustomPrompt="1"/>
          </p:nvPr>
        </p:nvSpPr>
        <p:spPr bwMode="gray">
          <a:xfrm>
            <a:off x="252000" y="475200"/>
            <a:ext cx="5695241"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5" name="Picture"/>
          <p:cNvSpPr>
            <a:spLocks noGrp="1" noChangeAspect="1"/>
          </p:cNvSpPr>
          <p:nvPr>
            <p:ph type="pic" sz="quarter" idx="17" hasCustomPrompt="1"/>
          </p:nvPr>
        </p:nvSpPr>
        <p:spPr bwMode="gray">
          <a:xfrm>
            <a:off x="6199200" y="475200"/>
            <a:ext cx="5695241"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2"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CB8F842-9062-4E61-AC25-BE03CF17FDAA}" type="datetime1">
              <a:rPr lang="en-GB" smtClean="0"/>
              <a:t>12/09/2024</a:t>
            </a:fld>
            <a:endParaRPr lang="en-GB"/>
          </a:p>
        </p:txBody>
      </p:sp>
      <p:sp>
        <p:nvSpPr>
          <p:cNvPr id="13"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4"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94A546D7-9CF4-4730-A14E-F3B9E6A56853}"/>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39032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1E90B6D-1282-4B3C-9044-32750AAE1DE8}"/>
              </a:ext>
            </a:extLst>
          </p:cNvPr>
          <p:cNvGraphicFramePr>
            <a:graphicFrameLocks noChangeAspect="1"/>
          </p:cNvGraphicFramePr>
          <p:nvPr userDrawn="1">
            <p:custDataLst>
              <p:tags r:id="rId1"/>
            </p:custDataLst>
            <p:extLst>
              <p:ext uri="{D42A27DB-BD31-4B8C-83A1-F6EECF244321}">
                <p14:modId xmlns:p14="http://schemas.microsoft.com/office/powerpoint/2010/main" val="3671517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21E90B6D-1282-4B3C-9044-32750AAE1DE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1FAA2C-74DC-4A1F-B2B5-B9BA354B44CA}"/>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6" name="Rechteck 15"/>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0" name="Picture"/>
          <p:cNvSpPr>
            <a:spLocks noGrp="1"/>
          </p:cNvSpPr>
          <p:nvPr>
            <p:ph type="pic" sz="quarter" idx="17" hasCustomPrompt="1"/>
          </p:nvPr>
        </p:nvSpPr>
        <p:spPr bwMode="gray">
          <a:xfrm>
            <a:off x="8074841" y="475200"/>
            <a:ext cx="3819600" cy="5353200"/>
          </a:xfrm>
          <a:solidFill>
            <a:schemeClr val="bg1">
              <a:lumMod val="85000"/>
            </a:schemeClr>
          </a:solidFill>
        </p:spPr>
        <p:txBody>
          <a:bodyPr lIns="144000" tIns="144000" rIns="144000" bIns="144000"/>
          <a:lstStyle>
            <a:lvl1pPr marL="0" indent="0">
              <a:buNone/>
              <a:defRPr sz="18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2" name="Title"/>
          <p:cNvSpPr>
            <a:spLocks noGrp="1"/>
          </p:cNvSpPr>
          <p:nvPr>
            <p:ph type="title" hasCustomPrompt="1"/>
          </p:nvPr>
        </p:nvSpPr>
        <p:spPr bwMode="gray">
          <a:xfrm>
            <a:off x="539999" y="432000"/>
            <a:ext cx="714836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3" name="Content"/>
          <p:cNvSpPr>
            <a:spLocks noGrp="1"/>
          </p:cNvSpPr>
          <p:nvPr>
            <p:ph sz="half" idx="1" hasCustomPrompt="1"/>
          </p:nvPr>
        </p:nvSpPr>
        <p:spPr bwMode="gray">
          <a:xfrm>
            <a:off x="540000" y="1512000"/>
            <a:ext cx="7148359" cy="4298400"/>
          </a:xfrm>
        </p:spPr>
        <p:txBody>
          <a:bodyPr tIns="180000" bIns="180000"/>
          <a:lstStyle>
            <a:lvl1pPr>
              <a:defRPr sz="2000">
                <a:latin typeface="Verdana" panose="020B0604030504040204" pitchFamily="34" charset="0"/>
                <a:ea typeface="Verdana" panose="020B0604030504040204" pitchFamily="34" charset="0"/>
                <a:sym typeface="Verdana" panose="020B0604030504040204" pitchFamily="34" charset="0"/>
              </a:defRPr>
            </a:lvl1pPr>
            <a:lvl2pPr>
              <a:buClr>
                <a:srgbClr val="00B0F0"/>
              </a:buClr>
              <a:defRPr sz="1800">
                <a:latin typeface="Verdana" panose="020B0604030504040204" pitchFamily="34" charset="0"/>
                <a:ea typeface="Verdana" panose="020B0604030504040204" pitchFamily="34" charset="0"/>
                <a:sym typeface="Verdana" panose="020B0604030504040204" pitchFamily="34" charset="0"/>
              </a:defRPr>
            </a:lvl2pPr>
            <a:lvl3pPr>
              <a:buClr>
                <a:srgbClr val="00B0F0"/>
              </a:buClr>
              <a:defRPr sz="1600">
                <a:latin typeface="Verdana" panose="020B0604030504040204" pitchFamily="34" charset="0"/>
                <a:ea typeface="Verdana" panose="020B0604030504040204" pitchFamily="34" charset="0"/>
                <a:sym typeface="Verdana" panose="020B0604030504040204" pitchFamily="34" charset="0"/>
              </a:defRPr>
            </a:lvl3pPr>
            <a:lvl4pPr>
              <a:buClr>
                <a:srgbClr val="00B0F0"/>
              </a:buClr>
              <a:defRPr sz="1400">
                <a:latin typeface="Verdana" panose="020B0604030504040204" pitchFamily="34" charset="0"/>
                <a:ea typeface="Verdana" panose="020B0604030504040204" pitchFamily="34" charset="0"/>
                <a:sym typeface="Verdana" panose="020B0604030504040204" pitchFamily="34" charset="0"/>
              </a:defRPr>
            </a:lvl4pPr>
            <a:lvl5pPr>
              <a:buClr>
                <a:schemeClr val="accent1"/>
              </a:buClr>
              <a:defRPr sz="1400">
                <a:latin typeface="Verdana" panose="020B0604030504040204" pitchFamily="34" charset="0"/>
                <a:ea typeface="Verdana" panose="020B0604030504040204" pitchFamily="34" charset="0"/>
                <a:sym typeface="Verdana" panose="020B0604030504040204" pitchFamily="34" charset="0"/>
              </a:defRPr>
            </a:lvl5pPr>
            <a:lvl6pPr>
              <a:defRPr sz="1800"/>
            </a:lvl6pPr>
            <a:lvl7pPr>
              <a:defRPr sz="1800"/>
            </a:lvl7pPr>
            <a:lvl8pPr>
              <a:defRPr sz="1800"/>
            </a:lvl8pPr>
            <a:lvl9pPr>
              <a:defRPr sz="1800"/>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CDF006D7-74FB-4BA2-9D51-D0D0A88F110F}" type="datetime1">
              <a:rPr lang="en-GB" smtClean="0"/>
              <a:t>12/09/2024</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4" name="Picture 13">
            <a:extLst>
              <a:ext uri="{FF2B5EF4-FFF2-40B4-BE49-F238E27FC236}">
                <a16:creationId xmlns:a16="http://schemas.microsoft.com/office/drawing/2014/main" id="{67D44EB3-C41A-452E-BD33-C5EA4A2525E5}"/>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21374696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735DBEE-A28A-426C-9735-ED22B2B5FC5C}"/>
              </a:ext>
            </a:extLst>
          </p:cNvPr>
          <p:cNvGraphicFramePr>
            <a:graphicFrameLocks noChangeAspect="1"/>
          </p:cNvGraphicFramePr>
          <p:nvPr userDrawn="1">
            <p:custDataLst>
              <p:tags r:id="rId20"/>
            </p:custDataLst>
            <p:extLst>
              <p:ext uri="{D42A27DB-BD31-4B8C-83A1-F6EECF244321}">
                <p14:modId xmlns:p14="http://schemas.microsoft.com/office/powerpoint/2010/main" val="12077797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2" imgW="416" imgH="415" progId="TCLayout.ActiveDocument.1">
                  <p:embed/>
                </p:oleObj>
              </mc:Choice>
              <mc:Fallback>
                <p:oleObj name="think-cell Slide" r:id="rId22" imgW="416" imgH="415" progId="TCLayout.ActiveDocument.1">
                  <p:embed/>
                  <p:pic>
                    <p:nvPicPr>
                      <p:cNvPr id="8" name="Object 7" hidden="1">
                        <a:extLst>
                          <a:ext uri="{FF2B5EF4-FFF2-40B4-BE49-F238E27FC236}">
                            <a16:creationId xmlns:a16="http://schemas.microsoft.com/office/drawing/2014/main" id="{2735DBEE-A28A-426C-9735-ED22B2B5FC5C}"/>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FF6A659A-FB44-43CA-8412-4FDC7C998EC7}"/>
              </a:ext>
            </a:extLst>
          </p:cNvPr>
          <p:cNvSpPr/>
          <p:nvPr userDrawn="1">
            <p:custDataLst>
              <p:tags r:id="rId21"/>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32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title"/>
          </p:nvPr>
        </p:nvSpPr>
        <p:spPr bwMode="gray">
          <a:xfrm>
            <a:off x="540000" y="432000"/>
            <a:ext cx="11109600" cy="1080000"/>
          </a:xfrm>
          <a:prstGeom prst="rect">
            <a:avLst/>
          </a:prstGeom>
        </p:spPr>
        <p:txBody>
          <a:bodyPr vert="horz" lIns="0" tIns="0" rIns="0" bIns="0" rtlCol="0" anchor="ctr">
            <a:noAutofit/>
          </a:bodyPr>
          <a:lstStyle/>
          <a:p>
            <a:r>
              <a:rPr lang="en-GB" noProof="0" dirty="0"/>
              <a:t>Click to edit Master title style</a:t>
            </a:r>
          </a:p>
        </p:txBody>
      </p:sp>
      <p:sp>
        <p:nvSpPr>
          <p:cNvPr id="3" name="Content"/>
          <p:cNvSpPr>
            <a:spLocks noGrp="1"/>
          </p:cNvSpPr>
          <p:nvPr>
            <p:ph type="body" idx="1"/>
          </p:nvPr>
        </p:nvSpPr>
        <p:spPr bwMode="gray">
          <a:xfrm>
            <a:off x="540000" y="1512000"/>
            <a:ext cx="11109600" cy="4298400"/>
          </a:xfrm>
          <a:prstGeom prst="rect">
            <a:avLst/>
          </a:prstGeom>
        </p:spPr>
        <p:txBody>
          <a:bodyPr vert="horz" lIns="0" tIns="0" rIns="0" bIns="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cNvSpPr>
            <a:spLocks noGrp="1"/>
          </p:cNvSpPr>
          <p:nvPr>
            <p:ph type="dt" sz="half" idx="2"/>
          </p:nvPr>
        </p:nvSpPr>
        <p:spPr bwMode="gray">
          <a:xfrm>
            <a:off x="1967400" y="6249600"/>
            <a:ext cx="1440000" cy="450000"/>
          </a:xfrm>
          <a:prstGeom prst="rect">
            <a:avLst/>
          </a:prstGeom>
        </p:spPr>
        <p:txBody>
          <a:bodyPr vert="horz" lIns="0" tIns="0" rIns="0" bIns="0" rtlCol="0" anchor="ctr"/>
          <a:lstStyle>
            <a:lvl1pPr algn="ctr">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2023549D-88EF-4DFD-A399-7C16D11A4A1C}" type="datetime1">
              <a:rPr lang="en-GB" smtClean="0"/>
              <a:t>12/09/2024</a:t>
            </a:fld>
            <a:endParaRPr lang="en-GB"/>
          </a:p>
        </p:txBody>
      </p:sp>
      <p:sp>
        <p:nvSpPr>
          <p:cNvPr id="5" name="Footer"/>
          <p:cNvSpPr>
            <a:spLocks noGrp="1"/>
          </p:cNvSpPr>
          <p:nvPr>
            <p:ph type="ftr" sz="quarter" idx="3"/>
          </p:nvPr>
        </p:nvSpPr>
        <p:spPr bwMode="gray">
          <a:xfrm>
            <a:off x="3934800" y="6249600"/>
            <a:ext cx="4320000" cy="450000"/>
          </a:xfrm>
          <a:prstGeom prst="rect">
            <a:avLst/>
          </a:prstGeom>
        </p:spPr>
        <p:txBody>
          <a:bodyPr vert="horz" lIns="0" tIns="0" rIns="0" bIns="0" rtlCol="0" anchor="ctr"/>
          <a:lstStyle>
            <a:lvl1pPr algn="ctr">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6" name="Slide Number"/>
          <p:cNvSpPr>
            <a:spLocks noGrp="1"/>
          </p:cNvSpPr>
          <p:nvPr>
            <p:ph type="sldNum" sz="quarter" idx="4"/>
          </p:nvPr>
        </p:nvSpPr>
        <p:spPr bwMode="gray">
          <a:xfrm>
            <a:off x="540000" y="6249600"/>
            <a:ext cx="900000" cy="450000"/>
          </a:xfrm>
          <a:prstGeom prst="rect">
            <a:avLst/>
          </a:prstGeom>
        </p:spPr>
        <p:txBody>
          <a:bodyPr vert="horz" lIns="0" tIns="0" rIns="0" bIns="0" rtlCol="0" anchor="ctr"/>
          <a:lstStyle>
            <a:lvl1pPr algn="l">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Tree>
    <p:extLst>
      <p:ext uri="{BB962C8B-B14F-4D97-AF65-F5344CB8AC3E}">
        <p14:creationId xmlns:p14="http://schemas.microsoft.com/office/powerpoint/2010/main" val="2615922609"/>
      </p:ext>
    </p:extLst>
  </p:cSld>
  <p:clrMap bg1="lt1" tx1="dk1" bg2="lt2" tx2="dk2" accent1="accent1" accent2="accent2" accent3="accent3" accent4="accent4" accent5="accent5" accent6="accent6" hlink="hlink" folHlink="folHlink"/>
  <p:sldLayoutIdLst>
    <p:sldLayoutId id="2147483728" r:id="rId1"/>
    <p:sldLayoutId id="2147483865" r:id="rId2"/>
    <p:sldLayoutId id="2147483883" r:id="rId3"/>
    <p:sldLayoutId id="2147483888" r:id="rId4"/>
    <p:sldLayoutId id="2147483665" r:id="rId5"/>
    <p:sldLayoutId id="2147483898" r:id="rId6"/>
    <p:sldLayoutId id="2147483895" r:id="rId7"/>
    <p:sldLayoutId id="2147483896" r:id="rId8"/>
    <p:sldLayoutId id="2147483897" r:id="rId9"/>
    <p:sldLayoutId id="2147483664" r:id="rId10"/>
    <p:sldLayoutId id="2147483656" r:id="rId11"/>
    <p:sldLayoutId id="2147483878" r:id="rId12"/>
    <p:sldLayoutId id="2147483872" r:id="rId13"/>
    <p:sldLayoutId id="2147483873" r:id="rId14"/>
    <p:sldLayoutId id="2147483915" r:id="rId15"/>
    <p:sldLayoutId id="2147483917" r:id="rId16"/>
    <p:sldLayoutId id="2147483918" r:id="rId17"/>
    <p:sldLayoutId id="2147483919"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0" i="0" u="none" kern="1200">
          <a:solidFill>
            <a:schemeClr val="tx1"/>
          </a:solidFill>
          <a:latin typeface="Verdana" panose="020B0604030504040204" pitchFamily="34" charset="0"/>
          <a:ea typeface="Verdana" panose="020B0604030504040204" pitchFamily="34" charset="0"/>
          <a:cs typeface="+mj-cs"/>
          <a:sym typeface="Verdana" panose="020B0604030504040204" pitchFamily="34" charset="0"/>
        </a:defRPr>
      </a:lvl1pPr>
    </p:titleStyle>
    <p:body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sz="1800" b="0" i="0" u="none"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s://www.virtualbox.org/wiki/Downloads" TargetMode="Externa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hyperlink" Target="https://ubuntu.com/download/server"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hyperlink" Target="https://ubuntu.com/download/server/ar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hyperlink" Target="https://postman.com/" TargetMode="External"/><Relationship Id="rId13" Type="http://schemas.openxmlformats.org/officeDocument/2006/relationships/hyperlink" Target="https://wirelessisfun.wordpress.com/2020/12/10/network-telemetry-data-and-grafana-part-1-the-advanced-netconf-explorer/" TargetMode="External"/><Relationship Id="rId3" Type="http://schemas.openxmlformats.org/officeDocument/2006/relationships/slideLayout" Target="../slideLayouts/slideLayout15.xml"/><Relationship Id="rId7" Type="http://schemas.openxmlformats.org/officeDocument/2006/relationships/hyperlink" Target="https://github.com/CiscoDevNet/yangsuite/" TargetMode="External"/><Relationship Id="rId12" Type="http://schemas.openxmlformats.org/officeDocument/2006/relationships/hyperlink" Target="https://grafana.com/grafana/dashboards/12468-catalyst-9800-client-stats/" TargetMode="Externa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emf"/><Relationship Id="rId11" Type="http://schemas.openxmlformats.org/officeDocument/2006/relationships/hyperlink" Target="https://grafana.com/grafana/dashboards/13462-device-health-monitoring/" TargetMode="External"/><Relationship Id="rId5" Type="http://schemas.openxmlformats.org/officeDocument/2006/relationships/oleObject" Target="../embeddings/oleObject18.bin"/><Relationship Id="rId15" Type="http://schemas.openxmlformats.org/officeDocument/2006/relationships/hyperlink" Target="https://codeium.com/" TargetMode="External"/><Relationship Id="rId10" Type="http://schemas.openxmlformats.org/officeDocument/2006/relationships/hyperlink" Target="https://www.wifireference.com/2020/01/14/viewing-network-telemetry-from-the-catalyst-9800-with-grafana/" TargetMode="External"/><Relationship Id="rId4" Type="http://schemas.openxmlformats.org/officeDocument/2006/relationships/notesSlide" Target="../notesSlides/notesSlide2.xml"/><Relationship Id="rId9" Type="http://schemas.openxmlformats.org/officeDocument/2006/relationships/hyperlink" Target="https://docs.ansible.com/ansible/latest/collections/cisco/ios/ios_facts_module.html" TargetMode="External"/><Relationship Id="rId14" Type="http://schemas.openxmlformats.org/officeDocument/2006/relationships/hyperlink" Target="https://python.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hyperlink" Target="https://code.visualstudio.com/docs/remote/ssh-tutorial"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koksrud/wifi-automation"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www.postman.com/downloads/"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hyperlink" Target="https://www.bleepingcomputer.com/news/security/malicious-vscode-extensions-with-millions-of-installs-discovered/"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software.cisco.com/" TargetMode="External"/><Relationship Id="rId7"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3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3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77.png"/><Relationship Id="rId4" Type="http://schemas.openxmlformats.org/officeDocument/2006/relationships/image" Target="../media/image76.png"/></Relationships>
</file>

<file path=ppt/slides/_rels/slide3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3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4.xml.rels><?xml version="1.0" encoding="UTF-8" standalone="yes"?>
<Relationships xmlns="http://schemas.openxmlformats.org/package/2006/relationships"><Relationship Id="rId3" Type="http://schemas.openxmlformats.org/officeDocument/2006/relationships/hyperlink" Target="https://software.cisco.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postman.com/"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4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85.png"/></Relationships>
</file>

<file path=ppt/slides/_rels/slide4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4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90.png"/><Relationship Id="rId4" Type="http://schemas.openxmlformats.org/officeDocument/2006/relationships/image" Target="../media/image89.png"/></Relationships>
</file>

<file path=ppt/slides/_rels/slide4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90.png"/><Relationship Id="rId4" Type="http://schemas.openxmlformats.org/officeDocument/2006/relationships/image" Target="../media/image92.png"/></Relationships>
</file>

<file path=ppt/slides/_rels/slide4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1026"/>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87E6E47-45FB-4A5F-ADDB-53412DE4B837}"/>
              </a:ext>
            </a:extLst>
          </p:cNvPr>
          <p:cNvGraphicFramePr>
            <a:graphicFrameLocks noChangeAspect="1"/>
          </p:cNvGraphicFramePr>
          <p:nvPr>
            <p:custDataLst>
              <p:tags r:id="rId1"/>
            </p:custDataLst>
            <p:extLst>
              <p:ext uri="{D42A27DB-BD31-4B8C-83A1-F6EECF244321}">
                <p14:modId xmlns:p14="http://schemas.microsoft.com/office/powerpoint/2010/main" val="1362889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7" name="Object 6" hidden="1">
                        <a:extLst>
                          <a:ext uri="{FF2B5EF4-FFF2-40B4-BE49-F238E27FC236}">
                            <a16:creationId xmlns:a16="http://schemas.microsoft.com/office/drawing/2014/main" id="{D87E6E47-45FB-4A5F-ADDB-53412DE4B83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DAFF76F-F3AB-4A13-BC26-C64175F2B740}"/>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GB" sz="44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3" name="Subtitle"/>
          <p:cNvSpPr>
            <a:spLocks noGrp="1"/>
          </p:cNvSpPr>
          <p:nvPr>
            <p:ph type="subTitle" idx="1"/>
          </p:nvPr>
        </p:nvSpPr>
        <p:spPr bwMode="gray"/>
        <p:txBody>
          <a:bodyPr/>
          <a:lstStyle/>
          <a:p>
            <a:r>
              <a:rPr lang="en-GB" dirty="0"/>
              <a:t>Andreas Koksrud / Telenor Bedrift</a:t>
            </a:r>
          </a:p>
          <a:p>
            <a:r>
              <a:rPr lang="en-GB" dirty="0"/>
              <a:t>Kjetil Teigen Hansen / </a:t>
            </a:r>
            <a:r>
              <a:rPr lang="en-GB" dirty="0" err="1"/>
              <a:t>Conscia</a:t>
            </a:r>
            <a:endParaRPr lang="en-GB" dirty="0"/>
          </a:p>
        </p:txBody>
      </p:sp>
      <p:sp>
        <p:nvSpPr>
          <p:cNvPr id="2" name="Title"/>
          <p:cNvSpPr>
            <a:spLocks noGrp="1"/>
          </p:cNvSpPr>
          <p:nvPr>
            <p:ph type="ctrTitle"/>
          </p:nvPr>
        </p:nvSpPr>
        <p:spPr bwMode="gray">
          <a:xfrm>
            <a:off x="540406" y="0"/>
            <a:ext cx="11109600" cy="3744000"/>
          </a:xfrm>
        </p:spPr>
        <p:txBody>
          <a:bodyPr bIns="360000"/>
          <a:lstStyle/>
          <a:p>
            <a:r>
              <a:rPr lang="en-GB" dirty="0"/>
              <a:t>Build your own Wi-Fi automation lab</a:t>
            </a:r>
            <a:br>
              <a:rPr lang="en-GB" dirty="0"/>
            </a:br>
            <a:r>
              <a:rPr lang="en-GB" sz="2800" dirty="0"/>
              <a:t>Pre-lab tasks</a:t>
            </a:r>
            <a:endParaRPr lang="en-GB" sz="4400" dirty="0">
              <a:latin typeface="Verdana" panose="020B0604030504040204" pitchFamily="34" charset="0"/>
              <a:ea typeface="Verdana" panose="020B0604030504040204" pitchFamily="34" charset="0"/>
              <a:sym typeface="Verdana" panose="020B0604030504040204" pitchFamily="34" charset="0"/>
            </a:endParaRPr>
          </a:p>
        </p:txBody>
      </p:sp>
      <p:sp>
        <p:nvSpPr>
          <p:cNvPr id="4" name="Foliennummernplatzhalter 3"/>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1</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Tree>
    <p:extLst>
      <p:ext uri="{BB962C8B-B14F-4D97-AF65-F5344CB8AC3E}">
        <p14:creationId xmlns:p14="http://schemas.microsoft.com/office/powerpoint/2010/main" val="6971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1013315"/>
            <a:ext cx="11109600" cy="5002474"/>
          </a:xfrm>
        </p:spPr>
        <p:txBody>
          <a:bodyPr>
            <a:normAutofit/>
          </a:bodyPr>
          <a:lstStyle/>
          <a:p>
            <a:pPr>
              <a:lnSpc>
                <a:spcPct val="110000"/>
              </a:lnSpc>
            </a:pPr>
            <a:r>
              <a:rPr lang="nb-NO" sz="1400" dirty="0" err="1"/>
              <a:t>VirtualBox</a:t>
            </a:r>
            <a:r>
              <a:rPr lang="nb-NO" sz="1400" dirty="0"/>
              <a:t> </a:t>
            </a:r>
            <a:r>
              <a:rPr lang="nb-NO" sz="1400" dirty="0" err="1"/>
              <a:t>installation</a:t>
            </a:r>
            <a:r>
              <a:rPr lang="nb-NO" sz="1400" dirty="0"/>
              <a:t> </a:t>
            </a:r>
            <a:r>
              <a:rPr lang="nb-NO" sz="1400" dirty="0" err="1"/>
              <a:t>needs</a:t>
            </a:r>
            <a:r>
              <a:rPr lang="nb-NO" sz="1400" dirty="0"/>
              <a:t> </a:t>
            </a:r>
            <a:r>
              <a:rPr lang="nb-NO" sz="1400" dirty="0" err="1"/>
              <a:t>admin</a:t>
            </a:r>
            <a:r>
              <a:rPr lang="nb-NO" sz="1400" dirty="0"/>
              <a:t> </a:t>
            </a:r>
            <a:r>
              <a:rPr lang="nb-NO" sz="1400" dirty="0" err="1"/>
              <a:t>privileges</a:t>
            </a:r>
            <a:endParaRPr lang="nb-NO" sz="1400" dirty="0"/>
          </a:p>
          <a:p>
            <a:pPr lvl="1">
              <a:lnSpc>
                <a:spcPct val="110000"/>
              </a:lnSpc>
            </a:pPr>
            <a:r>
              <a:rPr lang="nb-NO" sz="1000" dirty="0"/>
              <a:t>If </a:t>
            </a:r>
            <a:r>
              <a:rPr lang="nb-NO" sz="1000" dirty="0" err="1"/>
              <a:t>you</a:t>
            </a:r>
            <a:r>
              <a:rPr lang="nb-NO" sz="1000" dirty="0"/>
              <a:t> do not have </a:t>
            </a:r>
            <a:r>
              <a:rPr lang="nb-NO" sz="1000" dirty="0" err="1"/>
              <a:t>that</a:t>
            </a:r>
            <a:r>
              <a:rPr lang="nb-NO" sz="1000" dirty="0"/>
              <a:t>, </a:t>
            </a:r>
            <a:r>
              <a:rPr lang="nb-NO" sz="1000" dirty="0" err="1"/>
              <a:t>give</a:t>
            </a:r>
            <a:r>
              <a:rPr lang="nb-NO" sz="1000" dirty="0"/>
              <a:t> </a:t>
            </a:r>
            <a:r>
              <a:rPr lang="nb-NO" sz="1000" dirty="0" err="1"/>
              <a:t>me</a:t>
            </a:r>
            <a:r>
              <a:rPr lang="nb-NO" sz="1000" dirty="0"/>
              <a:t> a hint and I </a:t>
            </a:r>
            <a:r>
              <a:rPr lang="nb-NO" sz="1000" dirty="0" err="1"/>
              <a:t>will</a:t>
            </a:r>
            <a:r>
              <a:rPr lang="nb-NO" sz="1000" dirty="0"/>
              <a:t> </a:t>
            </a:r>
            <a:r>
              <a:rPr lang="nb-NO" sz="1000" dirty="0" err="1"/>
              <a:t>install</a:t>
            </a:r>
            <a:r>
              <a:rPr lang="nb-NO" sz="1000" dirty="0"/>
              <a:t> an </a:t>
            </a:r>
            <a:r>
              <a:rPr lang="nb-NO" sz="1000" dirty="0" err="1"/>
              <a:t>Ubuntu</a:t>
            </a:r>
            <a:r>
              <a:rPr lang="nb-NO" sz="1000" dirty="0"/>
              <a:t> Server for </a:t>
            </a:r>
            <a:r>
              <a:rPr lang="nb-NO" sz="1000" dirty="0" err="1"/>
              <a:t>you</a:t>
            </a:r>
            <a:r>
              <a:rPr lang="nb-NO" sz="1000" dirty="0"/>
              <a:t> </a:t>
            </a:r>
            <a:r>
              <a:rPr lang="nb-NO" sz="1000" dirty="0" err="1"/>
              <a:t>on</a:t>
            </a:r>
            <a:r>
              <a:rPr lang="nb-NO" sz="1000" dirty="0"/>
              <a:t> </a:t>
            </a:r>
            <a:r>
              <a:rPr lang="nb-NO" sz="1000" dirty="0" err="1"/>
              <a:t>the</a:t>
            </a:r>
            <a:r>
              <a:rPr lang="nb-NO" sz="1000" dirty="0"/>
              <a:t> </a:t>
            </a:r>
            <a:r>
              <a:rPr lang="nb-NO" sz="1000" dirty="0" err="1"/>
              <a:t>common</a:t>
            </a:r>
            <a:r>
              <a:rPr lang="nb-NO" sz="1000" dirty="0"/>
              <a:t> </a:t>
            </a:r>
            <a:r>
              <a:rPr lang="nb-NO" sz="1000" dirty="0" err="1"/>
              <a:t>Proxmox</a:t>
            </a:r>
            <a:r>
              <a:rPr lang="nb-NO" sz="1000" dirty="0"/>
              <a:t> server (</a:t>
            </a:r>
            <a:r>
              <a:rPr lang="nb-NO" sz="1000" dirty="0" err="1"/>
              <a:t>see</a:t>
            </a:r>
            <a:r>
              <a:rPr lang="nb-NO" sz="1000" dirty="0"/>
              <a:t> </a:t>
            </a:r>
            <a:r>
              <a:rPr lang="nb-NO" sz="1000" dirty="0" err="1"/>
              <a:t>topology</a:t>
            </a:r>
            <a:r>
              <a:rPr lang="nb-NO" sz="1000" dirty="0"/>
              <a:t>)</a:t>
            </a:r>
          </a:p>
          <a:p>
            <a:pPr lvl="1">
              <a:lnSpc>
                <a:spcPct val="110000"/>
              </a:lnSpc>
            </a:pPr>
            <a:r>
              <a:rPr lang="nb-NO" sz="1000" dirty="0"/>
              <a:t>For 9800-CL </a:t>
            </a:r>
            <a:r>
              <a:rPr lang="nb-NO" sz="1000" dirty="0" err="1"/>
              <a:t>you</a:t>
            </a:r>
            <a:r>
              <a:rPr lang="nb-NO" sz="1000" dirty="0"/>
              <a:t> </a:t>
            </a:r>
            <a:r>
              <a:rPr lang="nb-NO" sz="1000" dirty="0" err="1"/>
              <a:t>can</a:t>
            </a:r>
            <a:r>
              <a:rPr lang="nb-NO" sz="1000" dirty="0"/>
              <a:t> </a:t>
            </a:r>
            <a:r>
              <a:rPr lang="nb-NO" sz="1000" dirty="0" err="1"/>
              <a:t>use</a:t>
            </a:r>
            <a:r>
              <a:rPr lang="nb-NO" sz="1000" dirty="0"/>
              <a:t> </a:t>
            </a:r>
            <a:r>
              <a:rPr lang="nb-NO" sz="1000" dirty="0" err="1"/>
              <a:t>the</a:t>
            </a:r>
            <a:r>
              <a:rPr lang="nb-NO" sz="1000" dirty="0"/>
              <a:t> </a:t>
            </a:r>
            <a:r>
              <a:rPr lang="nb-NO" sz="1000" dirty="0" err="1"/>
              <a:t>common</a:t>
            </a:r>
            <a:r>
              <a:rPr lang="nb-NO" sz="1000" dirty="0"/>
              <a:t> </a:t>
            </a:r>
            <a:r>
              <a:rPr lang="nb-NO" sz="1000" dirty="0" err="1"/>
              <a:t>installation</a:t>
            </a:r>
            <a:r>
              <a:rPr lang="nb-NO" sz="1000" dirty="0"/>
              <a:t> </a:t>
            </a:r>
            <a:r>
              <a:rPr lang="nb-NO" sz="1000" dirty="0" err="1"/>
              <a:t>wlc9</a:t>
            </a:r>
            <a:r>
              <a:rPr lang="nb-NO" sz="1000" dirty="0"/>
              <a:t> (</a:t>
            </a:r>
            <a:r>
              <a:rPr lang="nb-NO" sz="1000" dirty="0" err="1"/>
              <a:t>see</a:t>
            </a:r>
            <a:r>
              <a:rPr lang="nb-NO" sz="1000" dirty="0"/>
              <a:t> </a:t>
            </a:r>
            <a:r>
              <a:rPr lang="nb-NO" sz="1000" dirty="0" err="1"/>
              <a:t>topology</a:t>
            </a:r>
            <a:r>
              <a:rPr lang="nb-NO" sz="1000" dirty="0"/>
              <a:t>)</a:t>
            </a:r>
          </a:p>
          <a:p>
            <a:pPr>
              <a:lnSpc>
                <a:spcPct val="110000"/>
              </a:lnSpc>
            </a:pPr>
            <a:r>
              <a:rPr lang="nb-NO" sz="1400" dirty="0"/>
              <a:t>If </a:t>
            </a:r>
            <a:r>
              <a:rPr lang="nb-NO" sz="1400" dirty="0" err="1"/>
              <a:t>you</a:t>
            </a:r>
            <a:r>
              <a:rPr lang="nb-NO" sz="1400" dirty="0"/>
              <a:t> </a:t>
            </a:r>
            <a:r>
              <a:rPr lang="nb-NO" sz="1400" dirty="0" err="1"/>
              <a:t>are</a:t>
            </a:r>
            <a:r>
              <a:rPr lang="nb-NO" sz="1400" dirty="0"/>
              <a:t> </a:t>
            </a:r>
            <a:r>
              <a:rPr lang="nb-NO" sz="1400" dirty="0" err="1"/>
              <a:t>using</a:t>
            </a:r>
            <a:r>
              <a:rPr lang="nb-NO" sz="1400" dirty="0"/>
              <a:t> a </a:t>
            </a:r>
            <a:r>
              <a:rPr lang="nb-NO" sz="1400" dirty="0" err="1"/>
              <a:t>newer</a:t>
            </a:r>
            <a:r>
              <a:rPr lang="nb-NO" sz="1400" dirty="0"/>
              <a:t> MacOS</a:t>
            </a:r>
          </a:p>
          <a:p>
            <a:pPr lvl="1">
              <a:lnSpc>
                <a:spcPct val="110000"/>
              </a:lnSpc>
            </a:pPr>
            <a:r>
              <a:rPr lang="nb-NO" sz="1000" dirty="0"/>
              <a:t>No </a:t>
            </a:r>
            <a:r>
              <a:rPr lang="nb-NO" sz="1000" dirty="0" err="1"/>
              <a:t>VirtualBox</a:t>
            </a:r>
            <a:r>
              <a:rPr lang="nb-NO" sz="1000" dirty="0"/>
              <a:t> </a:t>
            </a:r>
            <a:r>
              <a:rPr lang="nb-NO" sz="1000" dirty="0" err="1"/>
              <a:t>version</a:t>
            </a:r>
            <a:r>
              <a:rPr lang="nb-NO" sz="1000" dirty="0"/>
              <a:t> </a:t>
            </a:r>
            <a:r>
              <a:rPr lang="nb-NO" sz="1000" dirty="0" err="1"/>
              <a:t>available</a:t>
            </a:r>
            <a:r>
              <a:rPr lang="nb-NO" sz="1000" dirty="0"/>
              <a:t> for MacOS </a:t>
            </a:r>
            <a:r>
              <a:rPr lang="nb-NO" sz="1000" dirty="0" err="1"/>
              <a:t>with</a:t>
            </a:r>
            <a:r>
              <a:rPr lang="nb-NO" sz="1000" dirty="0"/>
              <a:t> Apple </a:t>
            </a:r>
            <a:r>
              <a:rPr lang="nb-NO" sz="1000" dirty="0" err="1"/>
              <a:t>silicon</a:t>
            </a:r>
            <a:r>
              <a:rPr lang="nb-NO" sz="1000" dirty="0"/>
              <a:t> (</a:t>
            </a:r>
            <a:r>
              <a:rPr lang="nb-NO" sz="1000" dirty="0" err="1"/>
              <a:t>only</a:t>
            </a:r>
            <a:r>
              <a:rPr lang="nb-NO" sz="1000" dirty="0"/>
              <a:t> for </a:t>
            </a:r>
            <a:r>
              <a:rPr lang="nb-NO" sz="1000" dirty="0" err="1"/>
              <a:t>x86</a:t>
            </a:r>
            <a:r>
              <a:rPr lang="nb-NO" sz="1000" dirty="0"/>
              <a:t>), as </a:t>
            </a:r>
            <a:r>
              <a:rPr lang="nb-NO" sz="1000" dirty="0" err="1"/>
              <a:t>of</a:t>
            </a:r>
            <a:r>
              <a:rPr lang="nb-NO" sz="1000" dirty="0"/>
              <a:t> </a:t>
            </a:r>
            <a:r>
              <a:rPr lang="nb-NO" sz="1000" dirty="0" err="1"/>
              <a:t>Oct</a:t>
            </a:r>
            <a:r>
              <a:rPr lang="nb-NO" sz="1000" dirty="0"/>
              <a:t> 2024</a:t>
            </a:r>
          </a:p>
          <a:p>
            <a:pPr lvl="1">
              <a:lnSpc>
                <a:spcPct val="110000"/>
              </a:lnSpc>
            </a:pPr>
            <a:r>
              <a:rPr lang="nb-NO" sz="1000" dirty="0" err="1"/>
              <a:t>You</a:t>
            </a:r>
            <a:r>
              <a:rPr lang="nb-NO" sz="1000" dirty="0"/>
              <a:t> </a:t>
            </a:r>
            <a:r>
              <a:rPr lang="nb-NO" sz="1000" dirty="0" err="1"/>
              <a:t>can</a:t>
            </a:r>
            <a:r>
              <a:rPr lang="nb-NO" sz="1000" dirty="0"/>
              <a:t> run </a:t>
            </a:r>
            <a:r>
              <a:rPr lang="nb-NO" sz="1000" dirty="0" err="1"/>
              <a:t>Ubuntu</a:t>
            </a:r>
            <a:r>
              <a:rPr lang="nb-NO" sz="1000" dirty="0"/>
              <a:t> in </a:t>
            </a:r>
            <a:r>
              <a:rPr lang="nb-NO" sz="1000" dirty="0" err="1"/>
              <a:t>Parallels</a:t>
            </a:r>
            <a:r>
              <a:rPr lang="nb-NO" sz="1000" dirty="0"/>
              <a:t>, </a:t>
            </a:r>
            <a:r>
              <a:rPr lang="nb-NO" sz="1000" dirty="0" err="1"/>
              <a:t>you</a:t>
            </a:r>
            <a:r>
              <a:rPr lang="nb-NO" sz="1000" dirty="0"/>
              <a:t> </a:t>
            </a:r>
            <a:r>
              <a:rPr lang="nb-NO" sz="1000" dirty="0" err="1"/>
              <a:t>will</a:t>
            </a:r>
            <a:r>
              <a:rPr lang="nb-NO" sz="1000" dirty="0"/>
              <a:t> </a:t>
            </a:r>
            <a:r>
              <a:rPr lang="nb-NO" sz="1000" dirty="0" err="1"/>
              <a:t>need</a:t>
            </a:r>
            <a:r>
              <a:rPr lang="nb-NO" sz="1000" dirty="0"/>
              <a:t> </a:t>
            </a:r>
            <a:r>
              <a:rPr lang="nb-NO" sz="1000" dirty="0" err="1"/>
              <a:t>the</a:t>
            </a:r>
            <a:r>
              <a:rPr lang="nb-NO" sz="1000" dirty="0"/>
              <a:t> </a:t>
            </a:r>
            <a:r>
              <a:rPr lang="nb-NO" sz="1000" dirty="0" err="1"/>
              <a:t>ARM64</a:t>
            </a:r>
            <a:r>
              <a:rPr lang="nb-NO" sz="1000" dirty="0"/>
              <a:t> </a:t>
            </a:r>
            <a:r>
              <a:rPr lang="nb-NO" sz="1000" dirty="0" err="1"/>
              <a:t>version</a:t>
            </a:r>
            <a:r>
              <a:rPr lang="nb-NO" sz="1000" dirty="0"/>
              <a:t> </a:t>
            </a:r>
            <a:r>
              <a:rPr lang="nb-NO" sz="1000" dirty="0" err="1"/>
              <a:t>of</a:t>
            </a:r>
            <a:r>
              <a:rPr lang="nb-NO" sz="1000" dirty="0"/>
              <a:t> </a:t>
            </a:r>
            <a:r>
              <a:rPr lang="nb-NO" sz="1000" dirty="0" err="1"/>
              <a:t>Ubuntu</a:t>
            </a:r>
            <a:endParaRPr lang="nb-NO" sz="1000" dirty="0"/>
          </a:p>
          <a:p>
            <a:pPr lvl="1">
              <a:lnSpc>
                <a:spcPct val="110000"/>
              </a:lnSpc>
            </a:pPr>
            <a:r>
              <a:rPr lang="nb-NO" sz="1000" dirty="0" err="1"/>
              <a:t>Detailed</a:t>
            </a:r>
            <a:r>
              <a:rPr lang="nb-NO" sz="1000" dirty="0"/>
              <a:t> </a:t>
            </a:r>
            <a:r>
              <a:rPr lang="nb-NO" sz="1000" dirty="0" err="1"/>
              <a:t>instructions</a:t>
            </a:r>
            <a:r>
              <a:rPr lang="nb-NO" sz="1000" dirty="0"/>
              <a:t> </a:t>
            </a:r>
            <a:r>
              <a:rPr lang="nb-NO" sz="1000" dirty="0" err="1"/>
              <a:t>will</a:t>
            </a:r>
            <a:r>
              <a:rPr lang="nb-NO" sz="1000" dirty="0"/>
              <a:t> not be </a:t>
            </a:r>
            <a:r>
              <a:rPr lang="nb-NO" sz="1000" dirty="0" err="1"/>
              <a:t>provided</a:t>
            </a:r>
            <a:r>
              <a:rPr lang="nb-NO" sz="1000" dirty="0"/>
              <a:t>, </a:t>
            </a:r>
            <a:r>
              <a:rPr lang="nb-NO" sz="1000" dirty="0" err="1"/>
              <a:t>but</a:t>
            </a:r>
            <a:r>
              <a:rPr lang="nb-NO" sz="1000" dirty="0"/>
              <a:t> in general it </a:t>
            </a:r>
            <a:r>
              <a:rPr lang="nb-NO" sz="1000" dirty="0" err="1"/>
              <a:t>will</a:t>
            </a:r>
            <a:r>
              <a:rPr lang="nb-NO" sz="1000" dirty="0"/>
              <a:t> be </a:t>
            </a:r>
            <a:r>
              <a:rPr lang="nb-NO" sz="1000" dirty="0" err="1"/>
              <a:t>the</a:t>
            </a:r>
            <a:r>
              <a:rPr lang="nb-NO" sz="1000" dirty="0"/>
              <a:t> same, </a:t>
            </a:r>
            <a:r>
              <a:rPr lang="nb-NO" sz="1000" dirty="0" err="1"/>
              <a:t>including</a:t>
            </a:r>
            <a:r>
              <a:rPr lang="nb-NO" sz="1000" dirty="0"/>
              <a:t> </a:t>
            </a:r>
            <a:r>
              <a:rPr lang="nb-NO" sz="1000" dirty="0" err="1"/>
              <a:t>network</a:t>
            </a:r>
            <a:r>
              <a:rPr lang="nb-NO" sz="1000" dirty="0"/>
              <a:t> adapter in </a:t>
            </a:r>
            <a:r>
              <a:rPr lang="nb-NO" sz="1000" dirty="0" err="1"/>
              <a:t>bridged</a:t>
            </a:r>
            <a:r>
              <a:rPr lang="nb-NO" sz="1000" dirty="0"/>
              <a:t> mode</a:t>
            </a:r>
          </a:p>
          <a:p>
            <a:pPr lvl="1">
              <a:lnSpc>
                <a:spcPct val="110000"/>
              </a:lnSpc>
            </a:pPr>
            <a:r>
              <a:rPr lang="nb-NO" sz="1000" dirty="0"/>
              <a:t>For 9800-CL </a:t>
            </a:r>
            <a:r>
              <a:rPr lang="nb-NO" sz="1000" dirty="0" err="1"/>
              <a:t>you</a:t>
            </a:r>
            <a:r>
              <a:rPr lang="nb-NO" sz="1000" dirty="0"/>
              <a:t> </a:t>
            </a:r>
            <a:r>
              <a:rPr lang="nb-NO" sz="1000" dirty="0" err="1"/>
              <a:t>can</a:t>
            </a:r>
            <a:r>
              <a:rPr lang="nb-NO" sz="1000" dirty="0"/>
              <a:t> </a:t>
            </a:r>
            <a:r>
              <a:rPr lang="nb-NO" sz="1000" dirty="0" err="1"/>
              <a:t>use</a:t>
            </a:r>
            <a:r>
              <a:rPr lang="nb-NO" sz="1000" dirty="0"/>
              <a:t> </a:t>
            </a:r>
            <a:r>
              <a:rPr lang="nb-NO" sz="1000" dirty="0" err="1"/>
              <a:t>the</a:t>
            </a:r>
            <a:r>
              <a:rPr lang="nb-NO" sz="1000" dirty="0"/>
              <a:t> </a:t>
            </a:r>
            <a:r>
              <a:rPr lang="nb-NO" sz="1000" dirty="0" err="1"/>
              <a:t>common</a:t>
            </a:r>
            <a:r>
              <a:rPr lang="nb-NO" sz="1000" dirty="0"/>
              <a:t> </a:t>
            </a:r>
            <a:r>
              <a:rPr lang="nb-NO" sz="1000" dirty="0" err="1"/>
              <a:t>installation</a:t>
            </a:r>
            <a:r>
              <a:rPr lang="nb-NO" sz="1000" dirty="0"/>
              <a:t> </a:t>
            </a:r>
            <a:r>
              <a:rPr lang="nb-NO" sz="1000" dirty="0" err="1"/>
              <a:t>wlc9</a:t>
            </a:r>
            <a:r>
              <a:rPr lang="nb-NO" sz="1000" dirty="0"/>
              <a:t> (</a:t>
            </a:r>
            <a:r>
              <a:rPr lang="nb-NO" sz="1000" dirty="0" err="1"/>
              <a:t>see</a:t>
            </a:r>
            <a:r>
              <a:rPr lang="nb-NO" sz="1000" dirty="0"/>
              <a:t> </a:t>
            </a:r>
            <a:r>
              <a:rPr lang="nb-NO" sz="1000" dirty="0" err="1"/>
              <a:t>topology</a:t>
            </a:r>
            <a:r>
              <a:rPr lang="nb-NO" sz="1000" dirty="0"/>
              <a:t>)</a:t>
            </a:r>
          </a:p>
          <a:p>
            <a:pPr>
              <a:lnSpc>
                <a:spcPct val="110000"/>
              </a:lnSpc>
            </a:pPr>
            <a:r>
              <a:rPr lang="nb-NO" sz="1400" dirty="0" err="1"/>
              <a:t>Weak</a:t>
            </a:r>
            <a:r>
              <a:rPr lang="nb-NO" sz="1400" dirty="0"/>
              <a:t> laptops</a:t>
            </a:r>
          </a:p>
          <a:p>
            <a:pPr lvl="1">
              <a:lnSpc>
                <a:spcPct val="110000"/>
              </a:lnSpc>
            </a:pPr>
            <a:r>
              <a:rPr lang="nb-NO" sz="1000" dirty="0"/>
              <a:t>If </a:t>
            </a:r>
            <a:r>
              <a:rPr lang="nb-NO" sz="1000" dirty="0" err="1"/>
              <a:t>you</a:t>
            </a:r>
            <a:r>
              <a:rPr lang="nb-NO" sz="1000" dirty="0"/>
              <a:t> have a </a:t>
            </a:r>
            <a:r>
              <a:rPr lang="nb-NO" sz="1000" dirty="0" err="1"/>
              <a:t>weak</a:t>
            </a:r>
            <a:r>
              <a:rPr lang="nb-NO" sz="1000" dirty="0"/>
              <a:t> laptop, </a:t>
            </a:r>
            <a:r>
              <a:rPr lang="nb-NO" sz="1000" dirty="0" err="1"/>
              <a:t>you</a:t>
            </a:r>
            <a:r>
              <a:rPr lang="nb-NO" sz="1000" dirty="0"/>
              <a:t> </a:t>
            </a:r>
            <a:r>
              <a:rPr lang="nb-NO" sz="1000" dirty="0" err="1"/>
              <a:t>can</a:t>
            </a:r>
            <a:r>
              <a:rPr lang="nb-NO" sz="1000" dirty="0"/>
              <a:t> run </a:t>
            </a:r>
            <a:r>
              <a:rPr lang="nb-NO" sz="1000" dirty="0" err="1"/>
              <a:t>only</a:t>
            </a:r>
            <a:r>
              <a:rPr lang="nb-NO" sz="1000" dirty="0"/>
              <a:t> </a:t>
            </a:r>
            <a:r>
              <a:rPr lang="nb-NO" sz="1000" dirty="0" err="1"/>
              <a:t>the</a:t>
            </a:r>
            <a:r>
              <a:rPr lang="nb-NO" sz="1000" dirty="0"/>
              <a:t> </a:t>
            </a:r>
            <a:r>
              <a:rPr lang="nb-NO" sz="1000" dirty="0" err="1"/>
              <a:t>Ubuntu</a:t>
            </a:r>
            <a:r>
              <a:rPr lang="nb-NO" sz="1000" dirty="0"/>
              <a:t> server, and </a:t>
            </a:r>
            <a:r>
              <a:rPr lang="nb-NO" sz="1000" dirty="0" err="1"/>
              <a:t>use</a:t>
            </a:r>
            <a:r>
              <a:rPr lang="nb-NO" sz="1000" dirty="0"/>
              <a:t> a </a:t>
            </a:r>
            <a:r>
              <a:rPr lang="nb-NO" sz="1000" dirty="0" err="1"/>
              <a:t>common</a:t>
            </a:r>
            <a:r>
              <a:rPr lang="nb-NO" sz="1000" dirty="0"/>
              <a:t> 9800</a:t>
            </a:r>
          </a:p>
          <a:p>
            <a:pPr>
              <a:lnSpc>
                <a:spcPct val="110000"/>
              </a:lnSpc>
            </a:pPr>
            <a:r>
              <a:rPr lang="nb-NO" sz="1400" dirty="0" err="1"/>
              <a:t>Common</a:t>
            </a:r>
            <a:r>
              <a:rPr lang="nb-NO" sz="1400" dirty="0"/>
              <a:t> servers</a:t>
            </a:r>
          </a:p>
          <a:p>
            <a:pPr lvl="1">
              <a:lnSpc>
                <a:spcPct val="110000"/>
              </a:lnSpc>
            </a:pPr>
            <a:r>
              <a:rPr lang="nb-NO" sz="1000" dirty="0" err="1"/>
              <a:t>Since</a:t>
            </a:r>
            <a:r>
              <a:rPr lang="nb-NO" sz="1000" dirty="0"/>
              <a:t> I do not bring </a:t>
            </a:r>
            <a:r>
              <a:rPr lang="nb-NO" sz="1000" dirty="0" err="1"/>
              <a:t>with</a:t>
            </a:r>
            <a:r>
              <a:rPr lang="nb-NO" sz="1000" dirty="0"/>
              <a:t> </a:t>
            </a:r>
            <a:r>
              <a:rPr lang="nb-NO" sz="1000" dirty="0" err="1"/>
              <a:t>me</a:t>
            </a:r>
            <a:r>
              <a:rPr lang="nb-NO" sz="1000" dirty="0"/>
              <a:t> a portable </a:t>
            </a:r>
            <a:r>
              <a:rPr lang="nb-NO" sz="1000" dirty="0" err="1"/>
              <a:t>datacenter</a:t>
            </a:r>
            <a:r>
              <a:rPr lang="nb-NO" sz="1000" dirty="0"/>
              <a:t>, </a:t>
            </a:r>
            <a:r>
              <a:rPr lang="nb-NO" sz="1000" dirty="0" err="1"/>
              <a:t>the</a:t>
            </a:r>
            <a:r>
              <a:rPr lang="nb-NO" sz="1000" dirty="0"/>
              <a:t> </a:t>
            </a:r>
            <a:r>
              <a:rPr lang="nb-NO" sz="1000" dirty="0" err="1"/>
              <a:t>resources</a:t>
            </a:r>
            <a:r>
              <a:rPr lang="nb-NO" sz="1000" dirty="0"/>
              <a:t> </a:t>
            </a:r>
            <a:r>
              <a:rPr lang="nb-NO" sz="1000" dirty="0" err="1"/>
              <a:t>of</a:t>
            </a:r>
            <a:r>
              <a:rPr lang="nb-NO" sz="1000" dirty="0"/>
              <a:t> </a:t>
            </a:r>
            <a:r>
              <a:rPr lang="nb-NO" sz="1000" dirty="0" err="1"/>
              <a:t>common</a:t>
            </a:r>
            <a:r>
              <a:rPr lang="nb-NO" sz="1000" dirty="0"/>
              <a:t> servers </a:t>
            </a:r>
            <a:r>
              <a:rPr lang="nb-NO" sz="1000" dirty="0" err="1"/>
              <a:t>are</a:t>
            </a:r>
            <a:r>
              <a:rPr lang="nb-NO" sz="1000" dirty="0"/>
              <a:t> limited</a:t>
            </a:r>
          </a:p>
          <a:p>
            <a:pPr lvl="1">
              <a:lnSpc>
                <a:spcPct val="110000"/>
              </a:lnSpc>
            </a:pPr>
            <a:r>
              <a:rPr lang="nb-NO" sz="1000" dirty="0" err="1"/>
              <a:t>1x</a:t>
            </a:r>
            <a:r>
              <a:rPr lang="nb-NO" sz="1000" dirty="0"/>
              <a:t> 9800 and 3-4 </a:t>
            </a:r>
            <a:r>
              <a:rPr lang="nb-NO" sz="1000" dirty="0" err="1"/>
              <a:t>Ubuntu</a:t>
            </a:r>
            <a:r>
              <a:rPr lang="nb-NO" sz="1000" dirty="0"/>
              <a:t> servers </a:t>
            </a:r>
            <a:r>
              <a:rPr lang="nb-NO" sz="1000" dirty="0" err="1"/>
              <a:t>should</a:t>
            </a:r>
            <a:r>
              <a:rPr lang="nb-NO" sz="1000" dirty="0"/>
              <a:t> run fine</a:t>
            </a:r>
          </a:p>
          <a:p>
            <a:pPr lvl="1">
              <a:lnSpc>
                <a:spcPct val="110000"/>
              </a:lnSpc>
            </a:pPr>
            <a:r>
              <a:rPr lang="nb-NO" sz="1000" dirty="0" err="1"/>
              <a:t>We</a:t>
            </a:r>
            <a:r>
              <a:rPr lang="nb-NO" sz="1000" dirty="0"/>
              <a:t> </a:t>
            </a:r>
            <a:r>
              <a:rPr lang="nb-NO" sz="1000" dirty="0" err="1"/>
              <a:t>might</a:t>
            </a:r>
            <a:r>
              <a:rPr lang="nb-NO" sz="1000" dirty="0"/>
              <a:t> test </a:t>
            </a:r>
            <a:r>
              <a:rPr lang="nb-NO" sz="1000" dirty="0" err="1"/>
              <a:t>with</a:t>
            </a:r>
            <a:r>
              <a:rPr lang="nb-NO" sz="1000" dirty="0"/>
              <a:t> more, or </a:t>
            </a:r>
            <a:r>
              <a:rPr lang="nb-NO" sz="1000" dirty="0" err="1"/>
              <a:t>you</a:t>
            </a:r>
            <a:r>
              <a:rPr lang="nb-NO" sz="1000" dirty="0"/>
              <a:t> </a:t>
            </a:r>
            <a:r>
              <a:rPr lang="nb-NO" sz="1000" dirty="0" err="1"/>
              <a:t>will</a:t>
            </a:r>
            <a:r>
              <a:rPr lang="nb-NO" sz="1000" dirty="0"/>
              <a:t> have to </a:t>
            </a:r>
            <a:r>
              <a:rPr lang="nb-NO" sz="1000" dirty="0" err="1"/>
              <a:t>share</a:t>
            </a:r>
            <a:endParaRPr lang="nb-NO" sz="1000" dirty="0"/>
          </a:p>
          <a:p>
            <a:pPr lvl="1">
              <a:lnSpc>
                <a:spcPct val="110000"/>
              </a:lnSpc>
            </a:pPr>
            <a:endParaRPr lang="nb-NO" sz="10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10</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Alternative solutions</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Pre-lab task #1: VirtualBox</a:t>
            </a:r>
          </a:p>
        </p:txBody>
      </p:sp>
      <p:pic>
        <p:nvPicPr>
          <p:cNvPr id="14" name="Picture 13">
            <a:extLst>
              <a:ext uri="{FF2B5EF4-FFF2-40B4-BE49-F238E27FC236}">
                <a16:creationId xmlns:a16="http://schemas.microsoft.com/office/drawing/2014/main" id="{583F825C-F4B4-BE0E-6647-BEB9BA325C35}"/>
              </a:ext>
            </a:extLst>
          </p:cNvPr>
          <p:cNvPicPr>
            <a:picLocks noChangeAspect="1"/>
          </p:cNvPicPr>
          <p:nvPr/>
        </p:nvPicPr>
        <p:blipFill rotWithShape="1">
          <a:blip r:embed="rId3"/>
          <a:srcRect b="36904"/>
          <a:stretch/>
        </p:blipFill>
        <p:spPr>
          <a:xfrm>
            <a:off x="8247647" y="3359809"/>
            <a:ext cx="3638792" cy="1954204"/>
          </a:xfrm>
          <a:prstGeom prst="rect">
            <a:avLst/>
          </a:prstGeom>
        </p:spPr>
      </p:pic>
      <p:pic>
        <p:nvPicPr>
          <p:cNvPr id="16" name="Picture 15">
            <a:extLst>
              <a:ext uri="{FF2B5EF4-FFF2-40B4-BE49-F238E27FC236}">
                <a16:creationId xmlns:a16="http://schemas.microsoft.com/office/drawing/2014/main" id="{E4AC1335-D16D-489B-4CBE-433320C4D856}"/>
              </a:ext>
            </a:extLst>
          </p:cNvPr>
          <p:cNvPicPr>
            <a:picLocks noChangeAspect="1"/>
          </p:cNvPicPr>
          <p:nvPr/>
        </p:nvPicPr>
        <p:blipFill>
          <a:blip r:embed="rId4"/>
          <a:stretch>
            <a:fillRect/>
          </a:stretch>
        </p:blipFill>
        <p:spPr>
          <a:xfrm>
            <a:off x="9193092" y="1934413"/>
            <a:ext cx="2693347" cy="1384081"/>
          </a:xfrm>
          <a:prstGeom prst="rect">
            <a:avLst/>
          </a:prstGeom>
        </p:spPr>
      </p:pic>
    </p:spTree>
    <p:extLst>
      <p:ext uri="{BB962C8B-B14F-4D97-AF65-F5344CB8AC3E}">
        <p14:creationId xmlns:p14="http://schemas.microsoft.com/office/powerpoint/2010/main" val="31684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4132052"/>
            <a:ext cx="11109600" cy="1951828"/>
          </a:xfrm>
        </p:spPr>
        <p:txBody>
          <a:bodyPr>
            <a:normAutofit/>
          </a:bodyPr>
          <a:lstStyle/>
          <a:p>
            <a:pPr>
              <a:lnSpc>
                <a:spcPct val="110000"/>
              </a:lnSpc>
            </a:pPr>
            <a:r>
              <a:rPr lang="nb-NO" sz="1400" dirty="0" err="1"/>
              <a:t>Needs</a:t>
            </a:r>
            <a:r>
              <a:rPr lang="nb-NO" sz="1400" dirty="0"/>
              <a:t> </a:t>
            </a:r>
            <a:r>
              <a:rPr lang="nb-NO" sz="1400" dirty="0" err="1"/>
              <a:t>admin</a:t>
            </a:r>
            <a:r>
              <a:rPr lang="nb-NO" sz="1400" dirty="0"/>
              <a:t> </a:t>
            </a:r>
            <a:r>
              <a:rPr lang="nb-NO" sz="1400" dirty="0" err="1"/>
              <a:t>privileges</a:t>
            </a:r>
            <a:endParaRPr lang="nb-NO" sz="1400" dirty="0"/>
          </a:p>
          <a:p>
            <a:pPr>
              <a:lnSpc>
                <a:spcPct val="110000"/>
              </a:lnSpc>
            </a:pPr>
            <a:r>
              <a:rPr lang="nb-NO" sz="1400" dirty="0"/>
              <a:t>Not all </a:t>
            </a:r>
            <a:r>
              <a:rPr lang="nb-NO" sz="1400" dirty="0" err="1"/>
              <a:t>steps</a:t>
            </a:r>
            <a:r>
              <a:rPr lang="nb-NO" sz="1400" dirty="0"/>
              <a:t> </a:t>
            </a:r>
            <a:r>
              <a:rPr lang="nb-NO" sz="1400" dirty="0" err="1"/>
              <a:t>are</a:t>
            </a:r>
            <a:r>
              <a:rPr lang="nb-NO" sz="1400" dirty="0"/>
              <a:t> </a:t>
            </a:r>
            <a:r>
              <a:rPr lang="nb-NO" sz="1400" dirty="0" err="1"/>
              <a:t>shown</a:t>
            </a:r>
            <a:r>
              <a:rPr lang="nb-NO" sz="1400" dirty="0"/>
              <a:t> </a:t>
            </a:r>
            <a:r>
              <a:rPr lang="nb-NO" sz="1400" dirty="0" err="1"/>
              <a:t>here</a:t>
            </a:r>
            <a:r>
              <a:rPr lang="nb-NO" sz="1400" dirty="0"/>
              <a:t>, it is </a:t>
            </a:r>
            <a:r>
              <a:rPr lang="nb-NO" sz="1400" dirty="0" err="1"/>
              <a:t>mostly</a:t>
            </a:r>
            <a:r>
              <a:rPr lang="nb-NO" sz="1400" dirty="0"/>
              <a:t> "</a:t>
            </a:r>
            <a:r>
              <a:rPr lang="nb-NO" sz="1400" dirty="0" err="1"/>
              <a:t>Next-next-next</a:t>
            </a:r>
            <a:r>
              <a:rPr lang="nb-NO" sz="1400" dirty="0"/>
              <a:t>"</a:t>
            </a:r>
          </a:p>
          <a:p>
            <a:pPr>
              <a:lnSpc>
                <a:spcPct val="110000"/>
              </a:lnSpc>
            </a:pPr>
            <a:r>
              <a:rPr lang="nb-NO" sz="1400" dirty="0"/>
              <a:t>As </a:t>
            </a:r>
            <a:r>
              <a:rPr lang="nb-NO" sz="1400" dirty="0" err="1"/>
              <a:t>default</a:t>
            </a:r>
            <a:r>
              <a:rPr lang="nb-NO" sz="1400" dirty="0"/>
              <a:t> folder for VMs, I </a:t>
            </a:r>
            <a:r>
              <a:rPr lang="nb-NO" sz="1400" dirty="0" err="1"/>
              <a:t>use</a:t>
            </a:r>
            <a:r>
              <a:rPr lang="nb-NO" sz="1400" dirty="0"/>
              <a:t> "C:\Virtual Machines", </a:t>
            </a:r>
            <a:r>
              <a:rPr lang="nb-NO" sz="1400" dirty="0" err="1"/>
              <a:t>you</a:t>
            </a:r>
            <a:r>
              <a:rPr lang="nb-NO" sz="1400" dirty="0"/>
              <a:t> </a:t>
            </a:r>
            <a:r>
              <a:rPr lang="nb-NO" sz="1400" dirty="0" err="1"/>
              <a:t>can</a:t>
            </a:r>
            <a:r>
              <a:rPr lang="nb-NO" sz="1400" dirty="0"/>
              <a:t> </a:t>
            </a:r>
            <a:r>
              <a:rPr lang="nb-NO" sz="1400" dirty="0" err="1"/>
              <a:t>use</a:t>
            </a:r>
            <a:r>
              <a:rPr lang="nb-NO" sz="1400" dirty="0"/>
              <a:t> </a:t>
            </a:r>
            <a:r>
              <a:rPr lang="nb-NO" sz="1400" dirty="0" err="1"/>
              <a:t>whatever</a:t>
            </a:r>
            <a:r>
              <a:rPr lang="nb-NO" sz="1400" dirty="0"/>
              <a:t>, </a:t>
            </a:r>
            <a:r>
              <a:rPr lang="nb-NO" sz="1400" dirty="0" err="1"/>
              <a:t>but</a:t>
            </a:r>
            <a:r>
              <a:rPr lang="nb-NO" sz="1400" dirty="0"/>
              <a:t> screenshots </a:t>
            </a:r>
            <a:r>
              <a:rPr lang="nb-NO" sz="1400" dirty="0" err="1"/>
              <a:t>here</a:t>
            </a:r>
            <a:r>
              <a:rPr lang="nb-NO" sz="1400" dirty="0"/>
              <a:t> </a:t>
            </a:r>
            <a:r>
              <a:rPr lang="nb-NO" sz="1400" dirty="0" err="1"/>
              <a:t>will</a:t>
            </a:r>
            <a:r>
              <a:rPr lang="nb-NO" sz="1400" dirty="0"/>
              <a:t> show </a:t>
            </a:r>
            <a:r>
              <a:rPr lang="nb-NO" sz="1400" dirty="0" err="1"/>
              <a:t>this</a:t>
            </a:r>
            <a:r>
              <a:rPr lang="nb-NO" sz="1400" dirty="0"/>
              <a:t> </a:t>
            </a:r>
            <a:r>
              <a:rPr lang="nb-NO" sz="1400" dirty="0" err="1"/>
              <a:t>path</a:t>
            </a:r>
            <a:endParaRPr lang="nb-NO" sz="14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11</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VirtualBox installation</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Pre-lab task #1: VirtualBox</a:t>
            </a:r>
          </a:p>
        </p:txBody>
      </p:sp>
      <p:pic>
        <p:nvPicPr>
          <p:cNvPr id="5" name="Picture 4">
            <a:extLst>
              <a:ext uri="{FF2B5EF4-FFF2-40B4-BE49-F238E27FC236}">
                <a16:creationId xmlns:a16="http://schemas.microsoft.com/office/drawing/2014/main" id="{B244F423-359B-F945-B107-D4F0CA441A3B}"/>
              </a:ext>
            </a:extLst>
          </p:cNvPr>
          <p:cNvPicPr>
            <a:picLocks noChangeAspect="1"/>
          </p:cNvPicPr>
          <p:nvPr/>
        </p:nvPicPr>
        <p:blipFill>
          <a:blip r:embed="rId3"/>
          <a:stretch>
            <a:fillRect/>
          </a:stretch>
        </p:blipFill>
        <p:spPr>
          <a:xfrm>
            <a:off x="540001" y="1411183"/>
            <a:ext cx="7318664" cy="2720869"/>
          </a:xfrm>
          <a:prstGeom prst="rect">
            <a:avLst/>
          </a:prstGeom>
        </p:spPr>
      </p:pic>
      <p:sp>
        <p:nvSpPr>
          <p:cNvPr id="6" name="Rectangle: Rounded Corners 5">
            <a:extLst>
              <a:ext uri="{FF2B5EF4-FFF2-40B4-BE49-F238E27FC236}">
                <a16:creationId xmlns:a16="http://schemas.microsoft.com/office/drawing/2014/main" id="{15B5A615-BF14-49D6-70FC-E5F12C105CD5}"/>
              </a:ext>
            </a:extLst>
          </p:cNvPr>
          <p:cNvSpPr/>
          <p:nvPr/>
        </p:nvSpPr>
        <p:spPr>
          <a:xfrm>
            <a:off x="609146" y="3003209"/>
            <a:ext cx="1219654" cy="28530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7" name="Rectangle: Rounded Corners 6">
            <a:extLst>
              <a:ext uri="{FF2B5EF4-FFF2-40B4-BE49-F238E27FC236}">
                <a16:creationId xmlns:a16="http://schemas.microsoft.com/office/drawing/2014/main" id="{562263B7-D1BB-2454-829D-2562A413B9C9}"/>
              </a:ext>
            </a:extLst>
          </p:cNvPr>
          <p:cNvSpPr/>
          <p:nvPr/>
        </p:nvSpPr>
        <p:spPr>
          <a:xfrm>
            <a:off x="4594549" y="3576866"/>
            <a:ext cx="1288665" cy="28530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8" name="Straight Arrow Connector 7">
            <a:extLst>
              <a:ext uri="{FF2B5EF4-FFF2-40B4-BE49-F238E27FC236}">
                <a16:creationId xmlns:a16="http://schemas.microsoft.com/office/drawing/2014/main" id="{365818B8-AF89-C2AC-C504-B5D56DD8B47B}"/>
              </a:ext>
            </a:extLst>
          </p:cNvPr>
          <p:cNvCxnSpPr>
            <a:cxnSpLocks/>
            <a:endCxn id="7" idx="1"/>
          </p:cNvCxnSpPr>
          <p:nvPr/>
        </p:nvCxnSpPr>
        <p:spPr>
          <a:xfrm>
            <a:off x="1828800" y="3140425"/>
            <a:ext cx="2765749" cy="5790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F150F93D-9C56-B7A6-B541-E445DE0422B5}"/>
              </a:ext>
            </a:extLst>
          </p:cNvPr>
          <p:cNvPicPr>
            <a:picLocks noChangeAspect="1"/>
          </p:cNvPicPr>
          <p:nvPr/>
        </p:nvPicPr>
        <p:blipFill>
          <a:blip r:embed="rId4"/>
          <a:stretch>
            <a:fillRect/>
          </a:stretch>
        </p:blipFill>
        <p:spPr>
          <a:xfrm>
            <a:off x="9231758" y="3771589"/>
            <a:ext cx="1991003" cy="190527"/>
          </a:xfrm>
          <a:prstGeom prst="rect">
            <a:avLst/>
          </a:prstGeom>
        </p:spPr>
      </p:pic>
      <p:cxnSp>
        <p:nvCxnSpPr>
          <p:cNvPr id="12" name="Straight Arrow Connector 11">
            <a:extLst>
              <a:ext uri="{FF2B5EF4-FFF2-40B4-BE49-F238E27FC236}">
                <a16:creationId xmlns:a16="http://schemas.microsoft.com/office/drawing/2014/main" id="{7521EEA4-AD26-1915-D298-6239995B7963}"/>
              </a:ext>
            </a:extLst>
          </p:cNvPr>
          <p:cNvCxnSpPr>
            <a:cxnSpLocks/>
            <a:endCxn id="11" idx="1"/>
          </p:cNvCxnSpPr>
          <p:nvPr/>
        </p:nvCxnSpPr>
        <p:spPr>
          <a:xfrm>
            <a:off x="5873432" y="3684576"/>
            <a:ext cx="3358326" cy="182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42BD7F3-BD93-1419-9492-6460A61C68F2}"/>
              </a:ext>
            </a:extLst>
          </p:cNvPr>
          <p:cNvSpPr txBox="1"/>
          <p:nvPr/>
        </p:nvSpPr>
        <p:spPr>
          <a:xfrm>
            <a:off x="0" y="988637"/>
            <a:ext cx="6112042" cy="368691"/>
          </a:xfrm>
          <a:prstGeom prst="rect">
            <a:avLst/>
          </a:prstGeom>
          <a:noFill/>
        </p:spPr>
        <p:txBody>
          <a:bodyPr wrap="square">
            <a:spAutoFit/>
          </a:bodyPr>
          <a:lstStyle/>
          <a:p>
            <a:pPr lvl="1">
              <a:lnSpc>
                <a:spcPct val="110000"/>
              </a:lnSpc>
            </a:pPr>
            <a:r>
              <a:rPr lang="nb-NO" sz="1800" dirty="0" err="1">
                <a:hlinkClick r:id="rId5"/>
              </a:rPr>
              <a:t>https</a:t>
            </a:r>
            <a:r>
              <a:rPr lang="nb-NO" sz="1800" dirty="0">
                <a:hlinkClick r:id="rId5"/>
              </a:rPr>
              <a:t>://</a:t>
            </a:r>
            <a:r>
              <a:rPr lang="nb-NO" sz="1800" dirty="0" err="1">
                <a:hlinkClick r:id="rId5"/>
              </a:rPr>
              <a:t>virtualbox.org</a:t>
            </a:r>
            <a:r>
              <a:rPr lang="nb-NO" sz="1800" dirty="0">
                <a:hlinkClick r:id="rId5"/>
              </a:rPr>
              <a:t>/</a:t>
            </a:r>
            <a:endParaRPr lang="nb-NO" sz="1800" dirty="0"/>
          </a:p>
        </p:txBody>
      </p:sp>
    </p:spTree>
    <p:extLst>
      <p:ext uri="{BB962C8B-B14F-4D97-AF65-F5344CB8AC3E}">
        <p14:creationId xmlns:p14="http://schemas.microsoft.com/office/powerpoint/2010/main" val="111559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4838400"/>
          </a:xfrm>
        </p:spPr>
        <p:txBody>
          <a:bodyPr>
            <a:normAutofit/>
          </a:bodyPr>
          <a:lstStyle/>
          <a:p>
            <a:pPr>
              <a:lnSpc>
                <a:spcPct val="110000"/>
              </a:lnSpc>
            </a:pPr>
            <a:r>
              <a:rPr lang="nb-NO" sz="1400" dirty="0"/>
              <a:t>In </a:t>
            </a:r>
            <a:r>
              <a:rPr lang="nb-NO" sz="1400" dirty="0" err="1"/>
              <a:t>this</a:t>
            </a:r>
            <a:r>
              <a:rPr lang="nb-NO" sz="1400" dirty="0"/>
              <a:t> lab </a:t>
            </a:r>
            <a:r>
              <a:rPr lang="nb-NO" sz="1400" dirty="0" err="1"/>
              <a:t>we</a:t>
            </a:r>
            <a:r>
              <a:rPr lang="nb-NO" sz="1400" dirty="0"/>
              <a:t> </a:t>
            </a:r>
            <a:r>
              <a:rPr lang="nb-NO" sz="1400" dirty="0" err="1"/>
              <a:t>use</a:t>
            </a:r>
            <a:r>
              <a:rPr lang="nb-NO" sz="1400" dirty="0"/>
              <a:t> </a:t>
            </a:r>
            <a:r>
              <a:rPr lang="nb-NO" sz="1400" dirty="0" err="1"/>
              <a:t>bridged</a:t>
            </a:r>
            <a:r>
              <a:rPr lang="nb-NO" sz="1400" dirty="0"/>
              <a:t> </a:t>
            </a:r>
            <a:r>
              <a:rPr lang="nb-NO" sz="1400" dirty="0" err="1"/>
              <a:t>network</a:t>
            </a:r>
            <a:r>
              <a:rPr lang="nb-NO" sz="1400" dirty="0"/>
              <a:t> adapters</a:t>
            </a:r>
          </a:p>
          <a:p>
            <a:pPr lvl="1">
              <a:lnSpc>
                <a:spcPct val="110000"/>
              </a:lnSpc>
            </a:pPr>
            <a:r>
              <a:rPr lang="nb-NO" sz="1200" dirty="0" err="1"/>
              <a:t>Each</a:t>
            </a:r>
            <a:r>
              <a:rPr lang="nb-NO" sz="1200" dirty="0"/>
              <a:t> VM </a:t>
            </a:r>
            <a:r>
              <a:rPr lang="nb-NO" sz="1200" dirty="0" err="1"/>
              <a:t>gets</a:t>
            </a:r>
            <a:r>
              <a:rPr lang="nb-NO" sz="1200" dirty="0"/>
              <a:t> an IP </a:t>
            </a:r>
            <a:r>
              <a:rPr lang="nb-NO" sz="1200" dirty="0" err="1"/>
              <a:t>alongside</a:t>
            </a:r>
            <a:r>
              <a:rPr lang="nb-NO" sz="1200" dirty="0"/>
              <a:t> </a:t>
            </a:r>
            <a:r>
              <a:rPr lang="nb-NO" sz="1200" dirty="0" err="1"/>
              <a:t>your</a:t>
            </a:r>
            <a:r>
              <a:rPr lang="nb-NO" sz="1200" dirty="0"/>
              <a:t> host, </a:t>
            </a:r>
            <a:r>
              <a:rPr lang="nb-NO" sz="1200" dirty="0" err="1"/>
              <a:t>directly</a:t>
            </a:r>
            <a:r>
              <a:rPr lang="nb-NO" sz="1200" dirty="0"/>
              <a:t> </a:t>
            </a:r>
            <a:r>
              <a:rPr lang="nb-NO" sz="1200" dirty="0" err="1"/>
              <a:t>on</a:t>
            </a:r>
            <a:r>
              <a:rPr lang="nb-NO" sz="1200" dirty="0"/>
              <a:t> </a:t>
            </a:r>
            <a:r>
              <a:rPr lang="nb-NO" sz="1200" dirty="0" err="1"/>
              <a:t>the</a:t>
            </a:r>
            <a:r>
              <a:rPr lang="nb-NO" sz="1200" dirty="0"/>
              <a:t> </a:t>
            </a:r>
            <a:r>
              <a:rPr lang="nb-NO" sz="1200" dirty="0" err="1"/>
              <a:t>network</a:t>
            </a:r>
            <a:endParaRPr lang="nb-NO" sz="1200" dirty="0"/>
          </a:p>
          <a:p>
            <a:pPr lvl="1">
              <a:lnSpc>
                <a:spcPct val="110000"/>
              </a:lnSpc>
            </a:pPr>
            <a:r>
              <a:rPr lang="nb-NO" sz="1200" dirty="0" err="1"/>
              <a:t>Switchports</a:t>
            </a:r>
            <a:r>
              <a:rPr lang="nb-NO" sz="1200" dirty="0"/>
              <a:t> must </a:t>
            </a:r>
            <a:r>
              <a:rPr lang="nb-NO" sz="1200" dirty="0" err="1"/>
              <a:t>accept</a:t>
            </a:r>
            <a:r>
              <a:rPr lang="nb-NO" sz="1200" dirty="0"/>
              <a:t> multiple </a:t>
            </a:r>
            <a:r>
              <a:rPr lang="nb-NO" sz="1200" dirty="0" err="1"/>
              <a:t>mac</a:t>
            </a:r>
            <a:r>
              <a:rPr lang="nb-NO" sz="1200" dirty="0"/>
              <a:t> </a:t>
            </a:r>
            <a:r>
              <a:rPr lang="nb-NO" sz="1200" dirty="0" err="1"/>
              <a:t>addresses</a:t>
            </a:r>
            <a:r>
              <a:rPr lang="nb-NO" sz="1200" dirty="0"/>
              <a:t> from </a:t>
            </a:r>
            <a:r>
              <a:rPr lang="nb-NO" sz="1200" dirty="0" err="1"/>
              <a:t>each</a:t>
            </a:r>
            <a:r>
              <a:rPr lang="nb-NO" sz="1200" dirty="0"/>
              <a:t> host</a:t>
            </a:r>
          </a:p>
          <a:p>
            <a:pPr lvl="1">
              <a:lnSpc>
                <a:spcPct val="110000"/>
              </a:lnSpc>
            </a:pPr>
            <a:r>
              <a:rPr lang="nb-NO" sz="1200" dirty="0"/>
              <a:t>For </a:t>
            </a:r>
            <a:r>
              <a:rPr lang="nb-NO" sz="1200" dirty="0" err="1"/>
              <a:t>APs</a:t>
            </a:r>
            <a:r>
              <a:rPr lang="nb-NO" sz="1200" dirty="0"/>
              <a:t> </a:t>
            </a:r>
            <a:r>
              <a:rPr lang="nb-NO" sz="1200" dirty="0" err="1"/>
              <a:t>connect</a:t>
            </a:r>
            <a:r>
              <a:rPr lang="nb-NO" sz="1200" dirty="0"/>
              <a:t> to 9800, I </a:t>
            </a:r>
            <a:r>
              <a:rPr lang="nb-NO" sz="1200" dirty="0" err="1"/>
              <a:t>prefer</a:t>
            </a:r>
            <a:r>
              <a:rPr lang="nb-NO" sz="1200" dirty="0"/>
              <a:t> </a:t>
            </a:r>
            <a:r>
              <a:rPr lang="nb-NO" sz="1200" dirty="0" err="1"/>
              <a:t>this</a:t>
            </a:r>
            <a:r>
              <a:rPr lang="nb-NO" sz="1200" dirty="0"/>
              <a:t>, </a:t>
            </a:r>
            <a:r>
              <a:rPr lang="nb-NO" sz="1200" dirty="0" err="1"/>
              <a:t>rather</a:t>
            </a:r>
            <a:r>
              <a:rPr lang="nb-NO" sz="1200" dirty="0"/>
              <a:t> </a:t>
            </a:r>
            <a:r>
              <a:rPr lang="nb-NO" sz="1200" dirty="0" err="1"/>
              <a:t>than</a:t>
            </a:r>
            <a:r>
              <a:rPr lang="nb-NO" sz="1200" dirty="0"/>
              <a:t> </a:t>
            </a:r>
            <a:r>
              <a:rPr lang="nb-NO" sz="1200" dirty="0" err="1"/>
              <a:t>NAT'ing</a:t>
            </a:r>
            <a:r>
              <a:rPr lang="nb-NO" sz="1200" dirty="0"/>
              <a:t> </a:t>
            </a:r>
            <a:r>
              <a:rPr lang="nb-NO" sz="1200" dirty="0" err="1"/>
              <a:t>through</a:t>
            </a:r>
            <a:r>
              <a:rPr lang="nb-NO" sz="1200" dirty="0"/>
              <a:t> </a:t>
            </a:r>
            <a:r>
              <a:rPr lang="nb-NO" sz="1200" dirty="0" err="1"/>
              <a:t>your</a:t>
            </a:r>
            <a:r>
              <a:rPr lang="nb-NO" sz="1200" dirty="0"/>
              <a:t> host</a:t>
            </a:r>
          </a:p>
          <a:p>
            <a:pPr lvl="1">
              <a:lnSpc>
                <a:spcPct val="110000"/>
              </a:lnSpc>
            </a:pPr>
            <a:r>
              <a:rPr lang="nb-NO" sz="1200" dirty="0" err="1"/>
              <a:t>Also</a:t>
            </a:r>
            <a:r>
              <a:rPr lang="nb-NO" sz="1200" dirty="0"/>
              <a:t>, for </a:t>
            </a:r>
            <a:r>
              <a:rPr lang="nb-NO" sz="1200" dirty="0" err="1"/>
              <a:t>WLC</a:t>
            </a:r>
            <a:r>
              <a:rPr lang="nb-NO" sz="1200" dirty="0"/>
              <a:t> </a:t>
            </a:r>
            <a:r>
              <a:rPr lang="nb-NO" sz="1200" dirty="0" err="1"/>
              <a:t>connect</a:t>
            </a:r>
            <a:r>
              <a:rPr lang="nb-NO" sz="1200" dirty="0"/>
              <a:t> to </a:t>
            </a:r>
            <a:r>
              <a:rPr lang="nb-NO" sz="1200" dirty="0" err="1"/>
              <a:t>Ubuntu</a:t>
            </a:r>
            <a:r>
              <a:rPr lang="nb-NO" sz="1200" dirty="0"/>
              <a:t> (for </a:t>
            </a:r>
            <a:r>
              <a:rPr lang="nb-NO" sz="1200" dirty="0" err="1"/>
              <a:t>telemetry</a:t>
            </a:r>
            <a:r>
              <a:rPr lang="nb-NO" sz="1200" dirty="0"/>
              <a:t>), I </a:t>
            </a:r>
            <a:r>
              <a:rPr lang="nb-NO" sz="1200" dirty="0" err="1"/>
              <a:t>also</a:t>
            </a:r>
            <a:r>
              <a:rPr lang="nb-NO" sz="1200" dirty="0"/>
              <a:t> </a:t>
            </a:r>
            <a:r>
              <a:rPr lang="nb-NO" sz="1200" dirty="0" err="1"/>
              <a:t>prefer</a:t>
            </a:r>
            <a:r>
              <a:rPr lang="nb-NO" sz="1200" dirty="0"/>
              <a:t> </a:t>
            </a:r>
            <a:r>
              <a:rPr lang="nb-NO" sz="1200" dirty="0" err="1"/>
              <a:t>this</a:t>
            </a:r>
            <a:r>
              <a:rPr lang="nb-NO" sz="1200" dirty="0"/>
              <a:t> over </a:t>
            </a:r>
            <a:r>
              <a:rPr lang="nb-NO" sz="1200" dirty="0" err="1"/>
              <a:t>NAT'ing</a:t>
            </a:r>
            <a:endParaRPr lang="nb-NO" sz="1200" dirty="0"/>
          </a:p>
          <a:p>
            <a:pPr>
              <a:lnSpc>
                <a:spcPct val="110000"/>
              </a:lnSpc>
            </a:pPr>
            <a:r>
              <a:rPr lang="nb-NO" sz="1400" dirty="0"/>
              <a:t>Alternative </a:t>
            </a:r>
            <a:r>
              <a:rPr lang="nb-NO" sz="1400" dirty="0" err="1"/>
              <a:t>using</a:t>
            </a:r>
            <a:r>
              <a:rPr lang="nb-NO" sz="1400" dirty="0"/>
              <a:t> NAT Networks</a:t>
            </a:r>
          </a:p>
          <a:p>
            <a:pPr lvl="1">
              <a:lnSpc>
                <a:spcPct val="110000"/>
              </a:lnSpc>
            </a:pPr>
            <a:r>
              <a:rPr lang="nb-NO" sz="1200" dirty="0"/>
              <a:t>Host IP is </a:t>
            </a:r>
            <a:r>
              <a:rPr lang="nb-NO" sz="1200" dirty="0" err="1"/>
              <a:t>shared</a:t>
            </a:r>
            <a:r>
              <a:rPr lang="nb-NO" sz="1200" dirty="0"/>
              <a:t> as </a:t>
            </a:r>
            <a:r>
              <a:rPr lang="nb-NO" sz="1200" dirty="0" err="1"/>
              <a:t>outside</a:t>
            </a:r>
            <a:r>
              <a:rPr lang="nb-NO" sz="1200" dirty="0"/>
              <a:t> IP</a:t>
            </a:r>
          </a:p>
          <a:p>
            <a:pPr lvl="1">
              <a:lnSpc>
                <a:spcPct val="110000"/>
              </a:lnSpc>
            </a:pPr>
            <a:r>
              <a:rPr lang="nb-NO" sz="1200" dirty="0" err="1"/>
              <a:t>VirtualBox</a:t>
            </a:r>
            <a:r>
              <a:rPr lang="nb-NO" sz="1200" dirty="0"/>
              <a:t> </a:t>
            </a:r>
            <a:r>
              <a:rPr lang="nb-NO" sz="1200" dirty="0" err="1"/>
              <a:t>networking</a:t>
            </a:r>
            <a:r>
              <a:rPr lang="nb-NO" sz="1200" dirty="0"/>
              <a:t> NATs </a:t>
            </a:r>
            <a:r>
              <a:rPr lang="nb-NO" sz="1200" dirty="0" err="1"/>
              <a:t>each</a:t>
            </a:r>
            <a:r>
              <a:rPr lang="nb-NO" sz="1200" dirty="0"/>
              <a:t> </a:t>
            </a:r>
            <a:r>
              <a:rPr lang="nb-NO" sz="1200" dirty="0" err="1"/>
              <a:t>machine</a:t>
            </a:r>
            <a:r>
              <a:rPr lang="nb-NO" sz="1200" dirty="0"/>
              <a:t> to </a:t>
            </a:r>
            <a:r>
              <a:rPr lang="nb-NO" sz="1200" dirty="0" err="1"/>
              <a:t>the</a:t>
            </a:r>
            <a:r>
              <a:rPr lang="nb-NO" sz="1200" dirty="0"/>
              <a:t> </a:t>
            </a:r>
            <a:r>
              <a:rPr lang="nb-NO" sz="1200" dirty="0" err="1"/>
              <a:t>outside</a:t>
            </a:r>
            <a:r>
              <a:rPr lang="nb-NO" sz="1200" dirty="0"/>
              <a:t> </a:t>
            </a:r>
            <a:r>
              <a:rPr lang="nb-NO" sz="1200" dirty="0" err="1"/>
              <a:t>network</a:t>
            </a:r>
            <a:endParaRPr lang="nb-NO" sz="1200" dirty="0"/>
          </a:p>
          <a:p>
            <a:pPr lvl="1">
              <a:lnSpc>
                <a:spcPct val="110000"/>
              </a:lnSpc>
            </a:pPr>
            <a:r>
              <a:rPr lang="nb-NO" sz="1200" dirty="0" err="1"/>
              <a:t>Configure</a:t>
            </a:r>
            <a:r>
              <a:rPr lang="nb-NO" sz="1200" dirty="0"/>
              <a:t> </a:t>
            </a:r>
            <a:r>
              <a:rPr lang="nb-NO" sz="1200" dirty="0" err="1"/>
              <a:t>this</a:t>
            </a:r>
            <a:r>
              <a:rPr lang="nb-NO" sz="1200" dirty="0"/>
              <a:t> in </a:t>
            </a:r>
            <a:r>
              <a:rPr lang="nb-NO" sz="1200" dirty="0" err="1"/>
              <a:t>VirtualBox</a:t>
            </a:r>
            <a:r>
              <a:rPr lang="nb-NO" sz="1200" dirty="0"/>
              <a:t> -&gt; File -&gt; Tools -&gt; Network Manager -&gt; NAT Networks</a:t>
            </a:r>
          </a:p>
          <a:p>
            <a:pPr lvl="1">
              <a:lnSpc>
                <a:spcPct val="110000"/>
              </a:lnSpc>
            </a:pPr>
            <a:r>
              <a:rPr lang="nb-NO" sz="1200" dirty="0" err="1"/>
              <a:t>Then</a:t>
            </a:r>
            <a:r>
              <a:rPr lang="nb-NO" sz="1200" dirty="0"/>
              <a:t> </a:t>
            </a:r>
            <a:r>
              <a:rPr lang="nb-NO" sz="1200" dirty="0" err="1"/>
              <a:t>assign</a:t>
            </a:r>
            <a:r>
              <a:rPr lang="nb-NO" sz="1200" dirty="0"/>
              <a:t> </a:t>
            </a:r>
            <a:r>
              <a:rPr lang="nb-NO" sz="1200" dirty="0" err="1"/>
              <a:t>the</a:t>
            </a:r>
            <a:r>
              <a:rPr lang="nb-NO" sz="1200" dirty="0"/>
              <a:t> NAT Network to </a:t>
            </a:r>
            <a:r>
              <a:rPr lang="nb-NO" sz="1200" dirty="0" err="1"/>
              <a:t>the</a:t>
            </a:r>
            <a:r>
              <a:rPr lang="nb-NO" sz="1200" dirty="0"/>
              <a:t> VMs Network adapter</a:t>
            </a:r>
          </a:p>
          <a:p>
            <a:pPr lvl="1">
              <a:lnSpc>
                <a:spcPct val="110000"/>
              </a:lnSpc>
            </a:pPr>
            <a:r>
              <a:rPr lang="nb-NO" sz="1200" dirty="0" err="1"/>
              <a:t>Notice</a:t>
            </a:r>
            <a:r>
              <a:rPr lang="nb-NO" sz="1200" dirty="0"/>
              <a:t> </a:t>
            </a:r>
            <a:r>
              <a:rPr lang="nb-NO" sz="1200" dirty="0" err="1"/>
              <a:t>the</a:t>
            </a:r>
            <a:r>
              <a:rPr lang="nb-NO" sz="1200" dirty="0"/>
              <a:t> </a:t>
            </a:r>
            <a:r>
              <a:rPr lang="nb-NO" sz="1200" dirty="0" err="1"/>
              <a:t>difference</a:t>
            </a:r>
            <a:r>
              <a:rPr lang="nb-NO" sz="1200" dirty="0"/>
              <a:t> in </a:t>
            </a:r>
            <a:r>
              <a:rPr lang="nb-NO" sz="1200" dirty="0" err="1"/>
              <a:t>VirtualBox</a:t>
            </a:r>
            <a:r>
              <a:rPr lang="nb-NO" sz="1200" dirty="0"/>
              <a:t> </a:t>
            </a:r>
            <a:r>
              <a:rPr lang="nb-NO" sz="1200" dirty="0" err="1"/>
              <a:t>on</a:t>
            </a:r>
            <a:r>
              <a:rPr lang="nb-NO" sz="1200" dirty="0"/>
              <a:t> </a:t>
            </a:r>
          </a:p>
          <a:p>
            <a:pPr lvl="2">
              <a:lnSpc>
                <a:spcPct val="110000"/>
              </a:lnSpc>
            </a:pPr>
            <a:r>
              <a:rPr lang="nb-NO" sz="1000" dirty="0"/>
              <a:t>NAT: The VM </a:t>
            </a:r>
            <a:r>
              <a:rPr lang="nb-NO" sz="1000" dirty="0" err="1"/>
              <a:t>will</a:t>
            </a:r>
            <a:r>
              <a:rPr lang="nb-NO" sz="1000" dirty="0"/>
              <a:t> have </a:t>
            </a:r>
            <a:r>
              <a:rPr lang="nb-NO" sz="1000" dirty="0" err="1"/>
              <a:t>access</a:t>
            </a:r>
            <a:r>
              <a:rPr lang="nb-NO" sz="1000" dirty="0"/>
              <a:t> to </a:t>
            </a:r>
            <a:r>
              <a:rPr lang="nb-NO" sz="1000" dirty="0" err="1"/>
              <a:t>the</a:t>
            </a:r>
            <a:r>
              <a:rPr lang="nb-NO" sz="1000" dirty="0"/>
              <a:t> </a:t>
            </a:r>
            <a:r>
              <a:rPr lang="nb-NO" sz="1000" dirty="0" err="1"/>
              <a:t>outside</a:t>
            </a:r>
            <a:r>
              <a:rPr lang="nb-NO" sz="1000" dirty="0"/>
              <a:t> </a:t>
            </a:r>
            <a:r>
              <a:rPr lang="nb-NO" sz="1000" dirty="0" err="1"/>
              <a:t>network</a:t>
            </a:r>
            <a:r>
              <a:rPr lang="nb-NO" sz="1000" dirty="0"/>
              <a:t> via </a:t>
            </a:r>
            <a:r>
              <a:rPr lang="nb-NO" sz="1000" dirty="0" err="1"/>
              <a:t>the</a:t>
            </a:r>
            <a:r>
              <a:rPr lang="nb-NO" sz="1000" dirty="0"/>
              <a:t> hosts IP. </a:t>
            </a:r>
            <a:r>
              <a:rPr lang="nb-NO" sz="1000" dirty="0" err="1"/>
              <a:t>But</a:t>
            </a:r>
            <a:r>
              <a:rPr lang="nb-NO" sz="1000" dirty="0"/>
              <a:t> not to </a:t>
            </a:r>
            <a:r>
              <a:rPr lang="nb-NO" sz="1000" dirty="0" err="1"/>
              <a:t>other</a:t>
            </a:r>
            <a:r>
              <a:rPr lang="nb-NO" sz="1000" dirty="0"/>
              <a:t> VMs, and not to or from </a:t>
            </a:r>
            <a:r>
              <a:rPr lang="nb-NO" sz="1000" dirty="0" err="1"/>
              <a:t>the</a:t>
            </a:r>
            <a:r>
              <a:rPr lang="nb-NO" sz="1000" dirty="0"/>
              <a:t> host.</a:t>
            </a:r>
          </a:p>
          <a:p>
            <a:pPr lvl="2">
              <a:lnSpc>
                <a:spcPct val="110000"/>
              </a:lnSpc>
            </a:pPr>
            <a:r>
              <a:rPr lang="nb-NO" sz="1000" dirty="0"/>
              <a:t>NAT Network: All </a:t>
            </a:r>
            <a:r>
              <a:rPr lang="nb-NO" sz="1000" dirty="0" err="1"/>
              <a:t>clients</a:t>
            </a:r>
            <a:r>
              <a:rPr lang="nb-NO" sz="1000" dirty="0"/>
              <a:t> </a:t>
            </a:r>
            <a:r>
              <a:rPr lang="nb-NO" sz="1000" dirty="0" err="1"/>
              <a:t>connected</a:t>
            </a:r>
            <a:r>
              <a:rPr lang="nb-NO" sz="1000" dirty="0"/>
              <a:t> to </a:t>
            </a:r>
            <a:r>
              <a:rPr lang="nb-NO" sz="1000" dirty="0" err="1"/>
              <a:t>the</a:t>
            </a:r>
            <a:r>
              <a:rPr lang="nb-NO" sz="1000" dirty="0"/>
              <a:t> same NAT Network </a:t>
            </a:r>
            <a:r>
              <a:rPr lang="nb-NO" sz="1000" dirty="0" err="1"/>
              <a:t>can</a:t>
            </a:r>
            <a:r>
              <a:rPr lang="nb-NO" sz="1000" dirty="0"/>
              <a:t> </a:t>
            </a:r>
            <a:r>
              <a:rPr lang="nb-NO" sz="1000" dirty="0" err="1"/>
              <a:t>access</a:t>
            </a:r>
            <a:r>
              <a:rPr lang="nb-NO" sz="1000" dirty="0"/>
              <a:t> </a:t>
            </a:r>
            <a:r>
              <a:rPr lang="nb-NO" sz="1000" dirty="0" err="1"/>
              <a:t>each</a:t>
            </a:r>
            <a:r>
              <a:rPr lang="nb-NO" sz="1000" dirty="0"/>
              <a:t> </a:t>
            </a:r>
            <a:r>
              <a:rPr lang="nb-NO" sz="1000" dirty="0" err="1"/>
              <a:t>other</a:t>
            </a:r>
            <a:r>
              <a:rPr lang="nb-NO" sz="1000" dirty="0"/>
              <a:t>. To </a:t>
            </a:r>
            <a:r>
              <a:rPr lang="nb-NO" sz="1000" dirty="0" err="1"/>
              <a:t>get</a:t>
            </a:r>
            <a:r>
              <a:rPr lang="nb-NO" sz="1000" dirty="0"/>
              <a:t> </a:t>
            </a:r>
            <a:r>
              <a:rPr lang="nb-NO" sz="1000" dirty="0" err="1"/>
              <a:t>access</a:t>
            </a:r>
            <a:r>
              <a:rPr lang="nb-NO" sz="1000" dirty="0"/>
              <a:t> from </a:t>
            </a:r>
            <a:r>
              <a:rPr lang="nb-NO" sz="1000" dirty="0" err="1"/>
              <a:t>your</a:t>
            </a:r>
            <a:r>
              <a:rPr lang="nb-NO" sz="1000" dirty="0"/>
              <a:t> laptop (</a:t>
            </a:r>
            <a:r>
              <a:rPr lang="nb-NO" sz="1000" dirty="0" err="1"/>
              <a:t>example</a:t>
            </a:r>
            <a:r>
              <a:rPr lang="nb-NO" sz="1000" dirty="0"/>
              <a:t>, for SSH), </a:t>
            </a:r>
            <a:r>
              <a:rPr lang="nb-NO" sz="1000" dirty="0" err="1"/>
              <a:t>create</a:t>
            </a:r>
            <a:r>
              <a:rPr lang="nb-NO" sz="1000" dirty="0"/>
              <a:t> a Port </a:t>
            </a:r>
            <a:r>
              <a:rPr lang="nb-NO" sz="1000" dirty="0" err="1"/>
              <a:t>Forwarding</a:t>
            </a:r>
            <a:r>
              <a:rPr lang="nb-NO" sz="1000" dirty="0"/>
              <a:t> </a:t>
            </a:r>
            <a:r>
              <a:rPr lang="nb-NO" sz="1000" dirty="0" err="1"/>
              <a:t>rule</a:t>
            </a:r>
            <a:r>
              <a:rPr lang="nb-NO" sz="1000" dirty="0"/>
              <a:t> </a:t>
            </a:r>
            <a:r>
              <a:rPr lang="nb-NO" sz="1000" dirty="0" err="1"/>
              <a:t>with</a:t>
            </a:r>
            <a:r>
              <a:rPr lang="nb-NO" sz="1000" dirty="0"/>
              <a:t> 127.0.0.1 as </a:t>
            </a:r>
            <a:r>
              <a:rPr lang="nb-NO" sz="1000" dirty="0" err="1"/>
              <a:t>the</a:t>
            </a:r>
            <a:r>
              <a:rPr lang="nb-NO" sz="1000" dirty="0"/>
              <a:t> </a:t>
            </a:r>
            <a:r>
              <a:rPr lang="nb-NO" sz="1000" dirty="0" err="1"/>
              <a:t>source</a:t>
            </a:r>
            <a:r>
              <a:rPr lang="nb-NO" sz="1000" dirty="0"/>
              <a:t> </a:t>
            </a:r>
            <a:r>
              <a:rPr lang="nb-NO" sz="1000" dirty="0" err="1"/>
              <a:t>address</a:t>
            </a:r>
            <a:r>
              <a:rPr lang="nb-NO" sz="1000" dirty="0"/>
              <a:t>. </a:t>
            </a:r>
            <a:r>
              <a:rPr lang="nb-NO" sz="1000" dirty="0" err="1"/>
              <a:t>You</a:t>
            </a:r>
            <a:r>
              <a:rPr lang="nb-NO" sz="1000" dirty="0"/>
              <a:t> </a:t>
            </a:r>
            <a:r>
              <a:rPr lang="nb-NO" sz="1000" dirty="0" err="1"/>
              <a:t>can</a:t>
            </a:r>
            <a:r>
              <a:rPr lang="nb-NO" sz="1000" dirty="0"/>
              <a:t> </a:t>
            </a:r>
            <a:r>
              <a:rPr lang="nb-NO" sz="1000" dirty="0" err="1"/>
              <a:t>then</a:t>
            </a:r>
            <a:r>
              <a:rPr lang="nb-NO" sz="1000" dirty="0"/>
              <a:t> do SSH from </a:t>
            </a:r>
            <a:r>
              <a:rPr lang="nb-NO" sz="1000" dirty="0" err="1"/>
              <a:t>your</a:t>
            </a:r>
            <a:r>
              <a:rPr lang="nb-NO" sz="1000" dirty="0"/>
              <a:t> laptop to 127.0.0.1:8022 in </a:t>
            </a:r>
            <a:r>
              <a:rPr lang="nb-NO" sz="1000" dirty="0" err="1"/>
              <a:t>this</a:t>
            </a:r>
            <a:r>
              <a:rPr lang="nb-NO" sz="1000" dirty="0"/>
              <a:t> </a:t>
            </a:r>
            <a:r>
              <a:rPr lang="nb-NO" sz="1000" dirty="0" err="1"/>
              <a:t>example</a:t>
            </a:r>
            <a:endParaRPr lang="nb-NO" dirty="0"/>
          </a:p>
          <a:p>
            <a:pPr>
              <a:lnSpc>
                <a:spcPct val="110000"/>
              </a:lnSpc>
            </a:pPr>
            <a:endParaRPr lang="nb-NO" sz="1600" dirty="0"/>
          </a:p>
          <a:p>
            <a:pPr>
              <a:lnSpc>
                <a:spcPct val="110000"/>
              </a:lnSpc>
            </a:pPr>
            <a:endParaRPr lang="nb-NO" sz="1600" dirty="0"/>
          </a:p>
          <a:p>
            <a:pPr>
              <a:lnSpc>
                <a:spcPct val="110000"/>
              </a:lnSpc>
            </a:pPr>
            <a:endParaRPr lang="nb-NO" sz="1600" dirty="0"/>
          </a:p>
          <a:p>
            <a:pPr marL="0" indent="0">
              <a:lnSpc>
                <a:spcPct val="110000"/>
              </a:lnSpc>
              <a:buNone/>
            </a:pPr>
            <a:endParaRPr lang="nb-NO" sz="16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12</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err="1"/>
              <a:t>VM</a:t>
            </a:r>
            <a:r>
              <a:rPr lang="en-GB"/>
              <a:t> Networking</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Pre-lab task #1: VirtualBox</a:t>
            </a:r>
          </a:p>
        </p:txBody>
      </p:sp>
      <p:pic>
        <p:nvPicPr>
          <p:cNvPr id="5" name="Picture 4">
            <a:extLst>
              <a:ext uri="{FF2B5EF4-FFF2-40B4-BE49-F238E27FC236}">
                <a16:creationId xmlns:a16="http://schemas.microsoft.com/office/drawing/2014/main" id="{B00E4E2C-5DF7-C926-0AF3-6B7378642B2F}"/>
              </a:ext>
            </a:extLst>
          </p:cNvPr>
          <p:cNvPicPr>
            <a:picLocks noChangeAspect="1"/>
          </p:cNvPicPr>
          <p:nvPr/>
        </p:nvPicPr>
        <p:blipFill>
          <a:blip r:embed="rId3"/>
          <a:stretch>
            <a:fillRect/>
          </a:stretch>
        </p:blipFill>
        <p:spPr>
          <a:xfrm>
            <a:off x="1632029" y="5449784"/>
            <a:ext cx="2779334" cy="616384"/>
          </a:xfrm>
          <a:prstGeom prst="rect">
            <a:avLst/>
          </a:prstGeom>
        </p:spPr>
      </p:pic>
      <p:pic>
        <p:nvPicPr>
          <p:cNvPr id="7" name="Picture 6">
            <a:extLst>
              <a:ext uri="{FF2B5EF4-FFF2-40B4-BE49-F238E27FC236}">
                <a16:creationId xmlns:a16="http://schemas.microsoft.com/office/drawing/2014/main" id="{2E3977C1-FFFA-4D0F-9F31-42E68A56EDBD}"/>
              </a:ext>
            </a:extLst>
          </p:cNvPr>
          <p:cNvPicPr>
            <a:picLocks noChangeAspect="1"/>
          </p:cNvPicPr>
          <p:nvPr/>
        </p:nvPicPr>
        <p:blipFill>
          <a:blip r:embed="rId4"/>
          <a:stretch>
            <a:fillRect/>
          </a:stretch>
        </p:blipFill>
        <p:spPr>
          <a:xfrm>
            <a:off x="7812794" y="3299254"/>
            <a:ext cx="2548293" cy="719238"/>
          </a:xfrm>
          <a:prstGeom prst="rect">
            <a:avLst/>
          </a:prstGeom>
        </p:spPr>
      </p:pic>
      <p:pic>
        <p:nvPicPr>
          <p:cNvPr id="9" name="Picture 8">
            <a:extLst>
              <a:ext uri="{FF2B5EF4-FFF2-40B4-BE49-F238E27FC236}">
                <a16:creationId xmlns:a16="http://schemas.microsoft.com/office/drawing/2014/main" id="{6C6126CF-8E75-7080-A96F-D855FC3A4C2C}"/>
              </a:ext>
            </a:extLst>
          </p:cNvPr>
          <p:cNvPicPr>
            <a:picLocks noChangeAspect="1"/>
          </p:cNvPicPr>
          <p:nvPr/>
        </p:nvPicPr>
        <p:blipFill>
          <a:blip r:embed="rId5"/>
          <a:stretch>
            <a:fillRect/>
          </a:stretch>
        </p:blipFill>
        <p:spPr>
          <a:xfrm>
            <a:off x="5795318" y="4086152"/>
            <a:ext cx="2646163" cy="610653"/>
          </a:xfrm>
          <a:prstGeom prst="rect">
            <a:avLst/>
          </a:prstGeom>
        </p:spPr>
      </p:pic>
    </p:spTree>
    <p:extLst>
      <p:ext uri="{BB962C8B-B14F-4D97-AF65-F5344CB8AC3E}">
        <p14:creationId xmlns:p14="http://schemas.microsoft.com/office/powerpoint/2010/main" val="24838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4838400"/>
          </a:xfrm>
        </p:spPr>
        <p:txBody>
          <a:bodyPr>
            <a:normAutofit/>
          </a:bodyPr>
          <a:lstStyle/>
          <a:p>
            <a:pPr>
              <a:lnSpc>
                <a:spcPct val="110000"/>
              </a:lnSpc>
            </a:pPr>
            <a:r>
              <a:rPr lang="nb-NO" sz="1200" dirty="0" err="1"/>
              <a:t>Download</a:t>
            </a:r>
            <a:r>
              <a:rPr lang="nb-NO" sz="1200" dirty="0"/>
              <a:t> </a:t>
            </a:r>
            <a:r>
              <a:rPr lang="nb-NO" sz="1200" dirty="0" err="1"/>
              <a:t>Ubuntu</a:t>
            </a:r>
            <a:r>
              <a:rPr lang="nb-NO" sz="1200" dirty="0"/>
              <a:t> Server 24.04</a:t>
            </a:r>
          </a:p>
          <a:p>
            <a:pPr lvl="1">
              <a:lnSpc>
                <a:spcPct val="110000"/>
              </a:lnSpc>
            </a:pPr>
            <a:r>
              <a:rPr lang="nb-NO" sz="1000" dirty="0" err="1">
                <a:hlinkClick r:id="rId3"/>
              </a:rPr>
              <a:t>https</a:t>
            </a:r>
            <a:r>
              <a:rPr lang="nb-NO" sz="1000" dirty="0">
                <a:hlinkClick r:id="rId3"/>
              </a:rPr>
              <a:t>://</a:t>
            </a:r>
            <a:r>
              <a:rPr lang="nb-NO" sz="1000" dirty="0" err="1">
                <a:hlinkClick r:id="rId3"/>
              </a:rPr>
              <a:t>ubuntu.com</a:t>
            </a:r>
            <a:r>
              <a:rPr lang="nb-NO" sz="1000" dirty="0">
                <a:hlinkClick r:id="rId3"/>
              </a:rPr>
              <a:t>/</a:t>
            </a:r>
            <a:r>
              <a:rPr lang="nb-NO" sz="1000" dirty="0" err="1">
                <a:hlinkClick r:id="rId3"/>
              </a:rPr>
              <a:t>download</a:t>
            </a:r>
            <a:r>
              <a:rPr lang="nb-NO" sz="1000" dirty="0">
                <a:hlinkClick r:id="rId3"/>
              </a:rPr>
              <a:t>/server</a:t>
            </a:r>
            <a:endParaRPr lang="nb-NO" sz="1000" dirty="0"/>
          </a:p>
          <a:p>
            <a:pPr>
              <a:lnSpc>
                <a:spcPct val="110000"/>
              </a:lnSpc>
            </a:pPr>
            <a:r>
              <a:rPr lang="en-US" sz="1200" dirty="0"/>
              <a:t>If using MacOS, download the </a:t>
            </a:r>
            <a:r>
              <a:rPr lang="en-US" sz="1200" dirty="0" err="1"/>
              <a:t>ARM64</a:t>
            </a:r>
            <a:r>
              <a:rPr lang="en-US" sz="1200" dirty="0"/>
              <a:t> version, and use Parallels</a:t>
            </a:r>
          </a:p>
          <a:p>
            <a:pPr lvl="1">
              <a:lnSpc>
                <a:spcPct val="110000"/>
              </a:lnSpc>
            </a:pPr>
            <a:r>
              <a:rPr lang="nb-NO" sz="1000" dirty="0" err="1">
                <a:hlinkClick r:id="rId4"/>
              </a:rPr>
              <a:t>https</a:t>
            </a:r>
            <a:r>
              <a:rPr lang="nb-NO" sz="1000" dirty="0">
                <a:hlinkClick r:id="rId4"/>
              </a:rPr>
              <a:t>://</a:t>
            </a:r>
            <a:r>
              <a:rPr lang="nb-NO" sz="1000" dirty="0" err="1">
                <a:hlinkClick r:id="rId4"/>
              </a:rPr>
              <a:t>ubuntu.com</a:t>
            </a:r>
            <a:r>
              <a:rPr lang="nb-NO" sz="1000" dirty="0">
                <a:hlinkClick r:id="rId4"/>
              </a:rPr>
              <a:t>/</a:t>
            </a:r>
            <a:r>
              <a:rPr lang="nb-NO" sz="1000" dirty="0" err="1">
                <a:hlinkClick r:id="rId4"/>
              </a:rPr>
              <a:t>download</a:t>
            </a:r>
            <a:r>
              <a:rPr lang="nb-NO" sz="1000" dirty="0">
                <a:hlinkClick r:id="rId4"/>
              </a:rPr>
              <a:t>/server/arm</a:t>
            </a:r>
            <a:endParaRPr lang="nb-NO" sz="1000" dirty="0"/>
          </a:p>
          <a:p>
            <a:pPr marL="0" indent="0">
              <a:lnSpc>
                <a:spcPct val="110000"/>
              </a:lnSpc>
              <a:buNone/>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200" dirty="0"/>
          </a:p>
          <a:p>
            <a:pPr>
              <a:lnSpc>
                <a:spcPct val="110000"/>
              </a:lnSpc>
            </a:pPr>
            <a:endParaRPr lang="nb-NO" sz="1200" dirty="0"/>
          </a:p>
          <a:p>
            <a:pPr>
              <a:lnSpc>
                <a:spcPct val="110000"/>
              </a:lnSpc>
            </a:pPr>
            <a:r>
              <a:rPr lang="nb-NO" sz="1200" dirty="0"/>
              <a:t>If </a:t>
            </a:r>
            <a:r>
              <a:rPr lang="nb-NO" sz="1200" dirty="0" err="1"/>
              <a:t>using</a:t>
            </a:r>
            <a:r>
              <a:rPr lang="nb-NO" sz="1200" dirty="0"/>
              <a:t> MacOS, </a:t>
            </a:r>
            <a:r>
              <a:rPr lang="nb-NO" sz="1200" dirty="0" err="1"/>
              <a:t>see</a:t>
            </a:r>
            <a:r>
              <a:rPr lang="nb-NO" sz="1200" dirty="0"/>
              <a:t> slide 10 "Alternative </a:t>
            </a:r>
            <a:r>
              <a:rPr lang="nb-NO" sz="1200" dirty="0" err="1"/>
              <a:t>solutions</a:t>
            </a:r>
            <a:r>
              <a:rPr lang="nb-NO" sz="1200" dirty="0"/>
              <a:t>" for </a:t>
            </a:r>
            <a:r>
              <a:rPr lang="nb-NO" sz="1200" dirty="0" err="1"/>
              <a:t>network</a:t>
            </a:r>
            <a:r>
              <a:rPr lang="nb-NO" sz="1200" dirty="0"/>
              <a:t> </a:t>
            </a:r>
            <a:r>
              <a:rPr lang="nb-NO" sz="1200" dirty="0" err="1"/>
              <a:t>interface</a:t>
            </a:r>
            <a:r>
              <a:rPr lang="nb-NO" sz="1200" dirty="0"/>
              <a:t> </a:t>
            </a:r>
            <a:r>
              <a:rPr lang="nb-NO" sz="1200" dirty="0" err="1"/>
              <a:t>config</a:t>
            </a:r>
            <a:r>
              <a:rPr lang="nb-NO" sz="1200" dirty="0"/>
              <a:t> </a:t>
            </a:r>
            <a:r>
              <a:rPr lang="nb-NO" sz="1200" dirty="0" err="1"/>
              <a:t>on</a:t>
            </a:r>
            <a:r>
              <a:rPr lang="nb-NO" sz="1200" dirty="0"/>
              <a:t> </a:t>
            </a:r>
            <a:r>
              <a:rPr lang="nb-NO" sz="1200" dirty="0" err="1"/>
              <a:t>the</a:t>
            </a:r>
            <a:r>
              <a:rPr lang="nb-NO" sz="1200" dirty="0"/>
              <a:t> </a:t>
            </a:r>
            <a:r>
              <a:rPr lang="nb-NO" sz="1200" dirty="0" err="1"/>
              <a:t>Parallels</a:t>
            </a:r>
            <a:r>
              <a:rPr lang="nb-NO" sz="1200"/>
              <a:t> side</a:t>
            </a:r>
            <a:endParaRPr lang="nb-NO" sz="12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13</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#2: Ubuntu Server</a:t>
            </a:r>
          </a:p>
        </p:txBody>
      </p:sp>
      <p:sp>
        <p:nvSpPr>
          <p:cNvPr id="3" name="Footer Placeholder 6">
            <a:extLst>
              <a:ext uri="{FF2B5EF4-FFF2-40B4-BE49-F238E27FC236}">
                <a16:creationId xmlns:a16="http://schemas.microsoft.com/office/drawing/2014/main" id="{0436C1E6-849D-6F32-454C-85CD2D06213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0974462C-B6CD-5AC1-6F38-F41CD1EDA65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5" name="Picture 4">
            <a:extLst>
              <a:ext uri="{FF2B5EF4-FFF2-40B4-BE49-F238E27FC236}">
                <a16:creationId xmlns:a16="http://schemas.microsoft.com/office/drawing/2014/main" id="{3343B0C2-C8A4-4F7B-C5D5-25E7E90A9511}"/>
              </a:ext>
            </a:extLst>
          </p:cNvPr>
          <p:cNvPicPr>
            <a:picLocks noChangeAspect="1"/>
          </p:cNvPicPr>
          <p:nvPr/>
        </p:nvPicPr>
        <p:blipFill>
          <a:blip r:embed="rId5"/>
          <a:stretch>
            <a:fillRect/>
          </a:stretch>
        </p:blipFill>
        <p:spPr>
          <a:xfrm>
            <a:off x="2003648" y="2776446"/>
            <a:ext cx="8183117" cy="1305107"/>
          </a:xfrm>
          <a:prstGeom prst="rect">
            <a:avLst/>
          </a:prstGeom>
        </p:spPr>
      </p:pic>
    </p:spTree>
    <p:extLst>
      <p:ext uri="{BB962C8B-B14F-4D97-AF65-F5344CB8AC3E}">
        <p14:creationId xmlns:p14="http://schemas.microsoft.com/office/powerpoint/2010/main" val="233752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261188E-BBB4-0D58-0DC3-A894997552E0}"/>
              </a:ext>
            </a:extLst>
          </p:cNvPr>
          <p:cNvPicPr>
            <a:picLocks noChangeAspect="1"/>
          </p:cNvPicPr>
          <p:nvPr/>
        </p:nvPicPr>
        <p:blipFill>
          <a:blip r:embed="rId3"/>
          <a:stretch>
            <a:fillRect/>
          </a:stretch>
        </p:blipFill>
        <p:spPr>
          <a:xfrm>
            <a:off x="8327978" y="1409400"/>
            <a:ext cx="3735067" cy="1063629"/>
          </a:xfrm>
          <a:prstGeom prst="rect">
            <a:avLst/>
          </a:prstGeom>
        </p:spPr>
      </p:pic>
      <p:sp>
        <p:nvSpPr>
          <p:cNvPr id="181" name="The distance between the headline and the start of the body copy is always constant.…"/>
          <p:cNvSpPr txBox="1">
            <a:spLocks noGrp="1"/>
          </p:cNvSpPr>
          <p:nvPr>
            <p:ph idx="1"/>
          </p:nvPr>
        </p:nvSpPr>
        <p:spPr>
          <a:xfrm>
            <a:off x="540000" y="972000"/>
            <a:ext cx="11109600" cy="4838400"/>
          </a:xfrm>
        </p:spPr>
        <p:txBody>
          <a:bodyPr>
            <a:normAutofit/>
          </a:bodyPr>
          <a:lstStyle/>
          <a:p>
            <a:pPr>
              <a:lnSpc>
                <a:spcPct val="110000"/>
              </a:lnSpc>
            </a:pPr>
            <a:r>
              <a:rPr lang="nb-NO" sz="1400" dirty="0"/>
              <a:t>Start PowerShell (</a:t>
            </a:r>
            <a:r>
              <a:rPr lang="nb-NO" sz="1400" dirty="0" err="1"/>
              <a:t>alternatively</a:t>
            </a:r>
            <a:r>
              <a:rPr lang="nb-NO" sz="1400" dirty="0"/>
              <a:t>, </a:t>
            </a:r>
            <a:r>
              <a:rPr lang="nb-NO" sz="1400" dirty="0" err="1"/>
              <a:t>you</a:t>
            </a:r>
            <a:r>
              <a:rPr lang="nb-NO" sz="1400" dirty="0"/>
              <a:t> </a:t>
            </a:r>
            <a:r>
              <a:rPr lang="nb-NO" sz="1400" dirty="0" err="1"/>
              <a:t>can</a:t>
            </a:r>
            <a:r>
              <a:rPr lang="nb-NO" sz="1400" dirty="0"/>
              <a:t> </a:t>
            </a:r>
            <a:r>
              <a:rPr lang="nb-NO" sz="1400" dirty="0" err="1"/>
              <a:t>follow</a:t>
            </a:r>
            <a:r>
              <a:rPr lang="nb-NO" sz="1400" dirty="0"/>
              <a:t> GUI </a:t>
            </a:r>
            <a:r>
              <a:rPr lang="nb-NO" sz="1400" dirty="0" err="1"/>
              <a:t>instructions</a:t>
            </a:r>
            <a:r>
              <a:rPr lang="nb-NO" sz="1400" dirty="0"/>
              <a:t> </a:t>
            </a:r>
            <a:r>
              <a:rPr lang="nb-NO" sz="1400" dirty="0" err="1"/>
              <a:t>on</a:t>
            </a:r>
            <a:r>
              <a:rPr lang="nb-NO" sz="1400" dirty="0"/>
              <a:t> </a:t>
            </a:r>
            <a:r>
              <a:rPr lang="nb-NO" sz="1400" dirty="0" err="1"/>
              <a:t>next</a:t>
            </a:r>
            <a:r>
              <a:rPr lang="nb-NO" sz="1400" dirty="0"/>
              <a:t> </a:t>
            </a:r>
            <a:r>
              <a:rPr lang="nb-NO" sz="1400" dirty="0" err="1"/>
              <a:t>page</a:t>
            </a:r>
            <a:r>
              <a:rPr lang="nb-NO" sz="1400" dirty="0"/>
              <a:t>)</a:t>
            </a:r>
          </a:p>
          <a:p>
            <a:pPr>
              <a:lnSpc>
                <a:spcPct val="110000"/>
              </a:lnSpc>
            </a:pPr>
            <a:r>
              <a:rPr lang="nb-NO" sz="1400" dirty="0"/>
              <a:t>Go to folder </a:t>
            </a:r>
            <a:r>
              <a:rPr lang="nb-NO" sz="1400" dirty="0" err="1"/>
              <a:t>where</a:t>
            </a:r>
            <a:r>
              <a:rPr lang="nb-NO" sz="1400" dirty="0"/>
              <a:t> </a:t>
            </a:r>
            <a:r>
              <a:rPr lang="nb-NO" sz="1400" dirty="0" err="1"/>
              <a:t>you</a:t>
            </a:r>
            <a:r>
              <a:rPr lang="nb-NO" sz="1400" dirty="0"/>
              <a:t> have </a:t>
            </a:r>
            <a:r>
              <a:rPr lang="nb-NO" sz="1400" dirty="0" err="1"/>
              <a:t>your</a:t>
            </a:r>
            <a:r>
              <a:rPr lang="nb-NO" sz="1400" dirty="0"/>
              <a:t> VMs</a:t>
            </a:r>
          </a:p>
          <a:p>
            <a:pPr lvl="1">
              <a:lnSpc>
                <a:spcPct val="110000"/>
              </a:lnSpc>
            </a:pPr>
            <a:r>
              <a:rPr lang="nb-NO" sz="1050" dirty="0"/>
              <a:t>The </a:t>
            </a:r>
            <a:r>
              <a:rPr lang="nb-NO" sz="1050" dirty="0" err="1"/>
              <a:t>example</a:t>
            </a:r>
            <a:r>
              <a:rPr lang="nb-NO" sz="1050" dirty="0"/>
              <a:t> </a:t>
            </a:r>
            <a:r>
              <a:rPr lang="nb-NO" sz="1050" dirty="0" err="1"/>
              <a:t>uses</a:t>
            </a:r>
            <a:r>
              <a:rPr lang="nb-NO" sz="1050" dirty="0"/>
              <a:t> 'c:\Virtual Machines', </a:t>
            </a:r>
            <a:r>
              <a:rPr lang="nb-NO" sz="1050" dirty="0" err="1"/>
              <a:t>change</a:t>
            </a:r>
            <a:r>
              <a:rPr lang="nb-NO" sz="1050" dirty="0"/>
              <a:t> to </a:t>
            </a:r>
            <a:r>
              <a:rPr lang="nb-NO" sz="1050" dirty="0" err="1"/>
              <a:t>your</a:t>
            </a:r>
            <a:r>
              <a:rPr lang="nb-NO" sz="1050" dirty="0"/>
              <a:t> </a:t>
            </a:r>
            <a:r>
              <a:rPr lang="nb-NO" sz="1050" dirty="0" err="1"/>
              <a:t>directory</a:t>
            </a:r>
            <a:r>
              <a:rPr lang="nb-NO" sz="1050" dirty="0"/>
              <a:t> </a:t>
            </a:r>
            <a:r>
              <a:rPr lang="nb-NO" sz="1050" dirty="0" err="1"/>
              <a:t>accordingly</a:t>
            </a:r>
            <a:endParaRPr lang="nb-NO" sz="1050" dirty="0"/>
          </a:p>
          <a:p>
            <a:pPr lvl="1">
              <a:lnSpc>
                <a:spcPct val="110000"/>
              </a:lnSpc>
            </a:pPr>
            <a:r>
              <a:rPr lang="nb-NO" sz="1050" dirty="0"/>
              <a:t>cd ‘c:\Virtual Machines\’</a:t>
            </a:r>
          </a:p>
          <a:p>
            <a:pPr lvl="1">
              <a:lnSpc>
                <a:spcPct val="110000"/>
              </a:lnSpc>
            </a:pPr>
            <a:r>
              <a:rPr lang="nb-NO" sz="1050" dirty="0" err="1"/>
              <a:t>Create</a:t>
            </a:r>
            <a:r>
              <a:rPr lang="nb-NO" sz="1050" dirty="0"/>
              <a:t> and start </a:t>
            </a:r>
            <a:r>
              <a:rPr lang="nb-NO" sz="1050" dirty="0" err="1"/>
              <a:t>the</a:t>
            </a:r>
            <a:r>
              <a:rPr lang="nb-NO" sz="1050" dirty="0"/>
              <a:t> VM, </a:t>
            </a:r>
            <a:r>
              <a:rPr lang="nb-NO" sz="1050" dirty="0" err="1"/>
              <a:t>follow</a:t>
            </a:r>
            <a:r>
              <a:rPr lang="nb-NO" sz="1050" dirty="0"/>
              <a:t> </a:t>
            </a:r>
            <a:r>
              <a:rPr lang="nb-NO" sz="1050" dirty="0" err="1"/>
              <a:t>these</a:t>
            </a:r>
            <a:r>
              <a:rPr lang="nb-NO" sz="1050" dirty="0"/>
              <a:t> </a:t>
            </a:r>
            <a:r>
              <a:rPr lang="nb-NO" sz="1050" dirty="0" err="1"/>
              <a:t>instructions</a:t>
            </a:r>
            <a:endParaRPr lang="nb-NO" sz="1050" dirty="0"/>
          </a:p>
          <a:p>
            <a:pPr lvl="1">
              <a:lnSpc>
                <a:spcPct val="110000"/>
              </a:lnSpc>
            </a:pPr>
            <a:r>
              <a:rPr lang="nb-NO" sz="1050" dirty="0"/>
              <a:t>(</a:t>
            </a:r>
            <a:r>
              <a:rPr lang="nb-NO" sz="1050" dirty="0" err="1"/>
              <a:t>copy-paste</a:t>
            </a:r>
            <a:r>
              <a:rPr lang="nb-NO" sz="1050" dirty="0"/>
              <a:t> is </a:t>
            </a:r>
            <a:r>
              <a:rPr lang="nb-NO" sz="1050" dirty="0" err="1"/>
              <a:t>possible</a:t>
            </a:r>
            <a:r>
              <a:rPr lang="nb-NO" sz="1050" dirty="0"/>
              <a:t> from </a:t>
            </a:r>
            <a:r>
              <a:rPr lang="nb-NO" sz="1050" dirty="0" err="1"/>
              <a:t>this</a:t>
            </a:r>
            <a:r>
              <a:rPr lang="nb-NO" sz="1050" dirty="0"/>
              <a:t> </a:t>
            </a:r>
            <a:r>
              <a:rPr lang="nb-NO" sz="1050" dirty="0" err="1"/>
              <a:t>box</a:t>
            </a:r>
            <a:r>
              <a:rPr lang="nb-NO" sz="1050" dirty="0"/>
              <a:t>)</a:t>
            </a: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marL="0" indent="0">
              <a:lnSpc>
                <a:spcPct val="110000"/>
              </a:lnSpc>
              <a:buNone/>
            </a:pPr>
            <a:endParaRPr lang="nb-NO" sz="16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14</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Installing Ubuntu Server</a:t>
            </a:r>
          </a:p>
        </p:txBody>
      </p:sp>
      <p:sp>
        <p:nvSpPr>
          <p:cNvPr id="3" name="Footer Placeholder 6">
            <a:extLst>
              <a:ext uri="{FF2B5EF4-FFF2-40B4-BE49-F238E27FC236}">
                <a16:creationId xmlns:a16="http://schemas.microsoft.com/office/drawing/2014/main" id="{0436C1E6-849D-6F32-454C-85CD2D06213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0974462C-B6CD-5AC1-6F38-F41CD1EDA65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6" name="TextBox 5">
            <a:extLst>
              <a:ext uri="{FF2B5EF4-FFF2-40B4-BE49-F238E27FC236}">
                <a16:creationId xmlns:a16="http://schemas.microsoft.com/office/drawing/2014/main" id="{9C969DAC-2EBB-2DBC-9A8C-B83F40D2323A}"/>
              </a:ext>
            </a:extLst>
          </p:cNvPr>
          <p:cNvSpPr txBox="1"/>
          <p:nvPr/>
        </p:nvSpPr>
        <p:spPr>
          <a:xfrm>
            <a:off x="123092" y="3045416"/>
            <a:ext cx="11764108" cy="2926379"/>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nb-NO" sz="1050" dirty="0">
                <a:solidFill>
                  <a:schemeClr val="accent3">
                    <a:lumMod val="60000"/>
                    <a:lumOff val="40000"/>
                  </a:schemeClr>
                </a:solidFill>
                <a:latin typeface="Consolas" panose="020B0609020204030204" pitchFamily="49" charset="0"/>
              </a:rPr>
              <a:t>cd</a:t>
            </a:r>
            <a:r>
              <a:rPr lang="nb-NO" sz="1050" dirty="0">
                <a:solidFill>
                  <a:schemeClr val="bg1">
                    <a:lumMod val="65000"/>
                  </a:schemeClr>
                </a:solidFill>
                <a:latin typeface="Consolas" panose="020B0609020204030204" pitchFamily="49" charset="0"/>
              </a:rPr>
              <a:t> </a:t>
            </a:r>
            <a:r>
              <a:rPr lang="nb-NO" sz="1050" dirty="0">
                <a:solidFill>
                  <a:schemeClr val="accent1"/>
                </a:solidFill>
                <a:latin typeface="Consolas" panose="020B0609020204030204" pitchFamily="49" charset="0"/>
              </a:rPr>
              <a:t>'Virtual Machines'</a:t>
            </a:r>
          </a:p>
          <a:p>
            <a:pPr marL="0" lvl="1" indent="-97200">
              <a:lnSpc>
                <a:spcPct val="110000"/>
              </a:lnSpc>
            </a:pPr>
            <a:r>
              <a:rPr lang="nb-NO" sz="1050" dirty="0">
                <a:solidFill>
                  <a:schemeClr val="bg1">
                    <a:lumMod val="85000"/>
                  </a:schemeClr>
                </a:solidFill>
                <a:latin typeface="Consolas" panose="020B0609020204030204" pitchFamily="49" charset="0"/>
              </a:rPr>
              <a:t>PS C:\Virtual Machines&gt; </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6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createvm</a:t>
            </a:r>
            <a:r>
              <a:rPr lang="en-US" sz="1050" dirty="0">
                <a:solidFill>
                  <a:schemeClr val="bg1">
                    <a:lumMod val="6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--name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a:t>
            </a:r>
            <a:r>
              <a:rPr lang="en-US" sz="1050" dirty="0">
                <a:solidFill>
                  <a:schemeClr val="bg1">
                    <a:lumMod val="6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ostype</a:t>
            </a:r>
            <a:r>
              <a:rPr lang="en-US" sz="1050" dirty="0">
                <a:solidFill>
                  <a:schemeClr val="bg1">
                    <a:lumMod val="50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Ubuntu_64</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--register</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50000"/>
                  </a:schemeClr>
                </a:solidFill>
                <a:latin typeface="Consolas" panose="020B0609020204030204" pitchFamily="49" charset="0"/>
              </a:rPr>
              <a:t> </a:t>
            </a:r>
            <a:r>
              <a:rPr lang="en-US" sz="1050" dirty="0" err="1">
                <a:solidFill>
                  <a:schemeClr val="bg1">
                    <a:lumMod val="65000"/>
                  </a:schemeClr>
                </a:solidFill>
                <a:latin typeface="Consolas" panose="020B0609020204030204" pitchFamily="49" charset="0"/>
              </a:rPr>
              <a:t>modifyvm</a:t>
            </a:r>
            <a:r>
              <a:rPr lang="en-US" sz="1050" dirty="0">
                <a:solidFill>
                  <a:schemeClr val="bg1">
                    <a:lumMod val="50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cpus</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1</a:t>
            </a:r>
            <a:r>
              <a:rPr lang="en-US" sz="1050" dirty="0">
                <a:solidFill>
                  <a:schemeClr val="bg1">
                    <a:lumMod val="50000"/>
                  </a:schemeClr>
                </a:solidFill>
                <a:latin typeface="Consolas" panose="020B0609020204030204" pitchFamily="49" charset="0"/>
              </a:rPr>
              <a:t> --memory </a:t>
            </a:r>
            <a:r>
              <a:rPr lang="en-US" sz="1050" dirty="0">
                <a:solidFill>
                  <a:schemeClr val="bg1">
                    <a:lumMod val="85000"/>
                  </a:schemeClr>
                </a:solidFill>
                <a:latin typeface="Consolas" panose="020B0609020204030204" pitchFamily="49" charset="0"/>
              </a:rPr>
              <a:t>4096</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vram</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30</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graphicscontroller</a:t>
            </a:r>
            <a:r>
              <a:rPr lang="en-US" sz="1050" dirty="0">
                <a:solidFill>
                  <a:schemeClr val="bg1">
                    <a:lumMod val="50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vmsvga</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usbohci</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on</a:t>
            </a:r>
            <a:r>
              <a:rPr lang="en-US" sz="1050" dirty="0">
                <a:solidFill>
                  <a:schemeClr val="bg1">
                    <a:lumMod val="50000"/>
                  </a:schemeClr>
                </a:solidFill>
                <a:latin typeface="Consolas" panose="020B0609020204030204" pitchFamily="49" charset="0"/>
              </a:rPr>
              <a:t> --mouse </a:t>
            </a:r>
            <a:r>
              <a:rPr lang="en-US" sz="1050" dirty="0" err="1">
                <a:solidFill>
                  <a:schemeClr val="bg1">
                    <a:lumMod val="85000"/>
                  </a:schemeClr>
                </a:solidFill>
                <a:latin typeface="Consolas" panose="020B0609020204030204" pitchFamily="49" charset="0"/>
              </a:rPr>
              <a:t>usbtablet</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pae</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off</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boot1</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disk</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boot2</a:t>
            </a:r>
            <a:r>
              <a:rPr lang="en-US" sz="1050" dirty="0">
                <a:solidFill>
                  <a:schemeClr val="bg1">
                    <a:lumMod val="50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dvd</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boot3</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none</a:t>
            </a:r>
            <a:r>
              <a:rPr lang="en-US" sz="1050" dirty="0">
                <a:solidFill>
                  <a:schemeClr val="bg1">
                    <a:lumMod val="50000"/>
                  </a:schemeClr>
                </a:solidFill>
                <a:latin typeface="Consolas" panose="020B0609020204030204" pitchFamily="49" charset="0"/>
              </a:rPr>
              <a:t> --audio-enabled </a:t>
            </a:r>
            <a:r>
              <a:rPr lang="en-US" sz="1050" dirty="0">
                <a:solidFill>
                  <a:schemeClr val="bg1">
                    <a:lumMod val="85000"/>
                  </a:schemeClr>
                </a:solidFill>
                <a:latin typeface="Consolas" panose="020B0609020204030204" pitchFamily="49" charset="0"/>
              </a:rPr>
              <a:t>off</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createhd</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--filename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devnet.vdi</a:t>
            </a:r>
            <a:r>
              <a:rPr lang="en-US" sz="1050" dirty="0">
                <a:solidFill>
                  <a:schemeClr val="accent1"/>
                </a:solidFill>
                <a:latin typeface="Consolas" panose="020B0609020204030204" pitchFamily="49" charset="0"/>
              </a:rPr>
              <a:t>"</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--size </a:t>
            </a:r>
            <a:r>
              <a:rPr lang="en-US" sz="1050" dirty="0">
                <a:solidFill>
                  <a:schemeClr val="bg1">
                    <a:lumMod val="85000"/>
                  </a:schemeClr>
                </a:solidFill>
                <a:latin typeface="Consolas" panose="020B0609020204030204" pitchFamily="49" charset="0"/>
              </a:rPr>
              <a:t>40000 </a:t>
            </a:r>
            <a:r>
              <a:rPr lang="en-US" sz="1050" dirty="0">
                <a:solidFill>
                  <a:schemeClr val="bg1">
                    <a:lumMod val="50000"/>
                  </a:schemeClr>
                </a:solidFill>
                <a:latin typeface="Consolas" panose="020B0609020204030204" pitchFamily="49" charset="0"/>
              </a:rPr>
              <a:t>--variant </a:t>
            </a:r>
            <a:r>
              <a:rPr lang="en-US" sz="1050" dirty="0">
                <a:solidFill>
                  <a:schemeClr val="bg1">
                    <a:lumMod val="85000"/>
                  </a:schemeClr>
                </a:solidFill>
                <a:latin typeface="Consolas" panose="020B0609020204030204" pitchFamily="49" charset="0"/>
              </a:rPr>
              <a:t>Standard</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storagectl</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--name </a:t>
            </a:r>
            <a:r>
              <a:rPr lang="en-US" sz="1050" dirty="0">
                <a:solidFill>
                  <a:schemeClr val="accent1"/>
                </a:solidFill>
                <a:latin typeface="Consolas" panose="020B0609020204030204" pitchFamily="49" charset="0"/>
              </a:rPr>
              <a:t>"</a:t>
            </a:r>
            <a:r>
              <a:rPr lang="en-US" sz="1050" dirty="0" err="1">
                <a:solidFill>
                  <a:schemeClr val="accent1"/>
                </a:solidFill>
                <a:latin typeface="Consolas" panose="020B0609020204030204" pitchFamily="49" charset="0"/>
              </a:rPr>
              <a:t>SATA</a:t>
            </a:r>
            <a:r>
              <a:rPr lang="en-US" sz="1050" dirty="0">
                <a:solidFill>
                  <a:schemeClr val="accent1"/>
                </a:solidFill>
                <a:latin typeface="Consolas" panose="020B0609020204030204" pitchFamily="49" charset="0"/>
              </a:rPr>
              <a:t> Controller" </a:t>
            </a:r>
            <a:r>
              <a:rPr lang="en-US" sz="1050" dirty="0">
                <a:solidFill>
                  <a:schemeClr val="bg1">
                    <a:lumMod val="50000"/>
                  </a:schemeClr>
                </a:solidFill>
                <a:latin typeface="Consolas" panose="020B0609020204030204" pitchFamily="49" charset="0"/>
              </a:rPr>
              <a:t>--add </a:t>
            </a:r>
            <a:r>
              <a:rPr lang="en-US" sz="1050" dirty="0" err="1">
                <a:solidFill>
                  <a:schemeClr val="bg1">
                    <a:lumMod val="85000"/>
                  </a:schemeClr>
                </a:solidFill>
                <a:latin typeface="Consolas" panose="020B0609020204030204" pitchFamily="49" charset="0"/>
              </a:rPr>
              <a:t>sata</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--bootable </a:t>
            </a:r>
            <a:r>
              <a:rPr lang="en-US" sz="1050" dirty="0">
                <a:solidFill>
                  <a:schemeClr val="bg1">
                    <a:lumMod val="85000"/>
                  </a:schemeClr>
                </a:solidFill>
                <a:latin typeface="Consolas" panose="020B0609020204030204" pitchFamily="49" charset="0"/>
              </a:rPr>
              <a:t>on</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storageattach</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storagectl</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a:t>
            </a:r>
            <a:r>
              <a:rPr lang="en-US" sz="1050" dirty="0" err="1">
                <a:solidFill>
                  <a:schemeClr val="accent1"/>
                </a:solidFill>
                <a:latin typeface="Consolas" panose="020B0609020204030204" pitchFamily="49" charset="0"/>
              </a:rPr>
              <a:t>SATA</a:t>
            </a:r>
            <a:r>
              <a:rPr lang="en-US" sz="1050" dirty="0">
                <a:solidFill>
                  <a:schemeClr val="accent1"/>
                </a:solidFill>
                <a:latin typeface="Consolas" panose="020B0609020204030204" pitchFamily="49" charset="0"/>
              </a:rPr>
              <a:t> Controller" </a:t>
            </a:r>
            <a:r>
              <a:rPr lang="en-US" sz="1050" dirty="0">
                <a:solidFill>
                  <a:schemeClr val="bg1">
                    <a:lumMod val="50000"/>
                  </a:schemeClr>
                </a:solidFill>
                <a:latin typeface="Consolas" panose="020B0609020204030204" pitchFamily="49" charset="0"/>
              </a:rPr>
              <a:t>--port </a:t>
            </a:r>
            <a:r>
              <a:rPr lang="en-US" sz="1050" dirty="0">
                <a:solidFill>
                  <a:schemeClr val="bg1">
                    <a:lumMod val="85000"/>
                  </a:schemeClr>
                </a:solidFill>
                <a:latin typeface="Consolas" panose="020B0609020204030204" pitchFamily="49" charset="0"/>
              </a:rPr>
              <a:t>0 </a:t>
            </a:r>
            <a:r>
              <a:rPr lang="en-US" sz="1050" dirty="0">
                <a:solidFill>
                  <a:schemeClr val="bg1">
                    <a:lumMod val="50000"/>
                  </a:schemeClr>
                </a:solidFill>
                <a:latin typeface="Consolas" panose="020B0609020204030204" pitchFamily="49" charset="0"/>
              </a:rPr>
              <a:t>--device </a:t>
            </a:r>
            <a:r>
              <a:rPr lang="en-US" sz="1050" dirty="0">
                <a:solidFill>
                  <a:schemeClr val="bg1">
                    <a:lumMod val="85000"/>
                  </a:schemeClr>
                </a:solidFill>
                <a:latin typeface="Consolas" panose="020B0609020204030204" pitchFamily="49" charset="0"/>
              </a:rPr>
              <a:t>0 </a:t>
            </a:r>
            <a:r>
              <a:rPr lang="en-US" sz="1050" dirty="0">
                <a:solidFill>
                  <a:schemeClr val="bg1">
                    <a:lumMod val="50000"/>
                  </a:schemeClr>
                </a:solidFill>
                <a:latin typeface="Consolas" panose="020B0609020204030204" pitchFamily="49" charset="0"/>
              </a:rPr>
              <a:t>--type </a:t>
            </a:r>
            <a:r>
              <a:rPr lang="en-US" sz="1050" dirty="0" err="1">
                <a:solidFill>
                  <a:schemeClr val="bg1">
                    <a:lumMod val="85000"/>
                  </a:schemeClr>
                </a:solidFill>
                <a:latin typeface="Consolas" panose="020B0609020204030204" pitchFamily="49" charset="0"/>
              </a:rPr>
              <a:t>hdd</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--medium</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devnet.vdi</a:t>
            </a:r>
            <a:r>
              <a:rPr lang="en-US" sz="1050" dirty="0">
                <a:solidFill>
                  <a:schemeClr val="accent1"/>
                </a:solidFill>
                <a:latin typeface="Consolas" panose="020B0609020204030204" pitchFamily="49" charset="0"/>
              </a:rPr>
              <a:t>"</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storagectl</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--name </a:t>
            </a:r>
            <a:r>
              <a:rPr lang="en-US" sz="1050" dirty="0">
                <a:solidFill>
                  <a:schemeClr val="accent1"/>
                </a:solidFill>
                <a:latin typeface="Consolas" panose="020B0609020204030204" pitchFamily="49" charset="0"/>
              </a:rPr>
              <a:t>"IDE Controller" </a:t>
            </a:r>
            <a:r>
              <a:rPr lang="en-US" sz="1050" dirty="0">
                <a:solidFill>
                  <a:schemeClr val="bg1">
                    <a:lumMod val="50000"/>
                  </a:schemeClr>
                </a:solidFill>
                <a:latin typeface="Consolas" panose="020B0609020204030204" pitchFamily="49" charset="0"/>
              </a:rPr>
              <a:t>--add </a:t>
            </a:r>
            <a:r>
              <a:rPr lang="en-US" sz="1050" dirty="0">
                <a:solidFill>
                  <a:schemeClr val="bg1">
                    <a:lumMod val="85000"/>
                  </a:schemeClr>
                </a:solidFill>
                <a:latin typeface="Consolas" panose="020B0609020204030204" pitchFamily="49" charset="0"/>
              </a:rPr>
              <a:t>ide</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storageattach</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storagectl</a:t>
            </a:r>
            <a:r>
              <a:rPr lang="en-US" sz="1050" dirty="0">
                <a:solidFill>
                  <a:schemeClr val="bg1">
                    <a:lumMod val="50000"/>
                  </a:schemeClr>
                </a:solidFill>
                <a:latin typeface="Consolas" panose="020B0609020204030204" pitchFamily="49" charset="0"/>
              </a:rPr>
              <a:t> </a:t>
            </a:r>
            <a:r>
              <a:rPr lang="en-US" sz="1050" dirty="0">
                <a:solidFill>
                  <a:schemeClr val="accent1"/>
                </a:solidFill>
                <a:latin typeface="Consolas" panose="020B0609020204030204" pitchFamily="49" charset="0"/>
              </a:rPr>
              <a:t>"IDE Controller" </a:t>
            </a:r>
            <a:r>
              <a:rPr lang="en-US" sz="1050" dirty="0">
                <a:solidFill>
                  <a:schemeClr val="bg1">
                    <a:lumMod val="50000"/>
                  </a:schemeClr>
                </a:solidFill>
                <a:latin typeface="Consolas" panose="020B0609020204030204" pitchFamily="49" charset="0"/>
              </a:rPr>
              <a:t>--port </a:t>
            </a:r>
            <a:r>
              <a:rPr lang="en-US" sz="1050" dirty="0">
                <a:solidFill>
                  <a:schemeClr val="bg1">
                    <a:lumMod val="85000"/>
                  </a:schemeClr>
                </a:solidFill>
                <a:latin typeface="Consolas" panose="020B0609020204030204" pitchFamily="49" charset="0"/>
              </a:rPr>
              <a:t>0 </a:t>
            </a:r>
            <a:r>
              <a:rPr lang="en-US" sz="1050" dirty="0">
                <a:solidFill>
                  <a:schemeClr val="bg1">
                    <a:lumMod val="50000"/>
                  </a:schemeClr>
                </a:solidFill>
                <a:latin typeface="Consolas" panose="020B0609020204030204" pitchFamily="49" charset="0"/>
              </a:rPr>
              <a:t>--device </a:t>
            </a:r>
            <a:r>
              <a:rPr lang="en-US" sz="1050" dirty="0">
                <a:solidFill>
                  <a:schemeClr val="bg1">
                    <a:lumMod val="85000"/>
                  </a:schemeClr>
                </a:solidFill>
                <a:latin typeface="Consolas" panose="020B0609020204030204" pitchFamily="49" charset="0"/>
              </a:rPr>
              <a:t>0 </a:t>
            </a:r>
            <a:r>
              <a:rPr lang="en-US" sz="1050" dirty="0">
                <a:solidFill>
                  <a:schemeClr val="bg1">
                    <a:lumMod val="50000"/>
                  </a:schemeClr>
                </a:solidFill>
                <a:latin typeface="Consolas" panose="020B0609020204030204" pitchFamily="49" charset="0"/>
              </a:rPr>
              <a:t>--type </a:t>
            </a:r>
            <a:r>
              <a:rPr lang="en-US" sz="1050" dirty="0" err="1">
                <a:solidFill>
                  <a:schemeClr val="bg1">
                    <a:lumMod val="85000"/>
                  </a:schemeClr>
                </a:solidFill>
                <a:latin typeface="Consolas" panose="020B0609020204030204" pitchFamily="49" charset="0"/>
              </a:rPr>
              <a:t>dvddrive</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--medium </a:t>
            </a:r>
            <a:r>
              <a:rPr lang="en-US" sz="1050" dirty="0">
                <a:solidFill>
                  <a:schemeClr val="accent1"/>
                </a:solidFill>
                <a:latin typeface="Consolas" panose="020B0609020204030204" pitchFamily="49" charset="0"/>
              </a:rPr>
              <a:t>".\ubuntu-24.04-live-server-</a:t>
            </a:r>
            <a:r>
              <a:rPr lang="en-US" sz="1050" dirty="0" err="1">
                <a:solidFill>
                  <a:schemeClr val="accent1"/>
                </a:solidFill>
                <a:latin typeface="Consolas" panose="020B0609020204030204" pitchFamily="49" charset="0"/>
              </a:rPr>
              <a:t>amd64.iso</a:t>
            </a:r>
            <a:r>
              <a:rPr lang="en-US" sz="1050" dirty="0">
                <a:solidFill>
                  <a:schemeClr val="accent1"/>
                </a:solidFill>
                <a:latin typeface="Consolas" panose="020B0609020204030204" pitchFamily="49" charset="0"/>
              </a:rPr>
              <a:t>"</a:t>
            </a:r>
          </a:p>
          <a:p>
            <a:pPr marL="0" lvl="1" indent="-97200">
              <a:lnSpc>
                <a:spcPct val="110000"/>
              </a:lnSpc>
            </a:pPr>
            <a:r>
              <a:rPr lang="en-US" sz="1050" dirty="0">
                <a:solidFill>
                  <a:schemeClr val="bg1">
                    <a:lumMod val="85000"/>
                  </a:schemeClr>
                </a:solidFill>
                <a:latin typeface="Consolas" panose="020B0609020204030204" pitchFamily="49" charset="0"/>
              </a:rPr>
              <a:t>PS C:\Virtual Machines&gt;</a:t>
            </a:r>
            <a:r>
              <a:rPr lang="en-US" sz="1050" dirty="0">
                <a:solidFill>
                  <a:schemeClr val="accent1"/>
                </a:solidFill>
                <a:latin typeface="Consolas" panose="020B0609020204030204" pitchFamily="49" charset="0"/>
              </a:rPr>
              <a:t> </a:t>
            </a:r>
            <a:r>
              <a:rPr lang="en-US" sz="1050" dirty="0">
                <a:solidFill>
                  <a:schemeClr val="accent3"/>
                </a:solidFill>
                <a:latin typeface="Consolas" panose="020B0609020204030204" pitchFamily="49" charset="0"/>
              </a:rPr>
              <a:t>ipconfig</a:t>
            </a:r>
            <a:r>
              <a:rPr lang="en-US" sz="1050" dirty="0">
                <a:solidFill>
                  <a:schemeClr val="accent1"/>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/all</a:t>
            </a:r>
          </a:p>
          <a:p>
            <a:pPr marL="0" lvl="1" indent="-97200">
              <a:lnSpc>
                <a:spcPct val="110000"/>
              </a:lnSpc>
            </a:pPr>
            <a:r>
              <a:rPr lang="en-US" sz="1050" dirty="0">
                <a:solidFill>
                  <a:schemeClr val="bg1">
                    <a:lumMod val="85000"/>
                  </a:schemeClr>
                </a:solidFill>
                <a:latin typeface="Consolas" panose="020B0609020204030204" pitchFamily="49" charset="0"/>
              </a:rPr>
              <a:t>&lt;&lt;&lt; Copy the "Description" for the NIC you will use. For me it is "Intel(R) Ethernet Connection (7) </a:t>
            </a:r>
            <a:r>
              <a:rPr lang="en-US" sz="1050" dirty="0" err="1">
                <a:solidFill>
                  <a:schemeClr val="bg1">
                    <a:lumMod val="85000"/>
                  </a:schemeClr>
                </a:solidFill>
                <a:latin typeface="Consolas" panose="020B0609020204030204" pitchFamily="49" charset="0"/>
              </a:rPr>
              <a:t>I219-LM</a:t>
            </a:r>
            <a:r>
              <a:rPr lang="en-US" sz="1050" dirty="0">
                <a:solidFill>
                  <a:schemeClr val="bg1">
                    <a:lumMod val="85000"/>
                  </a:schemeClr>
                </a:solidFill>
                <a:latin typeface="Consolas" panose="020B0609020204030204" pitchFamily="49" charset="0"/>
              </a:rPr>
              <a:t>" &gt;&gt;&gt;</a:t>
            </a:r>
          </a:p>
          <a:p>
            <a:pPr marL="0" lvl="1" indent="-97200">
              <a:lnSpc>
                <a:spcPct val="110000"/>
              </a:lnSpc>
            </a:pPr>
            <a:r>
              <a:rPr lang="en-US" sz="1050" dirty="0">
                <a:solidFill>
                  <a:schemeClr val="bg1">
                    <a:lumMod val="85000"/>
                  </a:schemeClr>
                </a:solidFill>
                <a:latin typeface="Consolas" panose="020B0609020204030204" pitchFamily="49" charset="0"/>
              </a:rPr>
              <a:t>PS C:\ 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modifyvm</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nic1</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bridged </a:t>
            </a:r>
            <a:r>
              <a:rPr lang="en-US" sz="1050" dirty="0">
                <a:solidFill>
                  <a:schemeClr val="bg1">
                    <a:lumMod val="50000"/>
                  </a:schemeClr>
                </a:solidFill>
                <a:latin typeface="Consolas" panose="020B0609020204030204" pitchFamily="49" charset="0"/>
              </a:rPr>
              <a:t>--cable-</a:t>
            </a:r>
            <a:r>
              <a:rPr lang="en-US" sz="1050" dirty="0" err="1">
                <a:solidFill>
                  <a:schemeClr val="bg1">
                    <a:lumMod val="50000"/>
                  </a:schemeClr>
                </a:solidFill>
                <a:latin typeface="Consolas" panose="020B0609020204030204" pitchFamily="49" charset="0"/>
              </a:rPr>
              <a:t>connected1</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on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bridgeadapter1</a:t>
            </a:r>
            <a:r>
              <a:rPr lang="en-US" sz="1050" dirty="0">
                <a:solidFill>
                  <a:schemeClr val="bg1">
                    <a:lumMod val="50000"/>
                  </a:schemeClr>
                </a:solidFill>
                <a:latin typeface="Consolas" panose="020B0609020204030204" pitchFamily="49" charset="0"/>
              </a:rPr>
              <a:t> </a:t>
            </a:r>
            <a:r>
              <a:rPr lang="en-US" sz="1050" dirty="0">
                <a:solidFill>
                  <a:schemeClr val="accent1"/>
                </a:solidFill>
                <a:latin typeface="Consolas" panose="020B0609020204030204" pitchFamily="49" charset="0"/>
              </a:rPr>
              <a:t>"Intel(R) Ethernet Connection (7) </a:t>
            </a:r>
            <a:r>
              <a:rPr lang="en-US" sz="1050" dirty="0" err="1">
                <a:solidFill>
                  <a:schemeClr val="accent1"/>
                </a:solidFill>
                <a:latin typeface="Consolas" panose="020B0609020204030204" pitchFamily="49" charset="0"/>
              </a:rPr>
              <a:t>I219-LM</a:t>
            </a:r>
            <a:r>
              <a:rPr lang="en-US" sz="1050" dirty="0">
                <a:solidFill>
                  <a:schemeClr val="accent1"/>
                </a:solidFill>
                <a:latin typeface="Consolas" panose="020B0609020204030204" pitchFamily="49" charset="0"/>
              </a:rPr>
              <a:t>"</a:t>
            </a:r>
          </a:p>
          <a:p>
            <a:pPr marL="0" lvl="1" indent="-97200">
              <a:lnSpc>
                <a:spcPct val="110000"/>
              </a:lnSpc>
            </a:pPr>
            <a:r>
              <a:rPr lang="en-US" sz="1050" dirty="0">
                <a:solidFill>
                  <a:schemeClr val="bg1">
                    <a:lumMod val="85000"/>
                  </a:schemeClr>
                </a:solidFill>
                <a:latin typeface="Consolas" panose="020B0609020204030204" pitchFamily="49" charset="0"/>
              </a:rPr>
              <a:t>PS C:\ 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startvm</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a:t>
            </a:r>
            <a:endParaRPr lang="nb-NO" sz="1050" dirty="0">
              <a:solidFill>
                <a:schemeClr val="bg1">
                  <a:lumMod val="50000"/>
                </a:schemeClr>
              </a:solidFill>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B5825064-216D-4ADC-EAF0-DBB9144907A1}"/>
              </a:ext>
            </a:extLst>
          </p:cNvPr>
          <p:cNvCxnSpPr>
            <a:cxnSpLocks/>
          </p:cNvCxnSpPr>
          <p:nvPr/>
        </p:nvCxnSpPr>
        <p:spPr>
          <a:xfrm flipV="1">
            <a:off x="6094800" y="2415962"/>
            <a:ext cx="2600792" cy="1025489"/>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30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15</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Create Ubuntu server (VirtualBox GUI screenshots)</a:t>
            </a:r>
          </a:p>
        </p:txBody>
      </p:sp>
      <p:sp>
        <p:nvSpPr>
          <p:cNvPr id="2" name="Footer Placeholder 6">
            <a:extLst>
              <a:ext uri="{FF2B5EF4-FFF2-40B4-BE49-F238E27FC236}">
                <a16:creationId xmlns:a16="http://schemas.microsoft.com/office/drawing/2014/main" id="{3AB7FB49-71FE-C662-648D-B83B87BD4C2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0EF76BE-09AF-0665-13B3-1F2DA949182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7" name="Picture 6">
            <a:extLst>
              <a:ext uri="{FF2B5EF4-FFF2-40B4-BE49-F238E27FC236}">
                <a16:creationId xmlns:a16="http://schemas.microsoft.com/office/drawing/2014/main" id="{1B2C4E18-F145-80BF-E219-3E01B94EBCF3}"/>
              </a:ext>
            </a:extLst>
          </p:cNvPr>
          <p:cNvPicPr>
            <a:picLocks noChangeAspect="1"/>
          </p:cNvPicPr>
          <p:nvPr/>
        </p:nvPicPr>
        <p:blipFill>
          <a:blip r:embed="rId3"/>
          <a:stretch>
            <a:fillRect/>
          </a:stretch>
        </p:blipFill>
        <p:spPr>
          <a:xfrm>
            <a:off x="4112700" y="2511960"/>
            <a:ext cx="3833932" cy="2086201"/>
          </a:xfrm>
          <a:prstGeom prst="rect">
            <a:avLst/>
          </a:prstGeom>
        </p:spPr>
      </p:pic>
      <p:pic>
        <p:nvPicPr>
          <p:cNvPr id="9" name="Picture 8">
            <a:extLst>
              <a:ext uri="{FF2B5EF4-FFF2-40B4-BE49-F238E27FC236}">
                <a16:creationId xmlns:a16="http://schemas.microsoft.com/office/drawing/2014/main" id="{0668E857-9AC7-B9FE-EDDD-82555026676C}"/>
              </a:ext>
            </a:extLst>
          </p:cNvPr>
          <p:cNvPicPr>
            <a:picLocks noChangeAspect="1"/>
          </p:cNvPicPr>
          <p:nvPr/>
        </p:nvPicPr>
        <p:blipFill>
          <a:blip r:embed="rId4"/>
          <a:stretch>
            <a:fillRect/>
          </a:stretch>
        </p:blipFill>
        <p:spPr>
          <a:xfrm>
            <a:off x="4127281" y="4687777"/>
            <a:ext cx="3827875" cy="1342794"/>
          </a:xfrm>
          <a:prstGeom prst="rect">
            <a:avLst/>
          </a:prstGeom>
        </p:spPr>
      </p:pic>
      <p:pic>
        <p:nvPicPr>
          <p:cNvPr id="11" name="Picture 10">
            <a:extLst>
              <a:ext uri="{FF2B5EF4-FFF2-40B4-BE49-F238E27FC236}">
                <a16:creationId xmlns:a16="http://schemas.microsoft.com/office/drawing/2014/main" id="{08A10331-330D-A88B-4D35-8AA6E888424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148211" y="1032960"/>
            <a:ext cx="3827875" cy="1482363"/>
          </a:xfrm>
          <a:prstGeom prst="rect">
            <a:avLst/>
          </a:prstGeom>
        </p:spPr>
      </p:pic>
      <p:pic>
        <p:nvPicPr>
          <p:cNvPr id="13" name="Picture 12">
            <a:extLst>
              <a:ext uri="{FF2B5EF4-FFF2-40B4-BE49-F238E27FC236}">
                <a16:creationId xmlns:a16="http://schemas.microsoft.com/office/drawing/2014/main" id="{08DDA882-C2C9-D08F-8116-79864E4BF7AC}"/>
              </a:ext>
            </a:extLst>
          </p:cNvPr>
          <p:cNvPicPr>
            <a:picLocks noChangeAspect="1"/>
          </p:cNvPicPr>
          <p:nvPr/>
        </p:nvPicPr>
        <p:blipFill>
          <a:blip r:embed="rId6"/>
          <a:stretch>
            <a:fillRect/>
          </a:stretch>
        </p:blipFill>
        <p:spPr>
          <a:xfrm>
            <a:off x="8148211" y="2649123"/>
            <a:ext cx="3935039" cy="1250915"/>
          </a:xfrm>
          <a:prstGeom prst="rect">
            <a:avLst/>
          </a:prstGeom>
        </p:spPr>
      </p:pic>
      <p:pic>
        <p:nvPicPr>
          <p:cNvPr id="15" name="Picture 14">
            <a:extLst>
              <a:ext uri="{FF2B5EF4-FFF2-40B4-BE49-F238E27FC236}">
                <a16:creationId xmlns:a16="http://schemas.microsoft.com/office/drawing/2014/main" id="{1830161E-0BF3-C2EF-6ED8-D29AFF28B676}"/>
              </a:ext>
            </a:extLst>
          </p:cNvPr>
          <p:cNvPicPr>
            <a:picLocks noChangeAspect="1"/>
          </p:cNvPicPr>
          <p:nvPr/>
        </p:nvPicPr>
        <p:blipFill>
          <a:blip r:embed="rId7"/>
          <a:stretch>
            <a:fillRect/>
          </a:stretch>
        </p:blipFill>
        <p:spPr>
          <a:xfrm>
            <a:off x="8148210" y="4020907"/>
            <a:ext cx="3935039" cy="2011382"/>
          </a:xfrm>
          <a:prstGeom prst="rect">
            <a:avLst/>
          </a:prstGeom>
        </p:spPr>
      </p:pic>
      <p:sp>
        <p:nvSpPr>
          <p:cNvPr id="16" name="The distance between the headline and the start of the body copy is always constant.…">
            <a:extLst>
              <a:ext uri="{FF2B5EF4-FFF2-40B4-BE49-F238E27FC236}">
                <a16:creationId xmlns:a16="http://schemas.microsoft.com/office/drawing/2014/main" id="{DA53A636-0A16-787D-A16E-AF212E41EC53}"/>
              </a:ext>
            </a:extLst>
          </p:cNvPr>
          <p:cNvSpPr txBox="1">
            <a:spLocks noGrp="1"/>
          </p:cNvSpPr>
          <p:nvPr>
            <p:ph idx="1"/>
          </p:nvPr>
        </p:nvSpPr>
        <p:spPr>
          <a:xfrm>
            <a:off x="540000" y="972000"/>
            <a:ext cx="9465060" cy="860823"/>
          </a:xfrm>
        </p:spPr>
        <p:txBody>
          <a:bodyPr>
            <a:normAutofit/>
          </a:bodyPr>
          <a:lstStyle/>
          <a:p>
            <a:pPr>
              <a:lnSpc>
                <a:spcPct val="110000"/>
              </a:lnSpc>
            </a:pPr>
            <a:r>
              <a:rPr lang="nb-NO" sz="1200" dirty="0"/>
              <a:t>As an alternative to </a:t>
            </a:r>
            <a:r>
              <a:rPr lang="nb-NO" sz="1200" dirty="0" err="1"/>
              <a:t>the</a:t>
            </a:r>
            <a:r>
              <a:rPr lang="nb-NO" sz="1200" dirty="0"/>
              <a:t> PowerShell </a:t>
            </a:r>
            <a:r>
              <a:rPr lang="nb-NO" sz="1200" dirty="0" err="1"/>
              <a:t>creation</a:t>
            </a:r>
            <a:r>
              <a:rPr lang="nb-NO" sz="1200" dirty="0"/>
              <a:t> from last </a:t>
            </a:r>
            <a:r>
              <a:rPr lang="nb-NO" sz="1200" dirty="0" err="1"/>
              <a:t>page</a:t>
            </a:r>
            <a:r>
              <a:rPr lang="nb-NO" sz="1200" dirty="0"/>
              <a:t>, </a:t>
            </a:r>
            <a:r>
              <a:rPr lang="nb-NO" sz="1200" dirty="0" err="1"/>
              <a:t>here</a:t>
            </a:r>
            <a:r>
              <a:rPr lang="nb-NO" sz="1200" dirty="0"/>
              <a:t> </a:t>
            </a:r>
            <a:r>
              <a:rPr lang="nb-NO" sz="1200" dirty="0" err="1"/>
              <a:t>are</a:t>
            </a:r>
            <a:r>
              <a:rPr lang="nb-NO" sz="1200" dirty="0"/>
              <a:t> </a:t>
            </a:r>
            <a:r>
              <a:rPr lang="nb-NO" sz="1200" dirty="0" err="1"/>
              <a:t>some</a:t>
            </a:r>
            <a:r>
              <a:rPr lang="nb-NO" sz="1200" dirty="0"/>
              <a:t> screenshots</a:t>
            </a:r>
          </a:p>
        </p:txBody>
      </p:sp>
      <p:pic>
        <p:nvPicPr>
          <p:cNvPr id="6" name="Picture 5">
            <a:extLst>
              <a:ext uri="{FF2B5EF4-FFF2-40B4-BE49-F238E27FC236}">
                <a16:creationId xmlns:a16="http://schemas.microsoft.com/office/drawing/2014/main" id="{04000427-A60C-0F70-2D5C-B3F6D7F8D410}"/>
              </a:ext>
            </a:extLst>
          </p:cNvPr>
          <p:cNvPicPr>
            <a:picLocks noChangeAspect="1"/>
          </p:cNvPicPr>
          <p:nvPr/>
        </p:nvPicPr>
        <p:blipFill rotWithShape="1">
          <a:blip r:embed="rId8"/>
          <a:srcRect b="20161"/>
          <a:stretch/>
        </p:blipFill>
        <p:spPr>
          <a:xfrm>
            <a:off x="136843" y="1401683"/>
            <a:ext cx="3800479" cy="1717096"/>
          </a:xfrm>
          <a:prstGeom prst="rect">
            <a:avLst/>
          </a:prstGeom>
        </p:spPr>
      </p:pic>
      <p:pic>
        <p:nvPicPr>
          <p:cNvPr id="8" name="Picture 7">
            <a:extLst>
              <a:ext uri="{FF2B5EF4-FFF2-40B4-BE49-F238E27FC236}">
                <a16:creationId xmlns:a16="http://schemas.microsoft.com/office/drawing/2014/main" id="{61D1FEB2-DBD6-FC95-2CF5-256D445D6ABE}"/>
              </a:ext>
            </a:extLst>
          </p:cNvPr>
          <p:cNvPicPr>
            <a:picLocks noChangeAspect="1"/>
          </p:cNvPicPr>
          <p:nvPr/>
        </p:nvPicPr>
        <p:blipFill rotWithShape="1">
          <a:blip r:embed="rId9"/>
          <a:srcRect l="18634"/>
          <a:stretch/>
        </p:blipFill>
        <p:spPr>
          <a:xfrm>
            <a:off x="136845" y="4666667"/>
            <a:ext cx="3801237" cy="1369774"/>
          </a:xfrm>
          <a:prstGeom prst="rect">
            <a:avLst/>
          </a:prstGeom>
        </p:spPr>
      </p:pic>
      <p:pic>
        <p:nvPicPr>
          <p:cNvPr id="12" name="Picture 11">
            <a:extLst>
              <a:ext uri="{FF2B5EF4-FFF2-40B4-BE49-F238E27FC236}">
                <a16:creationId xmlns:a16="http://schemas.microsoft.com/office/drawing/2014/main" id="{D57B006E-CD39-0B45-9B39-1C1E57576E94}"/>
              </a:ext>
            </a:extLst>
          </p:cNvPr>
          <p:cNvPicPr>
            <a:picLocks noChangeAspect="1"/>
          </p:cNvPicPr>
          <p:nvPr/>
        </p:nvPicPr>
        <p:blipFill rotWithShape="1">
          <a:blip r:embed="rId10"/>
          <a:srcRect l="18919"/>
          <a:stretch/>
        </p:blipFill>
        <p:spPr>
          <a:xfrm>
            <a:off x="136845" y="3194979"/>
            <a:ext cx="3797381" cy="1439018"/>
          </a:xfrm>
          <a:prstGeom prst="rect">
            <a:avLst/>
          </a:prstGeom>
        </p:spPr>
      </p:pic>
      <p:sp>
        <p:nvSpPr>
          <p:cNvPr id="14" name="The distance between the headline and the start of the body copy is always constant.…">
            <a:extLst>
              <a:ext uri="{FF2B5EF4-FFF2-40B4-BE49-F238E27FC236}">
                <a16:creationId xmlns:a16="http://schemas.microsoft.com/office/drawing/2014/main" id="{00E5EE1C-005E-95F6-BDD7-36E2B327380B}"/>
              </a:ext>
            </a:extLst>
          </p:cNvPr>
          <p:cNvSpPr txBox="1">
            <a:spLocks/>
          </p:cNvSpPr>
          <p:nvPr/>
        </p:nvSpPr>
        <p:spPr bwMode="gray">
          <a:xfrm>
            <a:off x="4112700" y="1637580"/>
            <a:ext cx="3842456" cy="860823"/>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nb-NO" sz="1200" dirty="0" err="1"/>
              <a:t>Then</a:t>
            </a:r>
            <a:r>
              <a:rPr lang="nb-NO" sz="1200" dirty="0"/>
              <a:t>, </a:t>
            </a:r>
            <a:r>
              <a:rPr lang="nb-NO" sz="1200" dirty="0" err="1"/>
              <a:t>enter</a:t>
            </a:r>
            <a:r>
              <a:rPr lang="nb-NO" sz="1200" dirty="0"/>
              <a:t> settings and </a:t>
            </a:r>
            <a:r>
              <a:rPr lang="nb-NO" sz="1200" dirty="0" err="1"/>
              <a:t>edit</a:t>
            </a:r>
            <a:r>
              <a:rPr lang="nb-NO" sz="1200" dirty="0"/>
              <a:t> </a:t>
            </a:r>
            <a:r>
              <a:rPr lang="nb-NO" sz="1200" dirty="0" err="1"/>
              <a:t>the</a:t>
            </a:r>
            <a:r>
              <a:rPr lang="nb-NO" sz="1200" dirty="0"/>
              <a:t> rest</a:t>
            </a:r>
          </a:p>
        </p:txBody>
      </p:sp>
      <p:pic>
        <p:nvPicPr>
          <p:cNvPr id="18" name="Picture 17">
            <a:extLst>
              <a:ext uri="{FF2B5EF4-FFF2-40B4-BE49-F238E27FC236}">
                <a16:creationId xmlns:a16="http://schemas.microsoft.com/office/drawing/2014/main" id="{FBCCD973-7290-4836-B5F4-72EAEF583E6A}"/>
              </a:ext>
            </a:extLst>
          </p:cNvPr>
          <p:cNvPicPr>
            <a:picLocks noChangeAspect="1"/>
          </p:cNvPicPr>
          <p:nvPr/>
        </p:nvPicPr>
        <p:blipFill>
          <a:blip r:embed="rId11"/>
          <a:stretch>
            <a:fillRect/>
          </a:stretch>
        </p:blipFill>
        <p:spPr>
          <a:xfrm>
            <a:off x="4127281" y="2017686"/>
            <a:ext cx="332298" cy="440934"/>
          </a:xfrm>
          <a:prstGeom prst="rect">
            <a:avLst/>
          </a:prstGeom>
        </p:spPr>
      </p:pic>
    </p:spTree>
    <p:extLst>
      <p:ext uri="{BB962C8B-B14F-4D97-AF65-F5344CB8AC3E}">
        <p14:creationId xmlns:p14="http://schemas.microsoft.com/office/powerpoint/2010/main" val="670631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16</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Ubuntu server install</a:t>
            </a:r>
          </a:p>
        </p:txBody>
      </p:sp>
      <p:sp>
        <p:nvSpPr>
          <p:cNvPr id="2" name="Footer Placeholder 6">
            <a:extLst>
              <a:ext uri="{FF2B5EF4-FFF2-40B4-BE49-F238E27FC236}">
                <a16:creationId xmlns:a16="http://schemas.microsoft.com/office/drawing/2014/main" id="{3AB7FB49-71FE-C662-648D-B83B87BD4C2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0EF76BE-09AF-0665-13B3-1F2DA949182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5" name="Picture 4">
            <a:extLst>
              <a:ext uri="{FF2B5EF4-FFF2-40B4-BE49-F238E27FC236}">
                <a16:creationId xmlns:a16="http://schemas.microsoft.com/office/drawing/2014/main" id="{88CDBCF7-CE76-CC19-D97F-85FF0F5ED9E9}"/>
              </a:ext>
            </a:extLst>
          </p:cNvPr>
          <p:cNvPicPr>
            <a:picLocks noChangeAspect="1"/>
          </p:cNvPicPr>
          <p:nvPr/>
        </p:nvPicPr>
        <p:blipFill rotWithShape="1">
          <a:blip r:embed="rId3"/>
          <a:srcRect t="15325"/>
          <a:stretch/>
        </p:blipFill>
        <p:spPr>
          <a:xfrm>
            <a:off x="720001" y="1649949"/>
            <a:ext cx="6570485" cy="1232295"/>
          </a:xfrm>
          <a:prstGeom prst="rect">
            <a:avLst/>
          </a:prstGeom>
        </p:spPr>
      </p:pic>
      <p:pic>
        <p:nvPicPr>
          <p:cNvPr id="7" name="Picture 6">
            <a:extLst>
              <a:ext uri="{FF2B5EF4-FFF2-40B4-BE49-F238E27FC236}">
                <a16:creationId xmlns:a16="http://schemas.microsoft.com/office/drawing/2014/main" id="{9D04EA31-D476-F4BE-59B0-3EAD41A93956}"/>
              </a:ext>
            </a:extLst>
          </p:cNvPr>
          <p:cNvPicPr>
            <a:picLocks noChangeAspect="1"/>
          </p:cNvPicPr>
          <p:nvPr/>
        </p:nvPicPr>
        <p:blipFill rotWithShape="1">
          <a:blip r:embed="rId4"/>
          <a:srcRect t="2303"/>
          <a:stretch/>
        </p:blipFill>
        <p:spPr>
          <a:xfrm>
            <a:off x="720000" y="2986593"/>
            <a:ext cx="6570485" cy="1300773"/>
          </a:xfrm>
          <a:prstGeom prst="rect">
            <a:avLst/>
          </a:prstGeom>
        </p:spPr>
      </p:pic>
      <p:pic>
        <p:nvPicPr>
          <p:cNvPr id="9" name="Picture 8">
            <a:extLst>
              <a:ext uri="{FF2B5EF4-FFF2-40B4-BE49-F238E27FC236}">
                <a16:creationId xmlns:a16="http://schemas.microsoft.com/office/drawing/2014/main" id="{BA2C06F2-1081-D9C9-9EA2-D6579744CC52}"/>
              </a:ext>
            </a:extLst>
          </p:cNvPr>
          <p:cNvPicPr>
            <a:picLocks noChangeAspect="1"/>
          </p:cNvPicPr>
          <p:nvPr/>
        </p:nvPicPr>
        <p:blipFill rotWithShape="1">
          <a:blip r:embed="rId5"/>
          <a:srcRect t="3470" b="14696"/>
          <a:stretch/>
        </p:blipFill>
        <p:spPr>
          <a:xfrm>
            <a:off x="720001" y="4367566"/>
            <a:ext cx="6570485" cy="1702600"/>
          </a:xfrm>
          <a:prstGeom prst="rect">
            <a:avLst/>
          </a:prstGeom>
        </p:spPr>
      </p:pic>
      <p:sp>
        <p:nvSpPr>
          <p:cNvPr id="4" name="The distance between the headline and the start of the body copy is always constant.…">
            <a:extLst>
              <a:ext uri="{FF2B5EF4-FFF2-40B4-BE49-F238E27FC236}">
                <a16:creationId xmlns:a16="http://schemas.microsoft.com/office/drawing/2014/main" id="{0461CC05-EE1B-D0DA-0130-68396627D5B1}"/>
              </a:ext>
            </a:extLst>
          </p:cNvPr>
          <p:cNvSpPr txBox="1">
            <a:spLocks noGrp="1"/>
          </p:cNvSpPr>
          <p:nvPr>
            <p:ph idx="1"/>
          </p:nvPr>
        </p:nvSpPr>
        <p:spPr>
          <a:xfrm>
            <a:off x="540000" y="972000"/>
            <a:ext cx="6515708" cy="807373"/>
          </a:xfrm>
        </p:spPr>
        <p:txBody>
          <a:bodyPr>
            <a:normAutofit/>
          </a:bodyPr>
          <a:lstStyle/>
          <a:p>
            <a:pPr>
              <a:lnSpc>
                <a:spcPct val="110000"/>
              </a:lnSpc>
            </a:pPr>
            <a:r>
              <a:rPr lang="nb-NO" sz="1200" dirty="0" err="1"/>
              <a:t>Frequent</a:t>
            </a:r>
            <a:r>
              <a:rPr lang="nb-NO" sz="1200" dirty="0"/>
              <a:t> </a:t>
            </a:r>
            <a:r>
              <a:rPr lang="nb-NO" sz="1200" dirty="0" err="1"/>
              <a:t>updates</a:t>
            </a:r>
            <a:r>
              <a:rPr lang="nb-NO" sz="1200" dirty="0"/>
              <a:t> to </a:t>
            </a:r>
            <a:r>
              <a:rPr lang="nb-NO" sz="1200" dirty="0" err="1"/>
              <a:t>Ubuntu</a:t>
            </a:r>
            <a:r>
              <a:rPr lang="nb-NO" sz="1200" dirty="0"/>
              <a:t> </a:t>
            </a:r>
            <a:r>
              <a:rPr lang="nb-NO" sz="1200" dirty="0" err="1"/>
              <a:t>can</a:t>
            </a:r>
            <a:r>
              <a:rPr lang="nb-NO" sz="1200" dirty="0"/>
              <a:t> make </a:t>
            </a:r>
            <a:r>
              <a:rPr lang="nb-NO" sz="1200" dirty="0" err="1"/>
              <a:t>the</a:t>
            </a:r>
            <a:r>
              <a:rPr lang="nb-NO" sz="1200" dirty="0"/>
              <a:t> </a:t>
            </a:r>
            <a:r>
              <a:rPr lang="nb-NO" sz="1200" dirty="0" err="1"/>
              <a:t>following</a:t>
            </a:r>
            <a:r>
              <a:rPr lang="nb-NO" sz="1200" dirty="0"/>
              <a:t> </a:t>
            </a:r>
            <a:r>
              <a:rPr lang="nb-NO" sz="1200" dirty="0" err="1"/>
              <a:t>pages</a:t>
            </a:r>
            <a:r>
              <a:rPr lang="nb-NO" sz="1200" dirty="0"/>
              <a:t> </a:t>
            </a:r>
            <a:r>
              <a:rPr lang="nb-NO" sz="1200" dirty="0" err="1"/>
              <a:t>somewhat</a:t>
            </a:r>
            <a:r>
              <a:rPr lang="nb-NO" sz="1200" dirty="0"/>
              <a:t> different, </a:t>
            </a:r>
            <a:r>
              <a:rPr lang="nb-NO" sz="1200" dirty="0" err="1"/>
              <a:t>but</a:t>
            </a:r>
            <a:r>
              <a:rPr lang="nb-NO" sz="1200" dirty="0"/>
              <a:t> </a:t>
            </a:r>
            <a:r>
              <a:rPr lang="nb-NO" sz="1200" dirty="0" err="1"/>
              <a:t>the</a:t>
            </a:r>
            <a:r>
              <a:rPr lang="nb-NO" sz="1200" dirty="0"/>
              <a:t> </a:t>
            </a:r>
            <a:r>
              <a:rPr lang="nb-NO" sz="1200" dirty="0" err="1"/>
              <a:t>basics</a:t>
            </a:r>
            <a:r>
              <a:rPr lang="nb-NO" sz="1200" dirty="0"/>
              <a:t> </a:t>
            </a:r>
            <a:r>
              <a:rPr lang="nb-NO" sz="1200" dirty="0" err="1"/>
              <a:t>should</a:t>
            </a:r>
            <a:r>
              <a:rPr lang="nb-NO" sz="1200" dirty="0"/>
              <a:t> be </a:t>
            </a:r>
            <a:r>
              <a:rPr lang="nb-NO" sz="1200" dirty="0" err="1"/>
              <a:t>recognizable</a:t>
            </a:r>
            <a:endParaRPr lang="nb-NO" sz="1200" dirty="0"/>
          </a:p>
        </p:txBody>
      </p:sp>
    </p:spTree>
    <p:extLst>
      <p:ext uri="{BB962C8B-B14F-4D97-AF65-F5344CB8AC3E}">
        <p14:creationId xmlns:p14="http://schemas.microsoft.com/office/powerpoint/2010/main" val="89134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17</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Ubuntu server install - Network configuration</a:t>
            </a:r>
          </a:p>
        </p:txBody>
      </p:sp>
      <p:pic>
        <p:nvPicPr>
          <p:cNvPr id="4" name="Picture 3">
            <a:extLst>
              <a:ext uri="{FF2B5EF4-FFF2-40B4-BE49-F238E27FC236}">
                <a16:creationId xmlns:a16="http://schemas.microsoft.com/office/drawing/2014/main" id="{86EF8AC2-1FA4-0668-002B-4B6191EFAA6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546" y="929936"/>
            <a:ext cx="4555770" cy="1859123"/>
          </a:xfrm>
          <a:prstGeom prst="rect">
            <a:avLst/>
          </a:prstGeom>
        </p:spPr>
      </p:pic>
      <p:sp>
        <p:nvSpPr>
          <p:cNvPr id="2" name="TextBox 1">
            <a:extLst>
              <a:ext uri="{FF2B5EF4-FFF2-40B4-BE49-F238E27FC236}">
                <a16:creationId xmlns:a16="http://schemas.microsoft.com/office/drawing/2014/main" id="{E790474C-3E04-C03F-BF67-0BA659D86857}"/>
              </a:ext>
            </a:extLst>
          </p:cNvPr>
          <p:cNvSpPr txBox="1"/>
          <p:nvPr/>
        </p:nvSpPr>
        <p:spPr>
          <a:xfrm>
            <a:off x="565546" y="4978872"/>
            <a:ext cx="4275177" cy="954107"/>
          </a:xfrm>
          <a:prstGeom prst="rect">
            <a:avLst/>
          </a:prstGeom>
          <a:noFill/>
        </p:spPr>
        <p:txBody>
          <a:bodyPr wrap="square">
            <a:spAutoFit/>
          </a:bodyPr>
          <a:lstStyle/>
          <a:p>
            <a:r>
              <a:rPr lang="nb-NO" sz="1400" dirty="0"/>
              <a:t>For pre-lab </a:t>
            </a:r>
            <a:r>
              <a:rPr lang="nb-NO" sz="1400" dirty="0" err="1"/>
              <a:t>install</a:t>
            </a:r>
            <a:r>
              <a:rPr lang="nb-NO" sz="1400" dirty="0"/>
              <a:t> </a:t>
            </a:r>
            <a:r>
              <a:rPr lang="nb-NO" sz="1400" dirty="0" err="1"/>
              <a:t>you</a:t>
            </a:r>
            <a:r>
              <a:rPr lang="nb-NO" sz="1400" dirty="0"/>
              <a:t> </a:t>
            </a:r>
            <a:r>
              <a:rPr lang="nb-NO" sz="1400" dirty="0" err="1"/>
              <a:t>can</a:t>
            </a:r>
            <a:r>
              <a:rPr lang="nb-NO" sz="1400" dirty="0"/>
              <a:t> </a:t>
            </a:r>
            <a:r>
              <a:rPr lang="nb-NO" sz="1400" dirty="0" err="1"/>
              <a:t>use</a:t>
            </a:r>
            <a:r>
              <a:rPr lang="nb-NO" sz="1400" dirty="0"/>
              <a:t> </a:t>
            </a:r>
            <a:r>
              <a:rPr lang="nb-NO" sz="1400" dirty="0" err="1"/>
              <a:t>DHCP</a:t>
            </a:r>
            <a:r>
              <a:rPr lang="nb-NO" sz="1400" dirty="0"/>
              <a:t> or </a:t>
            </a:r>
            <a:r>
              <a:rPr lang="nb-NO" sz="1400" dirty="0" err="1"/>
              <a:t>static</a:t>
            </a:r>
            <a:r>
              <a:rPr lang="nb-NO" sz="1400" dirty="0"/>
              <a:t> IP in </a:t>
            </a:r>
            <a:r>
              <a:rPr lang="nb-NO" sz="1400" dirty="0" err="1"/>
              <a:t>your</a:t>
            </a:r>
            <a:r>
              <a:rPr lang="nb-NO" sz="1400" dirty="0"/>
              <a:t> </a:t>
            </a:r>
            <a:r>
              <a:rPr lang="nb-NO" sz="1400" dirty="0" err="1"/>
              <a:t>own</a:t>
            </a:r>
            <a:r>
              <a:rPr lang="nb-NO" sz="1400" dirty="0"/>
              <a:t> </a:t>
            </a:r>
            <a:r>
              <a:rPr lang="nb-NO" sz="1400" dirty="0" err="1"/>
              <a:t>environment</a:t>
            </a:r>
            <a:r>
              <a:rPr lang="nb-NO" sz="1400" dirty="0"/>
              <a:t>. </a:t>
            </a:r>
            <a:r>
              <a:rPr lang="nb-NO" sz="1400" dirty="0" err="1"/>
              <a:t>When</a:t>
            </a:r>
            <a:r>
              <a:rPr lang="nb-NO" sz="1400" dirty="0"/>
              <a:t> in </a:t>
            </a:r>
            <a:r>
              <a:rPr lang="nb-NO" sz="1400" dirty="0" err="1"/>
              <a:t>the</a:t>
            </a:r>
            <a:r>
              <a:rPr lang="nb-NO" sz="1400" dirty="0"/>
              <a:t> lab </a:t>
            </a:r>
            <a:r>
              <a:rPr lang="nb-NO" sz="1400" dirty="0" err="1"/>
              <a:t>environment</a:t>
            </a:r>
            <a:r>
              <a:rPr lang="nb-NO" sz="1400" dirty="0"/>
              <a:t>, </a:t>
            </a:r>
            <a:r>
              <a:rPr lang="nb-NO" sz="1400" dirty="0" err="1"/>
              <a:t>you</a:t>
            </a:r>
            <a:r>
              <a:rPr lang="nb-NO" sz="1400" dirty="0"/>
              <a:t> </a:t>
            </a:r>
            <a:r>
              <a:rPr lang="nb-NO" sz="1400" dirty="0" err="1"/>
              <a:t>can</a:t>
            </a:r>
            <a:r>
              <a:rPr lang="nb-NO" sz="1400" dirty="0"/>
              <a:t> </a:t>
            </a:r>
            <a:r>
              <a:rPr lang="nb-NO" sz="1400" dirty="0" err="1"/>
              <a:t>change</a:t>
            </a:r>
            <a:r>
              <a:rPr lang="nb-NO" sz="1400" dirty="0"/>
              <a:t> to (</a:t>
            </a:r>
            <a:r>
              <a:rPr lang="nb-NO" sz="1400" dirty="0" err="1"/>
              <a:t>another</a:t>
            </a:r>
            <a:r>
              <a:rPr lang="nb-NO" sz="1400" dirty="0"/>
              <a:t>) </a:t>
            </a:r>
            <a:r>
              <a:rPr lang="nb-NO" sz="1400" dirty="0" err="1"/>
              <a:t>static</a:t>
            </a:r>
            <a:r>
              <a:rPr lang="nb-NO" sz="1400" dirty="0"/>
              <a:t> IP. See later slide </a:t>
            </a:r>
            <a:r>
              <a:rPr lang="nb-NO" sz="1400" dirty="0" err="1"/>
              <a:t>on</a:t>
            </a:r>
            <a:r>
              <a:rPr lang="nb-NO" sz="1400" dirty="0"/>
              <a:t> </a:t>
            </a:r>
            <a:r>
              <a:rPr lang="nb-NO" sz="1400" dirty="0" err="1"/>
              <a:t>static</a:t>
            </a:r>
            <a:r>
              <a:rPr lang="nb-NO" sz="1400" dirty="0"/>
              <a:t> </a:t>
            </a:r>
            <a:r>
              <a:rPr lang="nb-NO" sz="1400" dirty="0" err="1"/>
              <a:t>vs</a:t>
            </a:r>
            <a:r>
              <a:rPr lang="nb-NO" sz="1400" dirty="0"/>
              <a:t> </a:t>
            </a:r>
            <a:r>
              <a:rPr lang="nb-NO" sz="1400" dirty="0" err="1"/>
              <a:t>DHCP</a:t>
            </a:r>
            <a:r>
              <a:rPr lang="nb-NO" sz="1400" dirty="0"/>
              <a:t>.</a:t>
            </a:r>
          </a:p>
        </p:txBody>
      </p:sp>
      <p:sp>
        <p:nvSpPr>
          <p:cNvPr id="11" name="Footer Placeholder 6">
            <a:extLst>
              <a:ext uri="{FF2B5EF4-FFF2-40B4-BE49-F238E27FC236}">
                <a16:creationId xmlns:a16="http://schemas.microsoft.com/office/drawing/2014/main" id="{4F97F8D0-C9FD-DEEA-8FAF-2FA72AB0D3C6}"/>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12" name="Footer Placeholder 6">
            <a:extLst>
              <a:ext uri="{FF2B5EF4-FFF2-40B4-BE49-F238E27FC236}">
                <a16:creationId xmlns:a16="http://schemas.microsoft.com/office/drawing/2014/main" id="{F1558967-4E8F-A5E3-17A5-DF5F57A5BB0E}"/>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16" name="Picture 15">
            <a:extLst>
              <a:ext uri="{FF2B5EF4-FFF2-40B4-BE49-F238E27FC236}">
                <a16:creationId xmlns:a16="http://schemas.microsoft.com/office/drawing/2014/main" id="{5FE5BFA3-D478-FF3B-7225-42914E811444}"/>
              </a:ext>
            </a:extLst>
          </p:cNvPr>
          <p:cNvPicPr>
            <a:picLocks noChangeAspect="1"/>
          </p:cNvPicPr>
          <p:nvPr/>
        </p:nvPicPr>
        <p:blipFill>
          <a:blip r:embed="rId4"/>
          <a:stretch>
            <a:fillRect/>
          </a:stretch>
        </p:blipFill>
        <p:spPr>
          <a:xfrm>
            <a:off x="565546" y="2994216"/>
            <a:ext cx="4532536" cy="1192773"/>
          </a:xfrm>
          <a:prstGeom prst="rect">
            <a:avLst/>
          </a:prstGeom>
        </p:spPr>
      </p:pic>
      <p:cxnSp>
        <p:nvCxnSpPr>
          <p:cNvPr id="6" name="Straight Arrow Connector 5">
            <a:extLst>
              <a:ext uri="{FF2B5EF4-FFF2-40B4-BE49-F238E27FC236}">
                <a16:creationId xmlns:a16="http://schemas.microsoft.com/office/drawing/2014/main" id="{BDFC12F6-9CA7-A05A-3CB7-614F06B779EE}"/>
              </a:ext>
            </a:extLst>
          </p:cNvPr>
          <p:cNvCxnSpPr>
            <a:cxnSpLocks/>
          </p:cNvCxnSpPr>
          <p:nvPr/>
        </p:nvCxnSpPr>
        <p:spPr>
          <a:xfrm flipV="1">
            <a:off x="2316079" y="3471111"/>
            <a:ext cx="0" cy="15028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67DBDA5-232A-E8FA-F88A-112F7CB99F2F}"/>
              </a:ext>
            </a:extLst>
          </p:cNvPr>
          <p:cNvCxnSpPr>
            <a:cxnSpLocks/>
          </p:cNvCxnSpPr>
          <p:nvPr/>
        </p:nvCxnSpPr>
        <p:spPr>
          <a:xfrm flipH="1">
            <a:off x="2703134" y="2298032"/>
            <a:ext cx="1778629" cy="10467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BB08263A-A4D2-82F7-A3E8-60BC13E06829}"/>
              </a:ext>
            </a:extLst>
          </p:cNvPr>
          <p:cNvPicPr>
            <a:picLocks noChangeAspect="1"/>
          </p:cNvPicPr>
          <p:nvPr/>
        </p:nvPicPr>
        <p:blipFill>
          <a:blip r:embed="rId5"/>
          <a:stretch>
            <a:fillRect/>
          </a:stretch>
        </p:blipFill>
        <p:spPr>
          <a:xfrm>
            <a:off x="6685525" y="1134508"/>
            <a:ext cx="5335826" cy="3503234"/>
          </a:xfrm>
          <a:prstGeom prst="rect">
            <a:avLst/>
          </a:prstGeom>
        </p:spPr>
      </p:pic>
      <p:cxnSp>
        <p:nvCxnSpPr>
          <p:cNvPr id="23" name="Straight Arrow Connector 22">
            <a:extLst>
              <a:ext uri="{FF2B5EF4-FFF2-40B4-BE49-F238E27FC236}">
                <a16:creationId xmlns:a16="http://schemas.microsoft.com/office/drawing/2014/main" id="{CB9B8627-84D0-533F-DFA4-278813074870}"/>
              </a:ext>
            </a:extLst>
          </p:cNvPr>
          <p:cNvCxnSpPr>
            <a:cxnSpLocks/>
            <a:endCxn id="27" idx="1"/>
          </p:cNvCxnSpPr>
          <p:nvPr/>
        </p:nvCxnSpPr>
        <p:spPr>
          <a:xfrm>
            <a:off x="4596063" y="2298032"/>
            <a:ext cx="2089462" cy="5880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1" name="Picture 30">
            <a:extLst>
              <a:ext uri="{FF2B5EF4-FFF2-40B4-BE49-F238E27FC236}">
                <a16:creationId xmlns:a16="http://schemas.microsoft.com/office/drawing/2014/main" id="{D1AE537E-320B-1BD4-91B1-B3720163D119}"/>
              </a:ext>
            </a:extLst>
          </p:cNvPr>
          <p:cNvPicPr>
            <a:picLocks noChangeAspect="1"/>
          </p:cNvPicPr>
          <p:nvPr/>
        </p:nvPicPr>
        <p:blipFill>
          <a:blip r:embed="rId6"/>
          <a:stretch>
            <a:fillRect/>
          </a:stretch>
        </p:blipFill>
        <p:spPr>
          <a:xfrm>
            <a:off x="6685524" y="5232698"/>
            <a:ext cx="4335149" cy="731076"/>
          </a:xfrm>
          <a:prstGeom prst="rect">
            <a:avLst/>
          </a:prstGeom>
        </p:spPr>
      </p:pic>
      <p:sp>
        <p:nvSpPr>
          <p:cNvPr id="3" name="TextBox 2">
            <a:extLst>
              <a:ext uri="{FF2B5EF4-FFF2-40B4-BE49-F238E27FC236}">
                <a16:creationId xmlns:a16="http://schemas.microsoft.com/office/drawing/2014/main" id="{C5909773-2969-4EA0-21F3-3E8CB409C41B}"/>
              </a:ext>
            </a:extLst>
          </p:cNvPr>
          <p:cNvSpPr txBox="1"/>
          <p:nvPr/>
        </p:nvSpPr>
        <p:spPr>
          <a:xfrm>
            <a:off x="6685524" y="4856921"/>
            <a:ext cx="4275177" cy="307777"/>
          </a:xfrm>
          <a:prstGeom prst="rect">
            <a:avLst/>
          </a:prstGeom>
          <a:noFill/>
        </p:spPr>
        <p:txBody>
          <a:bodyPr wrap="square">
            <a:spAutoFit/>
          </a:bodyPr>
          <a:lstStyle/>
          <a:p>
            <a:r>
              <a:rPr lang="nb-NO" sz="1400" dirty="0" err="1"/>
              <a:t>Leave</a:t>
            </a:r>
            <a:r>
              <a:rPr lang="nb-NO" sz="1400" dirty="0"/>
              <a:t> </a:t>
            </a:r>
            <a:r>
              <a:rPr lang="nb-NO" sz="1400" dirty="0" err="1"/>
              <a:t>this</a:t>
            </a:r>
            <a:r>
              <a:rPr lang="nb-NO" sz="1400" dirty="0"/>
              <a:t> blank</a:t>
            </a:r>
          </a:p>
        </p:txBody>
      </p:sp>
    </p:spTree>
    <p:extLst>
      <p:ext uri="{BB962C8B-B14F-4D97-AF65-F5344CB8AC3E}">
        <p14:creationId xmlns:p14="http://schemas.microsoft.com/office/powerpoint/2010/main" val="331768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18</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Ubuntu server install - Disk usage</a:t>
            </a:r>
          </a:p>
        </p:txBody>
      </p:sp>
      <p:sp>
        <p:nvSpPr>
          <p:cNvPr id="2" name="Footer Placeholder 6">
            <a:extLst>
              <a:ext uri="{FF2B5EF4-FFF2-40B4-BE49-F238E27FC236}">
                <a16:creationId xmlns:a16="http://schemas.microsoft.com/office/drawing/2014/main" id="{3AB7FB49-71FE-C662-648D-B83B87BD4C2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0EF76BE-09AF-0665-13B3-1F2DA949182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4" name="The distance between the headline and the start of the body copy is always constant.…">
            <a:extLst>
              <a:ext uri="{FF2B5EF4-FFF2-40B4-BE49-F238E27FC236}">
                <a16:creationId xmlns:a16="http://schemas.microsoft.com/office/drawing/2014/main" id="{0461CC05-EE1B-D0DA-0130-68396627D5B1}"/>
              </a:ext>
            </a:extLst>
          </p:cNvPr>
          <p:cNvSpPr txBox="1">
            <a:spLocks noGrp="1"/>
          </p:cNvSpPr>
          <p:nvPr>
            <p:ph idx="1"/>
          </p:nvPr>
        </p:nvSpPr>
        <p:spPr>
          <a:xfrm>
            <a:off x="540000" y="972000"/>
            <a:ext cx="7445760" cy="4224840"/>
          </a:xfrm>
        </p:spPr>
        <p:txBody>
          <a:bodyPr>
            <a:normAutofit/>
          </a:bodyPr>
          <a:lstStyle/>
          <a:p>
            <a:pPr>
              <a:lnSpc>
                <a:spcPct val="110000"/>
              </a:lnSpc>
            </a:pPr>
            <a:r>
              <a:rPr lang="nb-NO" sz="1200" dirty="0" err="1"/>
              <a:t>When</a:t>
            </a:r>
            <a:r>
              <a:rPr lang="nb-NO" sz="1200" dirty="0"/>
              <a:t> </a:t>
            </a:r>
            <a:r>
              <a:rPr lang="nb-NO" sz="1200" dirty="0" err="1"/>
              <a:t>you</a:t>
            </a:r>
            <a:r>
              <a:rPr lang="nb-NO" sz="1200" dirty="0"/>
              <a:t> </a:t>
            </a:r>
            <a:r>
              <a:rPr lang="nb-NO" sz="1200" dirty="0" err="1"/>
              <a:t>encounter</a:t>
            </a:r>
            <a:r>
              <a:rPr lang="nb-NO" sz="1200" dirty="0"/>
              <a:t> </a:t>
            </a:r>
            <a:r>
              <a:rPr lang="nb-NO" sz="1200" dirty="0" err="1"/>
              <a:t>the</a:t>
            </a:r>
            <a:r>
              <a:rPr lang="nb-NO" sz="1200" dirty="0"/>
              <a:t> disk </a:t>
            </a:r>
            <a:r>
              <a:rPr lang="nb-NO" sz="1200" dirty="0" err="1"/>
              <a:t>usage</a:t>
            </a:r>
            <a:r>
              <a:rPr lang="nb-NO" sz="1200" dirty="0"/>
              <a:t> screen, </a:t>
            </a:r>
            <a:r>
              <a:rPr lang="nb-NO" sz="1200" dirty="0" err="1"/>
              <a:t>please</a:t>
            </a:r>
            <a:r>
              <a:rPr lang="nb-NO" sz="1200" dirty="0"/>
              <a:t> </a:t>
            </a:r>
            <a:r>
              <a:rPr lang="nb-NO" sz="1200" dirty="0" err="1"/>
              <a:t>take</a:t>
            </a:r>
            <a:r>
              <a:rPr lang="nb-NO" sz="1200" dirty="0"/>
              <a:t> a </a:t>
            </a:r>
            <a:r>
              <a:rPr lang="nb-NO" sz="1200" dirty="0" err="1"/>
              <a:t>little</a:t>
            </a:r>
            <a:r>
              <a:rPr lang="nb-NO" sz="1200" dirty="0"/>
              <a:t> </a:t>
            </a:r>
            <a:r>
              <a:rPr lang="nb-NO" sz="1200" dirty="0" err="1"/>
              <a:t>care</a:t>
            </a:r>
            <a:r>
              <a:rPr lang="nb-NO" sz="1200" dirty="0"/>
              <a:t> and </a:t>
            </a:r>
            <a:r>
              <a:rPr lang="nb-NO" sz="1200" dirty="0" err="1"/>
              <a:t>follow</a:t>
            </a:r>
            <a:r>
              <a:rPr lang="nb-NO" sz="1200" dirty="0"/>
              <a:t> </a:t>
            </a:r>
            <a:r>
              <a:rPr lang="nb-NO" sz="1200" dirty="0" err="1"/>
              <a:t>these</a:t>
            </a:r>
            <a:r>
              <a:rPr lang="nb-NO" sz="1200" dirty="0"/>
              <a:t> </a:t>
            </a:r>
            <a:r>
              <a:rPr lang="nb-NO" sz="1200" dirty="0" err="1"/>
              <a:t>steps</a:t>
            </a:r>
            <a:endParaRPr lang="nb-NO" sz="1200" dirty="0"/>
          </a:p>
          <a:p>
            <a:pPr>
              <a:lnSpc>
                <a:spcPct val="110000"/>
              </a:lnSpc>
            </a:pPr>
            <a:r>
              <a:rPr lang="nb-NO" sz="1200" dirty="0"/>
              <a:t>If not, </a:t>
            </a:r>
            <a:r>
              <a:rPr lang="nb-NO" sz="1200" dirty="0" err="1"/>
              <a:t>you</a:t>
            </a:r>
            <a:r>
              <a:rPr lang="nb-NO" sz="1200" dirty="0"/>
              <a:t> </a:t>
            </a:r>
            <a:r>
              <a:rPr lang="nb-NO" sz="1200" dirty="0" err="1"/>
              <a:t>will</a:t>
            </a:r>
            <a:r>
              <a:rPr lang="nb-NO" sz="1200" dirty="0"/>
              <a:t> </a:t>
            </a:r>
            <a:r>
              <a:rPr lang="nb-NO" sz="1200" dirty="0" err="1"/>
              <a:t>only</a:t>
            </a:r>
            <a:r>
              <a:rPr lang="nb-NO" sz="1200" dirty="0"/>
              <a:t> </a:t>
            </a:r>
            <a:r>
              <a:rPr lang="nb-NO" sz="1200" dirty="0" err="1"/>
              <a:t>use</a:t>
            </a:r>
            <a:r>
              <a:rPr lang="nb-NO" sz="1200" dirty="0"/>
              <a:t> </a:t>
            </a:r>
            <a:r>
              <a:rPr lang="nb-NO" sz="1200" dirty="0" err="1"/>
              <a:t>about</a:t>
            </a:r>
            <a:r>
              <a:rPr lang="nb-NO" sz="1200" dirty="0"/>
              <a:t> 50% </a:t>
            </a:r>
            <a:r>
              <a:rPr lang="nb-NO" sz="1200" dirty="0" err="1"/>
              <a:t>of</a:t>
            </a:r>
            <a:r>
              <a:rPr lang="nb-NO" sz="1200" dirty="0"/>
              <a:t> </a:t>
            </a:r>
            <a:r>
              <a:rPr lang="nb-NO" sz="1200" dirty="0" err="1"/>
              <a:t>the</a:t>
            </a:r>
            <a:r>
              <a:rPr lang="nb-NO" sz="1200" dirty="0"/>
              <a:t> </a:t>
            </a:r>
            <a:r>
              <a:rPr lang="nb-NO" sz="1200" dirty="0" err="1"/>
              <a:t>allocated</a:t>
            </a:r>
            <a:r>
              <a:rPr lang="nb-NO" sz="1200" dirty="0"/>
              <a:t> disk</a:t>
            </a:r>
          </a:p>
          <a:p>
            <a:pPr>
              <a:lnSpc>
                <a:spcPct val="110000"/>
              </a:lnSpc>
            </a:pPr>
            <a:r>
              <a:rPr lang="nb-NO" sz="1200" dirty="0"/>
              <a:t>In </a:t>
            </a:r>
            <a:r>
              <a:rPr lang="nb-NO" sz="1200" dirty="0" err="1"/>
              <a:t>the</a:t>
            </a:r>
            <a:r>
              <a:rPr lang="nb-NO" sz="1200" dirty="0"/>
              <a:t> first screen, </a:t>
            </a:r>
            <a:r>
              <a:rPr lang="nb-NO" sz="1200" dirty="0" err="1"/>
              <a:t>choose</a:t>
            </a:r>
            <a:r>
              <a:rPr lang="nb-NO" sz="1200" dirty="0"/>
              <a:t> "</a:t>
            </a:r>
            <a:r>
              <a:rPr lang="nb-NO" sz="1200" dirty="0" err="1"/>
              <a:t>Use</a:t>
            </a:r>
            <a:r>
              <a:rPr lang="nb-NO" sz="1200" dirty="0"/>
              <a:t> an </a:t>
            </a:r>
            <a:r>
              <a:rPr lang="nb-NO" sz="1200" dirty="0" err="1"/>
              <a:t>entire</a:t>
            </a:r>
            <a:r>
              <a:rPr lang="nb-NO" sz="1200" dirty="0"/>
              <a:t> disk" (</a:t>
            </a:r>
            <a:r>
              <a:rPr lang="nb-NO" sz="1200" dirty="0" err="1"/>
              <a:t>default</a:t>
            </a:r>
            <a:r>
              <a:rPr lang="nb-NO" sz="1200" dirty="0"/>
              <a:t>)</a:t>
            </a:r>
          </a:p>
          <a:p>
            <a:pPr>
              <a:lnSpc>
                <a:spcPct val="110000"/>
              </a:lnSpc>
            </a:pPr>
            <a:endParaRPr lang="nb-NO" sz="1200" dirty="0"/>
          </a:p>
          <a:p>
            <a:pPr>
              <a:lnSpc>
                <a:spcPct val="110000"/>
              </a:lnSpc>
            </a:pPr>
            <a:endParaRPr lang="nb-NO" sz="1200" dirty="0"/>
          </a:p>
          <a:p>
            <a:pPr>
              <a:lnSpc>
                <a:spcPct val="110000"/>
              </a:lnSpc>
            </a:pPr>
            <a:endParaRPr lang="nb-NO" sz="1200" dirty="0"/>
          </a:p>
          <a:p>
            <a:pPr>
              <a:lnSpc>
                <a:spcPct val="110000"/>
              </a:lnSpc>
            </a:pPr>
            <a:r>
              <a:rPr lang="nb-NO" sz="1200" dirty="0"/>
              <a:t>At </a:t>
            </a:r>
            <a:r>
              <a:rPr lang="nb-NO" sz="1200" dirty="0" err="1"/>
              <a:t>the</a:t>
            </a:r>
            <a:r>
              <a:rPr lang="nb-NO" sz="1200" dirty="0"/>
              <a:t> </a:t>
            </a:r>
            <a:r>
              <a:rPr lang="nb-NO" sz="1200" dirty="0" err="1"/>
              <a:t>next</a:t>
            </a:r>
            <a:r>
              <a:rPr lang="nb-NO" sz="1200" dirty="0"/>
              <a:t> screen, </a:t>
            </a:r>
            <a:r>
              <a:rPr lang="nb-NO" sz="1200" dirty="0" err="1"/>
              <a:t>select</a:t>
            </a:r>
            <a:r>
              <a:rPr lang="nb-NO" sz="1200" dirty="0"/>
              <a:t> </a:t>
            </a:r>
            <a:r>
              <a:rPr lang="nb-NO" sz="1200" dirty="0" err="1"/>
              <a:t>the</a:t>
            </a:r>
            <a:r>
              <a:rPr lang="nb-NO" sz="1200" dirty="0"/>
              <a:t> "</a:t>
            </a:r>
            <a:r>
              <a:rPr lang="nb-NO" sz="1200" dirty="0" err="1"/>
              <a:t>ubuntu</a:t>
            </a:r>
            <a:r>
              <a:rPr lang="nb-NO" sz="1200" dirty="0"/>
              <a:t>-lv" </a:t>
            </a:r>
            <a:r>
              <a:rPr lang="nb-NO" sz="1200" dirty="0" err="1"/>
              <a:t>option</a:t>
            </a:r>
            <a:endParaRPr lang="nb-NO" sz="1200" dirty="0"/>
          </a:p>
          <a:p>
            <a:pPr>
              <a:lnSpc>
                <a:spcPct val="110000"/>
              </a:lnSpc>
            </a:pPr>
            <a:r>
              <a:rPr lang="nb-NO" sz="1200" dirty="0"/>
              <a:t>Press Enter, </a:t>
            </a:r>
            <a:r>
              <a:rPr lang="nb-NO" sz="1200" dirty="0" err="1"/>
              <a:t>select</a:t>
            </a:r>
            <a:r>
              <a:rPr lang="nb-NO" sz="1200" dirty="0"/>
              <a:t> Edit</a:t>
            </a:r>
          </a:p>
          <a:p>
            <a:pPr>
              <a:lnSpc>
                <a:spcPct val="110000"/>
              </a:lnSpc>
            </a:pPr>
            <a:r>
              <a:rPr lang="nb-NO" sz="1200" dirty="0" err="1"/>
              <a:t>Change</a:t>
            </a:r>
            <a:r>
              <a:rPr lang="nb-NO" sz="1200" dirty="0"/>
              <a:t> </a:t>
            </a:r>
            <a:r>
              <a:rPr lang="nb-NO" sz="1200" dirty="0" err="1"/>
              <a:t>the</a:t>
            </a:r>
            <a:r>
              <a:rPr lang="nb-NO" sz="1200" dirty="0"/>
              <a:t> "</a:t>
            </a:r>
            <a:r>
              <a:rPr lang="nb-NO" sz="1200" dirty="0" err="1"/>
              <a:t>Size</a:t>
            </a:r>
            <a:r>
              <a:rPr lang="nb-NO" sz="1200" dirty="0"/>
              <a:t>" to </a:t>
            </a:r>
            <a:r>
              <a:rPr lang="nb-NO" sz="1200" dirty="0" err="1"/>
              <a:t>the</a:t>
            </a:r>
            <a:r>
              <a:rPr lang="nb-NO" sz="1200" dirty="0"/>
              <a:t> </a:t>
            </a:r>
            <a:r>
              <a:rPr lang="nb-NO" sz="1200" dirty="0" err="1"/>
              <a:t>max</a:t>
            </a:r>
            <a:r>
              <a:rPr lang="nb-NO" sz="1200" dirty="0"/>
              <a:t> </a:t>
            </a:r>
            <a:r>
              <a:rPr lang="nb-NO" sz="1200" dirty="0" err="1"/>
              <a:t>value</a:t>
            </a:r>
            <a:r>
              <a:rPr lang="nb-NO" sz="1200" dirty="0"/>
              <a:t> and save</a:t>
            </a:r>
          </a:p>
          <a:p>
            <a:pPr>
              <a:lnSpc>
                <a:spcPct val="110000"/>
              </a:lnSpc>
            </a:pPr>
            <a:endParaRPr lang="nb-NO" sz="1200" dirty="0"/>
          </a:p>
          <a:p>
            <a:pPr>
              <a:lnSpc>
                <a:spcPct val="110000"/>
              </a:lnSpc>
            </a:pPr>
            <a:r>
              <a:rPr lang="nb-NO" sz="1200" dirty="0"/>
              <a:t>IF </a:t>
            </a:r>
            <a:r>
              <a:rPr lang="nb-NO" sz="1200" dirty="0" err="1"/>
              <a:t>you</a:t>
            </a:r>
            <a:r>
              <a:rPr lang="nb-NO" sz="1200" dirty="0"/>
              <a:t> have </a:t>
            </a:r>
            <a:r>
              <a:rPr lang="nb-NO" sz="1200" dirty="0" err="1"/>
              <a:t>forgotten</a:t>
            </a:r>
            <a:r>
              <a:rPr lang="nb-NO" sz="1200" dirty="0"/>
              <a:t> </a:t>
            </a:r>
            <a:r>
              <a:rPr lang="nb-NO" sz="1200" dirty="0" err="1"/>
              <a:t>this</a:t>
            </a:r>
            <a:r>
              <a:rPr lang="nb-NO" sz="1200" dirty="0"/>
              <a:t>, </a:t>
            </a:r>
            <a:r>
              <a:rPr lang="nb-NO" sz="1200" dirty="0" err="1"/>
              <a:t>here</a:t>
            </a:r>
            <a:r>
              <a:rPr lang="nb-NO" sz="1200" dirty="0"/>
              <a:t> </a:t>
            </a:r>
            <a:r>
              <a:rPr lang="nb-NO" sz="1200" dirty="0" err="1"/>
              <a:t>are</a:t>
            </a:r>
            <a:r>
              <a:rPr lang="nb-NO" sz="1200" dirty="0"/>
              <a:t> </a:t>
            </a:r>
            <a:r>
              <a:rPr lang="nb-NO" sz="1200" dirty="0" err="1"/>
              <a:t>the</a:t>
            </a:r>
            <a:r>
              <a:rPr lang="nb-NO" sz="1200" dirty="0"/>
              <a:t> </a:t>
            </a:r>
            <a:r>
              <a:rPr lang="nb-NO" sz="1200" dirty="0" err="1"/>
              <a:t>commands</a:t>
            </a:r>
            <a:br>
              <a:rPr lang="nb-NO" sz="1200" dirty="0"/>
            </a:br>
            <a:r>
              <a:rPr lang="nb-NO" sz="1200" dirty="0"/>
              <a:t>to </a:t>
            </a:r>
            <a:r>
              <a:rPr lang="nb-NO" sz="1200" dirty="0" err="1"/>
              <a:t>extend</a:t>
            </a:r>
            <a:r>
              <a:rPr lang="nb-NO" sz="1200" dirty="0"/>
              <a:t> </a:t>
            </a:r>
            <a:r>
              <a:rPr lang="nb-NO" sz="1200" dirty="0" err="1"/>
              <a:t>the</a:t>
            </a:r>
            <a:r>
              <a:rPr lang="nb-NO" sz="1200" dirty="0"/>
              <a:t> </a:t>
            </a:r>
            <a:r>
              <a:rPr lang="nb-NO" sz="1200" dirty="0" err="1"/>
              <a:t>size</a:t>
            </a:r>
            <a:r>
              <a:rPr lang="nb-NO" sz="1200" dirty="0"/>
              <a:t> later</a:t>
            </a:r>
          </a:p>
        </p:txBody>
      </p:sp>
      <p:pic>
        <p:nvPicPr>
          <p:cNvPr id="8" name="Picture 7">
            <a:extLst>
              <a:ext uri="{FF2B5EF4-FFF2-40B4-BE49-F238E27FC236}">
                <a16:creationId xmlns:a16="http://schemas.microsoft.com/office/drawing/2014/main" id="{2615BA7F-A177-D572-BD09-69ADBFDCE4DB}"/>
              </a:ext>
            </a:extLst>
          </p:cNvPr>
          <p:cNvPicPr>
            <a:picLocks noChangeAspect="1"/>
          </p:cNvPicPr>
          <p:nvPr/>
        </p:nvPicPr>
        <p:blipFill rotWithShape="1">
          <a:blip r:embed="rId3"/>
          <a:srcRect r="48794" b="59864"/>
          <a:stretch/>
        </p:blipFill>
        <p:spPr>
          <a:xfrm>
            <a:off x="799080" y="2018100"/>
            <a:ext cx="4054861" cy="1060380"/>
          </a:xfrm>
          <a:prstGeom prst="rect">
            <a:avLst/>
          </a:prstGeom>
        </p:spPr>
      </p:pic>
      <p:pic>
        <p:nvPicPr>
          <p:cNvPr id="11" name="Picture 10">
            <a:extLst>
              <a:ext uri="{FF2B5EF4-FFF2-40B4-BE49-F238E27FC236}">
                <a16:creationId xmlns:a16="http://schemas.microsoft.com/office/drawing/2014/main" id="{55C5C263-C6A3-B09B-8E4A-81700FC58373}"/>
              </a:ext>
            </a:extLst>
          </p:cNvPr>
          <p:cNvPicPr>
            <a:picLocks noChangeAspect="1"/>
          </p:cNvPicPr>
          <p:nvPr/>
        </p:nvPicPr>
        <p:blipFill rotWithShape="1">
          <a:blip r:embed="rId4"/>
          <a:srcRect l="1239" r="2892"/>
          <a:stretch/>
        </p:blipFill>
        <p:spPr>
          <a:xfrm>
            <a:off x="5288280" y="1423770"/>
            <a:ext cx="4221480" cy="3309420"/>
          </a:xfrm>
          <a:prstGeom prst="rect">
            <a:avLst/>
          </a:prstGeom>
        </p:spPr>
      </p:pic>
      <p:cxnSp>
        <p:nvCxnSpPr>
          <p:cNvPr id="12" name="Straight Arrow Connector 11">
            <a:extLst>
              <a:ext uri="{FF2B5EF4-FFF2-40B4-BE49-F238E27FC236}">
                <a16:creationId xmlns:a16="http://schemas.microsoft.com/office/drawing/2014/main" id="{42685A84-39A4-986F-E50A-4704E812B3B4}"/>
              </a:ext>
            </a:extLst>
          </p:cNvPr>
          <p:cNvCxnSpPr>
            <a:cxnSpLocks/>
          </p:cNvCxnSpPr>
          <p:nvPr/>
        </p:nvCxnSpPr>
        <p:spPr>
          <a:xfrm>
            <a:off x="4596063" y="3217770"/>
            <a:ext cx="783657" cy="820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20B74042-1D1A-3AC5-183C-278338089801}"/>
              </a:ext>
            </a:extLst>
          </p:cNvPr>
          <p:cNvPicPr>
            <a:picLocks noChangeAspect="1"/>
          </p:cNvPicPr>
          <p:nvPr/>
        </p:nvPicPr>
        <p:blipFill>
          <a:blip r:embed="rId5"/>
          <a:stretch>
            <a:fillRect/>
          </a:stretch>
        </p:blipFill>
        <p:spPr>
          <a:xfrm>
            <a:off x="10297188" y="3278972"/>
            <a:ext cx="882255" cy="540001"/>
          </a:xfrm>
          <a:prstGeom prst="rect">
            <a:avLst/>
          </a:prstGeom>
        </p:spPr>
      </p:pic>
      <p:cxnSp>
        <p:nvCxnSpPr>
          <p:cNvPr id="17" name="Straight Arrow Connector 16">
            <a:extLst>
              <a:ext uri="{FF2B5EF4-FFF2-40B4-BE49-F238E27FC236}">
                <a16:creationId xmlns:a16="http://schemas.microsoft.com/office/drawing/2014/main" id="{AB556406-A79D-B080-8512-4892CB160F0B}"/>
              </a:ext>
            </a:extLst>
          </p:cNvPr>
          <p:cNvCxnSpPr>
            <a:cxnSpLocks/>
            <a:endCxn id="16" idx="1"/>
          </p:cNvCxnSpPr>
          <p:nvPr/>
        </p:nvCxnSpPr>
        <p:spPr>
          <a:xfrm flipV="1">
            <a:off x="9403080" y="3548973"/>
            <a:ext cx="894108" cy="474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2B4752D6-5D7C-C503-D732-3E0F8F9E712D}"/>
              </a:ext>
            </a:extLst>
          </p:cNvPr>
          <p:cNvPicPr>
            <a:picLocks noChangeAspect="1"/>
          </p:cNvPicPr>
          <p:nvPr/>
        </p:nvPicPr>
        <p:blipFill rotWithShape="1">
          <a:blip r:embed="rId6"/>
          <a:srcRect l="3151" r="31039"/>
          <a:stretch/>
        </p:blipFill>
        <p:spPr>
          <a:xfrm>
            <a:off x="9595753" y="4183285"/>
            <a:ext cx="2484120" cy="1814658"/>
          </a:xfrm>
          <a:prstGeom prst="rect">
            <a:avLst/>
          </a:prstGeom>
        </p:spPr>
      </p:pic>
      <p:cxnSp>
        <p:nvCxnSpPr>
          <p:cNvPr id="22" name="Straight Arrow Connector 21">
            <a:extLst>
              <a:ext uri="{FF2B5EF4-FFF2-40B4-BE49-F238E27FC236}">
                <a16:creationId xmlns:a16="http://schemas.microsoft.com/office/drawing/2014/main" id="{D2EC9232-B38C-6BF2-C2B8-9885316CD3CB}"/>
              </a:ext>
            </a:extLst>
          </p:cNvPr>
          <p:cNvCxnSpPr>
            <a:cxnSpLocks/>
            <a:stCxn id="31" idx="3"/>
            <a:endCxn id="20" idx="0"/>
          </p:cNvCxnSpPr>
          <p:nvPr/>
        </p:nvCxnSpPr>
        <p:spPr>
          <a:xfrm flipH="1">
            <a:off x="10837813" y="3539490"/>
            <a:ext cx="246803" cy="643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71A1D1C1-A975-31F9-6E8C-70C72A0EBFAF}"/>
              </a:ext>
            </a:extLst>
          </p:cNvPr>
          <p:cNvSpPr/>
          <p:nvPr/>
        </p:nvSpPr>
        <p:spPr>
          <a:xfrm>
            <a:off x="5379720" y="3971289"/>
            <a:ext cx="4023360" cy="12065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31" name="Rectangle: Rounded Corners 30">
            <a:extLst>
              <a:ext uri="{FF2B5EF4-FFF2-40B4-BE49-F238E27FC236}">
                <a16:creationId xmlns:a16="http://schemas.microsoft.com/office/drawing/2014/main" id="{5DB3398F-2F3A-A624-E531-E27F66759EBE}"/>
              </a:ext>
            </a:extLst>
          </p:cNvPr>
          <p:cNvSpPr/>
          <p:nvPr/>
        </p:nvSpPr>
        <p:spPr>
          <a:xfrm>
            <a:off x="10323265" y="3474719"/>
            <a:ext cx="761351" cy="12954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35" name="Rectangle: Rounded Corners 34">
            <a:extLst>
              <a:ext uri="{FF2B5EF4-FFF2-40B4-BE49-F238E27FC236}">
                <a16:creationId xmlns:a16="http://schemas.microsoft.com/office/drawing/2014/main" id="{429A7F21-11A6-1F73-1D42-3C4BE8A00878}"/>
              </a:ext>
            </a:extLst>
          </p:cNvPr>
          <p:cNvSpPr/>
          <p:nvPr/>
        </p:nvSpPr>
        <p:spPr>
          <a:xfrm>
            <a:off x="10643305" y="4669151"/>
            <a:ext cx="761351" cy="12954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36" name="TextBox 35">
            <a:extLst>
              <a:ext uri="{FF2B5EF4-FFF2-40B4-BE49-F238E27FC236}">
                <a16:creationId xmlns:a16="http://schemas.microsoft.com/office/drawing/2014/main" id="{474D9E1B-7A1F-F4D2-07E8-0419D82E08F6}"/>
              </a:ext>
            </a:extLst>
          </p:cNvPr>
          <p:cNvSpPr txBox="1"/>
          <p:nvPr/>
        </p:nvSpPr>
        <p:spPr>
          <a:xfrm>
            <a:off x="540000" y="4892230"/>
            <a:ext cx="6684208" cy="1142620"/>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err="1"/>
              <a:t>sudo</a:t>
            </a:r>
            <a:r>
              <a:rPr lang="en-US" sz="1050" dirty="0"/>
              <a:t> </a:t>
            </a:r>
            <a:r>
              <a:rPr lang="en-US" sz="1050" dirty="0" err="1"/>
              <a:t>lvdisplay</a:t>
            </a:r>
            <a:r>
              <a:rPr lang="en-US" sz="1050" dirty="0"/>
              <a:t> | grep "LV Path"</a:t>
            </a:r>
          </a:p>
          <a:p>
            <a:pPr lvl="1"/>
            <a:r>
              <a:rPr lang="en-US" sz="1050" dirty="0"/>
              <a:t> LV Path                /dev/ubuntu-vg/ubuntu-lv</a:t>
            </a:r>
          </a:p>
          <a:p>
            <a:pPr lvl="1"/>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rPr>
              <a:t>sudo</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rPr>
              <a:t>lvextend</a:t>
            </a:r>
            <a:r>
              <a:rPr lang="en-US" sz="1050" dirty="0">
                <a:solidFill>
                  <a:srgbClr val="EEE8D5"/>
                </a:solidFill>
                <a:latin typeface="Consolas" panose="020B0609020204030204" pitchFamily="49" charset="0"/>
              </a:rPr>
              <a:t> -l +</a:t>
            </a:r>
            <a:r>
              <a:rPr lang="en-US" sz="1050" dirty="0" err="1">
                <a:solidFill>
                  <a:srgbClr val="EEE8D5"/>
                </a:solidFill>
                <a:latin typeface="Consolas" panose="020B0609020204030204" pitchFamily="49" charset="0"/>
              </a:rPr>
              <a:t>100%FREE</a:t>
            </a:r>
            <a:r>
              <a:rPr lang="en-US" sz="1050" dirty="0">
                <a:solidFill>
                  <a:srgbClr val="EEE8D5"/>
                </a:solidFill>
                <a:latin typeface="Consolas" panose="020B0609020204030204" pitchFamily="49" charset="0"/>
              </a:rPr>
              <a:t> /dev/ubuntu-vg/ubuntu-lv</a:t>
            </a:r>
          </a:p>
          <a:p>
            <a:pPr lvl="1"/>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err="1"/>
              <a:t>df</a:t>
            </a:r>
            <a:r>
              <a:rPr lang="en-US" sz="1050" dirty="0"/>
              <a:t> -h | grep "lv"</a:t>
            </a:r>
          </a:p>
          <a:p>
            <a:pPr lvl="1"/>
            <a:r>
              <a:rPr lang="en-US" sz="1050" dirty="0"/>
              <a:t>/dev/mapper/ubuntu--vg-ubuntu--lv   </a:t>
            </a:r>
            <a:r>
              <a:rPr lang="en-US" sz="1050" dirty="0" err="1"/>
              <a:t>37G</a:t>
            </a:r>
            <a:r>
              <a:rPr lang="en-US" sz="1050" dirty="0"/>
              <a:t>   </a:t>
            </a:r>
            <a:r>
              <a:rPr lang="en-US" sz="1050" dirty="0" err="1"/>
              <a:t>14G</a:t>
            </a:r>
            <a:r>
              <a:rPr lang="en-US" sz="1050" dirty="0"/>
              <a:t>   </a:t>
            </a:r>
            <a:r>
              <a:rPr lang="en-US" sz="1050" dirty="0" err="1"/>
              <a:t>22G</a:t>
            </a:r>
            <a:r>
              <a:rPr lang="en-US" sz="1050" dirty="0"/>
              <a:t>  39% /</a:t>
            </a: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rPr>
              <a:t>sudo</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rPr>
              <a:t>resize2fs</a:t>
            </a:r>
            <a:r>
              <a:rPr lang="en-US" sz="1050" dirty="0">
                <a:solidFill>
                  <a:srgbClr val="EEE8D5"/>
                </a:solidFill>
                <a:latin typeface="Consolas" panose="020B0609020204030204" pitchFamily="49" charset="0"/>
              </a:rPr>
              <a:t> /dev/mapper/ubuntu--vg-ubuntu--lv</a:t>
            </a:r>
          </a:p>
        </p:txBody>
      </p:sp>
      <p:sp>
        <p:nvSpPr>
          <p:cNvPr id="37" name="Rectangle: Rounded Corners 36">
            <a:extLst>
              <a:ext uri="{FF2B5EF4-FFF2-40B4-BE49-F238E27FC236}">
                <a16:creationId xmlns:a16="http://schemas.microsoft.com/office/drawing/2014/main" id="{09783345-DA76-EE80-6AE9-231AE42C3247}"/>
              </a:ext>
            </a:extLst>
          </p:cNvPr>
          <p:cNvSpPr/>
          <p:nvPr/>
        </p:nvSpPr>
        <p:spPr>
          <a:xfrm>
            <a:off x="2354356" y="5107098"/>
            <a:ext cx="1806164" cy="181182"/>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38" name="Straight Arrow Connector 37">
            <a:extLst>
              <a:ext uri="{FF2B5EF4-FFF2-40B4-BE49-F238E27FC236}">
                <a16:creationId xmlns:a16="http://schemas.microsoft.com/office/drawing/2014/main" id="{D8C34D5C-C626-733E-92EE-7068E73EED01}"/>
              </a:ext>
            </a:extLst>
          </p:cNvPr>
          <p:cNvCxnSpPr>
            <a:cxnSpLocks/>
          </p:cNvCxnSpPr>
          <p:nvPr/>
        </p:nvCxnSpPr>
        <p:spPr>
          <a:xfrm>
            <a:off x="4160520" y="5207577"/>
            <a:ext cx="490051" cy="993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9BC6C4D8-4AD9-A4FD-8D2E-D60F0F15C2CE}"/>
              </a:ext>
            </a:extLst>
          </p:cNvPr>
          <p:cNvSpPr/>
          <p:nvPr/>
        </p:nvSpPr>
        <p:spPr>
          <a:xfrm>
            <a:off x="624616" y="5638629"/>
            <a:ext cx="2453864" cy="181182"/>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41" name="Straight Arrow Connector 40">
            <a:extLst>
              <a:ext uri="{FF2B5EF4-FFF2-40B4-BE49-F238E27FC236}">
                <a16:creationId xmlns:a16="http://schemas.microsoft.com/office/drawing/2014/main" id="{48BB386C-33F0-EC18-5DCB-AC4EB7B45B32}"/>
              </a:ext>
            </a:extLst>
          </p:cNvPr>
          <p:cNvCxnSpPr>
            <a:cxnSpLocks/>
          </p:cNvCxnSpPr>
          <p:nvPr/>
        </p:nvCxnSpPr>
        <p:spPr>
          <a:xfrm>
            <a:off x="3078480" y="5746728"/>
            <a:ext cx="701040" cy="730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08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19</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Ubuntu server install</a:t>
            </a:r>
          </a:p>
        </p:txBody>
      </p:sp>
      <p:pic>
        <p:nvPicPr>
          <p:cNvPr id="2" name="Picture 1" descr="A screenshot of a computer&#10;&#10;Description automatically generated">
            <a:extLst>
              <a:ext uri="{FF2B5EF4-FFF2-40B4-BE49-F238E27FC236}">
                <a16:creationId xmlns:a16="http://schemas.microsoft.com/office/drawing/2014/main" id="{D26656AB-9CD0-5850-14CB-D5DF02DE4DBC}"/>
              </a:ext>
            </a:extLst>
          </p:cNvPr>
          <p:cNvPicPr>
            <a:picLocks noChangeAspect="1"/>
          </p:cNvPicPr>
          <p:nvPr/>
        </p:nvPicPr>
        <p:blipFill rotWithShape="1">
          <a:blip r:embed="rId3"/>
          <a:srcRect b="17020"/>
          <a:stretch/>
        </p:blipFill>
        <p:spPr>
          <a:xfrm>
            <a:off x="497889" y="4278101"/>
            <a:ext cx="5161553" cy="175722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8F622C48-5133-7EAD-E05C-F85C1A5CF491}"/>
              </a:ext>
            </a:extLst>
          </p:cNvPr>
          <p:cNvPicPr>
            <a:picLocks noChangeAspect="1"/>
          </p:cNvPicPr>
          <p:nvPr/>
        </p:nvPicPr>
        <p:blipFill>
          <a:blip r:embed="rId4"/>
          <a:stretch>
            <a:fillRect/>
          </a:stretch>
        </p:blipFill>
        <p:spPr>
          <a:xfrm>
            <a:off x="6094800" y="1834798"/>
            <a:ext cx="5760720" cy="4200525"/>
          </a:xfrm>
          <a:prstGeom prst="rect">
            <a:avLst/>
          </a:prstGeom>
        </p:spPr>
      </p:pic>
      <p:sp>
        <p:nvSpPr>
          <p:cNvPr id="4" name="Footer Placeholder 6">
            <a:extLst>
              <a:ext uri="{FF2B5EF4-FFF2-40B4-BE49-F238E27FC236}">
                <a16:creationId xmlns:a16="http://schemas.microsoft.com/office/drawing/2014/main" id="{A58682F4-4B56-74F7-AAB1-BFAA25487457}"/>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4E339DD2-A12E-A0D1-41B4-089F9F222ED1}"/>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9" name="Picture 8">
            <a:extLst>
              <a:ext uri="{FF2B5EF4-FFF2-40B4-BE49-F238E27FC236}">
                <a16:creationId xmlns:a16="http://schemas.microsoft.com/office/drawing/2014/main" id="{3ECBF583-91C0-AB3A-CE19-5A3DEFBD8BFD}"/>
              </a:ext>
            </a:extLst>
          </p:cNvPr>
          <p:cNvPicPr>
            <a:picLocks noChangeAspect="1"/>
          </p:cNvPicPr>
          <p:nvPr/>
        </p:nvPicPr>
        <p:blipFill rotWithShape="1">
          <a:blip r:embed="rId5">
            <a:extLst>
              <a:ext uri="{28A0092B-C50C-407E-A947-70E740481C1C}">
                <a14:useLocalDpi xmlns:a14="http://schemas.microsoft.com/office/drawing/2010/main" val="0"/>
              </a:ext>
            </a:extLst>
          </a:blip>
          <a:srcRect r="34044"/>
          <a:stretch/>
        </p:blipFill>
        <p:spPr>
          <a:xfrm>
            <a:off x="497889" y="1656029"/>
            <a:ext cx="4471153" cy="2543113"/>
          </a:xfrm>
          <a:prstGeom prst="rect">
            <a:avLst/>
          </a:prstGeom>
        </p:spPr>
      </p:pic>
      <p:sp>
        <p:nvSpPr>
          <p:cNvPr id="6" name="TextBox 5">
            <a:extLst>
              <a:ext uri="{FF2B5EF4-FFF2-40B4-BE49-F238E27FC236}">
                <a16:creationId xmlns:a16="http://schemas.microsoft.com/office/drawing/2014/main" id="{DF6AF9BA-D021-2593-9B15-F59780140F48}"/>
              </a:ext>
            </a:extLst>
          </p:cNvPr>
          <p:cNvSpPr txBox="1"/>
          <p:nvPr/>
        </p:nvSpPr>
        <p:spPr>
          <a:xfrm>
            <a:off x="3146258" y="3492210"/>
            <a:ext cx="2101362" cy="386862"/>
          </a:xfrm>
          <a:prstGeom prst="rect">
            <a:avLst/>
          </a:prstGeom>
          <a:noFill/>
        </p:spPr>
        <p:txBody>
          <a:bodyPr wrap="none" lIns="90000" tIns="46800" rIns="90000" bIns="46800" rtlCol="0">
            <a:noAutofit/>
          </a:bodyPr>
          <a:lstStyle/>
          <a:p>
            <a:pPr algn="l"/>
            <a:r>
              <a:rPr lang="nb-NO" sz="1000" dirty="0" err="1">
                <a:solidFill>
                  <a:schemeClr val="bg2">
                    <a:lumMod val="50000"/>
                  </a:schemeClr>
                </a:solidFill>
                <a:latin typeface="Consolas" panose="020B0609020204030204" pitchFamily="49" charset="0"/>
              </a:rPr>
              <a:t>ChangeMe2024</a:t>
            </a:r>
            <a:r>
              <a:rPr lang="nb-NO" sz="1000" dirty="0">
                <a:solidFill>
                  <a:schemeClr val="bg2">
                    <a:lumMod val="50000"/>
                  </a:schemeClr>
                </a:solidFill>
                <a:latin typeface="Consolas" panose="020B0609020204030204" pitchFamily="49" charset="0"/>
              </a:rPr>
              <a:t>!</a:t>
            </a:r>
          </a:p>
        </p:txBody>
      </p:sp>
      <p:sp>
        <p:nvSpPr>
          <p:cNvPr id="7" name="TextBox 6">
            <a:extLst>
              <a:ext uri="{FF2B5EF4-FFF2-40B4-BE49-F238E27FC236}">
                <a16:creationId xmlns:a16="http://schemas.microsoft.com/office/drawing/2014/main" id="{A93C14AF-201C-9DAB-F707-24F7BABE9B1C}"/>
              </a:ext>
            </a:extLst>
          </p:cNvPr>
          <p:cNvSpPr txBox="1"/>
          <p:nvPr/>
        </p:nvSpPr>
        <p:spPr>
          <a:xfrm>
            <a:off x="3146258" y="3891239"/>
            <a:ext cx="2101362" cy="386862"/>
          </a:xfrm>
          <a:prstGeom prst="rect">
            <a:avLst/>
          </a:prstGeom>
          <a:noFill/>
        </p:spPr>
        <p:txBody>
          <a:bodyPr wrap="none" lIns="90000" tIns="46800" rIns="90000" bIns="46800" rtlCol="0">
            <a:noAutofit/>
          </a:bodyPr>
          <a:lstStyle/>
          <a:p>
            <a:pPr algn="l"/>
            <a:r>
              <a:rPr lang="nb-NO" sz="1000" dirty="0" err="1">
                <a:solidFill>
                  <a:schemeClr val="bg2">
                    <a:lumMod val="50000"/>
                  </a:schemeClr>
                </a:solidFill>
                <a:latin typeface="Consolas" panose="020B0609020204030204" pitchFamily="49" charset="0"/>
              </a:rPr>
              <a:t>ChangeMe2024</a:t>
            </a:r>
            <a:r>
              <a:rPr lang="nb-NO" sz="1000" dirty="0">
                <a:solidFill>
                  <a:schemeClr val="bg2">
                    <a:lumMod val="50000"/>
                  </a:schemeClr>
                </a:solidFill>
                <a:latin typeface="Consolas" panose="020B0609020204030204" pitchFamily="49" charset="0"/>
              </a:rPr>
              <a:t>!</a:t>
            </a:r>
          </a:p>
        </p:txBody>
      </p:sp>
      <p:sp>
        <p:nvSpPr>
          <p:cNvPr id="8" name="TextBox 7">
            <a:extLst>
              <a:ext uri="{FF2B5EF4-FFF2-40B4-BE49-F238E27FC236}">
                <a16:creationId xmlns:a16="http://schemas.microsoft.com/office/drawing/2014/main" id="{CD73DDD1-F7AF-E568-35FE-06A7F6192D34}"/>
              </a:ext>
            </a:extLst>
          </p:cNvPr>
          <p:cNvSpPr txBox="1"/>
          <p:nvPr/>
        </p:nvSpPr>
        <p:spPr>
          <a:xfrm>
            <a:off x="439214" y="993861"/>
            <a:ext cx="4529828" cy="523220"/>
          </a:xfrm>
          <a:prstGeom prst="rect">
            <a:avLst/>
          </a:prstGeom>
          <a:noFill/>
        </p:spPr>
        <p:txBody>
          <a:bodyPr wrap="square">
            <a:spAutoFit/>
          </a:bodyPr>
          <a:lstStyle/>
          <a:p>
            <a:r>
              <a:rPr lang="nb-NO" sz="1400" dirty="0"/>
              <a:t>On </a:t>
            </a:r>
            <a:r>
              <a:rPr lang="nb-NO" sz="1400" dirty="0" err="1"/>
              <a:t>the</a:t>
            </a:r>
            <a:r>
              <a:rPr lang="nb-NO" sz="1400" dirty="0"/>
              <a:t> </a:t>
            </a:r>
            <a:r>
              <a:rPr lang="nb-NO" sz="1400" dirty="0" err="1"/>
              <a:t>next</a:t>
            </a:r>
            <a:r>
              <a:rPr lang="nb-NO" sz="1400" dirty="0"/>
              <a:t> </a:t>
            </a:r>
            <a:r>
              <a:rPr lang="nb-NO" sz="1400" dirty="0" err="1"/>
              <a:t>pages</a:t>
            </a:r>
            <a:r>
              <a:rPr lang="nb-NO" sz="1400" dirty="0"/>
              <a:t>, just </a:t>
            </a:r>
            <a:r>
              <a:rPr lang="nb-NO" sz="1400" dirty="0" err="1"/>
              <a:t>keep</a:t>
            </a:r>
            <a:r>
              <a:rPr lang="nb-NO" sz="1400" dirty="0"/>
              <a:t> </a:t>
            </a:r>
            <a:r>
              <a:rPr lang="nb-NO" sz="1400" dirty="0" err="1"/>
              <a:t>the</a:t>
            </a:r>
            <a:r>
              <a:rPr lang="nb-NO" sz="1400" dirty="0"/>
              <a:t> </a:t>
            </a:r>
            <a:r>
              <a:rPr lang="nb-NO" sz="1400" dirty="0" err="1"/>
              <a:t>defaults</a:t>
            </a:r>
            <a:r>
              <a:rPr lang="nb-NO" sz="1400" dirty="0"/>
              <a:t> and </a:t>
            </a:r>
            <a:r>
              <a:rPr lang="nb-NO" sz="1400" dirty="0" err="1"/>
              <a:t>move</a:t>
            </a:r>
            <a:r>
              <a:rPr lang="nb-NO" sz="1400" dirty="0"/>
              <a:t> </a:t>
            </a:r>
            <a:r>
              <a:rPr lang="nb-NO" sz="1400" dirty="0" err="1"/>
              <a:t>on</a:t>
            </a:r>
            <a:r>
              <a:rPr lang="nb-NO" sz="1400" dirty="0"/>
              <a:t>, </a:t>
            </a:r>
            <a:r>
              <a:rPr lang="nb-NO" sz="1400" dirty="0" err="1"/>
              <a:t>until</a:t>
            </a:r>
            <a:r>
              <a:rPr lang="nb-NO" sz="1400" dirty="0"/>
              <a:t> </a:t>
            </a:r>
            <a:r>
              <a:rPr lang="nb-NO" sz="1400" dirty="0" err="1"/>
              <a:t>you</a:t>
            </a:r>
            <a:r>
              <a:rPr lang="nb-NO" sz="1400" dirty="0"/>
              <a:t> </a:t>
            </a:r>
            <a:r>
              <a:rPr lang="nb-NO" sz="1400" dirty="0" err="1"/>
              <a:t>reach</a:t>
            </a:r>
            <a:r>
              <a:rPr lang="nb-NO" sz="1400" dirty="0"/>
              <a:t> </a:t>
            </a:r>
            <a:r>
              <a:rPr lang="nb-NO" sz="1400" dirty="0" err="1"/>
              <a:t>this</a:t>
            </a:r>
            <a:r>
              <a:rPr lang="nb-NO" sz="1400" dirty="0"/>
              <a:t> </a:t>
            </a:r>
            <a:r>
              <a:rPr lang="nb-NO" sz="1400" dirty="0" err="1"/>
              <a:t>page</a:t>
            </a:r>
            <a:endParaRPr lang="nb-NO" sz="1400" dirty="0"/>
          </a:p>
        </p:txBody>
      </p:sp>
    </p:spTree>
    <p:extLst>
      <p:ext uri="{BB962C8B-B14F-4D97-AF65-F5344CB8AC3E}">
        <p14:creationId xmlns:p14="http://schemas.microsoft.com/office/powerpoint/2010/main" val="19738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A8999BD-7883-48D2-AD00-B0DA1E0DB10C}"/>
              </a:ext>
            </a:extLst>
          </p:cNvPr>
          <p:cNvGraphicFramePr>
            <a:graphicFrameLocks noChangeAspect="1"/>
          </p:cNvGraphicFramePr>
          <p:nvPr>
            <p:custDataLst>
              <p:tags r:id="rId1"/>
            </p:custDataLst>
            <p:extLst>
              <p:ext uri="{D42A27DB-BD31-4B8C-83A1-F6EECF244321}">
                <p14:modId xmlns:p14="http://schemas.microsoft.com/office/powerpoint/2010/main" val="9280544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6" name="Object 5" hidden="1">
                        <a:extLst>
                          <a:ext uri="{FF2B5EF4-FFF2-40B4-BE49-F238E27FC236}">
                            <a16:creationId xmlns:a16="http://schemas.microsoft.com/office/drawing/2014/main" id="{3A8999BD-7883-48D2-AD00-B0DA1E0DB1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DAA4DFB-2C18-40AA-A1F9-820088D88D52}"/>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GB" sz="32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Tittel 7">
            <a:extLst>
              <a:ext uri="{FF2B5EF4-FFF2-40B4-BE49-F238E27FC236}">
                <a16:creationId xmlns:a16="http://schemas.microsoft.com/office/drawing/2014/main" id="{F6664A8B-FDC6-48AB-8C23-E58136970003}"/>
              </a:ext>
            </a:extLst>
          </p:cNvPr>
          <p:cNvSpPr>
            <a:spLocks noGrp="1"/>
          </p:cNvSpPr>
          <p:nvPr>
            <p:ph type="title"/>
          </p:nvPr>
        </p:nvSpPr>
        <p:spPr/>
        <p:txBody>
          <a:bodyPr/>
          <a:lstStyle/>
          <a:p>
            <a:r>
              <a:rPr lang="en-GB" sz="3200">
                <a:latin typeface="Verdana" panose="020B0604030504040204" pitchFamily="34" charset="0"/>
                <a:ea typeface="Verdana" panose="020B0604030504040204" pitchFamily="34" charset="0"/>
                <a:sym typeface="Verdana" panose="020B0604030504040204" pitchFamily="34" charset="0"/>
              </a:rPr>
              <a:t>References / inspiration</a:t>
            </a:r>
          </a:p>
        </p:txBody>
      </p:sp>
      <p:sp>
        <p:nvSpPr>
          <p:cNvPr id="5" name="Plassholder for lysbildenummer 4">
            <a:extLst>
              <a:ext uri="{FF2B5EF4-FFF2-40B4-BE49-F238E27FC236}">
                <a16:creationId xmlns:a16="http://schemas.microsoft.com/office/drawing/2014/main" id="{995A8400-D1CD-4C88-9866-BD40E4865289}"/>
              </a:ext>
            </a:extLst>
          </p:cNvPr>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2</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
        <p:nvSpPr>
          <p:cNvPr id="2" name="TextBox 1">
            <a:extLst>
              <a:ext uri="{FF2B5EF4-FFF2-40B4-BE49-F238E27FC236}">
                <a16:creationId xmlns:a16="http://schemas.microsoft.com/office/drawing/2014/main" id="{E83F8947-299D-4698-B80E-56B8E23125F0}"/>
              </a:ext>
            </a:extLst>
          </p:cNvPr>
          <p:cNvSpPr txBox="1"/>
          <p:nvPr/>
        </p:nvSpPr>
        <p:spPr>
          <a:xfrm>
            <a:off x="540000" y="1409350"/>
            <a:ext cx="10738494" cy="2827790"/>
          </a:xfrm>
          <a:prstGeom prst="rect">
            <a:avLst/>
          </a:prstGeom>
          <a:noFill/>
        </p:spPr>
        <p:txBody>
          <a:bodyPr wrap="none" lIns="90000" tIns="46800" rIns="90000" bIns="46800" rtlCol="0">
            <a:noAutofit/>
          </a:bodyPr>
          <a:lstStyle/>
          <a:p>
            <a:pPr algn="l"/>
            <a:r>
              <a:rPr lang="en-US" sz="1400" dirty="0">
                <a:hlinkClick r:id="rId7"/>
              </a:rPr>
              <a:t>https://</a:t>
            </a:r>
            <a:r>
              <a:rPr lang="en-US" sz="1400" dirty="0" err="1">
                <a:hlinkClick r:id="rId7"/>
              </a:rPr>
              <a:t>github.com</a:t>
            </a:r>
            <a:r>
              <a:rPr lang="en-US" sz="1400" dirty="0">
                <a:hlinkClick r:id="rId7"/>
              </a:rPr>
              <a:t>/</a:t>
            </a:r>
            <a:r>
              <a:rPr lang="en-US" sz="1400" dirty="0" err="1">
                <a:hlinkClick r:id="rId7"/>
              </a:rPr>
              <a:t>CiscoDevNet</a:t>
            </a:r>
            <a:r>
              <a:rPr lang="en-US" sz="1400" dirty="0">
                <a:hlinkClick r:id="rId7"/>
              </a:rPr>
              <a:t>/</a:t>
            </a:r>
            <a:r>
              <a:rPr lang="en-US" sz="1400" dirty="0" err="1">
                <a:hlinkClick r:id="rId7"/>
              </a:rPr>
              <a:t>yangsuite</a:t>
            </a:r>
            <a:r>
              <a:rPr lang="en-US" sz="1400" dirty="0">
                <a:hlinkClick r:id="rId7"/>
              </a:rPr>
              <a:t>/</a:t>
            </a:r>
            <a:endParaRPr lang="en-US" sz="1400" dirty="0"/>
          </a:p>
          <a:p>
            <a:pPr algn="l"/>
            <a:r>
              <a:rPr lang="en-US" sz="1400" dirty="0">
                <a:hlinkClick r:id="rId8"/>
              </a:rPr>
              <a:t>https://</a:t>
            </a:r>
            <a:r>
              <a:rPr lang="en-US" sz="1400" dirty="0" err="1">
                <a:hlinkClick r:id="rId8"/>
              </a:rPr>
              <a:t>postman.com</a:t>
            </a:r>
            <a:endParaRPr lang="en-US" sz="1400" dirty="0"/>
          </a:p>
          <a:p>
            <a:pPr algn="l"/>
            <a:r>
              <a:rPr lang="en-US" sz="1400" dirty="0">
                <a:hlinkClick r:id="rId9"/>
              </a:rPr>
              <a:t>https://</a:t>
            </a:r>
            <a:r>
              <a:rPr lang="en-US" sz="1400" dirty="0" err="1">
                <a:hlinkClick r:id="rId9"/>
              </a:rPr>
              <a:t>docs.ansible.com</a:t>
            </a:r>
            <a:r>
              <a:rPr lang="en-US" sz="1400" dirty="0">
                <a:hlinkClick r:id="rId9"/>
              </a:rPr>
              <a:t>/ansible/latest/collections/cisco/</a:t>
            </a:r>
            <a:r>
              <a:rPr lang="en-US" sz="1400" dirty="0" err="1">
                <a:hlinkClick r:id="rId9"/>
              </a:rPr>
              <a:t>ios</a:t>
            </a:r>
            <a:r>
              <a:rPr lang="en-US" sz="1400" dirty="0">
                <a:hlinkClick r:id="rId9"/>
              </a:rPr>
              <a:t>/</a:t>
            </a:r>
            <a:r>
              <a:rPr lang="en-US" sz="1400" dirty="0" err="1">
                <a:hlinkClick r:id="rId9"/>
              </a:rPr>
              <a:t>ios_facts_module.html</a:t>
            </a:r>
            <a:endParaRPr lang="en-US" sz="1400" dirty="0"/>
          </a:p>
          <a:p>
            <a:pPr algn="l"/>
            <a:r>
              <a:rPr lang="en-US" sz="1400" dirty="0">
                <a:hlinkClick r:id="rId10"/>
              </a:rPr>
              <a:t>https://</a:t>
            </a:r>
            <a:r>
              <a:rPr lang="en-US" sz="1400" dirty="0" err="1">
                <a:hlinkClick r:id="rId10"/>
              </a:rPr>
              <a:t>www.wifireference.com</a:t>
            </a:r>
            <a:r>
              <a:rPr lang="en-US" sz="1400" dirty="0">
                <a:hlinkClick r:id="rId10"/>
              </a:rPr>
              <a:t>/2020/01/14/viewing-network-telemetry-from-the-catalyst-9800-with-</a:t>
            </a:r>
            <a:r>
              <a:rPr lang="en-US" sz="1400" dirty="0" err="1">
                <a:hlinkClick r:id="rId10"/>
              </a:rPr>
              <a:t>grafana</a:t>
            </a:r>
            <a:r>
              <a:rPr lang="en-US" sz="1400" dirty="0">
                <a:hlinkClick r:id="rId10"/>
              </a:rPr>
              <a:t>/</a:t>
            </a:r>
            <a:endParaRPr lang="en-US" sz="1400" dirty="0"/>
          </a:p>
          <a:p>
            <a:pPr algn="l"/>
            <a:r>
              <a:rPr lang="en-US" sz="1400" dirty="0">
                <a:hlinkClick r:id="rId11"/>
              </a:rPr>
              <a:t>https://</a:t>
            </a:r>
            <a:r>
              <a:rPr lang="en-US" sz="1400" dirty="0" err="1">
                <a:hlinkClick r:id="rId11"/>
              </a:rPr>
              <a:t>grafana.com</a:t>
            </a:r>
            <a:r>
              <a:rPr lang="en-US" sz="1400" dirty="0">
                <a:hlinkClick r:id="rId11"/>
              </a:rPr>
              <a:t>/</a:t>
            </a:r>
            <a:r>
              <a:rPr lang="en-US" sz="1400" dirty="0" err="1">
                <a:hlinkClick r:id="rId11"/>
              </a:rPr>
              <a:t>grafana</a:t>
            </a:r>
            <a:r>
              <a:rPr lang="en-US" sz="1400" dirty="0">
                <a:hlinkClick r:id="rId11"/>
              </a:rPr>
              <a:t>/dashboards/13462-device-health-monitoring/</a:t>
            </a:r>
            <a:endParaRPr lang="en-US" sz="1400" dirty="0"/>
          </a:p>
          <a:p>
            <a:pPr algn="l"/>
            <a:r>
              <a:rPr lang="nb-NO" sz="1400" dirty="0" err="1">
                <a:hlinkClick r:id="rId12"/>
              </a:rPr>
              <a:t>https</a:t>
            </a:r>
            <a:r>
              <a:rPr lang="nb-NO" sz="1400" dirty="0">
                <a:hlinkClick r:id="rId12"/>
              </a:rPr>
              <a:t>://</a:t>
            </a:r>
            <a:r>
              <a:rPr lang="nb-NO" sz="1400" dirty="0" err="1">
                <a:hlinkClick r:id="rId12"/>
              </a:rPr>
              <a:t>grafana.com</a:t>
            </a:r>
            <a:r>
              <a:rPr lang="nb-NO" sz="1400" dirty="0">
                <a:hlinkClick r:id="rId12"/>
              </a:rPr>
              <a:t>/</a:t>
            </a:r>
            <a:r>
              <a:rPr lang="nb-NO" sz="1400" dirty="0" err="1">
                <a:hlinkClick r:id="rId12"/>
              </a:rPr>
              <a:t>grafana</a:t>
            </a:r>
            <a:r>
              <a:rPr lang="nb-NO" sz="1400" dirty="0">
                <a:hlinkClick r:id="rId12"/>
              </a:rPr>
              <a:t>/</a:t>
            </a:r>
            <a:r>
              <a:rPr lang="nb-NO" sz="1400" dirty="0" err="1">
                <a:hlinkClick r:id="rId12"/>
              </a:rPr>
              <a:t>dashboards</a:t>
            </a:r>
            <a:r>
              <a:rPr lang="nb-NO" sz="1400" dirty="0">
                <a:hlinkClick r:id="rId12"/>
              </a:rPr>
              <a:t>/12468-</a:t>
            </a:r>
            <a:r>
              <a:rPr lang="nb-NO" sz="1400" dirty="0" err="1">
                <a:hlinkClick r:id="rId12"/>
              </a:rPr>
              <a:t>catalyst</a:t>
            </a:r>
            <a:r>
              <a:rPr lang="nb-NO" sz="1400" dirty="0">
                <a:hlinkClick r:id="rId12"/>
              </a:rPr>
              <a:t>-9800-</a:t>
            </a:r>
            <a:r>
              <a:rPr lang="nb-NO" sz="1400" dirty="0" err="1">
                <a:hlinkClick r:id="rId12"/>
              </a:rPr>
              <a:t>client</a:t>
            </a:r>
            <a:r>
              <a:rPr lang="nb-NO" sz="1400" dirty="0">
                <a:hlinkClick r:id="rId12"/>
              </a:rPr>
              <a:t>-stats/</a:t>
            </a:r>
            <a:endParaRPr lang="nb-NO" sz="1400" dirty="0"/>
          </a:p>
          <a:p>
            <a:pPr algn="l"/>
            <a:r>
              <a:rPr lang="en-US" sz="1400" dirty="0">
                <a:hlinkClick r:id="rId13"/>
              </a:rPr>
              <a:t>https://</a:t>
            </a:r>
            <a:r>
              <a:rPr lang="en-US" sz="1400" dirty="0" err="1">
                <a:hlinkClick r:id="rId13"/>
              </a:rPr>
              <a:t>wirelessisfun.wordpress.com</a:t>
            </a:r>
            <a:r>
              <a:rPr lang="en-US" sz="1400" dirty="0">
                <a:hlinkClick r:id="rId13"/>
              </a:rPr>
              <a:t>/2020/12/10/network-telemetry-data-and-grafana-part-1-the-advanced-netconf-explorer/</a:t>
            </a:r>
            <a:endParaRPr lang="nb-NO" sz="1400" dirty="0"/>
          </a:p>
          <a:p>
            <a:pPr algn="l"/>
            <a:r>
              <a:rPr lang="en-US" sz="1400" dirty="0">
                <a:hlinkClick r:id="rId14"/>
              </a:rPr>
              <a:t>https://</a:t>
            </a:r>
            <a:r>
              <a:rPr lang="en-US" sz="1400" dirty="0" err="1">
                <a:hlinkClick r:id="rId14"/>
              </a:rPr>
              <a:t>python.org</a:t>
            </a:r>
            <a:endParaRPr lang="en-US" sz="1400" dirty="0"/>
          </a:p>
          <a:p>
            <a:pPr algn="l"/>
            <a:r>
              <a:rPr lang="en-US" sz="1400" dirty="0">
                <a:hlinkClick r:id="rId15"/>
              </a:rPr>
              <a:t>https://</a:t>
            </a:r>
            <a:r>
              <a:rPr lang="en-US" sz="1400" dirty="0" err="1">
                <a:hlinkClick r:id="rId15"/>
              </a:rPr>
              <a:t>codeium.com</a:t>
            </a:r>
            <a:endParaRPr lang="en-US" sz="1400" dirty="0"/>
          </a:p>
          <a:p>
            <a:pPr algn="l"/>
            <a:endParaRPr lang="en-US" sz="1400" dirty="0">
              <a:highlight>
                <a:srgbClr val="FFFF00"/>
              </a:highlight>
            </a:endParaRPr>
          </a:p>
        </p:txBody>
      </p:sp>
      <p:sp>
        <p:nvSpPr>
          <p:cNvPr id="10" name="Footer Placeholder 6">
            <a:extLst>
              <a:ext uri="{FF2B5EF4-FFF2-40B4-BE49-F238E27FC236}">
                <a16:creationId xmlns:a16="http://schemas.microsoft.com/office/drawing/2014/main" id="{3CE22A0E-0DEC-ABBF-1895-E07BE58FA06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11" name="Footer Placeholder 6">
            <a:extLst>
              <a:ext uri="{FF2B5EF4-FFF2-40B4-BE49-F238E27FC236}">
                <a16:creationId xmlns:a16="http://schemas.microsoft.com/office/drawing/2014/main" id="{BC16604C-3BD7-8EF2-D7B7-67F43348E4AF}"/>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References</a:t>
            </a:r>
          </a:p>
        </p:txBody>
      </p:sp>
    </p:spTree>
    <p:extLst>
      <p:ext uri="{BB962C8B-B14F-4D97-AF65-F5344CB8AC3E}">
        <p14:creationId xmlns:p14="http://schemas.microsoft.com/office/powerpoint/2010/main" val="208778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C04B7-455E-9267-B111-A220DB4D9432}"/>
            </a:ext>
          </a:extLst>
        </p:cNvPr>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5DF772E3-31B3-1EF9-839A-04558B873CFB}"/>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20</a:t>
            </a:fld>
            <a:endParaRPr lang="en-GB"/>
          </a:p>
        </p:txBody>
      </p:sp>
      <p:sp>
        <p:nvSpPr>
          <p:cNvPr id="180" name="Text+Image 50:50">
            <a:extLst>
              <a:ext uri="{FF2B5EF4-FFF2-40B4-BE49-F238E27FC236}">
                <a16:creationId xmlns:a16="http://schemas.microsoft.com/office/drawing/2014/main" id="{1891DE32-0AB5-A3C5-52E7-3A8D7DDA4683}"/>
              </a:ext>
            </a:extLst>
          </p:cNvPr>
          <p:cNvSpPr txBox="1">
            <a:spLocks noGrp="1"/>
          </p:cNvSpPr>
          <p:nvPr>
            <p:ph type="title"/>
          </p:nvPr>
        </p:nvSpPr>
        <p:spPr>
          <a:xfrm>
            <a:off x="540000" y="432000"/>
            <a:ext cx="11109600" cy="540000"/>
          </a:xfrm>
        </p:spPr>
        <p:txBody>
          <a:bodyPr anchor="ctr">
            <a:normAutofit/>
          </a:bodyPr>
          <a:lstStyle/>
          <a:p>
            <a:r>
              <a:rPr lang="en-GB"/>
              <a:t>Ubuntu server install</a:t>
            </a:r>
          </a:p>
        </p:txBody>
      </p:sp>
      <p:sp>
        <p:nvSpPr>
          <p:cNvPr id="2" name="Footer Placeholder 6">
            <a:extLst>
              <a:ext uri="{FF2B5EF4-FFF2-40B4-BE49-F238E27FC236}">
                <a16:creationId xmlns:a16="http://schemas.microsoft.com/office/drawing/2014/main" id="{0D3E814F-9E49-1BBA-32AD-3A1FFCA3858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51B2049-628D-9035-C000-5C6F966B994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5" name="Picture 4">
            <a:extLst>
              <a:ext uri="{FF2B5EF4-FFF2-40B4-BE49-F238E27FC236}">
                <a16:creationId xmlns:a16="http://schemas.microsoft.com/office/drawing/2014/main" id="{F8A115C8-868B-5A69-F64C-E43508F21DE1}"/>
              </a:ext>
            </a:extLst>
          </p:cNvPr>
          <p:cNvPicPr>
            <a:picLocks noChangeAspect="1"/>
          </p:cNvPicPr>
          <p:nvPr/>
        </p:nvPicPr>
        <p:blipFill rotWithShape="1">
          <a:blip r:embed="rId3">
            <a:extLst>
              <a:ext uri="{28A0092B-C50C-407E-A947-70E740481C1C}">
                <a14:useLocalDpi xmlns:a14="http://schemas.microsoft.com/office/drawing/2010/main" val="0"/>
              </a:ext>
            </a:extLst>
          </a:blip>
          <a:srcRect t="27" b="27"/>
          <a:stretch/>
        </p:blipFill>
        <p:spPr>
          <a:xfrm>
            <a:off x="540000" y="879793"/>
            <a:ext cx="5534797" cy="4514400"/>
          </a:xfrm>
          <a:prstGeom prst="rect">
            <a:avLst/>
          </a:prstGeom>
        </p:spPr>
      </p:pic>
      <p:sp>
        <p:nvSpPr>
          <p:cNvPr id="4" name="TextBox 3">
            <a:extLst>
              <a:ext uri="{FF2B5EF4-FFF2-40B4-BE49-F238E27FC236}">
                <a16:creationId xmlns:a16="http://schemas.microsoft.com/office/drawing/2014/main" id="{97BC605F-D37F-2460-5177-8642F587998D}"/>
              </a:ext>
            </a:extLst>
          </p:cNvPr>
          <p:cNvSpPr txBox="1"/>
          <p:nvPr/>
        </p:nvSpPr>
        <p:spPr>
          <a:xfrm>
            <a:off x="486212" y="5584615"/>
            <a:ext cx="9687449" cy="431657"/>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err="1">
                <a:solidFill>
                  <a:srgbClr val="6D6D6D"/>
                </a:solidFill>
                <a:latin typeface="Consolas" panose="020B0609020204030204" pitchFamily="49" charset="0"/>
                <a:ea typeface="+mn-ea"/>
              </a:rPr>
              <a:t>devnet-adm@ubuntu-devnet</a:t>
            </a:r>
            <a:r>
              <a:rPr lang="en-US" sz="1050">
                <a:solidFill>
                  <a:srgbClr val="6D6D6D"/>
                </a:solidFill>
                <a:latin typeface="Consolas" panose="020B0609020204030204" pitchFamily="49" charset="0"/>
                <a:ea typeface="+mn-ea"/>
              </a:rPr>
              <a:t>:~</a:t>
            </a:r>
            <a:r>
              <a:rPr lang="en-US" sz="1050">
                <a:solidFill>
                  <a:srgbClr val="EEE8D5"/>
                </a:solidFill>
                <a:latin typeface="Consolas" panose="020B0609020204030204" pitchFamily="49" charset="0"/>
              </a:rPr>
              <a:t>$</a:t>
            </a:r>
            <a:r>
              <a:rPr lang="en-US" sz="1050">
                <a:solidFill>
                  <a:srgbClr val="6D6D6D"/>
                </a:solidFill>
                <a:latin typeface="Consolas" panose="020B0609020204030204" pitchFamily="49" charset="0"/>
                <a:ea typeface="+mn-ea"/>
              </a:rPr>
              <a:t> </a:t>
            </a:r>
            <a:r>
              <a:rPr lang="en-US" sz="1050" err="1"/>
              <a:t>sudo</a:t>
            </a:r>
            <a:r>
              <a:rPr lang="en-US" sz="1050"/>
              <a:t> apt update</a:t>
            </a:r>
          </a:p>
          <a:p>
            <a:r>
              <a:rPr lang="en-US" sz="1050" err="1">
                <a:solidFill>
                  <a:srgbClr val="6D6D6D"/>
                </a:solidFill>
                <a:latin typeface="Consolas" panose="020B0609020204030204" pitchFamily="49" charset="0"/>
                <a:ea typeface="+mn-ea"/>
              </a:rPr>
              <a:t>devnet-adm@ubuntu-devnet</a:t>
            </a:r>
            <a:r>
              <a:rPr lang="en-US" sz="1050">
                <a:solidFill>
                  <a:srgbClr val="6D6D6D"/>
                </a:solidFill>
                <a:latin typeface="Consolas" panose="020B0609020204030204" pitchFamily="49" charset="0"/>
                <a:ea typeface="+mn-ea"/>
              </a:rPr>
              <a:t>:~</a:t>
            </a:r>
            <a:r>
              <a:rPr lang="en-US" sz="1050">
                <a:solidFill>
                  <a:srgbClr val="EEE8D5"/>
                </a:solidFill>
                <a:latin typeface="Consolas" panose="020B0609020204030204" pitchFamily="49" charset="0"/>
              </a:rPr>
              <a:t>$ </a:t>
            </a:r>
            <a:r>
              <a:rPr lang="en-US" sz="1050" err="1">
                <a:solidFill>
                  <a:srgbClr val="EEE8D5"/>
                </a:solidFill>
                <a:latin typeface="Consolas" panose="020B0609020204030204" pitchFamily="49" charset="0"/>
              </a:rPr>
              <a:t>sudo</a:t>
            </a:r>
            <a:r>
              <a:rPr lang="en-US" sz="1050">
                <a:solidFill>
                  <a:srgbClr val="EEE8D5"/>
                </a:solidFill>
                <a:latin typeface="Consolas" panose="020B0609020204030204" pitchFamily="49" charset="0"/>
              </a:rPr>
              <a:t> apt upgrade</a:t>
            </a:r>
          </a:p>
        </p:txBody>
      </p:sp>
    </p:spTree>
    <p:extLst>
      <p:ext uri="{BB962C8B-B14F-4D97-AF65-F5344CB8AC3E}">
        <p14:creationId xmlns:p14="http://schemas.microsoft.com/office/powerpoint/2010/main" val="350559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C04B7-455E-9267-B111-A220DB4D9432}"/>
            </a:ext>
          </a:extLst>
        </p:cNvPr>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5DF772E3-31B3-1EF9-839A-04558B873CFB}"/>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21</a:t>
            </a:fld>
            <a:endParaRPr lang="en-GB"/>
          </a:p>
        </p:txBody>
      </p:sp>
      <p:sp>
        <p:nvSpPr>
          <p:cNvPr id="180" name="Text+Image 50:50">
            <a:extLst>
              <a:ext uri="{FF2B5EF4-FFF2-40B4-BE49-F238E27FC236}">
                <a16:creationId xmlns:a16="http://schemas.microsoft.com/office/drawing/2014/main" id="{1891DE32-0AB5-A3C5-52E7-3A8D7DDA4683}"/>
              </a:ext>
            </a:extLst>
          </p:cNvPr>
          <p:cNvSpPr txBox="1">
            <a:spLocks noGrp="1"/>
          </p:cNvSpPr>
          <p:nvPr>
            <p:ph type="title"/>
          </p:nvPr>
        </p:nvSpPr>
        <p:spPr>
          <a:xfrm>
            <a:off x="540000" y="432000"/>
            <a:ext cx="11109600" cy="540000"/>
          </a:xfrm>
        </p:spPr>
        <p:txBody>
          <a:bodyPr anchor="ctr">
            <a:normAutofit/>
          </a:bodyPr>
          <a:lstStyle/>
          <a:p>
            <a:r>
              <a:rPr lang="en-GB" dirty="0"/>
              <a:t>Connecting to the server using SSH</a:t>
            </a:r>
          </a:p>
        </p:txBody>
      </p:sp>
      <p:sp>
        <p:nvSpPr>
          <p:cNvPr id="2" name="Footer Placeholder 6">
            <a:extLst>
              <a:ext uri="{FF2B5EF4-FFF2-40B4-BE49-F238E27FC236}">
                <a16:creationId xmlns:a16="http://schemas.microsoft.com/office/drawing/2014/main" id="{0D3E814F-9E49-1BBA-32AD-3A1FFCA3858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51B2049-628D-9035-C000-5C6F966B994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6" name="The distance between the headline and the start of the body copy is always constant.…">
            <a:extLst>
              <a:ext uri="{FF2B5EF4-FFF2-40B4-BE49-F238E27FC236}">
                <a16:creationId xmlns:a16="http://schemas.microsoft.com/office/drawing/2014/main" id="{557A0DCB-E113-3738-BD52-2AC3813F6BF2}"/>
              </a:ext>
            </a:extLst>
          </p:cNvPr>
          <p:cNvSpPr txBox="1">
            <a:spLocks noGrp="1"/>
          </p:cNvSpPr>
          <p:nvPr>
            <p:ph idx="1"/>
          </p:nvPr>
        </p:nvSpPr>
        <p:spPr>
          <a:xfrm>
            <a:off x="546700" y="886916"/>
            <a:ext cx="9687449" cy="5360883"/>
          </a:xfrm>
        </p:spPr>
        <p:txBody>
          <a:bodyPr>
            <a:normAutofit/>
          </a:bodyPr>
          <a:lstStyle/>
          <a:p>
            <a:pPr>
              <a:lnSpc>
                <a:spcPct val="110000"/>
              </a:lnSpc>
            </a:pPr>
            <a:r>
              <a:rPr lang="nb-NO" sz="1600" noProof="1"/>
              <a:t>Now would be a great time to connect to the Ubuntu server using your favourite SSH client. Like MobaXterm, SecureCRT, PuTTY, etc. You can also use the ssh CLI tool in your preferred shell</a:t>
            </a:r>
          </a:p>
          <a:p>
            <a:pPr>
              <a:lnSpc>
                <a:spcPct val="110000"/>
              </a:lnSpc>
            </a:pPr>
            <a:r>
              <a:rPr lang="nb-NO" sz="1600" noProof="1"/>
              <a:t>The main reason for this is copy-paste, which you will use during these pre-lab tasks, and much more in the deep dive itself </a:t>
            </a:r>
            <a:r>
              <a:rPr lang="nb-NO" sz="1600" noProof="1">
                <a:sym typeface="Wingdings" panose="05000000000000000000" pitchFamily="2" charset="2"/>
              </a:rPr>
              <a:t> It might be possible to get good copy-paste behavior in the VirtualBox console, but the eventual instructions for that is still "to-be"</a:t>
            </a:r>
          </a:p>
          <a:p>
            <a:pPr>
              <a:lnSpc>
                <a:spcPct val="110000"/>
              </a:lnSpc>
            </a:pPr>
            <a:r>
              <a:rPr lang="nb-NO" sz="1600" noProof="1">
                <a:sym typeface="Wingdings" panose="05000000000000000000" pitchFamily="2" charset="2"/>
              </a:rPr>
              <a:t>If you have static IP and SSH up and running, the next time you reboot your Ubuntu Server, you could use "Headless Start" to prevent the console window pop-up.</a:t>
            </a:r>
          </a:p>
          <a:p>
            <a:pPr>
              <a:lnSpc>
                <a:spcPct val="110000"/>
              </a:lnSpc>
            </a:pPr>
            <a:endParaRPr lang="nb-NO" sz="1600" noProof="1">
              <a:sym typeface="Wingdings" panose="05000000000000000000" pitchFamily="2" charset="2"/>
            </a:endParaRPr>
          </a:p>
          <a:p>
            <a:pPr>
              <a:lnSpc>
                <a:spcPct val="110000"/>
              </a:lnSpc>
            </a:pPr>
            <a:endParaRPr lang="nb-NO" sz="1600" noProof="1">
              <a:sym typeface="Wingdings" panose="05000000000000000000" pitchFamily="2" charset="2"/>
            </a:endParaRPr>
          </a:p>
          <a:p>
            <a:pPr>
              <a:lnSpc>
                <a:spcPct val="110000"/>
              </a:lnSpc>
            </a:pPr>
            <a:r>
              <a:rPr lang="nb-NO" sz="1600" noProof="1">
                <a:sym typeface="Wingdings" panose="05000000000000000000" pitchFamily="2" charset="2"/>
              </a:rPr>
              <a:t>If you need the console when started headless, just use the "Show" button found where the Start button usually is before the VM is started</a:t>
            </a:r>
            <a:endParaRPr lang="nb-NO" sz="1600" noProof="1"/>
          </a:p>
        </p:txBody>
      </p:sp>
      <p:pic>
        <p:nvPicPr>
          <p:cNvPr id="8" name="Picture 7">
            <a:extLst>
              <a:ext uri="{FF2B5EF4-FFF2-40B4-BE49-F238E27FC236}">
                <a16:creationId xmlns:a16="http://schemas.microsoft.com/office/drawing/2014/main" id="{17091843-8D45-1DD1-FADF-AA7FBADEF3D7}"/>
              </a:ext>
            </a:extLst>
          </p:cNvPr>
          <p:cNvPicPr>
            <a:picLocks noChangeAspect="1"/>
          </p:cNvPicPr>
          <p:nvPr/>
        </p:nvPicPr>
        <p:blipFill>
          <a:blip r:embed="rId3"/>
          <a:stretch>
            <a:fillRect/>
          </a:stretch>
        </p:blipFill>
        <p:spPr>
          <a:xfrm>
            <a:off x="788887" y="3485681"/>
            <a:ext cx="1246121" cy="833005"/>
          </a:xfrm>
          <a:prstGeom prst="rect">
            <a:avLst/>
          </a:prstGeom>
        </p:spPr>
      </p:pic>
      <p:pic>
        <p:nvPicPr>
          <p:cNvPr id="10" name="Picture 9">
            <a:extLst>
              <a:ext uri="{FF2B5EF4-FFF2-40B4-BE49-F238E27FC236}">
                <a16:creationId xmlns:a16="http://schemas.microsoft.com/office/drawing/2014/main" id="{486ED9DA-DC70-6234-D0BE-E2D8A524EB3A}"/>
              </a:ext>
            </a:extLst>
          </p:cNvPr>
          <p:cNvPicPr>
            <a:picLocks noChangeAspect="1"/>
          </p:cNvPicPr>
          <p:nvPr/>
        </p:nvPicPr>
        <p:blipFill>
          <a:blip r:embed="rId4"/>
          <a:stretch>
            <a:fillRect/>
          </a:stretch>
        </p:blipFill>
        <p:spPr>
          <a:xfrm>
            <a:off x="788888" y="4898010"/>
            <a:ext cx="554328" cy="489536"/>
          </a:xfrm>
          <a:prstGeom prst="rect">
            <a:avLst/>
          </a:prstGeom>
        </p:spPr>
      </p:pic>
    </p:spTree>
    <p:extLst>
      <p:ext uri="{BB962C8B-B14F-4D97-AF65-F5344CB8AC3E}">
        <p14:creationId xmlns:p14="http://schemas.microsoft.com/office/powerpoint/2010/main" val="373539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C04B7-455E-9267-B111-A220DB4D9432}"/>
            </a:ext>
          </a:extLst>
        </p:cNvPr>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5DF772E3-31B3-1EF9-839A-04558B873CFB}"/>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22</a:t>
            </a:fld>
            <a:endParaRPr lang="en-GB"/>
          </a:p>
        </p:txBody>
      </p:sp>
      <p:sp>
        <p:nvSpPr>
          <p:cNvPr id="180" name="Text+Image 50:50">
            <a:extLst>
              <a:ext uri="{FF2B5EF4-FFF2-40B4-BE49-F238E27FC236}">
                <a16:creationId xmlns:a16="http://schemas.microsoft.com/office/drawing/2014/main" id="{1891DE32-0AB5-A3C5-52E7-3A8D7DDA4683}"/>
              </a:ext>
            </a:extLst>
          </p:cNvPr>
          <p:cNvSpPr txBox="1">
            <a:spLocks noGrp="1"/>
          </p:cNvSpPr>
          <p:nvPr>
            <p:ph type="title"/>
          </p:nvPr>
        </p:nvSpPr>
        <p:spPr>
          <a:xfrm>
            <a:off x="540000" y="432000"/>
            <a:ext cx="11109600" cy="540000"/>
          </a:xfrm>
        </p:spPr>
        <p:txBody>
          <a:bodyPr anchor="ctr">
            <a:normAutofit/>
          </a:bodyPr>
          <a:lstStyle/>
          <a:p>
            <a:r>
              <a:rPr lang="en-GB"/>
              <a:t>VirtualBox Guest Additions</a:t>
            </a:r>
          </a:p>
        </p:txBody>
      </p:sp>
      <p:sp>
        <p:nvSpPr>
          <p:cNvPr id="2" name="Footer Placeholder 6">
            <a:extLst>
              <a:ext uri="{FF2B5EF4-FFF2-40B4-BE49-F238E27FC236}">
                <a16:creationId xmlns:a16="http://schemas.microsoft.com/office/drawing/2014/main" id="{0D3E814F-9E49-1BBA-32AD-3A1FFCA3858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51B2049-628D-9035-C000-5C6F966B994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6" name="Picture 5">
            <a:extLst>
              <a:ext uri="{FF2B5EF4-FFF2-40B4-BE49-F238E27FC236}">
                <a16:creationId xmlns:a16="http://schemas.microsoft.com/office/drawing/2014/main" id="{6B37C0EF-EF3C-04EE-4B05-5DF774AB1FF5}"/>
              </a:ext>
            </a:extLst>
          </p:cNvPr>
          <p:cNvPicPr>
            <a:picLocks noChangeAspect="1"/>
          </p:cNvPicPr>
          <p:nvPr/>
        </p:nvPicPr>
        <p:blipFill>
          <a:blip r:embed="rId3"/>
          <a:stretch>
            <a:fillRect/>
          </a:stretch>
        </p:blipFill>
        <p:spPr>
          <a:xfrm>
            <a:off x="540000" y="972000"/>
            <a:ext cx="5263425" cy="855841"/>
          </a:xfrm>
          <a:prstGeom prst="rect">
            <a:avLst/>
          </a:prstGeom>
        </p:spPr>
      </p:pic>
      <p:pic>
        <p:nvPicPr>
          <p:cNvPr id="10" name="Picture 9">
            <a:extLst>
              <a:ext uri="{FF2B5EF4-FFF2-40B4-BE49-F238E27FC236}">
                <a16:creationId xmlns:a16="http://schemas.microsoft.com/office/drawing/2014/main" id="{B3BDA3A7-4C1A-E4EB-3B86-6FEF83547FFC}"/>
              </a:ext>
            </a:extLst>
          </p:cNvPr>
          <p:cNvPicPr>
            <a:picLocks noChangeAspect="1"/>
          </p:cNvPicPr>
          <p:nvPr/>
        </p:nvPicPr>
        <p:blipFill>
          <a:blip r:embed="rId4"/>
          <a:stretch>
            <a:fillRect/>
          </a:stretch>
        </p:blipFill>
        <p:spPr>
          <a:xfrm>
            <a:off x="6623384" y="558831"/>
            <a:ext cx="5263424" cy="1783331"/>
          </a:xfrm>
          <a:prstGeom prst="rect">
            <a:avLst/>
          </a:prstGeom>
        </p:spPr>
      </p:pic>
      <p:cxnSp>
        <p:nvCxnSpPr>
          <p:cNvPr id="11" name="Straight Arrow Connector 10">
            <a:extLst>
              <a:ext uri="{FF2B5EF4-FFF2-40B4-BE49-F238E27FC236}">
                <a16:creationId xmlns:a16="http://schemas.microsoft.com/office/drawing/2014/main" id="{90CC9BD9-543D-C5DD-FF04-3093A243D69B}"/>
              </a:ext>
            </a:extLst>
          </p:cNvPr>
          <p:cNvCxnSpPr>
            <a:cxnSpLocks/>
          </p:cNvCxnSpPr>
          <p:nvPr/>
        </p:nvCxnSpPr>
        <p:spPr>
          <a:xfrm flipV="1">
            <a:off x="4060657" y="755411"/>
            <a:ext cx="3098132" cy="8441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8327EECB-AE95-6FAD-62B4-3E7D42CFBD43}"/>
              </a:ext>
            </a:extLst>
          </p:cNvPr>
          <p:cNvCxnSpPr>
            <a:cxnSpLocks/>
          </p:cNvCxnSpPr>
          <p:nvPr/>
        </p:nvCxnSpPr>
        <p:spPr>
          <a:xfrm flipH="1">
            <a:off x="8379995" y="810000"/>
            <a:ext cx="1546058" cy="1241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9" name="Picture 18">
            <a:extLst>
              <a:ext uri="{FF2B5EF4-FFF2-40B4-BE49-F238E27FC236}">
                <a16:creationId xmlns:a16="http://schemas.microsoft.com/office/drawing/2014/main" id="{E0DCE25A-C310-E786-19F5-02344C6DC920}"/>
              </a:ext>
            </a:extLst>
          </p:cNvPr>
          <p:cNvPicPr>
            <a:picLocks noChangeAspect="1"/>
          </p:cNvPicPr>
          <p:nvPr/>
        </p:nvPicPr>
        <p:blipFill>
          <a:blip r:embed="rId5"/>
          <a:stretch>
            <a:fillRect/>
          </a:stretch>
        </p:blipFill>
        <p:spPr>
          <a:xfrm>
            <a:off x="540000" y="4195924"/>
            <a:ext cx="5811061" cy="1428949"/>
          </a:xfrm>
          <a:prstGeom prst="rect">
            <a:avLst/>
          </a:prstGeom>
        </p:spPr>
      </p:pic>
      <p:pic>
        <p:nvPicPr>
          <p:cNvPr id="21" name="Picture 20">
            <a:extLst>
              <a:ext uri="{FF2B5EF4-FFF2-40B4-BE49-F238E27FC236}">
                <a16:creationId xmlns:a16="http://schemas.microsoft.com/office/drawing/2014/main" id="{C768D469-190C-89EC-2C1D-1171E9FCE25C}"/>
              </a:ext>
            </a:extLst>
          </p:cNvPr>
          <p:cNvPicPr>
            <a:picLocks noChangeAspect="1"/>
          </p:cNvPicPr>
          <p:nvPr/>
        </p:nvPicPr>
        <p:blipFill rotWithShape="1">
          <a:blip r:embed="rId6"/>
          <a:srcRect l="805" t="6545" r="7168" b="-1"/>
          <a:stretch/>
        </p:blipFill>
        <p:spPr>
          <a:xfrm>
            <a:off x="6576980" y="4463289"/>
            <a:ext cx="4883098" cy="1584711"/>
          </a:xfrm>
          <a:prstGeom prst="rect">
            <a:avLst/>
          </a:prstGeom>
        </p:spPr>
      </p:pic>
      <p:sp>
        <p:nvSpPr>
          <p:cNvPr id="22" name="Rectangle: Rounded Corners 21">
            <a:extLst>
              <a:ext uri="{FF2B5EF4-FFF2-40B4-BE49-F238E27FC236}">
                <a16:creationId xmlns:a16="http://schemas.microsoft.com/office/drawing/2014/main" id="{BAAC0D3C-29BC-6D26-91CD-5BF465D7AD97}"/>
              </a:ext>
            </a:extLst>
          </p:cNvPr>
          <p:cNvSpPr/>
          <p:nvPr/>
        </p:nvSpPr>
        <p:spPr>
          <a:xfrm>
            <a:off x="8993605" y="5871127"/>
            <a:ext cx="2001570" cy="222868"/>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23" name="Straight Arrow Connector 22">
            <a:extLst>
              <a:ext uri="{FF2B5EF4-FFF2-40B4-BE49-F238E27FC236}">
                <a16:creationId xmlns:a16="http://schemas.microsoft.com/office/drawing/2014/main" id="{FB00F752-4816-F1AE-20ED-E698CE49FF4F}"/>
              </a:ext>
            </a:extLst>
          </p:cNvPr>
          <p:cNvCxnSpPr>
            <a:cxnSpLocks/>
          </p:cNvCxnSpPr>
          <p:nvPr/>
        </p:nvCxnSpPr>
        <p:spPr>
          <a:xfrm>
            <a:off x="4349416" y="5763126"/>
            <a:ext cx="4627897" cy="2114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845B3FF3-F67D-1657-26DA-E47D58C6F45F}"/>
              </a:ext>
            </a:extLst>
          </p:cNvPr>
          <p:cNvSpPr txBox="1"/>
          <p:nvPr/>
        </p:nvSpPr>
        <p:spPr>
          <a:xfrm>
            <a:off x="486212" y="2883863"/>
            <a:ext cx="9687449" cy="1239570"/>
          </a:xfrm>
          <a:prstGeom prst="rect">
            <a:avLst/>
          </a:prstGeom>
          <a:solidFill>
            <a:srgbClr val="002B36"/>
          </a:solidFill>
        </p:spPr>
        <p:txBody>
          <a:bodyPr wrap="square" lIns="91440" tIns="45720" rIns="91440" bIns="45720" anchor="t">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marL="0" lvl="1" indent="-97200">
              <a:lnSpc>
                <a:spcPct val="110000"/>
              </a:lnSpc>
            </a:pPr>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apt install build-essential dkms </a:t>
            </a:r>
            <a:r>
              <a:rPr lang="en-US" sz="1050" dirty="0" err="1">
                <a:solidFill>
                  <a:srgbClr val="EEE8D5"/>
                </a:solidFill>
                <a:latin typeface="Consolas" panose="020B0609020204030204" pitchFamily="49" charset="0"/>
                <a:ea typeface="+mn-ea"/>
              </a:rPr>
              <a:t>linux</a:t>
            </a:r>
            <a:r>
              <a:rPr lang="en-US" sz="1050" dirty="0">
                <a:solidFill>
                  <a:srgbClr val="EEE8D5"/>
                </a:solidFill>
                <a:latin typeface="Consolas" panose="020B0609020204030204" pitchFamily="49" charset="0"/>
                <a:ea typeface="+mn-ea"/>
              </a:rPr>
              <a:t>-headers-$(</a:t>
            </a:r>
            <a:r>
              <a:rPr lang="en-US" sz="1050" dirty="0" err="1">
                <a:solidFill>
                  <a:srgbClr val="EEE8D5"/>
                </a:solidFill>
                <a:latin typeface="Consolas" panose="020B0609020204030204" pitchFamily="49" charset="0"/>
                <a:ea typeface="+mn-ea"/>
              </a:rPr>
              <a:t>uname</a:t>
            </a:r>
            <a:r>
              <a:rPr lang="en-US" sz="1050" dirty="0">
                <a:solidFill>
                  <a:srgbClr val="EEE8D5"/>
                </a:solidFill>
                <a:latin typeface="Consolas" panose="020B0609020204030204" pitchFamily="49" charset="0"/>
                <a:ea typeface="+mn-ea"/>
              </a:rPr>
              <a:t> -r)</a:t>
            </a: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a:t>
            </a:r>
            <a:r>
              <a:rPr lang="en-US" sz="1050" dirty="0" err="1">
                <a:solidFill>
                  <a:srgbClr val="EEE8D5"/>
                </a:solidFill>
                <a:latin typeface="Consolas" panose="020B0609020204030204" pitchFamily="49" charset="0"/>
                <a:ea typeface="+mn-ea"/>
              </a:rPr>
              <a:t>mkdir</a:t>
            </a:r>
            <a:r>
              <a:rPr lang="en-US" sz="1050" dirty="0">
                <a:solidFill>
                  <a:srgbClr val="EEE8D5"/>
                </a:solidFill>
                <a:latin typeface="Consolas" panose="020B0609020204030204" pitchFamily="49" charset="0"/>
                <a:ea typeface="+mn-ea"/>
              </a:rPr>
              <a:t> -p /</a:t>
            </a:r>
            <a:r>
              <a:rPr lang="en-US" sz="1050" dirty="0" err="1">
                <a:solidFill>
                  <a:srgbClr val="EEE8D5"/>
                </a:solidFill>
                <a:latin typeface="Consolas" panose="020B0609020204030204" pitchFamily="49" charset="0"/>
                <a:ea typeface="+mn-ea"/>
              </a:rPr>
              <a:t>mnt</a:t>
            </a:r>
            <a:r>
              <a:rPr lang="en-US" sz="1050" dirty="0">
                <a:solidFill>
                  <a:srgbClr val="EEE8D5"/>
                </a:solidFill>
                <a:latin typeface="Consolas" panose="020B0609020204030204" pitchFamily="49" charset="0"/>
                <a:ea typeface="+mn-ea"/>
              </a:rPr>
              <a:t>/</a:t>
            </a:r>
            <a:r>
              <a:rPr lang="en-US" sz="1050" dirty="0" err="1">
                <a:solidFill>
                  <a:srgbClr val="EEE8D5"/>
                </a:solidFill>
                <a:latin typeface="Consolas" panose="020B0609020204030204" pitchFamily="49" charset="0"/>
                <a:ea typeface="+mn-ea"/>
              </a:rPr>
              <a:t>cdrom</a:t>
            </a:r>
            <a:endParaRPr lang="en-US" sz="1050" dirty="0">
              <a:solidFill>
                <a:srgbClr val="EEE8D5"/>
              </a:solidFill>
              <a:latin typeface="Consolas" panose="020B0609020204030204" pitchFamily="49" charset="0"/>
              <a:ea typeface="+mn-ea"/>
            </a:endParaRPr>
          </a:p>
          <a:p>
            <a:r>
              <a:rPr lang="en-US" sz="1050" dirty="0" err="1">
                <a:solidFill>
                  <a:srgbClr val="6D6D6D"/>
                </a:solidFill>
                <a:latin typeface="Consolas"/>
              </a:rPr>
              <a:t>devnet-adm@ubuntu-devnet</a:t>
            </a:r>
            <a:r>
              <a:rPr lang="en-US" sz="1050" dirty="0">
                <a:solidFill>
                  <a:srgbClr val="6D6D6D"/>
                </a:solidFill>
                <a:latin typeface="Consolas"/>
              </a:rPr>
              <a:t>:~</a:t>
            </a:r>
            <a:r>
              <a:rPr lang="en-US" sz="1050" dirty="0">
                <a:solidFill>
                  <a:srgbClr val="EEE8D5"/>
                </a:solidFill>
                <a:latin typeface="Consolas"/>
              </a:rPr>
              <a:t>$ </a:t>
            </a:r>
            <a:r>
              <a:rPr lang="en-US" sz="1050" dirty="0" err="1">
                <a:solidFill>
                  <a:srgbClr val="EEE8D5"/>
                </a:solidFill>
                <a:latin typeface="Consolas"/>
              </a:rPr>
              <a:t>sudo</a:t>
            </a:r>
            <a:r>
              <a:rPr lang="en-US" sz="1050" dirty="0">
                <a:solidFill>
                  <a:srgbClr val="EEE8D5"/>
                </a:solidFill>
                <a:latin typeface="Consolas"/>
              </a:rPr>
              <a:t> mount /dev/</a:t>
            </a:r>
            <a:r>
              <a:rPr lang="en-US" sz="1050" dirty="0" err="1">
                <a:solidFill>
                  <a:srgbClr val="EEE8D5"/>
                </a:solidFill>
                <a:latin typeface="Consolas"/>
              </a:rPr>
              <a:t>cdrom</a:t>
            </a:r>
            <a:r>
              <a:rPr lang="en-US" sz="1050" dirty="0">
                <a:solidFill>
                  <a:srgbClr val="EEE8D5"/>
                </a:solidFill>
                <a:latin typeface="Consolas"/>
              </a:rPr>
              <a:t> /</a:t>
            </a:r>
            <a:r>
              <a:rPr lang="en-US" sz="1050" dirty="0" err="1">
                <a:solidFill>
                  <a:srgbClr val="EEE8D5"/>
                </a:solidFill>
                <a:latin typeface="Consolas"/>
              </a:rPr>
              <a:t>mnt</a:t>
            </a:r>
            <a:r>
              <a:rPr lang="en-US" sz="1050" dirty="0">
                <a:solidFill>
                  <a:srgbClr val="EEE8D5"/>
                </a:solidFill>
                <a:latin typeface="Consolas"/>
              </a:rPr>
              <a:t>/</a:t>
            </a:r>
            <a:r>
              <a:rPr lang="en-US" sz="1050" dirty="0" err="1">
                <a:solidFill>
                  <a:srgbClr val="EEE8D5"/>
                </a:solidFill>
                <a:latin typeface="Consolas"/>
              </a:rPr>
              <a:t>cdrom</a:t>
            </a:r>
            <a:endParaRPr lang="en-US" sz="1050" dirty="0">
              <a:solidFill>
                <a:srgbClr val="EEE8D5"/>
              </a:solidFill>
              <a:latin typeface="Consolas"/>
            </a:endParaRPr>
          </a:p>
          <a:p>
            <a:r>
              <a:rPr lang="en-US" sz="1050" dirty="0">
                <a:solidFill>
                  <a:srgbClr val="EEE8D5"/>
                </a:solidFill>
                <a:latin typeface="Consolas" panose="020B0609020204030204" pitchFamily="49" charset="0"/>
              </a:rPr>
              <a:t>mount: /</a:t>
            </a:r>
            <a:r>
              <a:rPr lang="en-US" sz="1050" dirty="0" err="1">
                <a:solidFill>
                  <a:srgbClr val="EEE8D5"/>
                </a:solidFill>
                <a:latin typeface="Consolas" panose="020B0609020204030204" pitchFamily="49" charset="0"/>
              </a:rPr>
              <a:t>mnt</a:t>
            </a:r>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cdrom</a:t>
            </a:r>
            <a:r>
              <a:rPr lang="en-US" sz="1050" dirty="0">
                <a:solidFill>
                  <a:srgbClr val="EEE8D5"/>
                </a:solidFill>
                <a:latin typeface="Consolas" panose="020B0609020204030204" pitchFamily="49" charset="0"/>
              </a:rPr>
              <a:t>: WARNING: source write-protected, mounted read-only.</a:t>
            </a: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a:solidFill>
                  <a:srgbClr val="EEE8D5"/>
                </a:solidFill>
                <a:latin typeface="Consolas" panose="020B0609020204030204" pitchFamily="49" charset="0"/>
                <a:ea typeface="+mn-ea"/>
              </a:rPr>
              <a:t>cd /</a:t>
            </a:r>
            <a:r>
              <a:rPr lang="en-US" sz="1050" dirty="0" err="1">
                <a:solidFill>
                  <a:srgbClr val="EEE8D5"/>
                </a:solidFill>
                <a:latin typeface="Consolas" panose="020B0609020204030204" pitchFamily="49" charset="0"/>
                <a:ea typeface="+mn-ea"/>
              </a:rPr>
              <a:t>mnt</a:t>
            </a:r>
            <a:r>
              <a:rPr lang="en-US" sz="1050" dirty="0">
                <a:solidFill>
                  <a:srgbClr val="EEE8D5"/>
                </a:solidFill>
                <a:latin typeface="Consolas" panose="020B0609020204030204" pitchFamily="49" charset="0"/>
                <a:ea typeface="+mn-ea"/>
              </a:rPr>
              <a:t>/</a:t>
            </a:r>
            <a:r>
              <a:rPr lang="en-US" sz="1050" dirty="0" err="1">
                <a:solidFill>
                  <a:srgbClr val="EEE8D5"/>
                </a:solidFill>
                <a:latin typeface="Consolas" panose="020B0609020204030204" pitchFamily="49" charset="0"/>
                <a:ea typeface="+mn-ea"/>
              </a:rPr>
              <a:t>cdrom</a:t>
            </a:r>
            <a:endParaRPr lang="en-US" sz="1050" dirty="0">
              <a:solidFill>
                <a:srgbClr val="EEE8D5"/>
              </a:solidFill>
              <a:latin typeface="Consolas" panose="020B0609020204030204" pitchFamily="49" charset="0"/>
            </a:endParaRP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a:t>
            </a:r>
            <a:r>
              <a:rPr lang="en-US" sz="1050" dirty="0" err="1">
                <a:solidFill>
                  <a:srgbClr val="EEE8D5"/>
                </a:solidFill>
                <a:latin typeface="Consolas" panose="020B0609020204030204" pitchFamily="49" charset="0"/>
                <a:ea typeface="+mn-ea"/>
              </a:rPr>
              <a:t>VBoxLinuxAdditions.run</a:t>
            </a:r>
            <a:endParaRPr lang="en-US" sz="1050" dirty="0">
              <a:solidFill>
                <a:srgbClr val="EEE8D5"/>
              </a:solidFill>
              <a:latin typeface="Consolas" panose="020B0609020204030204" pitchFamily="49" charset="0"/>
            </a:endParaRP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reboot</a:t>
            </a:r>
            <a:endParaRPr lang="en-US" sz="1050" dirty="0">
              <a:solidFill>
                <a:srgbClr val="EEE8D5"/>
              </a:solidFill>
              <a:latin typeface="Consolas" panose="020B0609020204030204" pitchFamily="49" charset="0"/>
            </a:endParaRPr>
          </a:p>
        </p:txBody>
      </p:sp>
      <p:sp>
        <p:nvSpPr>
          <p:cNvPr id="8" name="The distance between the headline and the start of the body copy is always constant.…">
            <a:extLst>
              <a:ext uri="{FF2B5EF4-FFF2-40B4-BE49-F238E27FC236}">
                <a16:creationId xmlns:a16="http://schemas.microsoft.com/office/drawing/2014/main" id="{7C56618E-9C0A-6D42-FB8F-76763D0DA63A}"/>
              </a:ext>
            </a:extLst>
          </p:cNvPr>
          <p:cNvSpPr txBox="1">
            <a:spLocks noGrp="1"/>
          </p:cNvSpPr>
          <p:nvPr>
            <p:ph idx="1"/>
          </p:nvPr>
        </p:nvSpPr>
        <p:spPr>
          <a:xfrm>
            <a:off x="540000" y="1850758"/>
            <a:ext cx="6116448" cy="1048669"/>
          </a:xfrm>
        </p:spPr>
        <p:txBody>
          <a:bodyPr>
            <a:normAutofit/>
          </a:bodyPr>
          <a:lstStyle/>
          <a:p>
            <a:pPr>
              <a:lnSpc>
                <a:spcPct val="110000"/>
              </a:lnSpc>
            </a:pPr>
            <a:r>
              <a:rPr lang="nb-NO" sz="1600" dirty="0" err="1"/>
              <a:t>RightCtrl</a:t>
            </a:r>
            <a:r>
              <a:rPr lang="nb-NO" sz="1600" dirty="0"/>
              <a:t> + F </a:t>
            </a:r>
            <a:r>
              <a:rPr lang="nb-NO" sz="1600" dirty="0" err="1"/>
              <a:t>switches</a:t>
            </a:r>
            <a:r>
              <a:rPr lang="nb-NO" sz="1600" dirty="0"/>
              <a:t> </a:t>
            </a:r>
            <a:r>
              <a:rPr lang="nb-NO" sz="1600" dirty="0" err="1"/>
              <a:t>between</a:t>
            </a:r>
            <a:r>
              <a:rPr lang="nb-NO" sz="1600" dirty="0"/>
              <a:t> full-screen and </a:t>
            </a:r>
            <a:r>
              <a:rPr lang="nb-NO" sz="1600" dirty="0" err="1"/>
              <a:t>window</a:t>
            </a:r>
            <a:endParaRPr lang="nb-NO" sz="1600" dirty="0"/>
          </a:p>
          <a:p>
            <a:pPr>
              <a:lnSpc>
                <a:spcPct val="110000"/>
              </a:lnSpc>
            </a:pPr>
            <a:r>
              <a:rPr lang="nb-NO" sz="1600" dirty="0"/>
              <a:t>Tap </a:t>
            </a:r>
            <a:r>
              <a:rPr lang="nb-NO" sz="1600" dirty="0" err="1"/>
              <a:t>RightCtrl</a:t>
            </a:r>
            <a:r>
              <a:rPr lang="nb-NO" sz="1600" dirty="0"/>
              <a:t> to "</a:t>
            </a:r>
            <a:r>
              <a:rPr lang="nb-NO" sz="1600" dirty="0" err="1"/>
              <a:t>free</a:t>
            </a:r>
            <a:r>
              <a:rPr lang="nb-NO" sz="1600" dirty="0"/>
              <a:t>" input from </a:t>
            </a:r>
            <a:r>
              <a:rPr lang="nb-NO" sz="1600" dirty="0" err="1"/>
              <a:t>guest</a:t>
            </a:r>
            <a:endParaRPr lang="nb-NO" sz="1600" dirty="0"/>
          </a:p>
        </p:txBody>
      </p:sp>
    </p:spTree>
    <p:extLst>
      <p:ext uri="{BB962C8B-B14F-4D97-AF65-F5344CB8AC3E}">
        <p14:creationId xmlns:p14="http://schemas.microsoft.com/office/powerpoint/2010/main" val="131082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23</a:t>
            </a:fld>
            <a:endParaRPr lang="en-GB"/>
          </a:p>
        </p:txBody>
      </p:sp>
      <p:sp>
        <p:nvSpPr>
          <p:cNvPr id="2" name="Text+Image 50:50">
            <a:extLst>
              <a:ext uri="{FF2B5EF4-FFF2-40B4-BE49-F238E27FC236}">
                <a16:creationId xmlns:a16="http://schemas.microsoft.com/office/drawing/2014/main" id="{092F375E-88F1-2491-C4B4-4FFB2575B3FC}"/>
              </a:ext>
            </a:extLst>
          </p:cNvPr>
          <p:cNvSpPr txBox="1">
            <a:spLocks/>
          </p:cNvSpPr>
          <p:nvPr/>
        </p:nvSpPr>
        <p:spPr bwMode="gray">
          <a:xfrm>
            <a:off x="540000" y="479005"/>
            <a:ext cx="9837340" cy="540000"/>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800" b="0" i="0" u="none" kern="1200">
                <a:solidFill>
                  <a:schemeClr val="tx1"/>
                </a:solidFill>
                <a:latin typeface="Verdana" panose="020B0604030504040204" pitchFamily="34" charset="0"/>
                <a:ea typeface="Verdana" panose="020B0604030504040204" pitchFamily="34" charset="0"/>
                <a:cs typeface="+mj-cs"/>
                <a:sym typeface="Verdana" panose="020B0604030504040204" pitchFamily="34" charset="0"/>
              </a:defRPr>
            </a:lvl1pPr>
          </a:lstStyle>
          <a:p>
            <a:r>
              <a:rPr lang="en-GB" dirty="0"/>
              <a:t>Static IP vs DHCP</a:t>
            </a:r>
          </a:p>
        </p:txBody>
      </p:sp>
      <p:pic>
        <p:nvPicPr>
          <p:cNvPr id="34" name="Picture 33">
            <a:extLst>
              <a:ext uri="{FF2B5EF4-FFF2-40B4-BE49-F238E27FC236}">
                <a16:creationId xmlns:a16="http://schemas.microsoft.com/office/drawing/2014/main" id="{A2F951E7-CAE4-6880-14FD-E358DE19C974}"/>
              </a:ext>
            </a:extLst>
          </p:cNvPr>
          <p:cNvPicPr>
            <a:picLocks noChangeAspect="1"/>
          </p:cNvPicPr>
          <p:nvPr/>
        </p:nvPicPr>
        <p:blipFill>
          <a:blip r:embed="rId3"/>
          <a:stretch>
            <a:fillRect/>
          </a:stretch>
        </p:blipFill>
        <p:spPr>
          <a:xfrm>
            <a:off x="9261910" y="4066147"/>
            <a:ext cx="2772162" cy="2010056"/>
          </a:xfrm>
          <a:prstGeom prst="rect">
            <a:avLst/>
          </a:prstGeom>
        </p:spPr>
      </p:pic>
      <p:pic>
        <p:nvPicPr>
          <p:cNvPr id="36" name="Picture 35">
            <a:extLst>
              <a:ext uri="{FF2B5EF4-FFF2-40B4-BE49-F238E27FC236}">
                <a16:creationId xmlns:a16="http://schemas.microsoft.com/office/drawing/2014/main" id="{DEFE8EC0-B755-072C-D4C0-686A131808ED}"/>
              </a:ext>
            </a:extLst>
          </p:cNvPr>
          <p:cNvPicPr>
            <a:picLocks noChangeAspect="1"/>
          </p:cNvPicPr>
          <p:nvPr/>
        </p:nvPicPr>
        <p:blipFill>
          <a:blip r:embed="rId4"/>
          <a:stretch>
            <a:fillRect/>
          </a:stretch>
        </p:blipFill>
        <p:spPr>
          <a:xfrm>
            <a:off x="9261910" y="1743414"/>
            <a:ext cx="2829320" cy="2000529"/>
          </a:xfrm>
          <a:prstGeom prst="rect">
            <a:avLst/>
          </a:prstGeom>
        </p:spPr>
      </p:pic>
      <p:sp>
        <p:nvSpPr>
          <p:cNvPr id="37" name="TextBox 36">
            <a:extLst>
              <a:ext uri="{FF2B5EF4-FFF2-40B4-BE49-F238E27FC236}">
                <a16:creationId xmlns:a16="http://schemas.microsoft.com/office/drawing/2014/main" id="{95B27A29-FE90-9A04-68D9-F0B8445DA3A2}"/>
              </a:ext>
            </a:extLst>
          </p:cNvPr>
          <p:cNvSpPr txBox="1"/>
          <p:nvPr/>
        </p:nvSpPr>
        <p:spPr>
          <a:xfrm>
            <a:off x="9856718" y="296996"/>
            <a:ext cx="2234512" cy="1092607"/>
          </a:xfrm>
          <a:prstGeom prst="rect">
            <a:avLst/>
          </a:prstGeom>
          <a:noFill/>
        </p:spPr>
        <p:txBody>
          <a:bodyPr wrap="square">
            <a:spAutoFit/>
          </a:bodyPr>
          <a:lstStyle/>
          <a:p>
            <a:r>
              <a:rPr lang="nb-NO" sz="500" err="1">
                <a:latin typeface="Consolas" panose="020B0609020204030204" pitchFamily="49" charset="0"/>
              </a:rPr>
              <a:t>network</a:t>
            </a:r>
            <a:r>
              <a:rPr lang="nb-NO" sz="500">
                <a:latin typeface="Consolas" panose="020B0609020204030204" pitchFamily="49" charset="0"/>
              </a:rPr>
              <a:t>:</a:t>
            </a:r>
          </a:p>
          <a:p>
            <a:r>
              <a:rPr lang="nb-NO" sz="500">
                <a:latin typeface="Consolas" panose="020B0609020204030204" pitchFamily="49" charset="0"/>
              </a:rPr>
              <a:t>  </a:t>
            </a:r>
            <a:r>
              <a:rPr lang="nb-NO" sz="500" err="1">
                <a:latin typeface="Consolas" panose="020B0609020204030204" pitchFamily="49" charset="0"/>
              </a:rPr>
              <a:t>version</a:t>
            </a:r>
            <a:r>
              <a:rPr lang="nb-NO" sz="500">
                <a:latin typeface="Consolas" panose="020B0609020204030204" pitchFamily="49" charset="0"/>
              </a:rPr>
              <a:t>: 2</a:t>
            </a:r>
          </a:p>
          <a:p>
            <a:r>
              <a:rPr lang="nb-NO" sz="500">
                <a:latin typeface="Consolas" panose="020B0609020204030204" pitchFamily="49" charset="0"/>
              </a:rPr>
              <a:t>  </a:t>
            </a:r>
            <a:r>
              <a:rPr lang="nb-NO" sz="500" err="1">
                <a:latin typeface="Consolas" panose="020B0609020204030204" pitchFamily="49" charset="0"/>
              </a:rPr>
              <a:t>ethernets</a:t>
            </a:r>
            <a:r>
              <a:rPr lang="nb-NO" sz="500">
                <a:latin typeface="Consolas" panose="020B0609020204030204" pitchFamily="49" charset="0"/>
              </a:rPr>
              <a:t>:</a:t>
            </a:r>
          </a:p>
          <a:p>
            <a:r>
              <a:rPr lang="nb-NO" sz="500">
                <a:latin typeface="Consolas" panose="020B0609020204030204" pitchFamily="49" charset="0"/>
              </a:rPr>
              <a:t>    </a:t>
            </a:r>
            <a:r>
              <a:rPr lang="nb-NO" sz="500" err="1">
                <a:latin typeface="Consolas" panose="020B0609020204030204" pitchFamily="49" charset="0"/>
              </a:rPr>
              <a:t>enp0s3</a:t>
            </a:r>
            <a:r>
              <a:rPr lang="nb-NO" sz="500">
                <a:latin typeface="Consolas" panose="020B0609020204030204" pitchFamily="49" charset="0"/>
              </a:rPr>
              <a:t>:</a:t>
            </a:r>
          </a:p>
          <a:p>
            <a:r>
              <a:rPr lang="nb-NO" sz="500">
                <a:latin typeface="Consolas" panose="020B0609020204030204" pitchFamily="49" charset="0"/>
              </a:rPr>
              <a:t>      </a:t>
            </a:r>
            <a:r>
              <a:rPr lang="nb-NO" sz="500" err="1">
                <a:latin typeface="Consolas" panose="020B0609020204030204" pitchFamily="49" charset="0"/>
              </a:rPr>
              <a:t>dhcp4</a:t>
            </a:r>
            <a:r>
              <a:rPr lang="nb-NO" sz="500">
                <a:latin typeface="Consolas" panose="020B0609020204030204" pitchFamily="49" charset="0"/>
              </a:rPr>
              <a:t>: true</a:t>
            </a:r>
          </a:p>
          <a:p>
            <a:r>
              <a:rPr lang="nb-NO" sz="500">
                <a:latin typeface="Consolas" panose="020B0609020204030204" pitchFamily="49" charset="0"/>
              </a:rPr>
              <a:t>#      </a:t>
            </a:r>
            <a:r>
              <a:rPr lang="nb-NO" sz="500" err="1">
                <a:latin typeface="Consolas" panose="020B0609020204030204" pitchFamily="49" charset="0"/>
              </a:rPr>
              <a:t>dhcp4</a:t>
            </a:r>
            <a:r>
              <a:rPr lang="nb-NO" sz="500">
                <a:latin typeface="Consolas" panose="020B0609020204030204" pitchFamily="49" charset="0"/>
              </a:rPr>
              <a:t>: false</a:t>
            </a:r>
          </a:p>
          <a:p>
            <a:r>
              <a:rPr lang="nb-NO" sz="500">
                <a:latin typeface="Consolas" panose="020B0609020204030204" pitchFamily="49" charset="0"/>
              </a:rPr>
              <a:t>#      </a:t>
            </a:r>
            <a:r>
              <a:rPr lang="nb-NO" sz="500" err="1">
                <a:latin typeface="Consolas" panose="020B0609020204030204" pitchFamily="49" charset="0"/>
              </a:rPr>
              <a:t>addresses</a:t>
            </a:r>
            <a:r>
              <a:rPr lang="nb-NO" sz="500">
                <a:latin typeface="Consolas" panose="020B0609020204030204" pitchFamily="49" charset="0"/>
              </a:rPr>
              <a:t>:</a:t>
            </a:r>
          </a:p>
          <a:p>
            <a:r>
              <a:rPr lang="nb-NO" sz="500">
                <a:latin typeface="Consolas" panose="020B0609020204030204" pitchFamily="49" charset="0"/>
              </a:rPr>
              <a:t>#      - 192.168.10.7/24</a:t>
            </a:r>
          </a:p>
          <a:p>
            <a:r>
              <a:rPr lang="nb-NO" sz="500">
                <a:latin typeface="Consolas" panose="020B0609020204030204" pitchFamily="49" charset="0"/>
              </a:rPr>
              <a:t>#      </a:t>
            </a:r>
            <a:r>
              <a:rPr lang="nb-NO" sz="500" err="1">
                <a:latin typeface="Consolas" panose="020B0609020204030204" pitchFamily="49" charset="0"/>
              </a:rPr>
              <a:t>routes</a:t>
            </a:r>
            <a:r>
              <a:rPr lang="nb-NO" sz="500">
                <a:latin typeface="Consolas" panose="020B0609020204030204" pitchFamily="49" charset="0"/>
              </a:rPr>
              <a:t>:</a:t>
            </a:r>
          </a:p>
          <a:p>
            <a:r>
              <a:rPr lang="nb-NO" sz="500">
                <a:latin typeface="Consolas" panose="020B0609020204030204" pitchFamily="49" charset="0"/>
              </a:rPr>
              <a:t>#      - to: </a:t>
            </a:r>
            <a:r>
              <a:rPr lang="nb-NO" sz="500" err="1">
                <a:latin typeface="Consolas" panose="020B0609020204030204" pitchFamily="49" charset="0"/>
              </a:rPr>
              <a:t>default</a:t>
            </a:r>
            <a:endParaRPr lang="nb-NO" sz="500">
              <a:latin typeface="Consolas" panose="020B0609020204030204" pitchFamily="49" charset="0"/>
            </a:endParaRPr>
          </a:p>
          <a:p>
            <a:r>
              <a:rPr lang="nb-NO" sz="500">
                <a:latin typeface="Consolas" panose="020B0609020204030204" pitchFamily="49" charset="0"/>
              </a:rPr>
              <a:t>#        via: 192.168.10.1</a:t>
            </a:r>
          </a:p>
          <a:p>
            <a:r>
              <a:rPr lang="nb-NO" sz="500">
                <a:latin typeface="Consolas" panose="020B0609020204030204" pitchFamily="49" charset="0"/>
              </a:rPr>
              <a:t>#      </a:t>
            </a:r>
            <a:r>
              <a:rPr lang="nb-NO" sz="500" err="1">
                <a:latin typeface="Consolas" panose="020B0609020204030204" pitchFamily="49" charset="0"/>
              </a:rPr>
              <a:t>nameservers</a:t>
            </a:r>
            <a:r>
              <a:rPr lang="nb-NO" sz="500">
                <a:latin typeface="Consolas" panose="020B0609020204030204" pitchFamily="49" charset="0"/>
              </a:rPr>
              <a:t>:</a:t>
            </a:r>
          </a:p>
          <a:p>
            <a:r>
              <a:rPr lang="nb-NO" sz="500">
                <a:latin typeface="Consolas" panose="020B0609020204030204" pitchFamily="49" charset="0"/>
              </a:rPr>
              <a:t>#        </a:t>
            </a:r>
            <a:r>
              <a:rPr lang="nb-NO" sz="500" err="1">
                <a:latin typeface="Consolas" panose="020B0609020204030204" pitchFamily="49" charset="0"/>
              </a:rPr>
              <a:t>addresses</a:t>
            </a:r>
            <a:r>
              <a:rPr lang="nb-NO" sz="500">
                <a:latin typeface="Consolas" panose="020B0609020204030204" pitchFamily="49" charset="0"/>
              </a:rPr>
              <a:t>: [1.1.1.1,8.8.8.8]</a:t>
            </a:r>
          </a:p>
        </p:txBody>
      </p:sp>
      <p:sp>
        <p:nvSpPr>
          <p:cNvPr id="38" name="TextBox 37">
            <a:extLst>
              <a:ext uri="{FF2B5EF4-FFF2-40B4-BE49-F238E27FC236}">
                <a16:creationId xmlns:a16="http://schemas.microsoft.com/office/drawing/2014/main" id="{441691CC-9FA7-3018-1713-2E8E242F570C}"/>
              </a:ext>
            </a:extLst>
          </p:cNvPr>
          <p:cNvSpPr txBox="1"/>
          <p:nvPr/>
        </p:nvSpPr>
        <p:spPr>
          <a:xfrm>
            <a:off x="9822211" y="91472"/>
            <a:ext cx="2289221" cy="246221"/>
          </a:xfrm>
          <a:prstGeom prst="rect">
            <a:avLst/>
          </a:prstGeom>
          <a:noFill/>
        </p:spPr>
        <p:txBody>
          <a:bodyPr wrap="square">
            <a:spAutoFit/>
          </a:bodyPr>
          <a:lstStyle/>
          <a:p>
            <a:r>
              <a:rPr lang="nb-NO" sz="1000" u="sng" err="1">
                <a:latin typeface="Consolas" panose="020B0609020204030204" pitchFamily="49" charset="0"/>
              </a:rPr>
              <a:t>99_config.yaml</a:t>
            </a:r>
            <a:endParaRPr lang="nb-NO" sz="1000" u="sng">
              <a:latin typeface="Consolas" panose="020B0609020204030204" pitchFamily="49" charset="0"/>
            </a:endParaRPr>
          </a:p>
        </p:txBody>
      </p:sp>
      <p:pic>
        <p:nvPicPr>
          <p:cNvPr id="41" name="Picture 40">
            <a:extLst>
              <a:ext uri="{FF2B5EF4-FFF2-40B4-BE49-F238E27FC236}">
                <a16:creationId xmlns:a16="http://schemas.microsoft.com/office/drawing/2014/main" id="{997F2965-D0D8-838D-B577-BC557588CDB0}"/>
              </a:ext>
            </a:extLst>
          </p:cNvPr>
          <p:cNvPicPr>
            <a:picLocks noChangeAspect="1"/>
          </p:cNvPicPr>
          <p:nvPr/>
        </p:nvPicPr>
        <p:blipFill rotWithShape="1">
          <a:blip r:embed="rId5"/>
          <a:srcRect l="1017" r="513"/>
          <a:stretch/>
        </p:blipFill>
        <p:spPr>
          <a:xfrm>
            <a:off x="457201" y="1827897"/>
            <a:ext cx="4652764" cy="2229161"/>
          </a:xfrm>
          <a:prstGeom prst="rect">
            <a:avLst/>
          </a:prstGeom>
        </p:spPr>
      </p:pic>
      <p:cxnSp>
        <p:nvCxnSpPr>
          <p:cNvPr id="39" name="Straight Arrow Connector 38">
            <a:extLst>
              <a:ext uri="{FF2B5EF4-FFF2-40B4-BE49-F238E27FC236}">
                <a16:creationId xmlns:a16="http://schemas.microsoft.com/office/drawing/2014/main" id="{6815ECF9-4EC7-69AF-79A8-251036CC0710}"/>
              </a:ext>
            </a:extLst>
          </p:cNvPr>
          <p:cNvCxnSpPr>
            <a:cxnSpLocks/>
            <a:endCxn id="24" idx="3"/>
          </p:cNvCxnSpPr>
          <p:nvPr/>
        </p:nvCxnSpPr>
        <p:spPr>
          <a:xfrm flipH="1">
            <a:off x="7623856" y="2292178"/>
            <a:ext cx="1897025" cy="161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Footer Placeholder 6">
            <a:extLst>
              <a:ext uri="{FF2B5EF4-FFF2-40B4-BE49-F238E27FC236}">
                <a16:creationId xmlns:a16="http://schemas.microsoft.com/office/drawing/2014/main" id="{4E062DF5-099B-D535-7830-ECF433AE23F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7" name="Footer Placeholder 6">
            <a:extLst>
              <a:ext uri="{FF2B5EF4-FFF2-40B4-BE49-F238E27FC236}">
                <a16:creationId xmlns:a16="http://schemas.microsoft.com/office/drawing/2014/main" id="{713F7C4B-5CF6-CD54-CC64-EEF0747F9838}"/>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4" name="TextBox 3">
            <a:extLst>
              <a:ext uri="{FF2B5EF4-FFF2-40B4-BE49-F238E27FC236}">
                <a16:creationId xmlns:a16="http://schemas.microsoft.com/office/drawing/2014/main" id="{8404ECDC-CA8F-CF03-541A-F191CC9A3ABD}"/>
              </a:ext>
            </a:extLst>
          </p:cNvPr>
          <p:cNvSpPr txBox="1"/>
          <p:nvPr/>
        </p:nvSpPr>
        <p:spPr>
          <a:xfrm>
            <a:off x="9167319" y="1538170"/>
            <a:ext cx="2057399" cy="261610"/>
          </a:xfrm>
          <a:prstGeom prst="rect">
            <a:avLst/>
          </a:prstGeom>
          <a:noFill/>
        </p:spPr>
        <p:txBody>
          <a:bodyPr wrap="square">
            <a:spAutoFit/>
          </a:bodyPr>
          <a:lstStyle/>
          <a:p>
            <a:r>
              <a:rPr lang="nb-NO" sz="1050"/>
              <a:t>(</a:t>
            </a:r>
            <a:r>
              <a:rPr lang="nb-NO" sz="1050" err="1"/>
              <a:t>example</a:t>
            </a:r>
            <a:r>
              <a:rPr lang="nb-NO" sz="1050"/>
              <a:t> </a:t>
            </a:r>
            <a:r>
              <a:rPr lang="nb-NO" sz="1050" err="1"/>
              <a:t>with</a:t>
            </a:r>
            <a:r>
              <a:rPr lang="nb-NO" sz="1050"/>
              <a:t> </a:t>
            </a:r>
            <a:r>
              <a:rPr lang="nb-NO" sz="1050" err="1"/>
              <a:t>DHCP</a:t>
            </a:r>
            <a:r>
              <a:rPr lang="nb-NO" sz="1050"/>
              <a:t>)</a:t>
            </a:r>
          </a:p>
        </p:txBody>
      </p:sp>
      <p:sp>
        <p:nvSpPr>
          <p:cNvPr id="5" name="TextBox 4">
            <a:extLst>
              <a:ext uri="{FF2B5EF4-FFF2-40B4-BE49-F238E27FC236}">
                <a16:creationId xmlns:a16="http://schemas.microsoft.com/office/drawing/2014/main" id="{A9096DD0-6AF2-620C-D74F-665FE2D6FDA2}"/>
              </a:ext>
            </a:extLst>
          </p:cNvPr>
          <p:cNvSpPr txBox="1"/>
          <p:nvPr/>
        </p:nvSpPr>
        <p:spPr>
          <a:xfrm>
            <a:off x="9167319" y="3835969"/>
            <a:ext cx="2057399" cy="261610"/>
          </a:xfrm>
          <a:prstGeom prst="rect">
            <a:avLst/>
          </a:prstGeom>
          <a:noFill/>
        </p:spPr>
        <p:txBody>
          <a:bodyPr wrap="square">
            <a:spAutoFit/>
          </a:bodyPr>
          <a:lstStyle/>
          <a:p>
            <a:r>
              <a:rPr lang="nb-NO" sz="1050"/>
              <a:t>(</a:t>
            </a:r>
            <a:r>
              <a:rPr lang="nb-NO" sz="1050" err="1"/>
              <a:t>example</a:t>
            </a:r>
            <a:r>
              <a:rPr lang="nb-NO" sz="1050"/>
              <a:t> </a:t>
            </a:r>
            <a:r>
              <a:rPr lang="nb-NO" sz="1050" err="1"/>
              <a:t>with</a:t>
            </a:r>
            <a:r>
              <a:rPr lang="nb-NO" sz="1050"/>
              <a:t> </a:t>
            </a:r>
            <a:r>
              <a:rPr lang="nb-NO" sz="1050" err="1"/>
              <a:t>static</a:t>
            </a:r>
            <a:r>
              <a:rPr lang="nb-NO" sz="1050"/>
              <a:t> IP)</a:t>
            </a:r>
          </a:p>
        </p:txBody>
      </p:sp>
      <p:sp>
        <p:nvSpPr>
          <p:cNvPr id="7" name="TextBox 6">
            <a:extLst>
              <a:ext uri="{FF2B5EF4-FFF2-40B4-BE49-F238E27FC236}">
                <a16:creationId xmlns:a16="http://schemas.microsoft.com/office/drawing/2014/main" id="{984B71DD-DAC2-9079-2ED2-D4F963DB3342}"/>
              </a:ext>
            </a:extLst>
          </p:cNvPr>
          <p:cNvSpPr txBox="1"/>
          <p:nvPr/>
        </p:nvSpPr>
        <p:spPr>
          <a:xfrm>
            <a:off x="390564" y="985449"/>
            <a:ext cx="6757820" cy="830997"/>
          </a:xfrm>
          <a:prstGeom prst="rect">
            <a:avLst/>
          </a:prstGeom>
          <a:noFill/>
        </p:spPr>
        <p:txBody>
          <a:bodyPr wrap="square">
            <a:spAutoFit/>
          </a:bodyPr>
          <a:lstStyle/>
          <a:p>
            <a:pPr marL="171450" indent="-171450">
              <a:buFont typeface="Arial" panose="020B0604020202020204" pitchFamily="34" charset="0"/>
              <a:buChar char="•"/>
            </a:pPr>
            <a:r>
              <a:rPr lang="nb-NO" sz="1200" noProof="1"/>
              <a:t>One method to change between DHCP and static IP, is to edit the YAML files in /etc/netplan/</a:t>
            </a:r>
          </a:p>
          <a:p>
            <a:pPr marL="171450" indent="-171450">
              <a:buFont typeface="Arial" panose="020B0604020202020204" pitchFamily="34" charset="0"/>
              <a:buChar char="•"/>
            </a:pPr>
            <a:r>
              <a:rPr lang="nb-NO" sz="1200" noProof="1"/>
              <a:t>We just create a new file called 99_config.yaml, and when we run "netplan apply" it will use that file for config. We delete the auto-created "50-cloud-init.yaml"</a:t>
            </a:r>
          </a:p>
        </p:txBody>
      </p:sp>
      <p:sp>
        <p:nvSpPr>
          <p:cNvPr id="8" name="TextBox 7">
            <a:extLst>
              <a:ext uri="{FF2B5EF4-FFF2-40B4-BE49-F238E27FC236}">
                <a16:creationId xmlns:a16="http://schemas.microsoft.com/office/drawing/2014/main" id="{224B5BE0-C81F-3F7C-FE56-835028BB97D7}"/>
              </a:ext>
            </a:extLst>
          </p:cNvPr>
          <p:cNvSpPr txBox="1"/>
          <p:nvPr/>
        </p:nvSpPr>
        <p:spPr>
          <a:xfrm>
            <a:off x="6480596" y="3517340"/>
            <a:ext cx="2397734" cy="1384995"/>
          </a:xfrm>
          <a:prstGeom prst="rect">
            <a:avLst/>
          </a:prstGeom>
          <a:noFill/>
        </p:spPr>
        <p:txBody>
          <a:bodyPr wrap="square">
            <a:spAutoFit/>
          </a:bodyPr>
          <a:lstStyle/>
          <a:p>
            <a:r>
              <a:rPr lang="nb-NO" sz="1050" noProof="1"/>
              <a:t>For simplicity, I usually just comment out the parts that I don't use. </a:t>
            </a:r>
          </a:p>
          <a:p>
            <a:pPr marL="171450" indent="-171450">
              <a:buFontTx/>
              <a:buChar char="-"/>
            </a:pPr>
            <a:r>
              <a:rPr lang="nb-NO" sz="1050" noProof="1"/>
              <a:t>For DHCP I comment out the lines related to static </a:t>
            </a:r>
          </a:p>
          <a:p>
            <a:pPr marL="171450" indent="-171450">
              <a:buFontTx/>
              <a:buChar char="-"/>
            </a:pPr>
            <a:r>
              <a:rPr lang="nb-NO" sz="1050" noProof="1"/>
              <a:t>For static config I comment the line "dhcp4: true" and uncomment the rest</a:t>
            </a:r>
          </a:p>
        </p:txBody>
      </p:sp>
      <p:cxnSp>
        <p:nvCxnSpPr>
          <p:cNvPr id="9" name="Straight Arrow Connector 8">
            <a:extLst>
              <a:ext uri="{FF2B5EF4-FFF2-40B4-BE49-F238E27FC236}">
                <a16:creationId xmlns:a16="http://schemas.microsoft.com/office/drawing/2014/main" id="{B923A6A0-2BA8-491A-4B0B-1AC1DBEA62DB}"/>
              </a:ext>
            </a:extLst>
          </p:cNvPr>
          <p:cNvCxnSpPr>
            <a:cxnSpLocks/>
          </p:cNvCxnSpPr>
          <p:nvPr/>
        </p:nvCxnSpPr>
        <p:spPr>
          <a:xfrm flipV="1">
            <a:off x="8563232" y="3278525"/>
            <a:ext cx="604087" cy="764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9ACFC8E-616F-4AAF-D59E-1334ED49F776}"/>
              </a:ext>
            </a:extLst>
          </p:cNvPr>
          <p:cNvCxnSpPr>
            <a:cxnSpLocks/>
          </p:cNvCxnSpPr>
          <p:nvPr/>
        </p:nvCxnSpPr>
        <p:spPr>
          <a:xfrm>
            <a:off x="8563232" y="4595644"/>
            <a:ext cx="604087" cy="973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E9584691-637F-18D6-F28F-E88887FA02E2}"/>
              </a:ext>
            </a:extLst>
          </p:cNvPr>
          <p:cNvSpPr txBox="1"/>
          <p:nvPr/>
        </p:nvSpPr>
        <p:spPr>
          <a:xfrm>
            <a:off x="6363467" y="2165080"/>
            <a:ext cx="1260389" cy="577081"/>
          </a:xfrm>
          <a:prstGeom prst="rect">
            <a:avLst/>
          </a:prstGeom>
          <a:noFill/>
          <a:ln>
            <a:solidFill>
              <a:schemeClr val="tx1"/>
            </a:solidFill>
          </a:ln>
        </p:spPr>
        <p:txBody>
          <a:bodyPr wrap="square">
            <a:spAutoFit/>
          </a:bodyPr>
          <a:lstStyle/>
          <a:p>
            <a:r>
              <a:rPr lang="nb-NO" sz="1050" noProof="1"/>
              <a:t>Change this to whatever name you have here</a:t>
            </a:r>
          </a:p>
        </p:txBody>
      </p:sp>
      <p:cxnSp>
        <p:nvCxnSpPr>
          <p:cNvPr id="26" name="Straight Arrow Connector 25">
            <a:extLst>
              <a:ext uri="{FF2B5EF4-FFF2-40B4-BE49-F238E27FC236}">
                <a16:creationId xmlns:a16="http://schemas.microsoft.com/office/drawing/2014/main" id="{685759E2-B5AD-DC06-9DCF-977A1A0DCAAA}"/>
              </a:ext>
            </a:extLst>
          </p:cNvPr>
          <p:cNvCxnSpPr>
            <a:cxnSpLocks/>
            <a:stCxn id="24" idx="1"/>
          </p:cNvCxnSpPr>
          <p:nvPr/>
        </p:nvCxnSpPr>
        <p:spPr>
          <a:xfrm flipH="1">
            <a:off x="3769474" y="2453621"/>
            <a:ext cx="2593993" cy="9850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87027E3-E3EF-46DC-0535-2E55652981AF}"/>
              </a:ext>
            </a:extLst>
          </p:cNvPr>
          <p:cNvSpPr txBox="1"/>
          <p:nvPr/>
        </p:nvSpPr>
        <p:spPr>
          <a:xfrm>
            <a:off x="457201" y="4200937"/>
            <a:ext cx="5579075" cy="1740476"/>
          </a:xfrm>
          <a:prstGeom prst="rect">
            <a:avLst/>
          </a:prstGeom>
          <a:solidFill>
            <a:srgbClr val="002B36"/>
          </a:solidFill>
        </p:spPr>
        <p:txBody>
          <a:bodyPr wrap="square" lIns="91440" tIns="45720" rIns="91440" bIns="45720" anchor="t">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marL="0" lvl="1" indent="-97200">
              <a:lnSpc>
                <a:spcPct val="110000"/>
              </a:lnSpc>
            </a:pPr>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nano /</a:t>
            </a:r>
            <a:r>
              <a:rPr lang="en-US" sz="1050" dirty="0" err="1">
                <a:solidFill>
                  <a:srgbClr val="EEE8D5"/>
                </a:solidFill>
                <a:latin typeface="Consolas" panose="020B0609020204030204" pitchFamily="49" charset="0"/>
                <a:ea typeface="+mn-ea"/>
              </a:rPr>
              <a:t>etc</a:t>
            </a:r>
            <a:r>
              <a:rPr lang="en-US" sz="1050" dirty="0">
                <a:solidFill>
                  <a:srgbClr val="EEE8D5"/>
                </a:solidFill>
                <a:latin typeface="Consolas" panose="020B0609020204030204" pitchFamily="49" charset="0"/>
                <a:ea typeface="+mn-ea"/>
              </a:rPr>
              <a:t>/</a:t>
            </a:r>
            <a:r>
              <a:rPr lang="en-US" sz="1050" dirty="0" err="1">
                <a:solidFill>
                  <a:srgbClr val="EEE8D5"/>
                </a:solidFill>
                <a:latin typeface="Consolas" panose="020B0609020204030204" pitchFamily="49" charset="0"/>
                <a:ea typeface="+mn-ea"/>
              </a:rPr>
              <a:t>netplan</a:t>
            </a:r>
            <a:r>
              <a:rPr lang="en-US" sz="1050" dirty="0">
                <a:solidFill>
                  <a:srgbClr val="EEE8D5"/>
                </a:solidFill>
                <a:latin typeface="Consolas" panose="020B0609020204030204" pitchFamily="49" charset="0"/>
                <a:ea typeface="+mn-ea"/>
              </a:rPr>
              <a:t>/</a:t>
            </a:r>
            <a:r>
              <a:rPr lang="en-US" sz="1050" dirty="0" err="1">
                <a:solidFill>
                  <a:srgbClr val="EEE8D5"/>
                </a:solidFill>
                <a:latin typeface="Consolas" panose="020B0609020204030204" pitchFamily="49" charset="0"/>
                <a:ea typeface="+mn-ea"/>
              </a:rPr>
              <a:t>99_config.yaml</a:t>
            </a:r>
            <a:endParaRPr lang="en-US" sz="1050" dirty="0">
              <a:solidFill>
                <a:srgbClr val="EEE8D5"/>
              </a:solidFill>
              <a:latin typeface="Consolas" panose="020B0609020204030204" pitchFamily="49" charset="0"/>
              <a:ea typeface="+mn-ea"/>
            </a:endParaRPr>
          </a:p>
          <a:p>
            <a:pPr marL="0" lvl="1" indent="-97200">
              <a:lnSpc>
                <a:spcPct val="110000"/>
              </a:lnSpc>
            </a:pPr>
            <a:r>
              <a:rPr lang="en-US" sz="1050" dirty="0"/>
              <a:t>(copy-paste from the example in the top right corner, then save and quit)</a:t>
            </a:r>
            <a:endParaRPr lang="en-US" sz="1050" dirty="0">
              <a:solidFill>
                <a:srgbClr val="EEE8D5"/>
              </a:solidFill>
              <a:latin typeface="Consolas" panose="020B0609020204030204" pitchFamily="49" charset="0"/>
              <a:ea typeface="+mn-ea"/>
            </a:endParaRP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a:t>
            </a:r>
            <a:r>
              <a:rPr lang="en-US" sz="1050" dirty="0" err="1">
                <a:solidFill>
                  <a:srgbClr val="EEE8D5"/>
                </a:solidFill>
                <a:latin typeface="Consolas" panose="020B0609020204030204" pitchFamily="49" charset="0"/>
              </a:rPr>
              <a:t>chmod</a:t>
            </a:r>
            <a:r>
              <a:rPr lang="en-US" sz="1050" dirty="0">
                <a:solidFill>
                  <a:srgbClr val="EEE8D5"/>
                </a:solidFill>
                <a:latin typeface="Consolas" panose="020B0609020204030204" pitchFamily="49" charset="0"/>
              </a:rPr>
              <a:t> 600 /</a:t>
            </a:r>
            <a:r>
              <a:rPr lang="en-US" sz="1050" dirty="0" err="1">
                <a:solidFill>
                  <a:srgbClr val="EEE8D5"/>
                </a:solidFill>
                <a:latin typeface="Consolas" panose="020B0609020204030204" pitchFamily="49" charset="0"/>
              </a:rPr>
              <a:t>etc</a:t>
            </a:r>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netplan</a:t>
            </a:r>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99_config.yaml</a:t>
            </a:r>
            <a:endParaRPr lang="en-US" sz="1050" dirty="0">
              <a:solidFill>
                <a:srgbClr val="EEE8D5"/>
              </a:solidFill>
              <a:latin typeface="Consolas" panose="020B0609020204030204" pitchFamily="49" charset="0"/>
              <a:ea typeface="+mn-ea"/>
            </a:endParaRPr>
          </a:p>
          <a:p>
            <a:r>
              <a:rPr lang="en-US" sz="1050" dirty="0" err="1">
                <a:solidFill>
                  <a:srgbClr val="6D6D6D"/>
                </a:solidFill>
                <a:latin typeface="Consolas"/>
              </a:rPr>
              <a:t>devnet-adm@ubuntu-devnet</a:t>
            </a:r>
            <a:r>
              <a:rPr lang="en-US" sz="1050" dirty="0">
                <a:solidFill>
                  <a:srgbClr val="6D6D6D"/>
                </a:solidFill>
                <a:latin typeface="Consolas"/>
              </a:rPr>
              <a:t>:~</a:t>
            </a:r>
            <a:r>
              <a:rPr lang="en-US" sz="1050" dirty="0">
                <a:solidFill>
                  <a:srgbClr val="EEE8D5"/>
                </a:solidFill>
                <a:latin typeface="Consolas"/>
              </a:rPr>
              <a:t>$ ls -l /</a:t>
            </a:r>
            <a:r>
              <a:rPr lang="en-US" sz="1050" dirty="0" err="1">
                <a:solidFill>
                  <a:srgbClr val="EEE8D5"/>
                </a:solidFill>
                <a:latin typeface="Consolas"/>
              </a:rPr>
              <a:t>etc</a:t>
            </a:r>
            <a:r>
              <a:rPr lang="en-US" sz="1050" dirty="0">
                <a:solidFill>
                  <a:srgbClr val="EEE8D5"/>
                </a:solidFill>
                <a:latin typeface="Consolas"/>
              </a:rPr>
              <a:t>/</a:t>
            </a:r>
            <a:r>
              <a:rPr lang="en-US" sz="1050" dirty="0" err="1">
                <a:solidFill>
                  <a:srgbClr val="EEE8D5"/>
                </a:solidFill>
                <a:latin typeface="Consolas"/>
              </a:rPr>
              <a:t>netplan</a:t>
            </a:r>
            <a:r>
              <a:rPr lang="en-US" sz="1050" dirty="0">
                <a:solidFill>
                  <a:srgbClr val="EEE8D5"/>
                </a:solidFill>
                <a:latin typeface="Consolas"/>
              </a:rPr>
              <a:t>/</a:t>
            </a:r>
          </a:p>
          <a:p>
            <a:r>
              <a:rPr lang="en-US" sz="1050" dirty="0">
                <a:solidFill>
                  <a:srgbClr val="EEE8D5"/>
                </a:solidFill>
                <a:latin typeface="Consolas" panose="020B0609020204030204" pitchFamily="49" charset="0"/>
              </a:rPr>
              <a:t>total 8</a:t>
            </a:r>
          </a:p>
          <a:p>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rw</a:t>
            </a:r>
            <a:r>
              <a:rPr lang="en-US" sz="1050" dirty="0">
                <a:solidFill>
                  <a:srgbClr val="EEE8D5"/>
                </a:solidFill>
                <a:latin typeface="Consolas" panose="020B0609020204030204" pitchFamily="49" charset="0"/>
              </a:rPr>
              <a:t>------ 1 root </a:t>
            </a:r>
            <a:r>
              <a:rPr lang="en-US" sz="1050" dirty="0" err="1">
                <a:solidFill>
                  <a:srgbClr val="EEE8D5"/>
                </a:solidFill>
                <a:latin typeface="Consolas" panose="020B0609020204030204" pitchFamily="49" charset="0"/>
              </a:rPr>
              <a:t>root</a:t>
            </a:r>
            <a:r>
              <a:rPr lang="en-US" sz="1050" dirty="0">
                <a:solidFill>
                  <a:srgbClr val="EEE8D5"/>
                </a:solidFill>
                <a:latin typeface="Consolas" panose="020B0609020204030204" pitchFamily="49" charset="0"/>
              </a:rPr>
              <a:t> 593 Sep 04 13:35 50-cloud-</a:t>
            </a:r>
            <a:r>
              <a:rPr lang="en-US" sz="1050" dirty="0" err="1">
                <a:solidFill>
                  <a:srgbClr val="EEE8D5"/>
                </a:solidFill>
                <a:latin typeface="Consolas" panose="020B0609020204030204" pitchFamily="49" charset="0"/>
              </a:rPr>
              <a:t>init</a:t>
            </a:r>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yaml</a:t>
            </a:r>
            <a:endParaRPr lang="en-US" sz="1050" dirty="0">
              <a:solidFill>
                <a:srgbClr val="EEE8D5"/>
              </a:solidFill>
              <a:latin typeface="Consolas" panose="020B0609020204030204" pitchFamily="49" charset="0"/>
            </a:endParaRPr>
          </a:p>
          <a:p>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rw</a:t>
            </a:r>
            <a:r>
              <a:rPr lang="en-US" sz="1050" dirty="0">
                <a:solidFill>
                  <a:srgbClr val="EEE8D5"/>
                </a:solidFill>
                <a:latin typeface="Consolas" panose="020B0609020204030204" pitchFamily="49" charset="0"/>
              </a:rPr>
              <a:t>------ 1 root </a:t>
            </a:r>
            <a:r>
              <a:rPr lang="en-US" sz="1050" dirty="0" err="1">
                <a:solidFill>
                  <a:srgbClr val="EEE8D5"/>
                </a:solidFill>
                <a:latin typeface="Consolas" panose="020B0609020204030204" pitchFamily="49" charset="0"/>
              </a:rPr>
              <a:t>root</a:t>
            </a:r>
            <a:r>
              <a:rPr lang="en-US" sz="1050" dirty="0">
                <a:solidFill>
                  <a:srgbClr val="EEE8D5"/>
                </a:solidFill>
                <a:latin typeface="Consolas" panose="020B0609020204030204" pitchFamily="49" charset="0"/>
              </a:rPr>
              <a:t> 85  Sep 08 15:46 </a:t>
            </a:r>
            <a:r>
              <a:rPr lang="en-US" sz="1050" dirty="0" err="1">
                <a:solidFill>
                  <a:srgbClr val="EEE8D5"/>
                </a:solidFill>
                <a:latin typeface="Consolas" panose="020B0609020204030204" pitchFamily="49" charset="0"/>
              </a:rPr>
              <a:t>99_config.yaml</a:t>
            </a:r>
            <a:endParaRPr lang="en-US" sz="1050" dirty="0">
              <a:solidFill>
                <a:srgbClr val="EEE8D5"/>
              </a:solidFill>
              <a:latin typeface="Consolas" panose="020B0609020204030204" pitchFamily="49" charset="0"/>
            </a:endParaRPr>
          </a:p>
          <a:p>
            <a:r>
              <a:rPr lang="en-US" sz="1050" dirty="0">
                <a:solidFill>
                  <a:srgbClr val="EEE8D5"/>
                </a:solidFill>
                <a:latin typeface="Consolas" panose="020B0609020204030204" pitchFamily="49" charset="0"/>
              </a:rPr>
              <a:t>(... cut for brevity ...)</a:t>
            </a: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rPr>
              <a:t>sudo</a:t>
            </a:r>
            <a:r>
              <a:rPr lang="en-US" sz="1050" dirty="0">
                <a:solidFill>
                  <a:srgbClr val="EEE8D5"/>
                </a:solidFill>
                <a:latin typeface="Consolas" panose="020B0609020204030204" pitchFamily="49" charset="0"/>
              </a:rPr>
              <a:t> rm /</a:t>
            </a:r>
            <a:r>
              <a:rPr lang="en-US" sz="1050" dirty="0" err="1">
                <a:solidFill>
                  <a:srgbClr val="EEE8D5"/>
                </a:solidFill>
                <a:latin typeface="Consolas" panose="020B0609020204030204" pitchFamily="49" charset="0"/>
              </a:rPr>
              <a:t>etc</a:t>
            </a:r>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netplan</a:t>
            </a:r>
            <a:r>
              <a:rPr lang="en-US" sz="1050" dirty="0">
                <a:solidFill>
                  <a:srgbClr val="EEE8D5"/>
                </a:solidFill>
                <a:latin typeface="Consolas" panose="020B0609020204030204" pitchFamily="49" charset="0"/>
              </a:rPr>
              <a:t>/50-cloud-</a:t>
            </a:r>
            <a:r>
              <a:rPr lang="en-US" sz="1050" dirty="0" err="1">
                <a:solidFill>
                  <a:srgbClr val="EEE8D5"/>
                </a:solidFill>
                <a:latin typeface="Consolas" panose="020B0609020204030204" pitchFamily="49" charset="0"/>
              </a:rPr>
              <a:t>init.yaml</a:t>
            </a:r>
            <a:endParaRPr lang="en-US" sz="1050" dirty="0">
              <a:solidFill>
                <a:srgbClr val="EEE8D5"/>
              </a:solidFill>
              <a:latin typeface="Consolas" panose="020B0609020204030204" pitchFamily="49" charset="0"/>
            </a:endParaRP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a:t>
            </a:r>
            <a:r>
              <a:rPr lang="en-US" sz="1050" dirty="0" err="1">
                <a:solidFill>
                  <a:srgbClr val="EEE8D5"/>
                </a:solidFill>
                <a:latin typeface="Consolas" panose="020B0609020204030204" pitchFamily="49" charset="0"/>
              </a:rPr>
              <a:t>netplan</a:t>
            </a:r>
            <a:r>
              <a:rPr lang="en-US" sz="1050" dirty="0">
                <a:solidFill>
                  <a:srgbClr val="EEE8D5"/>
                </a:solidFill>
                <a:latin typeface="Consolas" panose="020B0609020204030204" pitchFamily="49" charset="0"/>
              </a:rPr>
              <a:t> apply</a:t>
            </a:r>
          </a:p>
        </p:txBody>
      </p:sp>
    </p:spTree>
    <p:extLst>
      <p:ext uri="{BB962C8B-B14F-4D97-AF65-F5344CB8AC3E}">
        <p14:creationId xmlns:p14="http://schemas.microsoft.com/office/powerpoint/2010/main" val="389108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131088"/>
          </a:xfrm>
        </p:spPr>
        <p:txBody>
          <a:bodyPr>
            <a:normAutofit fontScale="85000" lnSpcReduction="20000"/>
          </a:bodyPr>
          <a:lstStyle/>
          <a:p>
            <a:pPr>
              <a:lnSpc>
                <a:spcPct val="110000"/>
              </a:lnSpc>
            </a:pPr>
            <a:r>
              <a:rPr lang="nb-NO" sz="1600" dirty="0"/>
              <a:t>Start by </a:t>
            </a:r>
            <a:r>
              <a:rPr lang="nb-NO" sz="1600" dirty="0" err="1"/>
              <a:t>opening</a:t>
            </a:r>
            <a:r>
              <a:rPr lang="nb-NO" sz="1600" dirty="0"/>
              <a:t> </a:t>
            </a:r>
            <a:r>
              <a:rPr lang="nb-NO" sz="1600" dirty="0" err="1"/>
              <a:t>Powershell</a:t>
            </a:r>
            <a:r>
              <a:rPr lang="nb-NO" sz="1600" dirty="0"/>
              <a:t> (not </a:t>
            </a:r>
            <a:r>
              <a:rPr lang="nb-NO" sz="1600" dirty="0" err="1"/>
              <a:t>CMD</a:t>
            </a:r>
            <a:r>
              <a:rPr lang="nb-NO" sz="1600" dirty="0"/>
              <a:t> for </a:t>
            </a:r>
            <a:r>
              <a:rPr lang="nb-NO" sz="1600" dirty="0" err="1"/>
              <a:t>this</a:t>
            </a:r>
            <a:r>
              <a:rPr lang="nb-NO" sz="1600" dirty="0"/>
              <a:t> </a:t>
            </a:r>
            <a:r>
              <a:rPr lang="nb-NO" sz="1600" dirty="0" err="1"/>
              <a:t>task</a:t>
            </a:r>
            <a:r>
              <a:rPr lang="nb-NO" sz="1600" dirty="0"/>
              <a:t>)</a:t>
            </a:r>
          </a:p>
          <a:p>
            <a:pPr>
              <a:lnSpc>
                <a:spcPct val="110000"/>
              </a:lnSpc>
            </a:pPr>
            <a:r>
              <a:rPr lang="nb-NO" sz="1600" dirty="0" err="1"/>
              <a:t>Then</a:t>
            </a:r>
            <a:r>
              <a:rPr lang="nb-NO" sz="1600" dirty="0"/>
              <a:t>, logging in to </a:t>
            </a:r>
            <a:r>
              <a:rPr lang="nb-NO" sz="1600" dirty="0" err="1"/>
              <a:t>your</a:t>
            </a:r>
            <a:r>
              <a:rPr lang="nb-NO" sz="1600" dirty="0"/>
              <a:t> </a:t>
            </a:r>
            <a:r>
              <a:rPr lang="nb-NO" sz="1600" dirty="0" err="1"/>
              <a:t>Ubuntu</a:t>
            </a:r>
            <a:r>
              <a:rPr lang="nb-NO" sz="1600" dirty="0"/>
              <a:t> Server </a:t>
            </a:r>
            <a:r>
              <a:rPr lang="nb-NO" sz="1600" dirty="0" err="1"/>
              <a:t>using</a:t>
            </a:r>
            <a:r>
              <a:rPr lang="nb-NO" sz="1600" dirty="0"/>
              <a:t> SSH</a:t>
            </a:r>
          </a:p>
          <a:p>
            <a:pPr>
              <a:lnSpc>
                <a:spcPct val="110000"/>
              </a:lnSpc>
            </a:pPr>
            <a:endParaRPr lang="nb-NO" sz="1600" dirty="0"/>
          </a:p>
          <a:p>
            <a:pPr>
              <a:lnSpc>
                <a:spcPct val="110000"/>
              </a:lnSpc>
            </a:pPr>
            <a:r>
              <a:rPr lang="nb-NO" sz="1600" dirty="0" err="1"/>
              <a:t>Create</a:t>
            </a:r>
            <a:r>
              <a:rPr lang="nb-NO" sz="1600" dirty="0"/>
              <a:t> SSH </a:t>
            </a:r>
            <a:r>
              <a:rPr lang="nb-NO" sz="1600" dirty="0" err="1"/>
              <a:t>key</a:t>
            </a:r>
            <a:r>
              <a:rPr lang="nb-NO" sz="1600" dirty="0"/>
              <a:t> for </a:t>
            </a:r>
            <a:r>
              <a:rPr lang="nb-NO" sz="1600" dirty="0" err="1"/>
              <a:t>your</a:t>
            </a:r>
            <a:r>
              <a:rPr lang="nb-NO" sz="1600" dirty="0"/>
              <a:t> </a:t>
            </a:r>
            <a:r>
              <a:rPr lang="nb-NO" sz="1600" dirty="0" err="1"/>
              <a:t>user</a:t>
            </a:r>
            <a:endParaRPr lang="nb-NO" sz="1600" dirty="0"/>
          </a:p>
          <a:p>
            <a:pPr>
              <a:lnSpc>
                <a:spcPct val="110000"/>
              </a:lnSpc>
            </a:pPr>
            <a:endParaRPr lang="nb-NO" sz="1600" dirty="0"/>
          </a:p>
          <a:p>
            <a:pPr>
              <a:lnSpc>
                <a:spcPct val="110000"/>
              </a:lnSpc>
            </a:pPr>
            <a:r>
              <a:rPr lang="nb-NO" sz="1600" dirty="0" err="1"/>
              <a:t>Copy</a:t>
            </a:r>
            <a:r>
              <a:rPr lang="nb-NO" sz="1600" dirty="0"/>
              <a:t> </a:t>
            </a:r>
            <a:r>
              <a:rPr lang="nb-NO" sz="1600" dirty="0" err="1"/>
              <a:t>the</a:t>
            </a:r>
            <a:r>
              <a:rPr lang="nb-NO" sz="1600" dirty="0"/>
              <a:t> </a:t>
            </a:r>
            <a:r>
              <a:rPr lang="nb-NO" sz="1600" dirty="0" err="1"/>
              <a:t>public</a:t>
            </a:r>
            <a:r>
              <a:rPr lang="nb-NO" sz="1600" dirty="0"/>
              <a:t> part </a:t>
            </a:r>
            <a:r>
              <a:rPr lang="nb-NO" sz="1600" dirty="0" err="1"/>
              <a:t>of</a:t>
            </a:r>
            <a:r>
              <a:rPr lang="nb-NO" sz="1600" dirty="0"/>
              <a:t> </a:t>
            </a:r>
            <a:r>
              <a:rPr lang="nb-NO" sz="1600" dirty="0" err="1"/>
              <a:t>your</a:t>
            </a:r>
            <a:r>
              <a:rPr lang="nb-NO" sz="1600" dirty="0"/>
              <a:t> </a:t>
            </a:r>
            <a:r>
              <a:rPr lang="nb-NO" sz="1600" dirty="0" err="1"/>
              <a:t>key</a:t>
            </a:r>
            <a:r>
              <a:rPr lang="nb-NO" sz="1600" dirty="0"/>
              <a:t> to </a:t>
            </a:r>
            <a:r>
              <a:rPr lang="nb-NO" sz="1600" dirty="0" err="1"/>
              <a:t>Ubuntu</a:t>
            </a: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r>
              <a:rPr lang="nb-NO" sz="1600" dirty="0"/>
              <a:t>Reference: </a:t>
            </a:r>
            <a:r>
              <a:rPr lang="nb-NO" sz="1600" dirty="0" err="1">
                <a:hlinkClick r:id="rId3"/>
              </a:rPr>
              <a:t>https</a:t>
            </a:r>
            <a:r>
              <a:rPr lang="nb-NO" sz="1600" dirty="0">
                <a:hlinkClick r:id="rId3"/>
              </a:rPr>
              <a:t>://</a:t>
            </a:r>
            <a:r>
              <a:rPr lang="nb-NO" sz="1600" dirty="0" err="1">
                <a:hlinkClick r:id="rId3"/>
              </a:rPr>
              <a:t>code.visualstudio.com</a:t>
            </a:r>
            <a:r>
              <a:rPr lang="nb-NO" sz="1600" dirty="0">
                <a:hlinkClick r:id="rId3"/>
              </a:rPr>
              <a:t>/</a:t>
            </a:r>
            <a:r>
              <a:rPr lang="nb-NO" sz="1600" dirty="0" err="1">
                <a:hlinkClick r:id="rId3"/>
              </a:rPr>
              <a:t>docs</a:t>
            </a:r>
            <a:r>
              <a:rPr lang="nb-NO" sz="1600" dirty="0">
                <a:hlinkClick r:id="rId3"/>
              </a:rPr>
              <a:t>/</a:t>
            </a:r>
            <a:r>
              <a:rPr lang="nb-NO" sz="1600" dirty="0" err="1">
                <a:hlinkClick r:id="rId3"/>
              </a:rPr>
              <a:t>remote</a:t>
            </a:r>
            <a:r>
              <a:rPr lang="nb-NO" sz="1600" dirty="0">
                <a:hlinkClick r:id="rId3"/>
              </a:rPr>
              <a:t>/</a:t>
            </a:r>
            <a:r>
              <a:rPr lang="nb-NO" sz="1600" dirty="0" err="1">
                <a:hlinkClick r:id="rId3"/>
              </a:rPr>
              <a:t>ssh-tutorial</a:t>
            </a:r>
            <a:endParaRPr lang="nb-NO" sz="16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24</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Create an SSH key -&gt; Import to Ubuntu keystore</a:t>
            </a:r>
          </a:p>
        </p:txBody>
      </p:sp>
      <p:pic>
        <p:nvPicPr>
          <p:cNvPr id="7" name="Picture 6">
            <a:extLst>
              <a:ext uri="{FF2B5EF4-FFF2-40B4-BE49-F238E27FC236}">
                <a16:creationId xmlns:a16="http://schemas.microsoft.com/office/drawing/2014/main" id="{20DA3B42-7D79-4A47-C780-29C37E46A4F0}"/>
              </a:ext>
            </a:extLst>
          </p:cNvPr>
          <p:cNvPicPr>
            <a:picLocks noChangeAspect="1"/>
          </p:cNvPicPr>
          <p:nvPr/>
        </p:nvPicPr>
        <p:blipFill rotWithShape="1">
          <a:blip r:embed="rId4">
            <a:extLst>
              <a:ext uri="{28A0092B-C50C-407E-A947-70E740481C1C}">
                <a14:useLocalDpi xmlns:a14="http://schemas.microsoft.com/office/drawing/2010/main" val="0"/>
              </a:ext>
            </a:extLst>
          </a:blip>
          <a:srcRect t="12981"/>
          <a:stretch/>
        </p:blipFill>
        <p:spPr>
          <a:xfrm>
            <a:off x="810332" y="3345396"/>
            <a:ext cx="7491718" cy="957831"/>
          </a:xfrm>
          <a:prstGeom prst="rect">
            <a:avLst/>
          </a:prstGeom>
        </p:spPr>
      </p:pic>
      <p:sp>
        <p:nvSpPr>
          <p:cNvPr id="3" name="Footer Placeholder 6">
            <a:extLst>
              <a:ext uri="{FF2B5EF4-FFF2-40B4-BE49-F238E27FC236}">
                <a16:creationId xmlns:a16="http://schemas.microsoft.com/office/drawing/2014/main" id="{5CEC595F-C6A3-731D-D0B9-B63CD8F566E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50517D77-3A64-BCFB-F79F-68CCDB48A57D}"/>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2" name="TextBox 1">
            <a:extLst>
              <a:ext uri="{FF2B5EF4-FFF2-40B4-BE49-F238E27FC236}">
                <a16:creationId xmlns:a16="http://schemas.microsoft.com/office/drawing/2014/main" id="{E315A8C5-A2D8-8BA1-7ACE-221F2DCCF336}"/>
              </a:ext>
            </a:extLst>
          </p:cNvPr>
          <p:cNvSpPr txBox="1"/>
          <p:nvPr/>
        </p:nvSpPr>
        <p:spPr>
          <a:xfrm>
            <a:off x="790575" y="1663748"/>
            <a:ext cx="3292327" cy="438005"/>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en-US" sz="1050" dirty="0">
                <a:solidFill>
                  <a:schemeClr val="accent3"/>
                </a:solidFill>
                <a:latin typeface="Consolas" panose="020B0609020204030204" pitchFamily="49" charset="0"/>
              </a:rPr>
              <a:t>ssh </a:t>
            </a:r>
            <a:r>
              <a:rPr lang="en-US" sz="1050" dirty="0">
                <a:solidFill>
                  <a:srgbClr val="6D6D6D"/>
                </a:solidFill>
                <a:latin typeface="Consolas" panose="020B0609020204030204" pitchFamily="49" charset="0"/>
              </a:rPr>
              <a:t>-l </a:t>
            </a:r>
            <a:r>
              <a:rPr lang="en-US" sz="1050" dirty="0" err="1">
                <a:solidFill>
                  <a:schemeClr val="bg1">
                    <a:lumMod val="85000"/>
                  </a:schemeClr>
                </a:solidFill>
                <a:latin typeface="Consolas" panose="020B0609020204030204" pitchFamily="49" charset="0"/>
              </a:rPr>
              <a:t>devnet-adm</a:t>
            </a:r>
            <a:r>
              <a:rPr lang="en-US" sz="1050" dirty="0">
                <a:solidFill>
                  <a:schemeClr val="bg1">
                    <a:lumMod val="85000"/>
                  </a:schemeClr>
                </a:solidFill>
                <a:latin typeface="Consolas" panose="020B0609020204030204" pitchFamily="49" charset="0"/>
              </a:rPr>
              <a:t> 192.168.10.7</a:t>
            </a:r>
          </a:p>
          <a:p>
            <a:pPr marL="0" lvl="1" indent="-97200">
              <a:lnSpc>
                <a:spcPct val="110000"/>
              </a:lnSpc>
            </a:pPr>
            <a:r>
              <a:rPr lang="nb-NO" sz="1050" dirty="0" err="1">
                <a:solidFill>
                  <a:schemeClr val="accent2">
                    <a:lumMod val="50000"/>
                  </a:schemeClr>
                </a:solidFill>
                <a:latin typeface="Consolas" panose="020B0609020204030204" pitchFamily="49" charset="0"/>
              </a:rPr>
              <a:t>devnet-adm@ubuntu-13</a:t>
            </a:r>
            <a:r>
              <a:rPr lang="nb-NO" sz="1050" dirty="0">
                <a:solidFill>
                  <a:schemeClr val="accent2">
                    <a:lumMod val="50000"/>
                  </a:schemeClr>
                </a:solidFill>
                <a:latin typeface="Consolas" panose="020B0609020204030204" pitchFamily="49" charset="0"/>
              </a:rPr>
              <a:t>:</a:t>
            </a:r>
            <a:r>
              <a:rPr lang="nb-NO" sz="1050" dirty="0">
                <a:solidFill>
                  <a:srgbClr val="00B0F0"/>
                </a:solidFill>
                <a:latin typeface="Consolas" panose="020B0609020204030204" pitchFamily="49" charset="0"/>
              </a:rPr>
              <a:t>~</a:t>
            </a:r>
            <a:r>
              <a:rPr lang="nb-NO" sz="1050" dirty="0">
                <a:solidFill>
                  <a:schemeClr val="bg1">
                    <a:lumMod val="85000"/>
                  </a:schemeClr>
                </a:solidFill>
                <a:latin typeface="Consolas" panose="020B0609020204030204" pitchFamily="49" charset="0"/>
              </a:rPr>
              <a:t>$ exit</a:t>
            </a:r>
          </a:p>
        </p:txBody>
      </p:sp>
      <p:sp>
        <p:nvSpPr>
          <p:cNvPr id="5" name="TextBox 4">
            <a:extLst>
              <a:ext uri="{FF2B5EF4-FFF2-40B4-BE49-F238E27FC236}">
                <a16:creationId xmlns:a16="http://schemas.microsoft.com/office/drawing/2014/main" id="{9F47259F-08A8-ED91-1804-FF43494DA128}"/>
              </a:ext>
            </a:extLst>
          </p:cNvPr>
          <p:cNvSpPr txBox="1"/>
          <p:nvPr/>
        </p:nvSpPr>
        <p:spPr>
          <a:xfrm>
            <a:off x="790575" y="2981143"/>
            <a:ext cx="9915526" cy="260264"/>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en-US" sz="1050" dirty="0">
                <a:solidFill>
                  <a:schemeClr val="accent3"/>
                </a:solidFill>
                <a:latin typeface="Consolas" panose="020B0609020204030204" pitchFamily="49" charset="0"/>
              </a:rPr>
              <a:t>type </a:t>
            </a:r>
            <a:r>
              <a:rPr lang="en-US" sz="1050" dirty="0">
                <a:solidFill>
                  <a:schemeClr val="bg1">
                    <a:lumMod val="85000"/>
                  </a:schemeClr>
                </a:solidFill>
                <a:latin typeface="Consolas" panose="020B0609020204030204" pitchFamily="49" charset="0"/>
              </a:rPr>
              <a:t>~\.ssh\</a:t>
            </a:r>
            <a:r>
              <a:rPr lang="en-US" sz="1050" dirty="0" err="1">
                <a:solidFill>
                  <a:schemeClr val="bg1">
                    <a:lumMod val="85000"/>
                  </a:schemeClr>
                </a:solidFill>
                <a:latin typeface="Consolas" panose="020B0609020204030204" pitchFamily="49" charset="0"/>
              </a:rPr>
              <a:t>id_ed25519.pub</a:t>
            </a:r>
            <a:r>
              <a:rPr lang="en-US" sz="1050" dirty="0">
                <a:solidFill>
                  <a:schemeClr val="bg1">
                    <a:lumMod val="85000"/>
                  </a:schemeClr>
                </a:solidFill>
                <a:latin typeface="Consolas" panose="020B0609020204030204" pitchFamily="49" charset="0"/>
              </a:rPr>
              <a:t> | </a:t>
            </a:r>
            <a:r>
              <a:rPr lang="en-US" sz="1050" dirty="0">
                <a:solidFill>
                  <a:schemeClr val="accent3"/>
                </a:solidFill>
                <a:latin typeface="Consolas" panose="020B0609020204030204" pitchFamily="49" charset="0"/>
              </a:rPr>
              <a:t>ssh </a:t>
            </a:r>
            <a:r>
              <a:rPr lang="en-US" sz="1050" dirty="0">
                <a:solidFill>
                  <a:srgbClr val="6D6D6D"/>
                </a:solidFill>
                <a:latin typeface="Consolas" panose="020B0609020204030204" pitchFamily="49" charset="0"/>
              </a:rPr>
              <a:t>-l</a:t>
            </a:r>
            <a:r>
              <a:rPr lang="en-US" sz="1050" dirty="0">
                <a:solidFill>
                  <a:schemeClr val="accent3"/>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devnet-adm</a:t>
            </a:r>
            <a:r>
              <a:rPr lang="en-US" sz="1050" dirty="0">
                <a:solidFill>
                  <a:schemeClr val="bg1">
                    <a:lumMod val="85000"/>
                  </a:schemeClr>
                </a:solidFill>
                <a:latin typeface="Consolas" panose="020B0609020204030204" pitchFamily="49" charset="0"/>
              </a:rPr>
              <a:t> 192.168.10.7 </a:t>
            </a:r>
            <a:r>
              <a:rPr lang="en-US" sz="1050" dirty="0">
                <a:solidFill>
                  <a:srgbClr val="00B0F0"/>
                </a:solidFill>
                <a:latin typeface="Consolas" panose="020B0609020204030204" pitchFamily="49" charset="0"/>
              </a:rPr>
              <a:t>"cat &gt;&gt; .ssh/</a:t>
            </a:r>
            <a:r>
              <a:rPr lang="en-US" sz="1050" dirty="0" err="1">
                <a:solidFill>
                  <a:srgbClr val="00B0F0"/>
                </a:solidFill>
                <a:latin typeface="Consolas" panose="020B0609020204030204" pitchFamily="49" charset="0"/>
              </a:rPr>
              <a:t>authorized_keys</a:t>
            </a:r>
            <a:r>
              <a:rPr lang="en-US" sz="1050" dirty="0">
                <a:solidFill>
                  <a:srgbClr val="00B0F0"/>
                </a:solidFill>
                <a:latin typeface="Consolas" panose="020B0609020204030204" pitchFamily="49" charset="0"/>
              </a:rPr>
              <a:t>"</a:t>
            </a:r>
            <a:endParaRPr lang="nb-NO" sz="1050" dirty="0">
              <a:solidFill>
                <a:srgbClr val="00B0F0"/>
              </a:solidFill>
              <a:latin typeface="Consolas" panose="020B0609020204030204" pitchFamily="49" charset="0"/>
            </a:endParaRPr>
          </a:p>
        </p:txBody>
      </p:sp>
      <p:pic>
        <p:nvPicPr>
          <p:cNvPr id="8" name="Picture 7">
            <a:extLst>
              <a:ext uri="{FF2B5EF4-FFF2-40B4-BE49-F238E27FC236}">
                <a16:creationId xmlns:a16="http://schemas.microsoft.com/office/drawing/2014/main" id="{89082960-D913-3B1F-5E70-CCC478E4D392}"/>
              </a:ext>
            </a:extLst>
          </p:cNvPr>
          <p:cNvPicPr>
            <a:picLocks noChangeAspect="1"/>
          </p:cNvPicPr>
          <p:nvPr/>
        </p:nvPicPr>
        <p:blipFill rotWithShape="1">
          <a:blip r:embed="rId5"/>
          <a:srcRect t="1" b="47824"/>
          <a:stretch/>
        </p:blipFill>
        <p:spPr>
          <a:xfrm>
            <a:off x="810332" y="4428182"/>
            <a:ext cx="6852770" cy="1150364"/>
          </a:xfrm>
          <a:prstGeom prst="rect">
            <a:avLst/>
          </a:prstGeom>
        </p:spPr>
      </p:pic>
      <p:sp>
        <p:nvSpPr>
          <p:cNvPr id="6" name="TextBox 5">
            <a:extLst>
              <a:ext uri="{FF2B5EF4-FFF2-40B4-BE49-F238E27FC236}">
                <a16:creationId xmlns:a16="http://schemas.microsoft.com/office/drawing/2014/main" id="{229AD454-6D23-8DDF-3448-AAB35AD3CEDE}"/>
              </a:ext>
            </a:extLst>
          </p:cNvPr>
          <p:cNvSpPr txBox="1"/>
          <p:nvPr/>
        </p:nvSpPr>
        <p:spPr>
          <a:xfrm>
            <a:off x="8063720" y="2103813"/>
            <a:ext cx="2057399" cy="523220"/>
          </a:xfrm>
          <a:prstGeom prst="rect">
            <a:avLst/>
          </a:prstGeom>
          <a:noFill/>
          <a:ln>
            <a:solidFill>
              <a:srgbClr val="19AAF8"/>
            </a:solidFill>
          </a:ln>
        </p:spPr>
        <p:txBody>
          <a:bodyPr wrap="square">
            <a:spAutoFit/>
          </a:bodyPr>
          <a:lstStyle/>
          <a:p>
            <a:r>
              <a:rPr lang="nb-NO" sz="1400" dirty="0" err="1"/>
              <a:t>Change</a:t>
            </a:r>
            <a:r>
              <a:rPr lang="nb-NO" sz="1400" dirty="0"/>
              <a:t> to </a:t>
            </a:r>
            <a:r>
              <a:rPr lang="nb-NO" sz="1400" dirty="0" err="1"/>
              <a:t>your</a:t>
            </a:r>
            <a:endParaRPr lang="nb-NO" sz="1400" dirty="0"/>
          </a:p>
          <a:p>
            <a:r>
              <a:rPr lang="nb-NO" sz="1400" dirty="0" err="1"/>
              <a:t>server's</a:t>
            </a:r>
            <a:r>
              <a:rPr lang="nb-NO" sz="1400" dirty="0"/>
              <a:t> IP</a:t>
            </a:r>
          </a:p>
        </p:txBody>
      </p:sp>
      <p:cxnSp>
        <p:nvCxnSpPr>
          <p:cNvPr id="9" name="Straight Arrow Connector 8">
            <a:extLst>
              <a:ext uri="{FF2B5EF4-FFF2-40B4-BE49-F238E27FC236}">
                <a16:creationId xmlns:a16="http://schemas.microsoft.com/office/drawing/2014/main" id="{91BAD381-F93D-ADAD-777A-AA1C54AC7706}"/>
              </a:ext>
            </a:extLst>
          </p:cNvPr>
          <p:cNvCxnSpPr>
            <a:cxnSpLocks/>
          </p:cNvCxnSpPr>
          <p:nvPr/>
        </p:nvCxnSpPr>
        <p:spPr>
          <a:xfrm flipH="1">
            <a:off x="5784850" y="2567415"/>
            <a:ext cx="2300056" cy="5438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1E65EB2D-33A5-DD93-8199-47B5A1192213}"/>
              </a:ext>
            </a:extLst>
          </p:cNvPr>
          <p:cNvSpPr/>
          <p:nvPr/>
        </p:nvSpPr>
        <p:spPr>
          <a:xfrm>
            <a:off x="4857093" y="2961638"/>
            <a:ext cx="927757" cy="299273"/>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lnSpc>
                <a:spcPct val="90000"/>
              </a:lnSpc>
              <a:spcAft>
                <a:spcPts val="1000"/>
              </a:spcAft>
            </a:pPr>
            <a:endParaRPr lang="nb-NO" err="1"/>
          </a:p>
        </p:txBody>
      </p:sp>
      <p:sp>
        <p:nvSpPr>
          <p:cNvPr id="11" name="Rectangle: Rounded Corners 10">
            <a:extLst>
              <a:ext uri="{FF2B5EF4-FFF2-40B4-BE49-F238E27FC236}">
                <a16:creationId xmlns:a16="http://schemas.microsoft.com/office/drawing/2014/main" id="{5B89C1CF-0BA3-589B-3522-CE257DE67E20}"/>
              </a:ext>
            </a:extLst>
          </p:cNvPr>
          <p:cNvSpPr/>
          <p:nvPr/>
        </p:nvSpPr>
        <p:spPr>
          <a:xfrm>
            <a:off x="2825093" y="4357459"/>
            <a:ext cx="984907" cy="299273"/>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lnSpc>
                <a:spcPct val="90000"/>
              </a:lnSpc>
              <a:spcAft>
                <a:spcPts val="1000"/>
              </a:spcAft>
            </a:pPr>
            <a:endParaRPr lang="nb-NO" err="1"/>
          </a:p>
        </p:txBody>
      </p:sp>
      <p:cxnSp>
        <p:nvCxnSpPr>
          <p:cNvPr id="13" name="Straight Arrow Connector 12">
            <a:extLst>
              <a:ext uri="{FF2B5EF4-FFF2-40B4-BE49-F238E27FC236}">
                <a16:creationId xmlns:a16="http://schemas.microsoft.com/office/drawing/2014/main" id="{C9DAF261-AB42-114F-3A91-71D69C1F497D}"/>
              </a:ext>
            </a:extLst>
          </p:cNvPr>
          <p:cNvCxnSpPr>
            <a:cxnSpLocks/>
          </p:cNvCxnSpPr>
          <p:nvPr/>
        </p:nvCxnSpPr>
        <p:spPr>
          <a:xfrm flipH="1">
            <a:off x="3810000" y="2646750"/>
            <a:ext cx="4943192" cy="18603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228D6720-F865-9CEB-3B4B-E474D42D0B46}"/>
              </a:ext>
            </a:extLst>
          </p:cNvPr>
          <p:cNvSpPr txBox="1"/>
          <p:nvPr/>
        </p:nvSpPr>
        <p:spPr>
          <a:xfrm>
            <a:off x="813181" y="2379164"/>
            <a:ext cx="3292327" cy="260264"/>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en-US" sz="1050" dirty="0">
                <a:solidFill>
                  <a:schemeClr val="accent3"/>
                </a:solidFill>
                <a:latin typeface="Consolas" panose="020B0609020204030204" pitchFamily="49" charset="0"/>
              </a:rPr>
              <a:t>ssh-keygen </a:t>
            </a:r>
            <a:r>
              <a:rPr lang="en-US" sz="1050" dirty="0" err="1">
                <a:solidFill>
                  <a:srgbClr val="6D6D6D"/>
                </a:solidFill>
                <a:latin typeface="Consolas" panose="020B0609020204030204" pitchFamily="49" charset="0"/>
              </a:rPr>
              <a:t>-t</a:t>
            </a:r>
            <a:r>
              <a:rPr lang="en-US" sz="1050" dirty="0">
                <a:solidFill>
                  <a:srgbClr val="6D6D6D"/>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ed25519</a:t>
            </a:r>
            <a:endParaRPr lang="nb-NO" sz="1050" dirty="0">
              <a:solidFill>
                <a:schemeClr val="bg1">
                  <a:lumMod val="85000"/>
                </a:schemeClr>
              </a:solidFill>
              <a:latin typeface="Consolas" panose="020B0609020204030204" pitchFamily="49" charset="0"/>
            </a:endParaRPr>
          </a:p>
        </p:txBody>
      </p:sp>
      <p:sp>
        <p:nvSpPr>
          <p:cNvPr id="14" name="Rectangle: Rounded Corners 13">
            <a:extLst>
              <a:ext uri="{FF2B5EF4-FFF2-40B4-BE49-F238E27FC236}">
                <a16:creationId xmlns:a16="http://schemas.microsoft.com/office/drawing/2014/main" id="{BAABAAF7-23D0-3028-6554-71A54C50BC6A}"/>
              </a:ext>
            </a:extLst>
          </p:cNvPr>
          <p:cNvSpPr/>
          <p:nvPr/>
        </p:nvSpPr>
        <p:spPr>
          <a:xfrm>
            <a:off x="2758981" y="1618463"/>
            <a:ext cx="927757" cy="299273"/>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lnSpc>
                <a:spcPct val="90000"/>
              </a:lnSpc>
              <a:spcAft>
                <a:spcPts val="1000"/>
              </a:spcAft>
            </a:pPr>
            <a:endParaRPr lang="nb-NO" err="1"/>
          </a:p>
        </p:txBody>
      </p:sp>
      <p:cxnSp>
        <p:nvCxnSpPr>
          <p:cNvPr id="17" name="Straight Arrow Connector 16">
            <a:extLst>
              <a:ext uri="{FF2B5EF4-FFF2-40B4-BE49-F238E27FC236}">
                <a16:creationId xmlns:a16="http://schemas.microsoft.com/office/drawing/2014/main" id="{CB89EA76-5B65-2C9F-942B-7E33E6CD2FB8}"/>
              </a:ext>
            </a:extLst>
          </p:cNvPr>
          <p:cNvCxnSpPr>
            <a:cxnSpLocks/>
            <a:stCxn id="6" idx="1"/>
            <a:endCxn id="14" idx="3"/>
          </p:cNvCxnSpPr>
          <p:nvPr/>
        </p:nvCxnSpPr>
        <p:spPr>
          <a:xfrm flipH="1" flipV="1">
            <a:off x="3686738" y="1768100"/>
            <a:ext cx="4376982" cy="5973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Rounded Corners 14">
            <a:extLst>
              <a:ext uri="{FF2B5EF4-FFF2-40B4-BE49-F238E27FC236}">
                <a16:creationId xmlns:a16="http://schemas.microsoft.com/office/drawing/2014/main" id="{C21E708F-78FF-7A4B-31C7-0128CD901BD5}"/>
              </a:ext>
            </a:extLst>
          </p:cNvPr>
          <p:cNvSpPr/>
          <p:nvPr/>
        </p:nvSpPr>
        <p:spPr>
          <a:xfrm>
            <a:off x="2335428" y="1093128"/>
            <a:ext cx="1019432" cy="299273"/>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288549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25</a:t>
            </a:fld>
            <a:endParaRPr lang="en-GB"/>
          </a:p>
        </p:txBody>
      </p:sp>
      <p:sp>
        <p:nvSpPr>
          <p:cNvPr id="2" name="Text+Image 50:50">
            <a:extLst>
              <a:ext uri="{FF2B5EF4-FFF2-40B4-BE49-F238E27FC236}">
                <a16:creationId xmlns:a16="http://schemas.microsoft.com/office/drawing/2014/main" id="{092F375E-88F1-2491-C4B4-4FFB2575B3FC}"/>
              </a:ext>
            </a:extLst>
          </p:cNvPr>
          <p:cNvSpPr txBox="1">
            <a:spLocks/>
          </p:cNvSpPr>
          <p:nvPr/>
        </p:nvSpPr>
        <p:spPr bwMode="gray">
          <a:xfrm>
            <a:off x="540000" y="479005"/>
            <a:ext cx="9837340" cy="540000"/>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800" b="0" i="0" u="none" kern="1200">
                <a:solidFill>
                  <a:schemeClr val="tx1"/>
                </a:solidFill>
                <a:latin typeface="Verdana" panose="020B0604030504040204" pitchFamily="34" charset="0"/>
                <a:ea typeface="Verdana" panose="020B0604030504040204" pitchFamily="34" charset="0"/>
                <a:cs typeface="+mj-cs"/>
                <a:sym typeface="Verdana" panose="020B0604030504040204" pitchFamily="34" charset="0"/>
              </a:defRPr>
            </a:lvl1pPr>
          </a:lstStyle>
          <a:p>
            <a:r>
              <a:rPr lang="en-GB"/>
              <a:t>Git clone the example files</a:t>
            </a:r>
          </a:p>
        </p:txBody>
      </p:sp>
      <p:sp>
        <p:nvSpPr>
          <p:cNvPr id="46" name="Footer Placeholder 6">
            <a:extLst>
              <a:ext uri="{FF2B5EF4-FFF2-40B4-BE49-F238E27FC236}">
                <a16:creationId xmlns:a16="http://schemas.microsoft.com/office/drawing/2014/main" id="{4E062DF5-099B-D535-7830-ECF433AE23F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7" name="Footer Placeholder 6">
            <a:extLst>
              <a:ext uri="{FF2B5EF4-FFF2-40B4-BE49-F238E27FC236}">
                <a16:creationId xmlns:a16="http://schemas.microsoft.com/office/drawing/2014/main" id="{713F7C4B-5CF6-CD54-CC64-EEF0747F9838}"/>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3" name="TextBox 2">
            <a:extLst>
              <a:ext uri="{FF2B5EF4-FFF2-40B4-BE49-F238E27FC236}">
                <a16:creationId xmlns:a16="http://schemas.microsoft.com/office/drawing/2014/main" id="{0AB21190-EB15-A051-46E9-CEBD6C7A1F13}"/>
              </a:ext>
            </a:extLst>
          </p:cNvPr>
          <p:cNvSpPr txBox="1"/>
          <p:nvPr/>
        </p:nvSpPr>
        <p:spPr>
          <a:xfrm>
            <a:off x="540000" y="1098670"/>
            <a:ext cx="9687449" cy="3281860"/>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noProof="1">
                <a:solidFill>
                  <a:srgbClr val="6D6D6D"/>
                </a:solidFill>
                <a:latin typeface="Consolas" panose="020B0609020204030204" pitchFamily="49" charset="0"/>
                <a:ea typeface="+mn-ea"/>
              </a:rPr>
              <a:t>devnet-adm@ubuntu-devnet:~</a:t>
            </a:r>
            <a:r>
              <a:rPr lang="en-US" sz="1050" noProof="1">
                <a:solidFill>
                  <a:srgbClr val="EEE8D5"/>
                </a:solidFill>
                <a:latin typeface="Consolas" panose="020B0609020204030204" pitchFamily="49" charset="0"/>
              </a:rPr>
              <a:t>$ cd ~</a:t>
            </a:r>
            <a:endParaRPr lang="en-US" sz="1050" noProof="1">
              <a:solidFill>
                <a:srgbClr val="6D6D6D"/>
              </a:solidFill>
              <a:latin typeface="Consolas" panose="020B0609020204030204" pitchFamily="49" charset="0"/>
              <a:ea typeface="+mn-ea"/>
            </a:endParaRPr>
          </a:p>
          <a:p>
            <a:pPr lvl="1"/>
            <a:r>
              <a:rPr lang="en-US" sz="1050" noProof="1">
                <a:solidFill>
                  <a:srgbClr val="6D6D6D"/>
                </a:solidFill>
                <a:latin typeface="Consolas" panose="020B0609020204030204" pitchFamily="49" charset="0"/>
                <a:ea typeface="+mn-ea"/>
              </a:rPr>
              <a:t>devnet-adm@ubuntu-devnet:~</a:t>
            </a:r>
            <a:r>
              <a:rPr lang="en-US" sz="1050" noProof="1">
                <a:solidFill>
                  <a:srgbClr val="EEE8D5"/>
                </a:solidFill>
                <a:latin typeface="Consolas" panose="020B0609020204030204" pitchFamily="49" charset="0"/>
              </a:rPr>
              <a:t>$ git clone </a:t>
            </a:r>
            <a:r>
              <a:rPr lang="en-US" sz="1050" noProof="1">
                <a:solidFill>
                  <a:srgbClr val="EEE8D5"/>
                </a:solidFill>
                <a:latin typeface="Consolas" panose="020B0609020204030204" pitchFamily="49" charset="0"/>
                <a:hlinkClick r:id="rId3"/>
              </a:rPr>
              <a:t>https://github.com/akoksrud/wifi-automation</a:t>
            </a:r>
            <a:endParaRPr lang="en-US" sz="1050" noProof="1">
              <a:solidFill>
                <a:srgbClr val="EEE8D5"/>
              </a:solidFill>
              <a:latin typeface="Consolas" panose="020B0609020204030204" pitchFamily="49" charset="0"/>
            </a:endParaRPr>
          </a:p>
          <a:p>
            <a:pPr lvl="1"/>
            <a:r>
              <a:rPr lang="en-US" sz="1050" noProof="1"/>
              <a:t>Cloning into 'wifi-automation'...</a:t>
            </a:r>
          </a:p>
          <a:p>
            <a:pPr lvl="1"/>
            <a:r>
              <a:rPr lang="en-US" sz="1050" noProof="1"/>
              <a:t>remote: Enumerating objects: 20, done.</a:t>
            </a:r>
          </a:p>
          <a:p>
            <a:pPr lvl="1"/>
            <a:r>
              <a:rPr lang="en-US" sz="1050" noProof="1"/>
              <a:t>remote: Counting objects: 100% (20/20), done.</a:t>
            </a:r>
          </a:p>
          <a:p>
            <a:pPr lvl="1"/>
            <a:r>
              <a:rPr lang="en-US" sz="1050" noProof="1"/>
              <a:t>remote: Compressing objects: 100% (15/15), done.</a:t>
            </a:r>
          </a:p>
          <a:p>
            <a:pPr lvl="1"/>
            <a:r>
              <a:rPr lang="en-US" sz="1050" noProof="1"/>
              <a:t>remote: Total 20 (delta 2), reused 15 (delta 1), pack-reused 0</a:t>
            </a:r>
          </a:p>
          <a:p>
            <a:pPr lvl="1"/>
            <a:r>
              <a:rPr lang="en-US" sz="1050" noProof="1"/>
              <a:t>Receiving objects: 100% (20/20), 15.61 KiB | 841.00 KiB/s, done.</a:t>
            </a:r>
          </a:p>
          <a:p>
            <a:pPr lvl="1"/>
            <a:r>
              <a:rPr lang="en-US" sz="1050" noProof="1"/>
              <a:t>Resolving deltas: 100% (2/2), done.</a:t>
            </a:r>
          </a:p>
          <a:p>
            <a:pPr lvl="1"/>
            <a:r>
              <a:rPr lang="en-US" sz="1050" noProof="1">
                <a:solidFill>
                  <a:srgbClr val="6D6D6D"/>
                </a:solidFill>
                <a:latin typeface="Consolas" panose="020B0609020204030204" pitchFamily="49" charset="0"/>
                <a:ea typeface="+mn-ea"/>
              </a:rPr>
              <a:t>devnet-adm@ubuntu-devnet:~</a:t>
            </a:r>
            <a:r>
              <a:rPr lang="en-US" sz="1050" noProof="1">
                <a:solidFill>
                  <a:srgbClr val="EEE8D5"/>
                </a:solidFill>
                <a:latin typeface="Consolas" panose="020B0609020204030204" pitchFamily="49" charset="0"/>
              </a:rPr>
              <a:t>$ cd wifi-automation</a:t>
            </a:r>
          </a:p>
          <a:p>
            <a:pPr lvl="1"/>
            <a:r>
              <a:rPr lang="en-US" sz="1050" noProof="1">
                <a:solidFill>
                  <a:srgbClr val="6D6D6D"/>
                </a:solidFill>
                <a:latin typeface="Consolas" panose="020B0609020204030204" pitchFamily="49" charset="0"/>
                <a:ea typeface="+mn-ea"/>
              </a:rPr>
              <a:t>devnet-adm@ubuntu-devnet:~</a:t>
            </a:r>
            <a:r>
              <a:rPr lang="en-US" sz="1050" noProof="1">
                <a:solidFill>
                  <a:srgbClr val="EEE8D5"/>
                </a:solidFill>
                <a:latin typeface="Consolas" panose="020B0609020204030204" pitchFamily="49" charset="0"/>
              </a:rPr>
              <a:t>$</a:t>
            </a:r>
            <a:r>
              <a:rPr lang="en-US" sz="1050" noProof="1"/>
              <a:t> ls -l</a:t>
            </a:r>
          </a:p>
          <a:p>
            <a:pPr lvl="1"/>
            <a:r>
              <a:rPr lang="en-US" sz="1050" noProof="1"/>
              <a:t>total 52</a:t>
            </a:r>
          </a:p>
          <a:p>
            <a:pPr lvl="1"/>
            <a:r>
              <a:rPr lang="en-US" sz="1050" noProof="1"/>
              <a:t>drwxrwxr-x 2 devnet-adm devnet-adm  4096 Jul  1 18:38 examples</a:t>
            </a:r>
          </a:p>
          <a:p>
            <a:pPr lvl="1"/>
            <a:r>
              <a:rPr lang="en-US" sz="1050" noProof="1"/>
              <a:t>-rw-rw-r-- 1 devnet-adm devnet-adm 35149 Jul  1 18:38 LICENSE</a:t>
            </a:r>
          </a:p>
          <a:p>
            <a:pPr lvl="1"/>
            <a:r>
              <a:rPr lang="en-US" sz="1050" noProof="1"/>
              <a:t>drwxrwxr-x 2 devnet-adm devnet-adm  4096 Jul  1 18:38 presentation</a:t>
            </a:r>
          </a:p>
          <a:p>
            <a:pPr lvl="1"/>
            <a:r>
              <a:rPr lang="en-US" sz="1050" noProof="1"/>
              <a:t>-rw-rw-r-- 1 devnet-adm devnet-adm    63 Jul  1 18:38 README.md</a:t>
            </a:r>
          </a:p>
          <a:p>
            <a:pPr lvl="1"/>
            <a:r>
              <a:rPr lang="en-US" sz="1050" noProof="1"/>
              <a:t>drwxrwxr-x 2 devnet-adm devnet-adm  4096 Jul  1 18:38 solutions</a:t>
            </a:r>
          </a:p>
          <a:p>
            <a:pPr lvl="1"/>
            <a:r>
              <a:rPr lang="en-US" sz="1050" noProof="1">
                <a:solidFill>
                  <a:srgbClr val="6D6D6D"/>
                </a:solidFill>
                <a:latin typeface="Consolas" panose="020B0609020204030204" pitchFamily="49" charset="0"/>
                <a:ea typeface="+mn-ea"/>
              </a:rPr>
              <a:t>devnet-adm@ubuntu-devnet:~</a:t>
            </a:r>
            <a:r>
              <a:rPr lang="en-US" sz="1050" noProof="1">
                <a:solidFill>
                  <a:srgbClr val="EEE8D5"/>
                </a:solidFill>
                <a:latin typeface="Consolas" panose="020B0609020204030204" pitchFamily="49" charset="0"/>
              </a:rPr>
              <a:t>$ </a:t>
            </a:r>
            <a:endParaRPr lang="en-US" sz="1050" noProof="1"/>
          </a:p>
        </p:txBody>
      </p:sp>
      <p:sp>
        <p:nvSpPr>
          <p:cNvPr id="4" name="The distance between the headline and the start of the body copy is always constant.…">
            <a:extLst>
              <a:ext uri="{FF2B5EF4-FFF2-40B4-BE49-F238E27FC236}">
                <a16:creationId xmlns:a16="http://schemas.microsoft.com/office/drawing/2014/main" id="{7345CD42-B411-4D2A-D01B-8D68EE7AF675}"/>
              </a:ext>
            </a:extLst>
          </p:cNvPr>
          <p:cNvSpPr txBox="1">
            <a:spLocks noGrp="1"/>
          </p:cNvSpPr>
          <p:nvPr>
            <p:ph idx="1"/>
          </p:nvPr>
        </p:nvSpPr>
        <p:spPr>
          <a:xfrm>
            <a:off x="540000" y="4369664"/>
            <a:ext cx="9687449" cy="1607611"/>
          </a:xfrm>
        </p:spPr>
        <p:txBody>
          <a:bodyPr>
            <a:normAutofit/>
          </a:bodyPr>
          <a:lstStyle/>
          <a:p>
            <a:pPr>
              <a:lnSpc>
                <a:spcPct val="110000"/>
              </a:lnSpc>
            </a:pPr>
            <a:r>
              <a:rPr lang="nb-NO" sz="1600" noProof="1"/>
              <a:t>Git will not be used for version control or backup in this lab, but it is highly recommended to use when building your own projects</a:t>
            </a:r>
          </a:p>
          <a:p>
            <a:pPr>
              <a:lnSpc>
                <a:spcPct val="110000"/>
              </a:lnSpc>
            </a:pPr>
            <a:endParaRPr lang="nb-NO" sz="1600" noProof="1"/>
          </a:p>
          <a:p>
            <a:pPr marL="0" indent="0">
              <a:lnSpc>
                <a:spcPct val="110000"/>
              </a:lnSpc>
              <a:buNone/>
            </a:pPr>
            <a:endParaRPr lang="nb-NO" sz="1600" noProof="1"/>
          </a:p>
        </p:txBody>
      </p:sp>
    </p:spTree>
    <p:extLst>
      <p:ext uri="{BB962C8B-B14F-4D97-AF65-F5344CB8AC3E}">
        <p14:creationId xmlns:p14="http://schemas.microsoft.com/office/powerpoint/2010/main" val="109069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4838400"/>
          </a:xfrm>
        </p:spPr>
        <p:txBody>
          <a:bodyPr>
            <a:normAutofit/>
          </a:bodyPr>
          <a:lstStyle/>
          <a:p>
            <a:pPr>
              <a:lnSpc>
                <a:spcPct val="110000"/>
              </a:lnSpc>
            </a:pPr>
            <a:r>
              <a:rPr lang="nb-NO" sz="1600" err="1"/>
              <a:t>Installing</a:t>
            </a:r>
            <a:r>
              <a:rPr lang="nb-NO" sz="1600"/>
              <a:t> </a:t>
            </a:r>
            <a:r>
              <a:rPr lang="nb-NO" sz="1600" err="1"/>
              <a:t>Docker</a:t>
            </a:r>
            <a:r>
              <a:rPr lang="nb-NO" sz="1600"/>
              <a:t> </a:t>
            </a:r>
            <a:r>
              <a:rPr lang="nb-NO" sz="1600" err="1"/>
              <a:t>on</a:t>
            </a:r>
            <a:r>
              <a:rPr lang="nb-NO" sz="1600"/>
              <a:t> </a:t>
            </a:r>
            <a:r>
              <a:rPr lang="nb-NO" sz="1600" err="1"/>
              <a:t>Ubuntu</a:t>
            </a:r>
            <a:r>
              <a:rPr lang="nb-NO" sz="1600"/>
              <a:t> Server</a:t>
            </a:r>
          </a:p>
          <a:p>
            <a:pPr>
              <a:lnSpc>
                <a:spcPct val="110000"/>
              </a:lnSpc>
            </a:pPr>
            <a:r>
              <a:rPr lang="nb-NO" sz="1600" err="1"/>
              <a:t>Docker</a:t>
            </a:r>
            <a:r>
              <a:rPr lang="nb-NO" sz="1600"/>
              <a:t> is a </a:t>
            </a:r>
            <a:r>
              <a:rPr lang="nb-NO" sz="1600" err="1"/>
              <a:t>platform</a:t>
            </a:r>
            <a:r>
              <a:rPr lang="nb-NO" sz="1600"/>
              <a:t> for </a:t>
            </a:r>
            <a:r>
              <a:rPr lang="nb-NO" sz="1600" err="1"/>
              <a:t>running</a:t>
            </a:r>
            <a:r>
              <a:rPr lang="nb-NO" sz="1600"/>
              <a:t> containers (</a:t>
            </a:r>
            <a:r>
              <a:rPr lang="nb-NO" sz="1600" err="1"/>
              <a:t>isolated</a:t>
            </a:r>
            <a:r>
              <a:rPr lang="nb-NO" sz="1600"/>
              <a:t>/</a:t>
            </a:r>
            <a:r>
              <a:rPr lang="nb-NO" sz="1600" err="1"/>
              <a:t>controlled</a:t>
            </a:r>
            <a:r>
              <a:rPr lang="nb-NO" sz="1600"/>
              <a:t> </a:t>
            </a:r>
            <a:r>
              <a:rPr lang="nb-NO" sz="1600" err="1"/>
              <a:t>environments</a:t>
            </a:r>
            <a:r>
              <a:rPr lang="nb-NO" sz="1600"/>
              <a:t>)</a:t>
            </a:r>
          </a:p>
          <a:p>
            <a:pPr>
              <a:lnSpc>
                <a:spcPct val="110000"/>
              </a:lnSpc>
            </a:pPr>
            <a:r>
              <a:rPr lang="nb-NO" sz="1600"/>
              <a:t>As </a:t>
            </a:r>
            <a:r>
              <a:rPr lang="nb-NO" sz="1600" err="1"/>
              <a:t>Docker</a:t>
            </a:r>
            <a:r>
              <a:rPr lang="nb-NO" sz="1600"/>
              <a:t> containers </a:t>
            </a:r>
            <a:r>
              <a:rPr lang="nb-NO" sz="1600" err="1"/>
              <a:t>we</a:t>
            </a:r>
            <a:r>
              <a:rPr lang="nb-NO" sz="1600"/>
              <a:t> </a:t>
            </a:r>
            <a:r>
              <a:rPr lang="nb-NO" sz="1600" err="1"/>
              <a:t>will</a:t>
            </a:r>
            <a:r>
              <a:rPr lang="nb-NO" sz="1600"/>
              <a:t> run</a:t>
            </a:r>
          </a:p>
          <a:p>
            <a:pPr lvl="1">
              <a:lnSpc>
                <a:spcPct val="110000"/>
              </a:lnSpc>
            </a:pPr>
            <a:r>
              <a:rPr lang="nb-NO" sz="1400" err="1"/>
              <a:t>YANG</a:t>
            </a:r>
            <a:r>
              <a:rPr lang="nb-NO" sz="1400"/>
              <a:t>-Suite to </a:t>
            </a:r>
            <a:r>
              <a:rPr lang="nb-NO" sz="1400" err="1"/>
              <a:t>explore</a:t>
            </a:r>
            <a:r>
              <a:rPr lang="nb-NO" sz="1400"/>
              <a:t> IOS-</a:t>
            </a:r>
            <a:r>
              <a:rPr lang="nb-NO" sz="1400" err="1"/>
              <a:t>XE</a:t>
            </a:r>
            <a:r>
              <a:rPr lang="nb-NO" sz="1400"/>
              <a:t> </a:t>
            </a:r>
            <a:r>
              <a:rPr lang="nb-NO" sz="1400" err="1"/>
              <a:t>YANG</a:t>
            </a:r>
            <a:r>
              <a:rPr lang="nb-NO" sz="1400"/>
              <a:t> </a:t>
            </a:r>
            <a:r>
              <a:rPr lang="nb-NO" sz="1400" err="1"/>
              <a:t>models</a:t>
            </a:r>
            <a:endParaRPr lang="nb-NO" sz="1400"/>
          </a:p>
          <a:p>
            <a:pPr lvl="1">
              <a:lnSpc>
                <a:spcPct val="110000"/>
              </a:lnSpc>
            </a:pPr>
            <a:r>
              <a:rPr lang="nb-NO" sz="1400"/>
              <a:t>Telegraf, </a:t>
            </a:r>
            <a:r>
              <a:rPr lang="nb-NO" sz="1400" err="1"/>
              <a:t>InfluxDB</a:t>
            </a:r>
            <a:r>
              <a:rPr lang="nb-NO" sz="1400"/>
              <a:t> and </a:t>
            </a:r>
            <a:r>
              <a:rPr lang="nb-NO" sz="1400" err="1"/>
              <a:t>Grafana</a:t>
            </a:r>
            <a:r>
              <a:rPr lang="nb-NO" sz="1400"/>
              <a:t> to </a:t>
            </a:r>
            <a:r>
              <a:rPr lang="nb-NO" sz="1400" err="1"/>
              <a:t>visualize</a:t>
            </a:r>
            <a:r>
              <a:rPr lang="nb-NO" sz="1400"/>
              <a:t> </a:t>
            </a:r>
            <a:r>
              <a:rPr lang="nb-NO" sz="1400" err="1"/>
              <a:t>Telemetry</a:t>
            </a:r>
            <a:r>
              <a:rPr lang="nb-NO" sz="1400"/>
              <a:t> data from IOS-</a:t>
            </a:r>
            <a:r>
              <a:rPr lang="nb-NO" sz="1400" err="1"/>
              <a:t>XE</a:t>
            </a:r>
            <a:endParaRPr lang="nb-NO" sz="1400"/>
          </a:p>
          <a:p>
            <a:pPr>
              <a:lnSpc>
                <a:spcPct val="110000"/>
              </a:lnSpc>
            </a:pPr>
            <a:r>
              <a:rPr lang="nb-NO" sz="1600" err="1"/>
              <a:t>We</a:t>
            </a:r>
            <a:r>
              <a:rPr lang="nb-NO" sz="1600"/>
              <a:t> </a:t>
            </a:r>
            <a:r>
              <a:rPr lang="nb-NO" sz="1600" err="1"/>
              <a:t>will</a:t>
            </a:r>
            <a:r>
              <a:rPr lang="nb-NO" sz="1600"/>
              <a:t> </a:t>
            </a:r>
            <a:r>
              <a:rPr lang="nb-NO" sz="1600" err="1"/>
              <a:t>use</a:t>
            </a:r>
            <a:r>
              <a:rPr lang="nb-NO" sz="1600"/>
              <a:t> "</a:t>
            </a:r>
            <a:r>
              <a:rPr lang="nb-NO" sz="1600" err="1"/>
              <a:t>docker-compose</a:t>
            </a:r>
            <a:r>
              <a:rPr lang="nb-NO" sz="1600"/>
              <a:t>" for </a:t>
            </a:r>
            <a:r>
              <a:rPr lang="nb-NO" sz="1600" err="1"/>
              <a:t>our</a:t>
            </a:r>
            <a:r>
              <a:rPr lang="nb-NO" sz="1600"/>
              <a:t> container </a:t>
            </a:r>
            <a:r>
              <a:rPr lang="nb-NO" sz="1600" err="1"/>
              <a:t>setups</a:t>
            </a:r>
            <a:endParaRPr lang="nb-NO" sz="1600"/>
          </a:p>
          <a:p>
            <a:pPr lvl="1">
              <a:lnSpc>
                <a:spcPct val="110000"/>
              </a:lnSpc>
            </a:pPr>
            <a:r>
              <a:rPr lang="nb-NO" sz="1400"/>
              <a:t>All settings for a container </a:t>
            </a:r>
            <a:r>
              <a:rPr lang="nb-NO" sz="1400" err="1"/>
              <a:t>specified</a:t>
            </a:r>
            <a:r>
              <a:rPr lang="nb-NO" sz="1400"/>
              <a:t> in a </a:t>
            </a:r>
            <a:r>
              <a:rPr lang="nb-NO" sz="1400" err="1"/>
              <a:t>YAML</a:t>
            </a:r>
            <a:r>
              <a:rPr lang="nb-NO" sz="1400"/>
              <a:t> file</a:t>
            </a:r>
          </a:p>
          <a:p>
            <a:pPr>
              <a:lnSpc>
                <a:spcPct val="110000"/>
              </a:lnSpc>
            </a:pPr>
            <a:r>
              <a:rPr lang="nb-NO" sz="1600"/>
              <a:t>To test </a:t>
            </a:r>
            <a:r>
              <a:rPr lang="nb-NO" sz="1600" err="1"/>
              <a:t>the</a:t>
            </a:r>
            <a:r>
              <a:rPr lang="nb-NO" sz="1600"/>
              <a:t> </a:t>
            </a:r>
            <a:r>
              <a:rPr lang="nb-NO" sz="1600" err="1"/>
              <a:t>Docker</a:t>
            </a:r>
            <a:r>
              <a:rPr lang="nb-NO" sz="1600"/>
              <a:t> </a:t>
            </a:r>
            <a:r>
              <a:rPr lang="nb-NO" sz="1600" err="1"/>
              <a:t>installation</a:t>
            </a:r>
            <a:r>
              <a:rPr lang="nb-NO" sz="1600"/>
              <a:t>, </a:t>
            </a:r>
            <a:r>
              <a:rPr lang="nb-NO" sz="1600" err="1"/>
              <a:t>we</a:t>
            </a:r>
            <a:r>
              <a:rPr lang="nb-NO" sz="1600"/>
              <a:t> </a:t>
            </a:r>
            <a:r>
              <a:rPr lang="nb-NO" sz="1600" err="1"/>
              <a:t>will</a:t>
            </a:r>
            <a:r>
              <a:rPr lang="nb-NO" sz="1600"/>
              <a:t> run</a:t>
            </a:r>
          </a:p>
          <a:p>
            <a:pPr lvl="1">
              <a:lnSpc>
                <a:spcPct val="110000"/>
              </a:lnSpc>
            </a:pPr>
            <a:r>
              <a:rPr lang="nb-NO" sz="1400" err="1"/>
              <a:t>hello-world</a:t>
            </a:r>
            <a:r>
              <a:rPr lang="nb-NO" sz="1400"/>
              <a:t>, a </a:t>
            </a:r>
            <a:r>
              <a:rPr lang="nb-NO" sz="1400" err="1"/>
              <a:t>very</a:t>
            </a:r>
            <a:r>
              <a:rPr lang="nb-NO" sz="1400"/>
              <a:t> </a:t>
            </a:r>
            <a:r>
              <a:rPr lang="nb-NO" sz="1400" err="1"/>
              <a:t>small</a:t>
            </a:r>
            <a:r>
              <a:rPr lang="nb-NO" sz="1400"/>
              <a:t> container </a:t>
            </a:r>
            <a:r>
              <a:rPr lang="nb-NO" sz="1400" err="1"/>
              <a:t>that</a:t>
            </a:r>
            <a:r>
              <a:rPr lang="nb-NO" sz="1400"/>
              <a:t> outputs "</a:t>
            </a:r>
            <a:r>
              <a:rPr lang="nb-NO" sz="1400" err="1"/>
              <a:t>Hello</a:t>
            </a:r>
            <a:r>
              <a:rPr lang="nb-NO" sz="1400"/>
              <a:t> from </a:t>
            </a:r>
            <a:r>
              <a:rPr lang="nb-NO" sz="1400" err="1"/>
              <a:t>Docker</a:t>
            </a:r>
            <a:r>
              <a:rPr lang="nb-NO" sz="1400"/>
              <a:t>!" </a:t>
            </a:r>
            <a:r>
              <a:rPr lang="nb-NO" sz="1400" err="1"/>
              <a:t>if</a:t>
            </a:r>
            <a:r>
              <a:rPr lang="nb-NO" sz="1400"/>
              <a:t> </a:t>
            </a:r>
            <a:r>
              <a:rPr lang="nb-NO" sz="1400" err="1"/>
              <a:t>Docker</a:t>
            </a:r>
            <a:r>
              <a:rPr lang="nb-NO" sz="1400"/>
              <a:t> is </a:t>
            </a:r>
            <a:r>
              <a:rPr lang="nb-NO" sz="1400" err="1"/>
              <a:t>correctly</a:t>
            </a:r>
            <a:r>
              <a:rPr lang="nb-NO" sz="1400"/>
              <a:t> </a:t>
            </a:r>
            <a:r>
              <a:rPr lang="nb-NO" sz="1400" err="1"/>
              <a:t>installed</a:t>
            </a:r>
            <a:endParaRPr lang="nb-NO" sz="1400"/>
          </a:p>
          <a:p>
            <a:pPr lvl="1">
              <a:lnSpc>
                <a:spcPct val="110000"/>
              </a:lnSpc>
            </a:pPr>
            <a:r>
              <a:rPr lang="nb-NO" sz="1400"/>
              <a:t>alpine, a </a:t>
            </a:r>
            <a:r>
              <a:rPr lang="nb-NO" sz="1400" err="1"/>
              <a:t>very</a:t>
            </a:r>
            <a:r>
              <a:rPr lang="nb-NO" sz="1400"/>
              <a:t> </a:t>
            </a:r>
            <a:r>
              <a:rPr lang="nb-NO" sz="1400" err="1"/>
              <a:t>small</a:t>
            </a:r>
            <a:r>
              <a:rPr lang="nb-NO" sz="1400"/>
              <a:t> </a:t>
            </a:r>
            <a:r>
              <a:rPr lang="nb-NO" sz="1400" err="1"/>
              <a:t>footprint</a:t>
            </a:r>
            <a:r>
              <a:rPr lang="nb-NO" sz="1400"/>
              <a:t> </a:t>
            </a:r>
            <a:r>
              <a:rPr lang="nb-NO" sz="1400" err="1"/>
              <a:t>linux</a:t>
            </a:r>
            <a:r>
              <a:rPr lang="nb-NO" sz="1400"/>
              <a:t> container</a:t>
            </a:r>
          </a:p>
          <a:p>
            <a:pPr>
              <a:lnSpc>
                <a:spcPct val="110000"/>
              </a:lnSpc>
            </a:pPr>
            <a:endParaRPr lang="nb-NO" sz="1600"/>
          </a:p>
          <a:p>
            <a:pPr>
              <a:lnSpc>
                <a:spcPct val="110000"/>
              </a:lnSpc>
            </a:pPr>
            <a:endParaRPr lang="nb-NO" sz="1600"/>
          </a:p>
          <a:p>
            <a:pPr>
              <a:lnSpc>
                <a:spcPct val="110000"/>
              </a:lnSpc>
            </a:pPr>
            <a:endParaRPr lang="nb-NO" sz="1600"/>
          </a:p>
          <a:p>
            <a:pPr marL="0" indent="0">
              <a:lnSpc>
                <a:spcPct val="110000"/>
              </a:lnSpc>
              <a:buNone/>
            </a:pPr>
            <a:endParaRPr lang="nb-NO" sz="160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26</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#3: Install Docker on the Ubuntu Server</a:t>
            </a:r>
          </a:p>
        </p:txBody>
      </p:sp>
      <p:sp>
        <p:nvSpPr>
          <p:cNvPr id="3" name="Footer Placeholder 6">
            <a:extLst>
              <a:ext uri="{FF2B5EF4-FFF2-40B4-BE49-F238E27FC236}">
                <a16:creationId xmlns:a16="http://schemas.microsoft.com/office/drawing/2014/main" id="{DE195669-58C7-6809-ADBB-87302C17F5B3}"/>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14230EE4-A9B6-BD86-C62A-2BFAE71A28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#3: Docker</a:t>
            </a:r>
          </a:p>
        </p:txBody>
      </p:sp>
      <p:pic>
        <p:nvPicPr>
          <p:cNvPr id="2050" name="Picture 2" descr="Docker">
            <a:extLst>
              <a:ext uri="{FF2B5EF4-FFF2-40B4-BE49-F238E27FC236}">
                <a16:creationId xmlns:a16="http://schemas.microsoft.com/office/drawing/2014/main" id="{4D1C5D00-C5E4-7749-7197-C9B466456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076" y="1047600"/>
            <a:ext cx="3197524" cy="2645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18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27</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Installing docker</a:t>
            </a:r>
          </a:p>
        </p:txBody>
      </p:sp>
      <p:sp>
        <p:nvSpPr>
          <p:cNvPr id="2" name="TextBox 1">
            <a:extLst>
              <a:ext uri="{FF2B5EF4-FFF2-40B4-BE49-F238E27FC236}">
                <a16:creationId xmlns:a16="http://schemas.microsoft.com/office/drawing/2014/main" id="{9DFEA761-9758-CCB6-454F-76D77B537567}"/>
              </a:ext>
            </a:extLst>
          </p:cNvPr>
          <p:cNvSpPr txBox="1"/>
          <p:nvPr/>
        </p:nvSpPr>
        <p:spPr>
          <a:xfrm>
            <a:off x="540000" y="1806081"/>
            <a:ext cx="9687449" cy="3637791"/>
          </a:xfrm>
          <a:prstGeom prst="rect">
            <a:avLst/>
          </a:prstGeom>
          <a:solidFill>
            <a:srgbClr val="002B36"/>
          </a:solidFill>
        </p:spPr>
        <p:txBody>
          <a:bodyPr wrap="square">
            <a:spAutoFit/>
          </a:bodyPr>
          <a:lstStyle/>
          <a:p>
            <a:pPr marL="0" lvl="1" indent="-97200">
              <a:lnSpc>
                <a:spcPct val="110000"/>
              </a:lnSpc>
              <a:spcAft>
                <a:spcPts val="0"/>
              </a:spcAft>
              <a:buNone/>
            </a:pPr>
            <a:r>
              <a:rPr lang="en-US" sz="1000" dirty="0">
                <a:solidFill>
                  <a:srgbClr val="EEE8D5"/>
                </a:solidFill>
                <a:latin typeface="Consolas" panose="020B0609020204030204" pitchFamily="49" charset="0"/>
              </a:rPr>
              <a:t># Add Docker's official </a:t>
            </a:r>
            <a:r>
              <a:rPr lang="en-US" sz="1000" dirty="0" err="1">
                <a:solidFill>
                  <a:srgbClr val="EEE8D5"/>
                </a:solidFill>
                <a:latin typeface="Consolas" panose="020B0609020204030204" pitchFamily="49" charset="0"/>
              </a:rPr>
              <a:t>GPG</a:t>
            </a:r>
            <a:r>
              <a:rPr lang="en-US" sz="1000" dirty="0">
                <a:solidFill>
                  <a:srgbClr val="EEE8D5"/>
                </a:solidFill>
                <a:latin typeface="Consolas" panose="020B0609020204030204" pitchFamily="49" charset="0"/>
              </a:rPr>
              <a:t> key:</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apt update</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apt install ca-certificates curl </a:t>
            </a:r>
            <a:r>
              <a:rPr lang="en-US" sz="1000" dirty="0" err="1">
                <a:solidFill>
                  <a:srgbClr val="EEE8D5"/>
                </a:solidFill>
                <a:latin typeface="Consolas" panose="020B0609020204030204" pitchFamily="49" charset="0"/>
              </a:rPr>
              <a:t>gnupg</a:t>
            </a: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install -m 0755 -d /</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/apt/keyrings</a:t>
            </a:r>
          </a:p>
          <a:p>
            <a:pPr marL="0" lvl="1" indent="-97200">
              <a:lnSpc>
                <a:spcPct val="110000"/>
              </a:lnSpc>
              <a:spcAft>
                <a:spcPts val="0"/>
              </a:spcAft>
              <a:buNone/>
            </a:pPr>
            <a:r>
              <a:rPr lang="en-US" sz="1000" dirty="0">
                <a:solidFill>
                  <a:srgbClr val="EEE8D5"/>
                </a:solidFill>
                <a:latin typeface="Consolas" panose="020B0609020204030204" pitchFamily="49" charset="0"/>
              </a:rPr>
              <a:t>curl -</a:t>
            </a:r>
            <a:r>
              <a:rPr lang="en-US" sz="1000" dirty="0" err="1">
                <a:solidFill>
                  <a:srgbClr val="EEE8D5"/>
                </a:solidFill>
                <a:latin typeface="Consolas" panose="020B0609020204030204" pitchFamily="49" charset="0"/>
              </a:rPr>
              <a:t>fsSL</a:t>
            </a:r>
            <a:r>
              <a:rPr lang="en-US" sz="1000" dirty="0">
                <a:solidFill>
                  <a:srgbClr val="EEE8D5"/>
                </a:solidFill>
                <a:latin typeface="Consolas" panose="020B0609020204030204" pitchFamily="49" charset="0"/>
              </a:rPr>
              <a:t> https://</a:t>
            </a:r>
            <a:r>
              <a:rPr lang="en-US" sz="1000" dirty="0" err="1">
                <a:solidFill>
                  <a:srgbClr val="EEE8D5"/>
                </a:solidFill>
                <a:latin typeface="Consolas" panose="020B0609020204030204" pitchFamily="49" charset="0"/>
              </a:rPr>
              <a:t>download.docker.com</a:t>
            </a:r>
            <a:r>
              <a:rPr lang="en-US" sz="1000" dirty="0">
                <a:solidFill>
                  <a:srgbClr val="EEE8D5"/>
                </a:solidFill>
                <a:latin typeface="Consolas" panose="020B0609020204030204" pitchFamily="49" charset="0"/>
              </a:rPr>
              <a:t>/</a:t>
            </a:r>
            <a:r>
              <a:rPr lang="en-US" sz="1000" dirty="0" err="1">
                <a:solidFill>
                  <a:srgbClr val="EEE8D5"/>
                </a:solidFill>
                <a:latin typeface="Consolas" panose="020B0609020204030204" pitchFamily="49" charset="0"/>
              </a:rPr>
              <a:t>linux</a:t>
            </a:r>
            <a:r>
              <a:rPr lang="en-US" sz="1000" dirty="0">
                <a:solidFill>
                  <a:srgbClr val="EEE8D5"/>
                </a:solidFill>
                <a:latin typeface="Consolas" panose="020B0609020204030204" pitchFamily="49" charset="0"/>
              </a:rPr>
              <a:t>/ubuntu/</a:t>
            </a:r>
            <a:r>
              <a:rPr lang="en-US" sz="1000" dirty="0" err="1">
                <a:solidFill>
                  <a:srgbClr val="EEE8D5"/>
                </a:solidFill>
                <a:latin typeface="Consolas" panose="020B0609020204030204" pitchFamily="49" charset="0"/>
              </a:rPr>
              <a:t>gpg</a:t>
            </a:r>
            <a:r>
              <a:rPr lang="en-US" sz="1000" dirty="0">
                <a:solidFill>
                  <a:srgbClr val="EEE8D5"/>
                </a:solidFill>
                <a:latin typeface="Consolas" panose="020B0609020204030204" pitchFamily="49" charset="0"/>
              </a:rPr>
              <a:t> | </a:t>
            </a: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gpg</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dearmor</a:t>
            </a:r>
            <a:r>
              <a:rPr lang="en-US" sz="1000" dirty="0">
                <a:solidFill>
                  <a:srgbClr val="EEE8D5"/>
                </a:solidFill>
                <a:latin typeface="Consolas" panose="020B0609020204030204" pitchFamily="49" charset="0"/>
              </a:rPr>
              <a:t> -o /</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/apt/keyrings/</a:t>
            </a:r>
            <a:r>
              <a:rPr lang="en-US" sz="1000" dirty="0" err="1">
                <a:solidFill>
                  <a:srgbClr val="EEE8D5"/>
                </a:solidFill>
                <a:latin typeface="Consolas" panose="020B0609020204030204" pitchFamily="49" charset="0"/>
              </a:rPr>
              <a:t>docker.gpg</a:t>
            </a: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chmod</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a+r</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/apt/keyrings/</a:t>
            </a:r>
            <a:r>
              <a:rPr lang="en-US" sz="1000" dirty="0" err="1">
                <a:solidFill>
                  <a:srgbClr val="EEE8D5"/>
                </a:solidFill>
                <a:latin typeface="Consolas" panose="020B0609020204030204" pitchFamily="49" charset="0"/>
              </a:rPr>
              <a:t>docker.gpg</a:t>
            </a:r>
            <a:endParaRPr lang="en-US" sz="1000" dirty="0">
              <a:solidFill>
                <a:srgbClr val="EEE8D5"/>
              </a:solidFill>
              <a:latin typeface="Consolas" panose="020B0609020204030204" pitchFamily="49" charset="0"/>
            </a:endParaRPr>
          </a:p>
          <a:p>
            <a:pPr marL="0" lvl="1" indent="-97200">
              <a:lnSpc>
                <a:spcPct val="110000"/>
              </a:lnSpc>
              <a:spcAft>
                <a:spcPts val="0"/>
              </a:spcAft>
              <a:buNone/>
            </a:pP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a:solidFill>
                  <a:srgbClr val="EEE8D5"/>
                </a:solidFill>
                <a:latin typeface="Consolas" panose="020B0609020204030204" pitchFamily="49" charset="0"/>
              </a:rPr>
              <a:t># Add the repository to Apt sources:</a:t>
            </a:r>
          </a:p>
          <a:p>
            <a:pPr marL="0" lvl="1" indent="-97200">
              <a:lnSpc>
                <a:spcPct val="110000"/>
              </a:lnSpc>
              <a:spcAft>
                <a:spcPts val="0"/>
              </a:spcAft>
              <a:buNone/>
            </a:pPr>
            <a:r>
              <a:rPr lang="en-US" sz="1000" dirty="0">
                <a:solidFill>
                  <a:srgbClr val="EEE8D5"/>
                </a:solidFill>
                <a:latin typeface="Consolas" panose="020B0609020204030204" pitchFamily="49" charset="0"/>
              </a:rPr>
              <a:t>echo \</a:t>
            </a:r>
          </a:p>
          <a:p>
            <a:pPr marL="0" lvl="1" indent="-97200">
              <a:lnSpc>
                <a:spcPct val="110000"/>
              </a:lnSpc>
              <a:spcAft>
                <a:spcPts val="0"/>
              </a:spcAft>
              <a:buNone/>
            </a:pPr>
            <a:r>
              <a:rPr lang="en-US" sz="1000" dirty="0">
                <a:solidFill>
                  <a:srgbClr val="EEE8D5"/>
                </a:solidFill>
                <a:latin typeface="Consolas" panose="020B0609020204030204" pitchFamily="49" charset="0"/>
              </a:rPr>
              <a:t>  "deb [arch="$(</a:t>
            </a:r>
            <a:r>
              <a:rPr lang="en-US" sz="1000" dirty="0" err="1">
                <a:solidFill>
                  <a:srgbClr val="EEE8D5"/>
                </a:solidFill>
                <a:latin typeface="Consolas" panose="020B0609020204030204" pitchFamily="49" charset="0"/>
              </a:rPr>
              <a:t>dpkg</a:t>
            </a:r>
            <a:r>
              <a:rPr lang="en-US" sz="1000" dirty="0">
                <a:solidFill>
                  <a:srgbClr val="EEE8D5"/>
                </a:solidFill>
                <a:latin typeface="Consolas" panose="020B0609020204030204" pitchFamily="49" charset="0"/>
              </a:rPr>
              <a:t> --print-architecture)" signed-by=/</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/apt/keyrings/</a:t>
            </a:r>
            <a:r>
              <a:rPr lang="en-US" sz="1000" dirty="0" err="1">
                <a:solidFill>
                  <a:srgbClr val="EEE8D5"/>
                </a:solidFill>
                <a:latin typeface="Consolas" panose="020B0609020204030204" pitchFamily="49" charset="0"/>
              </a:rPr>
              <a:t>docker.gpg</a:t>
            </a:r>
            <a:r>
              <a:rPr lang="en-US" sz="1000" dirty="0">
                <a:solidFill>
                  <a:srgbClr val="EEE8D5"/>
                </a:solidFill>
                <a:latin typeface="Consolas" panose="020B0609020204030204" pitchFamily="49" charset="0"/>
              </a:rPr>
              <a:t>] https://</a:t>
            </a:r>
            <a:r>
              <a:rPr lang="en-US" sz="1000" dirty="0" err="1">
                <a:solidFill>
                  <a:srgbClr val="EEE8D5"/>
                </a:solidFill>
                <a:latin typeface="Consolas" panose="020B0609020204030204" pitchFamily="49" charset="0"/>
              </a:rPr>
              <a:t>download.docker.com</a:t>
            </a:r>
            <a:r>
              <a:rPr lang="en-US" sz="1000" dirty="0">
                <a:solidFill>
                  <a:srgbClr val="EEE8D5"/>
                </a:solidFill>
                <a:latin typeface="Consolas" panose="020B0609020204030204" pitchFamily="49" charset="0"/>
              </a:rPr>
              <a:t>/</a:t>
            </a:r>
            <a:r>
              <a:rPr lang="en-US" sz="1000" dirty="0" err="1">
                <a:solidFill>
                  <a:srgbClr val="EEE8D5"/>
                </a:solidFill>
                <a:latin typeface="Consolas" panose="020B0609020204030204" pitchFamily="49" charset="0"/>
              </a:rPr>
              <a:t>linux</a:t>
            </a:r>
            <a:r>
              <a:rPr lang="en-US" sz="1000" dirty="0">
                <a:solidFill>
                  <a:srgbClr val="EEE8D5"/>
                </a:solidFill>
                <a:latin typeface="Consolas" panose="020B0609020204030204" pitchFamily="49" charset="0"/>
              </a:rPr>
              <a:t>/ubuntu \</a:t>
            </a:r>
          </a:p>
          <a:p>
            <a:pPr marL="0" lvl="1" indent="-97200">
              <a:lnSpc>
                <a:spcPct val="110000"/>
              </a:lnSpc>
              <a:spcAft>
                <a:spcPts val="0"/>
              </a:spcAft>
              <a:buNone/>
            </a:pPr>
            <a:r>
              <a:rPr lang="en-US" sz="1000" dirty="0">
                <a:solidFill>
                  <a:srgbClr val="EEE8D5"/>
                </a:solidFill>
                <a:latin typeface="Consolas" panose="020B0609020204030204" pitchFamily="49" charset="0"/>
              </a:rPr>
              <a:t>  "$(. /</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t>
            </a:r>
            <a:r>
              <a:rPr lang="en-US" sz="1000" dirty="0" err="1">
                <a:solidFill>
                  <a:srgbClr val="EEE8D5"/>
                </a:solidFill>
                <a:latin typeface="Consolas" panose="020B0609020204030204" pitchFamily="49" charset="0"/>
              </a:rPr>
              <a:t>os</a:t>
            </a:r>
            <a:r>
              <a:rPr lang="en-US" sz="1000" dirty="0">
                <a:solidFill>
                  <a:srgbClr val="EEE8D5"/>
                </a:solidFill>
                <a:latin typeface="Consolas" panose="020B0609020204030204" pitchFamily="49" charset="0"/>
              </a:rPr>
              <a:t>-release &amp;&amp; echo "$</a:t>
            </a:r>
            <a:r>
              <a:rPr lang="en-US" sz="1000" dirty="0" err="1">
                <a:solidFill>
                  <a:srgbClr val="EEE8D5"/>
                </a:solidFill>
                <a:latin typeface="Consolas" panose="020B0609020204030204" pitchFamily="49" charset="0"/>
              </a:rPr>
              <a:t>VERSION_CODENAME</a:t>
            </a:r>
            <a:r>
              <a:rPr lang="en-US" sz="1000" dirty="0">
                <a:solidFill>
                  <a:srgbClr val="EEE8D5"/>
                </a:solidFill>
                <a:latin typeface="Consolas" panose="020B0609020204030204" pitchFamily="49" charset="0"/>
              </a:rPr>
              <a:t>")" stable" | \</a:t>
            </a:r>
          </a:p>
          <a:p>
            <a:pPr marL="0" lvl="1" indent="-97200">
              <a:lnSpc>
                <a:spcPct val="110000"/>
              </a:lnSpc>
              <a:spcAft>
                <a:spcPts val="0"/>
              </a:spcAft>
              <a:buNone/>
            </a:pP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tee /</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/apt/</a:t>
            </a:r>
            <a:r>
              <a:rPr lang="en-US" sz="1000" dirty="0" err="1">
                <a:solidFill>
                  <a:srgbClr val="EEE8D5"/>
                </a:solidFill>
                <a:latin typeface="Consolas" panose="020B0609020204030204" pitchFamily="49" charset="0"/>
              </a:rPr>
              <a:t>sources.list.d</a:t>
            </a:r>
            <a:r>
              <a:rPr lang="en-US" sz="1000" dirty="0">
                <a:solidFill>
                  <a:srgbClr val="EEE8D5"/>
                </a:solidFill>
                <a:latin typeface="Consolas" panose="020B0609020204030204" pitchFamily="49" charset="0"/>
              </a:rPr>
              <a:t>/</a:t>
            </a:r>
            <a:r>
              <a:rPr lang="en-US" sz="1000" dirty="0" err="1">
                <a:solidFill>
                  <a:srgbClr val="EEE8D5"/>
                </a:solidFill>
                <a:latin typeface="Consolas" panose="020B0609020204030204" pitchFamily="49" charset="0"/>
              </a:rPr>
              <a:t>docker.list</a:t>
            </a:r>
            <a:r>
              <a:rPr lang="en-US" sz="1000" dirty="0">
                <a:solidFill>
                  <a:srgbClr val="EEE8D5"/>
                </a:solidFill>
                <a:latin typeface="Consolas" panose="020B0609020204030204" pitchFamily="49" charset="0"/>
              </a:rPr>
              <a:t> &gt; /dev/null</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apt update</a:t>
            </a:r>
          </a:p>
          <a:p>
            <a:pPr marL="0" lvl="1" indent="-97200">
              <a:lnSpc>
                <a:spcPct val="110000"/>
              </a:lnSpc>
              <a:spcAft>
                <a:spcPts val="0"/>
              </a:spcAft>
              <a:buNone/>
            </a:pP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a:solidFill>
                  <a:srgbClr val="EEE8D5"/>
                </a:solidFill>
                <a:latin typeface="Consolas" panose="020B0609020204030204" pitchFamily="49" charset="0"/>
              </a:rPr>
              <a:t># Install Docker:</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apt-get install docker-</a:t>
            </a:r>
            <a:r>
              <a:rPr lang="en-US" sz="1000" dirty="0" err="1">
                <a:solidFill>
                  <a:srgbClr val="EEE8D5"/>
                </a:solidFill>
                <a:latin typeface="Consolas" panose="020B0609020204030204" pitchFamily="49" charset="0"/>
              </a:rPr>
              <a:t>ce</a:t>
            </a:r>
            <a:r>
              <a:rPr lang="en-US" sz="1000" dirty="0">
                <a:solidFill>
                  <a:srgbClr val="EEE8D5"/>
                </a:solidFill>
                <a:latin typeface="Consolas" panose="020B0609020204030204" pitchFamily="49" charset="0"/>
              </a:rPr>
              <a:t> docker-</a:t>
            </a:r>
            <a:r>
              <a:rPr lang="en-US" sz="1000" dirty="0" err="1">
                <a:solidFill>
                  <a:srgbClr val="EEE8D5"/>
                </a:solidFill>
                <a:latin typeface="Consolas" panose="020B0609020204030204" pitchFamily="49" charset="0"/>
              </a:rPr>
              <a:t>ce</a:t>
            </a:r>
            <a:r>
              <a:rPr lang="en-US" sz="1000" dirty="0">
                <a:solidFill>
                  <a:srgbClr val="EEE8D5"/>
                </a:solidFill>
                <a:latin typeface="Consolas" panose="020B0609020204030204" pitchFamily="49" charset="0"/>
              </a:rPr>
              <a:t>-cli </a:t>
            </a:r>
            <a:r>
              <a:rPr lang="en-US" sz="1000" dirty="0" err="1">
                <a:solidFill>
                  <a:srgbClr val="EEE8D5"/>
                </a:solidFill>
                <a:latin typeface="Consolas" panose="020B0609020204030204" pitchFamily="49" charset="0"/>
              </a:rPr>
              <a:t>containerd.io</a:t>
            </a:r>
            <a:r>
              <a:rPr lang="en-US" sz="1000" dirty="0">
                <a:solidFill>
                  <a:srgbClr val="EEE8D5"/>
                </a:solidFill>
                <a:latin typeface="Consolas" panose="020B0609020204030204" pitchFamily="49" charset="0"/>
              </a:rPr>
              <a:t> docker-</a:t>
            </a:r>
            <a:r>
              <a:rPr lang="en-US" sz="1000" dirty="0" err="1">
                <a:solidFill>
                  <a:srgbClr val="EEE8D5"/>
                </a:solidFill>
                <a:latin typeface="Consolas" panose="020B0609020204030204" pitchFamily="49" charset="0"/>
              </a:rPr>
              <a:t>buildx</a:t>
            </a:r>
            <a:r>
              <a:rPr lang="en-US" sz="1000" dirty="0">
                <a:solidFill>
                  <a:srgbClr val="EEE8D5"/>
                </a:solidFill>
                <a:latin typeface="Consolas" panose="020B0609020204030204" pitchFamily="49" charset="0"/>
              </a:rPr>
              <a:t>-plugin docker-compose-plugin</a:t>
            </a:r>
          </a:p>
          <a:p>
            <a:pPr marL="0" lvl="1" indent="-97200">
              <a:lnSpc>
                <a:spcPct val="110000"/>
              </a:lnSpc>
              <a:spcAft>
                <a:spcPts val="0"/>
              </a:spcAft>
              <a:buNone/>
            </a:pP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a:solidFill>
                  <a:srgbClr val="EEE8D5"/>
                </a:solidFill>
                <a:latin typeface="Consolas" panose="020B0609020204030204" pitchFamily="49" charset="0"/>
              </a:rPr>
              <a:t># Add current user to docker group, to be able to run containers without </a:t>
            </a:r>
            <a:r>
              <a:rPr lang="en-US" sz="1000" dirty="0" err="1">
                <a:solidFill>
                  <a:srgbClr val="EEE8D5"/>
                </a:solidFill>
                <a:latin typeface="Consolas" panose="020B0609020204030204" pitchFamily="49" charset="0"/>
              </a:rPr>
              <a:t>sudo</a:t>
            </a: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groupadd</a:t>
            </a:r>
            <a:r>
              <a:rPr lang="en-US" sz="1000" dirty="0">
                <a:solidFill>
                  <a:srgbClr val="EEE8D5"/>
                </a:solidFill>
                <a:latin typeface="Consolas" panose="020B0609020204030204" pitchFamily="49" charset="0"/>
              </a:rPr>
              <a:t> docker</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usermod</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aG</a:t>
            </a:r>
            <a:r>
              <a:rPr lang="en-US" sz="1000" dirty="0">
                <a:solidFill>
                  <a:srgbClr val="EEE8D5"/>
                </a:solidFill>
                <a:latin typeface="Consolas" panose="020B0609020204030204" pitchFamily="49" charset="0"/>
              </a:rPr>
              <a:t> docker $USER</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reboot</a:t>
            </a:r>
          </a:p>
        </p:txBody>
      </p:sp>
      <p:sp>
        <p:nvSpPr>
          <p:cNvPr id="3" name="Footer Placeholder 6">
            <a:extLst>
              <a:ext uri="{FF2B5EF4-FFF2-40B4-BE49-F238E27FC236}">
                <a16:creationId xmlns:a16="http://schemas.microsoft.com/office/drawing/2014/main" id="{33FADA52-EBEB-C29C-496C-53DF122E58B4}"/>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F9DB0C90-B6D8-52E7-390C-D3D22D279FEE}"/>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#3: Docker</a:t>
            </a:r>
          </a:p>
        </p:txBody>
      </p:sp>
      <p:sp>
        <p:nvSpPr>
          <p:cNvPr id="5" name="The distance between the headline and the start of the body copy is always constant.…">
            <a:extLst>
              <a:ext uri="{FF2B5EF4-FFF2-40B4-BE49-F238E27FC236}">
                <a16:creationId xmlns:a16="http://schemas.microsoft.com/office/drawing/2014/main" id="{ACD218F2-C5F3-6EB5-6690-50ACE541A539}"/>
              </a:ext>
            </a:extLst>
          </p:cNvPr>
          <p:cNvSpPr txBox="1">
            <a:spLocks noGrp="1"/>
          </p:cNvSpPr>
          <p:nvPr>
            <p:ph idx="1"/>
          </p:nvPr>
        </p:nvSpPr>
        <p:spPr>
          <a:xfrm>
            <a:off x="540000" y="920811"/>
            <a:ext cx="8733746" cy="885270"/>
          </a:xfrm>
        </p:spPr>
        <p:txBody>
          <a:bodyPr>
            <a:normAutofit/>
          </a:bodyPr>
          <a:lstStyle/>
          <a:p>
            <a:pPr>
              <a:lnSpc>
                <a:spcPct val="110000"/>
              </a:lnSpc>
            </a:pPr>
            <a:r>
              <a:rPr lang="nb-NO" sz="1400" dirty="0" err="1"/>
              <a:t>Copy-paste</a:t>
            </a:r>
            <a:r>
              <a:rPr lang="nb-NO" sz="1400" dirty="0"/>
              <a:t> </a:t>
            </a:r>
            <a:r>
              <a:rPr lang="nb-NO" sz="1400" dirty="0" err="1"/>
              <a:t>should</a:t>
            </a:r>
            <a:r>
              <a:rPr lang="nb-NO" sz="1400" dirty="0"/>
              <a:t> be OK from </a:t>
            </a:r>
            <a:r>
              <a:rPr lang="nb-NO" sz="1400" dirty="0" err="1"/>
              <a:t>this</a:t>
            </a:r>
            <a:r>
              <a:rPr lang="nb-NO" sz="1400" dirty="0"/>
              <a:t> slide, </a:t>
            </a:r>
            <a:r>
              <a:rPr lang="nb-NO" sz="1400" dirty="0" err="1"/>
              <a:t>but</a:t>
            </a:r>
            <a:r>
              <a:rPr lang="nb-NO" sz="1400" dirty="0"/>
              <a:t> it </a:t>
            </a:r>
            <a:r>
              <a:rPr lang="nb-NO" sz="1400" dirty="0" err="1"/>
              <a:t>doesn't</a:t>
            </a:r>
            <a:r>
              <a:rPr lang="nb-NO" sz="1400" dirty="0"/>
              <a:t> </a:t>
            </a:r>
            <a:r>
              <a:rPr lang="nb-NO" sz="1400" dirty="0" err="1"/>
              <a:t>always</a:t>
            </a:r>
            <a:r>
              <a:rPr lang="nb-NO" sz="1400" dirty="0"/>
              <a:t> like </a:t>
            </a:r>
            <a:r>
              <a:rPr lang="nb-NO" sz="1400" dirty="0" err="1"/>
              <a:t>if</a:t>
            </a:r>
            <a:r>
              <a:rPr lang="nb-NO" sz="1400" dirty="0"/>
              <a:t> </a:t>
            </a:r>
            <a:r>
              <a:rPr lang="nb-NO" sz="1400" dirty="0" err="1"/>
              <a:t>you</a:t>
            </a:r>
            <a:r>
              <a:rPr lang="nb-NO" sz="1400" dirty="0"/>
              <a:t> </a:t>
            </a:r>
            <a:r>
              <a:rPr lang="nb-NO" sz="1400" dirty="0" err="1"/>
              <a:t>copy-paste</a:t>
            </a:r>
            <a:r>
              <a:rPr lang="nb-NO" sz="1400" dirty="0"/>
              <a:t> </a:t>
            </a:r>
            <a:r>
              <a:rPr lang="nb-NO" sz="1400" dirty="0" err="1"/>
              <a:t>the</a:t>
            </a:r>
            <a:r>
              <a:rPr lang="nb-NO" sz="1400" dirty="0"/>
              <a:t> full </a:t>
            </a:r>
            <a:r>
              <a:rPr lang="nb-NO" sz="1400" dirty="0" err="1"/>
              <a:t>content</a:t>
            </a:r>
            <a:r>
              <a:rPr lang="nb-NO" sz="1400" dirty="0"/>
              <a:t> at </a:t>
            </a:r>
            <a:r>
              <a:rPr lang="nb-NO" sz="1400" dirty="0" err="1"/>
              <a:t>once</a:t>
            </a:r>
            <a:r>
              <a:rPr lang="nb-NO" sz="1400" dirty="0"/>
              <a:t>, so just do it in </a:t>
            </a:r>
            <a:r>
              <a:rPr lang="nb-NO" sz="1400" dirty="0" err="1"/>
              <a:t>some</a:t>
            </a:r>
            <a:r>
              <a:rPr lang="nb-NO" sz="1400" dirty="0"/>
              <a:t> separate </a:t>
            </a:r>
            <a:r>
              <a:rPr lang="nb-NO" sz="1400" dirty="0" err="1"/>
              <a:t>chunks</a:t>
            </a:r>
            <a:endParaRPr lang="nb-NO" sz="1400" dirty="0"/>
          </a:p>
        </p:txBody>
      </p:sp>
    </p:spTree>
    <p:extLst>
      <p:ext uri="{BB962C8B-B14F-4D97-AF65-F5344CB8AC3E}">
        <p14:creationId xmlns:p14="http://schemas.microsoft.com/office/powerpoint/2010/main" val="26794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498C9-270D-82E1-910B-2ABBE8B5B9B3}"/>
            </a:ext>
          </a:extLst>
        </p:cNvPr>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EF16F70E-AF8F-2A19-6183-88E7B43783D6}"/>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28</a:t>
            </a:fld>
            <a:endParaRPr lang="en-GB"/>
          </a:p>
        </p:txBody>
      </p:sp>
      <p:sp>
        <p:nvSpPr>
          <p:cNvPr id="180" name="Text+Image 50:50">
            <a:extLst>
              <a:ext uri="{FF2B5EF4-FFF2-40B4-BE49-F238E27FC236}">
                <a16:creationId xmlns:a16="http://schemas.microsoft.com/office/drawing/2014/main" id="{F7147F2C-4A6A-27CF-97F0-BB84E5B79A27}"/>
              </a:ext>
            </a:extLst>
          </p:cNvPr>
          <p:cNvSpPr txBox="1">
            <a:spLocks noGrp="1"/>
          </p:cNvSpPr>
          <p:nvPr>
            <p:ph type="title"/>
          </p:nvPr>
        </p:nvSpPr>
        <p:spPr>
          <a:xfrm>
            <a:off x="540000" y="432000"/>
            <a:ext cx="11109600" cy="540000"/>
          </a:xfrm>
        </p:spPr>
        <p:txBody>
          <a:bodyPr anchor="ctr">
            <a:normAutofit/>
          </a:bodyPr>
          <a:lstStyle/>
          <a:p>
            <a:r>
              <a:rPr lang="en-GB"/>
              <a:t>Docker first run</a:t>
            </a:r>
          </a:p>
        </p:txBody>
      </p:sp>
      <p:sp>
        <p:nvSpPr>
          <p:cNvPr id="2" name="Footer Placeholder 6">
            <a:extLst>
              <a:ext uri="{FF2B5EF4-FFF2-40B4-BE49-F238E27FC236}">
                <a16:creationId xmlns:a16="http://schemas.microsoft.com/office/drawing/2014/main" id="{6DF7EEC5-F5E6-533D-9C40-91D60E2E674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02FDFBF1-BB30-908D-8469-B581AD113FA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#3: Docker</a:t>
            </a:r>
          </a:p>
        </p:txBody>
      </p:sp>
      <p:sp>
        <p:nvSpPr>
          <p:cNvPr id="4" name="TextBox 3">
            <a:extLst>
              <a:ext uri="{FF2B5EF4-FFF2-40B4-BE49-F238E27FC236}">
                <a16:creationId xmlns:a16="http://schemas.microsoft.com/office/drawing/2014/main" id="{A825D71F-DAB7-A57C-2314-A0F9411E9F6D}"/>
              </a:ext>
            </a:extLst>
          </p:cNvPr>
          <p:cNvSpPr txBox="1"/>
          <p:nvPr/>
        </p:nvSpPr>
        <p:spPr>
          <a:xfrm>
            <a:off x="540000" y="931056"/>
            <a:ext cx="5841749" cy="1562735"/>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err="1">
                <a:solidFill>
                  <a:srgbClr val="6D6D6D"/>
                </a:solidFill>
                <a:latin typeface="Consolas" panose="020B0609020204030204" pitchFamily="49" charset="0"/>
                <a:ea typeface="+mn-ea"/>
              </a:rPr>
              <a:t>devnet-adm@ubuntu-devnet</a:t>
            </a:r>
            <a:r>
              <a:rPr lang="en-US" sz="1050">
                <a:solidFill>
                  <a:srgbClr val="6D6D6D"/>
                </a:solidFill>
                <a:latin typeface="Consolas" panose="020B0609020204030204" pitchFamily="49" charset="0"/>
                <a:ea typeface="+mn-ea"/>
              </a:rPr>
              <a:t>:~</a:t>
            </a:r>
            <a:r>
              <a:rPr lang="en-US" sz="1050">
                <a:solidFill>
                  <a:srgbClr val="EEE8D5"/>
                </a:solidFill>
                <a:latin typeface="Consolas" panose="020B0609020204030204" pitchFamily="49" charset="0"/>
              </a:rPr>
              <a:t>$</a:t>
            </a:r>
            <a:r>
              <a:rPr lang="en-US" sz="1050">
                <a:solidFill>
                  <a:srgbClr val="6D6D6D"/>
                </a:solidFill>
                <a:latin typeface="Consolas" panose="020B0609020204030204" pitchFamily="49" charset="0"/>
                <a:ea typeface="+mn-ea"/>
              </a:rPr>
              <a:t> </a:t>
            </a:r>
            <a:r>
              <a:rPr lang="en-US" sz="1050"/>
              <a:t>docker run hello-world</a:t>
            </a:r>
          </a:p>
          <a:p>
            <a:endParaRPr lang="en-US" sz="1050">
              <a:solidFill>
                <a:srgbClr val="EEE8D5"/>
              </a:solidFill>
              <a:latin typeface="Consolas" panose="020B0609020204030204" pitchFamily="49" charset="0"/>
            </a:endParaRPr>
          </a:p>
          <a:p>
            <a:r>
              <a:rPr lang="en-US" sz="1050">
                <a:solidFill>
                  <a:srgbClr val="EEE8D5"/>
                </a:solidFill>
                <a:latin typeface="Consolas" panose="020B0609020204030204" pitchFamily="49" charset="0"/>
              </a:rPr>
              <a:t>Hello from Docker!</a:t>
            </a:r>
          </a:p>
          <a:p>
            <a:r>
              <a:rPr lang="en-US" sz="1050">
                <a:solidFill>
                  <a:srgbClr val="EEE8D5"/>
                </a:solidFill>
                <a:latin typeface="Consolas" panose="020B0609020204030204" pitchFamily="49" charset="0"/>
              </a:rPr>
              <a:t>This message shows that your installation appears to be working correctly.</a:t>
            </a:r>
          </a:p>
          <a:p>
            <a:r>
              <a:rPr lang="en-US" sz="1050">
                <a:solidFill>
                  <a:srgbClr val="EEE8D5"/>
                </a:solidFill>
                <a:latin typeface="Consolas" panose="020B0609020204030204" pitchFamily="49" charset="0"/>
              </a:rPr>
              <a:t>(... cut for brevity ...)</a:t>
            </a:r>
          </a:p>
          <a:p>
            <a:r>
              <a:rPr lang="en-US" sz="1050">
                <a:solidFill>
                  <a:srgbClr val="EEE8D5"/>
                </a:solidFill>
                <a:latin typeface="Consolas" panose="020B0609020204030204" pitchFamily="49" charset="0"/>
              </a:rPr>
              <a:t>For more examples and ideas, visit:</a:t>
            </a:r>
          </a:p>
          <a:p>
            <a:r>
              <a:rPr lang="en-US" sz="1050">
                <a:solidFill>
                  <a:srgbClr val="EEE8D5"/>
                </a:solidFill>
                <a:latin typeface="Consolas" panose="020B0609020204030204" pitchFamily="49" charset="0"/>
              </a:rPr>
              <a:t> https://</a:t>
            </a:r>
            <a:r>
              <a:rPr lang="en-US" sz="1050" err="1">
                <a:solidFill>
                  <a:srgbClr val="EEE8D5"/>
                </a:solidFill>
                <a:latin typeface="Consolas" panose="020B0609020204030204" pitchFamily="49" charset="0"/>
              </a:rPr>
              <a:t>docs.docker.com</a:t>
            </a:r>
            <a:r>
              <a:rPr lang="en-US" sz="1050">
                <a:solidFill>
                  <a:srgbClr val="EEE8D5"/>
                </a:solidFill>
                <a:latin typeface="Consolas" panose="020B0609020204030204" pitchFamily="49" charset="0"/>
              </a:rPr>
              <a:t>/get-started/</a:t>
            </a:r>
          </a:p>
          <a:p>
            <a:endParaRPr lang="en-US" sz="1050">
              <a:solidFill>
                <a:srgbClr val="6D6D6D"/>
              </a:solidFill>
              <a:latin typeface="Consolas" panose="020B0609020204030204" pitchFamily="49" charset="0"/>
              <a:ea typeface="+mn-ea"/>
            </a:endParaRPr>
          </a:p>
          <a:p>
            <a:r>
              <a:rPr lang="en-US" sz="1050" err="1">
                <a:solidFill>
                  <a:srgbClr val="6D6D6D"/>
                </a:solidFill>
                <a:latin typeface="Consolas" panose="020B0609020204030204" pitchFamily="49" charset="0"/>
                <a:ea typeface="+mn-ea"/>
              </a:rPr>
              <a:t>devnet-adm@ubuntu-devnet</a:t>
            </a:r>
            <a:r>
              <a:rPr lang="en-US" sz="1050">
                <a:solidFill>
                  <a:srgbClr val="6D6D6D"/>
                </a:solidFill>
                <a:latin typeface="Consolas" panose="020B0609020204030204" pitchFamily="49" charset="0"/>
                <a:ea typeface="+mn-ea"/>
              </a:rPr>
              <a:t>:~</a:t>
            </a:r>
            <a:r>
              <a:rPr lang="en-US" sz="1050">
                <a:solidFill>
                  <a:srgbClr val="EEE8D5"/>
                </a:solidFill>
                <a:latin typeface="Consolas" panose="020B0609020204030204" pitchFamily="49" charset="0"/>
              </a:rPr>
              <a:t>$</a:t>
            </a:r>
          </a:p>
        </p:txBody>
      </p:sp>
      <p:sp>
        <p:nvSpPr>
          <p:cNvPr id="5" name="TextBox 4">
            <a:extLst>
              <a:ext uri="{FF2B5EF4-FFF2-40B4-BE49-F238E27FC236}">
                <a16:creationId xmlns:a16="http://schemas.microsoft.com/office/drawing/2014/main" id="{4504FF40-DACF-678D-9A2C-5A99C4CFC8B3}"/>
              </a:ext>
            </a:extLst>
          </p:cNvPr>
          <p:cNvSpPr txBox="1"/>
          <p:nvPr/>
        </p:nvSpPr>
        <p:spPr>
          <a:xfrm>
            <a:off x="540000" y="2544328"/>
            <a:ext cx="5841749" cy="1437188"/>
          </a:xfrm>
          <a:prstGeom prst="rect">
            <a:avLst/>
          </a:prstGeom>
          <a:solidFill>
            <a:srgbClr val="002B36"/>
          </a:solidFill>
        </p:spPr>
        <p:txBody>
          <a:bodyPr wrap="square">
            <a:spAutoFit/>
          </a:bodyPr>
          <a:lstStyle/>
          <a:p>
            <a:pPr marL="0" lvl="1" indent="-97200">
              <a:lnSpc>
                <a:spcPct val="110000"/>
              </a:lnSpc>
            </a:pPr>
            <a:r>
              <a:rPr lang="en-US" sz="1000" dirty="0" err="1">
                <a:solidFill>
                  <a:srgbClr val="6D6D6D"/>
                </a:solidFill>
                <a:latin typeface="Consolas" panose="020B0609020204030204" pitchFamily="49" charset="0"/>
                <a:ea typeface="+mn-ea"/>
              </a:rPr>
              <a:t>devnet-adm@ubuntu-devnet</a:t>
            </a:r>
            <a:r>
              <a:rPr lang="en-US" sz="1000" dirty="0">
                <a:solidFill>
                  <a:srgbClr val="6D6D6D"/>
                </a:solidFill>
                <a:latin typeface="Consolas" panose="020B0609020204030204" pitchFamily="49" charset="0"/>
                <a:ea typeface="+mn-ea"/>
              </a:rPr>
              <a:t>:~</a:t>
            </a:r>
            <a:r>
              <a:rPr lang="en-US" sz="1000" dirty="0">
                <a:solidFill>
                  <a:srgbClr val="EEE8D5"/>
                </a:solidFill>
                <a:latin typeface="Consolas" panose="020B0609020204030204" pitchFamily="49" charset="0"/>
              </a:rPr>
              <a:t>$</a:t>
            </a:r>
            <a:r>
              <a:rPr lang="en-US" sz="1000" dirty="0">
                <a:solidFill>
                  <a:srgbClr val="6D6D6D"/>
                </a:solidFill>
                <a:latin typeface="Consolas" panose="020B0609020204030204" pitchFamily="49" charset="0"/>
                <a:ea typeface="+mn-ea"/>
              </a:rPr>
              <a:t> </a:t>
            </a:r>
            <a:r>
              <a:rPr lang="en-US" sz="1000" dirty="0">
                <a:solidFill>
                  <a:srgbClr val="EEE8D5"/>
                </a:solidFill>
                <a:latin typeface="Consolas" panose="020B0609020204030204" pitchFamily="49" charset="0"/>
                <a:ea typeface="+mn-ea"/>
              </a:rPr>
              <a:t>docker pull alpine</a:t>
            </a:r>
          </a:p>
          <a:p>
            <a:pPr marL="0" lvl="1" indent="-97200">
              <a:lnSpc>
                <a:spcPct val="110000"/>
              </a:lnSpc>
            </a:pPr>
            <a:r>
              <a:rPr lang="en-US" sz="1000" dirty="0">
                <a:solidFill>
                  <a:srgbClr val="EEE8D5"/>
                </a:solidFill>
                <a:latin typeface="Consolas" panose="020B0609020204030204" pitchFamily="49" charset="0"/>
                <a:ea typeface="+mn-ea"/>
              </a:rPr>
              <a:t>Using default tag: latest</a:t>
            </a:r>
          </a:p>
          <a:p>
            <a:pPr marL="0" lvl="1" indent="-97200">
              <a:lnSpc>
                <a:spcPct val="110000"/>
              </a:lnSpc>
            </a:pPr>
            <a:r>
              <a:rPr lang="en-US" sz="1000" dirty="0">
                <a:solidFill>
                  <a:srgbClr val="EEE8D5"/>
                </a:solidFill>
                <a:latin typeface="Consolas" panose="020B0609020204030204" pitchFamily="49" charset="0"/>
                <a:ea typeface="+mn-ea"/>
              </a:rPr>
              <a:t>latest: Pulling from library/alpine</a:t>
            </a:r>
          </a:p>
          <a:p>
            <a:pPr marL="0" lvl="1" indent="-97200">
              <a:lnSpc>
                <a:spcPct val="110000"/>
              </a:lnSpc>
            </a:pPr>
            <a:r>
              <a:rPr lang="en-US" sz="1000" dirty="0" err="1">
                <a:solidFill>
                  <a:srgbClr val="EEE8D5"/>
                </a:solidFill>
                <a:latin typeface="Consolas" panose="020B0609020204030204" pitchFamily="49" charset="0"/>
                <a:ea typeface="+mn-ea"/>
              </a:rPr>
              <a:t>ec99f8b99825</a:t>
            </a:r>
            <a:r>
              <a:rPr lang="en-US" sz="1000" dirty="0">
                <a:solidFill>
                  <a:srgbClr val="EEE8D5"/>
                </a:solidFill>
                <a:latin typeface="Consolas" panose="020B0609020204030204" pitchFamily="49" charset="0"/>
                <a:ea typeface="+mn-ea"/>
              </a:rPr>
              <a:t>: Pull complete</a:t>
            </a:r>
          </a:p>
          <a:p>
            <a:pPr marL="0" lvl="1" indent="-97200">
              <a:lnSpc>
                <a:spcPct val="110000"/>
              </a:lnSpc>
            </a:pPr>
            <a:r>
              <a:rPr lang="en-US" sz="1000" dirty="0">
                <a:solidFill>
                  <a:srgbClr val="EEE8D5"/>
                </a:solidFill>
                <a:latin typeface="Consolas" panose="020B0609020204030204" pitchFamily="49" charset="0"/>
                <a:ea typeface="+mn-ea"/>
              </a:rPr>
              <a:t>Digest: sha256:b89d9c93e9ed3597455c90a0b88a8bbb5cb7188438f70953fede212a0c4394e0</a:t>
            </a:r>
          </a:p>
          <a:p>
            <a:pPr marL="0" lvl="1" indent="-97200">
              <a:lnSpc>
                <a:spcPct val="110000"/>
              </a:lnSpc>
            </a:pPr>
            <a:r>
              <a:rPr lang="en-US" sz="1000" dirty="0">
                <a:solidFill>
                  <a:srgbClr val="EEE8D5"/>
                </a:solidFill>
                <a:latin typeface="Consolas" panose="020B0609020204030204" pitchFamily="49" charset="0"/>
                <a:ea typeface="+mn-ea"/>
              </a:rPr>
              <a:t>Status: Downloaded newer image for </a:t>
            </a:r>
            <a:r>
              <a:rPr lang="en-US" sz="1000" dirty="0" err="1">
                <a:solidFill>
                  <a:srgbClr val="EEE8D5"/>
                </a:solidFill>
                <a:latin typeface="Consolas" panose="020B0609020204030204" pitchFamily="49" charset="0"/>
                <a:ea typeface="+mn-ea"/>
              </a:rPr>
              <a:t>alpine:latest</a:t>
            </a:r>
            <a:endParaRPr lang="en-US" sz="1000" dirty="0">
              <a:solidFill>
                <a:srgbClr val="EEE8D5"/>
              </a:solidFill>
              <a:latin typeface="Consolas" panose="020B0609020204030204" pitchFamily="49" charset="0"/>
              <a:ea typeface="+mn-ea"/>
            </a:endParaRPr>
          </a:p>
          <a:p>
            <a:pPr marL="0" lvl="1" indent="-97200">
              <a:lnSpc>
                <a:spcPct val="110000"/>
              </a:lnSpc>
            </a:pPr>
            <a:r>
              <a:rPr lang="en-US" sz="1000" dirty="0" err="1">
                <a:solidFill>
                  <a:srgbClr val="EEE8D5"/>
                </a:solidFill>
                <a:latin typeface="Consolas" panose="020B0609020204030204" pitchFamily="49" charset="0"/>
                <a:ea typeface="+mn-ea"/>
              </a:rPr>
              <a:t>docker.io</a:t>
            </a:r>
            <a:r>
              <a:rPr lang="en-US" sz="1000" dirty="0">
                <a:solidFill>
                  <a:srgbClr val="EEE8D5"/>
                </a:solidFill>
                <a:latin typeface="Consolas" panose="020B0609020204030204" pitchFamily="49" charset="0"/>
                <a:ea typeface="+mn-ea"/>
              </a:rPr>
              <a:t>/library/</a:t>
            </a:r>
            <a:r>
              <a:rPr lang="en-US" sz="1000" dirty="0" err="1">
                <a:solidFill>
                  <a:srgbClr val="EEE8D5"/>
                </a:solidFill>
                <a:latin typeface="Consolas" panose="020B0609020204030204" pitchFamily="49" charset="0"/>
                <a:ea typeface="+mn-ea"/>
              </a:rPr>
              <a:t>alpine:latest</a:t>
            </a:r>
            <a:endParaRPr lang="en-US" sz="1000" dirty="0">
              <a:solidFill>
                <a:srgbClr val="EEE8D5"/>
              </a:solidFill>
              <a:latin typeface="Consolas" panose="020B0609020204030204" pitchFamily="49" charset="0"/>
              <a:ea typeface="+mn-ea"/>
            </a:endParaRPr>
          </a:p>
          <a:p>
            <a:pPr marL="0" lvl="1" indent="-97200">
              <a:lnSpc>
                <a:spcPct val="110000"/>
              </a:lnSpc>
            </a:pPr>
            <a:r>
              <a:rPr lang="en-US" sz="1000" dirty="0" err="1">
                <a:solidFill>
                  <a:srgbClr val="6D6D6D"/>
                </a:solidFill>
                <a:latin typeface="Consolas" panose="020B0609020204030204" pitchFamily="49" charset="0"/>
                <a:ea typeface="+mn-ea"/>
              </a:rPr>
              <a:t>devnet-adm@ubuntu-devnet</a:t>
            </a:r>
            <a:r>
              <a:rPr lang="en-US" sz="1000" dirty="0">
                <a:solidFill>
                  <a:srgbClr val="6D6D6D"/>
                </a:solidFill>
                <a:latin typeface="Consolas" panose="020B0609020204030204" pitchFamily="49" charset="0"/>
                <a:ea typeface="+mn-ea"/>
              </a:rPr>
              <a:t>:~</a:t>
            </a:r>
            <a:r>
              <a:rPr lang="en-US" sz="1000" dirty="0">
                <a:solidFill>
                  <a:srgbClr val="EEE8D5"/>
                </a:solidFill>
                <a:latin typeface="Consolas" panose="020B0609020204030204" pitchFamily="49" charset="0"/>
              </a:rPr>
              <a:t>$ docker run -it alpine</a:t>
            </a:r>
            <a:endParaRPr lang="en-US" sz="1000" dirty="0">
              <a:solidFill>
                <a:srgbClr val="EEE8D5"/>
              </a:solidFill>
              <a:latin typeface="Consolas" panose="020B0609020204030204" pitchFamily="49" charset="0"/>
              <a:ea typeface="+mn-ea"/>
            </a:endParaRPr>
          </a:p>
        </p:txBody>
      </p:sp>
      <p:sp>
        <p:nvSpPr>
          <p:cNvPr id="7" name="TextBox 6">
            <a:extLst>
              <a:ext uri="{FF2B5EF4-FFF2-40B4-BE49-F238E27FC236}">
                <a16:creationId xmlns:a16="http://schemas.microsoft.com/office/drawing/2014/main" id="{33D62527-3A40-24B7-F593-4328242B2F2C}"/>
              </a:ext>
            </a:extLst>
          </p:cNvPr>
          <p:cNvSpPr txBox="1"/>
          <p:nvPr/>
        </p:nvSpPr>
        <p:spPr>
          <a:xfrm>
            <a:off x="540000" y="4032053"/>
            <a:ext cx="5841749" cy="1945020"/>
          </a:xfrm>
          <a:prstGeom prst="rect">
            <a:avLst/>
          </a:prstGeom>
          <a:solidFill>
            <a:srgbClr val="002B36"/>
          </a:solidFill>
        </p:spPr>
        <p:txBody>
          <a:bodyPr wrap="square">
            <a:spAutoFit/>
          </a:bodyPr>
          <a:lstStyle/>
          <a:p>
            <a:pPr marL="0" lvl="1" indent="-97200">
              <a:lnSpc>
                <a:spcPct val="110000"/>
              </a:lnSpc>
            </a:pPr>
            <a:r>
              <a:rPr lang="en-US" sz="1000">
                <a:solidFill>
                  <a:srgbClr val="EEE8D5"/>
                </a:solidFill>
                <a:latin typeface="Consolas" panose="020B0609020204030204" pitchFamily="49" charset="0"/>
                <a:ea typeface="+mn-ea"/>
              </a:rPr>
              <a:t>/ # cat /</a:t>
            </a:r>
            <a:r>
              <a:rPr lang="en-US" sz="1000" err="1">
                <a:solidFill>
                  <a:srgbClr val="EEE8D5"/>
                </a:solidFill>
                <a:latin typeface="Consolas" panose="020B0609020204030204" pitchFamily="49" charset="0"/>
                <a:ea typeface="+mn-ea"/>
              </a:rPr>
              <a:t>etc</a:t>
            </a:r>
            <a:r>
              <a:rPr lang="en-US" sz="1000">
                <a:solidFill>
                  <a:srgbClr val="EEE8D5"/>
                </a:solidFill>
                <a:latin typeface="Consolas" panose="020B0609020204030204" pitchFamily="49" charset="0"/>
                <a:ea typeface="+mn-ea"/>
              </a:rPr>
              <a:t>/</a:t>
            </a:r>
            <a:r>
              <a:rPr lang="en-US" sz="1000" err="1">
                <a:solidFill>
                  <a:srgbClr val="EEE8D5"/>
                </a:solidFill>
                <a:latin typeface="Consolas" panose="020B0609020204030204" pitchFamily="49" charset="0"/>
                <a:ea typeface="+mn-ea"/>
              </a:rPr>
              <a:t>os</a:t>
            </a:r>
            <a:r>
              <a:rPr lang="en-US" sz="1000">
                <a:solidFill>
                  <a:srgbClr val="EEE8D5"/>
                </a:solidFill>
                <a:latin typeface="Consolas" panose="020B0609020204030204" pitchFamily="49" charset="0"/>
                <a:ea typeface="+mn-ea"/>
              </a:rPr>
              <a:t>-release</a:t>
            </a:r>
          </a:p>
          <a:p>
            <a:pPr marL="0" lvl="1" indent="-97200">
              <a:lnSpc>
                <a:spcPct val="110000"/>
              </a:lnSpc>
            </a:pPr>
            <a:r>
              <a:rPr lang="en-US" sz="1000">
                <a:solidFill>
                  <a:srgbClr val="EEE8D5"/>
                </a:solidFill>
                <a:latin typeface="Consolas" panose="020B0609020204030204" pitchFamily="49" charset="0"/>
                <a:ea typeface="+mn-ea"/>
              </a:rPr>
              <a:t>NAME="Alpine Linux"</a:t>
            </a:r>
          </a:p>
          <a:p>
            <a:pPr marL="0" lvl="1" indent="-97200">
              <a:lnSpc>
                <a:spcPct val="110000"/>
              </a:lnSpc>
            </a:pPr>
            <a:r>
              <a:rPr lang="en-US" sz="1000">
                <a:solidFill>
                  <a:srgbClr val="EEE8D5"/>
                </a:solidFill>
                <a:latin typeface="Consolas" panose="020B0609020204030204" pitchFamily="49" charset="0"/>
                <a:ea typeface="+mn-ea"/>
              </a:rPr>
              <a:t>ID=alpine</a:t>
            </a:r>
          </a:p>
          <a:p>
            <a:pPr marL="0" lvl="1" indent="-97200">
              <a:lnSpc>
                <a:spcPct val="110000"/>
              </a:lnSpc>
            </a:pPr>
            <a:r>
              <a:rPr lang="en-US" sz="1000" err="1">
                <a:solidFill>
                  <a:srgbClr val="EEE8D5"/>
                </a:solidFill>
                <a:latin typeface="Consolas" panose="020B0609020204030204" pitchFamily="49" charset="0"/>
                <a:ea typeface="+mn-ea"/>
              </a:rPr>
              <a:t>VERSION_ID</a:t>
            </a:r>
            <a:r>
              <a:rPr lang="en-US" sz="1000">
                <a:solidFill>
                  <a:srgbClr val="EEE8D5"/>
                </a:solidFill>
                <a:latin typeface="Consolas" panose="020B0609020204030204" pitchFamily="49" charset="0"/>
                <a:ea typeface="+mn-ea"/>
              </a:rPr>
              <a:t>=3.20.1</a:t>
            </a:r>
          </a:p>
          <a:p>
            <a:pPr marL="0" lvl="1" indent="-97200">
              <a:lnSpc>
                <a:spcPct val="110000"/>
              </a:lnSpc>
            </a:pPr>
            <a:r>
              <a:rPr lang="en-US" sz="1000" err="1">
                <a:solidFill>
                  <a:srgbClr val="EEE8D5"/>
                </a:solidFill>
                <a:latin typeface="Consolas" panose="020B0609020204030204" pitchFamily="49" charset="0"/>
                <a:ea typeface="+mn-ea"/>
              </a:rPr>
              <a:t>PRETTY_NAME</a:t>
            </a:r>
            <a:r>
              <a:rPr lang="en-US" sz="1000">
                <a:solidFill>
                  <a:srgbClr val="EEE8D5"/>
                </a:solidFill>
                <a:latin typeface="Consolas" panose="020B0609020204030204" pitchFamily="49" charset="0"/>
                <a:ea typeface="+mn-ea"/>
              </a:rPr>
              <a:t>="Alpine Linux </a:t>
            </a:r>
            <a:r>
              <a:rPr lang="en-US" sz="1000" err="1">
                <a:solidFill>
                  <a:srgbClr val="EEE8D5"/>
                </a:solidFill>
                <a:latin typeface="Consolas" panose="020B0609020204030204" pitchFamily="49" charset="0"/>
                <a:ea typeface="+mn-ea"/>
              </a:rPr>
              <a:t>v3.20</a:t>
            </a:r>
            <a:r>
              <a:rPr lang="en-US" sz="1000">
                <a:solidFill>
                  <a:srgbClr val="EEE8D5"/>
                </a:solidFill>
                <a:latin typeface="Consolas" panose="020B0609020204030204" pitchFamily="49" charset="0"/>
                <a:ea typeface="+mn-ea"/>
              </a:rPr>
              <a:t>"</a:t>
            </a:r>
          </a:p>
          <a:p>
            <a:pPr marL="0" lvl="1" indent="-97200">
              <a:lnSpc>
                <a:spcPct val="110000"/>
              </a:lnSpc>
            </a:pPr>
            <a:r>
              <a:rPr lang="en-US" sz="1000" err="1">
                <a:solidFill>
                  <a:srgbClr val="EEE8D5"/>
                </a:solidFill>
                <a:latin typeface="Consolas" panose="020B0609020204030204" pitchFamily="49" charset="0"/>
                <a:ea typeface="+mn-ea"/>
              </a:rPr>
              <a:t>HOME_URL</a:t>
            </a:r>
            <a:r>
              <a:rPr lang="en-US" sz="1000">
                <a:solidFill>
                  <a:srgbClr val="EEE8D5"/>
                </a:solidFill>
                <a:latin typeface="Consolas" panose="020B0609020204030204" pitchFamily="49" charset="0"/>
                <a:ea typeface="+mn-ea"/>
              </a:rPr>
              <a:t>="https://</a:t>
            </a:r>
            <a:r>
              <a:rPr lang="en-US" sz="1000" err="1">
                <a:solidFill>
                  <a:srgbClr val="EEE8D5"/>
                </a:solidFill>
                <a:latin typeface="Consolas" panose="020B0609020204030204" pitchFamily="49" charset="0"/>
                <a:ea typeface="+mn-ea"/>
              </a:rPr>
              <a:t>alpinelinux.org</a:t>
            </a:r>
            <a:r>
              <a:rPr lang="en-US" sz="1000">
                <a:solidFill>
                  <a:srgbClr val="EEE8D5"/>
                </a:solidFill>
                <a:latin typeface="Consolas" panose="020B0609020204030204" pitchFamily="49" charset="0"/>
                <a:ea typeface="+mn-ea"/>
              </a:rPr>
              <a:t>/"</a:t>
            </a:r>
          </a:p>
          <a:p>
            <a:pPr marL="0" lvl="1" indent="-97200">
              <a:lnSpc>
                <a:spcPct val="110000"/>
              </a:lnSpc>
            </a:pPr>
            <a:r>
              <a:rPr lang="en-US" sz="1000" err="1">
                <a:solidFill>
                  <a:srgbClr val="EEE8D5"/>
                </a:solidFill>
                <a:latin typeface="Consolas" panose="020B0609020204030204" pitchFamily="49" charset="0"/>
                <a:ea typeface="+mn-ea"/>
              </a:rPr>
              <a:t>BUG_REPORT_URL</a:t>
            </a:r>
            <a:r>
              <a:rPr lang="en-US" sz="1000">
                <a:solidFill>
                  <a:srgbClr val="EEE8D5"/>
                </a:solidFill>
                <a:latin typeface="Consolas" panose="020B0609020204030204" pitchFamily="49" charset="0"/>
                <a:ea typeface="+mn-ea"/>
              </a:rPr>
              <a:t>="https://</a:t>
            </a:r>
            <a:r>
              <a:rPr lang="en-US" sz="1000" err="1">
                <a:solidFill>
                  <a:srgbClr val="EEE8D5"/>
                </a:solidFill>
                <a:latin typeface="Consolas" panose="020B0609020204030204" pitchFamily="49" charset="0"/>
                <a:ea typeface="+mn-ea"/>
              </a:rPr>
              <a:t>gitlab.alpinelinux.org</a:t>
            </a:r>
            <a:r>
              <a:rPr lang="en-US" sz="1000">
                <a:solidFill>
                  <a:srgbClr val="EEE8D5"/>
                </a:solidFill>
                <a:latin typeface="Consolas" panose="020B0609020204030204" pitchFamily="49" charset="0"/>
                <a:ea typeface="+mn-ea"/>
              </a:rPr>
              <a:t>/alpine/</a:t>
            </a:r>
            <a:r>
              <a:rPr lang="en-US" sz="1000" err="1">
                <a:solidFill>
                  <a:srgbClr val="EEE8D5"/>
                </a:solidFill>
                <a:latin typeface="Consolas" panose="020B0609020204030204" pitchFamily="49" charset="0"/>
                <a:ea typeface="+mn-ea"/>
              </a:rPr>
              <a:t>aports</a:t>
            </a:r>
            <a:r>
              <a:rPr lang="en-US" sz="1000">
                <a:solidFill>
                  <a:srgbClr val="EEE8D5"/>
                </a:solidFill>
                <a:latin typeface="Consolas" panose="020B0609020204030204" pitchFamily="49" charset="0"/>
                <a:ea typeface="+mn-ea"/>
              </a:rPr>
              <a:t>/-/issues"</a:t>
            </a:r>
          </a:p>
          <a:p>
            <a:pPr marL="0" lvl="1" indent="-97200">
              <a:lnSpc>
                <a:spcPct val="110000"/>
              </a:lnSpc>
            </a:pPr>
            <a:r>
              <a:rPr lang="en-US" sz="1000">
                <a:solidFill>
                  <a:srgbClr val="EEE8D5"/>
                </a:solidFill>
                <a:latin typeface="Consolas" panose="020B0609020204030204" pitchFamily="49" charset="0"/>
                <a:ea typeface="+mn-ea"/>
              </a:rPr>
              <a:t>/ # </a:t>
            </a:r>
            <a:r>
              <a:rPr lang="en-US" sz="1000" err="1">
                <a:solidFill>
                  <a:srgbClr val="EEE8D5"/>
                </a:solidFill>
                <a:latin typeface="Consolas" panose="020B0609020204030204" pitchFamily="49" charset="0"/>
                <a:ea typeface="+mn-ea"/>
              </a:rPr>
              <a:t>apk</a:t>
            </a:r>
            <a:r>
              <a:rPr lang="en-US" sz="1000">
                <a:solidFill>
                  <a:srgbClr val="EEE8D5"/>
                </a:solidFill>
                <a:latin typeface="Consolas" panose="020B0609020204030204" pitchFamily="49" charset="0"/>
                <a:ea typeface="+mn-ea"/>
              </a:rPr>
              <a:t> add nano</a:t>
            </a:r>
          </a:p>
          <a:p>
            <a:pPr marL="0" lvl="1" indent="-97200">
              <a:lnSpc>
                <a:spcPct val="110000"/>
              </a:lnSpc>
            </a:pPr>
            <a:r>
              <a:rPr lang="en-US" sz="1000">
                <a:solidFill>
                  <a:srgbClr val="EEE8D5"/>
                </a:solidFill>
                <a:latin typeface="Consolas" panose="020B0609020204030204" pitchFamily="49" charset="0"/>
              </a:rPr>
              <a:t>(... cut for brevity ...)</a:t>
            </a:r>
            <a:endParaRPr lang="en-US" sz="1000">
              <a:solidFill>
                <a:srgbClr val="EEE8D5"/>
              </a:solidFill>
              <a:latin typeface="Consolas" panose="020B0609020204030204" pitchFamily="49" charset="0"/>
              <a:ea typeface="+mn-ea"/>
            </a:endParaRPr>
          </a:p>
          <a:p>
            <a:pPr marL="0" lvl="1" indent="-97200">
              <a:lnSpc>
                <a:spcPct val="110000"/>
              </a:lnSpc>
            </a:pPr>
            <a:r>
              <a:rPr lang="en-US" sz="1000">
                <a:solidFill>
                  <a:srgbClr val="EEE8D5"/>
                </a:solidFill>
                <a:latin typeface="Consolas" panose="020B0609020204030204" pitchFamily="49" charset="0"/>
                <a:ea typeface="+mn-ea"/>
              </a:rPr>
              <a:t>/ # nano /</a:t>
            </a:r>
            <a:r>
              <a:rPr lang="en-US" sz="1000" err="1">
                <a:solidFill>
                  <a:srgbClr val="EEE8D5"/>
                </a:solidFill>
                <a:latin typeface="Consolas" panose="020B0609020204030204" pitchFamily="49" charset="0"/>
                <a:ea typeface="+mn-ea"/>
              </a:rPr>
              <a:t>tmp</a:t>
            </a:r>
            <a:r>
              <a:rPr lang="en-US" sz="1000">
                <a:solidFill>
                  <a:srgbClr val="EEE8D5"/>
                </a:solidFill>
                <a:latin typeface="Consolas" panose="020B0609020204030204" pitchFamily="49" charset="0"/>
                <a:ea typeface="+mn-ea"/>
              </a:rPr>
              <a:t>/</a:t>
            </a:r>
            <a:r>
              <a:rPr lang="en-US" sz="1000" err="1">
                <a:solidFill>
                  <a:srgbClr val="EEE8D5"/>
                </a:solidFill>
                <a:latin typeface="Consolas" panose="020B0609020204030204" pitchFamily="49" charset="0"/>
                <a:ea typeface="+mn-ea"/>
              </a:rPr>
              <a:t>test.txt</a:t>
            </a:r>
            <a:endParaRPr lang="en-US" sz="1000">
              <a:solidFill>
                <a:srgbClr val="EEE8D5"/>
              </a:solidFill>
              <a:latin typeface="Consolas" panose="020B0609020204030204" pitchFamily="49" charset="0"/>
              <a:ea typeface="+mn-ea"/>
            </a:endParaRPr>
          </a:p>
          <a:p>
            <a:pPr marL="0" lvl="1" indent="-97200">
              <a:lnSpc>
                <a:spcPct val="110000"/>
              </a:lnSpc>
            </a:pPr>
            <a:r>
              <a:rPr lang="en-US" sz="1000">
                <a:solidFill>
                  <a:srgbClr val="EEE8D5"/>
                </a:solidFill>
                <a:latin typeface="Consolas" panose="020B0609020204030204" pitchFamily="49" charset="0"/>
              </a:rPr>
              <a:t>/ # exit</a:t>
            </a:r>
            <a:endParaRPr lang="en-US" sz="1000">
              <a:solidFill>
                <a:srgbClr val="EEE8D5"/>
              </a:solidFill>
              <a:latin typeface="Consolas" panose="020B0609020204030204" pitchFamily="49" charset="0"/>
              <a:ea typeface="+mn-ea"/>
            </a:endParaRPr>
          </a:p>
        </p:txBody>
      </p:sp>
      <p:sp>
        <p:nvSpPr>
          <p:cNvPr id="6" name="The distance between the headline and the start of the body copy is always constant.…">
            <a:extLst>
              <a:ext uri="{FF2B5EF4-FFF2-40B4-BE49-F238E27FC236}">
                <a16:creationId xmlns:a16="http://schemas.microsoft.com/office/drawing/2014/main" id="{0B248B04-6F93-C05C-C0A9-BB72C4F1D8A3}"/>
              </a:ext>
            </a:extLst>
          </p:cNvPr>
          <p:cNvSpPr txBox="1">
            <a:spLocks noGrp="1"/>
          </p:cNvSpPr>
          <p:nvPr>
            <p:ph idx="1"/>
          </p:nvPr>
        </p:nvSpPr>
        <p:spPr>
          <a:xfrm>
            <a:off x="6464300" y="854166"/>
            <a:ext cx="4607699" cy="5237207"/>
          </a:xfrm>
        </p:spPr>
        <p:txBody>
          <a:bodyPr>
            <a:normAutofit lnSpcReduction="10000"/>
          </a:bodyPr>
          <a:lstStyle/>
          <a:p>
            <a:pPr>
              <a:lnSpc>
                <a:spcPct val="110000"/>
              </a:lnSpc>
            </a:pPr>
            <a:r>
              <a:rPr lang="nb-NO" sz="1400" dirty="0"/>
              <a:t>The </a:t>
            </a:r>
            <a:r>
              <a:rPr lang="nb-NO" sz="1400" dirty="0" err="1"/>
              <a:t>hello-world</a:t>
            </a:r>
            <a:r>
              <a:rPr lang="nb-NO" sz="1400" dirty="0"/>
              <a:t> container is a </a:t>
            </a:r>
            <a:r>
              <a:rPr lang="nb-NO" sz="1400" dirty="0" err="1"/>
              <a:t>small</a:t>
            </a:r>
            <a:r>
              <a:rPr lang="nb-NO" sz="1400" dirty="0"/>
              <a:t> container, </a:t>
            </a:r>
            <a:r>
              <a:rPr lang="nb-NO" sz="1400" dirty="0" err="1"/>
              <a:t>that</a:t>
            </a:r>
            <a:r>
              <a:rPr lang="nb-NO" sz="1400" dirty="0"/>
              <a:t> just </a:t>
            </a:r>
            <a:r>
              <a:rPr lang="nb-NO" sz="1400" dirty="0" err="1"/>
              <a:t>helps</a:t>
            </a:r>
            <a:r>
              <a:rPr lang="nb-NO" sz="1400" dirty="0"/>
              <a:t> </a:t>
            </a:r>
            <a:r>
              <a:rPr lang="nb-NO" sz="1400" dirty="0" err="1"/>
              <a:t>you</a:t>
            </a:r>
            <a:r>
              <a:rPr lang="nb-NO" sz="1400" dirty="0"/>
              <a:t> </a:t>
            </a:r>
            <a:r>
              <a:rPr lang="nb-NO" sz="1400" dirty="0" err="1"/>
              <a:t>check</a:t>
            </a:r>
            <a:r>
              <a:rPr lang="nb-NO" sz="1400" dirty="0"/>
              <a:t> </a:t>
            </a:r>
            <a:r>
              <a:rPr lang="nb-NO" sz="1400" dirty="0" err="1"/>
              <a:t>if</a:t>
            </a:r>
            <a:r>
              <a:rPr lang="nb-NO" sz="1400" dirty="0"/>
              <a:t> </a:t>
            </a:r>
            <a:r>
              <a:rPr lang="nb-NO" sz="1400" dirty="0" err="1"/>
              <a:t>your</a:t>
            </a:r>
            <a:r>
              <a:rPr lang="nb-NO" sz="1400" dirty="0"/>
              <a:t> </a:t>
            </a:r>
            <a:r>
              <a:rPr lang="nb-NO" sz="1400" dirty="0" err="1"/>
              <a:t>Docker</a:t>
            </a:r>
            <a:r>
              <a:rPr lang="nb-NO" sz="1400" dirty="0"/>
              <a:t> </a:t>
            </a:r>
            <a:r>
              <a:rPr lang="nb-NO" sz="1400" dirty="0" err="1"/>
              <a:t>installation</a:t>
            </a:r>
            <a:r>
              <a:rPr lang="nb-NO" sz="1400" dirty="0"/>
              <a:t> is </a:t>
            </a:r>
            <a:r>
              <a:rPr lang="nb-NO" sz="1400" dirty="0" err="1"/>
              <a:t>working</a:t>
            </a:r>
            <a:endParaRPr lang="nb-NO" sz="1400" dirty="0"/>
          </a:p>
          <a:p>
            <a:pPr>
              <a:lnSpc>
                <a:spcPct val="110000"/>
              </a:lnSpc>
            </a:pPr>
            <a:endParaRPr lang="nb-NO" sz="1400" dirty="0"/>
          </a:p>
          <a:p>
            <a:pPr>
              <a:lnSpc>
                <a:spcPct val="110000"/>
              </a:lnSpc>
            </a:pPr>
            <a:endParaRPr lang="nb-NO" sz="1400" dirty="0"/>
          </a:p>
          <a:p>
            <a:pPr>
              <a:lnSpc>
                <a:spcPct val="110000"/>
              </a:lnSpc>
            </a:pPr>
            <a:r>
              <a:rPr lang="nb-NO" sz="1400" dirty="0"/>
              <a:t>Alpine is a </a:t>
            </a:r>
            <a:r>
              <a:rPr lang="nb-NO" sz="1400" dirty="0" err="1"/>
              <a:t>very</a:t>
            </a:r>
            <a:r>
              <a:rPr lang="nb-NO" sz="1400" dirty="0"/>
              <a:t> slim Linux </a:t>
            </a:r>
            <a:r>
              <a:rPr lang="nb-NO" sz="1400" dirty="0" err="1"/>
              <a:t>distro</a:t>
            </a:r>
            <a:r>
              <a:rPr lang="nb-NO" sz="1400" dirty="0"/>
              <a:t>. As an </a:t>
            </a:r>
            <a:r>
              <a:rPr lang="nb-NO" sz="1400" dirty="0" err="1"/>
              <a:t>empty</a:t>
            </a:r>
            <a:r>
              <a:rPr lang="nb-NO" sz="1400" dirty="0"/>
              <a:t> container, it </a:t>
            </a:r>
            <a:r>
              <a:rPr lang="nb-NO" sz="1400" dirty="0" err="1"/>
              <a:t>requires</a:t>
            </a:r>
            <a:r>
              <a:rPr lang="nb-NO" sz="1400" dirty="0"/>
              <a:t> </a:t>
            </a:r>
            <a:r>
              <a:rPr lang="nb-NO" sz="1400" dirty="0" err="1"/>
              <a:t>about</a:t>
            </a:r>
            <a:r>
              <a:rPr lang="nb-NO" sz="1400" dirty="0"/>
              <a:t> </a:t>
            </a:r>
            <a:r>
              <a:rPr lang="nb-NO" sz="1400" dirty="0" err="1"/>
              <a:t>8MB</a:t>
            </a:r>
            <a:r>
              <a:rPr lang="nb-NO" sz="1400" dirty="0"/>
              <a:t> disk </a:t>
            </a:r>
            <a:r>
              <a:rPr lang="nb-NO" sz="1400" dirty="0" err="1"/>
              <a:t>space</a:t>
            </a:r>
            <a:r>
              <a:rPr lang="nb-NO" sz="1400" dirty="0"/>
              <a:t>. A lot </a:t>
            </a:r>
            <a:r>
              <a:rPr lang="nb-NO" sz="1400" dirty="0" err="1"/>
              <a:t>of</a:t>
            </a:r>
            <a:r>
              <a:rPr lang="nb-NO" sz="1400" dirty="0"/>
              <a:t> pre-</a:t>
            </a:r>
            <a:r>
              <a:rPr lang="nb-NO" sz="1400" dirty="0" err="1"/>
              <a:t>built</a:t>
            </a:r>
            <a:r>
              <a:rPr lang="nb-NO" sz="1400" dirty="0"/>
              <a:t> containers (like </a:t>
            </a:r>
            <a:r>
              <a:rPr lang="nb-NO" sz="1400" dirty="0" err="1"/>
              <a:t>we</a:t>
            </a:r>
            <a:r>
              <a:rPr lang="nb-NO" sz="1400" dirty="0"/>
              <a:t> </a:t>
            </a:r>
            <a:r>
              <a:rPr lang="nb-NO" sz="1400" dirty="0" err="1"/>
              <a:t>will</a:t>
            </a:r>
            <a:r>
              <a:rPr lang="nb-NO" sz="1400" dirty="0"/>
              <a:t> </a:t>
            </a:r>
            <a:r>
              <a:rPr lang="nb-NO" sz="1400" dirty="0" err="1"/>
              <a:t>use</a:t>
            </a:r>
            <a:r>
              <a:rPr lang="nb-NO" sz="1400" dirty="0"/>
              <a:t> later) </a:t>
            </a:r>
            <a:r>
              <a:rPr lang="nb-NO" sz="1400" dirty="0" err="1"/>
              <a:t>are</a:t>
            </a:r>
            <a:r>
              <a:rPr lang="nb-NO" sz="1400" dirty="0"/>
              <a:t> </a:t>
            </a:r>
            <a:r>
              <a:rPr lang="nb-NO" sz="1400" dirty="0" err="1"/>
              <a:t>based</a:t>
            </a:r>
            <a:r>
              <a:rPr lang="nb-NO" sz="1400" dirty="0"/>
              <a:t> </a:t>
            </a:r>
            <a:r>
              <a:rPr lang="nb-NO" sz="1400" dirty="0" err="1"/>
              <a:t>on</a:t>
            </a:r>
            <a:r>
              <a:rPr lang="nb-NO" sz="1400" dirty="0"/>
              <a:t> </a:t>
            </a:r>
            <a:r>
              <a:rPr lang="nb-NO" sz="1400" dirty="0" err="1"/>
              <a:t>the</a:t>
            </a:r>
            <a:r>
              <a:rPr lang="nb-NO" sz="1400" dirty="0"/>
              <a:t> alpine image.</a:t>
            </a:r>
          </a:p>
          <a:p>
            <a:pPr>
              <a:lnSpc>
                <a:spcPct val="110000"/>
              </a:lnSpc>
            </a:pPr>
            <a:r>
              <a:rPr lang="nb-NO" sz="1400" dirty="0" err="1"/>
              <a:t>We</a:t>
            </a:r>
            <a:r>
              <a:rPr lang="nb-NO" sz="1400" dirty="0"/>
              <a:t> </a:t>
            </a:r>
            <a:r>
              <a:rPr lang="nb-NO" sz="1400" dirty="0" err="1"/>
              <a:t>will</a:t>
            </a:r>
            <a:r>
              <a:rPr lang="nb-NO" sz="1400" dirty="0"/>
              <a:t> first pull Alpine, </a:t>
            </a:r>
            <a:r>
              <a:rPr lang="nb-NO" sz="1400" dirty="0" err="1"/>
              <a:t>then</a:t>
            </a:r>
            <a:r>
              <a:rPr lang="nb-NO" sz="1400" dirty="0"/>
              <a:t> run it and </a:t>
            </a:r>
            <a:r>
              <a:rPr lang="nb-NO" sz="1400" dirty="0" err="1"/>
              <a:t>connect</a:t>
            </a:r>
            <a:r>
              <a:rPr lang="nb-NO" sz="1400" dirty="0"/>
              <a:t> to </a:t>
            </a:r>
            <a:r>
              <a:rPr lang="nb-NO" sz="1400" dirty="0" err="1"/>
              <a:t>its</a:t>
            </a:r>
            <a:r>
              <a:rPr lang="nb-NO" sz="1400" dirty="0"/>
              <a:t> terminal </a:t>
            </a:r>
            <a:r>
              <a:rPr lang="nb-NO" sz="1400" dirty="0" err="1"/>
              <a:t>using</a:t>
            </a:r>
            <a:r>
              <a:rPr lang="nb-NO" sz="1400" dirty="0"/>
              <a:t> </a:t>
            </a:r>
            <a:r>
              <a:rPr lang="nb-NO" sz="1400" dirty="0" err="1"/>
              <a:t>the</a:t>
            </a:r>
            <a:r>
              <a:rPr lang="nb-NO" sz="1400" dirty="0"/>
              <a:t> "-it" </a:t>
            </a:r>
            <a:r>
              <a:rPr lang="nb-NO" sz="1400" dirty="0" err="1"/>
              <a:t>option</a:t>
            </a:r>
            <a:endParaRPr lang="nb-NO" sz="1400" dirty="0"/>
          </a:p>
          <a:p>
            <a:pPr>
              <a:lnSpc>
                <a:spcPct val="110000"/>
              </a:lnSpc>
            </a:pPr>
            <a:r>
              <a:rPr lang="nb-NO" sz="1400" dirty="0" err="1"/>
              <a:t>When</a:t>
            </a:r>
            <a:r>
              <a:rPr lang="nb-NO" sz="1400" dirty="0"/>
              <a:t> </a:t>
            </a:r>
            <a:r>
              <a:rPr lang="nb-NO" sz="1400" dirty="0" err="1"/>
              <a:t>connected</a:t>
            </a:r>
            <a:r>
              <a:rPr lang="nb-NO" sz="1400" dirty="0"/>
              <a:t> to </a:t>
            </a:r>
            <a:r>
              <a:rPr lang="nb-NO" sz="1400" dirty="0" err="1"/>
              <a:t>the</a:t>
            </a:r>
            <a:r>
              <a:rPr lang="nb-NO" sz="1400" dirty="0"/>
              <a:t> Alpine container, </a:t>
            </a:r>
            <a:r>
              <a:rPr lang="nb-NO" sz="1400" dirty="0" err="1"/>
              <a:t>we</a:t>
            </a:r>
            <a:r>
              <a:rPr lang="nb-NO" sz="1400" dirty="0"/>
              <a:t> </a:t>
            </a:r>
            <a:r>
              <a:rPr lang="nb-NO" sz="1400" dirty="0" err="1"/>
              <a:t>can</a:t>
            </a:r>
            <a:r>
              <a:rPr lang="nb-NO" sz="1400" dirty="0"/>
              <a:t> do </a:t>
            </a:r>
            <a:r>
              <a:rPr lang="nb-NO" sz="1400" dirty="0" err="1"/>
              <a:t>regular</a:t>
            </a:r>
            <a:r>
              <a:rPr lang="nb-NO" sz="1400" dirty="0"/>
              <a:t> Linux </a:t>
            </a:r>
            <a:r>
              <a:rPr lang="nb-NO" sz="1400" dirty="0" err="1"/>
              <a:t>stuff</a:t>
            </a:r>
            <a:r>
              <a:rPr lang="nb-NO" sz="1400" dirty="0"/>
              <a:t>, and </a:t>
            </a:r>
            <a:r>
              <a:rPr lang="nb-NO" sz="1400" dirty="0" err="1"/>
              <a:t>also</a:t>
            </a:r>
            <a:r>
              <a:rPr lang="nb-NO" sz="1400" dirty="0"/>
              <a:t> </a:t>
            </a:r>
            <a:r>
              <a:rPr lang="nb-NO" sz="1400" dirty="0" err="1"/>
              <a:t>install</a:t>
            </a:r>
            <a:r>
              <a:rPr lang="nb-NO" sz="1400" dirty="0"/>
              <a:t> apps </a:t>
            </a:r>
            <a:r>
              <a:rPr lang="nb-NO" sz="1400" dirty="0" err="1"/>
              <a:t>using</a:t>
            </a:r>
            <a:r>
              <a:rPr lang="nb-NO" sz="1400" dirty="0"/>
              <a:t> </a:t>
            </a:r>
            <a:r>
              <a:rPr lang="nb-NO" sz="1400" dirty="0" err="1"/>
              <a:t>apk</a:t>
            </a:r>
            <a:r>
              <a:rPr lang="nb-NO" sz="1400" dirty="0"/>
              <a:t>. As an </a:t>
            </a:r>
            <a:r>
              <a:rPr lang="nb-NO" sz="1400" dirty="0" err="1"/>
              <a:t>example</a:t>
            </a:r>
            <a:r>
              <a:rPr lang="nb-NO" sz="1400" dirty="0"/>
              <a:t> </a:t>
            </a:r>
            <a:r>
              <a:rPr lang="nb-NO" sz="1400" dirty="0" err="1"/>
              <a:t>we</a:t>
            </a:r>
            <a:r>
              <a:rPr lang="nb-NO" sz="1400" dirty="0"/>
              <a:t> </a:t>
            </a:r>
            <a:r>
              <a:rPr lang="nb-NO" sz="1400" dirty="0" err="1"/>
              <a:t>will</a:t>
            </a:r>
            <a:r>
              <a:rPr lang="nb-NO" sz="1400" dirty="0"/>
              <a:t> </a:t>
            </a:r>
            <a:r>
              <a:rPr lang="nb-NO" sz="1400" dirty="0" err="1"/>
              <a:t>install</a:t>
            </a:r>
            <a:r>
              <a:rPr lang="nb-NO" sz="1400" dirty="0"/>
              <a:t> </a:t>
            </a:r>
            <a:r>
              <a:rPr lang="nb-NO" sz="1400" dirty="0" err="1"/>
              <a:t>nano</a:t>
            </a:r>
            <a:r>
              <a:rPr lang="nb-NO" sz="1400" dirty="0"/>
              <a:t>, </a:t>
            </a:r>
            <a:r>
              <a:rPr lang="nb-NO" sz="1400" dirty="0" err="1"/>
              <a:t>edit</a:t>
            </a:r>
            <a:r>
              <a:rPr lang="nb-NO" sz="1400" dirty="0"/>
              <a:t> a </a:t>
            </a:r>
            <a:r>
              <a:rPr lang="nb-NO" sz="1400" dirty="0" err="1"/>
              <a:t>text</a:t>
            </a:r>
            <a:r>
              <a:rPr lang="nb-NO" sz="1400" dirty="0"/>
              <a:t> file, and exit </a:t>
            </a:r>
            <a:r>
              <a:rPr lang="nb-NO" sz="1400" dirty="0" err="1"/>
              <a:t>the</a:t>
            </a:r>
            <a:r>
              <a:rPr lang="nb-NO" sz="1400" dirty="0"/>
              <a:t> container</a:t>
            </a:r>
          </a:p>
          <a:p>
            <a:pPr>
              <a:lnSpc>
                <a:spcPct val="110000"/>
              </a:lnSpc>
            </a:pPr>
            <a:r>
              <a:rPr lang="nb-NO" sz="1400" dirty="0"/>
              <a:t>Containers </a:t>
            </a:r>
            <a:r>
              <a:rPr lang="nb-NO" sz="1400" dirty="0" err="1"/>
              <a:t>are</a:t>
            </a:r>
            <a:r>
              <a:rPr lang="nb-NO" sz="1400" dirty="0"/>
              <a:t> </a:t>
            </a:r>
            <a:r>
              <a:rPr lang="nb-NO" sz="1400" dirty="0" err="1"/>
              <a:t>deleted</a:t>
            </a:r>
            <a:r>
              <a:rPr lang="nb-NO" sz="1400" dirty="0"/>
              <a:t> </a:t>
            </a:r>
            <a:r>
              <a:rPr lang="nb-NO" sz="1400" dirty="0" err="1"/>
              <a:t>after</a:t>
            </a:r>
            <a:r>
              <a:rPr lang="nb-NO" sz="1400" dirty="0"/>
              <a:t> </a:t>
            </a:r>
            <a:r>
              <a:rPr lang="nb-NO" sz="1400" dirty="0" err="1"/>
              <a:t>exiting</a:t>
            </a:r>
            <a:r>
              <a:rPr lang="nb-NO" sz="1400" dirty="0"/>
              <a:t>, </a:t>
            </a:r>
            <a:r>
              <a:rPr lang="nb-NO" sz="1400" dirty="0" err="1"/>
              <a:t>unless</a:t>
            </a:r>
            <a:r>
              <a:rPr lang="nb-NO" sz="1400" dirty="0"/>
              <a:t> permanent files </a:t>
            </a:r>
            <a:r>
              <a:rPr lang="nb-NO" sz="1400" dirty="0" err="1"/>
              <a:t>are</a:t>
            </a:r>
            <a:r>
              <a:rPr lang="nb-NO" sz="1400" dirty="0"/>
              <a:t> </a:t>
            </a:r>
            <a:r>
              <a:rPr lang="nb-NO" sz="1400" dirty="0" err="1"/>
              <a:t>specified</a:t>
            </a:r>
            <a:r>
              <a:rPr lang="nb-NO" sz="1400" dirty="0"/>
              <a:t> (</a:t>
            </a:r>
            <a:r>
              <a:rPr lang="nb-NO" sz="1400" dirty="0" err="1"/>
              <a:t>we</a:t>
            </a:r>
            <a:r>
              <a:rPr lang="nb-NO" sz="1400" dirty="0"/>
              <a:t> </a:t>
            </a:r>
            <a:r>
              <a:rPr lang="nb-NO" sz="1400" dirty="0" err="1"/>
              <a:t>will</a:t>
            </a:r>
            <a:r>
              <a:rPr lang="nb-NO" sz="1400" dirty="0"/>
              <a:t> </a:t>
            </a:r>
            <a:r>
              <a:rPr lang="nb-NO" sz="1400" dirty="0" err="1"/>
              <a:t>use</a:t>
            </a:r>
            <a:r>
              <a:rPr lang="nb-NO" sz="1400" dirty="0"/>
              <a:t> </a:t>
            </a:r>
            <a:r>
              <a:rPr lang="nb-NO" sz="1400" dirty="0" err="1"/>
              <a:t>that</a:t>
            </a:r>
            <a:r>
              <a:rPr lang="nb-NO" sz="1400" dirty="0"/>
              <a:t> later)</a:t>
            </a:r>
          </a:p>
          <a:p>
            <a:pPr>
              <a:lnSpc>
                <a:spcPct val="110000"/>
              </a:lnSpc>
            </a:pPr>
            <a:endParaRPr lang="nb-NO" sz="1400" dirty="0"/>
          </a:p>
        </p:txBody>
      </p:sp>
    </p:spTree>
    <p:extLst>
      <p:ext uri="{BB962C8B-B14F-4D97-AF65-F5344CB8AC3E}">
        <p14:creationId xmlns:p14="http://schemas.microsoft.com/office/powerpoint/2010/main" val="176113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4838400"/>
          </a:xfrm>
        </p:spPr>
        <p:txBody>
          <a:bodyPr>
            <a:normAutofit/>
          </a:bodyPr>
          <a:lstStyle/>
          <a:p>
            <a:pPr>
              <a:lnSpc>
                <a:spcPct val="110000"/>
              </a:lnSpc>
            </a:pPr>
            <a:r>
              <a:rPr lang="nb-NO" sz="1600" err="1"/>
              <a:t>Download</a:t>
            </a:r>
            <a:r>
              <a:rPr lang="nb-NO" sz="1600"/>
              <a:t> and </a:t>
            </a:r>
            <a:r>
              <a:rPr lang="nb-NO" sz="1600" err="1"/>
              <a:t>follow</a:t>
            </a:r>
            <a:r>
              <a:rPr lang="nb-NO" sz="1600"/>
              <a:t> </a:t>
            </a:r>
            <a:r>
              <a:rPr lang="nb-NO" sz="1600" err="1"/>
              <a:t>the</a:t>
            </a:r>
            <a:r>
              <a:rPr lang="nb-NO" sz="1600"/>
              <a:t> </a:t>
            </a:r>
            <a:r>
              <a:rPr lang="nb-NO" sz="1600" err="1"/>
              <a:t>instructions</a:t>
            </a:r>
            <a:r>
              <a:rPr lang="nb-NO" sz="1600"/>
              <a:t> </a:t>
            </a:r>
            <a:r>
              <a:rPr lang="nb-NO" sz="1600" err="1"/>
              <a:t>on</a:t>
            </a:r>
            <a:endParaRPr lang="nb-NO" sz="1600"/>
          </a:p>
          <a:p>
            <a:pPr lvl="1">
              <a:lnSpc>
                <a:spcPct val="110000"/>
              </a:lnSpc>
            </a:pPr>
            <a:r>
              <a:rPr lang="nb-NO" sz="1400" err="1">
                <a:hlinkClick r:id="rId3"/>
              </a:rPr>
              <a:t>https</a:t>
            </a:r>
            <a:r>
              <a:rPr lang="nb-NO" sz="1400">
                <a:hlinkClick r:id="rId3"/>
              </a:rPr>
              <a:t>://</a:t>
            </a:r>
            <a:r>
              <a:rPr lang="nb-NO" sz="1400" err="1">
                <a:hlinkClick r:id="rId3"/>
              </a:rPr>
              <a:t>www.postman.com</a:t>
            </a:r>
            <a:r>
              <a:rPr lang="nb-NO" sz="1400">
                <a:hlinkClick r:id="rId3"/>
              </a:rPr>
              <a:t>/</a:t>
            </a:r>
            <a:r>
              <a:rPr lang="nb-NO" sz="1400" err="1">
                <a:hlinkClick r:id="rId3"/>
              </a:rPr>
              <a:t>downloads</a:t>
            </a:r>
            <a:r>
              <a:rPr lang="nb-NO" sz="1400">
                <a:hlinkClick r:id="rId3"/>
              </a:rPr>
              <a:t>/</a:t>
            </a:r>
            <a:endParaRPr lang="nb-NO" sz="1400"/>
          </a:p>
          <a:p>
            <a:pPr>
              <a:lnSpc>
                <a:spcPct val="110000"/>
              </a:lnSpc>
            </a:pPr>
            <a:endParaRPr lang="nb-NO" sz="1600"/>
          </a:p>
          <a:p>
            <a:pPr>
              <a:lnSpc>
                <a:spcPct val="110000"/>
              </a:lnSpc>
            </a:pPr>
            <a:endParaRPr lang="nb-NO" sz="1600"/>
          </a:p>
          <a:p>
            <a:pPr marL="0" indent="0">
              <a:lnSpc>
                <a:spcPct val="110000"/>
              </a:lnSpc>
              <a:buNone/>
            </a:pPr>
            <a:endParaRPr lang="nb-NO" sz="160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29</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#4: Install Postman on your laptop</a:t>
            </a:r>
          </a:p>
        </p:txBody>
      </p:sp>
      <p:sp>
        <p:nvSpPr>
          <p:cNvPr id="4" name="Footer Placeholder 6">
            <a:extLst>
              <a:ext uri="{FF2B5EF4-FFF2-40B4-BE49-F238E27FC236}">
                <a16:creationId xmlns:a16="http://schemas.microsoft.com/office/drawing/2014/main" id="{DE31E3CE-1F59-7A8C-281A-D17BCA8237EA}"/>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F8C53B93-A4D2-5C78-E224-F1F4C6AB4C8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#4: Postman</a:t>
            </a:r>
          </a:p>
        </p:txBody>
      </p:sp>
      <p:pic>
        <p:nvPicPr>
          <p:cNvPr id="6" name="Picture 5">
            <a:extLst>
              <a:ext uri="{FF2B5EF4-FFF2-40B4-BE49-F238E27FC236}">
                <a16:creationId xmlns:a16="http://schemas.microsoft.com/office/drawing/2014/main" id="{C4B9405E-09BB-FE31-021E-77CB22C502A7}"/>
              </a:ext>
            </a:extLst>
          </p:cNvPr>
          <p:cNvPicPr>
            <a:picLocks noChangeAspect="1"/>
          </p:cNvPicPr>
          <p:nvPr/>
        </p:nvPicPr>
        <p:blipFill rotWithShape="1">
          <a:blip r:embed="rId4"/>
          <a:srcRect b="3976"/>
          <a:stretch/>
        </p:blipFill>
        <p:spPr>
          <a:xfrm>
            <a:off x="720000" y="1861250"/>
            <a:ext cx="8423631" cy="4115571"/>
          </a:xfrm>
          <a:prstGeom prst="rect">
            <a:avLst/>
          </a:prstGeom>
        </p:spPr>
      </p:pic>
    </p:spTree>
    <p:extLst>
      <p:ext uri="{BB962C8B-B14F-4D97-AF65-F5344CB8AC3E}">
        <p14:creationId xmlns:p14="http://schemas.microsoft.com/office/powerpoint/2010/main" val="362413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A8999BD-7883-48D2-AD00-B0DA1E0DB10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6" name="Object 5" hidden="1">
                        <a:extLst>
                          <a:ext uri="{FF2B5EF4-FFF2-40B4-BE49-F238E27FC236}">
                            <a16:creationId xmlns:a16="http://schemas.microsoft.com/office/drawing/2014/main" id="{3A8999BD-7883-48D2-AD00-B0DA1E0DB1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DAA4DFB-2C18-40AA-A1F9-820088D88D52}"/>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GB" sz="32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Tittel 7">
            <a:extLst>
              <a:ext uri="{FF2B5EF4-FFF2-40B4-BE49-F238E27FC236}">
                <a16:creationId xmlns:a16="http://schemas.microsoft.com/office/drawing/2014/main" id="{F6664A8B-FDC6-48AB-8C23-E58136970003}"/>
              </a:ext>
            </a:extLst>
          </p:cNvPr>
          <p:cNvSpPr>
            <a:spLocks noGrp="1"/>
          </p:cNvSpPr>
          <p:nvPr>
            <p:ph type="title"/>
          </p:nvPr>
        </p:nvSpPr>
        <p:spPr/>
        <p:txBody>
          <a:bodyPr/>
          <a:lstStyle/>
          <a:p>
            <a:r>
              <a:rPr lang="en-GB" sz="3200">
                <a:latin typeface="Verdana" panose="020B0604030504040204" pitchFamily="34" charset="0"/>
                <a:ea typeface="Verdana" panose="020B0604030504040204" pitchFamily="34" charset="0"/>
                <a:sym typeface="Verdana" panose="020B0604030504040204" pitchFamily="34" charset="0"/>
              </a:rPr>
              <a:t>Copyright</a:t>
            </a:r>
          </a:p>
        </p:txBody>
      </p:sp>
      <p:sp>
        <p:nvSpPr>
          <p:cNvPr id="5" name="Plassholder for lysbildenummer 4">
            <a:extLst>
              <a:ext uri="{FF2B5EF4-FFF2-40B4-BE49-F238E27FC236}">
                <a16:creationId xmlns:a16="http://schemas.microsoft.com/office/drawing/2014/main" id="{995A8400-D1CD-4C88-9866-BD40E4865289}"/>
              </a:ext>
            </a:extLst>
          </p:cNvPr>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3</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
        <p:nvSpPr>
          <p:cNvPr id="9" name="TextBox 8">
            <a:extLst>
              <a:ext uri="{FF2B5EF4-FFF2-40B4-BE49-F238E27FC236}">
                <a16:creationId xmlns:a16="http://schemas.microsoft.com/office/drawing/2014/main" id="{D85862BA-0BD7-3D66-8C45-40921FA8DDEE}"/>
              </a:ext>
            </a:extLst>
          </p:cNvPr>
          <p:cNvSpPr txBox="1"/>
          <p:nvPr/>
        </p:nvSpPr>
        <p:spPr>
          <a:xfrm>
            <a:off x="478255" y="1336648"/>
            <a:ext cx="6093994" cy="2862322"/>
          </a:xfrm>
          <a:prstGeom prst="rect">
            <a:avLst/>
          </a:prstGeom>
          <a:noFill/>
        </p:spPr>
        <p:txBody>
          <a:bodyPr wrap="square">
            <a:spAutoFit/>
          </a:bodyPr>
          <a:lstStyle/>
          <a:p>
            <a:r>
              <a:rPr lang="en-US" dirty="0"/>
              <a:t>© Andreas Koksrud 2024. All rights reserved. This presentation is provided for educational and informational purposes only. You may distribute and learn from this presentation, but commercial use or any form of monetization is strictly prohibited without prior written consent.</a:t>
            </a:r>
          </a:p>
          <a:p>
            <a:endParaRPr lang="en-US" dirty="0"/>
          </a:p>
          <a:p>
            <a:r>
              <a:rPr lang="en-US" dirty="0"/>
              <a:t>Any slides marked Kjetil Teigen Hansen or the </a:t>
            </a:r>
            <a:r>
              <a:rPr lang="en-US" dirty="0" err="1"/>
              <a:t>Conscia</a:t>
            </a:r>
            <a:r>
              <a:rPr lang="en-US" dirty="0"/>
              <a:t> logo will also have full or co-ownership by Kjetil.</a:t>
            </a:r>
          </a:p>
        </p:txBody>
      </p:sp>
      <p:sp>
        <p:nvSpPr>
          <p:cNvPr id="12" name="Footer Placeholder 6">
            <a:extLst>
              <a:ext uri="{FF2B5EF4-FFF2-40B4-BE49-F238E27FC236}">
                <a16:creationId xmlns:a16="http://schemas.microsoft.com/office/drawing/2014/main" id="{1F8D2083-F5C2-184E-E92C-EAFB1AD854A6}"/>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13" name="Footer Placeholder 6">
            <a:extLst>
              <a:ext uri="{FF2B5EF4-FFF2-40B4-BE49-F238E27FC236}">
                <a16:creationId xmlns:a16="http://schemas.microsoft.com/office/drawing/2014/main" id="{786F22B3-FE13-B1BE-B6B7-43E9EFCFFB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Copyright</a:t>
            </a:r>
          </a:p>
        </p:txBody>
      </p:sp>
    </p:spTree>
    <p:extLst>
      <p:ext uri="{BB962C8B-B14F-4D97-AF65-F5344CB8AC3E}">
        <p14:creationId xmlns:p14="http://schemas.microsoft.com/office/powerpoint/2010/main" val="186443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5408363" cy="4838400"/>
          </a:xfrm>
        </p:spPr>
        <p:txBody>
          <a:bodyPr>
            <a:normAutofit/>
          </a:bodyPr>
          <a:lstStyle/>
          <a:p>
            <a:pPr>
              <a:lnSpc>
                <a:spcPct val="110000"/>
              </a:lnSpc>
            </a:pPr>
            <a:r>
              <a:rPr lang="nb-NO" sz="1600" err="1"/>
              <a:t>Create</a:t>
            </a:r>
            <a:r>
              <a:rPr lang="nb-NO" sz="1600"/>
              <a:t> a Postman </a:t>
            </a:r>
            <a:r>
              <a:rPr lang="nb-NO" sz="1600" err="1"/>
              <a:t>account</a:t>
            </a:r>
            <a:endParaRPr lang="nb-NO" sz="1600"/>
          </a:p>
          <a:p>
            <a:pPr>
              <a:lnSpc>
                <a:spcPct val="110000"/>
              </a:lnSpc>
            </a:pPr>
            <a:endParaRPr lang="nb-NO" sz="1600"/>
          </a:p>
          <a:p>
            <a:pPr>
              <a:lnSpc>
                <a:spcPct val="110000"/>
              </a:lnSpc>
            </a:pPr>
            <a:r>
              <a:rPr lang="nb-NO" sz="1600" err="1"/>
              <a:t>After</a:t>
            </a:r>
            <a:r>
              <a:rPr lang="nb-NO" sz="1600"/>
              <a:t> </a:t>
            </a:r>
            <a:r>
              <a:rPr lang="nb-NO" sz="1600" err="1"/>
              <a:t>creating</a:t>
            </a:r>
            <a:r>
              <a:rPr lang="nb-NO" sz="1600"/>
              <a:t> </a:t>
            </a:r>
            <a:r>
              <a:rPr lang="nb-NO" sz="1600" err="1"/>
              <a:t>the</a:t>
            </a:r>
            <a:r>
              <a:rPr lang="nb-NO" sz="1600"/>
              <a:t> </a:t>
            </a:r>
            <a:r>
              <a:rPr lang="nb-NO" sz="1600" err="1"/>
              <a:t>account</a:t>
            </a:r>
            <a:r>
              <a:rPr lang="nb-NO" sz="1600"/>
              <a:t>, I </a:t>
            </a:r>
            <a:r>
              <a:rPr lang="nb-NO" sz="1600" err="1"/>
              <a:t>would</a:t>
            </a:r>
            <a:r>
              <a:rPr lang="nb-NO" sz="1600"/>
              <a:t> </a:t>
            </a:r>
            <a:r>
              <a:rPr lang="nb-NO" sz="1600" err="1"/>
              <a:t>always</a:t>
            </a:r>
            <a:r>
              <a:rPr lang="nb-NO" sz="1600"/>
              <a:t> </a:t>
            </a:r>
            <a:r>
              <a:rPr lang="nb-NO" sz="1600" err="1"/>
              <a:t>recommend</a:t>
            </a:r>
            <a:r>
              <a:rPr lang="nb-NO" sz="1600"/>
              <a:t> to </a:t>
            </a:r>
            <a:r>
              <a:rPr lang="nb-NO" sz="1600" err="1"/>
              <a:t>enable</a:t>
            </a:r>
            <a:r>
              <a:rPr lang="nb-NO" sz="1600"/>
              <a:t> </a:t>
            </a:r>
            <a:r>
              <a:rPr lang="nb-NO" sz="1600" err="1"/>
              <a:t>2FA</a:t>
            </a:r>
            <a:endParaRPr lang="nb-NO" sz="1600"/>
          </a:p>
          <a:p>
            <a:pPr>
              <a:lnSpc>
                <a:spcPct val="110000"/>
              </a:lnSpc>
            </a:pPr>
            <a:endParaRPr lang="nb-NO" sz="1600"/>
          </a:p>
          <a:p>
            <a:pPr>
              <a:lnSpc>
                <a:spcPct val="110000"/>
              </a:lnSpc>
            </a:pPr>
            <a:endParaRPr lang="nb-NO" sz="1600"/>
          </a:p>
          <a:p>
            <a:pPr>
              <a:lnSpc>
                <a:spcPct val="110000"/>
              </a:lnSpc>
            </a:pPr>
            <a:r>
              <a:rPr lang="nb-NO" sz="1600"/>
              <a:t>Log in to </a:t>
            </a:r>
            <a:r>
              <a:rPr lang="nb-NO" sz="1600" err="1"/>
              <a:t>the</a:t>
            </a:r>
            <a:r>
              <a:rPr lang="nb-NO" sz="1600"/>
              <a:t> Postman app </a:t>
            </a:r>
            <a:r>
              <a:rPr lang="nb-NO" sz="1600" err="1"/>
              <a:t>using</a:t>
            </a:r>
            <a:r>
              <a:rPr lang="nb-NO" sz="1600"/>
              <a:t> </a:t>
            </a:r>
            <a:r>
              <a:rPr lang="nb-NO" sz="1600" err="1"/>
              <a:t>your</a:t>
            </a:r>
            <a:r>
              <a:rPr lang="nb-NO" sz="1600"/>
              <a:t> </a:t>
            </a:r>
            <a:r>
              <a:rPr lang="nb-NO" sz="1600" err="1"/>
              <a:t>account</a:t>
            </a:r>
            <a:endParaRPr lang="nb-NO" sz="160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30</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Create a Postman account</a:t>
            </a:r>
          </a:p>
        </p:txBody>
      </p:sp>
      <p:sp>
        <p:nvSpPr>
          <p:cNvPr id="4" name="Footer Placeholder 6">
            <a:extLst>
              <a:ext uri="{FF2B5EF4-FFF2-40B4-BE49-F238E27FC236}">
                <a16:creationId xmlns:a16="http://schemas.microsoft.com/office/drawing/2014/main" id="{DE31E3CE-1F59-7A8C-281A-D17BCA8237EA}"/>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F8C53B93-A4D2-5C78-E224-F1F4C6AB4C8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#4: Postman</a:t>
            </a:r>
          </a:p>
        </p:txBody>
      </p:sp>
      <p:pic>
        <p:nvPicPr>
          <p:cNvPr id="3" name="Picture 2">
            <a:extLst>
              <a:ext uri="{FF2B5EF4-FFF2-40B4-BE49-F238E27FC236}">
                <a16:creationId xmlns:a16="http://schemas.microsoft.com/office/drawing/2014/main" id="{198C04C1-8E93-4B23-AA79-819BF6410C4F}"/>
              </a:ext>
            </a:extLst>
          </p:cNvPr>
          <p:cNvPicPr>
            <a:picLocks noChangeAspect="1"/>
          </p:cNvPicPr>
          <p:nvPr/>
        </p:nvPicPr>
        <p:blipFill rotWithShape="1">
          <a:blip r:embed="rId3"/>
          <a:srcRect b="13650"/>
          <a:stretch/>
        </p:blipFill>
        <p:spPr>
          <a:xfrm>
            <a:off x="3921824" y="1254789"/>
            <a:ext cx="1362265" cy="444203"/>
          </a:xfrm>
          <a:prstGeom prst="rect">
            <a:avLst/>
          </a:prstGeom>
        </p:spPr>
      </p:pic>
      <p:pic>
        <p:nvPicPr>
          <p:cNvPr id="8" name="Picture 7">
            <a:extLst>
              <a:ext uri="{FF2B5EF4-FFF2-40B4-BE49-F238E27FC236}">
                <a16:creationId xmlns:a16="http://schemas.microsoft.com/office/drawing/2014/main" id="{C8803D27-2102-99C8-28BF-493A3C3B3EB1}"/>
              </a:ext>
            </a:extLst>
          </p:cNvPr>
          <p:cNvPicPr>
            <a:picLocks noChangeAspect="1"/>
          </p:cNvPicPr>
          <p:nvPr/>
        </p:nvPicPr>
        <p:blipFill>
          <a:blip r:embed="rId4"/>
          <a:stretch>
            <a:fillRect/>
          </a:stretch>
        </p:blipFill>
        <p:spPr>
          <a:xfrm>
            <a:off x="5789411" y="460942"/>
            <a:ext cx="4961167" cy="2585693"/>
          </a:xfrm>
          <a:prstGeom prst="rect">
            <a:avLst/>
          </a:prstGeom>
        </p:spPr>
      </p:pic>
      <p:pic>
        <p:nvPicPr>
          <p:cNvPr id="10" name="Picture 9">
            <a:extLst>
              <a:ext uri="{FF2B5EF4-FFF2-40B4-BE49-F238E27FC236}">
                <a16:creationId xmlns:a16="http://schemas.microsoft.com/office/drawing/2014/main" id="{A97E6B27-B6B8-A18E-78E9-1976758119CB}"/>
              </a:ext>
            </a:extLst>
          </p:cNvPr>
          <p:cNvPicPr>
            <a:picLocks noChangeAspect="1"/>
          </p:cNvPicPr>
          <p:nvPr/>
        </p:nvPicPr>
        <p:blipFill>
          <a:blip r:embed="rId5"/>
          <a:stretch>
            <a:fillRect/>
          </a:stretch>
        </p:blipFill>
        <p:spPr>
          <a:xfrm>
            <a:off x="720000" y="3811366"/>
            <a:ext cx="7319963" cy="2130669"/>
          </a:xfrm>
          <a:prstGeom prst="rect">
            <a:avLst/>
          </a:prstGeom>
        </p:spPr>
      </p:pic>
      <p:sp>
        <p:nvSpPr>
          <p:cNvPr id="11" name="Rectangle: Rounded Corners 10">
            <a:extLst>
              <a:ext uri="{FF2B5EF4-FFF2-40B4-BE49-F238E27FC236}">
                <a16:creationId xmlns:a16="http://schemas.microsoft.com/office/drawing/2014/main" id="{300E147C-2030-BFD9-7F12-184D132BFA01}"/>
              </a:ext>
            </a:extLst>
          </p:cNvPr>
          <p:cNvSpPr/>
          <p:nvPr/>
        </p:nvSpPr>
        <p:spPr>
          <a:xfrm>
            <a:off x="6242050" y="3752850"/>
            <a:ext cx="1111250" cy="33655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pic>
        <p:nvPicPr>
          <p:cNvPr id="13" name="Picture 12">
            <a:extLst>
              <a:ext uri="{FF2B5EF4-FFF2-40B4-BE49-F238E27FC236}">
                <a16:creationId xmlns:a16="http://schemas.microsoft.com/office/drawing/2014/main" id="{36CA4CDE-19E9-BCDD-9213-05DDCAEBB818}"/>
              </a:ext>
            </a:extLst>
          </p:cNvPr>
          <p:cNvPicPr>
            <a:picLocks noChangeAspect="1"/>
          </p:cNvPicPr>
          <p:nvPr/>
        </p:nvPicPr>
        <p:blipFill>
          <a:blip r:embed="rId6"/>
          <a:stretch>
            <a:fillRect/>
          </a:stretch>
        </p:blipFill>
        <p:spPr>
          <a:xfrm>
            <a:off x="1249765" y="2485121"/>
            <a:ext cx="3130216" cy="540116"/>
          </a:xfrm>
          <a:prstGeom prst="rect">
            <a:avLst/>
          </a:prstGeom>
        </p:spPr>
      </p:pic>
    </p:spTree>
    <p:extLst>
      <p:ext uri="{BB962C8B-B14F-4D97-AF65-F5344CB8AC3E}">
        <p14:creationId xmlns:p14="http://schemas.microsoft.com/office/powerpoint/2010/main" val="230595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4838400"/>
          </a:xfrm>
        </p:spPr>
        <p:txBody>
          <a:bodyPr>
            <a:normAutofit/>
          </a:bodyPr>
          <a:lstStyle/>
          <a:p>
            <a:pPr>
              <a:lnSpc>
                <a:spcPct val="110000"/>
              </a:lnSpc>
            </a:pPr>
            <a:r>
              <a:rPr lang="nb-NO" sz="1600" dirty="0" err="1"/>
              <a:t>Download</a:t>
            </a:r>
            <a:r>
              <a:rPr lang="nb-NO" sz="1600" dirty="0"/>
              <a:t> from </a:t>
            </a:r>
            <a:r>
              <a:rPr lang="nb-NO" sz="1600" dirty="0" err="1">
                <a:hlinkClick r:id="rId3"/>
              </a:rPr>
              <a:t>https</a:t>
            </a:r>
            <a:r>
              <a:rPr lang="nb-NO" sz="1600" dirty="0">
                <a:hlinkClick r:id="rId3"/>
              </a:rPr>
              <a:t>://</a:t>
            </a:r>
            <a:r>
              <a:rPr lang="nb-NO" sz="1600" dirty="0" err="1">
                <a:hlinkClick r:id="rId3"/>
              </a:rPr>
              <a:t>code.visualstudio.com</a:t>
            </a:r>
            <a:r>
              <a:rPr lang="nb-NO" sz="1600" dirty="0">
                <a:hlinkClick r:id="rId3"/>
              </a:rPr>
              <a:t>/</a:t>
            </a:r>
            <a:endParaRPr lang="nb-NO" sz="1600" dirty="0"/>
          </a:p>
          <a:p>
            <a:pPr>
              <a:lnSpc>
                <a:spcPct val="110000"/>
              </a:lnSpc>
            </a:pPr>
            <a:r>
              <a:rPr lang="nb-NO" sz="1600" dirty="0" err="1"/>
              <a:t>Some</a:t>
            </a:r>
            <a:r>
              <a:rPr lang="nb-NO" sz="1600" dirty="0"/>
              <a:t> </a:t>
            </a:r>
            <a:r>
              <a:rPr lang="nb-NO" sz="1600" dirty="0" err="1"/>
              <a:t>recommended</a:t>
            </a:r>
            <a:r>
              <a:rPr lang="nb-NO" sz="1600" dirty="0"/>
              <a:t> </a:t>
            </a:r>
            <a:r>
              <a:rPr lang="nb-NO" sz="1600" dirty="0" err="1"/>
              <a:t>extensions</a:t>
            </a:r>
            <a:endParaRPr lang="nb-NO" sz="1600" dirty="0"/>
          </a:p>
          <a:p>
            <a:pPr lvl="1">
              <a:lnSpc>
                <a:spcPct val="110000"/>
              </a:lnSpc>
            </a:pPr>
            <a:r>
              <a:rPr lang="nb-NO" sz="1100" dirty="0" err="1"/>
              <a:t>Ansible</a:t>
            </a:r>
            <a:endParaRPr lang="nb-NO" sz="1100" dirty="0"/>
          </a:p>
          <a:p>
            <a:pPr lvl="1">
              <a:lnSpc>
                <a:spcPct val="110000"/>
              </a:lnSpc>
            </a:pPr>
            <a:r>
              <a:rPr lang="nb-NO" sz="1100" dirty="0"/>
              <a:t>Python</a:t>
            </a:r>
          </a:p>
          <a:p>
            <a:pPr lvl="1">
              <a:lnSpc>
                <a:spcPct val="110000"/>
              </a:lnSpc>
            </a:pPr>
            <a:r>
              <a:rPr lang="nb-NO" sz="1100" dirty="0"/>
              <a:t>Remote - SSH</a:t>
            </a:r>
          </a:p>
          <a:p>
            <a:pPr lvl="1">
              <a:lnSpc>
                <a:spcPct val="110000"/>
              </a:lnSpc>
            </a:pPr>
            <a:r>
              <a:rPr lang="nb-NO" sz="1100" dirty="0" err="1"/>
              <a:t>Codeium</a:t>
            </a:r>
            <a:r>
              <a:rPr lang="nb-NO" sz="1100" dirty="0"/>
              <a:t> </a:t>
            </a:r>
          </a:p>
          <a:p>
            <a:pPr>
              <a:lnSpc>
                <a:spcPct val="110000"/>
              </a:lnSpc>
            </a:pPr>
            <a:r>
              <a:rPr lang="nb-NO" sz="1600" dirty="0"/>
              <a:t>A </a:t>
            </a:r>
            <a:r>
              <a:rPr lang="nb-NO" sz="1600" dirty="0" err="1"/>
              <a:t>word</a:t>
            </a:r>
            <a:r>
              <a:rPr lang="nb-NO" sz="1600" dirty="0"/>
              <a:t> </a:t>
            </a:r>
            <a:r>
              <a:rPr lang="nb-NO" sz="1600" dirty="0" err="1"/>
              <a:t>of</a:t>
            </a:r>
            <a:r>
              <a:rPr lang="nb-NO" sz="1600" dirty="0"/>
              <a:t> </a:t>
            </a:r>
            <a:r>
              <a:rPr lang="nb-NO" sz="1600" dirty="0" err="1"/>
              <a:t>caution</a:t>
            </a:r>
            <a:r>
              <a:rPr lang="nb-NO" sz="1600" dirty="0"/>
              <a:t> - </a:t>
            </a:r>
            <a:r>
              <a:rPr lang="nb-NO" sz="1600" dirty="0" err="1"/>
              <a:t>beware</a:t>
            </a:r>
            <a:r>
              <a:rPr lang="nb-NO" sz="1600" dirty="0"/>
              <a:t> </a:t>
            </a:r>
            <a:r>
              <a:rPr lang="nb-NO" sz="1600" dirty="0" err="1"/>
              <a:t>of</a:t>
            </a:r>
            <a:r>
              <a:rPr lang="nb-NO" sz="1600" dirty="0"/>
              <a:t> </a:t>
            </a:r>
            <a:r>
              <a:rPr lang="nb-NO" sz="1600" dirty="0" err="1"/>
              <a:t>fake</a:t>
            </a:r>
            <a:r>
              <a:rPr lang="nb-NO" sz="1600" dirty="0"/>
              <a:t> </a:t>
            </a:r>
            <a:r>
              <a:rPr lang="nb-NO" sz="1600" dirty="0" err="1"/>
              <a:t>plugins</a:t>
            </a:r>
            <a:r>
              <a:rPr lang="nb-NO" sz="1600" dirty="0"/>
              <a:t>/</a:t>
            </a:r>
            <a:r>
              <a:rPr lang="nb-NO" sz="1600" dirty="0" err="1"/>
              <a:t>extensions</a:t>
            </a:r>
            <a:endParaRPr lang="nb-NO" sz="1600" dirty="0"/>
          </a:p>
          <a:p>
            <a:pPr lvl="1">
              <a:lnSpc>
                <a:spcPct val="110000"/>
              </a:lnSpc>
            </a:pPr>
            <a:r>
              <a:rPr lang="nb-NO" sz="1100" dirty="0" err="1">
                <a:hlinkClick r:id="rId4"/>
              </a:rPr>
              <a:t>https</a:t>
            </a:r>
            <a:r>
              <a:rPr lang="nb-NO" sz="1100" dirty="0">
                <a:hlinkClick r:id="rId4"/>
              </a:rPr>
              <a:t>://</a:t>
            </a:r>
            <a:r>
              <a:rPr lang="nb-NO" sz="1100" dirty="0" err="1">
                <a:hlinkClick r:id="rId4"/>
              </a:rPr>
              <a:t>www.bleepingcomputer.com</a:t>
            </a:r>
            <a:r>
              <a:rPr lang="nb-NO" sz="1100" dirty="0">
                <a:hlinkClick r:id="rId4"/>
              </a:rPr>
              <a:t>/</a:t>
            </a:r>
            <a:r>
              <a:rPr lang="nb-NO" sz="1100" dirty="0" err="1">
                <a:hlinkClick r:id="rId4"/>
              </a:rPr>
              <a:t>news</a:t>
            </a:r>
            <a:r>
              <a:rPr lang="nb-NO" sz="1100" dirty="0">
                <a:hlinkClick r:id="rId4"/>
              </a:rPr>
              <a:t>/</a:t>
            </a:r>
            <a:r>
              <a:rPr lang="nb-NO" sz="1100" dirty="0" err="1">
                <a:hlinkClick r:id="rId4"/>
              </a:rPr>
              <a:t>security</a:t>
            </a:r>
            <a:r>
              <a:rPr lang="nb-NO" sz="1100" dirty="0">
                <a:hlinkClick r:id="rId4"/>
              </a:rPr>
              <a:t>/malicious-vscode-extensions-with-millions-of-installs-discovered/</a:t>
            </a:r>
            <a:endParaRPr lang="nb-NO" sz="11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31</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#5: Install VS Code on your laptop</a:t>
            </a:r>
          </a:p>
        </p:txBody>
      </p:sp>
      <p:sp>
        <p:nvSpPr>
          <p:cNvPr id="3" name="Footer Placeholder 6">
            <a:extLst>
              <a:ext uri="{FF2B5EF4-FFF2-40B4-BE49-F238E27FC236}">
                <a16:creationId xmlns:a16="http://schemas.microsoft.com/office/drawing/2014/main" id="{B79B450D-8DFD-EF2D-F0F8-4BB41A055BDC}"/>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AC1EBB48-0581-2CD1-8294-9EAA10B2195B}"/>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#5: VS Code</a:t>
            </a:r>
          </a:p>
        </p:txBody>
      </p:sp>
    </p:spTree>
    <p:extLst>
      <p:ext uri="{BB962C8B-B14F-4D97-AF65-F5344CB8AC3E}">
        <p14:creationId xmlns:p14="http://schemas.microsoft.com/office/powerpoint/2010/main" val="169505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32</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VS Code</a:t>
            </a:r>
          </a:p>
        </p:txBody>
      </p:sp>
      <p:sp>
        <p:nvSpPr>
          <p:cNvPr id="10" name="The distance between the headline and the start of the body copy is always constant.…">
            <a:extLst>
              <a:ext uri="{FF2B5EF4-FFF2-40B4-BE49-F238E27FC236}">
                <a16:creationId xmlns:a16="http://schemas.microsoft.com/office/drawing/2014/main" id="{54FB830F-DBF4-1B20-3C76-0E40DC07965B}"/>
              </a:ext>
            </a:extLst>
          </p:cNvPr>
          <p:cNvSpPr txBox="1">
            <a:spLocks/>
          </p:cNvSpPr>
          <p:nvPr/>
        </p:nvSpPr>
        <p:spPr bwMode="gray">
          <a:xfrm>
            <a:off x="615801" y="3459523"/>
            <a:ext cx="2821449" cy="2687963"/>
          </a:xfrm>
          <a:prstGeom prst="rect">
            <a:avLst/>
          </a:prstGeom>
        </p:spPr>
        <p:txBody>
          <a:bodyPr vert="horz" lIns="0" tIns="180000" rIns="0" bIns="180000" rtlCol="0">
            <a:normAutofit lnSpcReduction="10000"/>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400" dirty="0"/>
              <a:t>Extensions:</a:t>
            </a:r>
          </a:p>
          <a:p>
            <a:pPr>
              <a:lnSpc>
                <a:spcPct val="110000"/>
              </a:lnSpc>
            </a:pPr>
            <a:endParaRPr lang="nb-NO" sz="1400" dirty="0"/>
          </a:p>
          <a:p>
            <a:pPr>
              <a:lnSpc>
                <a:spcPct val="110000"/>
              </a:lnSpc>
            </a:pPr>
            <a:r>
              <a:rPr lang="nb-NO" sz="1400" dirty="0"/>
              <a:t>Python</a:t>
            </a:r>
          </a:p>
          <a:p>
            <a:pPr>
              <a:lnSpc>
                <a:spcPct val="110000"/>
              </a:lnSpc>
            </a:pPr>
            <a:endParaRPr lang="nb-NO" sz="1400" dirty="0"/>
          </a:p>
          <a:p>
            <a:pPr>
              <a:lnSpc>
                <a:spcPct val="110000"/>
              </a:lnSpc>
            </a:pPr>
            <a:r>
              <a:rPr lang="nb-NO" sz="1400" dirty="0" err="1"/>
              <a:t>Ansible</a:t>
            </a:r>
            <a:endParaRPr lang="nb-NO" sz="1400" dirty="0"/>
          </a:p>
          <a:p>
            <a:pPr>
              <a:lnSpc>
                <a:spcPct val="110000"/>
              </a:lnSpc>
            </a:pPr>
            <a:endParaRPr lang="nb-NO" sz="1400" dirty="0"/>
          </a:p>
          <a:p>
            <a:pPr>
              <a:lnSpc>
                <a:spcPct val="110000"/>
              </a:lnSpc>
            </a:pPr>
            <a:r>
              <a:rPr lang="nb-NO" sz="1400" dirty="0"/>
              <a:t>Remote - SSH</a:t>
            </a:r>
          </a:p>
        </p:txBody>
      </p:sp>
      <p:sp>
        <p:nvSpPr>
          <p:cNvPr id="13" name="The distance between the headline and the start of the body copy is always constant.…">
            <a:extLst>
              <a:ext uri="{FF2B5EF4-FFF2-40B4-BE49-F238E27FC236}">
                <a16:creationId xmlns:a16="http://schemas.microsoft.com/office/drawing/2014/main" id="{252FE080-F115-3517-B2CA-BD200A8AADA8}"/>
              </a:ext>
            </a:extLst>
          </p:cNvPr>
          <p:cNvSpPr txBox="1">
            <a:spLocks/>
          </p:cNvSpPr>
          <p:nvPr/>
        </p:nvSpPr>
        <p:spPr bwMode="gray">
          <a:xfrm>
            <a:off x="540001" y="1511999"/>
            <a:ext cx="3649562" cy="2053451"/>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400" dirty="0"/>
              <a:t>Source </a:t>
            </a:r>
            <a:r>
              <a:rPr lang="nb-NO" sz="1400" dirty="0" err="1"/>
              <a:t>control</a:t>
            </a:r>
            <a:r>
              <a:rPr lang="nb-NO" sz="1400" dirty="0"/>
              <a:t> (</a:t>
            </a:r>
            <a:r>
              <a:rPr lang="nb-NO" sz="1400" dirty="0" err="1"/>
              <a:t>Git</a:t>
            </a:r>
            <a:r>
              <a:rPr lang="nb-NO" sz="1400" dirty="0"/>
              <a:t>):</a:t>
            </a:r>
          </a:p>
          <a:p>
            <a:pPr>
              <a:lnSpc>
                <a:spcPct val="110000"/>
              </a:lnSpc>
            </a:pPr>
            <a:r>
              <a:rPr lang="nb-NO" sz="1400" dirty="0"/>
              <a:t>If </a:t>
            </a:r>
            <a:r>
              <a:rPr lang="nb-NO" sz="1400" dirty="0" err="1"/>
              <a:t>you</a:t>
            </a:r>
            <a:r>
              <a:rPr lang="nb-NO" sz="1400" dirty="0"/>
              <a:t> press </a:t>
            </a:r>
            <a:r>
              <a:rPr lang="nb-NO" sz="1400" dirty="0" err="1"/>
              <a:t>here</a:t>
            </a:r>
            <a:r>
              <a:rPr lang="nb-NO" sz="1400" dirty="0"/>
              <a:t> </a:t>
            </a:r>
            <a:r>
              <a:rPr lang="nb-NO" sz="1400" dirty="0" err="1"/>
              <a:t>you</a:t>
            </a:r>
            <a:r>
              <a:rPr lang="nb-NO" sz="1400" dirty="0"/>
              <a:t> </a:t>
            </a:r>
            <a:r>
              <a:rPr lang="nb-NO" sz="1400" dirty="0" err="1"/>
              <a:t>are</a:t>
            </a:r>
            <a:r>
              <a:rPr lang="nb-NO" sz="1400" dirty="0"/>
              <a:t> </a:t>
            </a:r>
            <a:r>
              <a:rPr lang="nb-NO" sz="1400" dirty="0" err="1"/>
              <a:t>asked</a:t>
            </a:r>
            <a:r>
              <a:rPr lang="nb-NO" sz="1400" dirty="0"/>
              <a:t> to log in etc. </a:t>
            </a:r>
            <a:r>
              <a:rPr lang="nb-NO" sz="1400" dirty="0" err="1"/>
              <a:t>You</a:t>
            </a:r>
            <a:r>
              <a:rPr lang="nb-NO" sz="1400" dirty="0"/>
              <a:t> </a:t>
            </a:r>
            <a:r>
              <a:rPr lang="nb-NO" sz="1400" dirty="0" err="1"/>
              <a:t>don't</a:t>
            </a:r>
            <a:r>
              <a:rPr lang="nb-NO" sz="1400" dirty="0"/>
              <a:t> have to do </a:t>
            </a:r>
            <a:r>
              <a:rPr lang="nb-NO" sz="1400" dirty="0" err="1"/>
              <a:t>this</a:t>
            </a:r>
            <a:r>
              <a:rPr lang="nb-NO" sz="1400" dirty="0"/>
              <a:t> to </a:t>
            </a:r>
            <a:r>
              <a:rPr lang="nb-NO" sz="1400" dirty="0" err="1"/>
              <a:t>complete</a:t>
            </a:r>
            <a:r>
              <a:rPr lang="nb-NO" sz="1400" dirty="0"/>
              <a:t> </a:t>
            </a:r>
            <a:r>
              <a:rPr lang="nb-NO" sz="1400" dirty="0" err="1"/>
              <a:t>the</a:t>
            </a:r>
            <a:r>
              <a:rPr lang="nb-NO" sz="1400" dirty="0"/>
              <a:t> lab, it </a:t>
            </a:r>
            <a:r>
              <a:rPr lang="nb-NO" sz="1400" dirty="0" err="1"/>
              <a:t>will</a:t>
            </a:r>
            <a:r>
              <a:rPr lang="nb-NO" sz="1400" dirty="0"/>
              <a:t> not be used.</a:t>
            </a:r>
          </a:p>
        </p:txBody>
      </p:sp>
      <p:sp>
        <p:nvSpPr>
          <p:cNvPr id="18" name="The distance between the headline and the start of the body copy is always constant.…">
            <a:extLst>
              <a:ext uri="{FF2B5EF4-FFF2-40B4-BE49-F238E27FC236}">
                <a16:creationId xmlns:a16="http://schemas.microsoft.com/office/drawing/2014/main" id="{689B3815-DD1B-BFC6-4AC3-949A67D41B7D}"/>
              </a:ext>
            </a:extLst>
          </p:cNvPr>
          <p:cNvSpPr txBox="1">
            <a:spLocks/>
          </p:cNvSpPr>
          <p:nvPr/>
        </p:nvSpPr>
        <p:spPr bwMode="gray">
          <a:xfrm>
            <a:off x="6610865" y="5388619"/>
            <a:ext cx="2320367" cy="579695"/>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000" dirty="0"/>
              <a:t>Language (Python/</a:t>
            </a:r>
            <a:r>
              <a:rPr lang="nb-NO" sz="1000" dirty="0" err="1"/>
              <a:t>Ansible</a:t>
            </a:r>
            <a:r>
              <a:rPr lang="nb-NO" sz="1000" dirty="0"/>
              <a:t>/</a:t>
            </a:r>
            <a:r>
              <a:rPr lang="nb-NO" sz="1000" dirty="0" err="1"/>
              <a:t>etc</a:t>
            </a:r>
            <a:r>
              <a:rPr lang="nb-NO" sz="1000" dirty="0"/>
              <a:t>)</a:t>
            </a:r>
          </a:p>
        </p:txBody>
      </p:sp>
      <p:sp>
        <p:nvSpPr>
          <p:cNvPr id="3" name="Footer Placeholder 6">
            <a:extLst>
              <a:ext uri="{FF2B5EF4-FFF2-40B4-BE49-F238E27FC236}">
                <a16:creationId xmlns:a16="http://schemas.microsoft.com/office/drawing/2014/main" id="{269C7226-9C95-711E-F117-7A0505174A1A}"/>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C072B529-5ED9-019E-B0F2-6ACB07EBF7C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#5: VS Code</a:t>
            </a:r>
          </a:p>
        </p:txBody>
      </p:sp>
      <p:pic>
        <p:nvPicPr>
          <p:cNvPr id="6" name="Picture 5">
            <a:extLst>
              <a:ext uri="{FF2B5EF4-FFF2-40B4-BE49-F238E27FC236}">
                <a16:creationId xmlns:a16="http://schemas.microsoft.com/office/drawing/2014/main" id="{4F0B5288-C520-F5EB-09DB-31AADDCB5F2B}"/>
              </a:ext>
            </a:extLst>
          </p:cNvPr>
          <p:cNvPicPr>
            <a:picLocks noChangeAspect="1"/>
          </p:cNvPicPr>
          <p:nvPr/>
        </p:nvPicPr>
        <p:blipFill rotWithShape="1">
          <a:blip r:embed="rId3"/>
          <a:srcRect b="8198"/>
          <a:stretch/>
        </p:blipFill>
        <p:spPr>
          <a:xfrm>
            <a:off x="615801" y="3863049"/>
            <a:ext cx="2400542" cy="443281"/>
          </a:xfrm>
          <a:prstGeom prst="rect">
            <a:avLst/>
          </a:prstGeom>
        </p:spPr>
      </p:pic>
      <p:pic>
        <p:nvPicPr>
          <p:cNvPr id="11" name="Picture 10">
            <a:extLst>
              <a:ext uri="{FF2B5EF4-FFF2-40B4-BE49-F238E27FC236}">
                <a16:creationId xmlns:a16="http://schemas.microsoft.com/office/drawing/2014/main" id="{8C5B102A-1798-4B49-C450-25DC46172EF1}"/>
              </a:ext>
            </a:extLst>
          </p:cNvPr>
          <p:cNvPicPr>
            <a:picLocks noChangeAspect="1"/>
          </p:cNvPicPr>
          <p:nvPr/>
        </p:nvPicPr>
        <p:blipFill>
          <a:blip r:embed="rId4"/>
          <a:stretch>
            <a:fillRect/>
          </a:stretch>
        </p:blipFill>
        <p:spPr>
          <a:xfrm>
            <a:off x="1776403" y="4351725"/>
            <a:ext cx="1547876" cy="336495"/>
          </a:xfrm>
          <a:prstGeom prst="rect">
            <a:avLst/>
          </a:prstGeom>
        </p:spPr>
      </p:pic>
      <p:pic>
        <p:nvPicPr>
          <p:cNvPr id="16" name="Picture 15">
            <a:extLst>
              <a:ext uri="{FF2B5EF4-FFF2-40B4-BE49-F238E27FC236}">
                <a16:creationId xmlns:a16="http://schemas.microsoft.com/office/drawing/2014/main" id="{0FEC7BA6-3ADA-CCDF-3675-B09518CB91EA}"/>
              </a:ext>
            </a:extLst>
          </p:cNvPr>
          <p:cNvPicPr>
            <a:picLocks noChangeAspect="1"/>
          </p:cNvPicPr>
          <p:nvPr/>
        </p:nvPicPr>
        <p:blipFill>
          <a:blip r:embed="rId5"/>
          <a:stretch>
            <a:fillRect/>
          </a:stretch>
        </p:blipFill>
        <p:spPr>
          <a:xfrm>
            <a:off x="1776403" y="4946210"/>
            <a:ext cx="1124517" cy="356912"/>
          </a:xfrm>
          <a:prstGeom prst="rect">
            <a:avLst/>
          </a:prstGeom>
        </p:spPr>
      </p:pic>
      <p:pic>
        <p:nvPicPr>
          <p:cNvPr id="20" name="Picture 19">
            <a:extLst>
              <a:ext uri="{FF2B5EF4-FFF2-40B4-BE49-F238E27FC236}">
                <a16:creationId xmlns:a16="http://schemas.microsoft.com/office/drawing/2014/main" id="{9FAFEB48-408F-E43C-AD2A-C384E7141406}"/>
              </a:ext>
            </a:extLst>
          </p:cNvPr>
          <p:cNvPicPr>
            <a:picLocks noChangeAspect="1"/>
          </p:cNvPicPr>
          <p:nvPr/>
        </p:nvPicPr>
        <p:blipFill>
          <a:blip r:embed="rId6"/>
          <a:stretch>
            <a:fillRect/>
          </a:stretch>
        </p:blipFill>
        <p:spPr>
          <a:xfrm>
            <a:off x="2285662" y="5567150"/>
            <a:ext cx="1353308" cy="330809"/>
          </a:xfrm>
          <a:prstGeom prst="rect">
            <a:avLst/>
          </a:prstGeom>
        </p:spPr>
      </p:pic>
      <p:pic>
        <p:nvPicPr>
          <p:cNvPr id="7" name="Picture 6">
            <a:extLst>
              <a:ext uri="{FF2B5EF4-FFF2-40B4-BE49-F238E27FC236}">
                <a16:creationId xmlns:a16="http://schemas.microsoft.com/office/drawing/2014/main" id="{D2070FFE-A97C-C2EA-B98E-DE9DC5F905AF}"/>
              </a:ext>
            </a:extLst>
          </p:cNvPr>
          <p:cNvPicPr>
            <a:picLocks noChangeAspect="1"/>
          </p:cNvPicPr>
          <p:nvPr/>
        </p:nvPicPr>
        <p:blipFill>
          <a:blip r:embed="rId7"/>
          <a:stretch>
            <a:fillRect/>
          </a:stretch>
        </p:blipFill>
        <p:spPr>
          <a:xfrm>
            <a:off x="4510100" y="1269299"/>
            <a:ext cx="4735857" cy="3822021"/>
          </a:xfrm>
          <a:prstGeom prst="rect">
            <a:avLst/>
          </a:prstGeom>
        </p:spPr>
      </p:pic>
      <p:cxnSp>
        <p:nvCxnSpPr>
          <p:cNvPr id="15" name="Straight Arrow Connector 14">
            <a:extLst>
              <a:ext uri="{FF2B5EF4-FFF2-40B4-BE49-F238E27FC236}">
                <a16:creationId xmlns:a16="http://schemas.microsoft.com/office/drawing/2014/main" id="{142F3A7E-55EC-8A05-9B51-D90B69B6CEFF}"/>
              </a:ext>
            </a:extLst>
          </p:cNvPr>
          <p:cNvCxnSpPr>
            <a:cxnSpLocks/>
          </p:cNvCxnSpPr>
          <p:nvPr/>
        </p:nvCxnSpPr>
        <p:spPr>
          <a:xfrm>
            <a:off x="7037172" y="5076748"/>
            <a:ext cx="0" cy="4245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he distance between the headline and the start of the body copy is always constant.…">
            <a:extLst>
              <a:ext uri="{FF2B5EF4-FFF2-40B4-BE49-F238E27FC236}">
                <a16:creationId xmlns:a16="http://schemas.microsoft.com/office/drawing/2014/main" id="{BE89DB98-9E61-AEF9-550C-85214280EBE2}"/>
              </a:ext>
            </a:extLst>
          </p:cNvPr>
          <p:cNvSpPr txBox="1">
            <a:spLocks/>
          </p:cNvSpPr>
          <p:nvPr/>
        </p:nvSpPr>
        <p:spPr bwMode="gray">
          <a:xfrm>
            <a:off x="8404061" y="5106022"/>
            <a:ext cx="2320367" cy="579695"/>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000" dirty="0"/>
              <a:t>Python </a:t>
            </a:r>
            <a:r>
              <a:rPr lang="nb-NO" sz="1000" dirty="0" err="1"/>
              <a:t>environment</a:t>
            </a:r>
            <a:endParaRPr lang="nb-NO" sz="1000" dirty="0"/>
          </a:p>
        </p:txBody>
      </p:sp>
      <p:cxnSp>
        <p:nvCxnSpPr>
          <p:cNvPr id="22" name="Straight Arrow Connector 21">
            <a:extLst>
              <a:ext uri="{FF2B5EF4-FFF2-40B4-BE49-F238E27FC236}">
                <a16:creationId xmlns:a16="http://schemas.microsoft.com/office/drawing/2014/main" id="{AE0D7DD3-1CB1-96BC-A02E-16AB14708256}"/>
              </a:ext>
            </a:extLst>
          </p:cNvPr>
          <p:cNvCxnSpPr>
            <a:cxnSpLocks/>
          </p:cNvCxnSpPr>
          <p:nvPr/>
        </p:nvCxnSpPr>
        <p:spPr>
          <a:xfrm>
            <a:off x="8044249" y="5076748"/>
            <a:ext cx="359812" cy="2122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C699369-623A-3E79-0C3E-04851F5A9734}"/>
              </a:ext>
            </a:extLst>
          </p:cNvPr>
          <p:cNvCxnSpPr>
            <a:cxnSpLocks/>
          </p:cNvCxnSpPr>
          <p:nvPr/>
        </p:nvCxnSpPr>
        <p:spPr>
          <a:xfrm flipV="1">
            <a:off x="8931232" y="4404022"/>
            <a:ext cx="966530" cy="5748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he distance between the headline and the start of the body copy is always constant.…">
            <a:extLst>
              <a:ext uri="{FF2B5EF4-FFF2-40B4-BE49-F238E27FC236}">
                <a16:creationId xmlns:a16="http://schemas.microsoft.com/office/drawing/2014/main" id="{6BB89C41-56FD-CAFA-508D-962D11BEE700}"/>
              </a:ext>
            </a:extLst>
          </p:cNvPr>
          <p:cNvSpPr txBox="1">
            <a:spLocks/>
          </p:cNvSpPr>
          <p:nvPr/>
        </p:nvSpPr>
        <p:spPr bwMode="gray">
          <a:xfrm>
            <a:off x="9870046" y="4053705"/>
            <a:ext cx="2320367" cy="1023043"/>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000" dirty="0" err="1"/>
              <a:t>Some</a:t>
            </a:r>
            <a:r>
              <a:rPr lang="nb-NO" sz="1000" dirty="0"/>
              <a:t> </a:t>
            </a:r>
            <a:r>
              <a:rPr lang="nb-NO" sz="1000" dirty="0" err="1"/>
              <a:t>active</a:t>
            </a:r>
            <a:r>
              <a:rPr lang="nb-NO" sz="1000" dirty="0"/>
              <a:t> </a:t>
            </a:r>
            <a:r>
              <a:rPr lang="nb-NO" sz="1000" dirty="0" err="1"/>
              <a:t>extension</a:t>
            </a:r>
            <a:endParaRPr lang="nb-NO" sz="1000" dirty="0"/>
          </a:p>
          <a:p>
            <a:pPr marL="0" indent="0">
              <a:lnSpc>
                <a:spcPct val="110000"/>
              </a:lnSpc>
              <a:buNone/>
            </a:pPr>
            <a:r>
              <a:rPr lang="nb-NO" sz="1000" dirty="0"/>
              <a:t>(</a:t>
            </a:r>
            <a:r>
              <a:rPr lang="nb-NO" sz="1000" dirty="0" err="1"/>
              <a:t>Codeium</a:t>
            </a:r>
            <a:r>
              <a:rPr lang="nb-NO" sz="1000" dirty="0"/>
              <a:t>, GitHub </a:t>
            </a:r>
            <a:r>
              <a:rPr lang="nb-NO" sz="1000" dirty="0" err="1"/>
              <a:t>Copliot</a:t>
            </a:r>
            <a:r>
              <a:rPr lang="nb-NO" sz="1000" dirty="0"/>
              <a:t>, </a:t>
            </a:r>
            <a:r>
              <a:rPr lang="nb-NO" sz="1000" dirty="0" err="1"/>
              <a:t>etc</a:t>
            </a:r>
            <a:r>
              <a:rPr lang="nb-NO" sz="1000" dirty="0"/>
              <a:t>)</a:t>
            </a:r>
          </a:p>
        </p:txBody>
      </p:sp>
      <p:cxnSp>
        <p:nvCxnSpPr>
          <p:cNvPr id="12" name="Straight Arrow Connector 11">
            <a:extLst>
              <a:ext uri="{FF2B5EF4-FFF2-40B4-BE49-F238E27FC236}">
                <a16:creationId xmlns:a16="http://schemas.microsoft.com/office/drawing/2014/main" id="{9B6E8DAF-67C9-ED70-3B04-3C8637A4A1DF}"/>
              </a:ext>
            </a:extLst>
          </p:cNvPr>
          <p:cNvCxnSpPr>
            <a:cxnSpLocks/>
          </p:cNvCxnSpPr>
          <p:nvPr/>
        </p:nvCxnSpPr>
        <p:spPr>
          <a:xfrm flipH="1">
            <a:off x="1956391" y="2749378"/>
            <a:ext cx="2597074" cy="9874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DBF7F714-869C-033E-BBE2-33225E14A83C}"/>
              </a:ext>
            </a:extLst>
          </p:cNvPr>
          <p:cNvCxnSpPr>
            <a:cxnSpLocks/>
          </p:cNvCxnSpPr>
          <p:nvPr/>
        </p:nvCxnSpPr>
        <p:spPr>
          <a:xfrm flipH="1" flipV="1">
            <a:off x="2411515" y="1820149"/>
            <a:ext cx="2141950" cy="3299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he distance between the headline and the start of the body copy is always constant.…">
            <a:extLst>
              <a:ext uri="{FF2B5EF4-FFF2-40B4-BE49-F238E27FC236}">
                <a16:creationId xmlns:a16="http://schemas.microsoft.com/office/drawing/2014/main" id="{F31C3277-E02E-9352-F5E6-165BC51406C5}"/>
              </a:ext>
            </a:extLst>
          </p:cNvPr>
          <p:cNvSpPr txBox="1">
            <a:spLocks/>
          </p:cNvSpPr>
          <p:nvPr/>
        </p:nvSpPr>
        <p:spPr bwMode="gray">
          <a:xfrm>
            <a:off x="4600198" y="459401"/>
            <a:ext cx="3444051" cy="710279"/>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400" dirty="0"/>
              <a:t>Explorer (files </a:t>
            </a:r>
            <a:r>
              <a:rPr lang="nb-NO" sz="1400" dirty="0" err="1"/>
              <a:t>etc</a:t>
            </a:r>
            <a:r>
              <a:rPr lang="nb-NO" sz="1400" dirty="0"/>
              <a:t>)</a:t>
            </a:r>
          </a:p>
        </p:txBody>
      </p:sp>
      <p:cxnSp>
        <p:nvCxnSpPr>
          <p:cNvPr id="31" name="Straight Arrow Connector 30">
            <a:extLst>
              <a:ext uri="{FF2B5EF4-FFF2-40B4-BE49-F238E27FC236}">
                <a16:creationId xmlns:a16="http://schemas.microsoft.com/office/drawing/2014/main" id="{F2D754E9-F647-3D60-3420-D097D5260970}"/>
              </a:ext>
            </a:extLst>
          </p:cNvPr>
          <p:cNvCxnSpPr>
            <a:cxnSpLocks/>
          </p:cNvCxnSpPr>
          <p:nvPr/>
        </p:nvCxnSpPr>
        <p:spPr>
          <a:xfrm flipV="1">
            <a:off x="4740272" y="885547"/>
            <a:ext cx="417444" cy="6045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he distance between the headline and the start of the body copy is always constant.…">
            <a:extLst>
              <a:ext uri="{FF2B5EF4-FFF2-40B4-BE49-F238E27FC236}">
                <a16:creationId xmlns:a16="http://schemas.microsoft.com/office/drawing/2014/main" id="{22185700-C3E7-4896-6D5E-1A20E91C3814}"/>
              </a:ext>
            </a:extLst>
          </p:cNvPr>
          <p:cNvSpPr txBox="1">
            <a:spLocks/>
          </p:cNvSpPr>
          <p:nvPr/>
        </p:nvSpPr>
        <p:spPr bwMode="gray">
          <a:xfrm>
            <a:off x="7618824" y="434201"/>
            <a:ext cx="3444051" cy="710279"/>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400" dirty="0" err="1"/>
              <a:t>Command</a:t>
            </a:r>
            <a:r>
              <a:rPr lang="nb-NO" sz="1400" dirty="0"/>
              <a:t> </a:t>
            </a:r>
            <a:r>
              <a:rPr lang="nb-NO" sz="1400" dirty="0" err="1"/>
              <a:t>palette</a:t>
            </a:r>
            <a:endParaRPr lang="nb-NO" sz="1400" dirty="0"/>
          </a:p>
        </p:txBody>
      </p:sp>
      <p:cxnSp>
        <p:nvCxnSpPr>
          <p:cNvPr id="35" name="Straight Arrow Connector 34">
            <a:extLst>
              <a:ext uri="{FF2B5EF4-FFF2-40B4-BE49-F238E27FC236}">
                <a16:creationId xmlns:a16="http://schemas.microsoft.com/office/drawing/2014/main" id="{0C6B2FBE-5F0A-35DA-A295-3397BA79CFEB}"/>
              </a:ext>
            </a:extLst>
          </p:cNvPr>
          <p:cNvCxnSpPr>
            <a:cxnSpLocks/>
            <a:endCxn id="30" idx="3"/>
          </p:cNvCxnSpPr>
          <p:nvPr/>
        </p:nvCxnSpPr>
        <p:spPr>
          <a:xfrm flipV="1">
            <a:off x="7562326" y="814541"/>
            <a:ext cx="481923" cy="544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99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1999"/>
            <a:ext cx="6119479" cy="4997479"/>
          </a:xfrm>
        </p:spPr>
        <p:txBody>
          <a:bodyPr>
            <a:normAutofit/>
          </a:bodyPr>
          <a:lstStyle/>
          <a:p>
            <a:pPr>
              <a:lnSpc>
                <a:spcPct val="110000"/>
              </a:lnSpc>
            </a:pPr>
            <a:r>
              <a:rPr lang="nb-NO" sz="1600" dirty="0"/>
              <a:t>In </a:t>
            </a:r>
            <a:r>
              <a:rPr lang="nb-NO" sz="1600" dirty="0" err="1"/>
              <a:t>this</a:t>
            </a:r>
            <a:r>
              <a:rPr lang="nb-NO" sz="1600" dirty="0"/>
              <a:t> </a:t>
            </a:r>
            <a:r>
              <a:rPr lang="nb-NO" sz="1600" dirty="0" err="1"/>
              <a:t>task</a:t>
            </a:r>
            <a:r>
              <a:rPr lang="nb-NO" sz="1600" dirty="0"/>
              <a:t> </a:t>
            </a:r>
            <a:r>
              <a:rPr lang="nb-NO" sz="1600" dirty="0" err="1"/>
              <a:t>we</a:t>
            </a:r>
            <a:r>
              <a:rPr lang="nb-NO" sz="1600" dirty="0"/>
              <a:t> </a:t>
            </a:r>
            <a:r>
              <a:rPr lang="nb-NO" sz="1600" dirty="0" err="1"/>
              <a:t>will</a:t>
            </a:r>
            <a:r>
              <a:rPr lang="nb-NO" sz="1600" dirty="0"/>
              <a:t> </a:t>
            </a:r>
            <a:r>
              <a:rPr lang="nb-NO" sz="1600" dirty="0" err="1"/>
              <a:t>install</a:t>
            </a:r>
            <a:r>
              <a:rPr lang="nb-NO" sz="1600" dirty="0"/>
              <a:t> Cisco 9800-CL </a:t>
            </a:r>
            <a:r>
              <a:rPr lang="nb-NO" sz="1600" dirty="0" err="1"/>
              <a:t>on</a:t>
            </a:r>
            <a:r>
              <a:rPr lang="nb-NO" sz="1600" dirty="0"/>
              <a:t> </a:t>
            </a:r>
            <a:r>
              <a:rPr lang="nb-NO" sz="1600" dirty="0" err="1"/>
              <a:t>VirtualBox</a:t>
            </a:r>
            <a:endParaRPr lang="nb-NO" sz="1600" dirty="0"/>
          </a:p>
          <a:p>
            <a:pPr>
              <a:lnSpc>
                <a:spcPct val="110000"/>
              </a:lnSpc>
            </a:pPr>
            <a:r>
              <a:rPr lang="nb-NO" sz="1600" dirty="0"/>
              <a:t>This </a:t>
            </a:r>
            <a:r>
              <a:rPr lang="nb-NO" sz="1600" dirty="0" err="1"/>
              <a:t>task</a:t>
            </a:r>
            <a:r>
              <a:rPr lang="nb-NO" sz="1600" dirty="0"/>
              <a:t> is marked as </a:t>
            </a:r>
            <a:r>
              <a:rPr lang="nb-NO" sz="1600" dirty="0" err="1"/>
              <a:t>optional</a:t>
            </a:r>
            <a:r>
              <a:rPr lang="nb-NO" sz="1600" dirty="0"/>
              <a:t>, </a:t>
            </a:r>
            <a:r>
              <a:rPr lang="nb-NO" sz="1600" dirty="0" err="1"/>
              <a:t>but</a:t>
            </a:r>
            <a:r>
              <a:rPr lang="nb-NO" sz="1600" dirty="0"/>
              <a:t>:</a:t>
            </a:r>
          </a:p>
          <a:p>
            <a:pPr>
              <a:lnSpc>
                <a:spcPct val="110000"/>
              </a:lnSpc>
            </a:pPr>
            <a:r>
              <a:rPr lang="nb-NO" sz="1600" dirty="0" err="1"/>
              <a:t>You</a:t>
            </a:r>
            <a:r>
              <a:rPr lang="nb-NO" sz="1600" dirty="0"/>
              <a:t> </a:t>
            </a:r>
            <a:r>
              <a:rPr lang="nb-NO" sz="1600" dirty="0" err="1"/>
              <a:t>may</a:t>
            </a:r>
            <a:r>
              <a:rPr lang="nb-NO" sz="1600" dirty="0"/>
              <a:t> do </a:t>
            </a:r>
            <a:r>
              <a:rPr lang="nb-NO" sz="1600" dirty="0" err="1"/>
              <a:t>some</a:t>
            </a:r>
            <a:r>
              <a:rPr lang="nb-NO" sz="1600" dirty="0"/>
              <a:t> (most) </a:t>
            </a:r>
            <a:r>
              <a:rPr lang="nb-NO" sz="1600" dirty="0" err="1"/>
              <a:t>of</a:t>
            </a:r>
            <a:r>
              <a:rPr lang="nb-NO" sz="1600" dirty="0"/>
              <a:t> </a:t>
            </a:r>
            <a:r>
              <a:rPr lang="nb-NO" sz="1600" dirty="0" err="1"/>
              <a:t>the</a:t>
            </a:r>
            <a:r>
              <a:rPr lang="nb-NO" sz="1600" dirty="0"/>
              <a:t> </a:t>
            </a:r>
            <a:r>
              <a:rPr lang="nb-NO" sz="1600" dirty="0" err="1"/>
              <a:t>C9800</a:t>
            </a:r>
            <a:r>
              <a:rPr lang="nb-NO" sz="1600" dirty="0"/>
              <a:t> </a:t>
            </a:r>
            <a:r>
              <a:rPr lang="nb-NO" sz="1600" dirty="0" err="1"/>
              <a:t>tasks</a:t>
            </a:r>
            <a:r>
              <a:rPr lang="nb-NO" sz="1600" dirty="0"/>
              <a:t> in </a:t>
            </a:r>
            <a:r>
              <a:rPr lang="nb-NO" sz="1600" dirty="0" err="1"/>
              <a:t>the</a:t>
            </a:r>
            <a:r>
              <a:rPr lang="nb-NO" sz="1600" dirty="0"/>
              <a:t> </a:t>
            </a:r>
            <a:r>
              <a:rPr lang="nb-NO" sz="1600" dirty="0" err="1"/>
              <a:t>deep</a:t>
            </a:r>
            <a:r>
              <a:rPr lang="nb-NO" sz="1600" dirty="0"/>
              <a:t> </a:t>
            </a:r>
            <a:r>
              <a:rPr lang="nb-NO" sz="1600" dirty="0" err="1"/>
              <a:t>dive</a:t>
            </a:r>
            <a:r>
              <a:rPr lang="nb-NO" sz="1600" dirty="0"/>
              <a:t> </a:t>
            </a:r>
            <a:r>
              <a:rPr lang="nb-NO" sz="1600" dirty="0" err="1"/>
              <a:t>using</a:t>
            </a:r>
            <a:r>
              <a:rPr lang="nb-NO" sz="1600" dirty="0"/>
              <a:t> a </a:t>
            </a:r>
            <a:r>
              <a:rPr lang="nb-NO" sz="1600" dirty="0" err="1"/>
              <a:t>common</a:t>
            </a:r>
            <a:r>
              <a:rPr lang="nb-NO" sz="1600" dirty="0"/>
              <a:t> </a:t>
            </a:r>
            <a:r>
              <a:rPr lang="nb-NO" sz="1600" dirty="0" err="1"/>
              <a:t>WLC</a:t>
            </a:r>
            <a:r>
              <a:rPr lang="nb-NO" sz="1600" dirty="0"/>
              <a:t> </a:t>
            </a:r>
            <a:r>
              <a:rPr lang="nb-NO" sz="1600" dirty="0" err="1"/>
              <a:t>instead</a:t>
            </a:r>
            <a:r>
              <a:rPr lang="nb-NO" sz="1600" dirty="0"/>
              <a:t> </a:t>
            </a:r>
            <a:r>
              <a:rPr lang="nb-NO" sz="1600" dirty="0" err="1"/>
              <a:t>of</a:t>
            </a:r>
            <a:r>
              <a:rPr lang="nb-NO" sz="1600" dirty="0"/>
              <a:t> </a:t>
            </a:r>
            <a:r>
              <a:rPr lang="nb-NO" sz="1600" dirty="0" err="1"/>
              <a:t>having</a:t>
            </a:r>
            <a:r>
              <a:rPr lang="nb-NO" sz="1600" dirty="0"/>
              <a:t> </a:t>
            </a:r>
            <a:r>
              <a:rPr lang="nb-NO" sz="1600" dirty="0" err="1"/>
              <a:t>your</a:t>
            </a:r>
            <a:r>
              <a:rPr lang="nb-NO" sz="1600" dirty="0"/>
              <a:t> </a:t>
            </a:r>
            <a:r>
              <a:rPr lang="nb-NO" sz="1600" dirty="0" err="1"/>
              <a:t>own</a:t>
            </a:r>
            <a:endParaRPr lang="nb-NO" sz="1600" dirty="0"/>
          </a:p>
          <a:p>
            <a:pPr>
              <a:lnSpc>
                <a:spcPct val="110000"/>
              </a:lnSpc>
            </a:pPr>
            <a:r>
              <a:rPr lang="nb-NO" sz="1600" dirty="0"/>
              <a:t>This </a:t>
            </a:r>
            <a:r>
              <a:rPr lang="nb-NO" sz="1600" dirty="0" err="1"/>
              <a:t>might</a:t>
            </a:r>
            <a:r>
              <a:rPr lang="nb-NO" sz="1600" dirty="0"/>
              <a:t> be </a:t>
            </a:r>
            <a:r>
              <a:rPr lang="nb-NO" sz="1600" dirty="0" err="1"/>
              <a:t>the</a:t>
            </a:r>
            <a:r>
              <a:rPr lang="nb-NO" sz="1600" dirty="0"/>
              <a:t> case </a:t>
            </a:r>
            <a:r>
              <a:rPr lang="nb-NO" sz="1600" dirty="0" err="1"/>
              <a:t>if</a:t>
            </a:r>
            <a:r>
              <a:rPr lang="nb-NO" sz="1600" dirty="0"/>
              <a:t> </a:t>
            </a:r>
            <a:r>
              <a:rPr lang="nb-NO" sz="1600" dirty="0" err="1"/>
              <a:t>you</a:t>
            </a:r>
            <a:r>
              <a:rPr lang="nb-NO" sz="1600" dirty="0"/>
              <a:t> have a </a:t>
            </a:r>
            <a:r>
              <a:rPr lang="nb-NO" sz="1600" dirty="0" err="1"/>
              <a:t>weak</a:t>
            </a:r>
            <a:r>
              <a:rPr lang="nb-NO" sz="1600" dirty="0"/>
              <a:t> laptop, </a:t>
            </a:r>
            <a:r>
              <a:rPr lang="nb-NO" sz="1600" dirty="0" err="1"/>
              <a:t>are</a:t>
            </a:r>
            <a:r>
              <a:rPr lang="nb-NO" sz="1600" dirty="0"/>
              <a:t> </a:t>
            </a:r>
            <a:r>
              <a:rPr lang="nb-NO" sz="1600" dirty="0" err="1"/>
              <a:t>using</a:t>
            </a:r>
            <a:r>
              <a:rPr lang="nb-NO" sz="1600" dirty="0"/>
              <a:t> MacOS, or </a:t>
            </a:r>
            <a:r>
              <a:rPr lang="nb-NO" sz="1600" dirty="0" err="1"/>
              <a:t>are</a:t>
            </a:r>
            <a:r>
              <a:rPr lang="nb-NO" sz="1600" dirty="0"/>
              <a:t> </a:t>
            </a:r>
            <a:r>
              <a:rPr lang="nb-NO" sz="1600" dirty="0" err="1"/>
              <a:t>primarily</a:t>
            </a:r>
            <a:r>
              <a:rPr lang="nb-NO" sz="1600" dirty="0"/>
              <a:t> </a:t>
            </a:r>
            <a:r>
              <a:rPr lang="nb-NO" sz="1600" dirty="0" err="1"/>
              <a:t>interested</a:t>
            </a:r>
            <a:r>
              <a:rPr lang="nb-NO" sz="1600" dirty="0"/>
              <a:t> in </a:t>
            </a:r>
            <a:r>
              <a:rPr lang="nb-NO" sz="1600" dirty="0" err="1"/>
              <a:t>the</a:t>
            </a:r>
            <a:r>
              <a:rPr lang="nb-NO" sz="1600" dirty="0"/>
              <a:t> non-Cisco </a:t>
            </a:r>
            <a:r>
              <a:rPr lang="nb-NO" sz="1600" dirty="0" err="1"/>
              <a:t>stuff</a:t>
            </a:r>
            <a:r>
              <a:rPr lang="nb-NO" sz="1600" dirty="0"/>
              <a:t> from </a:t>
            </a:r>
            <a:r>
              <a:rPr lang="nb-NO" sz="1600" dirty="0" err="1"/>
              <a:t>the</a:t>
            </a:r>
            <a:r>
              <a:rPr lang="nb-NO" sz="1600" dirty="0"/>
              <a:t> lab</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33</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#6: 9800-CL (optional)</a:t>
            </a:r>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Tree>
    <p:extLst>
      <p:ext uri="{BB962C8B-B14F-4D97-AF65-F5344CB8AC3E}">
        <p14:creationId xmlns:p14="http://schemas.microsoft.com/office/powerpoint/2010/main" val="321914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1999"/>
            <a:ext cx="6119479" cy="4997479"/>
          </a:xfrm>
        </p:spPr>
        <p:txBody>
          <a:bodyPr>
            <a:normAutofit/>
          </a:bodyPr>
          <a:lstStyle/>
          <a:p>
            <a:pPr>
              <a:lnSpc>
                <a:spcPct val="110000"/>
              </a:lnSpc>
            </a:pPr>
            <a:r>
              <a:rPr lang="nb-NO" sz="1600" dirty="0"/>
              <a:t>Start by </a:t>
            </a:r>
            <a:r>
              <a:rPr lang="nb-NO" sz="1600" dirty="0" err="1"/>
              <a:t>downloading</a:t>
            </a:r>
            <a:r>
              <a:rPr lang="nb-NO" sz="1600" dirty="0"/>
              <a:t> </a:t>
            </a:r>
            <a:r>
              <a:rPr lang="nb-NO" sz="1600" dirty="0" err="1"/>
              <a:t>the</a:t>
            </a:r>
            <a:r>
              <a:rPr lang="nb-NO" sz="1600" dirty="0"/>
              <a:t> software</a:t>
            </a:r>
          </a:p>
          <a:p>
            <a:pPr lvl="1">
              <a:lnSpc>
                <a:spcPct val="110000"/>
              </a:lnSpc>
            </a:pPr>
            <a:r>
              <a:rPr lang="nb-NO" sz="1200" dirty="0" err="1">
                <a:hlinkClick r:id="rId3"/>
              </a:rPr>
              <a:t>https</a:t>
            </a:r>
            <a:r>
              <a:rPr lang="nb-NO" sz="1200" dirty="0">
                <a:hlinkClick r:id="rId3"/>
              </a:rPr>
              <a:t>://</a:t>
            </a:r>
            <a:r>
              <a:rPr lang="nb-NO" sz="1200" dirty="0" err="1">
                <a:hlinkClick r:id="rId3"/>
              </a:rPr>
              <a:t>software.cisco.com</a:t>
            </a:r>
            <a:endParaRPr lang="nb-NO" sz="1200" dirty="0"/>
          </a:p>
          <a:p>
            <a:pPr lvl="1">
              <a:lnSpc>
                <a:spcPct val="110000"/>
              </a:lnSpc>
            </a:pPr>
            <a:r>
              <a:rPr lang="nb-NO" sz="1200" dirty="0"/>
              <a:t>"Access </a:t>
            </a:r>
            <a:r>
              <a:rPr lang="nb-NO" sz="1200" dirty="0" err="1"/>
              <a:t>downloads</a:t>
            </a:r>
            <a:r>
              <a:rPr lang="nb-NO" sz="1200" dirty="0"/>
              <a:t>"</a:t>
            </a:r>
          </a:p>
          <a:p>
            <a:pPr lvl="1">
              <a:lnSpc>
                <a:spcPct val="110000"/>
              </a:lnSpc>
            </a:pPr>
            <a:r>
              <a:rPr lang="nb-NO" sz="1200" dirty="0"/>
              <a:t>Log in</a:t>
            </a:r>
          </a:p>
          <a:p>
            <a:pPr lvl="1">
              <a:lnSpc>
                <a:spcPct val="110000"/>
              </a:lnSpc>
            </a:pPr>
            <a:r>
              <a:rPr lang="nb-NO" sz="1200" dirty="0"/>
              <a:t>9800-CL </a:t>
            </a:r>
            <a:r>
              <a:rPr lang="nb-NO" sz="1200" dirty="0" err="1"/>
              <a:t>version</a:t>
            </a:r>
            <a:r>
              <a:rPr lang="nb-NO" sz="1200" dirty="0"/>
              <a:t> 17.15.1 is used in </a:t>
            </a:r>
            <a:r>
              <a:rPr lang="nb-NO" sz="1200" dirty="0" err="1"/>
              <a:t>this</a:t>
            </a:r>
            <a:r>
              <a:rPr lang="nb-NO" sz="1200" dirty="0"/>
              <a:t> lab. </a:t>
            </a:r>
            <a:r>
              <a:rPr lang="nb-NO" sz="1200" dirty="0" err="1"/>
              <a:t>Download</a:t>
            </a:r>
            <a:r>
              <a:rPr lang="nb-NO" sz="1200" dirty="0"/>
              <a:t> </a:t>
            </a:r>
            <a:r>
              <a:rPr lang="nb-NO" sz="1200" dirty="0" err="1"/>
              <a:t>the</a:t>
            </a:r>
            <a:r>
              <a:rPr lang="nb-NO" sz="1200" dirty="0"/>
              <a:t> ISO image</a:t>
            </a:r>
          </a:p>
          <a:p>
            <a:pPr lvl="1">
              <a:lnSpc>
                <a:spcPct val="110000"/>
              </a:lnSpc>
            </a:pPr>
            <a:r>
              <a:rPr lang="nb-NO" sz="1200" dirty="0" err="1"/>
              <a:t>Any</a:t>
            </a:r>
            <a:r>
              <a:rPr lang="nb-NO" sz="1200" dirty="0"/>
              <a:t> </a:t>
            </a:r>
            <a:r>
              <a:rPr lang="nb-NO" sz="1200" dirty="0" err="1"/>
              <a:t>recent</a:t>
            </a:r>
            <a:r>
              <a:rPr lang="nb-NO" sz="1200" dirty="0"/>
              <a:t> </a:t>
            </a:r>
            <a:r>
              <a:rPr lang="nb-NO" sz="1200" dirty="0" err="1"/>
              <a:t>version</a:t>
            </a:r>
            <a:r>
              <a:rPr lang="nb-NO" sz="1200" dirty="0"/>
              <a:t> </a:t>
            </a:r>
            <a:r>
              <a:rPr lang="nb-NO" sz="1200" dirty="0" err="1"/>
              <a:t>should</a:t>
            </a:r>
            <a:r>
              <a:rPr lang="nb-NO" sz="1200" dirty="0"/>
              <a:t> </a:t>
            </a:r>
            <a:r>
              <a:rPr lang="nb-NO" sz="1200" dirty="0" err="1"/>
              <a:t>work</a:t>
            </a:r>
            <a:r>
              <a:rPr lang="nb-NO" sz="1200" dirty="0"/>
              <a:t>, </a:t>
            </a:r>
            <a:r>
              <a:rPr lang="nb-NO" sz="1200" dirty="0" err="1"/>
              <a:t>but</a:t>
            </a:r>
            <a:r>
              <a:rPr lang="nb-NO" sz="1200" dirty="0"/>
              <a:t> </a:t>
            </a:r>
            <a:r>
              <a:rPr lang="nb-NO" sz="1200" dirty="0" err="1"/>
              <a:t>if</a:t>
            </a:r>
            <a:r>
              <a:rPr lang="nb-NO" sz="1200" dirty="0"/>
              <a:t> </a:t>
            </a:r>
            <a:r>
              <a:rPr lang="nb-NO" sz="1200" dirty="0" err="1"/>
              <a:t>we</a:t>
            </a:r>
            <a:r>
              <a:rPr lang="nb-NO" sz="1200" dirty="0"/>
              <a:t> </a:t>
            </a:r>
            <a:r>
              <a:rPr lang="nb-NO" sz="1200" dirty="0" err="1"/>
              <a:t>use</a:t>
            </a:r>
            <a:r>
              <a:rPr lang="nb-NO" sz="1200" dirty="0"/>
              <a:t> </a:t>
            </a:r>
            <a:r>
              <a:rPr lang="nb-NO" sz="1200" dirty="0" err="1"/>
              <a:t>the</a:t>
            </a:r>
            <a:r>
              <a:rPr lang="nb-NO" sz="1200" dirty="0"/>
              <a:t> same </a:t>
            </a:r>
            <a:r>
              <a:rPr lang="nb-NO" sz="1200" dirty="0" err="1"/>
              <a:t>version</a:t>
            </a:r>
            <a:r>
              <a:rPr lang="nb-NO" sz="1200" dirty="0"/>
              <a:t> </a:t>
            </a:r>
            <a:r>
              <a:rPr lang="nb-NO" sz="1200" dirty="0" err="1"/>
              <a:t>the</a:t>
            </a:r>
            <a:r>
              <a:rPr lang="nb-NO" sz="1200" dirty="0"/>
              <a:t> </a:t>
            </a:r>
            <a:r>
              <a:rPr lang="nb-NO" sz="1200" dirty="0" err="1"/>
              <a:t>APs</a:t>
            </a:r>
            <a:r>
              <a:rPr lang="nb-NO" sz="1200" dirty="0"/>
              <a:t> </a:t>
            </a:r>
            <a:r>
              <a:rPr lang="nb-NO" sz="1200" dirty="0" err="1"/>
              <a:t>don't</a:t>
            </a:r>
            <a:r>
              <a:rPr lang="nb-NO" sz="1200" dirty="0"/>
              <a:t> have to </a:t>
            </a:r>
            <a:r>
              <a:rPr lang="nb-NO" sz="1200" dirty="0" err="1"/>
              <a:t>download</a:t>
            </a:r>
            <a:r>
              <a:rPr lang="nb-NO" sz="1200" dirty="0"/>
              <a:t> software </a:t>
            </a:r>
            <a:r>
              <a:rPr lang="nb-NO" sz="1200" dirty="0" err="1"/>
              <a:t>if</a:t>
            </a:r>
            <a:r>
              <a:rPr lang="nb-NO" sz="1200" dirty="0"/>
              <a:t> </a:t>
            </a:r>
            <a:r>
              <a:rPr lang="nb-NO" sz="1200" dirty="0" err="1"/>
              <a:t>changing</a:t>
            </a:r>
            <a:r>
              <a:rPr lang="nb-NO" sz="1200" dirty="0"/>
              <a:t> </a:t>
            </a:r>
            <a:r>
              <a:rPr lang="nb-NO" sz="1200" dirty="0" err="1"/>
              <a:t>WLCs</a:t>
            </a:r>
            <a:endParaRPr lang="nb-NO" sz="1200" dirty="0"/>
          </a:p>
          <a:p>
            <a:pPr lvl="1">
              <a:lnSpc>
                <a:spcPct val="110000"/>
              </a:lnSpc>
            </a:pPr>
            <a:r>
              <a:rPr lang="nb-NO" sz="1200" dirty="0"/>
              <a:t>If </a:t>
            </a:r>
            <a:r>
              <a:rPr lang="nb-NO" sz="1200" dirty="0" err="1"/>
              <a:t>you</a:t>
            </a:r>
            <a:r>
              <a:rPr lang="nb-NO" sz="1200" dirty="0"/>
              <a:t> do not have </a:t>
            </a:r>
            <a:r>
              <a:rPr lang="nb-NO" sz="1200" dirty="0" err="1"/>
              <a:t>access</a:t>
            </a:r>
            <a:r>
              <a:rPr lang="nb-NO" sz="1200" dirty="0"/>
              <a:t> to Cisco Software, </a:t>
            </a:r>
            <a:r>
              <a:rPr lang="nb-NO" sz="1200" dirty="0" err="1"/>
              <a:t>you</a:t>
            </a:r>
            <a:r>
              <a:rPr lang="nb-NO" sz="1200" dirty="0"/>
              <a:t> </a:t>
            </a:r>
            <a:r>
              <a:rPr lang="nb-NO" sz="1200" dirty="0" err="1"/>
              <a:t>can</a:t>
            </a:r>
            <a:r>
              <a:rPr lang="nb-NO" sz="1200" dirty="0"/>
              <a:t> </a:t>
            </a:r>
            <a:r>
              <a:rPr lang="nb-NO" sz="1200" dirty="0" err="1"/>
              <a:t>use</a:t>
            </a:r>
            <a:r>
              <a:rPr lang="nb-NO" sz="1200" dirty="0"/>
              <a:t> </a:t>
            </a:r>
            <a:r>
              <a:rPr lang="nb-NO" sz="1200" dirty="0" err="1"/>
              <a:t>the</a:t>
            </a:r>
            <a:r>
              <a:rPr lang="nb-NO" sz="1200" dirty="0"/>
              <a:t> </a:t>
            </a:r>
            <a:r>
              <a:rPr lang="nb-NO" sz="1200" dirty="0" err="1"/>
              <a:t>common</a:t>
            </a:r>
            <a:r>
              <a:rPr lang="nb-NO" sz="1200" dirty="0"/>
              <a:t> 9800 </a:t>
            </a:r>
            <a:r>
              <a:rPr lang="nb-NO" sz="1200" dirty="0" err="1"/>
              <a:t>wlc9</a:t>
            </a:r>
            <a:r>
              <a:rPr lang="nb-NO" sz="1200" dirty="0"/>
              <a:t> (</a:t>
            </a:r>
            <a:r>
              <a:rPr lang="nb-NO" sz="1200" dirty="0" err="1"/>
              <a:t>see</a:t>
            </a:r>
            <a:r>
              <a:rPr lang="nb-NO" sz="1200" dirty="0"/>
              <a:t> </a:t>
            </a:r>
            <a:r>
              <a:rPr lang="nb-NO" sz="1200" dirty="0" err="1"/>
              <a:t>topology</a:t>
            </a:r>
            <a:r>
              <a:rPr lang="nb-NO" sz="1200" dirty="0"/>
              <a:t> </a:t>
            </a:r>
            <a:r>
              <a:rPr lang="nb-NO" sz="1200" dirty="0" err="1"/>
              <a:t>map</a:t>
            </a:r>
            <a:r>
              <a:rPr lang="nb-NO" sz="1200" dirty="0"/>
              <a:t>)</a:t>
            </a:r>
          </a:p>
          <a:p>
            <a:pPr lvl="1">
              <a:lnSpc>
                <a:spcPct val="110000"/>
              </a:lnSpc>
            </a:pPr>
            <a:r>
              <a:rPr lang="nb-NO" sz="1200" dirty="0" err="1"/>
              <a:t>Example</a:t>
            </a:r>
            <a:r>
              <a:rPr lang="nb-NO" sz="1200" dirty="0"/>
              <a:t> </a:t>
            </a:r>
            <a:r>
              <a:rPr lang="nb-NO" sz="1200" dirty="0" err="1"/>
              <a:t>uses</a:t>
            </a:r>
            <a:r>
              <a:rPr lang="nb-NO" sz="1200" dirty="0"/>
              <a:t> Ultra-</a:t>
            </a:r>
            <a:r>
              <a:rPr lang="nb-NO" sz="1200" dirty="0" err="1"/>
              <a:t>low</a:t>
            </a:r>
            <a:r>
              <a:rPr lang="nb-NO" sz="1200" dirty="0"/>
              <a:t> </a:t>
            </a:r>
            <a:r>
              <a:rPr lang="nb-NO" sz="1200" dirty="0" err="1"/>
              <a:t>specs</a:t>
            </a:r>
            <a:endParaRPr lang="nb-NO" sz="1200" dirty="0"/>
          </a:p>
          <a:p>
            <a:pPr lvl="2">
              <a:lnSpc>
                <a:spcPct val="110000"/>
              </a:lnSpc>
            </a:pPr>
            <a:r>
              <a:rPr lang="nb-NO" sz="1000" dirty="0"/>
              <a:t>RAM: </a:t>
            </a:r>
            <a:r>
              <a:rPr lang="nb-NO" sz="1000" dirty="0" err="1"/>
              <a:t>6144MB</a:t>
            </a:r>
            <a:endParaRPr lang="nb-NO" sz="1000" dirty="0"/>
          </a:p>
          <a:p>
            <a:pPr lvl="2">
              <a:lnSpc>
                <a:spcPct val="110000"/>
              </a:lnSpc>
            </a:pPr>
            <a:r>
              <a:rPr lang="nb-NO" sz="1000" dirty="0" err="1"/>
              <a:t>Processors</a:t>
            </a:r>
            <a:r>
              <a:rPr lang="nb-NO" sz="1000" dirty="0"/>
              <a:t>: 2</a:t>
            </a:r>
          </a:p>
          <a:p>
            <a:pPr lvl="2">
              <a:lnSpc>
                <a:spcPct val="110000"/>
              </a:lnSpc>
            </a:pPr>
            <a:r>
              <a:rPr lang="nb-NO" sz="1000" dirty="0"/>
              <a:t>HDD: </a:t>
            </a:r>
            <a:r>
              <a:rPr lang="nb-NO" sz="1000" dirty="0" err="1"/>
              <a:t>16GB</a:t>
            </a:r>
            <a:endParaRPr lang="nb-NO" sz="10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34</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#6: 9800-CL (optional)</a:t>
            </a:r>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2" name="Picture 1">
            <a:extLst>
              <a:ext uri="{FF2B5EF4-FFF2-40B4-BE49-F238E27FC236}">
                <a16:creationId xmlns:a16="http://schemas.microsoft.com/office/drawing/2014/main" id="{AB32F7D6-E19E-497A-3F86-C104ABA28F5A}"/>
              </a:ext>
            </a:extLst>
          </p:cNvPr>
          <p:cNvPicPr>
            <a:picLocks noChangeAspect="1"/>
          </p:cNvPicPr>
          <p:nvPr/>
        </p:nvPicPr>
        <p:blipFill>
          <a:blip r:embed="rId4"/>
          <a:stretch>
            <a:fillRect/>
          </a:stretch>
        </p:blipFill>
        <p:spPr>
          <a:xfrm>
            <a:off x="6761747" y="3828945"/>
            <a:ext cx="3124636" cy="1838582"/>
          </a:xfrm>
          <a:prstGeom prst="rect">
            <a:avLst/>
          </a:prstGeom>
        </p:spPr>
      </p:pic>
      <p:pic>
        <p:nvPicPr>
          <p:cNvPr id="6" name="Picture 5">
            <a:extLst>
              <a:ext uri="{FF2B5EF4-FFF2-40B4-BE49-F238E27FC236}">
                <a16:creationId xmlns:a16="http://schemas.microsoft.com/office/drawing/2014/main" id="{CF8578E6-958A-B618-B770-6A093A0B0FDC}"/>
              </a:ext>
            </a:extLst>
          </p:cNvPr>
          <p:cNvPicPr>
            <a:picLocks noChangeAspect="1"/>
          </p:cNvPicPr>
          <p:nvPr/>
        </p:nvPicPr>
        <p:blipFill>
          <a:blip r:embed="rId5"/>
          <a:stretch>
            <a:fillRect/>
          </a:stretch>
        </p:blipFill>
        <p:spPr>
          <a:xfrm>
            <a:off x="6659479" y="1277347"/>
            <a:ext cx="1838582" cy="352474"/>
          </a:xfrm>
          <a:prstGeom prst="rect">
            <a:avLst/>
          </a:prstGeom>
        </p:spPr>
      </p:pic>
      <p:pic>
        <p:nvPicPr>
          <p:cNvPr id="8" name="Picture 7">
            <a:extLst>
              <a:ext uri="{FF2B5EF4-FFF2-40B4-BE49-F238E27FC236}">
                <a16:creationId xmlns:a16="http://schemas.microsoft.com/office/drawing/2014/main" id="{C4D11E2D-89D6-B4AA-3845-54E6394FDED1}"/>
              </a:ext>
            </a:extLst>
          </p:cNvPr>
          <p:cNvPicPr>
            <a:picLocks noChangeAspect="1"/>
          </p:cNvPicPr>
          <p:nvPr/>
        </p:nvPicPr>
        <p:blipFill>
          <a:blip r:embed="rId6"/>
          <a:stretch>
            <a:fillRect/>
          </a:stretch>
        </p:blipFill>
        <p:spPr>
          <a:xfrm>
            <a:off x="6761747" y="1826825"/>
            <a:ext cx="1467854" cy="269826"/>
          </a:xfrm>
          <a:prstGeom prst="rect">
            <a:avLst/>
          </a:prstGeom>
        </p:spPr>
      </p:pic>
      <p:pic>
        <p:nvPicPr>
          <p:cNvPr id="10" name="Picture 9">
            <a:extLst>
              <a:ext uri="{FF2B5EF4-FFF2-40B4-BE49-F238E27FC236}">
                <a16:creationId xmlns:a16="http://schemas.microsoft.com/office/drawing/2014/main" id="{F461C54A-790F-5FA6-5A28-4DDB0438AF2A}"/>
              </a:ext>
            </a:extLst>
          </p:cNvPr>
          <p:cNvPicPr>
            <a:picLocks noChangeAspect="1"/>
          </p:cNvPicPr>
          <p:nvPr/>
        </p:nvPicPr>
        <p:blipFill>
          <a:blip r:embed="rId7"/>
          <a:stretch>
            <a:fillRect/>
          </a:stretch>
        </p:blipFill>
        <p:spPr>
          <a:xfrm>
            <a:off x="6827921" y="2406907"/>
            <a:ext cx="5313417" cy="501784"/>
          </a:xfrm>
          <a:prstGeom prst="rect">
            <a:avLst/>
          </a:prstGeom>
        </p:spPr>
      </p:pic>
      <p:cxnSp>
        <p:nvCxnSpPr>
          <p:cNvPr id="11" name="Straight Arrow Connector 10">
            <a:extLst>
              <a:ext uri="{FF2B5EF4-FFF2-40B4-BE49-F238E27FC236}">
                <a16:creationId xmlns:a16="http://schemas.microsoft.com/office/drawing/2014/main" id="{18987004-9F77-4ABF-8AD0-8598298DE6C5}"/>
              </a:ext>
            </a:extLst>
          </p:cNvPr>
          <p:cNvCxnSpPr>
            <a:cxnSpLocks/>
            <a:endCxn id="6" idx="1"/>
          </p:cNvCxnSpPr>
          <p:nvPr/>
        </p:nvCxnSpPr>
        <p:spPr>
          <a:xfrm flipV="1">
            <a:off x="2834328" y="1453584"/>
            <a:ext cx="3825151" cy="5081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B816EBA-D4A8-8321-AD61-EE95EABB933B}"/>
              </a:ext>
            </a:extLst>
          </p:cNvPr>
          <p:cNvCxnSpPr>
            <a:cxnSpLocks/>
            <a:endCxn id="8" idx="1"/>
          </p:cNvCxnSpPr>
          <p:nvPr/>
        </p:nvCxnSpPr>
        <p:spPr>
          <a:xfrm flipV="1">
            <a:off x="1769533" y="1961738"/>
            <a:ext cx="4992214" cy="373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CDACE66-938C-2641-D1BE-108F5DF09CE0}"/>
              </a:ext>
            </a:extLst>
          </p:cNvPr>
          <p:cNvCxnSpPr>
            <a:cxnSpLocks/>
            <a:endCxn id="2" idx="1"/>
          </p:cNvCxnSpPr>
          <p:nvPr/>
        </p:nvCxnSpPr>
        <p:spPr>
          <a:xfrm>
            <a:off x="3570551" y="4033705"/>
            <a:ext cx="3191196" cy="7145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D287648-6D50-BD43-F501-5F0282FE3FAF}"/>
              </a:ext>
            </a:extLst>
          </p:cNvPr>
          <p:cNvCxnSpPr>
            <a:cxnSpLocks/>
            <a:endCxn id="10" idx="1"/>
          </p:cNvCxnSpPr>
          <p:nvPr/>
        </p:nvCxnSpPr>
        <p:spPr>
          <a:xfrm flipV="1">
            <a:off x="6584461" y="2657799"/>
            <a:ext cx="243460" cy="90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77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35</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6" name="Picture 5">
            <a:extLst>
              <a:ext uri="{FF2B5EF4-FFF2-40B4-BE49-F238E27FC236}">
                <a16:creationId xmlns:a16="http://schemas.microsoft.com/office/drawing/2014/main" id="{DB6A23B5-33C1-32FC-9D78-89EC9BDAB4D4}"/>
              </a:ext>
            </a:extLst>
          </p:cNvPr>
          <p:cNvPicPr>
            <a:picLocks noChangeAspect="1"/>
          </p:cNvPicPr>
          <p:nvPr/>
        </p:nvPicPr>
        <p:blipFill>
          <a:blip r:embed="rId3"/>
          <a:stretch>
            <a:fillRect/>
          </a:stretch>
        </p:blipFill>
        <p:spPr>
          <a:xfrm>
            <a:off x="3046107" y="346789"/>
            <a:ext cx="5431144" cy="881308"/>
          </a:xfrm>
          <a:prstGeom prst="rect">
            <a:avLst/>
          </a:prstGeom>
        </p:spPr>
      </p:pic>
      <p:sp>
        <p:nvSpPr>
          <p:cNvPr id="7" name="Rectangle: Rounded Corners 6">
            <a:extLst>
              <a:ext uri="{FF2B5EF4-FFF2-40B4-BE49-F238E27FC236}">
                <a16:creationId xmlns:a16="http://schemas.microsoft.com/office/drawing/2014/main" id="{A8B7B111-653E-4B53-BBD1-A75F603564D2}"/>
              </a:ext>
            </a:extLst>
          </p:cNvPr>
          <p:cNvSpPr/>
          <p:nvPr/>
        </p:nvSpPr>
        <p:spPr>
          <a:xfrm>
            <a:off x="6541216" y="559860"/>
            <a:ext cx="530380" cy="63574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pic>
        <p:nvPicPr>
          <p:cNvPr id="11" name="Picture 10">
            <a:extLst>
              <a:ext uri="{FF2B5EF4-FFF2-40B4-BE49-F238E27FC236}">
                <a16:creationId xmlns:a16="http://schemas.microsoft.com/office/drawing/2014/main" id="{7788CF72-20F5-BC83-82EA-CE4A2EA5CC1F}"/>
              </a:ext>
            </a:extLst>
          </p:cNvPr>
          <p:cNvPicPr>
            <a:picLocks noChangeAspect="1"/>
          </p:cNvPicPr>
          <p:nvPr/>
        </p:nvPicPr>
        <p:blipFill rotWithShape="1">
          <a:blip r:embed="rId4">
            <a:extLst>
              <a:ext uri="{28A0092B-C50C-407E-A947-70E740481C1C}">
                <a14:useLocalDpi xmlns:a14="http://schemas.microsoft.com/office/drawing/2010/main" val="0"/>
              </a:ext>
            </a:extLst>
          </a:blip>
          <a:srcRect t="621" b="621"/>
          <a:stretch/>
        </p:blipFill>
        <p:spPr>
          <a:xfrm>
            <a:off x="3046107" y="1322517"/>
            <a:ext cx="5431144" cy="3001833"/>
          </a:xfrm>
          <a:prstGeom prst="rect">
            <a:avLst/>
          </a:prstGeom>
        </p:spPr>
      </p:pic>
      <p:pic>
        <p:nvPicPr>
          <p:cNvPr id="3" name="Picture 2">
            <a:extLst>
              <a:ext uri="{FF2B5EF4-FFF2-40B4-BE49-F238E27FC236}">
                <a16:creationId xmlns:a16="http://schemas.microsoft.com/office/drawing/2014/main" id="{7294C548-54FB-1EB5-6AE5-F4FEE0514EE4}"/>
              </a:ext>
            </a:extLst>
          </p:cNvPr>
          <p:cNvPicPr>
            <a:picLocks noChangeAspect="1"/>
          </p:cNvPicPr>
          <p:nvPr/>
        </p:nvPicPr>
        <p:blipFill rotWithShape="1">
          <a:blip r:embed="rId5"/>
          <a:srcRect b="5341"/>
          <a:stretch/>
        </p:blipFill>
        <p:spPr>
          <a:xfrm>
            <a:off x="3046107" y="4465783"/>
            <a:ext cx="5431144" cy="1585767"/>
          </a:xfrm>
          <a:prstGeom prst="rect">
            <a:avLst/>
          </a:prstGeom>
        </p:spPr>
      </p:pic>
      <p:sp>
        <p:nvSpPr>
          <p:cNvPr id="8" name="Text+Image 50:50">
            <a:extLst>
              <a:ext uri="{FF2B5EF4-FFF2-40B4-BE49-F238E27FC236}">
                <a16:creationId xmlns:a16="http://schemas.microsoft.com/office/drawing/2014/main" id="{F806712D-BD76-753F-A112-30B2E003A117}"/>
              </a:ext>
            </a:extLst>
          </p:cNvPr>
          <p:cNvSpPr txBox="1">
            <a:spLocks noGrp="1"/>
          </p:cNvSpPr>
          <p:nvPr>
            <p:ph type="title"/>
          </p:nvPr>
        </p:nvSpPr>
        <p:spPr>
          <a:xfrm>
            <a:off x="540000" y="432000"/>
            <a:ext cx="11109600" cy="540000"/>
          </a:xfrm>
        </p:spPr>
        <p:txBody>
          <a:bodyPr anchor="ctr">
            <a:normAutofit/>
          </a:bodyPr>
          <a:lstStyle/>
          <a:p>
            <a:r>
              <a:rPr lang="en-GB"/>
              <a:t>Create </a:t>
            </a:r>
            <a:r>
              <a:rPr lang="en-GB" err="1"/>
              <a:t>VM</a:t>
            </a:r>
            <a:endParaRPr lang="en-GB"/>
          </a:p>
        </p:txBody>
      </p:sp>
      <p:sp>
        <p:nvSpPr>
          <p:cNvPr id="9" name="Rectangle: Rounded Corners 8">
            <a:extLst>
              <a:ext uri="{FF2B5EF4-FFF2-40B4-BE49-F238E27FC236}">
                <a16:creationId xmlns:a16="http://schemas.microsoft.com/office/drawing/2014/main" id="{F386E354-D797-30F3-B881-935184B27FB1}"/>
              </a:ext>
            </a:extLst>
          </p:cNvPr>
          <p:cNvSpPr/>
          <p:nvPr/>
        </p:nvSpPr>
        <p:spPr>
          <a:xfrm>
            <a:off x="4637682" y="2178901"/>
            <a:ext cx="2520234" cy="212544"/>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0" name="Rectangle: Rounded Corners 9">
            <a:extLst>
              <a:ext uri="{FF2B5EF4-FFF2-40B4-BE49-F238E27FC236}">
                <a16:creationId xmlns:a16="http://schemas.microsoft.com/office/drawing/2014/main" id="{449916E7-DD9D-ECEF-6588-FBFD982FA007}"/>
              </a:ext>
            </a:extLst>
          </p:cNvPr>
          <p:cNvSpPr/>
          <p:nvPr/>
        </p:nvSpPr>
        <p:spPr>
          <a:xfrm>
            <a:off x="7797800" y="5144560"/>
            <a:ext cx="679451" cy="63574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 name="Rectangle: Rounded Corners 1">
            <a:extLst>
              <a:ext uri="{FF2B5EF4-FFF2-40B4-BE49-F238E27FC236}">
                <a16:creationId xmlns:a16="http://schemas.microsoft.com/office/drawing/2014/main" id="{9A64133E-BFC0-3C2E-97B8-45B35F02AD76}"/>
              </a:ext>
            </a:extLst>
          </p:cNvPr>
          <p:cNvSpPr/>
          <p:nvPr/>
        </p:nvSpPr>
        <p:spPr>
          <a:xfrm>
            <a:off x="4637682" y="3272889"/>
            <a:ext cx="989395" cy="212544"/>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2" name="Rectangle: Rounded Corners 11">
            <a:extLst>
              <a:ext uri="{FF2B5EF4-FFF2-40B4-BE49-F238E27FC236}">
                <a16:creationId xmlns:a16="http://schemas.microsoft.com/office/drawing/2014/main" id="{5F342A13-4539-0778-37F7-611499618CD4}"/>
              </a:ext>
            </a:extLst>
          </p:cNvPr>
          <p:cNvSpPr/>
          <p:nvPr/>
        </p:nvSpPr>
        <p:spPr>
          <a:xfrm>
            <a:off x="4637682" y="2644767"/>
            <a:ext cx="2520234" cy="212544"/>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3" name="TextBox 12">
            <a:extLst>
              <a:ext uri="{FF2B5EF4-FFF2-40B4-BE49-F238E27FC236}">
                <a16:creationId xmlns:a16="http://schemas.microsoft.com/office/drawing/2014/main" id="{D52D4B83-11CD-6BF5-42E5-2403B5C4ADD7}"/>
              </a:ext>
            </a:extLst>
          </p:cNvPr>
          <p:cNvSpPr txBox="1"/>
          <p:nvPr/>
        </p:nvSpPr>
        <p:spPr>
          <a:xfrm>
            <a:off x="397267" y="2015192"/>
            <a:ext cx="2445170" cy="1257697"/>
          </a:xfrm>
          <a:prstGeom prst="rect">
            <a:avLst/>
          </a:prstGeom>
          <a:noFill/>
        </p:spPr>
        <p:txBody>
          <a:bodyPr wrap="none" lIns="90000" tIns="46800" rIns="90000" bIns="46800" rtlCol="0">
            <a:noAutofit/>
          </a:bodyPr>
          <a:lstStyle/>
          <a:p>
            <a:pPr algn="l"/>
            <a:r>
              <a:rPr lang="nb-NO" sz="1200" dirty="0" err="1"/>
              <a:t>Change</a:t>
            </a:r>
            <a:r>
              <a:rPr lang="nb-NO" sz="1200" dirty="0"/>
              <a:t> </a:t>
            </a:r>
            <a:r>
              <a:rPr lang="nb-NO" sz="1200" dirty="0" err="1"/>
              <a:t>the</a:t>
            </a:r>
            <a:r>
              <a:rPr lang="nb-NO" sz="1200" dirty="0"/>
              <a:t> </a:t>
            </a:r>
            <a:r>
              <a:rPr lang="nb-NO" sz="1200" dirty="0" err="1"/>
              <a:t>name</a:t>
            </a:r>
            <a:r>
              <a:rPr lang="nb-NO" sz="1200" dirty="0"/>
              <a:t> to </a:t>
            </a:r>
            <a:r>
              <a:rPr lang="nb-NO" sz="1200" dirty="0" err="1"/>
              <a:t>reflect</a:t>
            </a:r>
            <a:endParaRPr lang="nb-NO" sz="1200" dirty="0"/>
          </a:p>
          <a:p>
            <a:pPr algn="l"/>
            <a:r>
              <a:rPr lang="nb-NO" sz="1200" dirty="0" err="1"/>
              <a:t>your</a:t>
            </a:r>
            <a:r>
              <a:rPr lang="nb-NO" sz="1200" dirty="0"/>
              <a:t> pod </a:t>
            </a:r>
            <a:r>
              <a:rPr lang="nb-NO" sz="1200" dirty="0" err="1"/>
              <a:t>number</a:t>
            </a:r>
            <a:r>
              <a:rPr lang="nb-NO" sz="1200" dirty="0"/>
              <a:t>. E.g.</a:t>
            </a:r>
          </a:p>
          <a:p>
            <a:pPr algn="l"/>
            <a:r>
              <a:rPr lang="nb-NO" sz="1200" dirty="0" err="1"/>
              <a:t>wlc11</a:t>
            </a:r>
            <a:endParaRPr lang="nb-NO" sz="1200" dirty="0"/>
          </a:p>
          <a:p>
            <a:pPr algn="l"/>
            <a:r>
              <a:rPr lang="nb-NO" sz="1200" dirty="0" err="1"/>
              <a:t>wlc12</a:t>
            </a:r>
            <a:endParaRPr lang="nb-NO" sz="1200" dirty="0"/>
          </a:p>
          <a:p>
            <a:pPr algn="l"/>
            <a:r>
              <a:rPr lang="nb-NO" sz="1200" dirty="0" err="1"/>
              <a:t>wlc13</a:t>
            </a:r>
            <a:endParaRPr lang="nb-NO" sz="1200" dirty="0"/>
          </a:p>
          <a:p>
            <a:pPr algn="l"/>
            <a:r>
              <a:rPr lang="nb-NO" sz="1200" dirty="0" err="1"/>
              <a:t>etc</a:t>
            </a:r>
            <a:endParaRPr lang="nb-NO" sz="1200" dirty="0"/>
          </a:p>
        </p:txBody>
      </p:sp>
      <p:cxnSp>
        <p:nvCxnSpPr>
          <p:cNvPr id="14" name="Straight Arrow Connector 13">
            <a:extLst>
              <a:ext uri="{FF2B5EF4-FFF2-40B4-BE49-F238E27FC236}">
                <a16:creationId xmlns:a16="http://schemas.microsoft.com/office/drawing/2014/main" id="{D267CEB7-402A-13EB-AC0D-B912BC10C130}"/>
              </a:ext>
            </a:extLst>
          </p:cNvPr>
          <p:cNvCxnSpPr>
            <a:cxnSpLocks/>
          </p:cNvCxnSpPr>
          <p:nvPr/>
        </p:nvCxnSpPr>
        <p:spPr>
          <a:xfrm flipV="1">
            <a:off x="2346251" y="2303721"/>
            <a:ext cx="2013098" cy="877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32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36</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10" name="Picture 9">
            <a:extLst>
              <a:ext uri="{FF2B5EF4-FFF2-40B4-BE49-F238E27FC236}">
                <a16:creationId xmlns:a16="http://schemas.microsoft.com/office/drawing/2014/main" id="{16F5AEBF-AC76-9B93-E9DB-0E76C36B301A}"/>
              </a:ext>
            </a:extLst>
          </p:cNvPr>
          <p:cNvPicPr>
            <a:picLocks noChangeAspect="1"/>
          </p:cNvPicPr>
          <p:nvPr/>
        </p:nvPicPr>
        <p:blipFill>
          <a:blip r:embed="rId3"/>
          <a:stretch>
            <a:fillRect/>
          </a:stretch>
        </p:blipFill>
        <p:spPr>
          <a:xfrm>
            <a:off x="3052457" y="329257"/>
            <a:ext cx="5431144" cy="1639302"/>
          </a:xfrm>
          <a:prstGeom prst="rect">
            <a:avLst/>
          </a:prstGeom>
        </p:spPr>
      </p:pic>
      <p:pic>
        <p:nvPicPr>
          <p:cNvPr id="13" name="Picture 12">
            <a:extLst>
              <a:ext uri="{FF2B5EF4-FFF2-40B4-BE49-F238E27FC236}">
                <a16:creationId xmlns:a16="http://schemas.microsoft.com/office/drawing/2014/main" id="{43111954-0CF0-F8A4-F535-91A5AE2520ED}"/>
              </a:ext>
            </a:extLst>
          </p:cNvPr>
          <p:cNvPicPr>
            <a:picLocks noChangeAspect="1"/>
          </p:cNvPicPr>
          <p:nvPr/>
        </p:nvPicPr>
        <p:blipFill>
          <a:blip r:embed="rId4"/>
          <a:stretch>
            <a:fillRect/>
          </a:stretch>
        </p:blipFill>
        <p:spPr>
          <a:xfrm>
            <a:off x="3052457" y="2193653"/>
            <a:ext cx="5431144" cy="3163024"/>
          </a:xfrm>
          <a:prstGeom prst="rect">
            <a:avLst/>
          </a:prstGeom>
        </p:spPr>
      </p:pic>
      <p:sp>
        <p:nvSpPr>
          <p:cNvPr id="14" name="Text+Image 50:50">
            <a:extLst>
              <a:ext uri="{FF2B5EF4-FFF2-40B4-BE49-F238E27FC236}">
                <a16:creationId xmlns:a16="http://schemas.microsoft.com/office/drawing/2014/main" id="{18F9BF18-8BBF-BC00-762E-ED556008DFD2}"/>
              </a:ext>
            </a:extLst>
          </p:cNvPr>
          <p:cNvSpPr txBox="1">
            <a:spLocks noGrp="1"/>
          </p:cNvSpPr>
          <p:nvPr>
            <p:ph type="title"/>
          </p:nvPr>
        </p:nvSpPr>
        <p:spPr>
          <a:xfrm>
            <a:off x="540000" y="432000"/>
            <a:ext cx="11109600" cy="540000"/>
          </a:xfrm>
        </p:spPr>
        <p:txBody>
          <a:bodyPr anchor="ctr">
            <a:normAutofit/>
          </a:bodyPr>
          <a:lstStyle/>
          <a:p>
            <a:r>
              <a:rPr lang="en-GB"/>
              <a:t>Create </a:t>
            </a:r>
            <a:r>
              <a:rPr lang="en-GB" err="1"/>
              <a:t>VM</a:t>
            </a:r>
            <a:endParaRPr lang="en-GB"/>
          </a:p>
        </p:txBody>
      </p:sp>
      <p:sp>
        <p:nvSpPr>
          <p:cNvPr id="15" name="Rectangle: Rounded Corners 14">
            <a:extLst>
              <a:ext uri="{FF2B5EF4-FFF2-40B4-BE49-F238E27FC236}">
                <a16:creationId xmlns:a16="http://schemas.microsoft.com/office/drawing/2014/main" id="{46534806-6C1F-535A-A066-CD1EC40EBD84}"/>
              </a:ext>
            </a:extLst>
          </p:cNvPr>
          <p:cNvSpPr/>
          <p:nvPr/>
        </p:nvSpPr>
        <p:spPr>
          <a:xfrm>
            <a:off x="7836615" y="1332819"/>
            <a:ext cx="646985" cy="29913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7" name="Rectangle: Rounded Corners 16">
            <a:extLst>
              <a:ext uri="{FF2B5EF4-FFF2-40B4-BE49-F238E27FC236}">
                <a16:creationId xmlns:a16="http://schemas.microsoft.com/office/drawing/2014/main" id="{22F5D4DF-F1A4-10EB-53AE-F982AE8A1ECC}"/>
              </a:ext>
            </a:extLst>
          </p:cNvPr>
          <p:cNvSpPr/>
          <p:nvPr/>
        </p:nvSpPr>
        <p:spPr>
          <a:xfrm>
            <a:off x="4604465" y="1682128"/>
            <a:ext cx="989885" cy="29913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302140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37</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14" name="Text+Image 50:50">
            <a:extLst>
              <a:ext uri="{FF2B5EF4-FFF2-40B4-BE49-F238E27FC236}">
                <a16:creationId xmlns:a16="http://schemas.microsoft.com/office/drawing/2014/main" id="{18F9BF18-8BBF-BC00-762E-ED556008DFD2}"/>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pic>
        <p:nvPicPr>
          <p:cNvPr id="6" name="Picture 5">
            <a:extLst>
              <a:ext uri="{FF2B5EF4-FFF2-40B4-BE49-F238E27FC236}">
                <a16:creationId xmlns:a16="http://schemas.microsoft.com/office/drawing/2014/main" id="{6B3E8DF8-228B-A2E1-AA83-34CF183E02DD}"/>
              </a:ext>
            </a:extLst>
          </p:cNvPr>
          <p:cNvPicPr>
            <a:picLocks noChangeAspect="1"/>
          </p:cNvPicPr>
          <p:nvPr/>
        </p:nvPicPr>
        <p:blipFill>
          <a:blip r:embed="rId3"/>
          <a:stretch>
            <a:fillRect/>
          </a:stretch>
        </p:blipFill>
        <p:spPr>
          <a:xfrm>
            <a:off x="3052458" y="432000"/>
            <a:ext cx="5431144" cy="1107068"/>
          </a:xfrm>
          <a:prstGeom prst="rect">
            <a:avLst/>
          </a:prstGeom>
        </p:spPr>
      </p:pic>
      <p:sp>
        <p:nvSpPr>
          <p:cNvPr id="7" name="Rectangle: Rounded Corners 6">
            <a:extLst>
              <a:ext uri="{FF2B5EF4-FFF2-40B4-BE49-F238E27FC236}">
                <a16:creationId xmlns:a16="http://schemas.microsoft.com/office/drawing/2014/main" id="{43EE3EDC-EE82-2475-970E-1310FD636EC2}"/>
              </a:ext>
            </a:extLst>
          </p:cNvPr>
          <p:cNvSpPr/>
          <p:nvPr/>
        </p:nvSpPr>
        <p:spPr>
          <a:xfrm>
            <a:off x="6858716" y="606715"/>
            <a:ext cx="530380" cy="63574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pic>
        <p:nvPicPr>
          <p:cNvPr id="9" name="Picture 8">
            <a:extLst>
              <a:ext uri="{FF2B5EF4-FFF2-40B4-BE49-F238E27FC236}">
                <a16:creationId xmlns:a16="http://schemas.microsoft.com/office/drawing/2014/main" id="{167AB419-E4B0-3643-084B-36FBDDA65ED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52458" y="1718030"/>
            <a:ext cx="5431143" cy="1410344"/>
          </a:xfrm>
          <a:prstGeom prst="rect">
            <a:avLst/>
          </a:prstGeom>
        </p:spPr>
      </p:pic>
      <p:pic>
        <p:nvPicPr>
          <p:cNvPr id="12" name="Picture 11">
            <a:extLst>
              <a:ext uri="{FF2B5EF4-FFF2-40B4-BE49-F238E27FC236}">
                <a16:creationId xmlns:a16="http://schemas.microsoft.com/office/drawing/2014/main" id="{65503121-83D8-812A-7A64-225606D6C982}"/>
              </a:ext>
            </a:extLst>
          </p:cNvPr>
          <p:cNvPicPr>
            <a:picLocks noChangeAspect="1"/>
          </p:cNvPicPr>
          <p:nvPr/>
        </p:nvPicPr>
        <p:blipFill>
          <a:blip r:embed="rId5"/>
          <a:stretch>
            <a:fillRect/>
          </a:stretch>
        </p:blipFill>
        <p:spPr>
          <a:xfrm>
            <a:off x="3052458" y="3213913"/>
            <a:ext cx="5146301" cy="2944239"/>
          </a:xfrm>
          <a:prstGeom prst="rect">
            <a:avLst/>
          </a:prstGeom>
        </p:spPr>
      </p:pic>
      <p:sp>
        <p:nvSpPr>
          <p:cNvPr id="15" name="Rectangle: Rounded Corners 14">
            <a:extLst>
              <a:ext uri="{FF2B5EF4-FFF2-40B4-BE49-F238E27FC236}">
                <a16:creationId xmlns:a16="http://schemas.microsoft.com/office/drawing/2014/main" id="{744D8998-15F9-CAC6-3166-B722D8BFEAE5}"/>
              </a:ext>
            </a:extLst>
          </p:cNvPr>
          <p:cNvSpPr/>
          <p:nvPr/>
        </p:nvSpPr>
        <p:spPr>
          <a:xfrm>
            <a:off x="4921250" y="4188114"/>
            <a:ext cx="1822450" cy="15586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 name="Rectangle: Rounded Corners 1">
            <a:extLst>
              <a:ext uri="{FF2B5EF4-FFF2-40B4-BE49-F238E27FC236}">
                <a16:creationId xmlns:a16="http://schemas.microsoft.com/office/drawing/2014/main" id="{D9C1EB7D-06A2-3E31-8645-3551E1C34726}"/>
              </a:ext>
            </a:extLst>
          </p:cNvPr>
          <p:cNvSpPr/>
          <p:nvPr/>
        </p:nvSpPr>
        <p:spPr>
          <a:xfrm>
            <a:off x="4560303" y="2862331"/>
            <a:ext cx="1413376" cy="266043"/>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34894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6FC5A4-7235-C73B-1B82-41CB7A993CC2}"/>
              </a:ext>
            </a:extLst>
          </p:cNvPr>
          <p:cNvPicPr>
            <a:picLocks noChangeAspect="1"/>
          </p:cNvPicPr>
          <p:nvPr/>
        </p:nvPicPr>
        <p:blipFill>
          <a:blip r:embed="rId3"/>
          <a:stretch>
            <a:fillRect/>
          </a:stretch>
        </p:blipFill>
        <p:spPr>
          <a:xfrm>
            <a:off x="3172259" y="2760259"/>
            <a:ext cx="5395029" cy="1398711"/>
          </a:xfrm>
          <a:prstGeom prst="rect">
            <a:avLst/>
          </a:prstGeom>
        </p:spPr>
      </p:pic>
      <p:pic>
        <p:nvPicPr>
          <p:cNvPr id="8" name="Picture 7">
            <a:extLst>
              <a:ext uri="{FF2B5EF4-FFF2-40B4-BE49-F238E27FC236}">
                <a16:creationId xmlns:a16="http://schemas.microsoft.com/office/drawing/2014/main" id="{C2EA39C4-4A27-6DF2-E8EE-74CD34F2F71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172259" y="606721"/>
            <a:ext cx="5491871" cy="1978817"/>
          </a:xfrm>
          <a:prstGeom prst="rect">
            <a:avLst/>
          </a:prstGeom>
        </p:spPr>
      </p:pic>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38</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10" name="Rectangle: Rounded Corners 9">
            <a:extLst>
              <a:ext uri="{FF2B5EF4-FFF2-40B4-BE49-F238E27FC236}">
                <a16:creationId xmlns:a16="http://schemas.microsoft.com/office/drawing/2014/main" id="{D891B3C5-BFE6-DABA-4CAF-89294DD5DBF7}"/>
              </a:ext>
            </a:extLst>
          </p:cNvPr>
          <p:cNvSpPr/>
          <p:nvPr/>
        </p:nvSpPr>
        <p:spPr>
          <a:xfrm>
            <a:off x="8095013" y="1268770"/>
            <a:ext cx="472275" cy="28849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1" name="Rectangle: Rounded Corners 10">
            <a:extLst>
              <a:ext uri="{FF2B5EF4-FFF2-40B4-BE49-F238E27FC236}">
                <a16:creationId xmlns:a16="http://schemas.microsoft.com/office/drawing/2014/main" id="{FE117581-C506-B448-2897-31ED75AF39A3}"/>
              </a:ext>
            </a:extLst>
          </p:cNvPr>
          <p:cNvSpPr/>
          <p:nvPr/>
        </p:nvSpPr>
        <p:spPr>
          <a:xfrm>
            <a:off x="4319940" y="3429000"/>
            <a:ext cx="2467722" cy="448408"/>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2" name="Text+Image 50:50">
            <a:extLst>
              <a:ext uri="{FF2B5EF4-FFF2-40B4-BE49-F238E27FC236}">
                <a16:creationId xmlns:a16="http://schemas.microsoft.com/office/drawing/2014/main" id="{EA234594-0152-27D2-AE80-D30C7EE91562}"/>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sp>
        <p:nvSpPr>
          <p:cNvPr id="2" name="Rectangle: Rounded Corners 1">
            <a:extLst>
              <a:ext uri="{FF2B5EF4-FFF2-40B4-BE49-F238E27FC236}">
                <a16:creationId xmlns:a16="http://schemas.microsoft.com/office/drawing/2014/main" id="{7FFEBBB5-F2CA-22B2-3A05-0C0158B06738}"/>
              </a:ext>
            </a:extLst>
          </p:cNvPr>
          <p:cNvSpPr/>
          <p:nvPr/>
        </p:nvSpPr>
        <p:spPr>
          <a:xfrm>
            <a:off x="5237513" y="2029267"/>
            <a:ext cx="1022610" cy="28849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364612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39</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3" name="Picture 2">
            <a:extLst>
              <a:ext uri="{FF2B5EF4-FFF2-40B4-BE49-F238E27FC236}">
                <a16:creationId xmlns:a16="http://schemas.microsoft.com/office/drawing/2014/main" id="{E00D6391-184B-5DBB-4FC8-640302E1EA7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69431" y="661660"/>
            <a:ext cx="5851549" cy="2600688"/>
          </a:xfrm>
          <a:prstGeom prst="rect">
            <a:avLst/>
          </a:prstGeom>
        </p:spPr>
      </p:pic>
      <p:pic>
        <p:nvPicPr>
          <p:cNvPr id="8" name="Picture 7">
            <a:extLst>
              <a:ext uri="{FF2B5EF4-FFF2-40B4-BE49-F238E27FC236}">
                <a16:creationId xmlns:a16="http://schemas.microsoft.com/office/drawing/2014/main" id="{E9A4313E-C033-932B-328E-556A1DA48D40}"/>
              </a:ext>
            </a:extLst>
          </p:cNvPr>
          <p:cNvPicPr>
            <a:picLocks noChangeAspect="1"/>
          </p:cNvPicPr>
          <p:nvPr/>
        </p:nvPicPr>
        <p:blipFill>
          <a:blip r:embed="rId4"/>
          <a:stretch>
            <a:fillRect/>
          </a:stretch>
        </p:blipFill>
        <p:spPr>
          <a:xfrm>
            <a:off x="3169432" y="3654009"/>
            <a:ext cx="5851549" cy="1343422"/>
          </a:xfrm>
          <a:prstGeom prst="rect">
            <a:avLst/>
          </a:prstGeom>
        </p:spPr>
      </p:pic>
      <p:sp>
        <p:nvSpPr>
          <p:cNvPr id="2" name="Rectangle: Rounded Corners 1">
            <a:extLst>
              <a:ext uri="{FF2B5EF4-FFF2-40B4-BE49-F238E27FC236}">
                <a16:creationId xmlns:a16="http://schemas.microsoft.com/office/drawing/2014/main" id="{FFA76594-4E07-72CA-3551-3794F7BC1C63}"/>
              </a:ext>
            </a:extLst>
          </p:cNvPr>
          <p:cNvSpPr/>
          <p:nvPr/>
        </p:nvSpPr>
        <p:spPr>
          <a:xfrm>
            <a:off x="8271590" y="1387765"/>
            <a:ext cx="621584"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6" name="Text+Image 50:50">
            <a:extLst>
              <a:ext uri="{FF2B5EF4-FFF2-40B4-BE49-F238E27FC236}">
                <a16:creationId xmlns:a16="http://schemas.microsoft.com/office/drawing/2014/main" id="{4848947F-8901-D8DF-CBBB-E1B0A4F1ED40}"/>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spTree>
    <p:extLst>
      <p:ext uri="{BB962C8B-B14F-4D97-AF65-F5344CB8AC3E}">
        <p14:creationId xmlns:p14="http://schemas.microsoft.com/office/powerpoint/2010/main" val="252949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Prerequisites</a:t>
            </a:r>
          </a:p>
        </p:txBody>
      </p:sp>
      <p:sp>
        <p:nvSpPr>
          <p:cNvPr id="5" name="Content Placeholder 4">
            <a:extLst>
              <a:ext uri="{FF2B5EF4-FFF2-40B4-BE49-F238E27FC236}">
                <a16:creationId xmlns:a16="http://schemas.microsoft.com/office/drawing/2014/main" id="{06C331F7-EF3E-5E7F-9901-C355F1A9896B}"/>
              </a:ext>
            </a:extLst>
          </p:cNvPr>
          <p:cNvSpPr>
            <a:spLocks noGrp="1"/>
          </p:cNvSpPr>
          <p:nvPr>
            <p:ph idx="1"/>
          </p:nvPr>
        </p:nvSpPr>
        <p:spPr>
          <a:xfrm>
            <a:off x="540000" y="1512000"/>
            <a:ext cx="11109600" cy="2965109"/>
          </a:xfrm>
        </p:spPr>
        <p:txBody>
          <a:bodyPr/>
          <a:lstStyle/>
          <a:p>
            <a:r>
              <a:rPr lang="nb-NO" dirty="0"/>
              <a:t>Cisco.com </a:t>
            </a:r>
            <a:r>
              <a:rPr lang="nb-NO" dirty="0" err="1"/>
              <a:t>account</a:t>
            </a:r>
            <a:r>
              <a:rPr lang="nb-NO" dirty="0"/>
              <a:t> </a:t>
            </a:r>
            <a:r>
              <a:rPr lang="nb-NO" dirty="0" err="1"/>
              <a:t>with</a:t>
            </a:r>
            <a:r>
              <a:rPr lang="nb-NO" dirty="0"/>
              <a:t> </a:t>
            </a:r>
            <a:r>
              <a:rPr lang="nb-NO" dirty="0" err="1"/>
              <a:t>access</a:t>
            </a:r>
            <a:r>
              <a:rPr lang="nb-NO" dirty="0"/>
              <a:t> to </a:t>
            </a:r>
            <a:r>
              <a:rPr lang="nb-NO" dirty="0" err="1"/>
              <a:t>downloading</a:t>
            </a:r>
            <a:r>
              <a:rPr lang="nb-NO" dirty="0"/>
              <a:t> </a:t>
            </a:r>
            <a:r>
              <a:rPr lang="nb-NO" dirty="0" err="1"/>
              <a:t>WLC</a:t>
            </a:r>
            <a:r>
              <a:rPr lang="nb-NO" dirty="0"/>
              <a:t> (9800-CL at </a:t>
            </a:r>
            <a:r>
              <a:rPr lang="nb-NO" dirty="0" err="1">
                <a:hlinkClick r:id="rId3"/>
              </a:rPr>
              <a:t>https</a:t>
            </a:r>
            <a:r>
              <a:rPr lang="nb-NO" dirty="0">
                <a:hlinkClick r:id="rId3"/>
              </a:rPr>
              <a:t>://</a:t>
            </a:r>
            <a:r>
              <a:rPr lang="nb-NO" dirty="0" err="1">
                <a:hlinkClick r:id="rId3"/>
              </a:rPr>
              <a:t>software.cisco.com</a:t>
            </a:r>
            <a:r>
              <a:rPr lang="nb-NO" dirty="0"/>
              <a:t>)</a:t>
            </a:r>
          </a:p>
          <a:p>
            <a:r>
              <a:rPr lang="nb-NO" dirty="0"/>
              <a:t>Postman </a:t>
            </a:r>
            <a:r>
              <a:rPr lang="nb-NO" dirty="0" err="1"/>
              <a:t>account</a:t>
            </a:r>
            <a:r>
              <a:rPr lang="nb-NO" dirty="0"/>
              <a:t> (</a:t>
            </a:r>
            <a:r>
              <a:rPr lang="nb-NO" dirty="0" err="1">
                <a:hlinkClick r:id="rId4"/>
              </a:rPr>
              <a:t>https</a:t>
            </a:r>
            <a:r>
              <a:rPr lang="nb-NO" dirty="0">
                <a:hlinkClick r:id="rId4"/>
              </a:rPr>
              <a:t>://</a:t>
            </a:r>
            <a:r>
              <a:rPr lang="nb-NO" dirty="0" err="1">
                <a:hlinkClick r:id="rId4"/>
              </a:rPr>
              <a:t>postman.com</a:t>
            </a:r>
            <a:r>
              <a:rPr lang="nb-NO" dirty="0"/>
              <a:t>)</a:t>
            </a:r>
          </a:p>
          <a:p>
            <a:r>
              <a:rPr lang="nb-NO" dirty="0"/>
              <a:t>Windows laptop </a:t>
            </a:r>
            <a:r>
              <a:rPr lang="nb-NO" dirty="0" err="1"/>
              <a:t>with</a:t>
            </a:r>
            <a:r>
              <a:rPr lang="nb-NO" dirty="0"/>
              <a:t> administrative </a:t>
            </a:r>
            <a:r>
              <a:rPr lang="nb-NO" dirty="0" err="1"/>
              <a:t>privileges</a:t>
            </a:r>
            <a:endParaRPr lang="nb-NO" dirty="0"/>
          </a:p>
          <a:p>
            <a:r>
              <a:rPr lang="nb-NO" dirty="0"/>
              <a:t>Complete </a:t>
            </a:r>
            <a:r>
              <a:rPr lang="nb-NO" dirty="0" err="1"/>
              <a:t>the</a:t>
            </a:r>
            <a:r>
              <a:rPr lang="nb-NO" dirty="0"/>
              <a:t> pre-lab </a:t>
            </a:r>
            <a:r>
              <a:rPr lang="nb-NO" dirty="0" err="1"/>
              <a:t>exercises</a:t>
            </a:r>
            <a:r>
              <a:rPr lang="nb-NO" dirty="0"/>
              <a:t> (</a:t>
            </a:r>
            <a:r>
              <a:rPr lang="nb-NO" dirty="0" err="1"/>
              <a:t>this</a:t>
            </a:r>
            <a:r>
              <a:rPr lang="nb-NO" dirty="0"/>
              <a:t> </a:t>
            </a:r>
            <a:r>
              <a:rPr lang="nb-NO" dirty="0" err="1"/>
              <a:t>document</a:t>
            </a:r>
            <a:r>
              <a:rPr lang="nb-NO" dirty="0"/>
              <a:t>) </a:t>
            </a:r>
            <a:r>
              <a:rPr lang="nb-NO" dirty="0" err="1"/>
              <a:t>before</a:t>
            </a:r>
            <a:r>
              <a:rPr lang="nb-NO" dirty="0"/>
              <a:t> </a:t>
            </a:r>
            <a:r>
              <a:rPr lang="nb-NO" dirty="0" err="1"/>
              <a:t>the</a:t>
            </a:r>
            <a:r>
              <a:rPr lang="nb-NO" dirty="0"/>
              <a:t> </a:t>
            </a:r>
            <a:r>
              <a:rPr lang="nb-NO" dirty="0" err="1"/>
              <a:t>deep</a:t>
            </a:r>
            <a:r>
              <a:rPr lang="nb-NO" dirty="0"/>
              <a:t> </a:t>
            </a:r>
            <a:r>
              <a:rPr lang="nb-NO" dirty="0" err="1"/>
              <a:t>dive</a:t>
            </a:r>
            <a:r>
              <a:rPr lang="nb-NO" dirty="0"/>
              <a:t> labs</a:t>
            </a:r>
          </a:p>
          <a:p>
            <a:endParaRPr lang="nb-NO" dirty="0"/>
          </a:p>
          <a:p>
            <a:r>
              <a:rPr lang="nb-NO" dirty="0" err="1"/>
              <a:t>Without</a:t>
            </a:r>
            <a:r>
              <a:rPr lang="nb-NO" dirty="0"/>
              <a:t> </a:t>
            </a:r>
            <a:r>
              <a:rPr lang="nb-NO" dirty="0" err="1"/>
              <a:t>these</a:t>
            </a:r>
            <a:r>
              <a:rPr lang="nb-NO" dirty="0"/>
              <a:t>, parts </a:t>
            </a:r>
            <a:r>
              <a:rPr lang="nb-NO" dirty="0" err="1"/>
              <a:t>of</a:t>
            </a:r>
            <a:r>
              <a:rPr lang="nb-NO" dirty="0"/>
              <a:t> </a:t>
            </a:r>
            <a:r>
              <a:rPr lang="nb-NO" dirty="0" err="1"/>
              <a:t>the</a:t>
            </a:r>
            <a:r>
              <a:rPr lang="nb-NO" dirty="0"/>
              <a:t> Deep </a:t>
            </a:r>
            <a:r>
              <a:rPr lang="nb-NO" dirty="0" err="1"/>
              <a:t>Dive</a:t>
            </a:r>
            <a:r>
              <a:rPr lang="nb-NO" dirty="0"/>
              <a:t> </a:t>
            </a:r>
            <a:r>
              <a:rPr lang="nb-NO" dirty="0" err="1"/>
              <a:t>might</a:t>
            </a:r>
            <a:r>
              <a:rPr lang="nb-NO" dirty="0"/>
              <a:t> be </a:t>
            </a:r>
            <a:r>
              <a:rPr lang="nb-NO" dirty="0" err="1"/>
              <a:t>difficult</a:t>
            </a:r>
            <a:r>
              <a:rPr lang="nb-NO" dirty="0"/>
              <a:t> to </a:t>
            </a:r>
            <a:r>
              <a:rPr lang="nb-NO" dirty="0" err="1"/>
              <a:t>complete</a:t>
            </a:r>
            <a:r>
              <a:rPr lang="nb-NO" dirty="0"/>
              <a:t>, or </a:t>
            </a:r>
            <a:r>
              <a:rPr lang="nb-NO" dirty="0" err="1"/>
              <a:t>steps</a:t>
            </a:r>
            <a:r>
              <a:rPr lang="nb-NO" dirty="0"/>
              <a:t> </a:t>
            </a:r>
            <a:r>
              <a:rPr lang="nb-NO" dirty="0" err="1"/>
              <a:t>might</a:t>
            </a:r>
            <a:r>
              <a:rPr lang="nb-NO" dirty="0"/>
              <a:t> </a:t>
            </a:r>
            <a:r>
              <a:rPr lang="nb-NO" dirty="0" err="1"/>
              <a:t>differ</a:t>
            </a:r>
            <a:r>
              <a:rPr lang="nb-NO" dirty="0"/>
              <a:t> </a:t>
            </a:r>
            <a:r>
              <a:rPr lang="nb-NO" dirty="0" err="1"/>
              <a:t>severely</a:t>
            </a:r>
            <a:endParaRPr lang="nb-NO" dirty="0"/>
          </a:p>
        </p:txBody>
      </p:sp>
      <p:sp>
        <p:nvSpPr>
          <p:cNvPr id="4" name="Footer Placeholder 6">
            <a:extLst>
              <a:ext uri="{FF2B5EF4-FFF2-40B4-BE49-F238E27FC236}">
                <a16:creationId xmlns:a16="http://schemas.microsoft.com/office/drawing/2014/main" id="{DE0C575D-F875-9B15-8F31-C1C17BBB687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8AD0F756-29C2-587E-484F-82A0EBA49B8C}"/>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Communications</a:t>
            </a:r>
          </a:p>
        </p:txBody>
      </p:sp>
    </p:spTree>
    <p:extLst>
      <p:ext uri="{BB962C8B-B14F-4D97-AF65-F5344CB8AC3E}">
        <p14:creationId xmlns:p14="http://schemas.microsoft.com/office/powerpoint/2010/main" val="324306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40</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6" name="Picture 5">
            <a:extLst>
              <a:ext uri="{FF2B5EF4-FFF2-40B4-BE49-F238E27FC236}">
                <a16:creationId xmlns:a16="http://schemas.microsoft.com/office/drawing/2014/main" id="{FCB7E24D-8A93-D00E-7EEE-DA98DABA9D68}"/>
              </a:ext>
            </a:extLst>
          </p:cNvPr>
          <p:cNvPicPr>
            <a:picLocks noChangeAspect="1"/>
          </p:cNvPicPr>
          <p:nvPr/>
        </p:nvPicPr>
        <p:blipFill>
          <a:blip r:embed="rId3"/>
          <a:stretch>
            <a:fillRect/>
          </a:stretch>
        </p:blipFill>
        <p:spPr>
          <a:xfrm>
            <a:off x="2661334" y="528232"/>
            <a:ext cx="6115904" cy="1933845"/>
          </a:xfrm>
          <a:prstGeom prst="rect">
            <a:avLst/>
          </a:prstGeom>
        </p:spPr>
      </p:pic>
      <p:pic>
        <p:nvPicPr>
          <p:cNvPr id="9" name="Picture 8">
            <a:extLst>
              <a:ext uri="{FF2B5EF4-FFF2-40B4-BE49-F238E27FC236}">
                <a16:creationId xmlns:a16="http://schemas.microsoft.com/office/drawing/2014/main" id="{34D0E976-98EB-38FD-5CD1-E5FC3D1F0575}"/>
              </a:ext>
            </a:extLst>
          </p:cNvPr>
          <p:cNvPicPr>
            <a:picLocks noChangeAspect="1"/>
          </p:cNvPicPr>
          <p:nvPr/>
        </p:nvPicPr>
        <p:blipFill>
          <a:blip r:embed="rId4"/>
          <a:stretch>
            <a:fillRect/>
          </a:stretch>
        </p:blipFill>
        <p:spPr>
          <a:xfrm>
            <a:off x="2661334" y="2995553"/>
            <a:ext cx="6230219" cy="2800741"/>
          </a:xfrm>
          <a:prstGeom prst="rect">
            <a:avLst/>
          </a:prstGeom>
        </p:spPr>
      </p:pic>
      <p:sp>
        <p:nvSpPr>
          <p:cNvPr id="2" name="TextBox 1">
            <a:extLst>
              <a:ext uri="{FF2B5EF4-FFF2-40B4-BE49-F238E27FC236}">
                <a16:creationId xmlns:a16="http://schemas.microsoft.com/office/drawing/2014/main" id="{5ED842A1-28CA-1457-F546-76D53F658AB1}"/>
              </a:ext>
            </a:extLst>
          </p:cNvPr>
          <p:cNvSpPr txBox="1"/>
          <p:nvPr/>
        </p:nvSpPr>
        <p:spPr>
          <a:xfrm>
            <a:off x="540000" y="3204719"/>
            <a:ext cx="1440000" cy="450000"/>
          </a:xfrm>
          <a:prstGeom prst="rect">
            <a:avLst/>
          </a:prstGeom>
          <a:noFill/>
        </p:spPr>
        <p:txBody>
          <a:bodyPr wrap="none" lIns="90000" tIns="46800" rIns="90000" bIns="46800" rtlCol="0">
            <a:noAutofit/>
          </a:bodyPr>
          <a:lstStyle/>
          <a:p>
            <a:pPr algn="l"/>
            <a:r>
              <a:rPr lang="nb-NO" dirty="0"/>
              <a:t>Important</a:t>
            </a:r>
          </a:p>
        </p:txBody>
      </p:sp>
      <p:cxnSp>
        <p:nvCxnSpPr>
          <p:cNvPr id="3" name="Straight Arrow Connector 2">
            <a:extLst>
              <a:ext uri="{FF2B5EF4-FFF2-40B4-BE49-F238E27FC236}">
                <a16:creationId xmlns:a16="http://schemas.microsoft.com/office/drawing/2014/main" id="{FB9D83D5-DE56-1945-E905-F8CD2FF78126}"/>
              </a:ext>
            </a:extLst>
          </p:cNvPr>
          <p:cNvCxnSpPr>
            <a:cxnSpLocks/>
          </p:cNvCxnSpPr>
          <p:nvPr/>
        </p:nvCxnSpPr>
        <p:spPr>
          <a:xfrm>
            <a:off x="1837267" y="3496733"/>
            <a:ext cx="3251200" cy="1295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9DC1183C-1F1A-601A-CB07-961FBCEDD582}"/>
              </a:ext>
            </a:extLst>
          </p:cNvPr>
          <p:cNvCxnSpPr>
            <a:cxnSpLocks/>
          </p:cNvCxnSpPr>
          <p:nvPr/>
        </p:nvCxnSpPr>
        <p:spPr>
          <a:xfrm>
            <a:off x="1769533" y="3589867"/>
            <a:ext cx="3318934" cy="15070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Rounded Corners 7">
            <a:extLst>
              <a:ext uri="{FF2B5EF4-FFF2-40B4-BE49-F238E27FC236}">
                <a16:creationId xmlns:a16="http://schemas.microsoft.com/office/drawing/2014/main" id="{B03C8EE1-469F-D8E7-729D-80671FFD6AB9}"/>
              </a:ext>
            </a:extLst>
          </p:cNvPr>
          <p:cNvSpPr/>
          <p:nvPr/>
        </p:nvSpPr>
        <p:spPr>
          <a:xfrm>
            <a:off x="3810716" y="886562"/>
            <a:ext cx="843834" cy="300888"/>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0" name="Rectangle: Rounded Corners 9">
            <a:extLst>
              <a:ext uri="{FF2B5EF4-FFF2-40B4-BE49-F238E27FC236}">
                <a16:creationId xmlns:a16="http://schemas.microsoft.com/office/drawing/2014/main" id="{465C960E-B05B-DFE9-2174-4B75B3922834}"/>
              </a:ext>
            </a:extLst>
          </p:cNvPr>
          <p:cNvSpPr/>
          <p:nvPr/>
        </p:nvSpPr>
        <p:spPr>
          <a:xfrm>
            <a:off x="3905966" y="3699612"/>
            <a:ext cx="3047284" cy="529488"/>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1" name="Rectangle: Rounded Corners 10">
            <a:extLst>
              <a:ext uri="{FF2B5EF4-FFF2-40B4-BE49-F238E27FC236}">
                <a16:creationId xmlns:a16="http://schemas.microsoft.com/office/drawing/2014/main" id="{AD7709AB-603A-0638-066E-1B8BF75AFC6E}"/>
              </a:ext>
            </a:extLst>
          </p:cNvPr>
          <p:cNvSpPr/>
          <p:nvPr/>
        </p:nvSpPr>
        <p:spPr>
          <a:xfrm>
            <a:off x="3905966" y="3411683"/>
            <a:ext cx="621584"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2" name="Text+Image 50:50">
            <a:extLst>
              <a:ext uri="{FF2B5EF4-FFF2-40B4-BE49-F238E27FC236}">
                <a16:creationId xmlns:a16="http://schemas.microsoft.com/office/drawing/2014/main" id="{53C8D2C6-988E-FFD4-365B-3C3C2927AF2D}"/>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spTree>
    <p:extLst>
      <p:ext uri="{BB962C8B-B14F-4D97-AF65-F5344CB8AC3E}">
        <p14:creationId xmlns:p14="http://schemas.microsoft.com/office/powerpoint/2010/main" val="170771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B9A7A5-33A3-60B4-00B0-0181396A352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60094" y="3230134"/>
            <a:ext cx="5858693" cy="2711805"/>
          </a:xfrm>
          <a:prstGeom prst="rect">
            <a:avLst/>
          </a:prstGeom>
        </p:spPr>
      </p:pic>
      <p:pic>
        <p:nvPicPr>
          <p:cNvPr id="3" name="Picture 2">
            <a:extLst>
              <a:ext uri="{FF2B5EF4-FFF2-40B4-BE49-F238E27FC236}">
                <a16:creationId xmlns:a16="http://schemas.microsoft.com/office/drawing/2014/main" id="{8DF5F626-2C72-10ED-6F7E-FFF4B13C1AA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770087" y="365568"/>
            <a:ext cx="5857758" cy="2743583"/>
          </a:xfrm>
          <a:prstGeom prst="rect">
            <a:avLst/>
          </a:prstGeom>
        </p:spPr>
      </p:pic>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41</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6" name="Rectangle: Rounded Corners 5">
            <a:extLst>
              <a:ext uri="{FF2B5EF4-FFF2-40B4-BE49-F238E27FC236}">
                <a16:creationId xmlns:a16="http://schemas.microsoft.com/office/drawing/2014/main" id="{F2D609AB-7FE2-8731-C176-CD48B5721671}"/>
              </a:ext>
            </a:extLst>
          </p:cNvPr>
          <p:cNvSpPr/>
          <p:nvPr/>
        </p:nvSpPr>
        <p:spPr>
          <a:xfrm>
            <a:off x="4699716" y="786565"/>
            <a:ext cx="621584"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7" name="Rectangle: Rounded Corners 6">
            <a:extLst>
              <a:ext uri="{FF2B5EF4-FFF2-40B4-BE49-F238E27FC236}">
                <a16:creationId xmlns:a16="http://schemas.microsoft.com/office/drawing/2014/main" id="{F13593B3-6C6E-0B7F-E702-BFB256410B97}"/>
              </a:ext>
            </a:extLst>
          </p:cNvPr>
          <p:cNvSpPr/>
          <p:nvPr/>
        </p:nvSpPr>
        <p:spPr>
          <a:xfrm>
            <a:off x="5365948" y="3647973"/>
            <a:ext cx="621584"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9" name="Text+Image 50:50">
            <a:extLst>
              <a:ext uri="{FF2B5EF4-FFF2-40B4-BE49-F238E27FC236}">
                <a16:creationId xmlns:a16="http://schemas.microsoft.com/office/drawing/2014/main" id="{2A737BA2-C47A-D88E-59DF-BFBB76AA489C}"/>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sp>
        <p:nvSpPr>
          <p:cNvPr id="19" name="Rectangle: Rounded Corners 18">
            <a:extLst>
              <a:ext uri="{FF2B5EF4-FFF2-40B4-BE49-F238E27FC236}">
                <a16:creationId xmlns:a16="http://schemas.microsoft.com/office/drawing/2014/main" id="{2D0F35EB-6D2B-5015-680B-6A57F51A6656}"/>
              </a:ext>
            </a:extLst>
          </p:cNvPr>
          <p:cNvSpPr/>
          <p:nvPr/>
        </p:nvSpPr>
        <p:spPr>
          <a:xfrm>
            <a:off x="4066035" y="3962275"/>
            <a:ext cx="2932641" cy="504217"/>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0" name="Rectangle: Rounded Corners 19">
            <a:extLst>
              <a:ext uri="{FF2B5EF4-FFF2-40B4-BE49-F238E27FC236}">
                <a16:creationId xmlns:a16="http://schemas.microsoft.com/office/drawing/2014/main" id="{0E37C6D1-53FE-3554-7FAF-07706EDD5E38}"/>
              </a:ext>
            </a:extLst>
          </p:cNvPr>
          <p:cNvSpPr/>
          <p:nvPr/>
        </p:nvSpPr>
        <p:spPr>
          <a:xfrm>
            <a:off x="5154931" y="5694920"/>
            <a:ext cx="1113983"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1" name="Rectangle: Rounded Corners 20">
            <a:extLst>
              <a:ext uri="{FF2B5EF4-FFF2-40B4-BE49-F238E27FC236}">
                <a16:creationId xmlns:a16="http://schemas.microsoft.com/office/drawing/2014/main" id="{932A36DF-7A02-B7E7-F13F-6C1930689726}"/>
              </a:ext>
            </a:extLst>
          </p:cNvPr>
          <p:cNvSpPr/>
          <p:nvPr/>
        </p:nvSpPr>
        <p:spPr>
          <a:xfrm>
            <a:off x="4066034" y="1124487"/>
            <a:ext cx="2932641" cy="504217"/>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3" name="Rectangle: Rounded Corners 22">
            <a:extLst>
              <a:ext uri="{FF2B5EF4-FFF2-40B4-BE49-F238E27FC236}">
                <a16:creationId xmlns:a16="http://schemas.microsoft.com/office/drawing/2014/main" id="{C38E03B6-BAAC-192D-99FD-1808BB9CCFBB}"/>
              </a:ext>
            </a:extLst>
          </p:cNvPr>
          <p:cNvSpPr/>
          <p:nvPr/>
        </p:nvSpPr>
        <p:spPr>
          <a:xfrm>
            <a:off x="5182139" y="2859324"/>
            <a:ext cx="1113983"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21142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42</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3" name="Picture 2">
            <a:extLst>
              <a:ext uri="{FF2B5EF4-FFF2-40B4-BE49-F238E27FC236}">
                <a16:creationId xmlns:a16="http://schemas.microsoft.com/office/drawing/2014/main" id="{121F7C4F-7BB0-87DF-98AB-1FF1908CA98F}"/>
              </a:ext>
            </a:extLst>
          </p:cNvPr>
          <p:cNvPicPr>
            <a:picLocks noChangeAspect="1"/>
          </p:cNvPicPr>
          <p:nvPr/>
        </p:nvPicPr>
        <p:blipFill>
          <a:blip r:embed="rId3"/>
          <a:stretch>
            <a:fillRect/>
          </a:stretch>
        </p:blipFill>
        <p:spPr>
          <a:xfrm>
            <a:off x="2944547" y="518328"/>
            <a:ext cx="6077798" cy="2143424"/>
          </a:xfrm>
          <a:prstGeom prst="rect">
            <a:avLst/>
          </a:prstGeom>
        </p:spPr>
      </p:pic>
      <p:pic>
        <p:nvPicPr>
          <p:cNvPr id="8" name="Picture 7">
            <a:extLst>
              <a:ext uri="{FF2B5EF4-FFF2-40B4-BE49-F238E27FC236}">
                <a16:creationId xmlns:a16="http://schemas.microsoft.com/office/drawing/2014/main" id="{14ED94B3-9926-53DA-4258-951F426A653A}"/>
              </a:ext>
            </a:extLst>
          </p:cNvPr>
          <p:cNvPicPr>
            <a:picLocks noChangeAspect="1"/>
          </p:cNvPicPr>
          <p:nvPr/>
        </p:nvPicPr>
        <p:blipFill>
          <a:blip r:embed="rId4"/>
          <a:stretch>
            <a:fillRect/>
          </a:stretch>
        </p:blipFill>
        <p:spPr>
          <a:xfrm>
            <a:off x="2954073" y="2919721"/>
            <a:ext cx="6068272" cy="2553056"/>
          </a:xfrm>
          <a:prstGeom prst="rect">
            <a:avLst/>
          </a:prstGeom>
        </p:spPr>
      </p:pic>
      <p:sp>
        <p:nvSpPr>
          <p:cNvPr id="2" name="Rectangle: Rounded Corners 1">
            <a:extLst>
              <a:ext uri="{FF2B5EF4-FFF2-40B4-BE49-F238E27FC236}">
                <a16:creationId xmlns:a16="http://schemas.microsoft.com/office/drawing/2014/main" id="{05753520-ACCD-498B-D8E5-0CE7F22A6270}"/>
              </a:ext>
            </a:extLst>
          </p:cNvPr>
          <p:cNvSpPr/>
          <p:nvPr/>
        </p:nvSpPr>
        <p:spPr>
          <a:xfrm>
            <a:off x="4159448" y="1200008"/>
            <a:ext cx="1123752"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6" name="Rectangle: Rounded Corners 5">
            <a:extLst>
              <a:ext uri="{FF2B5EF4-FFF2-40B4-BE49-F238E27FC236}">
                <a16:creationId xmlns:a16="http://schemas.microsoft.com/office/drawing/2014/main" id="{CD55D0FD-CB7E-B5DC-D323-EC7F34696F2C}"/>
              </a:ext>
            </a:extLst>
          </p:cNvPr>
          <p:cNvSpPr/>
          <p:nvPr/>
        </p:nvSpPr>
        <p:spPr>
          <a:xfrm>
            <a:off x="4051498" y="3297382"/>
            <a:ext cx="1282502"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7" name="Text+Image 50:50">
            <a:extLst>
              <a:ext uri="{FF2B5EF4-FFF2-40B4-BE49-F238E27FC236}">
                <a16:creationId xmlns:a16="http://schemas.microsoft.com/office/drawing/2014/main" id="{B946366C-436D-0D6B-6FF3-804AFEF25D3C}"/>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spTree>
    <p:extLst>
      <p:ext uri="{BB962C8B-B14F-4D97-AF65-F5344CB8AC3E}">
        <p14:creationId xmlns:p14="http://schemas.microsoft.com/office/powerpoint/2010/main" val="2449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43</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3" name="Picture 2">
            <a:extLst>
              <a:ext uri="{FF2B5EF4-FFF2-40B4-BE49-F238E27FC236}">
                <a16:creationId xmlns:a16="http://schemas.microsoft.com/office/drawing/2014/main" id="{C5665B41-37A0-461F-4FD9-2E66581AA419}"/>
              </a:ext>
            </a:extLst>
          </p:cNvPr>
          <p:cNvPicPr>
            <a:picLocks noChangeAspect="1"/>
          </p:cNvPicPr>
          <p:nvPr/>
        </p:nvPicPr>
        <p:blipFill>
          <a:blip r:embed="rId3"/>
          <a:stretch>
            <a:fillRect/>
          </a:stretch>
        </p:blipFill>
        <p:spPr>
          <a:xfrm>
            <a:off x="2266272" y="344335"/>
            <a:ext cx="6849431" cy="2181529"/>
          </a:xfrm>
          <a:prstGeom prst="rect">
            <a:avLst/>
          </a:prstGeom>
        </p:spPr>
      </p:pic>
      <p:sp>
        <p:nvSpPr>
          <p:cNvPr id="6" name="Text+Image 50:50">
            <a:extLst>
              <a:ext uri="{FF2B5EF4-FFF2-40B4-BE49-F238E27FC236}">
                <a16:creationId xmlns:a16="http://schemas.microsoft.com/office/drawing/2014/main" id="{FF73203B-FD2F-D819-13EF-BEB0D189D1B0}"/>
              </a:ext>
            </a:extLst>
          </p:cNvPr>
          <p:cNvSpPr txBox="1">
            <a:spLocks noGrp="1"/>
          </p:cNvSpPr>
          <p:nvPr>
            <p:ph type="title"/>
          </p:nvPr>
        </p:nvSpPr>
        <p:spPr>
          <a:xfrm>
            <a:off x="540000" y="432000"/>
            <a:ext cx="11109600" cy="540000"/>
          </a:xfrm>
        </p:spPr>
        <p:txBody>
          <a:bodyPr anchor="ctr">
            <a:normAutofit/>
          </a:bodyPr>
          <a:lstStyle/>
          <a:p>
            <a:r>
              <a:rPr lang="en-GB"/>
              <a:t>Run </a:t>
            </a:r>
            <a:r>
              <a:rPr lang="en-GB" err="1"/>
              <a:t>VM</a:t>
            </a:r>
            <a:endParaRPr lang="en-GB"/>
          </a:p>
        </p:txBody>
      </p:sp>
      <p:sp>
        <p:nvSpPr>
          <p:cNvPr id="7" name="TextBox 6">
            <a:extLst>
              <a:ext uri="{FF2B5EF4-FFF2-40B4-BE49-F238E27FC236}">
                <a16:creationId xmlns:a16="http://schemas.microsoft.com/office/drawing/2014/main" id="{FDA66A13-139E-E345-2026-A4A7199BE78F}"/>
              </a:ext>
            </a:extLst>
          </p:cNvPr>
          <p:cNvSpPr txBox="1"/>
          <p:nvPr/>
        </p:nvSpPr>
        <p:spPr>
          <a:xfrm>
            <a:off x="2266272" y="2600199"/>
            <a:ext cx="8159262" cy="540000"/>
          </a:xfrm>
          <a:prstGeom prst="rect">
            <a:avLst/>
          </a:prstGeom>
          <a:noFill/>
        </p:spPr>
        <p:txBody>
          <a:bodyPr wrap="none" lIns="90000" tIns="46800" rIns="90000" bIns="46800" rtlCol="0">
            <a:noAutofit/>
          </a:bodyPr>
          <a:lstStyle/>
          <a:p>
            <a:pPr algn="l"/>
            <a:r>
              <a:rPr lang="nb-NO" sz="1400" err="1"/>
              <a:t>Take</a:t>
            </a:r>
            <a:r>
              <a:rPr lang="nb-NO" sz="1400"/>
              <a:t> </a:t>
            </a:r>
            <a:r>
              <a:rPr lang="nb-NO" sz="1400" err="1"/>
              <a:t>some</a:t>
            </a:r>
            <a:r>
              <a:rPr lang="nb-NO" sz="1400"/>
              <a:t> </a:t>
            </a:r>
            <a:r>
              <a:rPr lang="nb-NO" sz="1400" err="1"/>
              <a:t>minutes</a:t>
            </a:r>
            <a:r>
              <a:rPr lang="nb-NO" sz="1400"/>
              <a:t> to </a:t>
            </a:r>
            <a:r>
              <a:rPr lang="nb-NO" sz="1400" err="1"/>
              <a:t>boot</a:t>
            </a:r>
            <a:r>
              <a:rPr lang="nb-NO" sz="1400"/>
              <a:t>...</a:t>
            </a:r>
          </a:p>
          <a:p>
            <a:pPr algn="l"/>
            <a:r>
              <a:rPr lang="nb-NO" sz="1400"/>
              <a:t>It </a:t>
            </a:r>
            <a:r>
              <a:rPr lang="nb-NO" sz="1400" err="1"/>
              <a:t>looks</a:t>
            </a:r>
            <a:r>
              <a:rPr lang="nb-NO" sz="1400"/>
              <a:t> like </a:t>
            </a:r>
            <a:r>
              <a:rPr lang="nb-NO" sz="1400" err="1"/>
              <a:t>this</a:t>
            </a:r>
            <a:r>
              <a:rPr lang="nb-NO" sz="1400"/>
              <a:t> </a:t>
            </a:r>
            <a:r>
              <a:rPr lang="nb-NO" sz="1400" err="1"/>
              <a:t>when</a:t>
            </a:r>
            <a:r>
              <a:rPr lang="nb-NO" sz="1400"/>
              <a:t> first </a:t>
            </a:r>
            <a:r>
              <a:rPr lang="nb-NO" sz="1400" err="1"/>
              <a:t>boots</a:t>
            </a:r>
            <a:r>
              <a:rPr lang="nb-NO" sz="1400"/>
              <a:t> </a:t>
            </a:r>
            <a:r>
              <a:rPr lang="nb-NO" sz="1400" err="1"/>
              <a:t>are</a:t>
            </a:r>
            <a:r>
              <a:rPr lang="nb-NO" sz="1400"/>
              <a:t> </a:t>
            </a:r>
            <a:r>
              <a:rPr lang="nb-NO" sz="1400" err="1"/>
              <a:t>completed</a:t>
            </a:r>
            <a:r>
              <a:rPr lang="nb-NO" sz="1400"/>
              <a:t> and </a:t>
            </a:r>
            <a:r>
              <a:rPr lang="nb-NO" sz="1400" err="1"/>
              <a:t>ready</a:t>
            </a:r>
            <a:r>
              <a:rPr lang="nb-NO" sz="1400"/>
              <a:t> for </a:t>
            </a:r>
            <a:r>
              <a:rPr lang="nb-NO" sz="1400" err="1"/>
              <a:t>config</a:t>
            </a:r>
            <a:r>
              <a:rPr lang="nb-NO" sz="1400"/>
              <a:t>:</a:t>
            </a:r>
          </a:p>
        </p:txBody>
      </p:sp>
      <p:pic>
        <p:nvPicPr>
          <p:cNvPr id="10" name="Picture 9">
            <a:extLst>
              <a:ext uri="{FF2B5EF4-FFF2-40B4-BE49-F238E27FC236}">
                <a16:creationId xmlns:a16="http://schemas.microsoft.com/office/drawing/2014/main" id="{473DAECA-52B8-8A93-1F9F-AAC4E488A061}"/>
              </a:ext>
            </a:extLst>
          </p:cNvPr>
          <p:cNvPicPr>
            <a:picLocks noChangeAspect="1"/>
          </p:cNvPicPr>
          <p:nvPr/>
        </p:nvPicPr>
        <p:blipFill>
          <a:blip r:embed="rId4"/>
          <a:stretch>
            <a:fillRect/>
          </a:stretch>
        </p:blipFill>
        <p:spPr>
          <a:xfrm>
            <a:off x="905855" y="1013637"/>
            <a:ext cx="847843" cy="647790"/>
          </a:xfrm>
          <a:prstGeom prst="rect">
            <a:avLst/>
          </a:prstGeom>
        </p:spPr>
      </p:pic>
      <p:pic>
        <p:nvPicPr>
          <p:cNvPr id="14" name="Picture 13">
            <a:extLst>
              <a:ext uri="{FF2B5EF4-FFF2-40B4-BE49-F238E27FC236}">
                <a16:creationId xmlns:a16="http://schemas.microsoft.com/office/drawing/2014/main" id="{38C8D5D4-1D0F-3FC2-7AAF-5F90A638487B}"/>
              </a:ext>
            </a:extLst>
          </p:cNvPr>
          <p:cNvPicPr>
            <a:picLocks noChangeAspect="1"/>
          </p:cNvPicPr>
          <p:nvPr/>
        </p:nvPicPr>
        <p:blipFill>
          <a:blip r:embed="rId5"/>
          <a:stretch>
            <a:fillRect/>
          </a:stretch>
        </p:blipFill>
        <p:spPr>
          <a:xfrm>
            <a:off x="2266272" y="3240911"/>
            <a:ext cx="6792273" cy="2810267"/>
          </a:xfrm>
          <a:prstGeom prst="rect">
            <a:avLst/>
          </a:prstGeom>
        </p:spPr>
      </p:pic>
    </p:spTree>
    <p:extLst>
      <p:ext uri="{BB962C8B-B14F-4D97-AF65-F5344CB8AC3E}">
        <p14:creationId xmlns:p14="http://schemas.microsoft.com/office/powerpoint/2010/main" val="328568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44</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6" name="Text+Image 50:50">
            <a:extLst>
              <a:ext uri="{FF2B5EF4-FFF2-40B4-BE49-F238E27FC236}">
                <a16:creationId xmlns:a16="http://schemas.microsoft.com/office/drawing/2014/main" id="{FF73203B-FD2F-D819-13EF-BEB0D189D1B0}"/>
              </a:ext>
            </a:extLst>
          </p:cNvPr>
          <p:cNvSpPr txBox="1">
            <a:spLocks noGrp="1"/>
          </p:cNvSpPr>
          <p:nvPr>
            <p:ph type="title"/>
          </p:nvPr>
        </p:nvSpPr>
        <p:spPr>
          <a:xfrm>
            <a:off x="540000" y="432000"/>
            <a:ext cx="11109600" cy="540000"/>
          </a:xfrm>
        </p:spPr>
        <p:txBody>
          <a:bodyPr anchor="ctr">
            <a:normAutofit/>
          </a:bodyPr>
          <a:lstStyle/>
          <a:p>
            <a:r>
              <a:rPr lang="en-GB" dirty="0"/>
              <a:t>Configure WLC</a:t>
            </a:r>
          </a:p>
        </p:txBody>
      </p:sp>
      <p:sp>
        <p:nvSpPr>
          <p:cNvPr id="7" name="TextBox 6">
            <a:extLst>
              <a:ext uri="{FF2B5EF4-FFF2-40B4-BE49-F238E27FC236}">
                <a16:creationId xmlns:a16="http://schemas.microsoft.com/office/drawing/2014/main" id="{FDA66A13-139E-E345-2026-A4A7199BE78F}"/>
              </a:ext>
            </a:extLst>
          </p:cNvPr>
          <p:cNvSpPr txBox="1"/>
          <p:nvPr/>
        </p:nvSpPr>
        <p:spPr>
          <a:xfrm>
            <a:off x="1733009" y="885395"/>
            <a:ext cx="8159262" cy="3804716"/>
          </a:xfrm>
          <a:prstGeom prst="rect">
            <a:avLst/>
          </a:prstGeom>
          <a:noFill/>
        </p:spPr>
        <p:txBody>
          <a:bodyPr wrap="none" lIns="90000" tIns="46800" rIns="90000" bIns="46800" rtlCol="0">
            <a:noAutofit/>
          </a:bodyPr>
          <a:lstStyle/>
          <a:p>
            <a:pPr algn="l"/>
            <a:r>
              <a:rPr lang="nb-NO" sz="1400"/>
              <a:t>Type "</a:t>
            </a:r>
            <a:r>
              <a:rPr lang="nb-NO" sz="1400" err="1"/>
              <a:t>no</a:t>
            </a:r>
            <a:r>
              <a:rPr lang="nb-NO" sz="1400"/>
              <a:t>" to </a:t>
            </a:r>
            <a:r>
              <a:rPr lang="nb-NO" sz="1400" err="1"/>
              <a:t>enter</a:t>
            </a:r>
            <a:r>
              <a:rPr lang="nb-NO" sz="1400"/>
              <a:t> initial </a:t>
            </a:r>
            <a:r>
              <a:rPr lang="nb-NO" sz="1400" err="1"/>
              <a:t>configuration</a:t>
            </a:r>
            <a:r>
              <a:rPr lang="nb-NO" sz="1400"/>
              <a:t> dialog</a:t>
            </a:r>
          </a:p>
          <a:p>
            <a:pPr algn="l"/>
            <a:endParaRPr lang="nb-NO" sz="1400"/>
          </a:p>
          <a:p>
            <a:pPr algn="l"/>
            <a:endParaRPr lang="nb-NO" sz="1400"/>
          </a:p>
          <a:p>
            <a:pPr algn="l"/>
            <a:endParaRPr lang="nb-NO" sz="1400"/>
          </a:p>
          <a:p>
            <a:pPr algn="l"/>
            <a:r>
              <a:rPr lang="nb-NO" sz="1400"/>
              <a:t>Enter </a:t>
            </a:r>
            <a:r>
              <a:rPr lang="nb-NO" sz="1400" err="1"/>
              <a:t>your</a:t>
            </a:r>
            <a:r>
              <a:rPr lang="nb-NO" sz="1400"/>
              <a:t> </a:t>
            </a:r>
            <a:r>
              <a:rPr lang="nb-NO" sz="1400" err="1"/>
              <a:t>enable</a:t>
            </a:r>
            <a:r>
              <a:rPr lang="nb-NO" sz="1400"/>
              <a:t> </a:t>
            </a:r>
            <a:r>
              <a:rPr lang="nb-NO" sz="1400" err="1"/>
              <a:t>secret</a:t>
            </a:r>
            <a:r>
              <a:rPr lang="nb-NO" sz="1400"/>
              <a:t> </a:t>
            </a:r>
            <a:r>
              <a:rPr lang="nb-NO" sz="1400" err="1"/>
              <a:t>twice</a:t>
            </a:r>
            <a:r>
              <a:rPr lang="nb-NO" sz="1400"/>
              <a:t> (from </a:t>
            </a:r>
            <a:r>
              <a:rPr lang="nb-NO" sz="1400" err="1"/>
              <a:t>topology</a:t>
            </a:r>
            <a:r>
              <a:rPr lang="nb-NO" sz="1400"/>
              <a:t> </a:t>
            </a:r>
            <a:r>
              <a:rPr lang="nb-NO" sz="1400" err="1"/>
              <a:t>sheet</a:t>
            </a:r>
            <a:r>
              <a:rPr lang="nb-NO" sz="1400"/>
              <a:t> or </a:t>
            </a:r>
            <a:r>
              <a:rPr lang="nb-NO" sz="1400" err="1"/>
              <a:t>create</a:t>
            </a:r>
            <a:r>
              <a:rPr lang="nb-NO" sz="1400"/>
              <a:t> </a:t>
            </a:r>
            <a:r>
              <a:rPr lang="nb-NO" sz="1400" err="1"/>
              <a:t>your</a:t>
            </a:r>
            <a:r>
              <a:rPr lang="nb-NO" sz="1400"/>
              <a:t> </a:t>
            </a:r>
            <a:r>
              <a:rPr lang="nb-NO" sz="1400" err="1"/>
              <a:t>own</a:t>
            </a:r>
            <a:r>
              <a:rPr lang="nb-NO" sz="1400"/>
              <a:t>)</a:t>
            </a:r>
          </a:p>
          <a:p>
            <a:pPr algn="l"/>
            <a:endParaRPr lang="nb-NO" sz="1400"/>
          </a:p>
          <a:p>
            <a:pPr algn="l"/>
            <a:endParaRPr lang="nb-NO" sz="1400"/>
          </a:p>
          <a:p>
            <a:pPr algn="l"/>
            <a:endParaRPr lang="nb-NO" sz="1400"/>
          </a:p>
          <a:p>
            <a:pPr algn="l"/>
            <a:endParaRPr lang="nb-NO" sz="1400"/>
          </a:p>
          <a:p>
            <a:pPr algn="l"/>
            <a:endParaRPr lang="nb-NO" sz="1400"/>
          </a:p>
          <a:p>
            <a:pPr algn="l"/>
            <a:endParaRPr lang="nb-NO" sz="1400"/>
          </a:p>
          <a:p>
            <a:pPr algn="l"/>
            <a:endParaRPr lang="nb-NO" sz="1400"/>
          </a:p>
          <a:p>
            <a:pPr algn="l"/>
            <a:endParaRPr lang="nb-NO" sz="1400"/>
          </a:p>
          <a:p>
            <a:pPr algn="l"/>
            <a:endParaRPr lang="nb-NO" sz="1400"/>
          </a:p>
          <a:p>
            <a:pPr algn="l"/>
            <a:r>
              <a:rPr lang="nb-NO" sz="1400"/>
              <a:t>Enter "0" to </a:t>
            </a:r>
            <a:r>
              <a:rPr lang="nb-NO" sz="1400" err="1"/>
              <a:t>return</a:t>
            </a:r>
            <a:r>
              <a:rPr lang="nb-NO" sz="1400"/>
              <a:t> to CLI </a:t>
            </a:r>
            <a:r>
              <a:rPr lang="nb-NO" sz="1400" err="1"/>
              <a:t>without</a:t>
            </a:r>
            <a:r>
              <a:rPr lang="nb-NO" sz="1400"/>
              <a:t> </a:t>
            </a:r>
            <a:r>
              <a:rPr lang="nb-NO" sz="1400" err="1"/>
              <a:t>saving</a:t>
            </a:r>
            <a:endParaRPr lang="nb-NO" sz="1400"/>
          </a:p>
        </p:txBody>
      </p:sp>
      <p:pic>
        <p:nvPicPr>
          <p:cNvPr id="9" name="Picture 8">
            <a:extLst>
              <a:ext uri="{FF2B5EF4-FFF2-40B4-BE49-F238E27FC236}">
                <a16:creationId xmlns:a16="http://schemas.microsoft.com/office/drawing/2014/main" id="{DF163A35-F98D-5588-C544-A1FB852F531D}"/>
              </a:ext>
            </a:extLst>
          </p:cNvPr>
          <p:cNvPicPr>
            <a:picLocks noChangeAspect="1"/>
          </p:cNvPicPr>
          <p:nvPr/>
        </p:nvPicPr>
        <p:blipFill rotWithShape="1">
          <a:blip r:embed="rId3"/>
          <a:srcRect t="27845" b="26243"/>
          <a:stretch/>
        </p:blipFill>
        <p:spPr>
          <a:xfrm>
            <a:off x="1733009" y="2078570"/>
            <a:ext cx="6763694" cy="1723292"/>
          </a:xfrm>
          <a:prstGeom prst="rect">
            <a:avLst/>
          </a:prstGeom>
        </p:spPr>
      </p:pic>
      <p:pic>
        <p:nvPicPr>
          <p:cNvPr id="13" name="Picture 12">
            <a:extLst>
              <a:ext uri="{FF2B5EF4-FFF2-40B4-BE49-F238E27FC236}">
                <a16:creationId xmlns:a16="http://schemas.microsoft.com/office/drawing/2014/main" id="{74F1C444-C6E4-BFED-DFD7-28599AD03071}"/>
              </a:ext>
            </a:extLst>
          </p:cNvPr>
          <p:cNvPicPr>
            <a:picLocks noChangeAspect="1"/>
          </p:cNvPicPr>
          <p:nvPr/>
        </p:nvPicPr>
        <p:blipFill>
          <a:blip r:embed="rId4"/>
          <a:stretch>
            <a:fillRect/>
          </a:stretch>
        </p:blipFill>
        <p:spPr>
          <a:xfrm>
            <a:off x="1733009" y="4192307"/>
            <a:ext cx="6878010" cy="1857634"/>
          </a:xfrm>
          <a:prstGeom prst="rect">
            <a:avLst/>
          </a:prstGeom>
        </p:spPr>
      </p:pic>
      <p:pic>
        <p:nvPicPr>
          <p:cNvPr id="14" name="Picture 13">
            <a:extLst>
              <a:ext uri="{FF2B5EF4-FFF2-40B4-BE49-F238E27FC236}">
                <a16:creationId xmlns:a16="http://schemas.microsoft.com/office/drawing/2014/main" id="{DD453BEC-F9A6-9220-E024-9D0EE346FBD1}"/>
              </a:ext>
            </a:extLst>
          </p:cNvPr>
          <p:cNvPicPr>
            <a:picLocks noChangeAspect="1"/>
          </p:cNvPicPr>
          <p:nvPr/>
        </p:nvPicPr>
        <p:blipFill rotWithShape="1">
          <a:blip r:embed="rId5"/>
          <a:srcRect t="82111"/>
          <a:stretch/>
        </p:blipFill>
        <p:spPr>
          <a:xfrm>
            <a:off x="1764879" y="1171818"/>
            <a:ext cx="6792273" cy="502736"/>
          </a:xfrm>
          <a:prstGeom prst="rect">
            <a:avLst/>
          </a:prstGeom>
        </p:spPr>
      </p:pic>
    </p:spTree>
    <p:extLst>
      <p:ext uri="{BB962C8B-B14F-4D97-AF65-F5344CB8AC3E}">
        <p14:creationId xmlns:p14="http://schemas.microsoft.com/office/powerpoint/2010/main" val="211527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45</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2" name="The distance between the headline and the start of the body copy is always constant.…">
            <a:extLst>
              <a:ext uri="{FF2B5EF4-FFF2-40B4-BE49-F238E27FC236}">
                <a16:creationId xmlns:a16="http://schemas.microsoft.com/office/drawing/2014/main" id="{56CBBD6A-956B-BEA7-6225-FA64D93E5644}"/>
              </a:ext>
            </a:extLst>
          </p:cNvPr>
          <p:cNvSpPr txBox="1">
            <a:spLocks noGrp="1"/>
          </p:cNvSpPr>
          <p:nvPr>
            <p:ph idx="1"/>
          </p:nvPr>
        </p:nvSpPr>
        <p:spPr>
          <a:xfrm>
            <a:off x="61546" y="160201"/>
            <a:ext cx="8959362" cy="6087600"/>
          </a:xfrm>
        </p:spPr>
        <p:txBody>
          <a:bodyPr>
            <a:normAutofit fontScale="85000" lnSpcReduction="10000"/>
          </a:bodyPr>
          <a:lstStyle/>
          <a:p>
            <a:pPr marL="0" indent="0">
              <a:lnSpc>
                <a:spcPct val="110000"/>
              </a:lnSpc>
              <a:buNone/>
            </a:pPr>
            <a:r>
              <a:rPr lang="nb-NO" sz="3200" dirty="0"/>
              <a:t>Initial </a:t>
            </a:r>
            <a:r>
              <a:rPr lang="nb-NO" sz="3200" dirty="0" err="1"/>
              <a:t>config</a:t>
            </a:r>
            <a:endParaRPr lang="nb-NO" sz="3200" dirty="0">
              <a:cs typeface="+mj-cs"/>
            </a:endParaRPr>
          </a:p>
          <a:p>
            <a:pPr>
              <a:lnSpc>
                <a:spcPct val="110000"/>
              </a:lnSpc>
              <a:buFontTx/>
              <a:buChar char="-"/>
            </a:pPr>
            <a:r>
              <a:rPr lang="nb-NO" sz="1600" dirty="0" err="1"/>
              <a:t>Copy</a:t>
            </a:r>
            <a:r>
              <a:rPr lang="nb-NO" sz="1600" dirty="0"/>
              <a:t> </a:t>
            </a:r>
            <a:r>
              <a:rPr lang="nb-NO" sz="1600" dirty="0" err="1"/>
              <a:t>the</a:t>
            </a:r>
            <a:r>
              <a:rPr lang="nb-NO" sz="1600" dirty="0"/>
              <a:t> </a:t>
            </a:r>
            <a:r>
              <a:rPr lang="nb-NO" sz="1600" dirty="0" err="1"/>
              <a:t>config</a:t>
            </a:r>
            <a:r>
              <a:rPr lang="nb-NO" sz="1600" dirty="0"/>
              <a:t> script </a:t>
            </a:r>
          </a:p>
          <a:p>
            <a:pPr>
              <a:lnSpc>
                <a:spcPct val="110000"/>
              </a:lnSpc>
              <a:buFontTx/>
              <a:buChar char="-"/>
            </a:pPr>
            <a:r>
              <a:rPr lang="nb-NO" sz="1600" dirty="0" err="1"/>
              <a:t>Replace</a:t>
            </a:r>
            <a:r>
              <a:rPr lang="nb-NO" sz="1600" dirty="0"/>
              <a:t> </a:t>
            </a:r>
            <a:r>
              <a:rPr lang="nb-NO" sz="1600" dirty="0" err="1"/>
              <a:t>the</a:t>
            </a:r>
            <a:r>
              <a:rPr lang="nb-NO" sz="1600" dirty="0"/>
              <a:t> </a:t>
            </a:r>
            <a:r>
              <a:rPr lang="nb-NO" sz="1600" dirty="0" err="1"/>
              <a:t>text</a:t>
            </a:r>
            <a:r>
              <a:rPr lang="nb-NO" sz="1600" dirty="0"/>
              <a:t> {pod-</a:t>
            </a:r>
            <a:r>
              <a:rPr lang="nb-NO" sz="1600" dirty="0" err="1"/>
              <a:t>number</a:t>
            </a:r>
            <a:r>
              <a:rPr lang="nb-NO" sz="1600" dirty="0"/>
              <a:t>} </a:t>
            </a:r>
            <a:r>
              <a:rPr lang="nb-NO" sz="1600" dirty="0" err="1"/>
              <a:t>with</a:t>
            </a:r>
            <a:r>
              <a:rPr lang="nb-NO" sz="1600" dirty="0"/>
              <a:t> </a:t>
            </a:r>
            <a:r>
              <a:rPr lang="nb-NO" sz="1600" dirty="0" err="1"/>
              <a:t>your</a:t>
            </a:r>
            <a:r>
              <a:rPr lang="nb-NO" sz="1600" dirty="0"/>
              <a:t> pod </a:t>
            </a:r>
            <a:r>
              <a:rPr lang="nb-NO" sz="1600" dirty="0" err="1"/>
              <a:t>number</a:t>
            </a:r>
            <a:endParaRPr lang="nb-NO" sz="1600" dirty="0"/>
          </a:p>
          <a:p>
            <a:pPr>
              <a:lnSpc>
                <a:spcPct val="110000"/>
              </a:lnSpc>
              <a:buFontTx/>
              <a:buChar char="-"/>
            </a:pPr>
            <a:endParaRPr lang="nb-NO" sz="1600" dirty="0"/>
          </a:p>
          <a:p>
            <a:pPr>
              <a:lnSpc>
                <a:spcPct val="110000"/>
              </a:lnSpc>
              <a:buFontTx/>
              <a:buChar char="-"/>
            </a:pPr>
            <a:endParaRPr lang="nb-NO" sz="1600" dirty="0"/>
          </a:p>
          <a:p>
            <a:pPr>
              <a:lnSpc>
                <a:spcPct val="110000"/>
              </a:lnSpc>
              <a:buFontTx/>
              <a:buChar char="-"/>
            </a:pPr>
            <a:endParaRPr lang="nb-NO" sz="1600" dirty="0"/>
          </a:p>
          <a:p>
            <a:pPr>
              <a:lnSpc>
                <a:spcPct val="110000"/>
              </a:lnSpc>
              <a:buFontTx/>
              <a:buChar char="-"/>
            </a:pPr>
            <a:endParaRPr lang="nb-NO" sz="1600" dirty="0"/>
          </a:p>
          <a:p>
            <a:pPr>
              <a:lnSpc>
                <a:spcPct val="110000"/>
              </a:lnSpc>
              <a:buFontTx/>
              <a:buChar char="-"/>
            </a:pPr>
            <a:r>
              <a:rPr lang="nb-NO" sz="1600" dirty="0"/>
              <a:t>It </a:t>
            </a:r>
            <a:r>
              <a:rPr lang="nb-NO" sz="1600" dirty="0" err="1"/>
              <a:t>should</a:t>
            </a:r>
            <a:r>
              <a:rPr lang="nb-NO" sz="1600" dirty="0"/>
              <a:t> be 5 </a:t>
            </a:r>
            <a:r>
              <a:rPr lang="nb-NO" sz="1600" dirty="0" err="1"/>
              <a:t>occurences</a:t>
            </a:r>
            <a:endParaRPr lang="nb-NO" sz="1600" dirty="0"/>
          </a:p>
          <a:p>
            <a:pPr lvl="1">
              <a:lnSpc>
                <a:spcPct val="110000"/>
              </a:lnSpc>
              <a:buFontTx/>
              <a:buChar char="-"/>
            </a:pPr>
            <a:r>
              <a:rPr lang="nb-NO" sz="1400" dirty="0" err="1"/>
              <a:t>Hostname</a:t>
            </a:r>
            <a:r>
              <a:rPr lang="nb-NO" sz="1400" dirty="0"/>
              <a:t>: </a:t>
            </a:r>
            <a:r>
              <a:rPr lang="nb-NO" sz="1400" dirty="0" err="1">
                <a:latin typeface="Consolas" panose="020B0609020204030204" pitchFamily="49" charset="0"/>
              </a:rPr>
              <a:t>hostname</a:t>
            </a:r>
            <a:r>
              <a:rPr lang="nb-NO" sz="1400" dirty="0">
                <a:latin typeface="Consolas" panose="020B0609020204030204" pitchFamily="49" charset="0"/>
              </a:rPr>
              <a:t> </a:t>
            </a:r>
            <a:r>
              <a:rPr lang="nb-NO" sz="1400" dirty="0" err="1">
                <a:latin typeface="Consolas" panose="020B0609020204030204" pitchFamily="49" charset="0"/>
              </a:rPr>
              <a:t>wlc</a:t>
            </a:r>
            <a:r>
              <a:rPr lang="nb-NO" sz="1400" dirty="0">
                <a:latin typeface="Consolas" panose="020B0609020204030204" pitchFamily="49" charset="0"/>
              </a:rPr>
              <a:t>{pod-</a:t>
            </a:r>
            <a:r>
              <a:rPr lang="nb-NO" sz="1400" dirty="0" err="1">
                <a:latin typeface="Consolas" panose="020B0609020204030204" pitchFamily="49" charset="0"/>
              </a:rPr>
              <a:t>number</a:t>
            </a:r>
            <a:r>
              <a:rPr lang="nb-NO" sz="1400" dirty="0">
                <a:latin typeface="Consolas" panose="020B0609020204030204" pitchFamily="49" charset="0"/>
              </a:rPr>
              <a:t>}</a:t>
            </a:r>
          </a:p>
          <a:p>
            <a:pPr lvl="1">
              <a:lnSpc>
                <a:spcPct val="110000"/>
              </a:lnSpc>
              <a:buFontTx/>
              <a:buChar char="-"/>
            </a:pPr>
            <a:r>
              <a:rPr lang="nb-NO" sz="1400" dirty="0"/>
              <a:t>IP: </a:t>
            </a:r>
            <a:r>
              <a:rPr lang="nb-NO" sz="1400" dirty="0" err="1">
                <a:latin typeface="Consolas" panose="020B0609020204030204" pitchFamily="49" charset="0"/>
              </a:rPr>
              <a:t>ip</a:t>
            </a:r>
            <a:r>
              <a:rPr lang="nb-NO" sz="1400" dirty="0">
                <a:latin typeface="Consolas" panose="020B0609020204030204" pitchFamily="49" charset="0"/>
              </a:rPr>
              <a:t> </a:t>
            </a:r>
            <a:r>
              <a:rPr lang="nb-NO" sz="1400" dirty="0" err="1">
                <a:latin typeface="Consolas" panose="020B0609020204030204" pitchFamily="49" charset="0"/>
              </a:rPr>
              <a:t>address</a:t>
            </a:r>
            <a:r>
              <a:rPr lang="nb-NO" sz="1400" dirty="0">
                <a:latin typeface="Consolas" panose="020B0609020204030204" pitchFamily="49" charset="0"/>
              </a:rPr>
              <a:t> 192.168.10.{pod-</a:t>
            </a:r>
            <a:r>
              <a:rPr lang="nb-NO" sz="1400" dirty="0" err="1">
                <a:latin typeface="Consolas" panose="020B0609020204030204" pitchFamily="49" charset="0"/>
              </a:rPr>
              <a:t>number</a:t>
            </a:r>
            <a:r>
              <a:rPr lang="nb-NO" sz="1400" dirty="0">
                <a:latin typeface="Consolas" panose="020B0609020204030204" pitchFamily="49" charset="0"/>
              </a:rPr>
              <a:t>}</a:t>
            </a:r>
          </a:p>
          <a:p>
            <a:pPr lvl="1">
              <a:lnSpc>
                <a:spcPct val="110000"/>
              </a:lnSpc>
              <a:buFontTx/>
              <a:buChar char="-"/>
            </a:pPr>
            <a:r>
              <a:rPr lang="nb-NO" sz="1400" dirty="0"/>
              <a:t>SSID </a:t>
            </a:r>
            <a:r>
              <a:rPr lang="nb-NO" sz="1400" dirty="0" err="1"/>
              <a:t>name</a:t>
            </a:r>
            <a:r>
              <a:rPr lang="nb-NO" sz="1400" dirty="0"/>
              <a:t>: </a:t>
            </a:r>
            <a:r>
              <a:rPr lang="nb-NO" sz="1400" dirty="0" err="1">
                <a:latin typeface="Consolas" panose="020B0609020204030204" pitchFamily="49" charset="0"/>
              </a:rPr>
              <a:t>wlan</a:t>
            </a:r>
            <a:r>
              <a:rPr lang="nb-NO" sz="1400" dirty="0">
                <a:latin typeface="Consolas" panose="020B0609020204030204" pitchFamily="49" charset="0"/>
              </a:rPr>
              <a:t> lab-</a:t>
            </a:r>
            <a:r>
              <a:rPr lang="nb-NO" sz="1400" dirty="0" err="1">
                <a:latin typeface="Consolas" panose="020B0609020204030204" pitchFamily="49" charset="0"/>
              </a:rPr>
              <a:t>network</a:t>
            </a:r>
            <a:r>
              <a:rPr lang="nb-NO" sz="1400" dirty="0">
                <a:latin typeface="Consolas" panose="020B0609020204030204" pitchFamily="49" charset="0"/>
              </a:rPr>
              <a:t> 17 lab-</a:t>
            </a:r>
            <a:r>
              <a:rPr lang="nb-NO" sz="1400" dirty="0" err="1">
                <a:latin typeface="Consolas" panose="020B0609020204030204" pitchFamily="49" charset="0"/>
              </a:rPr>
              <a:t>network</a:t>
            </a:r>
            <a:r>
              <a:rPr lang="nb-NO" sz="1400" dirty="0">
                <a:latin typeface="Consolas" panose="020B0609020204030204" pitchFamily="49" charset="0"/>
              </a:rPr>
              <a:t>{pod-</a:t>
            </a:r>
            <a:r>
              <a:rPr lang="nb-NO" sz="1400" dirty="0" err="1">
                <a:latin typeface="Consolas" panose="020B0609020204030204" pitchFamily="49" charset="0"/>
              </a:rPr>
              <a:t>number</a:t>
            </a:r>
            <a:r>
              <a:rPr lang="nb-NO" sz="1400" dirty="0">
                <a:latin typeface="Consolas" panose="020B0609020204030204" pitchFamily="49" charset="0"/>
              </a:rPr>
              <a:t>}</a:t>
            </a:r>
          </a:p>
          <a:p>
            <a:pPr lvl="1">
              <a:lnSpc>
                <a:spcPct val="110000"/>
              </a:lnSpc>
              <a:buFontTx/>
              <a:buChar char="-"/>
            </a:pPr>
            <a:r>
              <a:rPr lang="nb-NO" sz="1400" dirty="0" err="1"/>
              <a:t>Mobility</a:t>
            </a:r>
            <a:r>
              <a:rPr lang="nb-NO" sz="1400" dirty="0"/>
              <a:t> </a:t>
            </a:r>
            <a:r>
              <a:rPr lang="nb-NO" sz="1400" dirty="0" err="1"/>
              <a:t>group</a:t>
            </a:r>
            <a:r>
              <a:rPr lang="nb-NO" sz="1400" dirty="0"/>
              <a:t>: </a:t>
            </a:r>
            <a:r>
              <a:rPr lang="en-US" sz="1400" dirty="0">
                <a:latin typeface="Consolas" panose="020B0609020204030204" pitchFamily="49" charset="0"/>
              </a:rPr>
              <a:t>wireless mobility group name </a:t>
            </a:r>
            <a:r>
              <a:rPr lang="en-US" sz="1400" dirty="0" err="1">
                <a:latin typeface="Consolas" panose="020B0609020204030204" pitchFamily="49" charset="0"/>
              </a:rPr>
              <a:t>automationlab</a:t>
            </a:r>
            <a:r>
              <a:rPr lang="en-US" sz="1400" dirty="0">
                <a:latin typeface="Consolas" panose="020B0609020204030204" pitchFamily="49" charset="0"/>
              </a:rPr>
              <a:t>{pod-number}</a:t>
            </a:r>
          </a:p>
          <a:p>
            <a:pPr lvl="1">
              <a:lnSpc>
                <a:spcPct val="110000"/>
              </a:lnSpc>
              <a:buFontTx/>
              <a:buChar char="-"/>
            </a:pPr>
            <a:r>
              <a:rPr lang="nb-NO" sz="1400" dirty="0"/>
              <a:t>RF-</a:t>
            </a:r>
            <a:r>
              <a:rPr lang="nb-NO" sz="1400" dirty="0" err="1"/>
              <a:t>group</a:t>
            </a:r>
            <a:r>
              <a:rPr lang="nb-NO" sz="1400" dirty="0"/>
              <a:t>: </a:t>
            </a:r>
            <a:r>
              <a:rPr lang="nb-NO" sz="1400" dirty="0" err="1">
                <a:latin typeface="Consolas" panose="020B0609020204030204" pitchFamily="49" charset="0"/>
              </a:rPr>
              <a:t>wireless</a:t>
            </a:r>
            <a:r>
              <a:rPr lang="nb-NO" sz="1400" dirty="0">
                <a:latin typeface="Consolas" panose="020B0609020204030204" pitchFamily="49" charset="0"/>
              </a:rPr>
              <a:t> </a:t>
            </a:r>
            <a:r>
              <a:rPr lang="nb-NO" sz="1400" dirty="0" err="1">
                <a:latin typeface="Consolas" panose="020B0609020204030204" pitchFamily="49" charset="0"/>
              </a:rPr>
              <a:t>rf-network</a:t>
            </a:r>
            <a:r>
              <a:rPr lang="nb-NO" sz="1400" dirty="0">
                <a:latin typeface="Consolas" panose="020B0609020204030204" pitchFamily="49" charset="0"/>
              </a:rPr>
              <a:t> </a:t>
            </a:r>
            <a:r>
              <a:rPr lang="nb-NO" sz="1400" dirty="0" err="1">
                <a:latin typeface="Consolas" panose="020B0609020204030204" pitchFamily="49" charset="0"/>
              </a:rPr>
              <a:t>automationlab</a:t>
            </a:r>
            <a:r>
              <a:rPr lang="nb-NO" sz="1400" dirty="0">
                <a:latin typeface="Consolas" panose="020B0609020204030204" pitchFamily="49" charset="0"/>
              </a:rPr>
              <a:t>{pod-</a:t>
            </a:r>
            <a:r>
              <a:rPr lang="nb-NO" sz="1400" dirty="0" err="1">
                <a:latin typeface="Consolas" panose="020B0609020204030204" pitchFamily="49" charset="0"/>
              </a:rPr>
              <a:t>number</a:t>
            </a:r>
            <a:r>
              <a:rPr lang="nb-NO" sz="1400" dirty="0">
                <a:latin typeface="Consolas" panose="020B0609020204030204" pitchFamily="49" charset="0"/>
              </a:rPr>
              <a:t>}</a:t>
            </a:r>
          </a:p>
          <a:p>
            <a:pPr>
              <a:lnSpc>
                <a:spcPct val="110000"/>
              </a:lnSpc>
              <a:buFontTx/>
              <a:buChar char="-"/>
            </a:pPr>
            <a:r>
              <a:rPr lang="nb-NO" sz="1600" b="1" dirty="0"/>
              <a:t>The first </a:t>
            </a:r>
            <a:r>
              <a:rPr lang="nb-NO" sz="1600" b="1" dirty="0" err="1"/>
              <a:t>section</a:t>
            </a:r>
            <a:r>
              <a:rPr lang="nb-NO" sz="1600" b="1" dirty="0"/>
              <a:t> (</a:t>
            </a:r>
            <a:r>
              <a:rPr lang="nb-NO" sz="1600" b="1" dirty="0" err="1"/>
              <a:t>40ish</a:t>
            </a:r>
            <a:r>
              <a:rPr lang="nb-NO" sz="1600" b="1" dirty="0"/>
              <a:t> lines) must be </a:t>
            </a:r>
            <a:r>
              <a:rPr lang="nb-NO" sz="1600" b="1" dirty="0" err="1"/>
              <a:t>manually</a:t>
            </a:r>
            <a:r>
              <a:rPr lang="nb-NO" sz="1600" b="1" dirty="0"/>
              <a:t> </a:t>
            </a:r>
            <a:r>
              <a:rPr lang="nb-NO" sz="1600" b="1" dirty="0" err="1"/>
              <a:t>entered</a:t>
            </a:r>
            <a:r>
              <a:rPr lang="nb-NO" sz="1600" b="1" dirty="0"/>
              <a:t>, </a:t>
            </a:r>
            <a:r>
              <a:rPr lang="nb-NO" sz="1600" b="1" dirty="0" err="1"/>
              <a:t>then</a:t>
            </a:r>
            <a:r>
              <a:rPr lang="nb-NO" sz="1600" b="1" dirty="0"/>
              <a:t> </a:t>
            </a:r>
            <a:r>
              <a:rPr lang="nb-NO" sz="1600" b="1" dirty="0" err="1"/>
              <a:t>connect</a:t>
            </a:r>
            <a:r>
              <a:rPr lang="nb-NO" sz="1600" b="1" dirty="0"/>
              <a:t> </a:t>
            </a:r>
            <a:r>
              <a:rPr lang="nb-NO" sz="1600" b="1" dirty="0" err="1"/>
              <a:t>using</a:t>
            </a:r>
            <a:r>
              <a:rPr lang="nb-NO" sz="1600" b="1" dirty="0"/>
              <a:t> SSH</a:t>
            </a:r>
          </a:p>
          <a:p>
            <a:pPr>
              <a:lnSpc>
                <a:spcPct val="110000"/>
              </a:lnSpc>
              <a:buFontTx/>
              <a:buChar char="-"/>
            </a:pPr>
            <a:r>
              <a:rPr lang="nb-NO" sz="1600" dirty="0"/>
              <a:t>The </a:t>
            </a:r>
            <a:r>
              <a:rPr lang="nb-NO" sz="1600" dirty="0" err="1"/>
              <a:t>second</a:t>
            </a:r>
            <a:r>
              <a:rPr lang="nb-NO" sz="1600" dirty="0"/>
              <a:t> </a:t>
            </a:r>
            <a:r>
              <a:rPr lang="nb-NO" sz="1600" dirty="0" err="1"/>
              <a:t>section</a:t>
            </a:r>
            <a:r>
              <a:rPr lang="nb-NO" sz="1600" dirty="0"/>
              <a:t> </a:t>
            </a:r>
            <a:r>
              <a:rPr lang="nb-NO" sz="1600" dirty="0" err="1"/>
              <a:t>can</a:t>
            </a:r>
            <a:r>
              <a:rPr lang="nb-NO" sz="1600" dirty="0"/>
              <a:t> be </a:t>
            </a:r>
            <a:r>
              <a:rPr lang="nb-NO" sz="1600" dirty="0" err="1"/>
              <a:t>copy-pasted</a:t>
            </a:r>
            <a:r>
              <a:rPr lang="nb-NO" sz="1600" dirty="0"/>
              <a:t> </a:t>
            </a:r>
            <a:r>
              <a:rPr lang="nb-NO" sz="1600" dirty="0" err="1"/>
              <a:t>after</a:t>
            </a:r>
            <a:r>
              <a:rPr lang="nb-NO" sz="1600" dirty="0"/>
              <a:t> </a:t>
            </a:r>
            <a:r>
              <a:rPr lang="nb-NO" sz="1600" dirty="0" err="1"/>
              <a:t>connecting</a:t>
            </a:r>
            <a:r>
              <a:rPr lang="nb-NO" sz="1600" dirty="0"/>
              <a:t> to </a:t>
            </a:r>
            <a:r>
              <a:rPr lang="nb-NO" sz="1600" dirty="0" err="1"/>
              <a:t>WLC</a:t>
            </a:r>
            <a:r>
              <a:rPr lang="nb-NO" sz="1600" dirty="0"/>
              <a:t> </a:t>
            </a:r>
            <a:r>
              <a:rPr lang="nb-NO" sz="1600" dirty="0" err="1"/>
              <a:t>with</a:t>
            </a:r>
            <a:r>
              <a:rPr lang="nb-NO" sz="1600" dirty="0"/>
              <a:t> SSH</a:t>
            </a:r>
          </a:p>
          <a:p>
            <a:pPr>
              <a:lnSpc>
                <a:spcPct val="110000"/>
              </a:lnSpc>
              <a:buFontTx/>
              <a:buChar char="-"/>
            </a:pPr>
            <a:r>
              <a:rPr lang="nb-NO" sz="1600" dirty="0" err="1"/>
              <a:t>You</a:t>
            </a:r>
            <a:r>
              <a:rPr lang="nb-NO" sz="1600" dirty="0"/>
              <a:t> </a:t>
            </a:r>
            <a:r>
              <a:rPr lang="nb-NO" sz="1600" dirty="0" err="1"/>
              <a:t>should</a:t>
            </a:r>
            <a:r>
              <a:rPr lang="nb-NO" sz="1600" dirty="0"/>
              <a:t> </a:t>
            </a:r>
            <a:r>
              <a:rPr lang="nb-NO" sz="1600" dirty="0" err="1"/>
              <a:t>change</a:t>
            </a:r>
            <a:r>
              <a:rPr lang="nb-NO" sz="1600" dirty="0"/>
              <a:t> </a:t>
            </a:r>
            <a:r>
              <a:rPr lang="nb-NO" sz="1600" dirty="0" err="1"/>
              <a:t>the</a:t>
            </a:r>
            <a:r>
              <a:rPr lang="nb-NO" sz="1600" dirty="0"/>
              <a:t> country </a:t>
            </a:r>
            <a:r>
              <a:rPr lang="nb-NO" sz="1600" dirty="0" err="1"/>
              <a:t>code</a:t>
            </a:r>
            <a:r>
              <a:rPr lang="nb-NO" sz="1600" dirty="0"/>
              <a:t> from NO to </a:t>
            </a:r>
            <a:r>
              <a:rPr lang="nb-NO" sz="1600" dirty="0" err="1"/>
              <a:t>your</a:t>
            </a:r>
            <a:r>
              <a:rPr lang="nb-NO" sz="1600" dirty="0"/>
              <a:t> country, or to CZ for </a:t>
            </a:r>
            <a:r>
              <a:rPr lang="nb-NO" sz="1600" dirty="0" err="1"/>
              <a:t>local</a:t>
            </a:r>
            <a:r>
              <a:rPr lang="nb-NO" sz="1600" dirty="0"/>
              <a:t> </a:t>
            </a:r>
            <a:r>
              <a:rPr lang="nb-NO" sz="1600" dirty="0" err="1"/>
              <a:t>compliance</a:t>
            </a:r>
            <a:endParaRPr lang="nb-NO" sz="1600" dirty="0"/>
          </a:p>
          <a:p>
            <a:pPr>
              <a:lnSpc>
                <a:spcPct val="110000"/>
              </a:lnSpc>
              <a:buFontTx/>
              <a:buChar char="-"/>
            </a:pPr>
            <a:r>
              <a:rPr lang="nb-NO" sz="1600" dirty="0"/>
              <a:t>The last line </a:t>
            </a:r>
            <a:r>
              <a:rPr lang="nb-NO" sz="1600" dirty="0" err="1"/>
              <a:t>should</a:t>
            </a:r>
            <a:r>
              <a:rPr lang="nb-NO" sz="1600" dirty="0"/>
              <a:t> be </a:t>
            </a:r>
            <a:r>
              <a:rPr lang="nb-NO" sz="1600" dirty="0" err="1"/>
              <a:t>pasted</a:t>
            </a:r>
            <a:r>
              <a:rPr lang="nb-NO" sz="1600" dirty="0"/>
              <a:t> </a:t>
            </a:r>
            <a:r>
              <a:rPr lang="nb-NO" sz="1600" dirty="0" err="1"/>
              <a:t>alone</a:t>
            </a:r>
            <a:r>
              <a:rPr lang="nb-NO" sz="1600" dirty="0"/>
              <a:t> </a:t>
            </a:r>
            <a:r>
              <a:rPr lang="nb-NO" sz="1600" dirty="0" err="1"/>
              <a:t>after</a:t>
            </a:r>
            <a:r>
              <a:rPr lang="nb-NO" sz="1600" dirty="0"/>
              <a:t> </a:t>
            </a:r>
            <a:r>
              <a:rPr lang="nb-NO" sz="1600" dirty="0" err="1"/>
              <a:t>the</a:t>
            </a:r>
            <a:r>
              <a:rPr lang="nb-NO" sz="1600" dirty="0"/>
              <a:t> rest is </a:t>
            </a:r>
            <a:r>
              <a:rPr lang="nb-NO" sz="1600" dirty="0" err="1"/>
              <a:t>finished</a:t>
            </a:r>
            <a:endParaRPr lang="nb-NO" sz="1600" dirty="0"/>
          </a:p>
        </p:txBody>
      </p:sp>
      <p:sp>
        <p:nvSpPr>
          <p:cNvPr id="3" name="TextBox 2">
            <a:extLst>
              <a:ext uri="{FF2B5EF4-FFF2-40B4-BE49-F238E27FC236}">
                <a16:creationId xmlns:a16="http://schemas.microsoft.com/office/drawing/2014/main" id="{06CD824E-9413-7DC7-ED5E-8441587B9B63}"/>
              </a:ext>
            </a:extLst>
          </p:cNvPr>
          <p:cNvSpPr txBox="1"/>
          <p:nvPr/>
        </p:nvSpPr>
        <p:spPr>
          <a:xfrm>
            <a:off x="9195487" y="652863"/>
            <a:ext cx="2656543" cy="5359929"/>
          </a:xfrm>
          <a:prstGeom prst="rect">
            <a:avLst/>
          </a:prstGeom>
          <a:noFill/>
        </p:spPr>
        <p:txBody>
          <a:bodyPr wrap="square">
            <a:spAutoFit/>
          </a:bodyPr>
          <a:lstStyle/>
          <a:p>
            <a:r>
              <a:rPr lang="nb-NO" sz="210" dirty="0">
                <a:latin typeface="Consolas" panose="020B0609020204030204" pitchFamily="49" charset="0"/>
              </a:rPr>
              <a:t>!!! Enter </a:t>
            </a:r>
            <a:r>
              <a:rPr lang="nb-NO" sz="210" dirty="0" err="1">
                <a:latin typeface="Consolas" panose="020B0609020204030204" pitchFamily="49" charset="0"/>
              </a:rPr>
              <a:t>this</a:t>
            </a:r>
            <a:r>
              <a:rPr lang="nb-NO" sz="210" dirty="0">
                <a:latin typeface="Consolas" panose="020B0609020204030204" pitchFamily="49" charset="0"/>
              </a:rPr>
              <a:t> </a:t>
            </a:r>
            <a:r>
              <a:rPr lang="nb-NO" sz="210" dirty="0" err="1">
                <a:latin typeface="Consolas" panose="020B0609020204030204" pitchFamily="49" charset="0"/>
              </a:rPr>
              <a:t>manually</a:t>
            </a:r>
            <a:r>
              <a:rPr lang="nb-NO" sz="210" dirty="0">
                <a:latin typeface="Consolas" panose="020B0609020204030204" pitchFamily="49" charset="0"/>
              </a:rPr>
              <a:t> to </a:t>
            </a:r>
            <a:r>
              <a:rPr lang="nb-NO" sz="210" dirty="0" err="1">
                <a:latin typeface="Consolas" panose="020B0609020204030204" pitchFamily="49" charset="0"/>
              </a:rPr>
              <a:t>get</a:t>
            </a:r>
            <a:r>
              <a:rPr lang="nb-NO" sz="210" dirty="0">
                <a:latin typeface="Consolas" panose="020B0609020204030204" pitchFamily="49" charset="0"/>
              </a:rPr>
              <a:t> SSH up and </a:t>
            </a:r>
            <a:r>
              <a:rPr lang="nb-NO" sz="210" dirty="0" err="1">
                <a:latin typeface="Consolas" panose="020B0609020204030204" pitchFamily="49" charset="0"/>
              </a:rPr>
              <a:t>running</a:t>
            </a:r>
            <a:r>
              <a:rPr lang="nb-NO" sz="210" dirty="0">
                <a:latin typeface="Consolas" panose="020B0609020204030204" pitchFamily="49" charset="0"/>
              </a:rPr>
              <a:t> !!!</a:t>
            </a:r>
          </a:p>
          <a:p>
            <a:r>
              <a:rPr lang="nb-NO" sz="210" dirty="0" err="1">
                <a:latin typeface="Consolas" panose="020B0609020204030204" pitchFamily="49" charset="0"/>
              </a:rPr>
              <a:t>enable</a:t>
            </a:r>
            <a:endParaRPr lang="nb-NO" sz="210" dirty="0">
              <a:latin typeface="Consolas" panose="020B0609020204030204" pitchFamily="49" charset="0"/>
            </a:endParaRPr>
          </a:p>
          <a:p>
            <a:r>
              <a:rPr lang="nb-NO" sz="210" dirty="0" err="1">
                <a:latin typeface="Consolas" panose="020B0609020204030204" pitchFamily="49" charset="0"/>
              </a:rPr>
              <a:t>conf</a:t>
            </a:r>
            <a:r>
              <a:rPr lang="nb-NO" sz="210" dirty="0">
                <a:latin typeface="Consolas" panose="020B0609020204030204" pitchFamily="49" charset="0"/>
              </a:rPr>
              <a:t> t</a:t>
            </a:r>
          </a:p>
          <a:p>
            <a:r>
              <a:rPr lang="nb-NO" sz="210" dirty="0" err="1">
                <a:latin typeface="Consolas" panose="020B0609020204030204" pitchFamily="49" charset="0"/>
              </a:rPr>
              <a:t>hostname</a:t>
            </a:r>
            <a:r>
              <a:rPr lang="nb-NO" sz="210" dirty="0">
                <a:latin typeface="Consolas" panose="020B0609020204030204" pitchFamily="49" charset="0"/>
              </a:rPr>
              <a:t> </a:t>
            </a:r>
            <a:r>
              <a:rPr lang="nb-NO" sz="210" dirty="0" err="1">
                <a:latin typeface="Consolas" panose="020B0609020204030204" pitchFamily="49" charset="0"/>
              </a:rPr>
              <a:t>wlc</a:t>
            </a:r>
            <a:r>
              <a:rPr lang="nb-NO" sz="210" dirty="0">
                <a:latin typeface="Consolas" panose="020B0609020204030204" pitchFamily="49" charset="0"/>
              </a:rPr>
              <a:t>{pod-</a:t>
            </a:r>
            <a:r>
              <a:rPr lang="nb-NO" sz="210" dirty="0" err="1">
                <a:latin typeface="Consolas" panose="020B0609020204030204" pitchFamily="49" charset="0"/>
              </a:rPr>
              <a:t>number</a:t>
            </a:r>
            <a:r>
              <a:rPr lang="nb-NO" sz="210" dirty="0">
                <a:latin typeface="Consolas" panose="020B0609020204030204" pitchFamily="49" charset="0"/>
              </a:rPr>
              <a:t>}</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domain</a:t>
            </a:r>
            <a:r>
              <a:rPr lang="nb-NO" sz="210" dirty="0">
                <a:latin typeface="Consolas" panose="020B0609020204030204" pitchFamily="49" charset="0"/>
              </a:rPr>
              <a:t> </a:t>
            </a:r>
            <a:r>
              <a:rPr lang="nb-NO" sz="210" dirty="0" err="1">
                <a:latin typeface="Consolas" panose="020B0609020204030204" pitchFamily="49" charset="0"/>
              </a:rPr>
              <a:t>name</a:t>
            </a:r>
            <a:r>
              <a:rPr lang="nb-NO" sz="210" dirty="0">
                <a:latin typeface="Consolas" panose="020B0609020204030204" pitchFamily="49" charset="0"/>
              </a:rPr>
              <a:t> </a:t>
            </a:r>
            <a:r>
              <a:rPr lang="nb-NO" sz="210" dirty="0" err="1">
                <a:latin typeface="Consolas" panose="020B0609020204030204" pitchFamily="49" charset="0"/>
              </a:rPr>
              <a:t>automationlab.local</a:t>
            </a:r>
            <a:endParaRPr lang="nb-NO" sz="210" dirty="0">
              <a:latin typeface="Consolas" panose="020B0609020204030204" pitchFamily="49" charset="0"/>
            </a:endParaRPr>
          </a:p>
          <a:p>
            <a:r>
              <a:rPr lang="nb-NO" sz="210" dirty="0" err="1">
                <a:latin typeface="Consolas" panose="020B0609020204030204" pitchFamily="49" charset="0"/>
              </a:rPr>
              <a:t>crypto</a:t>
            </a:r>
            <a:r>
              <a:rPr lang="nb-NO" sz="210" dirty="0">
                <a:latin typeface="Consolas" panose="020B0609020204030204" pitchFamily="49" charset="0"/>
              </a:rPr>
              <a:t> </a:t>
            </a:r>
            <a:r>
              <a:rPr lang="nb-NO" sz="210" dirty="0" err="1">
                <a:latin typeface="Consolas" panose="020B0609020204030204" pitchFamily="49" charset="0"/>
              </a:rPr>
              <a:t>key</a:t>
            </a:r>
            <a:r>
              <a:rPr lang="nb-NO" sz="210" dirty="0">
                <a:latin typeface="Consolas" panose="020B0609020204030204" pitchFamily="49" charset="0"/>
              </a:rPr>
              <a:t> </a:t>
            </a:r>
            <a:r>
              <a:rPr lang="nb-NO" sz="210" dirty="0" err="1">
                <a:latin typeface="Consolas" panose="020B0609020204030204" pitchFamily="49" charset="0"/>
              </a:rPr>
              <a:t>generate</a:t>
            </a:r>
            <a:r>
              <a:rPr lang="nb-NO" sz="210" dirty="0">
                <a:latin typeface="Consolas" panose="020B0609020204030204" pitchFamily="49" charset="0"/>
              </a:rPr>
              <a:t> </a:t>
            </a:r>
            <a:r>
              <a:rPr lang="nb-NO" sz="210" dirty="0" err="1">
                <a:latin typeface="Consolas" panose="020B0609020204030204" pitchFamily="49" charset="0"/>
              </a:rPr>
              <a:t>rsa</a:t>
            </a:r>
            <a:endParaRPr lang="nb-NO" sz="210" dirty="0">
              <a:latin typeface="Consolas" panose="020B0609020204030204" pitchFamily="49" charset="0"/>
            </a:endParaRPr>
          </a:p>
          <a:p>
            <a:r>
              <a:rPr lang="nb-NO" sz="210" dirty="0">
                <a:latin typeface="Consolas" panose="020B0609020204030204" pitchFamily="49" charset="0"/>
              </a:rPr>
              <a:t>4096</a:t>
            </a:r>
          </a:p>
          <a:p>
            <a:r>
              <a:rPr lang="nb-NO" sz="210" dirty="0">
                <a:latin typeface="Consolas" panose="020B0609020204030204" pitchFamily="49" charset="0"/>
              </a:rPr>
              <a:t>!</a:t>
            </a:r>
          </a:p>
          <a:p>
            <a:r>
              <a:rPr lang="nb-NO" sz="210" dirty="0" err="1">
                <a:latin typeface="Consolas" panose="020B0609020204030204" pitchFamily="49" charset="0"/>
              </a:rPr>
              <a:t>vlan</a:t>
            </a:r>
            <a:r>
              <a:rPr lang="nb-NO" sz="210" dirty="0">
                <a:latin typeface="Consolas" panose="020B0609020204030204" pitchFamily="49" charset="0"/>
              </a:rPr>
              <a:t> 10</a:t>
            </a:r>
          </a:p>
          <a:p>
            <a:r>
              <a:rPr lang="nb-NO" sz="210" dirty="0" err="1">
                <a:latin typeface="Consolas" panose="020B0609020204030204" pitchFamily="49" charset="0"/>
              </a:rPr>
              <a:t>name</a:t>
            </a:r>
            <a:r>
              <a:rPr lang="nb-NO" sz="210" dirty="0">
                <a:latin typeface="Consolas" panose="020B0609020204030204" pitchFamily="49" charset="0"/>
              </a:rPr>
              <a:t> management</a:t>
            </a:r>
          </a:p>
          <a:p>
            <a:r>
              <a:rPr lang="nb-NO" sz="210" dirty="0">
                <a:latin typeface="Consolas" panose="020B0609020204030204" pitchFamily="49" charset="0"/>
              </a:rPr>
              <a:t>!</a:t>
            </a:r>
          </a:p>
          <a:p>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 1</a:t>
            </a:r>
          </a:p>
          <a:p>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 10</a:t>
            </a:r>
          </a:p>
          <a:p>
            <a:r>
              <a:rPr lang="nb-NO" sz="210" dirty="0" err="1">
                <a:latin typeface="Consolas" panose="020B0609020204030204" pitchFamily="49" charset="0"/>
              </a:rPr>
              <a:t>description</a:t>
            </a:r>
            <a:r>
              <a:rPr lang="nb-NO" sz="210" dirty="0">
                <a:latin typeface="Consolas" panose="020B0609020204030204" pitchFamily="49" charset="0"/>
              </a:rPr>
              <a:t> management</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address</a:t>
            </a:r>
            <a:r>
              <a:rPr lang="nb-NO" sz="210" dirty="0">
                <a:latin typeface="Consolas" panose="020B0609020204030204" pitchFamily="49" charset="0"/>
              </a:rPr>
              <a:t> 192.168.10.{pod-</a:t>
            </a:r>
            <a:r>
              <a:rPr lang="nb-NO" sz="210" dirty="0" err="1">
                <a:latin typeface="Consolas" panose="020B0609020204030204" pitchFamily="49" charset="0"/>
              </a:rPr>
              <a:t>number</a:t>
            </a:r>
            <a:r>
              <a:rPr lang="nb-NO" sz="210" dirty="0">
                <a:latin typeface="Consolas" panose="020B0609020204030204" pitchFamily="49" charset="0"/>
              </a:rPr>
              <a:t>} 255.255.255.0</a:t>
            </a:r>
          </a:p>
          <a:p>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GigabitEthernet1</a:t>
            </a:r>
            <a:endParaRPr lang="nb-NO" sz="210" dirty="0">
              <a:latin typeface="Consolas" panose="020B0609020204030204" pitchFamily="49" charset="0"/>
            </a:endParaRPr>
          </a:p>
          <a:p>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err="1">
                <a:latin typeface="Consolas" panose="020B0609020204030204" pitchFamily="49" charset="0"/>
              </a:rPr>
              <a:t>description</a:t>
            </a:r>
            <a:r>
              <a:rPr lang="nb-NO" sz="210" dirty="0">
                <a:latin typeface="Consolas" panose="020B0609020204030204" pitchFamily="49" charset="0"/>
              </a:rPr>
              <a:t> </a:t>
            </a:r>
            <a:r>
              <a:rPr lang="nb-NO" sz="210" dirty="0" err="1">
                <a:latin typeface="Consolas" panose="020B0609020204030204" pitchFamily="49" charset="0"/>
              </a:rPr>
              <a:t>Uplink</a:t>
            </a:r>
            <a:endParaRPr lang="nb-NO" sz="210" dirty="0">
              <a:latin typeface="Consolas" panose="020B0609020204030204" pitchFamily="49" charset="0"/>
            </a:endParaRPr>
          </a:p>
          <a:p>
            <a:r>
              <a:rPr lang="nb-NO" sz="210" dirty="0" err="1">
                <a:latin typeface="Consolas" panose="020B0609020204030204" pitchFamily="49" charset="0"/>
              </a:rPr>
              <a:t>switchport</a:t>
            </a:r>
            <a:r>
              <a:rPr lang="nb-NO" sz="210" dirty="0">
                <a:latin typeface="Consolas" panose="020B0609020204030204" pitchFamily="49" charset="0"/>
              </a:rPr>
              <a:t> trunk </a:t>
            </a:r>
            <a:r>
              <a:rPr lang="nb-NO" sz="210" dirty="0" err="1">
                <a:latin typeface="Consolas" panose="020B0609020204030204" pitchFamily="49" charset="0"/>
              </a:rPr>
              <a:t>allowed</a:t>
            </a:r>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 10,11</a:t>
            </a:r>
          </a:p>
          <a:p>
            <a:r>
              <a:rPr lang="nb-NO" sz="210" dirty="0" err="1">
                <a:latin typeface="Consolas" panose="020B0609020204030204" pitchFamily="49" charset="0"/>
              </a:rPr>
              <a:t>switchport</a:t>
            </a:r>
            <a:r>
              <a:rPr lang="nb-NO" sz="210" dirty="0">
                <a:latin typeface="Consolas" panose="020B0609020204030204" pitchFamily="49" charset="0"/>
              </a:rPr>
              <a:t> mode trunk</a:t>
            </a:r>
          </a:p>
          <a:p>
            <a:r>
              <a:rPr lang="nb-NO" sz="210" dirty="0" err="1">
                <a:latin typeface="Consolas" panose="020B0609020204030204" pitchFamily="49" charset="0"/>
              </a:rPr>
              <a:t>switchport</a:t>
            </a:r>
            <a:r>
              <a:rPr lang="nb-NO" sz="210" dirty="0">
                <a:latin typeface="Consolas" panose="020B0609020204030204" pitchFamily="49" charset="0"/>
              </a:rPr>
              <a:t> trunk native </a:t>
            </a:r>
            <a:r>
              <a:rPr lang="nb-NO" sz="210" dirty="0" err="1">
                <a:latin typeface="Consolas" panose="020B0609020204030204" pitchFamily="49" charset="0"/>
              </a:rPr>
              <a:t>vlan</a:t>
            </a:r>
            <a:r>
              <a:rPr lang="nb-NO" sz="210" dirty="0">
                <a:latin typeface="Consolas" panose="020B0609020204030204" pitchFamily="49" charset="0"/>
              </a:rPr>
              <a:t> 10</a:t>
            </a:r>
          </a:p>
          <a:p>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default-gateway</a:t>
            </a:r>
            <a:r>
              <a:rPr lang="nb-NO" sz="210" dirty="0">
                <a:latin typeface="Consolas" panose="020B0609020204030204" pitchFamily="49" charset="0"/>
              </a:rPr>
              <a:t> 192.168.10.1</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route</a:t>
            </a:r>
            <a:r>
              <a:rPr lang="nb-NO" sz="210" dirty="0">
                <a:latin typeface="Consolas" panose="020B0609020204030204" pitchFamily="49" charset="0"/>
              </a:rPr>
              <a:t> 0.0.0.0 0.0.0.0 192.168.10.1</a:t>
            </a:r>
          </a:p>
          <a:p>
            <a:r>
              <a:rPr lang="nb-NO" sz="210" dirty="0" err="1">
                <a:latin typeface="Consolas" panose="020B0609020204030204" pitchFamily="49" charset="0"/>
              </a:rPr>
              <a:t>aaa</a:t>
            </a:r>
            <a:r>
              <a:rPr lang="nb-NO" sz="210" dirty="0">
                <a:latin typeface="Consolas" panose="020B0609020204030204" pitchFamily="49" charset="0"/>
              </a:rPr>
              <a:t> </a:t>
            </a:r>
            <a:r>
              <a:rPr lang="nb-NO" sz="210" dirty="0" err="1">
                <a:latin typeface="Consolas" panose="020B0609020204030204" pitchFamily="49" charset="0"/>
              </a:rPr>
              <a:t>new-model</a:t>
            </a:r>
            <a:endParaRPr lang="nb-NO" sz="210" dirty="0">
              <a:latin typeface="Consolas" panose="020B0609020204030204" pitchFamily="49" charset="0"/>
            </a:endParaRPr>
          </a:p>
          <a:p>
            <a:r>
              <a:rPr lang="nb-NO" sz="210" dirty="0" err="1">
                <a:latin typeface="Consolas" panose="020B0609020204030204" pitchFamily="49" charset="0"/>
              </a:rPr>
              <a:t>username</a:t>
            </a:r>
            <a:r>
              <a:rPr lang="nb-NO" sz="210" dirty="0">
                <a:latin typeface="Consolas" panose="020B0609020204030204" pitchFamily="49" charset="0"/>
              </a:rPr>
              <a:t> </a:t>
            </a:r>
            <a:r>
              <a:rPr lang="nb-NO" sz="210" dirty="0" err="1">
                <a:latin typeface="Consolas" panose="020B0609020204030204" pitchFamily="49" charset="0"/>
              </a:rPr>
              <a:t>devnet-adm</a:t>
            </a:r>
            <a:r>
              <a:rPr lang="nb-NO" sz="210" dirty="0">
                <a:latin typeface="Consolas" panose="020B0609020204030204" pitchFamily="49" charset="0"/>
              </a:rPr>
              <a:t> </a:t>
            </a:r>
            <a:r>
              <a:rPr lang="nb-NO" sz="210" dirty="0" err="1">
                <a:latin typeface="Consolas" panose="020B0609020204030204" pitchFamily="49" charset="0"/>
              </a:rPr>
              <a:t>privilege</a:t>
            </a:r>
            <a:r>
              <a:rPr lang="nb-NO" sz="210" dirty="0">
                <a:latin typeface="Consolas" panose="020B0609020204030204" pitchFamily="49" charset="0"/>
              </a:rPr>
              <a:t> 15 </a:t>
            </a:r>
            <a:r>
              <a:rPr lang="nb-NO" sz="210" dirty="0" err="1">
                <a:latin typeface="Consolas" panose="020B0609020204030204" pitchFamily="49" charset="0"/>
              </a:rPr>
              <a:t>algorithm</a:t>
            </a:r>
            <a:r>
              <a:rPr lang="nb-NO" sz="210" dirty="0">
                <a:latin typeface="Consolas" panose="020B0609020204030204" pitchFamily="49" charset="0"/>
              </a:rPr>
              <a:t>-type </a:t>
            </a:r>
            <a:r>
              <a:rPr lang="nb-NO" sz="210" dirty="0" err="1">
                <a:latin typeface="Consolas" panose="020B0609020204030204" pitchFamily="49" charset="0"/>
              </a:rPr>
              <a:t>sha256</a:t>
            </a:r>
            <a:r>
              <a:rPr lang="nb-NO" sz="210" dirty="0">
                <a:latin typeface="Consolas" panose="020B0609020204030204" pitchFamily="49" charset="0"/>
              </a:rPr>
              <a:t> </a:t>
            </a:r>
            <a:r>
              <a:rPr lang="nb-NO" sz="210" dirty="0" err="1">
                <a:latin typeface="Consolas" panose="020B0609020204030204" pitchFamily="49" charset="0"/>
              </a:rPr>
              <a:t>secret</a:t>
            </a:r>
            <a:r>
              <a:rPr lang="nb-NO" sz="210" dirty="0">
                <a:latin typeface="Consolas" panose="020B0609020204030204" pitchFamily="49" charset="0"/>
              </a:rPr>
              <a:t> </a:t>
            </a:r>
            <a:r>
              <a:rPr lang="nb-NO" sz="210" dirty="0" err="1">
                <a:latin typeface="Consolas" panose="020B0609020204030204" pitchFamily="49" charset="0"/>
              </a:rPr>
              <a:t>ChangeMe2024</a:t>
            </a:r>
            <a:r>
              <a:rPr lang="nb-NO" sz="210" dirty="0">
                <a:latin typeface="Consolas" panose="020B0609020204030204" pitchFamily="49" charset="0"/>
              </a:rPr>
              <a:t>!</a:t>
            </a:r>
          </a:p>
          <a:p>
            <a:r>
              <a:rPr lang="nb-NO" sz="210" dirty="0" err="1">
                <a:latin typeface="Consolas" panose="020B0609020204030204" pitchFamily="49" charset="0"/>
              </a:rPr>
              <a:t>enable</a:t>
            </a:r>
            <a:r>
              <a:rPr lang="nb-NO" sz="210" dirty="0">
                <a:latin typeface="Consolas" panose="020B0609020204030204" pitchFamily="49" charset="0"/>
              </a:rPr>
              <a:t> </a:t>
            </a:r>
            <a:r>
              <a:rPr lang="nb-NO" sz="210" dirty="0" err="1">
                <a:latin typeface="Consolas" panose="020B0609020204030204" pitchFamily="49" charset="0"/>
              </a:rPr>
              <a:t>algorithm</a:t>
            </a:r>
            <a:r>
              <a:rPr lang="nb-NO" sz="210" dirty="0">
                <a:latin typeface="Consolas" panose="020B0609020204030204" pitchFamily="49" charset="0"/>
              </a:rPr>
              <a:t>-type </a:t>
            </a:r>
            <a:r>
              <a:rPr lang="nb-NO" sz="210" dirty="0" err="1">
                <a:latin typeface="Consolas" panose="020B0609020204030204" pitchFamily="49" charset="0"/>
              </a:rPr>
              <a:t>sha256</a:t>
            </a:r>
            <a:r>
              <a:rPr lang="nb-NO" sz="210" dirty="0">
                <a:latin typeface="Consolas" panose="020B0609020204030204" pitchFamily="49" charset="0"/>
              </a:rPr>
              <a:t> </a:t>
            </a:r>
            <a:r>
              <a:rPr lang="nb-NO" sz="210" dirty="0" err="1">
                <a:latin typeface="Consolas" panose="020B0609020204030204" pitchFamily="49" charset="0"/>
              </a:rPr>
              <a:t>secret</a:t>
            </a:r>
            <a:r>
              <a:rPr lang="nb-NO" sz="210" dirty="0">
                <a:latin typeface="Consolas" panose="020B0609020204030204" pitchFamily="49" charset="0"/>
              </a:rPr>
              <a:t> </a:t>
            </a:r>
            <a:r>
              <a:rPr lang="nb-NO" sz="210" dirty="0" err="1">
                <a:latin typeface="Consolas" panose="020B0609020204030204" pitchFamily="49" charset="0"/>
              </a:rPr>
              <a:t>ChangeMe2024</a:t>
            </a:r>
            <a:r>
              <a:rPr lang="nb-NO" sz="210" dirty="0">
                <a:latin typeface="Consolas" panose="020B0609020204030204" pitchFamily="49" charset="0"/>
              </a:rPr>
              <a:t>!</a:t>
            </a:r>
          </a:p>
          <a:p>
            <a:r>
              <a:rPr lang="nb-NO" sz="210" dirty="0" err="1">
                <a:latin typeface="Consolas" panose="020B0609020204030204" pitchFamily="49" charset="0"/>
              </a:rPr>
              <a:t>aaa</a:t>
            </a:r>
            <a:r>
              <a:rPr lang="nb-NO" sz="210" dirty="0">
                <a:latin typeface="Consolas" panose="020B0609020204030204" pitchFamily="49" charset="0"/>
              </a:rPr>
              <a:t> </a:t>
            </a:r>
            <a:r>
              <a:rPr lang="nb-NO" sz="210" dirty="0" err="1">
                <a:latin typeface="Consolas" panose="020B0609020204030204" pitchFamily="49" charset="0"/>
              </a:rPr>
              <a:t>authentication</a:t>
            </a:r>
            <a:r>
              <a:rPr lang="nb-NO" sz="210" dirty="0">
                <a:latin typeface="Consolas" panose="020B0609020204030204" pitchFamily="49" charset="0"/>
              </a:rPr>
              <a:t> </a:t>
            </a:r>
            <a:r>
              <a:rPr lang="nb-NO" sz="210" dirty="0" err="1">
                <a:latin typeface="Consolas" panose="020B0609020204030204" pitchFamily="49" charset="0"/>
              </a:rPr>
              <a:t>login</a:t>
            </a:r>
            <a:r>
              <a:rPr lang="nb-NO" sz="210" dirty="0">
                <a:latin typeface="Consolas" panose="020B0609020204030204" pitchFamily="49" charset="0"/>
              </a:rPr>
              <a:t> </a:t>
            </a:r>
            <a:r>
              <a:rPr lang="nb-NO" sz="210" dirty="0" err="1">
                <a:latin typeface="Consolas" panose="020B0609020204030204" pitchFamily="49" charset="0"/>
              </a:rPr>
              <a:t>default</a:t>
            </a:r>
            <a:r>
              <a:rPr lang="nb-NO" sz="210" dirty="0">
                <a:latin typeface="Consolas" panose="020B0609020204030204" pitchFamily="49" charset="0"/>
              </a:rPr>
              <a:t> </a:t>
            </a:r>
            <a:r>
              <a:rPr lang="nb-NO" sz="210" dirty="0" err="1">
                <a:latin typeface="Consolas" panose="020B0609020204030204" pitchFamily="49" charset="0"/>
              </a:rPr>
              <a:t>local</a:t>
            </a:r>
            <a:endParaRPr lang="nb-NO" sz="210" dirty="0">
              <a:latin typeface="Consolas" panose="020B0609020204030204" pitchFamily="49" charset="0"/>
            </a:endParaRPr>
          </a:p>
          <a:p>
            <a:r>
              <a:rPr lang="nb-NO" sz="210" dirty="0" err="1">
                <a:latin typeface="Consolas" panose="020B0609020204030204" pitchFamily="49" charset="0"/>
              </a:rPr>
              <a:t>aaa</a:t>
            </a:r>
            <a:r>
              <a:rPr lang="nb-NO" sz="210" dirty="0">
                <a:latin typeface="Consolas" panose="020B0609020204030204" pitchFamily="49" charset="0"/>
              </a:rPr>
              <a:t> </a:t>
            </a:r>
            <a:r>
              <a:rPr lang="nb-NO" sz="210" dirty="0" err="1">
                <a:latin typeface="Consolas" panose="020B0609020204030204" pitchFamily="49" charset="0"/>
              </a:rPr>
              <a:t>authentication</a:t>
            </a:r>
            <a:r>
              <a:rPr lang="nb-NO" sz="210" dirty="0">
                <a:latin typeface="Consolas" panose="020B0609020204030204" pitchFamily="49" charset="0"/>
              </a:rPr>
              <a:t> </a:t>
            </a:r>
            <a:r>
              <a:rPr lang="nb-NO" sz="210" dirty="0" err="1">
                <a:latin typeface="Consolas" panose="020B0609020204030204" pitchFamily="49" charset="0"/>
              </a:rPr>
              <a:t>enable</a:t>
            </a:r>
            <a:r>
              <a:rPr lang="nb-NO" sz="210" dirty="0">
                <a:latin typeface="Consolas" panose="020B0609020204030204" pitchFamily="49" charset="0"/>
              </a:rPr>
              <a:t> </a:t>
            </a:r>
            <a:r>
              <a:rPr lang="nb-NO" sz="210" dirty="0" err="1">
                <a:latin typeface="Consolas" panose="020B0609020204030204" pitchFamily="49" charset="0"/>
              </a:rPr>
              <a:t>default</a:t>
            </a:r>
            <a:r>
              <a:rPr lang="nb-NO" sz="210" dirty="0">
                <a:latin typeface="Consolas" panose="020B0609020204030204" pitchFamily="49" charset="0"/>
              </a:rPr>
              <a:t> </a:t>
            </a:r>
            <a:r>
              <a:rPr lang="nb-NO" sz="210" dirty="0" err="1">
                <a:latin typeface="Consolas" panose="020B0609020204030204" pitchFamily="49" charset="0"/>
              </a:rPr>
              <a:t>enable</a:t>
            </a:r>
            <a:endParaRPr lang="nb-NO" sz="210" dirty="0">
              <a:latin typeface="Consolas" panose="020B0609020204030204" pitchFamily="49" charset="0"/>
            </a:endParaRPr>
          </a:p>
          <a:p>
            <a:r>
              <a:rPr lang="nb-NO" sz="210" dirty="0">
                <a:latin typeface="Consolas" panose="020B0609020204030204" pitchFamily="49" charset="0"/>
              </a:rPr>
              <a:t>line </a:t>
            </a:r>
            <a:r>
              <a:rPr lang="nb-NO" sz="210" dirty="0" err="1">
                <a:latin typeface="Consolas" panose="020B0609020204030204" pitchFamily="49" charset="0"/>
              </a:rPr>
              <a:t>vty</a:t>
            </a:r>
            <a:r>
              <a:rPr lang="nb-NO" sz="210" dirty="0">
                <a:latin typeface="Consolas" panose="020B0609020204030204" pitchFamily="49" charset="0"/>
              </a:rPr>
              <a:t> 0 30</a:t>
            </a:r>
          </a:p>
          <a:p>
            <a:r>
              <a:rPr lang="nb-NO" sz="210" dirty="0" err="1">
                <a:latin typeface="Consolas" panose="020B0609020204030204" pitchFamily="49" charset="0"/>
              </a:rPr>
              <a:t>privilege</a:t>
            </a:r>
            <a:r>
              <a:rPr lang="nb-NO" sz="210" dirty="0">
                <a:latin typeface="Consolas" panose="020B0609020204030204" pitchFamily="49" charset="0"/>
              </a:rPr>
              <a:t> </a:t>
            </a:r>
            <a:r>
              <a:rPr lang="nb-NO" sz="210" dirty="0" err="1">
                <a:latin typeface="Consolas" panose="020B0609020204030204" pitchFamily="49" charset="0"/>
              </a:rPr>
              <a:t>level</a:t>
            </a:r>
            <a:r>
              <a:rPr lang="nb-NO" sz="210" dirty="0">
                <a:latin typeface="Consolas" panose="020B0609020204030204" pitchFamily="49" charset="0"/>
              </a:rPr>
              <a:t> 15</a:t>
            </a:r>
          </a:p>
          <a:p>
            <a:r>
              <a:rPr lang="nb-NO" sz="210" dirty="0">
                <a:latin typeface="Consolas" panose="020B0609020204030204" pitchFamily="49" charset="0"/>
              </a:rPr>
              <a:t>logging </a:t>
            </a:r>
            <a:r>
              <a:rPr lang="nb-NO" sz="210" dirty="0" err="1">
                <a:latin typeface="Consolas" panose="020B0609020204030204" pitchFamily="49" charset="0"/>
              </a:rPr>
              <a:t>synchronous</a:t>
            </a:r>
            <a:endParaRPr lang="nb-NO" sz="210" dirty="0">
              <a:latin typeface="Consolas" panose="020B0609020204030204" pitchFamily="49" charset="0"/>
            </a:endParaRPr>
          </a:p>
          <a:p>
            <a:r>
              <a:rPr lang="nb-NO" sz="210" dirty="0">
                <a:latin typeface="Consolas" panose="020B0609020204030204" pitchFamily="49" charset="0"/>
              </a:rPr>
              <a:t>transport input </a:t>
            </a:r>
            <a:r>
              <a:rPr lang="nb-NO" sz="210" dirty="0" err="1">
                <a:latin typeface="Consolas" panose="020B0609020204030204" pitchFamily="49" charset="0"/>
              </a:rPr>
              <a:t>ssh</a:t>
            </a:r>
            <a:endParaRPr lang="nb-NO" sz="210" dirty="0">
              <a:latin typeface="Consolas" panose="020B0609020204030204" pitchFamily="49" charset="0"/>
            </a:endParaRPr>
          </a:p>
          <a:p>
            <a:r>
              <a:rPr lang="nb-NO" sz="210" dirty="0">
                <a:latin typeface="Consolas" panose="020B0609020204030204" pitchFamily="49" charset="0"/>
              </a:rPr>
              <a:t>!</a:t>
            </a:r>
          </a:p>
          <a:p>
            <a:endParaRPr lang="nb-NO" sz="210" dirty="0">
              <a:latin typeface="Consolas" panose="020B0609020204030204" pitchFamily="49" charset="0"/>
            </a:endParaRPr>
          </a:p>
          <a:p>
            <a:r>
              <a:rPr lang="nb-NO" sz="210" dirty="0">
                <a:latin typeface="Consolas" panose="020B0609020204030204" pitchFamily="49" charset="0"/>
              </a:rPr>
              <a:t>!!! Log in </a:t>
            </a:r>
            <a:r>
              <a:rPr lang="nb-NO" sz="210" dirty="0" err="1">
                <a:latin typeface="Consolas" panose="020B0609020204030204" pitchFamily="49" charset="0"/>
              </a:rPr>
              <a:t>with</a:t>
            </a:r>
            <a:r>
              <a:rPr lang="nb-NO" sz="210" dirty="0">
                <a:latin typeface="Consolas" panose="020B0609020204030204" pitchFamily="49" charset="0"/>
              </a:rPr>
              <a:t> SSH, </a:t>
            </a:r>
            <a:r>
              <a:rPr lang="nb-NO" sz="210" dirty="0" err="1">
                <a:latin typeface="Consolas" panose="020B0609020204030204" pitchFamily="49" charset="0"/>
              </a:rPr>
              <a:t>then</a:t>
            </a:r>
            <a:r>
              <a:rPr lang="nb-NO" sz="210" dirty="0">
                <a:latin typeface="Consolas" panose="020B0609020204030204" pitchFamily="49" charset="0"/>
              </a:rPr>
              <a:t> </a:t>
            </a:r>
            <a:r>
              <a:rPr lang="nb-NO" sz="210" dirty="0" err="1">
                <a:latin typeface="Consolas" panose="020B0609020204030204" pitchFamily="49" charset="0"/>
              </a:rPr>
              <a:t>you</a:t>
            </a:r>
            <a:r>
              <a:rPr lang="nb-NO" sz="210" dirty="0">
                <a:latin typeface="Consolas" panose="020B0609020204030204" pitchFamily="49" charset="0"/>
              </a:rPr>
              <a:t> </a:t>
            </a:r>
            <a:r>
              <a:rPr lang="nb-NO" sz="210" dirty="0" err="1">
                <a:latin typeface="Consolas" panose="020B0609020204030204" pitchFamily="49" charset="0"/>
              </a:rPr>
              <a:t>can</a:t>
            </a:r>
            <a:r>
              <a:rPr lang="nb-NO" sz="210" dirty="0">
                <a:latin typeface="Consolas" panose="020B0609020204030204" pitchFamily="49" charset="0"/>
              </a:rPr>
              <a:t> </a:t>
            </a:r>
            <a:r>
              <a:rPr lang="nb-NO" sz="210" dirty="0" err="1">
                <a:latin typeface="Consolas" panose="020B0609020204030204" pitchFamily="49" charset="0"/>
              </a:rPr>
              <a:t>copy-paste</a:t>
            </a:r>
            <a:r>
              <a:rPr lang="nb-NO" sz="210" dirty="0">
                <a:latin typeface="Consolas" panose="020B0609020204030204" pitchFamily="49" charset="0"/>
              </a:rPr>
              <a:t> </a:t>
            </a:r>
            <a:r>
              <a:rPr lang="nb-NO" sz="210" dirty="0" err="1">
                <a:latin typeface="Consolas" panose="020B0609020204030204" pitchFamily="49" charset="0"/>
              </a:rPr>
              <a:t>the</a:t>
            </a:r>
            <a:r>
              <a:rPr lang="nb-NO" sz="210" dirty="0">
                <a:latin typeface="Consolas" panose="020B0609020204030204" pitchFamily="49" charset="0"/>
              </a:rPr>
              <a:t> rest !!!</a:t>
            </a:r>
          </a:p>
          <a:p>
            <a:r>
              <a:rPr lang="nb-NO" sz="210" dirty="0" err="1">
                <a:latin typeface="Consolas" panose="020B0609020204030204" pitchFamily="49" charset="0"/>
              </a:rPr>
              <a:t>conf</a:t>
            </a:r>
            <a:r>
              <a:rPr lang="nb-NO" sz="210" dirty="0">
                <a:latin typeface="Consolas" panose="020B0609020204030204" pitchFamily="49" charset="0"/>
              </a:rPr>
              <a:t> t</a:t>
            </a:r>
          </a:p>
          <a:p>
            <a:r>
              <a:rPr lang="nb-NO" sz="210" dirty="0">
                <a:latin typeface="Consolas" panose="020B0609020204030204" pitchFamily="49" charset="0"/>
              </a:rPr>
              <a:t>!</a:t>
            </a:r>
          </a:p>
          <a:p>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GigabitEthernet2</a:t>
            </a:r>
            <a:endParaRPr lang="nb-NO" sz="210" dirty="0">
              <a:latin typeface="Consolas" panose="020B0609020204030204" pitchFamily="49" charset="0"/>
            </a:endParaRPr>
          </a:p>
          <a:p>
            <a:r>
              <a:rPr lang="nb-NO" sz="210" dirty="0" err="1">
                <a:latin typeface="Consolas" panose="020B0609020204030204" pitchFamily="49" charset="0"/>
              </a:rPr>
              <a:t>description</a:t>
            </a:r>
            <a:r>
              <a:rPr lang="nb-NO" sz="210" dirty="0">
                <a:latin typeface="Consolas" panose="020B0609020204030204" pitchFamily="49" charset="0"/>
              </a:rPr>
              <a:t> Out-</a:t>
            </a:r>
            <a:r>
              <a:rPr lang="nb-NO" sz="210" dirty="0" err="1">
                <a:latin typeface="Consolas" panose="020B0609020204030204" pitchFamily="49" charset="0"/>
              </a:rPr>
              <a:t>of</a:t>
            </a:r>
            <a:r>
              <a:rPr lang="nb-NO" sz="210" dirty="0">
                <a:latin typeface="Consolas" panose="020B0609020204030204" pitchFamily="49" charset="0"/>
              </a:rPr>
              <a:t>-Band</a:t>
            </a:r>
          </a:p>
          <a:p>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GigabitEthernet3</a:t>
            </a:r>
            <a:endParaRPr lang="nb-NO" sz="210" dirty="0">
              <a:latin typeface="Consolas" panose="020B0609020204030204" pitchFamily="49" charset="0"/>
            </a:endParaRPr>
          </a:p>
          <a:p>
            <a:r>
              <a:rPr lang="nb-NO" sz="210" dirty="0" err="1">
                <a:latin typeface="Consolas" panose="020B0609020204030204" pitchFamily="49" charset="0"/>
              </a:rPr>
              <a:t>description</a:t>
            </a:r>
            <a:r>
              <a:rPr lang="nb-NO" sz="210" dirty="0">
                <a:latin typeface="Consolas" panose="020B0609020204030204" pitchFamily="49" charset="0"/>
              </a:rPr>
              <a:t> HA-</a:t>
            </a:r>
            <a:r>
              <a:rPr lang="nb-NO" sz="210" dirty="0" err="1">
                <a:latin typeface="Consolas" panose="020B0609020204030204" pitchFamily="49" charset="0"/>
              </a:rPr>
              <a:t>sync</a:t>
            </a:r>
            <a:endParaRPr lang="nb-NO" sz="210" dirty="0">
              <a:latin typeface="Consolas" panose="020B0609020204030204" pitchFamily="49" charset="0"/>
            </a:endParaRPr>
          </a:p>
          <a:p>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vlan</a:t>
            </a:r>
            <a:r>
              <a:rPr lang="nb-NO" sz="210" dirty="0">
                <a:latin typeface="Consolas" panose="020B0609020204030204" pitchFamily="49" charset="0"/>
              </a:rPr>
              <a:t> 11</a:t>
            </a:r>
          </a:p>
          <a:p>
            <a:r>
              <a:rPr lang="nb-NO" sz="210" dirty="0" err="1">
                <a:latin typeface="Consolas" panose="020B0609020204030204" pitchFamily="49" charset="0"/>
              </a:rPr>
              <a:t>name</a:t>
            </a:r>
            <a:r>
              <a:rPr lang="nb-NO" sz="210" dirty="0">
                <a:latin typeface="Consolas" panose="020B0609020204030204" pitchFamily="49" charset="0"/>
              </a:rPr>
              <a:t> lab-</a:t>
            </a:r>
            <a:r>
              <a:rPr lang="nb-NO" sz="210" dirty="0" err="1">
                <a:latin typeface="Consolas" panose="020B0609020204030204" pitchFamily="49" charset="0"/>
              </a:rPr>
              <a:t>network</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a:latin typeface="Consolas" panose="020B0609020204030204" pitchFamily="49" charset="0"/>
              </a:rPr>
              <a:t>do terminal </a:t>
            </a:r>
            <a:r>
              <a:rPr lang="nb-NO" sz="210" dirty="0" err="1">
                <a:latin typeface="Consolas" panose="020B0609020204030204" pitchFamily="49" charset="0"/>
              </a:rPr>
              <a:t>length</a:t>
            </a:r>
            <a:r>
              <a:rPr lang="nb-NO" sz="210" dirty="0">
                <a:latin typeface="Consolas" panose="020B0609020204030204" pitchFamily="49" charset="0"/>
              </a:rPr>
              <a:t> 40</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dhcp</a:t>
            </a:r>
            <a:r>
              <a:rPr lang="nb-NO" sz="210" dirty="0">
                <a:latin typeface="Consolas" panose="020B0609020204030204" pitchFamily="49" charset="0"/>
              </a:rPr>
              <a:t> </a:t>
            </a:r>
            <a:r>
              <a:rPr lang="nb-NO" sz="210" dirty="0" err="1">
                <a:latin typeface="Consolas" panose="020B0609020204030204" pitchFamily="49" charset="0"/>
              </a:rPr>
              <a:t>bootp</a:t>
            </a:r>
            <a:r>
              <a:rPr lang="nb-NO" sz="210" dirty="0">
                <a:latin typeface="Consolas" panose="020B0609020204030204" pitchFamily="49" charset="0"/>
              </a:rPr>
              <a:t> </a:t>
            </a:r>
            <a:r>
              <a:rPr lang="nb-NO" sz="210" dirty="0" err="1">
                <a:latin typeface="Consolas" panose="020B0609020204030204" pitchFamily="49" charset="0"/>
              </a:rPr>
              <a:t>ignore</a:t>
            </a:r>
            <a:endParaRPr lang="nb-NO" sz="210" dirty="0">
              <a:latin typeface="Consolas" panose="020B0609020204030204" pitchFamily="49" charset="0"/>
            </a:endParaRPr>
          </a:p>
          <a:p>
            <a:r>
              <a:rPr lang="nb-NO" sz="210" dirty="0" err="1">
                <a:latin typeface="Consolas" panose="020B0609020204030204" pitchFamily="49" charset="0"/>
              </a:rPr>
              <a:t>no</a:t>
            </a:r>
            <a:r>
              <a:rPr lang="nb-NO" sz="210" dirty="0">
                <a:latin typeface="Consolas" panose="020B0609020204030204" pitchFamily="49" charset="0"/>
              </a:rPr>
              <a:t> service </a:t>
            </a:r>
            <a:r>
              <a:rPr lang="nb-NO" sz="210" dirty="0" err="1">
                <a:latin typeface="Consolas" panose="020B0609020204030204" pitchFamily="49" charset="0"/>
              </a:rPr>
              <a:t>pad</a:t>
            </a:r>
            <a:endParaRPr lang="nb-NO" sz="210" dirty="0">
              <a:latin typeface="Consolas" panose="020B0609020204030204" pitchFamily="49" charset="0"/>
            </a:endParaRPr>
          </a:p>
          <a:p>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pae</a:t>
            </a:r>
            <a:endParaRPr lang="nb-NO" sz="210" dirty="0">
              <a:latin typeface="Consolas" panose="020B0609020204030204" pitchFamily="49" charset="0"/>
            </a:endParaRPr>
          </a:p>
          <a:p>
            <a:r>
              <a:rPr lang="nb-NO" sz="210" dirty="0">
                <a:latin typeface="Consolas" panose="020B0609020204030204" pitchFamily="49" charset="0"/>
              </a:rPr>
              <a:t>service </a:t>
            </a:r>
            <a:r>
              <a:rPr lang="nb-NO" sz="210" dirty="0" err="1">
                <a:latin typeface="Consolas" panose="020B0609020204030204" pitchFamily="49" charset="0"/>
              </a:rPr>
              <a:t>tcp</a:t>
            </a:r>
            <a:r>
              <a:rPr lang="nb-NO" sz="210" dirty="0">
                <a:latin typeface="Consolas" panose="020B0609020204030204" pitchFamily="49" charset="0"/>
              </a:rPr>
              <a:t>-</a:t>
            </a:r>
            <a:r>
              <a:rPr lang="nb-NO" sz="210" dirty="0" err="1">
                <a:latin typeface="Consolas" panose="020B0609020204030204" pitchFamily="49" charset="0"/>
              </a:rPr>
              <a:t>keepalives</a:t>
            </a:r>
            <a:r>
              <a:rPr lang="nb-NO" sz="210" dirty="0">
                <a:latin typeface="Consolas" panose="020B0609020204030204" pitchFamily="49" charset="0"/>
              </a:rPr>
              <a:t>-in</a:t>
            </a:r>
          </a:p>
          <a:p>
            <a:r>
              <a:rPr lang="nb-NO" sz="210" dirty="0">
                <a:latin typeface="Consolas" panose="020B0609020204030204" pitchFamily="49" charset="0"/>
              </a:rPr>
              <a:t>service </a:t>
            </a:r>
            <a:r>
              <a:rPr lang="nb-NO" sz="210" dirty="0" err="1">
                <a:latin typeface="Consolas" panose="020B0609020204030204" pitchFamily="49" charset="0"/>
              </a:rPr>
              <a:t>tcp-keepalives-out</a:t>
            </a:r>
            <a:endParaRPr lang="nb-NO" sz="210" dirty="0">
              <a:latin typeface="Consolas" panose="020B0609020204030204" pitchFamily="49" charset="0"/>
            </a:endParaRPr>
          </a:p>
          <a:p>
            <a:r>
              <a:rPr lang="nb-NO" sz="210" dirty="0" err="1">
                <a:latin typeface="Consolas" panose="020B0609020204030204" pitchFamily="49" charset="0"/>
              </a:rPr>
              <a:t>ntp</a:t>
            </a:r>
            <a:r>
              <a:rPr lang="nb-NO" sz="210" dirty="0">
                <a:latin typeface="Consolas" panose="020B0609020204030204" pitchFamily="49" charset="0"/>
              </a:rPr>
              <a:t> server 40.119.148.38</a:t>
            </a:r>
          </a:p>
          <a:p>
            <a:r>
              <a:rPr lang="nb-NO" sz="210" dirty="0">
                <a:latin typeface="Consolas" panose="020B0609020204030204" pitchFamily="49" charset="0"/>
              </a:rPr>
              <a:t>service timestamps </a:t>
            </a:r>
            <a:r>
              <a:rPr lang="nb-NO" sz="210" dirty="0" err="1">
                <a:latin typeface="Consolas" panose="020B0609020204030204" pitchFamily="49" charset="0"/>
              </a:rPr>
              <a:t>debug</a:t>
            </a:r>
            <a:r>
              <a:rPr lang="nb-NO" sz="210" dirty="0">
                <a:latin typeface="Consolas" panose="020B0609020204030204" pitchFamily="49" charset="0"/>
              </a:rPr>
              <a:t> </a:t>
            </a:r>
            <a:r>
              <a:rPr lang="nb-NO" sz="210" dirty="0" err="1">
                <a:latin typeface="Consolas" panose="020B0609020204030204" pitchFamily="49" charset="0"/>
              </a:rPr>
              <a:t>datetime</a:t>
            </a:r>
            <a:r>
              <a:rPr lang="nb-NO" sz="210" dirty="0">
                <a:latin typeface="Consolas" panose="020B0609020204030204" pitchFamily="49" charset="0"/>
              </a:rPr>
              <a:t> </a:t>
            </a:r>
            <a:r>
              <a:rPr lang="nb-NO" sz="210" dirty="0" err="1">
                <a:latin typeface="Consolas" panose="020B0609020204030204" pitchFamily="49" charset="0"/>
              </a:rPr>
              <a:t>msec</a:t>
            </a:r>
            <a:r>
              <a:rPr lang="nb-NO" sz="210" dirty="0">
                <a:latin typeface="Consolas" panose="020B0609020204030204" pitchFamily="49" charset="0"/>
              </a:rPr>
              <a:t> </a:t>
            </a:r>
            <a:r>
              <a:rPr lang="nb-NO" sz="210" dirty="0" err="1">
                <a:latin typeface="Consolas" panose="020B0609020204030204" pitchFamily="49" charset="0"/>
              </a:rPr>
              <a:t>localtime</a:t>
            </a:r>
            <a:endParaRPr lang="nb-NO" sz="210" dirty="0">
              <a:latin typeface="Consolas" panose="020B0609020204030204" pitchFamily="49" charset="0"/>
            </a:endParaRPr>
          </a:p>
          <a:p>
            <a:r>
              <a:rPr lang="nb-NO" sz="210" dirty="0">
                <a:latin typeface="Consolas" panose="020B0609020204030204" pitchFamily="49" charset="0"/>
              </a:rPr>
              <a:t>service timestamps log </a:t>
            </a:r>
            <a:r>
              <a:rPr lang="nb-NO" sz="210" dirty="0" err="1">
                <a:latin typeface="Consolas" panose="020B0609020204030204" pitchFamily="49" charset="0"/>
              </a:rPr>
              <a:t>datetime</a:t>
            </a:r>
            <a:r>
              <a:rPr lang="nb-NO" sz="210" dirty="0">
                <a:latin typeface="Consolas" panose="020B0609020204030204" pitchFamily="49" charset="0"/>
              </a:rPr>
              <a:t> </a:t>
            </a:r>
            <a:r>
              <a:rPr lang="nb-NO" sz="210" dirty="0" err="1">
                <a:latin typeface="Consolas" panose="020B0609020204030204" pitchFamily="49" charset="0"/>
              </a:rPr>
              <a:t>msec</a:t>
            </a:r>
            <a:r>
              <a:rPr lang="nb-NO" sz="210" dirty="0">
                <a:latin typeface="Consolas" panose="020B0609020204030204" pitchFamily="49" charset="0"/>
              </a:rPr>
              <a:t> </a:t>
            </a:r>
            <a:r>
              <a:rPr lang="nb-NO" sz="210" dirty="0" err="1">
                <a:latin typeface="Consolas" panose="020B0609020204030204" pitchFamily="49" charset="0"/>
              </a:rPr>
              <a:t>localtime</a:t>
            </a:r>
            <a:endParaRPr lang="nb-NO" sz="210" dirty="0">
              <a:latin typeface="Consolas" panose="020B0609020204030204" pitchFamily="49" charset="0"/>
            </a:endParaRPr>
          </a:p>
          <a:p>
            <a:r>
              <a:rPr lang="nb-NO" sz="210" dirty="0">
                <a:latin typeface="Consolas" panose="020B0609020204030204" pitchFamily="49" charset="0"/>
              </a:rPr>
              <a:t>service </a:t>
            </a:r>
            <a:r>
              <a:rPr lang="nb-NO" sz="210" dirty="0" err="1">
                <a:latin typeface="Consolas" panose="020B0609020204030204" pitchFamily="49" charset="0"/>
              </a:rPr>
              <a:t>password-encryption</a:t>
            </a:r>
            <a:endParaRPr lang="nb-NO" sz="210" dirty="0">
              <a:latin typeface="Consolas" panose="020B0609020204030204" pitchFamily="49" charset="0"/>
            </a:endParaRPr>
          </a:p>
          <a:p>
            <a:r>
              <a:rPr lang="nb-NO" sz="210" dirty="0" err="1">
                <a:latin typeface="Consolas" panose="020B0609020204030204" pitchFamily="49" charset="0"/>
              </a:rPr>
              <a:t>aaa</a:t>
            </a:r>
            <a:r>
              <a:rPr lang="nb-NO" sz="210" dirty="0">
                <a:latin typeface="Consolas" panose="020B0609020204030204" pitchFamily="49" charset="0"/>
              </a:rPr>
              <a:t> </a:t>
            </a:r>
            <a:r>
              <a:rPr lang="nb-NO" sz="210" dirty="0" err="1">
                <a:latin typeface="Consolas" panose="020B0609020204030204" pitchFamily="49" charset="0"/>
              </a:rPr>
              <a:t>session</a:t>
            </a:r>
            <a:r>
              <a:rPr lang="nb-NO" sz="210" dirty="0">
                <a:latin typeface="Consolas" panose="020B0609020204030204" pitchFamily="49" charset="0"/>
              </a:rPr>
              <a:t>-id </a:t>
            </a:r>
            <a:r>
              <a:rPr lang="nb-NO" sz="210" dirty="0" err="1">
                <a:latin typeface="Consolas" panose="020B0609020204030204" pitchFamily="49" charset="0"/>
              </a:rPr>
              <a:t>common</a:t>
            </a:r>
            <a:endParaRPr lang="nb-NO" sz="210" dirty="0">
              <a:latin typeface="Consolas" panose="020B0609020204030204" pitchFamily="49" charset="0"/>
            </a:endParaRPr>
          </a:p>
          <a:p>
            <a:r>
              <a:rPr lang="nb-NO" sz="210" dirty="0" err="1">
                <a:latin typeface="Consolas" panose="020B0609020204030204" pitchFamily="49" charset="0"/>
              </a:rPr>
              <a:t>aaa</a:t>
            </a:r>
            <a:r>
              <a:rPr lang="nb-NO" sz="210" dirty="0">
                <a:latin typeface="Consolas" panose="020B0609020204030204" pitchFamily="49" charset="0"/>
              </a:rPr>
              <a:t> </a:t>
            </a:r>
            <a:r>
              <a:rPr lang="nb-NO" sz="210" dirty="0" err="1">
                <a:latin typeface="Consolas" panose="020B0609020204030204" pitchFamily="49" charset="0"/>
              </a:rPr>
              <a:t>authorization</a:t>
            </a:r>
            <a:r>
              <a:rPr lang="nb-NO" sz="210" dirty="0">
                <a:latin typeface="Consolas" panose="020B0609020204030204" pitchFamily="49" charset="0"/>
              </a:rPr>
              <a:t> </a:t>
            </a:r>
            <a:r>
              <a:rPr lang="nb-NO" sz="210" dirty="0" err="1">
                <a:latin typeface="Consolas" panose="020B0609020204030204" pitchFamily="49" charset="0"/>
              </a:rPr>
              <a:t>exec</a:t>
            </a:r>
            <a:r>
              <a:rPr lang="nb-NO" sz="210" dirty="0">
                <a:latin typeface="Consolas" panose="020B0609020204030204" pitchFamily="49" charset="0"/>
              </a:rPr>
              <a:t> </a:t>
            </a:r>
            <a:r>
              <a:rPr lang="nb-NO" sz="210" dirty="0" err="1">
                <a:latin typeface="Consolas" panose="020B0609020204030204" pitchFamily="49" charset="0"/>
              </a:rPr>
              <a:t>default</a:t>
            </a:r>
            <a:r>
              <a:rPr lang="nb-NO" sz="210" dirty="0">
                <a:latin typeface="Consolas" panose="020B0609020204030204" pitchFamily="49" charset="0"/>
              </a:rPr>
              <a:t> </a:t>
            </a:r>
            <a:r>
              <a:rPr lang="nb-NO" sz="210" dirty="0" err="1">
                <a:latin typeface="Consolas" panose="020B0609020204030204" pitchFamily="49" charset="0"/>
              </a:rPr>
              <a:t>local</a:t>
            </a:r>
            <a:endParaRPr lang="nb-NO" sz="210" dirty="0">
              <a:latin typeface="Consolas" panose="020B0609020204030204" pitchFamily="49" charset="0"/>
            </a:endParaRPr>
          </a:p>
          <a:p>
            <a:r>
              <a:rPr lang="nb-NO" sz="210" dirty="0" err="1">
                <a:latin typeface="Consolas" panose="020B0609020204030204" pitchFamily="49" charset="0"/>
              </a:rPr>
              <a:t>clock</a:t>
            </a:r>
            <a:r>
              <a:rPr lang="nb-NO" sz="210" dirty="0">
                <a:latin typeface="Consolas" panose="020B0609020204030204" pitchFamily="49" charset="0"/>
              </a:rPr>
              <a:t> </a:t>
            </a:r>
            <a:r>
              <a:rPr lang="nb-NO" sz="210" dirty="0" err="1">
                <a:latin typeface="Consolas" panose="020B0609020204030204" pitchFamily="49" charset="0"/>
              </a:rPr>
              <a:t>timezone</a:t>
            </a:r>
            <a:r>
              <a:rPr lang="nb-NO" sz="210" dirty="0">
                <a:latin typeface="Consolas" panose="020B0609020204030204" pitchFamily="49" charset="0"/>
              </a:rPr>
              <a:t> CET 1 0</a:t>
            </a:r>
          </a:p>
          <a:p>
            <a:r>
              <a:rPr lang="nb-NO" sz="210" dirty="0" err="1">
                <a:latin typeface="Consolas" panose="020B0609020204030204" pitchFamily="49" charset="0"/>
              </a:rPr>
              <a:t>clock</a:t>
            </a:r>
            <a:r>
              <a:rPr lang="nb-NO" sz="210" dirty="0">
                <a:latin typeface="Consolas" panose="020B0609020204030204" pitchFamily="49" charset="0"/>
              </a:rPr>
              <a:t> summer-time </a:t>
            </a:r>
            <a:r>
              <a:rPr lang="nb-NO" sz="210" dirty="0" err="1">
                <a:latin typeface="Consolas" panose="020B0609020204030204" pitchFamily="49" charset="0"/>
              </a:rPr>
              <a:t>CEST</a:t>
            </a:r>
            <a:r>
              <a:rPr lang="nb-NO" sz="210" dirty="0">
                <a:latin typeface="Consolas" panose="020B0609020204030204" pitchFamily="49" charset="0"/>
              </a:rPr>
              <a:t> </a:t>
            </a:r>
            <a:r>
              <a:rPr lang="nb-NO" sz="210" dirty="0" err="1">
                <a:latin typeface="Consolas" panose="020B0609020204030204" pitchFamily="49" charset="0"/>
              </a:rPr>
              <a:t>recurring</a:t>
            </a:r>
            <a:r>
              <a:rPr lang="nb-NO" sz="210" dirty="0">
                <a:latin typeface="Consolas" panose="020B0609020204030204" pitchFamily="49" charset="0"/>
              </a:rPr>
              <a:t> last Sun Mar 2:00 last Sun </a:t>
            </a:r>
            <a:r>
              <a:rPr lang="nb-NO" sz="210" dirty="0" err="1">
                <a:latin typeface="Consolas" panose="020B0609020204030204" pitchFamily="49" charset="0"/>
              </a:rPr>
              <a:t>Oct</a:t>
            </a:r>
            <a:r>
              <a:rPr lang="nb-NO" sz="210" dirty="0">
                <a:latin typeface="Consolas" panose="020B0609020204030204" pitchFamily="49" charset="0"/>
              </a:rPr>
              <a:t> 3:00</a:t>
            </a:r>
          </a:p>
          <a:p>
            <a:r>
              <a:rPr lang="nb-NO" sz="210" dirty="0" err="1">
                <a:latin typeface="Consolas" panose="020B0609020204030204" pitchFamily="49" charset="0"/>
              </a:rPr>
              <a:t>ip</a:t>
            </a:r>
            <a:r>
              <a:rPr lang="nb-NO" sz="210" dirty="0">
                <a:latin typeface="Consolas" panose="020B0609020204030204" pitchFamily="49" charset="0"/>
              </a:rPr>
              <a:t> http server</a:t>
            </a:r>
          </a:p>
          <a:p>
            <a:r>
              <a:rPr lang="nb-NO" sz="210" dirty="0" err="1">
                <a:latin typeface="Consolas" panose="020B0609020204030204" pitchFamily="49" charset="0"/>
              </a:rPr>
              <a:t>ip</a:t>
            </a:r>
            <a:r>
              <a:rPr lang="nb-NO" sz="210" dirty="0">
                <a:latin typeface="Consolas" panose="020B0609020204030204" pitchFamily="49" charset="0"/>
              </a:rPr>
              <a:t> http </a:t>
            </a:r>
            <a:r>
              <a:rPr lang="nb-NO" sz="210" dirty="0" err="1">
                <a:latin typeface="Consolas" panose="020B0609020204030204" pitchFamily="49" charset="0"/>
              </a:rPr>
              <a:t>authentication</a:t>
            </a:r>
            <a:r>
              <a:rPr lang="nb-NO" sz="210" dirty="0">
                <a:latin typeface="Consolas" panose="020B0609020204030204" pitchFamily="49" charset="0"/>
              </a:rPr>
              <a:t> </a:t>
            </a:r>
            <a:r>
              <a:rPr lang="nb-NO" sz="210" dirty="0" err="1">
                <a:latin typeface="Consolas" panose="020B0609020204030204" pitchFamily="49" charset="0"/>
              </a:rPr>
              <a:t>local</a:t>
            </a:r>
            <a:endParaRPr lang="nb-NO" sz="210" dirty="0">
              <a:latin typeface="Consolas" panose="020B0609020204030204" pitchFamily="49" charset="0"/>
            </a:endParaRPr>
          </a:p>
          <a:p>
            <a:r>
              <a:rPr lang="nb-NO" sz="210" dirty="0" err="1">
                <a:latin typeface="Consolas" panose="020B0609020204030204" pitchFamily="49" charset="0"/>
              </a:rPr>
              <a:t>ip</a:t>
            </a:r>
            <a:r>
              <a:rPr lang="nb-NO" sz="210" dirty="0">
                <a:latin typeface="Consolas" panose="020B0609020204030204" pitchFamily="49" charset="0"/>
              </a:rPr>
              <a:t> http </a:t>
            </a:r>
            <a:r>
              <a:rPr lang="nb-NO" sz="210" dirty="0" err="1">
                <a:latin typeface="Consolas" panose="020B0609020204030204" pitchFamily="49" charset="0"/>
              </a:rPr>
              <a:t>secure</a:t>
            </a:r>
            <a:r>
              <a:rPr lang="nb-NO" sz="210" dirty="0">
                <a:latin typeface="Consolas" panose="020B0609020204030204" pitchFamily="49" charset="0"/>
              </a:rPr>
              <a:t>-server</a:t>
            </a:r>
          </a:p>
          <a:p>
            <a:r>
              <a:rPr lang="nb-NO" sz="210" dirty="0" err="1">
                <a:latin typeface="Consolas" panose="020B0609020204030204" pitchFamily="49" charset="0"/>
              </a:rPr>
              <a:t>no</a:t>
            </a:r>
            <a:r>
              <a:rPr lang="nb-NO" sz="210" dirty="0">
                <a:latin typeface="Consolas" panose="020B0609020204030204" pitchFamily="49" charset="0"/>
              </a:rPr>
              <a:t> logging </a:t>
            </a:r>
            <a:r>
              <a:rPr lang="nb-NO" sz="210" dirty="0" err="1">
                <a:latin typeface="Consolas" panose="020B0609020204030204" pitchFamily="49" charset="0"/>
              </a:rPr>
              <a:t>console</a:t>
            </a:r>
            <a:endParaRPr lang="nb-NO" sz="210" dirty="0">
              <a:latin typeface="Consolas" panose="020B0609020204030204" pitchFamily="49" charset="0"/>
            </a:endParaRPr>
          </a:p>
          <a:p>
            <a:r>
              <a:rPr lang="nb-NO" sz="210" dirty="0" err="1">
                <a:latin typeface="Consolas" panose="020B0609020204030204" pitchFamily="49" charset="0"/>
              </a:rPr>
              <a:t>no</a:t>
            </a:r>
            <a:r>
              <a:rPr lang="nb-NO" sz="210" dirty="0">
                <a:latin typeface="Consolas" panose="020B0609020204030204" pitchFamily="49" charset="0"/>
              </a:rPr>
              <a:t> logging monitor</a:t>
            </a:r>
          </a:p>
          <a:p>
            <a:r>
              <a:rPr lang="nb-NO" sz="210" dirty="0">
                <a:latin typeface="Consolas" panose="020B0609020204030204" pitchFamily="49" charset="0"/>
              </a:rPr>
              <a:t>logging </a:t>
            </a:r>
            <a:r>
              <a:rPr lang="nb-NO" sz="210" dirty="0" err="1">
                <a:latin typeface="Consolas" panose="020B0609020204030204" pitchFamily="49" charset="0"/>
              </a:rPr>
              <a:t>buffered</a:t>
            </a:r>
            <a:r>
              <a:rPr lang="nb-NO" sz="210" dirty="0">
                <a:latin typeface="Consolas" panose="020B0609020204030204" pitchFamily="49" charset="0"/>
              </a:rPr>
              <a:t> 40960</a:t>
            </a:r>
          </a:p>
          <a:p>
            <a:r>
              <a:rPr lang="nb-NO" sz="210" dirty="0" err="1">
                <a:latin typeface="Consolas" panose="020B0609020204030204" pitchFamily="49" charset="0"/>
              </a:rPr>
              <a:t>configuration</a:t>
            </a:r>
            <a:r>
              <a:rPr lang="nb-NO" sz="210" dirty="0">
                <a:latin typeface="Consolas" panose="020B0609020204030204" pitchFamily="49" charset="0"/>
              </a:rPr>
              <a:t> mode </a:t>
            </a:r>
            <a:r>
              <a:rPr lang="nb-NO" sz="210" dirty="0" err="1">
                <a:latin typeface="Consolas" panose="020B0609020204030204" pitchFamily="49" charset="0"/>
              </a:rPr>
              <a:t>exclusive</a:t>
            </a:r>
            <a:r>
              <a:rPr lang="nb-NO" sz="210" dirty="0">
                <a:latin typeface="Consolas" panose="020B0609020204030204" pitchFamily="49" charset="0"/>
              </a:rPr>
              <a:t> auto</a:t>
            </a:r>
          </a:p>
          <a:p>
            <a:r>
              <a:rPr lang="nb-NO" sz="210" dirty="0" err="1">
                <a:latin typeface="Consolas" panose="020B0609020204030204" pitchFamily="49" charset="0"/>
              </a:rPr>
              <a:t>errdisable</a:t>
            </a:r>
            <a:r>
              <a:rPr lang="nb-NO" sz="210" dirty="0">
                <a:latin typeface="Consolas" panose="020B0609020204030204" pitchFamily="49" charset="0"/>
              </a:rPr>
              <a:t> </a:t>
            </a:r>
            <a:r>
              <a:rPr lang="nb-NO" sz="210" dirty="0" err="1">
                <a:latin typeface="Consolas" panose="020B0609020204030204" pitchFamily="49" charset="0"/>
              </a:rPr>
              <a:t>recovery</a:t>
            </a:r>
            <a:r>
              <a:rPr lang="nb-NO" sz="210" dirty="0">
                <a:latin typeface="Consolas" panose="020B0609020204030204" pitchFamily="49" charset="0"/>
              </a:rPr>
              <a:t> </a:t>
            </a:r>
            <a:r>
              <a:rPr lang="nb-NO" sz="210" dirty="0" err="1">
                <a:latin typeface="Consolas" panose="020B0609020204030204" pitchFamily="49" charset="0"/>
              </a:rPr>
              <a:t>cause</a:t>
            </a:r>
            <a:r>
              <a:rPr lang="nb-NO" sz="210" dirty="0">
                <a:latin typeface="Consolas" panose="020B0609020204030204" pitchFamily="49" charset="0"/>
              </a:rPr>
              <a:t> all</a:t>
            </a:r>
          </a:p>
          <a:p>
            <a:r>
              <a:rPr lang="nb-NO" sz="210" dirty="0" err="1">
                <a:latin typeface="Consolas" panose="020B0609020204030204" pitchFamily="49" charset="0"/>
              </a:rPr>
              <a:t>errdisable</a:t>
            </a:r>
            <a:r>
              <a:rPr lang="nb-NO" sz="210" dirty="0">
                <a:latin typeface="Consolas" panose="020B0609020204030204" pitchFamily="49" charset="0"/>
              </a:rPr>
              <a:t> </a:t>
            </a:r>
            <a:r>
              <a:rPr lang="nb-NO" sz="210" dirty="0" err="1">
                <a:latin typeface="Consolas" panose="020B0609020204030204" pitchFamily="49" charset="0"/>
              </a:rPr>
              <a:t>recovery</a:t>
            </a:r>
            <a:r>
              <a:rPr lang="nb-NO" sz="210" dirty="0">
                <a:latin typeface="Consolas" panose="020B0609020204030204" pitchFamily="49" charset="0"/>
              </a:rPr>
              <a:t> </a:t>
            </a:r>
            <a:r>
              <a:rPr lang="nb-NO" sz="210" dirty="0" err="1">
                <a:latin typeface="Consolas" panose="020B0609020204030204" pitchFamily="49" charset="0"/>
              </a:rPr>
              <a:t>interval</a:t>
            </a:r>
            <a:r>
              <a:rPr lang="nb-NO" sz="210" dirty="0">
                <a:latin typeface="Consolas" panose="020B0609020204030204" pitchFamily="49" charset="0"/>
              </a:rPr>
              <a:t> 600</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name</a:t>
            </a:r>
            <a:r>
              <a:rPr lang="nb-NO" sz="210" dirty="0">
                <a:latin typeface="Consolas" panose="020B0609020204030204" pitchFamily="49" charset="0"/>
              </a:rPr>
              <a:t>-server 1.1.1.1 8.8.8.8</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ssh</a:t>
            </a:r>
            <a:r>
              <a:rPr lang="nb-NO" sz="210" dirty="0">
                <a:latin typeface="Consolas" panose="020B0609020204030204" pitchFamily="49" charset="0"/>
              </a:rPr>
              <a:t> time-out 15</a:t>
            </a:r>
          </a:p>
          <a:p>
            <a:r>
              <a:rPr lang="nb-NO" sz="210" dirty="0">
                <a:latin typeface="Consolas" panose="020B0609020204030204" pitchFamily="49" charset="0"/>
              </a:rPr>
              <a:t>!</a:t>
            </a:r>
          </a:p>
          <a:p>
            <a:r>
              <a:rPr lang="nb-NO" sz="210" dirty="0">
                <a:latin typeface="Consolas" panose="020B0609020204030204" pitchFamily="49" charset="0"/>
              </a:rPr>
              <a:t>line con 0</a:t>
            </a:r>
          </a:p>
          <a:p>
            <a:r>
              <a:rPr lang="nb-NO" sz="210" dirty="0">
                <a:latin typeface="Consolas" panose="020B0609020204030204" pitchFamily="49" charset="0"/>
              </a:rPr>
              <a:t> </a:t>
            </a:r>
            <a:r>
              <a:rPr lang="nb-NO" sz="210" dirty="0" err="1">
                <a:latin typeface="Consolas" panose="020B0609020204030204" pitchFamily="49" charset="0"/>
              </a:rPr>
              <a:t>exec-timeout</a:t>
            </a:r>
            <a:r>
              <a:rPr lang="nb-NO" sz="210" dirty="0">
                <a:latin typeface="Consolas" panose="020B0609020204030204" pitchFamily="49" charset="0"/>
              </a:rPr>
              <a:t> 5 0</a:t>
            </a:r>
          </a:p>
          <a:p>
            <a:r>
              <a:rPr lang="nb-NO" sz="210" dirty="0">
                <a:latin typeface="Consolas" panose="020B0609020204030204" pitchFamily="49" charset="0"/>
              </a:rPr>
              <a:t> logging </a:t>
            </a:r>
            <a:r>
              <a:rPr lang="nb-NO" sz="210" dirty="0" err="1">
                <a:latin typeface="Consolas" panose="020B0609020204030204" pitchFamily="49" charset="0"/>
              </a:rPr>
              <a:t>synchronous</a:t>
            </a:r>
            <a:endParaRPr lang="nb-NO" sz="210" dirty="0">
              <a:latin typeface="Consolas" panose="020B0609020204030204" pitchFamily="49" charset="0"/>
            </a:endParaRPr>
          </a:p>
          <a:p>
            <a:r>
              <a:rPr lang="nb-NO" sz="210" dirty="0">
                <a:latin typeface="Consolas" panose="020B0609020204030204" pitchFamily="49" charset="0"/>
              </a:rPr>
              <a:t> stopbits 1</a:t>
            </a:r>
          </a:p>
          <a:p>
            <a:r>
              <a:rPr lang="nb-NO" sz="210" dirty="0">
                <a:latin typeface="Consolas" panose="020B0609020204030204" pitchFamily="49" charset="0"/>
              </a:rPr>
              <a:t>line </a:t>
            </a:r>
            <a:r>
              <a:rPr lang="nb-NO" sz="210" dirty="0" err="1">
                <a:latin typeface="Consolas" panose="020B0609020204030204" pitchFamily="49" charset="0"/>
              </a:rPr>
              <a:t>vty</a:t>
            </a:r>
            <a:r>
              <a:rPr lang="nb-NO" sz="210" dirty="0">
                <a:latin typeface="Consolas" panose="020B0609020204030204" pitchFamily="49" charset="0"/>
              </a:rPr>
              <a:t> 0 30</a:t>
            </a:r>
          </a:p>
          <a:p>
            <a:r>
              <a:rPr lang="nb-NO" sz="210" dirty="0">
                <a:latin typeface="Consolas" panose="020B0609020204030204" pitchFamily="49" charset="0"/>
              </a:rPr>
              <a:t> </a:t>
            </a:r>
            <a:r>
              <a:rPr lang="nb-NO" sz="210" dirty="0" err="1">
                <a:latin typeface="Consolas" panose="020B0609020204030204" pitchFamily="49" charset="0"/>
              </a:rPr>
              <a:t>exec-timeout</a:t>
            </a:r>
            <a:r>
              <a:rPr lang="nb-NO" sz="210" dirty="0">
                <a:latin typeface="Consolas" panose="020B0609020204030204" pitchFamily="49" charset="0"/>
              </a:rPr>
              <a:t> 60 0</a:t>
            </a:r>
          </a:p>
          <a:p>
            <a:r>
              <a:rPr lang="nb-NO" sz="210" dirty="0">
                <a:latin typeface="Consolas" panose="020B0609020204030204" pitchFamily="49" charset="0"/>
              </a:rPr>
              <a:t> </a:t>
            </a:r>
            <a:r>
              <a:rPr lang="nb-NO" sz="210" dirty="0" err="1">
                <a:latin typeface="Consolas" panose="020B0609020204030204" pitchFamily="49" charset="0"/>
              </a:rPr>
              <a:t>privilege</a:t>
            </a:r>
            <a:r>
              <a:rPr lang="nb-NO" sz="210" dirty="0">
                <a:latin typeface="Consolas" panose="020B0609020204030204" pitchFamily="49" charset="0"/>
              </a:rPr>
              <a:t> </a:t>
            </a:r>
            <a:r>
              <a:rPr lang="nb-NO" sz="210" dirty="0" err="1">
                <a:latin typeface="Consolas" panose="020B0609020204030204" pitchFamily="49" charset="0"/>
              </a:rPr>
              <a:t>level</a:t>
            </a:r>
            <a:r>
              <a:rPr lang="nb-NO" sz="210" dirty="0">
                <a:latin typeface="Consolas" panose="020B0609020204030204" pitchFamily="49" charset="0"/>
              </a:rPr>
              <a:t> 15</a:t>
            </a:r>
          </a:p>
          <a:p>
            <a:r>
              <a:rPr lang="nb-NO" sz="210" dirty="0">
                <a:latin typeface="Consolas" panose="020B0609020204030204" pitchFamily="49" charset="0"/>
              </a:rPr>
              <a:t> logging </a:t>
            </a:r>
            <a:r>
              <a:rPr lang="nb-NO" sz="210" dirty="0" err="1">
                <a:latin typeface="Consolas" panose="020B0609020204030204" pitchFamily="49" charset="0"/>
              </a:rPr>
              <a:t>synchronous</a:t>
            </a:r>
            <a:endParaRPr lang="nb-NO" sz="210" dirty="0">
              <a:latin typeface="Consolas" panose="020B0609020204030204" pitchFamily="49" charset="0"/>
            </a:endParaRPr>
          </a:p>
          <a:p>
            <a:r>
              <a:rPr lang="nb-NO" sz="210" dirty="0">
                <a:latin typeface="Consolas" panose="020B0609020204030204" pitchFamily="49" charset="0"/>
              </a:rPr>
              <a:t> transport input </a:t>
            </a:r>
            <a:r>
              <a:rPr lang="nb-NO" sz="210" dirty="0" err="1">
                <a:latin typeface="Consolas" panose="020B0609020204030204" pitchFamily="49" charset="0"/>
              </a:rPr>
              <a:t>ssh</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mobility</a:t>
            </a:r>
            <a:r>
              <a:rPr lang="nb-NO" sz="210" dirty="0">
                <a:latin typeface="Consolas" panose="020B0609020204030204" pitchFamily="49" charset="0"/>
              </a:rPr>
              <a:t> </a:t>
            </a:r>
            <a:r>
              <a:rPr lang="nb-NO" sz="210" dirty="0" err="1">
                <a:latin typeface="Consolas" panose="020B0609020204030204" pitchFamily="49" charset="0"/>
              </a:rPr>
              <a:t>group</a:t>
            </a:r>
            <a:r>
              <a:rPr lang="nb-NO" sz="210" dirty="0">
                <a:latin typeface="Consolas" panose="020B0609020204030204" pitchFamily="49" charset="0"/>
              </a:rPr>
              <a:t> </a:t>
            </a:r>
            <a:r>
              <a:rPr lang="nb-NO" sz="210" dirty="0" err="1">
                <a:latin typeface="Consolas" panose="020B0609020204030204" pitchFamily="49" charset="0"/>
              </a:rPr>
              <a:t>name</a:t>
            </a:r>
            <a:r>
              <a:rPr lang="nb-NO" sz="210" dirty="0">
                <a:latin typeface="Consolas" panose="020B0609020204030204" pitchFamily="49" charset="0"/>
              </a:rPr>
              <a:t> </a:t>
            </a:r>
            <a:r>
              <a:rPr lang="nb-NO" sz="210" dirty="0" err="1">
                <a:latin typeface="Consolas" panose="020B0609020204030204" pitchFamily="49" charset="0"/>
              </a:rPr>
              <a:t>automationlab</a:t>
            </a:r>
            <a:r>
              <a:rPr lang="nb-NO" sz="210" dirty="0">
                <a:latin typeface="Consolas" panose="020B0609020204030204" pitchFamily="49" charset="0"/>
              </a:rPr>
              <a:t>{pod-</a:t>
            </a:r>
            <a:r>
              <a:rPr lang="nb-NO" sz="210" dirty="0" err="1">
                <a:latin typeface="Consolas" panose="020B0609020204030204" pitchFamily="49" charset="0"/>
              </a:rPr>
              <a:t>number</a:t>
            </a:r>
            <a:r>
              <a:rPr lang="nb-NO" sz="210" dirty="0">
                <a:latin typeface="Consolas" panose="020B0609020204030204" pitchFamily="49" charset="0"/>
              </a:rPr>
              <a:t>}</a:t>
            </a:r>
          </a:p>
          <a:p>
            <a:endParaRPr lang="nb-NO" sz="210" dirty="0">
              <a:latin typeface="Consolas" panose="020B0609020204030204" pitchFamily="49" charset="0"/>
            </a:endParaRP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mobility</a:t>
            </a:r>
            <a:r>
              <a:rPr lang="nb-NO" sz="210" dirty="0">
                <a:latin typeface="Consolas" panose="020B0609020204030204" pitchFamily="49" charset="0"/>
              </a:rPr>
              <a:t> </a:t>
            </a:r>
            <a:r>
              <a:rPr lang="nb-NO" sz="210" dirty="0" err="1">
                <a:latin typeface="Consolas" panose="020B0609020204030204" pitchFamily="49" charset="0"/>
              </a:rPr>
              <a:t>dscp</a:t>
            </a:r>
            <a:r>
              <a:rPr lang="nb-NO" sz="210" dirty="0">
                <a:latin typeface="Consolas" panose="020B0609020204030204" pitchFamily="49" charset="0"/>
              </a:rPr>
              <a:t> 0</a:t>
            </a: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rf-network</a:t>
            </a:r>
            <a:r>
              <a:rPr lang="nb-NO" sz="210" dirty="0">
                <a:latin typeface="Consolas" panose="020B0609020204030204" pitchFamily="49" charset="0"/>
              </a:rPr>
              <a:t> </a:t>
            </a:r>
            <a:r>
              <a:rPr lang="nb-NO" sz="210" dirty="0" err="1">
                <a:latin typeface="Consolas" panose="020B0609020204030204" pitchFamily="49" charset="0"/>
              </a:rPr>
              <a:t>automationlab</a:t>
            </a:r>
            <a:r>
              <a:rPr lang="nb-NO" sz="210" dirty="0">
                <a:latin typeface="Consolas" panose="020B0609020204030204" pitchFamily="49" charset="0"/>
              </a:rPr>
              <a:t>{pod-</a:t>
            </a:r>
            <a:r>
              <a:rPr lang="nb-NO" sz="210" dirty="0" err="1">
                <a:latin typeface="Consolas" panose="020B0609020204030204" pitchFamily="49" charset="0"/>
              </a:rPr>
              <a:t>number</a:t>
            </a:r>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client</a:t>
            </a:r>
            <a:r>
              <a:rPr lang="nb-NO" sz="210" dirty="0">
                <a:latin typeface="Consolas" panose="020B0609020204030204" pitchFamily="49" charset="0"/>
              </a:rPr>
              <a:t> </a:t>
            </a:r>
            <a:r>
              <a:rPr lang="nb-NO" sz="210" dirty="0" err="1">
                <a:latin typeface="Consolas" panose="020B0609020204030204" pitchFamily="49" charset="0"/>
              </a:rPr>
              <a:t>max-user-login</a:t>
            </a:r>
            <a:r>
              <a:rPr lang="nb-NO" sz="210" dirty="0">
                <a:latin typeface="Consolas" panose="020B0609020204030204" pitchFamily="49" charset="0"/>
              </a:rPr>
              <a:t> 3</a:t>
            </a:r>
          </a:p>
          <a:p>
            <a:r>
              <a:rPr lang="nb-NO" sz="210" dirty="0">
                <a:latin typeface="Consolas" panose="020B0609020204030204" pitchFamily="49" charset="0"/>
              </a:rPr>
              <a:t>ap </a:t>
            </a:r>
            <a:r>
              <a:rPr lang="nb-NO" sz="210" dirty="0" err="1">
                <a:latin typeface="Consolas" panose="020B0609020204030204" pitchFamily="49" charset="0"/>
              </a:rPr>
              <a:t>dot11</a:t>
            </a:r>
            <a:r>
              <a:rPr lang="nb-NO" sz="210" dirty="0">
                <a:latin typeface="Consolas" panose="020B0609020204030204" pitchFamily="49" charset="0"/>
              </a:rPr>
              <a:t> </a:t>
            </a:r>
            <a:r>
              <a:rPr lang="nb-NO" sz="210" dirty="0" err="1">
                <a:latin typeface="Consolas" panose="020B0609020204030204" pitchFamily="49" charset="0"/>
              </a:rPr>
              <a:t>5ghz</a:t>
            </a:r>
            <a:r>
              <a:rPr lang="nb-NO" sz="210" dirty="0">
                <a:latin typeface="Consolas" panose="020B0609020204030204" pitchFamily="49" charset="0"/>
              </a:rPr>
              <a:t> </a:t>
            </a:r>
            <a:r>
              <a:rPr lang="nb-NO" sz="210" dirty="0" err="1">
                <a:latin typeface="Consolas" panose="020B0609020204030204" pitchFamily="49" charset="0"/>
              </a:rPr>
              <a:t>shutdown</a:t>
            </a:r>
            <a:endParaRPr lang="nb-NO" sz="210" dirty="0">
              <a:latin typeface="Consolas" panose="020B0609020204030204" pitchFamily="49" charset="0"/>
            </a:endParaRPr>
          </a:p>
          <a:p>
            <a:endParaRPr lang="nb-NO" sz="210" dirty="0">
              <a:latin typeface="Consolas" panose="020B0609020204030204" pitchFamily="49" charset="0"/>
            </a:endParaRPr>
          </a:p>
          <a:p>
            <a:r>
              <a:rPr lang="nb-NO" sz="210" dirty="0">
                <a:latin typeface="Consolas" panose="020B0609020204030204" pitchFamily="49" charset="0"/>
              </a:rPr>
              <a:t>ap </a:t>
            </a:r>
            <a:r>
              <a:rPr lang="nb-NO" sz="210" dirty="0" err="1">
                <a:latin typeface="Consolas" panose="020B0609020204030204" pitchFamily="49" charset="0"/>
              </a:rPr>
              <a:t>dot11</a:t>
            </a:r>
            <a:r>
              <a:rPr lang="nb-NO" sz="210" dirty="0">
                <a:latin typeface="Consolas" panose="020B0609020204030204" pitchFamily="49" charset="0"/>
              </a:rPr>
              <a:t> 2 </a:t>
            </a:r>
            <a:r>
              <a:rPr lang="nb-NO" sz="210" dirty="0" err="1">
                <a:latin typeface="Consolas" panose="020B0609020204030204" pitchFamily="49" charset="0"/>
              </a:rPr>
              <a:t>shutdown</a:t>
            </a:r>
            <a:endParaRPr lang="nb-NO" sz="210" dirty="0">
              <a:latin typeface="Consolas" panose="020B0609020204030204" pitchFamily="49" charset="0"/>
            </a:endParaRPr>
          </a:p>
          <a:p>
            <a:endParaRPr lang="nb-NO" sz="210" dirty="0">
              <a:latin typeface="Consolas" panose="020B0609020204030204" pitchFamily="49" charset="0"/>
            </a:endParaRPr>
          </a:p>
          <a:p>
            <a:r>
              <a:rPr lang="nb-NO" sz="210" dirty="0" err="1">
                <a:latin typeface="Consolas" panose="020B0609020204030204" pitchFamily="49" charset="0"/>
              </a:rPr>
              <a:t>wireless</a:t>
            </a:r>
            <a:r>
              <a:rPr lang="nb-NO" sz="210" dirty="0">
                <a:latin typeface="Consolas" panose="020B0609020204030204" pitchFamily="49" charset="0"/>
              </a:rPr>
              <a:t> country NO</a:t>
            </a:r>
          </a:p>
          <a:p>
            <a:endParaRPr lang="nb-NO" sz="210" dirty="0">
              <a:latin typeface="Consolas" panose="020B0609020204030204" pitchFamily="49" charset="0"/>
            </a:endParaRPr>
          </a:p>
          <a:p>
            <a:r>
              <a:rPr lang="nb-NO" sz="210" dirty="0" err="1">
                <a:latin typeface="Consolas" panose="020B0609020204030204" pitchFamily="49" charset="0"/>
              </a:rPr>
              <a:t>no</a:t>
            </a:r>
            <a:r>
              <a:rPr lang="nb-NO" sz="210" dirty="0">
                <a:latin typeface="Consolas" panose="020B0609020204030204" pitchFamily="49" charset="0"/>
              </a:rPr>
              <a:t> ap </a:t>
            </a:r>
            <a:r>
              <a:rPr lang="nb-NO" sz="210" dirty="0" err="1">
                <a:latin typeface="Consolas" panose="020B0609020204030204" pitchFamily="49" charset="0"/>
              </a:rPr>
              <a:t>dot11</a:t>
            </a:r>
            <a:r>
              <a:rPr lang="nb-NO" sz="210" dirty="0">
                <a:latin typeface="Consolas" panose="020B0609020204030204" pitchFamily="49" charset="0"/>
              </a:rPr>
              <a:t> 2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err="1">
                <a:latin typeface="Consolas" panose="020B0609020204030204" pitchFamily="49" charset="0"/>
              </a:rPr>
              <a:t>no</a:t>
            </a:r>
            <a:r>
              <a:rPr lang="nb-NO" sz="210" dirty="0">
                <a:latin typeface="Consolas" panose="020B0609020204030204" pitchFamily="49" charset="0"/>
              </a:rPr>
              <a:t> ap </a:t>
            </a:r>
            <a:r>
              <a:rPr lang="nb-NO" sz="210" dirty="0" err="1">
                <a:latin typeface="Consolas" panose="020B0609020204030204" pitchFamily="49" charset="0"/>
              </a:rPr>
              <a:t>dot11</a:t>
            </a:r>
            <a:r>
              <a:rPr lang="nb-NO" sz="210" dirty="0">
                <a:latin typeface="Consolas" panose="020B0609020204030204" pitchFamily="49" charset="0"/>
              </a:rPr>
              <a:t> 5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management </a:t>
            </a:r>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vlan10</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profile</a:t>
            </a:r>
            <a:r>
              <a:rPr lang="nb-NO" sz="210" dirty="0">
                <a:latin typeface="Consolas" panose="020B0609020204030204" pitchFamily="49" charset="0"/>
              </a:rPr>
              <a:t> </a:t>
            </a:r>
            <a:r>
              <a:rPr lang="nb-NO" sz="210" dirty="0" err="1">
                <a:latin typeface="Consolas" panose="020B0609020204030204" pitchFamily="49" charset="0"/>
              </a:rPr>
              <a:t>flex</a:t>
            </a:r>
            <a:r>
              <a:rPr lang="nb-NO" sz="210" dirty="0">
                <a:latin typeface="Consolas" panose="020B0609020204030204" pitchFamily="49" charset="0"/>
              </a:rPr>
              <a:t> lab-</a:t>
            </a:r>
            <a:r>
              <a:rPr lang="nb-NO" sz="210" dirty="0" err="1">
                <a:latin typeface="Consolas" panose="020B0609020204030204" pitchFamily="49" charset="0"/>
              </a:rPr>
              <a:t>flex</a:t>
            </a:r>
            <a:r>
              <a:rPr lang="nb-NO" sz="210" dirty="0">
                <a:latin typeface="Consolas" panose="020B0609020204030204" pitchFamily="49" charset="0"/>
              </a:rPr>
              <a:t>-</a:t>
            </a:r>
            <a:r>
              <a:rPr lang="nb-NO" sz="210" dirty="0" err="1">
                <a:latin typeface="Consolas" panose="020B0609020204030204" pitchFamily="49" charset="0"/>
              </a:rPr>
              <a:t>profile</a:t>
            </a:r>
            <a:endParaRPr lang="nb-NO" sz="210" dirty="0">
              <a:latin typeface="Consolas" panose="020B0609020204030204" pitchFamily="49" charset="0"/>
            </a:endParaRPr>
          </a:p>
          <a:p>
            <a:r>
              <a:rPr lang="nb-NO" sz="210" dirty="0">
                <a:latin typeface="Consolas" panose="020B0609020204030204" pitchFamily="49" charset="0"/>
              </a:rPr>
              <a:t> native-</a:t>
            </a:r>
            <a:r>
              <a:rPr lang="nb-NO" sz="210" dirty="0" err="1">
                <a:latin typeface="Consolas" panose="020B0609020204030204" pitchFamily="49" charset="0"/>
              </a:rPr>
              <a:t>vlan</a:t>
            </a:r>
            <a:r>
              <a:rPr lang="nb-NO" sz="210" dirty="0">
                <a:latin typeface="Consolas" panose="020B0609020204030204" pitchFamily="49" charset="0"/>
              </a:rPr>
              <a:t>-id 10</a:t>
            </a:r>
          </a:p>
          <a:p>
            <a:r>
              <a:rPr lang="nb-NO" sz="210" dirty="0">
                <a:latin typeface="Consolas" panose="020B0609020204030204" pitchFamily="49" charset="0"/>
              </a:rPr>
              <a:t> </a:t>
            </a:r>
            <a:r>
              <a:rPr lang="nb-NO" sz="210" dirty="0" err="1">
                <a:latin typeface="Consolas" panose="020B0609020204030204" pitchFamily="49" charset="0"/>
              </a:rPr>
              <a:t>vlan-name</a:t>
            </a:r>
            <a:r>
              <a:rPr lang="nb-NO" sz="210" dirty="0">
                <a:latin typeface="Consolas" panose="020B0609020204030204" pitchFamily="49" charset="0"/>
              </a:rPr>
              <a:t> 10</a:t>
            </a:r>
          </a:p>
          <a:p>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-id 10</a:t>
            </a:r>
          </a:p>
          <a:p>
            <a:r>
              <a:rPr lang="nb-NO" sz="210" dirty="0">
                <a:latin typeface="Consolas" panose="020B0609020204030204" pitchFamily="49" charset="0"/>
              </a:rPr>
              <a:t> </a:t>
            </a:r>
            <a:r>
              <a:rPr lang="nb-NO" sz="210" dirty="0" err="1">
                <a:latin typeface="Consolas" panose="020B0609020204030204" pitchFamily="49" charset="0"/>
              </a:rPr>
              <a:t>vlan-name</a:t>
            </a:r>
            <a:r>
              <a:rPr lang="nb-NO" sz="210" dirty="0">
                <a:latin typeface="Consolas" panose="020B0609020204030204" pitchFamily="49" charset="0"/>
              </a:rPr>
              <a:t> 11</a:t>
            </a:r>
          </a:p>
          <a:p>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-id 11</a:t>
            </a:r>
          </a:p>
          <a:p>
            <a:r>
              <a:rPr lang="nb-NO" sz="210" dirty="0">
                <a:latin typeface="Consolas" panose="020B0609020204030204" pitchFamily="49" charset="0"/>
              </a:rPr>
              <a:t>!</a:t>
            </a:r>
          </a:p>
          <a:p>
            <a:r>
              <a:rPr lang="nb-NO" sz="210" dirty="0">
                <a:latin typeface="Consolas" panose="020B0609020204030204" pitchFamily="49" charset="0"/>
              </a:rPr>
              <a:t>ap </a:t>
            </a:r>
            <a:r>
              <a:rPr lang="nb-NO" sz="210" dirty="0" err="1">
                <a:latin typeface="Consolas" panose="020B0609020204030204" pitchFamily="49" charset="0"/>
              </a:rPr>
              <a:t>profile</a:t>
            </a:r>
            <a:r>
              <a:rPr lang="nb-NO" sz="210" dirty="0">
                <a:latin typeface="Consolas" panose="020B0609020204030204" pitchFamily="49" charset="0"/>
              </a:rPr>
              <a:t> lab-ap-</a:t>
            </a:r>
            <a:r>
              <a:rPr lang="nb-NO" sz="210" dirty="0" err="1">
                <a:latin typeface="Consolas" panose="020B0609020204030204" pitchFamily="49" charset="0"/>
              </a:rPr>
              <a:t>profile</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mgmtuser</a:t>
            </a:r>
            <a:r>
              <a:rPr lang="nb-NO" sz="210" dirty="0">
                <a:latin typeface="Consolas" panose="020B0609020204030204" pitchFamily="49" charset="0"/>
              </a:rPr>
              <a:t> </a:t>
            </a:r>
            <a:r>
              <a:rPr lang="nb-NO" sz="210" dirty="0" err="1">
                <a:latin typeface="Consolas" panose="020B0609020204030204" pitchFamily="49" charset="0"/>
              </a:rPr>
              <a:t>username</a:t>
            </a:r>
            <a:r>
              <a:rPr lang="nb-NO" sz="210" dirty="0">
                <a:latin typeface="Consolas" panose="020B0609020204030204" pitchFamily="49" charset="0"/>
              </a:rPr>
              <a:t> </a:t>
            </a:r>
            <a:r>
              <a:rPr lang="nb-NO" sz="210" dirty="0" err="1">
                <a:latin typeface="Consolas" panose="020B0609020204030204" pitchFamily="49" charset="0"/>
              </a:rPr>
              <a:t>devnet-adm</a:t>
            </a:r>
            <a:r>
              <a:rPr lang="nb-NO" sz="210" dirty="0">
                <a:latin typeface="Consolas" panose="020B0609020204030204" pitchFamily="49" charset="0"/>
              </a:rPr>
              <a:t> </a:t>
            </a:r>
            <a:r>
              <a:rPr lang="nb-NO" sz="210" dirty="0" err="1">
                <a:latin typeface="Consolas" panose="020B0609020204030204" pitchFamily="49" charset="0"/>
              </a:rPr>
              <a:t>password</a:t>
            </a:r>
            <a:r>
              <a:rPr lang="nb-NO" sz="210" dirty="0">
                <a:latin typeface="Consolas" panose="020B0609020204030204" pitchFamily="49" charset="0"/>
              </a:rPr>
              <a:t> 0 </a:t>
            </a:r>
            <a:r>
              <a:rPr lang="nb-NO" sz="210" dirty="0" err="1">
                <a:latin typeface="Consolas" panose="020B0609020204030204" pitchFamily="49" charset="0"/>
              </a:rPr>
              <a:t>ChangeMe2024</a:t>
            </a:r>
            <a:r>
              <a:rPr lang="nb-NO" sz="210" dirty="0">
                <a:latin typeface="Consolas" panose="020B0609020204030204" pitchFamily="49" charset="0"/>
              </a:rPr>
              <a:t>! </a:t>
            </a:r>
            <a:r>
              <a:rPr lang="nb-NO" sz="210" dirty="0" err="1">
                <a:latin typeface="Consolas" panose="020B0609020204030204" pitchFamily="49" charset="0"/>
              </a:rPr>
              <a:t>secret</a:t>
            </a:r>
            <a:r>
              <a:rPr lang="nb-NO" sz="210" dirty="0">
                <a:latin typeface="Consolas" panose="020B0609020204030204" pitchFamily="49" charset="0"/>
              </a:rPr>
              <a:t> 0 </a:t>
            </a:r>
            <a:r>
              <a:rPr lang="nb-NO" sz="210" dirty="0" err="1">
                <a:latin typeface="Consolas" panose="020B0609020204030204" pitchFamily="49" charset="0"/>
              </a:rPr>
              <a:t>ChangeMe2024</a:t>
            </a:r>
            <a:r>
              <a:rPr lang="nb-NO" sz="210" dirty="0">
                <a:latin typeface="Consolas" panose="020B0609020204030204" pitchFamily="49" charset="0"/>
              </a:rPr>
              <a:t>!</a:t>
            </a:r>
          </a:p>
          <a:p>
            <a:r>
              <a:rPr lang="nb-NO" sz="210" dirty="0">
                <a:latin typeface="Consolas" panose="020B0609020204030204" pitchFamily="49" charset="0"/>
              </a:rPr>
              <a:t> </a:t>
            </a:r>
            <a:r>
              <a:rPr lang="nb-NO" sz="210" dirty="0" err="1">
                <a:latin typeface="Consolas" panose="020B0609020204030204" pitchFamily="49" charset="0"/>
              </a:rPr>
              <a:t>ssh</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tag </a:t>
            </a:r>
            <a:r>
              <a:rPr lang="nb-NO" sz="210" dirty="0" err="1">
                <a:latin typeface="Consolas" panose="020B0609020204030204" pitchFamily="49" charset="0"/>
              </a:rPr>
              <a:t>site</a:t>
            </a:r>
            <a:r>
              <a:rPr lang="nb-NO" sz="210" dirty="0">
                <a:latin typeface="Consolas" panose="020B0609020204030204" pitchFamily="49" charset="0"/>
              </a:rPr>
              <a:t> lab-</a:t>
            </a:r>
            <a:r>
              <a:rPr lang="nb-NO" sz="210" dirty="0" err="1">
                <a:latin typeface="Consolas" panose="020B0609020204030204" pitchFamily="49" charset="0"/>
              </a:rPr>
              <a:t>site</a:t>
            </a:r>
            <a:r>
              <a:rPr lang="nb-NO" sz="210" dirty="0">
                <a:latin typeface="Consolas" panose="020B0609020204030204" pitchFamily="49" charset="0"/>
              </a:rPr>
              <a:t>-tag</a:t>
            </a: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local-site</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flex-profile</a:t>
            </a:r>
            <a:r>
              <a:rPr lang="nb-NO" sz="210" dirty="0">
                <a:latin typeface="Consolas" panose="020B0609020204030204" pitchFamily="49" charset="0"/>
              </a:rPr>
              <a:t> lab-</a:t>
            </a:r>
            <a:r>
              <a:rPr lang="nb-NO" sz="210" dirty="0" err="1">
                <a:latin typeface="Consolas" panose="020B0609020204030204" pitchFamily="49" charset="0"/>
              </a:rPr>
              <a:t>flex</a:t>
            </a:r>
            <a:r>
              <a:rPr lang="nb-NO" sz="210" dirty="0">
                <a:latin typeface="Consolas" panose="020B0609020204030204" pitchFamily="49" charset="0"/>
              </a:rPr>
              <a:t>-</a:t>
            </a:r>
            <a:r>
              <a:rPr lang="nb-NO" sz="210" dirty="0" err="1">
                <a:latin typeface="Consolas" panose="020B0609020204030204" pitchFamily="49" charset="0"/>
              </a:rPr>
              <a:t>profile</a:t>
            </a:r>
            <a:endParaRPr lang="nb-NO" sz="210" dirty="0">
              <a:latin typeface="Consolas" panose="020B0609020204030204" pitchFamily="49" charset="0"/>
            </a:endParaRPr>
          </a:p>
          <a:p>
            <a:r>
              <a:rPr lang="nb-NO" sz="210" dirty="0">
                <a:latin typeface="Consolas" panose="020B0609020204030204" pitchFamily="49" charset="0"/>
              </a:rPr>
              <a:t> ap-</a:t>
            </a:r>
            <a:r>
              <a:rPr lang="nb-NO" sz="210" dirty="0" err="1">
                <a:latin typeface="Consolas" panose="020B0609020204030204" pitchFamily="49" charset="0"/>
              </a:rPr>
              <a:t>profile</a:t>
            </a:r>
            <a:r>
              <a:rPr lang="nb-NO" sz="210" dirty="0">
                <a:latin typeface="Consolas" panose="020B0609020204030204" pitchFamily="49" charset="0"/>
              </a:rPr>
              <a:t> lab-ap-</a:t>
            </a:r>
            <a:r>
              <a:rPr lang="nb-NO" sz="210" dirty="0" err="1">
                <a:latin typeface="Consolas" panose="020B0609020204030204" pitchFamily="49" charset="0"/>
              </a:rPr>
              <a:t>profile</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wlan</a:t>
            </a:r>
            <a:r>
              <a:rPr lang="nb-NO" sz="210" dirty="0">
                <a:latin typeface="Consolas" panose="020B0609020204030204" pitchFamily="49" charset="0"/>
              </a:rPr>
              <a:t> lab-</a:t>
            </a:r>
            <a:r>
              <a:rPr lang="nb-NO" sz="210" dirty="0" err="1">
                <a:latin typeface="Consolas" panose="020B0609020204030204" pitchFamily="49" charset="0"/>
              </a:rPr>
              <a:t>network</a:t>
            </a:r>
            <a:r>
              <a:rPr lang="nb-NO" sz="210" dirty="0">
                <a:latin typeface="Consolas" panose="020B0609020204030204" pitchFamily="49" charset="0"/>
              </a:rPr>
              <a:t> 17 lab-</a:t>
            </a:r>
            <a:r>
              <a:rPr lang="nb-NO" sz="210" dirty="0" err="1">
                <a:latin typeface="Consolas" panose="020B0609020204030204" pitchFamily="49" charset="0"/>
              </a:rPr>
              <a:t>network</a:t>
            </a:r>
            <a:r>
              <a:rPr lang="nb-NO" sz="210" dirty="0">
                <a:latin typeface="Consolas" panose="020B0609020204030204" pitchFamily="49" charset="0"/>
              </a:rPr>
              <a:t>{pod-</a:t>
            </a:r>
            <a:r>
              <a:rPr lang="nb-NO" sz="210" dirty="0" err="1">
                <a:latin typeface="Consolas" panose="020B0609020204030204" pitchFamily="49" charset="0"/>
              </a:rPr>
              <a:t>number</a:t>
            </a:r>
            <a:r>
              <a:rPr lang="nb-NO" sz="210" dirty="0">
                <a:latin typeface="Consolas" panose="020B0609020204030204" pitchFamily="49" charset="0"/>
              </a:rPr>
              <a:t>}</a:t>
            </a:r>
          </a:p>
          <a:p>
            <a:r>
              <a:rPr lang="nb-NO" sz="210" dirty="0">
                <a:latin typeface="Consolas" panose="020B0609020204030204" pitchFamily="49" charset="0"/>
              </a:rPr>
              <a:t> radio policy </a:t>
            </a:r>
            <a:r>
              <a:rPr lang="nb-NO" sz="210" dirty="0" err="1">
                <a:latin typeface="Consolas" panose="020B0609020204030204" pitchFamily="49" charset="0"/>
              </a:rPr>
              <a:t>dot11</a:t>
            </a:r>
            <a:r>
              <a:rPr lang="nb-NO" sz="210" dirty="0">
                <a:latin typeface="Consolas" panose="020B0609020204030204" pitchFamily="49" charset="0"/>
              </a:rPr>
              <a:t> </a:t>
            </a:r>
            <a:r>
              <a:rPr lang="nb-NO" sz="210" dirty="0" err="1">
                <a:latin typeface="Consolas" panose="020B0609020204030204" pitchFamily="49" charset="0"/>
              </a:rPr>
              <a:t>5ghz</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security</a:t>
            </a:r>
            <a:r>
              <a:rPr lang="nb-NO" sz="210" dirty="0">
                <a:latin typeface="Consolas" panose="020B0609020204030204" pitchFamily="49" charset="0"/>
              </a:rPr>
              <a:t> </a:t>
            </a:r>
            <a:r>
              <a:rPr lang="nb-NO" sz="210" dirty="0" err="1">
                <a:latin typeface="Consolas" panose="020B0609020204030204" pitchFamily="49" charset="0"/>
              </a:rPr>
              <a:t>ft</a:t>
            </a:r>
            <a:r>
              <a:rPr lang="nb-NO" sz="210" dirty="0">
                <a:latin typeface="Consolas" panose="020B0609020204030204" pitchFamily="49" charset="0"/>
              </a:rPr>
              <a:t> over-</a:t>
            </a:r>
            <a:r>
              <a:rPr lang="nb-NO" sz="210" dirty="0" err="1">
                <a:latin typeface="Consolas" panose="020B0609020204030204" pitchFamily="49" charset="0"/>
              </a:rPr>
              <a:t>the</a:t>
            </a:r>
            <a:r>
              <a:rPr lang="nb-NO" sz="210" dirty="0">
                <a:latin typeface="Consolas" panose="020B0609020204030204" pitchFamily="49" charset="0"/>
              </a:rPr>
              <a:t>-</a:t>
            </a:r>
            <a:r>
              <a:rPr lang="nb-NO" sz="210" dirty="0" err="1">
                <a:latin typeface="Consolas" panose="020B0609020204030204" pitchFamily="49" charset="0"/>
              </a:rPr>
              <a:t>ds</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wmm</a:t>
            </a:r>
            <a:r>
              <a:rPr lang="nb-NO" sz="210" dirty="0">
                <a:latin typeface="Consolas" panose="020B0609020204030204" pitchFamily="49" charset="0"/>
              </a:rPr>
              <a:t> </a:t>
            </a:r>
            <a:r>
              <a:rPr lang="nb-NO" sz="210" dirty="0" err="1">
                <a:latin typeface="Consolas" panose="020B0609020204030204" pitchFamily="49" charset="0"/>
              </a:rPr>
              <a:t>require</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security</a:t>
            </a:r>
            <a:r>
              <a:rPr lang="nb-NO" sz="210" dirty="0">
                <a:latin typeface="Consolas" panose="020B0609020204030204" pitchFamily="49" charset="0"/>
              </a:rPr>
              <a:t> </a:t>
            </a:r>
            <a:r>
              <a:rPr lang="nb-NO" sz="210" dirty="0" err="1">
                <a:latin typeface="Consolas" panose="020B0609020204030204" pitchFamily="49" charset="0"/>
              </a:rPr>
              <a:t>wpa</a:t>
            </a:r>
            <a:r>
              <a:rPr lang="nb-NO" sz="210" dirty="0">
                <a:latin typeface="Consolas" panose="020B0609020204030204" pitchFamily="49" charset="0"/>
              </a:rPr>
              <a:t> </a:t>
            </a:r>
            <a:r>
              <a:rPr lang="nb-NO" sz="210" dirty="0" err="1">
                <a:latin typeface="Consolas" panose="020B0609020204030204" pitchFamily="49" charset="0"/>
              </a:rPr>
              <a:t>psk</a:t>
            </a:r>
            <a:r>
              <a:rPr lang="nb-NO" sz="210" dirty="0">
                <a:latin typeface="Consolas" panose="020B0609020204030204" pitchFamily="49" charset="0"/>
              </a:rPr>
              <a:t> </a:t>
            </a:r>
            <a:r>
              <a:rPr lang="nb-NO" sz="210" dirty="0" err="1">
                <a:latin typeface="Consolas" panose="020B0609020204030204" pitchFamily="49" charset="0"/>
              </a:rPr>
              <a:t>set-key</a:t>
            </a:r>
            <a:r>
              <a:rPr lang="nb-NO" sz="210" dirty="0">
                <a:latin typeface="Consolas" panose="020B0609020204030204" pitchFamily="49" charset="0"/>
              </a:rPr>
              <a:t> </a:t>
            </a:r>
            <a:r>
              <a:rPr lang="nb-NO" sz="210" dirty="0" err="1">
                <a:latin typeface="Consolas" panose="020B0609020204030204" pitchFamily="49" charset="0"/>
              </a:rPr>
              <a:t>ascii</a:t>
            </a:r>
            <a:r>
              <a:rPr lang="nb-NO" sz="210" dirty="0">
                <a:latin typeface="Consolas" panose="020B0609020204030204" pitchFamily="49" charset="0"/>
              </a:rPr>
              <a:t> 0 </a:t>
            </a:r>
            <a:r>
              <a:rPr lang="nb-NO" sz="210" dirty="0" err="1">
                <a:latin typeface="Consolas" panose="020B0609020204030204" pitchFamily="49" charset="0"/>
              </a:rPr>
              <a:t>ChangeMe2024</a:t>
            </a:r>
            <a:r>
              <a:rPr lang="nb-NO" sz="210" dirty="0">
                <a:latin typeface="Consolas" panose="020B0609020204030204" pitchFamily="49" charset="0"/>
              </a:rPr>
              <a:t>!</a:t>
            </a: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security</a:t>
            </a:r>
            <a:r>
              <a:rPr lang="nb-NO" sz="210" dirty="0">
                <a:latin typeface="Consolas" panose="020B0609020204030204" pitchFamily="49" charset="0"/>
              </a:rPr>
              <a:t> </a:t>
            </a:r>
            <a:r>
              <a:rPr lang="nb-NO" sz="210" dirty="0" err="1">
                <a:latin typeface="Consolas" panose="020B0609020204030204" pitchFamily="49" charset="0"/>
              </a:rPr>
              <a:t>wpa</a:t>
            </a:r>
            <a:r>
              <a:rPr lang="nb-NO" sz="210" dirty="0">
                <a:latin typeface="Consolas" panose="020B0609020204030204" pitchFamily="49" charset="0"/>
              </a:rPr>
              <a:t> </a:t>
            </a:r>
            <a:r>
              <a:rPr lang="nb-NO" sz="210" dirty="0" err="1">
                <a:latin typeface="Consolas" panose="020B0609020204030204" pitchFamily="49" charset="0"/>
              </a:rPr>
              <a:t>akm</a:t>
            </a:r>
            <a:r>
              <a:rPr lang="nb-NO" sz="210" dirty="0">
                <a:latin typeface="Consolas" panose="020B0609020204030204" pitchFamily="49" charset="0"/>
              </a:rPr>
              <a:t> </a:t>
            </a:r>
            <a:r>
              <a:rPr lang="nb-NO" sz="210" dirty="0" err="1">
                <a:latin typeface="Consolas" panose="020B0609020204030204" pitchFamily="49" charset="0"/>
              </a:rPr>
              <a:t>dot1x</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security</a:t>
            </a:r>
            <a:r>
              <a:rPr lang="nb-NO" sz="210" dirty="0">
                <a:latin typeface="Consolas" panose="020B0609020204030204" pitchFamily="49" charset="0"/>
              </a:rPr>
              <a:t> </a:t>
            </a:r>
            <a:r>
              <a:rPr lang="nb-NO" sz="210" dirty="0" err="1">
                <a:latin typeface="Consolas" panose="020B0609020204030204" pitchFamily="49" charset="0"/>
              </a:rPr>
              <a:t>wpa</a:t>
            </a:r>
            <a:r>
              <a:rPr lang="nb-NO" sz="210" dirty="0">
                <a:latin typeface="Consolas" panose="020B0609020204030204" pitchFamily="49" charset="0"/>
              </a:rPr>
              <a:t> </a:t>
            </a:r>
            <a:r>
              <a:rPr lang="nb-NO" sz="210" dirty="0" err="1">
                <a:latin typeface="Consolas" panose="020B0609020204030204" pitchFamily="49" charset="0"/>
              </a:rPr>
              <a:t>akm</a:t>
            </a:r>
            <a:r>
              <a:rPr lang="nb-NO" sz="210" dirty="0">
                <a:latin typeface="Consolas" panose="020B0609020204030204" pitchFamily="49" charset="0"/>
              </a:rPr>
              <a:t> </a:t>
            </a:r>
            <a:r>
              <a:rPr lang="nb-NO" sz="210" dirty="0" err="1">
                <a:latin typeface="Consolas" panose="020B0609020204030204" pitchFamily="49" charset="0"/>
              </a:rPr>
              <a:t>psk</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profile</a:t>
            </a:r>
            <a:r>
              <a:rPr lang="nb-NO" sz="210" dirty="0">
                <a:latin typeface="Consolas" panose="020B0609020204030204" pitchFamily="49" charset="0"/>
              </a:rPr>
              <a:t> policy lab-policy</a:t>
            </a: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central</a:t>
            </a:r>
            <a:r>
              <a:rPr lang="nb-NO" sz="210" dirty="0">
                <a:latin typeface="Consolas" panose="020B0609020204030204" pitchFamily="49" charset="0"/>
              </a:rPr>
              <a:t> </a:t>
            </a:r>
            <a:r>
              <a:rPr lang="nb-NO" sz="210" dirty="0" err="1">
                <a:latin typeface="Consolas" panose="020B0609020204030204" pitchFamily="49" charset="0"/>
              </a:rPr>
              <a:t>authentication</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central</a:t>
            </a:r>
            <a:r>
              <a:rPr lang="nb-NO" sz="210" dirty="0">
                <a:latin typeface="Consolas" panose="020B0609020204030204" pitchFamily="49" charset="0"/>
              </a:rPr>
              <a:t> </a:t>
            </a:r>
            <a:r>
              <a:rPr lang="nb-NO" sz="210" dirty="0" err="1">
                <a:latin typeface="Consolas" panose="020B0609020204030204" pitchFamily="49" charset="0"/>
              </a:rPr>
              <a:t>dhcp</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central</a:t>
            </a:r>
            <a:r>
              <a:rPr lang="nb-NO" sz="210" dirty="0">
                <a:latin typeface="Consolas" panose="020B0609020204030204" pitchFamily="49" charset="0"/>
              </a:rPr>
              <a:t> </a:t>
            </a:r>
            <a:r>
              <a:rPr lang="nb-NO" sz="210" dirty="0" err="1">
                <a:latin typeface="Consolas" panose="020B0609020204030204" pitchFamily="49" charset="0"/>
              </a:rPr>
              <a:t>switching</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dhcp-tlv-caching</a:t>
            </a:r>
            <a:endParaRPr lang="nb-NO" sz="210" dirty="0">
              <a:latin typeface="Consolas" panose="020B0609020204030204" pitchFamily="49" charset="0"/>
            </a:endParaRPr>
          </a:p>
          <a:p>
            <a:r>
              <a:rPr lang="nb-NO" sz="210" dirty="0">
                <a:latin typeface="Consolas" panose="020B0609020204030204" pitchFamily="49" charset="0"/>
              </a:rPr>
              <a:t> http-</a:t>
            </a:r>
            <a:r>
              <a:rPr lang="nb-NO" sz="210" dirty="0" err="1">
                <a:latin typeface="Consolas" panose="020B0609020204030204" pitchFamily="49" charset="0"/>
              </a:rPr>
              <a:t>tlv</a:t>
            </a:r>
            <a:r>
              <a:rPr lang="nb-NO" sz="210" dirty="0">
                <a:latin typeface="Consolas" panose="020B0609020204030204" pitchFamily="49" charset="0"/>
              </a:rPr>
              <a:t>-</a:t>
            </a:r>
            <a:r>
              <a:rPr lang="nb-NO" sz="210" dirty="0" err="1">
                <a:latin typeface="Consolas" panose="020B0609020204030204" pitchFamily="49" charset="0"/>
              </a:rPr>
              <a:t>caching</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 11</a:t>
            </a: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tag policy lab-policy-tag</a:t>
            </a:r>
          </a:p>
          <a:p>
            <a:r>
              <a:rPr lang="nb-NO" sz="210" dirty="0">
                <a:latin typeface="Consolas" panose="020B0609020204030204" pitchFamily="49" charset="0"/>
              </a:rPr>
              <a:t> </a:t>
            </a:r>
            <a:r>
              <a:rPr lang="nb-NO" sz="210" dirty="0" err="1">
                <a:latin typeface="Consolas" panose="020B0609020204030204" pitchFamily="49" charset="0"/>
              </a:rPr>
              <a:t>wlan</a:t>
            </a:r>
            <a:r>
              <a:rPr lang="nb-NO" sz="210" dirty="0">
                <a:latin typeface="Consolas" panose="020B0609020204030204" pitchFamily="49" charset="0"/>
              </a:rPr>
              <a:t> lab-</a:t>
            </a:r>
            <a:r>
              <a:rPr lang="nb-NO" sz="210" dirty="0" err="1">
                <a:latin typeface="Consolas" panose="020B0609020204030204" pitchFamily="49" charset="0"/>
              </a:rPr>
              <a:t>network</a:t>
            </a:r>
            <a:r>
              <a:rPr lang="nb-NO" sz="210" dirty="0">
                <a:latin typeface="Consolas" panose="020B0609020204030204" pitchFamily="49" charset="0"/>
              </a:rPr>
              <a:t> policy lab-policy</a:t>
            </a:r>
          </a:p>
          <a:p>
            <a:r>
              <a:rPr lang="nb-NO" sz="210" dirty="0">
                <a:latin typeface="Consolas" panose="020B0609020204030204" pitchFamily="49" charset="0"/>
              </a:rPr>
              <a:t>!</a:t>
            </a:r>
          </a:p>
          <a:p>
            <a:r>
              <a:rPr lang="nb-NO" sz="210" dirty="0">
                <a:latin typeface="Consolas" panose="020B0609020204030204" pitchFamily="49" charset="0"/>
              </a:rPr>
              <a:t>ap filter </a:t>
            </a:r>
            <a:r>
              <a:rPr lang="nb-NO" sz="210" dirty="0" err="1">
                <a:latin typeface="Consolas" panose="020B0609020204030204" pitchFamily="49" charset="0"/>
              </a:rPr>
              <a:t>name</a:t>
            </a:r>
            <a:r>
              <a:rPr lang="nb-NO" sz="210" dirty="0">
                <a:latin typeface="Consolas" panose="020B0609020204030204" pitchFamily="49" charset="0"/>
              </a:rPr>
              <a:t> lab-filter-</a:t>
            </a:r>
            <a:r>
              <a:rPr lang="nb-NO" sz="210" dirty="0" err="1">
                <a:latin typeface="Consolas" panose="020B0609020204030204" pitchFamily="49" charset="0"/>
              </a:rPr>
              <a:t>rule</a:t>
            </a:r>
            <a:endParaRPr lang="nb-NO" sz="210" dirty="0">
              <a:latin typeface="Consolas" panose="020B0609020204030204" pitchFamily="49" charset="0"/>
            </a:endParaRPr>
          </a:p>
          <a:p>
            <a:r>
              <a:rPr lang="nb-NO" sz="210" dirty="0">
                <a:latin typeface="Consolas" panose="020B0609020204030204" pitchFamily="49" charset="0"/>
              </a:rPr>
              <a:t> ap </a:t>
            </a:r>
            <a:r>
              <a:rPr lang="nb-NO" sz="210" dirty="0" err="1">
                <a:latin typeface="Consolas" panose="020B0609020204030204" pitchFamily="49" charset="0"/>
              </a:rPr>
              <a:t>name-regex</a:t>
            </a:r>
            <a:r>
              <a:rPr lang="nb-NO" sz="210" dirty="0">
                <a:latin typeface="Consolas" panose="020B0609020204030204" pitchFamily="49" charset="0"/>
              </a:rPr>
              <a:t> .</a:t>
            </a:r>
          </a:p>
          <a:p>
            <a:r>
              <a:rPr lang="nb-NO" sz="210" dirty="0">
                <a:latin typeface="Consolas" panose="020B0609020204030204" pitchFamily="49" charset="0"/>
              </a:rPr>
              <a:t> tag policy lab-policy-tag</a:t>
            </a:r>
          </a:p>
          <a:p>
            <a:r>
              <a:rPr lang="nb-NO" sz="210" dirty="0">
                <a:latin typeface="Consolas" panose="020B0609020204030204" pitchFamily="49" charset="0"/>
              </a:rPr>
              <a:t> tag </a:t>
            </a:r>
            <a:r>
              <a:rPr lang="nb-NO" sz="210" dirty="0" err="1">
                <a:latin typeface="Consolas" panose="020B0609020204030204" pitchFamily="49" charset="0"/>
              </a:rPr>
              <a:t>rf</a:t>
            </a:r>
            <a:r>
              <a:rPr lang="nb-NO" sz="210" dirty="0">
                <a:latin typeface="Consolas" panose="020B0609020204030204" pitchFamily="49" charset="0"/>
              </a:rPr>
              <a:t> </a:t>
            </a:r>
            <a:r>
              <a:rPr lang="nb-NO" sz="210" dirty="0" err="1">
                <a:latin typeface="Consolas" panose="020B0609020204030204" pitchFamily="49" charset="0"/>
              </a:rPr>
              <a:t>default</a:t>
            </a:r>
            <a:r>
              <a:rPr lang="nb-NO" sz="210" dirty="0">
                <a:latin typeface="Consolas" panose="020B0609020204030204" pitchFamily="49" charset="0"/>
              </a:rPr>
              <a:t>-</a:t>
            </a:r>
            <a:r>
              <a:rPr lang="nb-NO" sz="210" dirty="0" err="1">
                <a:latin typeface="Consolas" panose="020B0609020204030204" pitchFamily="49" charset="0"/>
              </a:rPr>
              <a:t>rf</a:t>
            </a:r>
            <a:r>
              <a:rPr lang="nb-NO" sz="210" dirty="0">
                <a:latin typeface="Consolas" panose="020B0609020204030204" pitchFamily="49" charset="0"/>
              </a:rPr>
              <a:t>-tag</a:t>
            </a:r>
          </a:p>
          <a:p>
            <a:r>
              <a:rPr lang="nb-NO" sz="210" dirty="0">
                <a:latin typeface="Consolas" panose="020B0609020204030204" pitchFamily="49" charset="0"/>
              </a:rPr>
              <a:t> tag </a:t>
            </a:r>
            <a:r>
              <a:rPr lang="nb-NO" sz="210" dirty="0" err="1">
                <a:latin typeface="Consolas" panose="020B0609020204030204" pitchFamily="49" charset="0"/>
              </a:rPr>
              <a:t>site</a:t>
            </a:r>
            <a:r>
              <a:rPr lang="nb-NO" sz="210" dirty="0">
                <a:latin typeface="Consolas" panose="020B0609020204030204" pitchFamily="49" charset="0"/>
              </a:rPr>
              <a:t> lab-</a:t>
            </a:r>
            <a:r>
              <a:rPr lang="nb-NO" sz="210" dirty="0" err="1">
                <a:latin typeface="Consolas" panose="020B0609020204030204" pitchFamily="49" charset="0"/>
              </a:rPr>
              <a:t>site</a:t>
            </a:r>
            <a:r>
              <a:rPr lang="nb-NO" sz="210" dirty="0">
                <a:latin typeface="Consolas" panose="020B0609020204030204" pitchFamily="49" charset="0"/>
              </a:rPr>
              <a:t>-tag</a:t>
            </a:r>
          </a:p>
          <a:p>
            <a:r>
              <a:rPr lang="nb-NO" sz="210" dirty="0">
                <a:latin typeface="Consolas" panose="020B0609020204030204" pitchFamily="49" charset="0"/>
              </a:rPr>
              <a:t>ap filter </a:t>
            </a:r>
            <a:r>
              <a:rPr lang="nb-NO" sz="210" dirty="0" err="1">
                <a:latin typeface="Consolas" panose="020B0609020204030204" pitchFamily="49" charset="0"/>
              </a:rPr>
              <a:t>priority</a:t>
            </a:r>
            <a:r>
              <a:rPr lang="nb-NO" sz="210" dirty="0">
                <a:latin typeface="Consolas" panose="020B0609020204030204" pitchFamily="49" charset="0"/>
              </a:rPr>
              <a:t> 100 filter-</a:t>
            </a:r>
            <a:r>
              <a:rPr lang="nb-NO" sz="210" dirty="0" err="1">
                <a:latin typeface="Consolas" panose="020B0609020204030204" pitchFamily="49" charset="0"/>
              </a:rPr>
              <a:t>name</a:t>
            </a:r>
            <a:r>
              <a:rPr lang="nb-NO" sz="210" dirty="0">
                <a:latin typeface="Consolas" panose="020B0609020204030204" pitchFamily="49" charset="0"/>
              </a:rPr>
              <a:t> lab-filter-</a:t>
            </a:r>
            <a:r>
              <a:rPr lang="nb-NO" sz="210" dirty="0" err="1">
                <a:latin typeface="Consolas" panose="020B0609020204030204" pitchFamily="49" charset="0"/>
              </a:rPr>
              <a:t>rule</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password</a:t>
            </a:r>
            <a:r>
              <a:rPr lang="nb-NO" sz="210" dirty="0">
                <a:latin typeface="Consolas" panose="020B0609020204030204" pitchFamily="49" charset="0"/>
              </a:rPr>
              <a:t> </a:t>
            </a:r>
            <a:r>
              <a:rPr lang="nb-NO" sz="210" dirty="0" err="1">
                <a:latin typeface="Consolas" panose="020B0609020204030204" pitchFamily="49" charset="0"/>
              </a:rPr>
              <a:t>encryption</a:t>
            </a:r>
            <a:r>
              <a:rPr lang="nb-NO" sz="210" dirty="0">
                <a:latin typeface="Consolas" panose="020B0609020204030204" pitchFamily="49" charset="0"/>
              </a:rPr>
              <a:t> </a:t>
            </a:r>
            <a:r>
              <a:rPr lang="nb-NO" sz="210" dirty="0" err="1">
                <a:latin typeface="Consolas" panose="020B0609020204030204" pitchFamily="49" charset="0"/>
              </a:rPr>
              <a:t>aes</a:t>
            </a:r>
            <a:endParaRPr lang="nb-NO" sz="210" dirty="0">
              <a:latin typeface="Consolas" panose="020B0609020204030204" pitchFamily="49" charset="0"/>
            </a:endParaRPr>
          </a:p>
          <a:p>
            <a:r>
              <a:rPr lang="nb-NO" sz="210" dirty="0" err="1">
                <a:latin typeface="Consolas" panose="020B0609020204030204" pitchFamily="49" charset="0"/>
              </a:rPr>
              <a:t>key</a:t>
            </a:r>
            <a:r>
              <a:rPr lang="nb-NO" sz="210" dirty="0">
                <a:latin typeface="Consolas" panose="020B0609020204030204" pitchFamily="49" charset="0"/>
              </a:rPr>
              <a:t> </a:t>
            </a:r>
            <a:r>
              <a:rPr lang="nb-NO" sz="210" dirty="0" err="1">
                <a:latin typeface="Consolas" panose="020B0609020204030204" pitchFamily="49" charset="0"/>
              </a:rPr>
              <a:t>config-key</a:t>
            </a:r>
            <a:r>
              <a:rPr lang="nb-NO" sz="210" dirty="0">
                <a:latin typeface="Consolas" panose="020B0609020204030204" pitchFamily="49" charset="0"/>
              </a:rPr>
              <a:t> </a:t>
            </a:r>
            <a:r>
              <a:rPr lang="nb-NO" sz="210" dirty="0" err="1">
                <a:latin typeface="Consolas" panose="020B0609020204030204" pitchFamily="49" charset="0"/>
              </a:rPr>
              <a:t>password-encrypt</a:t>
            </a:r>
            <a:r>
              <a:rPr lang="nb-NO" sz="210" dirty="0">
                <a:latin typeface="Consolas" panose="020B0609020204030204" pitchFamily="49" charset="0"/>
              </a:rPr>
              <a:t> </a:t>
            </a:r>
          </a:p>
          <a:p>
            <a:r>
              <a:rPr lang="nb-NO" sz="210" dirty="0" err="1">
                <a:latin typeface="Consolas" panose="020B0609020204030204" pitchFamily="49" charset="0"/>
              </a:rPr>
              <a:t>PasswordForDecryptForAutomationLab</a:t>
            </a:r>
            <a:r>
              <a:rPr lang="nb-NO" sz="210" dirty="0">
                <a:latin typeface="Consolas" panose="020B0609020204030204" pitchFamily="49" charset="0"/>
              </a:rPr>
              <a:t>!</a:t>
            </a:r>
          </a:p>
          <a:p>
            <a:r>
              <a:rPr lang="nb-NO" sz="210" dirty="0" err="1">
                <a:latin typeface="Consolas" panose="020B0609020204030204" pitchFamily="49" charset="0"/>
              </a:rPr>
              <a:t>PasswordForDecryptForAutomationLab</a:t>
            </a:r>
            <a:r>
              <a:rPr lang="nb-NO" sz="210" dirty="0">
                <a:latin typeface="Consolas" panose="020B0609020204030204" pitchFamily="49" charset="0"/>
              </a:rPr>
              <a:t>!</a:t>
            </a:r>
          </a:p>
          <a:p>
            <a:r>
              <a:rPr lang="nb-NO" sz="210" dirty="0">
                <a:latin typeface="Consolas" panose="020B0609020204030204" pitchFamily="49" charset="0"/>
              </a:rPr>
              <a:t>!</a:t>
            </a:r>
          </a:p>
          <a:p>
            <a:r>
              <a:rPr lang="nb-NO" sz="210" dirty="0">
                <a:latin typeface="Consolas" panose="020B0609020204030204" pitchFamily="49" charset="0"/>
              </a:rPr>
              <a:t>!</a:t>
            </a:r>
          </a:p>
          <a:p>
            <a:r>
              <a:rPr lang="nb-NO" sz="210" dirty="0">
                <a:latin typeface="Consolas" panose="020B0609020204030204" pitchFamily="49" charset="0"/>
              </a:rPr>
              <a:t>exit</a:t>
            </a:r>
          </a:p>
          <a:p>
            <a:r>
              <a:rPr lang="nb-NO" sz="210" dirty="0">
                <a:latin typeface="Consolas" panose="020B0609020204030204" pitchFamily="49" charset="0"/>
              </a:rPr>
              <a:t>!</a:t>
            </a:r>
          </a:p>
          <a:p>
            <a:r>
              <a:rPr lang="nb-NO" sz="210" dirty="0">
                <a:latin typeface="Consolas" panose="020B0609020204030204" pitchFamily="49" charset="0"/>
              </a:rPr>
              <a:t>!</a:t>
            </a:r>
          </a:p>
          <a:p>
            <a:r>
              <a:rPr lang="nb-NO" sz="210" dirty="0">
                <a:latin typeface="Consolas" panose="020B0609020204030204" pitchFamily="49" charset="0"/>
              </a:rPr>
              <a:t>! The last line </a:t>
            </a:r>
            <a:r>
              <a:rPr lang="nb-NO" sz="210" dirty="0" err="1">
                <a:latin typeface="Consolas" panose="020B0609020204030204" pitchFamily="49" charset="0"/>
              </a:rPr>
              <a:t>should</a:t>
            </a:r>
            <a:r>
              <a:rPr lang="nb-NO" sz="210" dirty="0">
                <a:latin typeface="Consolas" panose="020B0609020204030204" pitchFamily="49" charset="0"/>
              </a:rPr>
              <a:t> be </a:t>
            </a:r>
            <a:r>
              <a:rPr lang="nb-NO" sz="210" dirty="0" err="1">
                <a:latin typeface="Consolas" panose="020B0609020204030204" pitchFamily="49" charset="0"/>
              </a:rPr>
              <a:t>pasted</a:t>
            </a:r>
            <a:r>
              <a:rPr lang="nb-NO" sz="210" dirty="0">
                <a:latin typeface="Consolas" panose="020B0609020204030204" pitchFamily="49" charset="0"/>
              </a:rPr>
              <a:t> </a:t>
            </a:r>
            <a:r>
              <a:rPr lang="nb-NO" sz="210" dirty="0" err="1">
                <a:latin typeface="Consolas" panose="020B0609020204030204" pitchFamily="49" charset="0"/>
              </a:rPr>
              <a:t>alone</a:t>
            </a:r>
            <a:r>
              <a:rPr lang="nb-NO" sz="210" dirty="0">
                <a:latin typeface="Consolas" panose="020B0609020204030204" pitchFamily="49" charset="0"/>
              </a:rPr>
              <a:t>, </a:t>
            </a:r>
            <a:r>
              <a:rPr lang="nb-NO" sz="210" dirty="0" err="1">
                <a:latin typeface="Consolas" panose="020B0609020204030204" pitchFamily="49" charset="0"/>
              </a:rPr>
              <a:t>after</a:t>
            </a:r>
            <a:r>
              <a:rPr lang="nb-NO" sz="210" dirty="0">
                <a:latin typeface="Consolas" panose="020B0609020204030204" pitchFamily="49" charset="0"/>
              </a:rPr>
              <a:t> </a:t>
            </a:r>
            <a:r>
              <a:rPr lang="nb-NO" sz="210" dirty="0" err="1">
                <a:latin typeface="Consolas" panose="020B0609020204030204" pitchFamily="49" charset="0"/>
              </a:rPr>
              <a:t>the</a:t>
            </a:r>
            <a:r>
              <a:rPr lang="nb-NO" sz="210" dirty="0">
                <a:latin typeface="Consolas" panose="020B0609020204030204" pitchFamily="49" charset="0"/>
              </a:rPr>
              <a:t> rest is </a:t>
            </a:r>
            <a:r>
              <a:rPr lang="nb-NO" sz="210" dirty="0" err="1">
                <a:latin typeface="Consolas" panose="020B0609020204030204" pitchFamily="49" charset="0"/>
              </a:rPr>
              <a:t>finished</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config</a:t>
            </a:r>
            <a:r>
              <a:rPr lang="nb-NO" sz="210" dirty="0">
                <a:latin typeface="Consolas" panose="020B0609020204030204" pitchFamily="49" charset="0"/>
              </a:rPr>
              <a:t> </a:t>
            </a:r>
            <a:r>
              <a:rPr lang="nb-NO" sz="210" dirty="0" err="1">
                <a:latin typeface="Consolas" panose="020B0609020204030204" pitchFamily="49" charset="0"/>
              </a:rPr>
              <a:t>vwlc-ssc</a:t>
            </a:r>
            <a:r>
              <a:rPr lang="nb-NO" sz="210" dirty="0">
                <a:latin typeface="Consolas" panose="020B0609020204030204" pitchFamily="49" charset="0"/>
              </a:rPr>
              <a:t> key-</a:t>
            </a:r>
            <a:r>
              <a:rPr lang="nb-NO" sz="210" dirty="0" err="1">
                <a:latin typeface="Consolas" panose="020B0609020204030204" pitchFamily="49" charset="0"/>
              </a:rPr>
              <a:t>size</a:t>
            </a:r>
            <a:r>
              <a:rPr lang="nb-NO" sz="210" dirty="0">
                <a:latin typeface="Consolas" panose="020B0609020204030204" pitchFamily="49" charset="0"/>
              </a:rPr>
              <a:t> 2048 </a:t>
            </a:r>
            <a:r>
              <a:rPr lang="nb-NO" sz="210" dirty="0" err="1">
                <a:latin typeface="Consolas" panose="020B0609020204030204" pitchFamily="49" charset="0"/>
              </a:rPr>
              <a:t>signature-algo</a:t>
            </a:r>
            <a:r>
              <a:rPr lang="nb-NO" sz="210" dirty="0">
                <a:latin typeface="Consolas" panose="020B0609020204030204" pitchFamily="49" charset="0"/>
              </a:rPr>
              <a:t> </a:t>
            </a:r>
            <a:r>
              <a:rPr lang="nb-NO" sz="210" dirty="0" err="1">
                <a:latin typeface="Consolas" panose="020B0609020204030204" pitchFamily="49" charset="0"/>
              </a:rPr>
              <a:t>sha256</a:t>
            </a:r>
            <a:r>
              <a:rPr lang="nb-NO" sz="210" dirty="0">
                <a:latin typeface="Consolas" panose="020B0609020204030204" pitchFamily="49" charset="0"/>
              </a:rPr>
              <a:t> </a:t>
            </a:r>
            <a:r>
              <a:rPr lang="nb-NO" sz="210" dirty="0" err="1">
                <a:latin typeface="Consolas" panose="020B0609020204030204" pitchFamily="49" charset="0"/>
              </a:rPr>
              <a:t>password</a:t>
            </a:r>
            <a:r>
              <a:rPr lang="nb-NO" sz="210" dirty="0">
                <a:latin typeface="Consolas" panose="020B0609020204030204" pitchFamily="49" charset="0"/>
              </a:rPr>
              <a:t> 0 </a:t>
            </a:r>
            <a:r>
              <a:rPr lang="nb-NO" sz="210" dirty="0" err="1">
                <a:latin typeface="Consolas" panose="020B0609020204030204" pitchFamily="49" charset="0"/>
              </a:rPr>
              <a:t>CertPasswordAutomationLab</a:t>
            </a:r>
            <a:endParaRPr lang="nb-NO" sz="210" dirty="0">
              <a:latin typeface="Consolas" panose="020B0609020204030204" pitchFamily="49" charset="0"/>
            </a:endParaRPr>
          </a:p>
          <a:p>
            <a:endParaRPr lang="nb-NO" sz="210" dirty="0">
              <a:latin typeface="Consolas" panose="020B0609020204030204" pitchFamily="49" charset="0"/>
            </a:endParaRPr>
          </a:p>
        </p:txBody>
      </p:sp>
      <p:sp>
        <p:nvSpPr>
          <p:cNvPr id="6" name="TextBox 5">
            <a:extLst>
              <a:ext uri="{FF2B5EF4-FFF2-40B4-BE49-F238E27FC236}">
                <a16:creationId xmlns:a16="http://schemas.microsoft.com/office/drawing/2014/main" id="{76DF55EF-4958-0709-B60A-BCEC6F2DED0B}"/>
              </a:ext>
            </a:extLst>
          </p:cNvPr>
          <p:cNvSpPr txBox="1"/>
          <p:nvPr/>
        </p:nvSpPr>
        <p:spPr>
          <a:xfrm>
            <a:off x="9195488" y="98865"/>
            <a:ext cx="2656543" cy="553998"/>
          </a:xfrm>
          <a:prstGeom prst="rect">
            <a:avLst/>
          </a:prstGeom>
          <a:noFill/>
        </p:spPr>
        <p:txBody>
          <a:bodyPr wrap="square">
            <a:spAutoFit/>
          </a:bodyPr>
          <a:lstStyle/>
          <a:p>
            <a:r>
              <a:rPr lang="nb-NO" sz="1000" u="sng" err="1">
                <a:latin typeface="Consolas" panose="020B0609020204030204" pitchFamily="49" charset="0"/>
              </a:rPr>
              <a:t>Copy</a:t>
            </a:r>
            <a:r>
              <a:rPr lang="nb-NO" sz="1000" u="sng">
                <a:latin typeface="Consolas" panose="020B0609020204030204" pitchFamily="49" charset="0"/>
              </a:rPr>
              <a:t> </a:t>
            </a:r>
            <a:r>
              <a:rPr lang="nb-NO" sz="1000" u="sng" err="1">
                <a:latin typeface="Consolas" panose="020B0609020204030204" pitchFamily="49" charset="0"/>
              </a:rPr>
              <a:t>this</a:t>
            </a:r>
            <a:r>
              <a:rPr lang="nb-NO" sz="1000" u="sng">
                <a:latin typeface="Consolas" panose="020B0609020204030204" pitchFamily="49" charset="0"/>
              </a:rPr>
              <a:t> to </a:t>
            </a:r>
            <a:r>
              <a:rPr lang="nb-NO" sz="1000" u="sng" err="1">
                <a:latin typeface="Consolas" panose="020B0609020204030204" pitchFamily="49" charset="0"/>
              </a:rPr>
              <a:t>Notepad</a:t>
            </a:r>
            <a:r>
              <a:rPr lang="nb-NO" sz="1000" u="sng">
                <a:latin typeface="Consolas" panose="020B0609020204030204" pitchFamily="49" charset="0"/>
              </a:rPr>
              <a:t>++</a:t>
            </a:r>
          </a:p>
          <a:p>
            <a:r>
              <a:rPr lang="nb-NO" sz="1000" u="sng" err="1">
                <a:latin typeface="Consolas" panose="020B0609020204030204" pitchFamily="49" charset="0"/>
              </a:rPr>
              <a:t>Replace</a:t>
            </a:r>
            <a:r>
              <a:rPr lang="nb-NO" sz="1000" u="sng">
                <a:latin typeface="Consolas" panose="020B0609020204030204" pitchFamily="49" charset="0"/>
              </a:rPr>
              <a:t> {pod-</a:t>
            </a:r>
            <a:r>
              <a:rPr lang="nb-NO" sz="1000" u="sng" err="1">
                <a:latin typeface="Consolas" panose="020B0609020204030204" pitchFamily="49" charset="0"/>
              </a:rPr>
              <a:t>number</a:t>
            </a:r>
            <a:r>
              <a:rPr lang="nb-NO" sz="1000" u="sng">
                <a:latin typeface="Consolas" panose="020B0609020204030204" pitchFamily="49" charset="0"/>
              </a:rPr>
              <a:t>} </a:t>
            </a:r>
            <a:r>
              <a:rPr lang="nb-NO" sz="1000" u="sng" err="1">
                <a:latin typeface="Consolas" panose="020B0609020204030204" pitchFamily="49" charset="0"/>
              </a:rPr>
              <a:t>with</a:t>
            </a:r>
            <a:r>
              <a:rPr lang="nb-NO" sz="1000" u="sng">
                <a:latin typeface="Consolas" panose="020B0609020204030204" pitchFamily="49" charset="0"/>
              </a:rPr>
              <a:t> </a:t>
            </a:r>
            <a:r>
              <a:rPr lang="nb-NO" sz="1000" u="sng" err="1">
                <a:latin typeface="Consolas" panose="020B0609020204030204" pitchFamily="49" charset="0"/>
              </a:rPr>
              <a:t>number</a:t>
            </a:r>
            <a:endParaRPr lang="nb-NO" sz="1000" u="sng">
              <a:latin typeface="Consolas" panose="020B0609020204030204" pitchFamily="49" charset="0"/>
            </a:endParaRPr>
          </a:p>
          <a:p>
            <a:r>
              <a:rPr lang="nb-NO" sz="1000" u="sng" err="1">
                <a:latin typeface="Consolas" panose="020B0609020204030204" pitchFamily="49" charset="0"/>
              </a:rPr>
              <a:t>Then</a:t>
            </a:r>
            <a:r>
              <a:rPr lang="nb-NO" sz="1000" u="sng">
                <a:latin typeface="Consolas" panose="020B0609020204030204" pitchFamily="49" charset="0"/>
              </a:rPr>
              <a:t> </a:t>
            </a:r>
            <a:r>
              <a:rPr lang="nb-NO" sz="1000" u="sng" err="1">
                <a:latin typeface="Consolas" panose="020B0609020204030204" pitchFamily="49" charset="0"/>
              </a:rPr>
              <a:t>paste</a:t>
            </a:r>
            <a:r>
              <a:rPr lang="nb-NO" sz="1000" u="sng">
                <a:latin typeface="Consolas" panose="020B0609020204030204" pitchFamily="49" charset="0"/>
              </a:rPr>
              <a:t> in </a:t>
            </a:r>
            <a:r>
              <a:rPr lang="nb-NO" sz="1000" u="sng" err="1">
                <a:latin typeface="Consolas" panose="020B0609020204030204" pitchFamily="49" charset="0"/>
              </a:rPr>
              <a:t>conf</a:t>
            </a:r>
            <a:r>
              <a:rPr lang="nb-NO" sz="1000" u="sng">
                <a:latin typeface="Consolas" panose="020B0609020204030204" pitchFamily="49" charset="0"/>
              </a:rPr>
              <a:t> mode </a:t>
            </a:r>
            <a:r>
              <a:rPr lang="nb-NO" sz="1000" u="sng" err="1">
                <a:latin typeface="Consolas" panose="020B0609020204030204" pitchFamily="49" charset="0"/>
              </a:rPr>
              <a:t>on</a:t>
            </a:r>
            <a:r>
              <a:rPr lang="nb-NO" sz="1000" u="sng">
                <a:latin typeface="Consolas" panose="020B0609020204030204" pitchFamily="49" charset="0"/>
              </a:rPr>
              <a:t> 9800:</a:t>
            </a:r>
          </a:p>
        </p:txBody>
      </p:sp>
      <p:cxnSp>
        <p:nvCxnSpPr>
          <p:cNvPr id="7" name="Straight Arrow Connector 6">
            <a:extLst>
              <a:ext uri="{FF2B5EF4-FFF2-40B4-BE49-F238E27FC236}">
                <a16:creationId xmlns:a16="http://schemas.microsoft.com/office/drawing/2014/main" id="{FB9A6071-9560-9020-2633-8A834369006B}"/>
              </a:ext>
            </a:extLst>
          </p:cNvPr>
          <p:cNvCxnSpPr>
            <a:cxnSpLocks/>
          </p:cNvCxnSpPr>
          <p:nvPr/>
        </p:nvCxnSpPr>
        <p:spPr>
          <a:xfrm flipV="1">
            <a:off x="2520176" y="896815"/>
            <a:ext cx="6500732" cy="919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DFE9FAC9-F721-4AFE-94F0-8CEEAB5D3F44}"/>
              </a:ext>
            </a:extLst>
          </p:cNvPr>
          <p:cNvPicPr>
            <a:picLocks noChangeAspect="1"/>
          </p:cNvPicPr>
          <p:nvPr/>
        </p:nvPicPr>
        <p:blipFill rotWithShape="1">
          <a:blip r:embed="rId3"/>
          <a:srcRect t="2343" b="3792"/>
          <a:stretch/>
        </p:blipFill>
        <p:spPr>
          <a:xfrm>
            <a:off x="338383" y="1461448"/>
            <a:ext cx="5372850" cy="1314450"/>
          </a:xfrm>
          <a:prstGeom prst="rect">
            <a:avLst/>
          </a:prstGeom>
        </p:spPr>
      </p:pic>
    </p:spTree>
    <p:extLst>
      <p:ext uri="{BB962C8B-B14F-4D97-AF65-F5344CB8AC3E}">
        <p14:creationId xmlns:p14="http://schemas.microsoft.com/office/powerpoint/2010/main" val="249502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166530"/>
          </a:xfrm>
        </p:spPr>
        <p:txBody>
          <a:bodyPr>
            <a:normAutofit/>
          </a:bodyPr>
          <a:lstStyle/>
          <a:p>
            <a:pPr>
              <a:lnSpc>
                <a:spcPct val="110000"/>
              </a:lnSpc>
            </a:pPr>
            <a:r>
              <a:rPr lang="nb-NO" sz="1600" dirty="0" err="1"/>
              <a:t>Enable</a:t>
            </a:r>
            <a:r>
              <a:rPr lang="nb-NO" sz="1600" dirty="0"/>
              <a:t> </a:t>
            </a:r>
            <a:r>
              <a:rPr lang="nb-NO" sz="1600" dirty="0" err="1"/>
              <a:t>NETCONF</a:t>
            </a:r>
            <a:r>
              <a:rPr lang="nb-NO" sz="1600" dirty="0"/>
              <a:t>, </a:t>
            </a:r>
            <a:r>
              <a:rPr lang="nb-NO" sz="1600" dirty="0" err="1"/>
              <a:t>RESTCONF</a:t>
            </a:r>
            <a:r>
              <a:rPr lang="nb-NO" sz="1600" dirty="0"/>
              <a:t>, and </a:t>
            </a:r>
            <a:r>
              <a:rPr lang="nb-NO" sz="1600" dirty="0" err="1"/>
              <a:t>create</a:t>
            </a:r>
            <a:r>
              <a:rPr lang="nb-NO" sz="1600" dirty="0"/>
              <a:t> </a:t>
            </a:r>
            <a:r>
              <a:rPr lang="nb-NO" sz="1600" dirty="0" err="1"/>
              <a:t>the</a:t>
            </a:r>
            <a:r>
              <a:rPr lang="nb-NO" sz="1600" dirty="0"/>
              <a:t> </a:t>
            </a:r>
            <a:r>
              <a:rPr lang="nb-NO" sz="1600" dirty="0" err="1"/>
              <a:t>users</a:t>
            </a: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r>
              <a:rPr lang="nb-NO" sz="1600" dirty="0" err="1"/>
              <a:t>Enable</a:t>
            </a:r>
            <a:r>
              <a:rPr lang="nb-NO" sz="1600" dirty="0"/>
              <a:t> </a:t>
            </a:r>
            <a:r>
              <a:rPr lang="nb-NO" sz="1600" dirty="0" err="1"/>
              <a:t>Role-Based</a:t>
            </a:r>
            <a:r>
              <a:rPr lang="nb-NO" sz="1600" dirty="0"/>
              <a:t> Access Control and </a:t>
            </a:r>
            <a:r>
              <a:rPr lang="nb-NO" sz="1600" dirty="0" err="1"/>
              <a:t>create</a:t>
            </a:r>
            <a:r>
              <a:rPr lang="nb-NO" sz="1600" dirty="0"/>
              <a:t> </a:t>
            </a:r>
            <a:r>
              <a:rPr lang="nb-NO" sz="1600" dirty="0" err="1"/>
              <a:t>some</a:t>
            </a:r>
            <a:r>
              <a:rPr lang="nb-NO" sz="1600" dirty="0"/>
              <a:t> RO </a:t>
            </a:r>
            <a:r>
              <a:rPr lang="nb-NO" sz="1600" dirty="0" err="1"/>
              <a:t>users</a:t>
            </a: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r>
              <a:rPr lang="nb-NO" sz="1600" dirty="0"/>
              <a:t>Note </a:t>
            </a:r>
            <a:r>
              <a:rPr lang="nb-NO" sz="1600" dirty="0" err="1"/>
              <a:t>about</a:t>
            </a:r>
            <a:r>
              <a:rPr lang="nb-NO" sz="1600" dirty="0"/>
              <a:t> </a:t>
            </a:r>
            <a:r>
              <a:rPr lang="nb-NO" sz="1600" dirty="0" err="1"/>
              <a:t>the</a:t>
            </a:r>
            <a:r>
              <a:rPr lang="nb-NO" sz="1600" dirty="0"/>
              <a:t> last </a:t>
            </a:r>
            <a:r>
              <a:rPr lang="nb-NO" sz="1600" dirty="0" err="1"/>
              <a:t>command</a:t>
            </a:r>
            <a:r>
              <a:rPr lang="nb-NO" sz="1600" dirty="0"/>
              <a:t> </a:t>
            </a:r>
          </a:p>
          <a:p>
            <a:pPr lvl="1">
              <a:lnSpc>
                <a:spcPct val="110000"/>
              </a:lnSpc>
            </a:pPr>
            <a:r>
              <a:rPr lang="nb-NO" sz="1400" dirty="0" err="1"/>
              <a:t>Some</a:t>
            </a:r>
            <a:r>
              <a:rPr lang="nb-NO" sz="1400" dirty="0"/>
              <a:t> times it </a:t>
            </a:r>
            <a:r>
              <a:rPr lang="nb-NO" sz="1400" dirty="0" err="1"/>
              <a:t>will</a:t>
            </a:r>
            <a:r>
              <a:rPr lang="nb-NO" sz="1400" dirty="0"/>
              <a:t> </a:t>
            </a:r>
            <a:r>
              <a:rPr lang="nb-NO" sz="1400" dirty="0" err="1"/>
              <a:t>take</a:t>
            </a:r>
            <a:r>
              <a:rPr lang="nb-NO" sz="1400" dirty="0"/>
              <a:t> a </a:t>
            </a:r>
            <a:r>
              <a:rPr lang="nb-NO" sz="1400" dirty="0" err="1"/>
              <a:t>couple</a:t>
            </a:r>
            <a:r>
              <a:rPr lang="nb-NO" sz="1400" dirty="0"/>
              <a:t> </a:t>
            </a:r>
            <a:r>
              <a:rPr lang="nb-NO" sz="1400" dirty="0" err="1"/>
              <a:t>of</a:t>
            </a:r>
            <a:r>
              <a:rPr lang="nb-NO" sz="1400" dirty="0"/>
              <a:t> </a:t>
            </a:r>
            <a:r>
              <a:rPr lang="nb-NO" sz="1400" dirty="0" err="1"/>
              <a:t>minutes</a:t>
            </a:r>
            <a:r>
              <a:rPr lang="nb-NO" sz="1400" dirty="0"/>
              <a:t> </a:t>
            </a:r>
            <a:r>
              <a:rPr lang="nb-NO" sz="1400" dirty="0" err="1"/>
              <a:t>before</a:t>
            </a:r>
            <a:r>
              <a:rPr lang="nb-NO" sz="1400" dirty="0"/>
              <a:t> </a:t>
            </a:r>
            <a:r>
              <a:rPr lang="nb-NO" sz="1400" dirty="0" err="1"/>
              <a:t>the</a:t>
            </a:r>
            <a:r>
              <a:rPr lang="nb-NO" sz="1400" dirty="0"/>
              <a:t> </a:t>
            </a:r>
            <a:r>
              <a:rPr lang="nb-NO" sz="1400" dirty="0" err="1"/>
              <a:t>command</a:t>
            </a:r>
            <a:r>
              <a:rPr lang="nb-NO" sz="1400" dirty="0"/>
              <a:t> is "</a:t>
            </a:r>
            <a:r>
              <a:rPr lang="nb-NO" sz="1400" dirty="0" err="1"/>
              <a:t>ready</a:t>
            </a:r>
            <a:r>
              <a:rPr lang="nb-NO" sz="1400" dirty="0"/>
              <a:t> to run". </a:t>
            </a:r>
            <a:r>
              <a:rPr lang="nb-NO" sz="1400" dirty="0" err="1"/>
              <a:t>Try</a:t>
            </a:r>
            <a:r>
              <a:rPr lang="nb-NO" sz="1400" dirty="0"/>
              <a:t> later </a:t>
            </a:r>
            <a:r>
              <a:rPr lang="nb-NO" sz="1400" dirty="0" err="1"/>
              <a:t>if</a:t>
            </a:r>
            <a:r>
              <a:rPr lang="nb-NO" sz="1400" dirty="0"/>
              <a:t> </a:t>
            </a:r>
            <a:r>
              <a:rPr lang="nb-NO" sz="1400" dirty="0" err="1"/>
              <a:t>you</a:t>
            </a:r>
            <a:r>
              <a:rPr lang="nb-NO" sz="1400" dirty="0"/>
              <a:t> </a:t>
            </a:r>
            <a:r>
              <a:rPr lang="nb-NO" sz="1400" dirty="0" err="1"/>
              <a:t>get</a:t>
            </a:r>
            <a:r>
              <a:rPr lang="nb-NO" sz="1400" dirty="0"/>
              <a:t> an </a:t>
            </a:r>
            <a:r>
              <a:rPr lang="nb-NO" sz="1400" dirty="0" err="1"/>
              <a:t>error</a:t>
            </a:r>
            <a:endParaRPr lang="nb-NO" sz="1400" dirty="0"/>
          </a:p>
          <a:p>
            <a:pPr>
              <a:lnSpc>
                <a:spcPct val="110000"/>
              </a:lnSpc>
            </a:pPr>
            <a:endParaRPr lang="nb-NO" sz="1600" dirty="0"/>
          </a:p>
          <a:p>
            <a:pPr marL="0" indent="0">
              <a:lnSpc>
                <a:spcPct val="110000"/>
              </a:lnSpc>
              <a:buNone/>
            </a:pPr>
            <a:endParaRPr lang="nb-NO" sz="16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46</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Prepare WLC for API connections</a:t>
            </a:r>
          </a:p>
        </p:txBody>
      </p:sp>
      <p:sp>
        <p:nvSpPr>
          <p:cNvPr id="2" name="TextBox 1">
            <a:extLst>
              <a:ext uri="{FF2B5EF4-FFF2-40B4-BE49-F238E27FC236}">
                <a16:creationId xmlns:a16="http://schemas.microsoft.com/office/drawing/2014/main" id="{D2218BBC-5F79-26A8-11EB-A8418B65A000}"/>
              </a:ext>
            </a:extLst>
          </p:cNvPr>
          <p:cNvSpPr txBox="1"/>
          <p:nvPr/>
        </p:nvSpPr>
        <p:spPr>
          <a:xfrm>
            <a:off x="540000" y="1512000"/>
            <a:ext cx="8756400" cy="1501180"/>
          </a:xfrm>
          <a:prstGeom prst="rect">
            <a:avLst/>
          </a:prstGeom>
          <a:solidFill>
            <a:schemeClr val="tx1"/>
          </a:solidFill>
        </p:spPr>
        <p:txBody>
          <a:bodyPr wrap="square">
            <a:spAutoFit/>
          </a:bodyPr>
          <a:lstStyle/>
          <a:p>
            <a:pPr marL="0" lvl="1" indent="-97200">
              <a:lnSpc>
                <a:spcPct val="110000"/>
              </a:lnSpc>
            </a:pPr>
            <a:r>
              <a:rPr lang="nb-NO" sz="1400" dirty="0" err="1">
                <a:solidFill>
                  <a:srgbClr val="00B050"/>
                </a:solidFill>
                <a:latin typeface="Consolas" panose="020B0609020204030204" pitchFamily="49" charset="0"/>
                <a:ea typeface="+mn-ea"/>
              </a:rPr>
              <a:t>username</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restconf-adm</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privilege</a:t>
            </a:r>
            <a:r>
              <a:rPr lang="nb-NO" sz="1400" dirty="0">
                <a:solidFill>
                  <a:srgbClr val="00B050"/>
                </a:solidFill>
                <a:latin typeface="Consolas" panose="020B0609020204030204" pitchFamily="49" charset="0"/>
                <a:ea typeface="+mn-ea"/>
              </a:rPr>
              <a:t> 15 </a:t>
            </a:r>
            <a:r>
              <a:rPr lang="nb-NO" sz="1400" dirty="0" err="1">
                <a:solidFill>
                  <a:srgbClr val="00B050"/>
                </a:solidFill>
                <a:latin typeface="Consolas" panose="020B0609020204030204" pitchFamily="49" charset="0"/>
                <a:ea typeface="+mn-ea"/>
              </a:rPr>
              <a:t>secret</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restconf</a:t>
            </a:r>
            <a:r>
              <a:rPr lang="nb-NO" sz="1400" dirty="0">
                <a:solidFill>
                  <a:srgbClr val="00B050"/>
                </a:solidFill>
                <a:latin typeface="Consolas" panose="020B0609020204030204" pitchFamily="49" charset="0"/>
              </a:rPr>
              <a:t>-pass</a:t>
            </a:r>
          </a:p>
          <a:p>
            <a:pPr marL="0" lvl="1" indent="-97200">
              <a:lnSpc>
                <a:spcPct val="110000"/>
              </a:lnSpc>
            </a:pPr>
            <a:r>
              <a:rPr lang="nb-NO" sz="1400" dirty="0" err="1">
                <a:solidFill>
                  <a:srgbClr val="00B050"/>
                </a:solidFill>
                <a:latin typeface="Consolas" panose="020B0609020204030204" pitchFamily="49" charset="0"/>
                <a:ea typeface="+mn-ea"/>
              </a:rPr>
              <a:t>username</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netconf-adm</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privilege</a:t>
            </a:r>
            <a:r>
              <a:rPr lang="nb-NO" sz="1400" dirty="0">
                <a:solidFill>
                  <a:srgbClr val="00B050"/>
                </a:solidFill>
                <a:latin typeface="Consolas" panose="020B0609020204030204" pitchFamily="49" charset="0"/>
                <a:ea typeface="+mn-ea"/>
              </a:rPr>
              <a:t> 15 </a:t>
            </a:r>
            <a:r>
              <a:rPr lang="nb-NO" sz="1400" dirty="0" err="1">
                <a:solidFill>
                  <a:srgbClr val="00B050"/>
                </a:solidFill>
                <a:latin typeface="Consolas" panose="020B0609020204030204" pitchFamily="49" charset="0"/>
                <a:ea typeface="+mn-ea"/>
              </a:rPr>
              <a:t>secret</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netconf</a:t>
            </a:r>
            <a:r>
              <a:rPr lang="nb-NO" sz="1400" dirty="0">
                <a:solidFill>
                  <a:srgbClr val="00B050"/>
                </a:solidFill>
                <a:latin typeface="Consolas" panose="020B0609020204030204" pitchFamily="49" charset="0"/>
                <a:ea typeface="+mn-ea"/>
              </a:rPr>
              <a:t>-pass</a:t>
            </a:r>
          </a:p>
          <a:p>
            <a:pPr marL="0" lvl="1" indent="-97200">
              <a:lnSpc>
                <a:spcPct val="110000"/>
              </a:lnSpc>
            </a:pPr>
            <a:r>
              <a:rPr lang="nb-NO" sz="1400" dirty="0" err="1">
                <a:solidFill>
                  <a:srgbClr val="00B050"/>
                </a:solidFill>
                <a:latin typeface="Consolas" panose="020B0609020204030204" pitchFamily="49" charset="0"/>
              </a:rPr>
              <a:t>netconf-yang</a:t>
            </a:r>
            <a:endParaRPr lang="nb-NO" sz="1400" dirty="0">
              <a:solidFill>
                <a:srgbClr val="00B050"/>
              </a:solidFill>
              <a:latin typeface="Consolas" panose="020B0609020204030204" pitchFamily="49" charset="0"/>
            </a:endParaRPr>
          </a:p>
          <a:p>
            <a:pPr marL="0" lvl="1" indent="-97200">
              <a:lnSpc>
                <a:spcPct val="110000"/>
              </a:lnSpc>
            </a:pPr>
            <a:r>
              <a:rPr lang="nb-NO" sz="1400" dirty="0" err="1">
                <a:solidFill>
                  <a:srgbClr val="00B050"/>
                </a:solidFill>
                <a:latin typeface="Consolas" panose="020B0609020204030204" pitchFamily="49" charset="0"/>
                <a:ea typeface="+mn-ea"/>
              </a:rPr>
              <a:t>restconf</a:t>
            </a:r>
            <a:endParaRPr lang="nb-NO" sz="1400" dirty="0">
              <a:solidFill>
                <a:srgbClr val="00B050"/>
              </a:solidFill>
              <a:latin typeface="Consolas" panose="020B0609020204030204" pitchFamily="49" charset="0"/>
              <a:ea typeface="+mn-ea"/>
            </a:endParaRPr>
          </a:p>
          <a:p>
            <a:pPr marL="0" lvl="1" indent="-97200">
              <a:lnSpc>
                <a:spcPct val="110000"/>
              </a:lnSpc>
            </a:pPr>
            <a:r>
              <a:rPr lang="nb-NO" sz="1400" dirty="0" err="1">
                <a:solidFill>
                  <a:srgbClr val="00B050"/>
                </a:solidFill>
                <a:latin typeface="Consolas" panose="020B0609020204030204" pitchFamily="49" charset="0"/>
                <a:ea typeface="+mn-ea"/>
              </a:rPr>
              <a:t>ip</a:t>
            </a:r>
            <a:r>
              <a:rPr lang="nb-NO" sz="1400" dirty="0">
                <a:solidFill>
                  <a:srgbClr val="00B050"/>
                </a:solidFill>
                <a:latin typeface="Consolas" panose="020B0609020204030204" pitchFamily="49" charset="0"/>
                <a:ea typeface="+mn-ea"/>
              </a:rPr>
              <a:t> http </a:t>
            </a:r>
            <a:r>
              <a:rPr lang="nb-NO" sz="1400" dirty="0" err="1">
                <a:solidFill>
                  <a:srgbClr val="00B050"/>
                </a:solidFill>
                <a:latin typeface="Consolas" panose="020B0609020204030204" pitchFamily="49" charset="0"/>
                <a:ea typeface="+mn-ea"/>
              </a:rPr>
              <a:t>secure</a:t>
            </a:r>
            <a:r>
              <a:rPr lang="nb-NO" sz="1400" dirty="0">
                <a:solidFill>
                  <a:srgbClr val="00B050"/>
                </a:solidFill>
                <a:latin typeface="Consolas" panose="020B0609020204030204" pitchFamily="49" charset="0"/>
                <a:ea typeface="+mn-ea"/>
              </a:rPr>
              <a:t>-server</a:t>
            </a:r>
          </a:p>
          <a:p>
            <a:pPr marL="0" lvl="1" indent="-97200">
              <a:lnSpc>
                <a:spcPct val="110000"/>
              </a:lnSpc>
            </a:pPr>
            <a:r>
              <a:rPr lang="nb-NO" sz="1400" dirty="0" err="1">
                <a:solidFill>
                  <a:srgbClr val="00B050"/>
                </a:solidFill>
                <a:latin typeface="Consolas" panose="020B0609020204030204" pitchFamily="49" charset="0"/>
              </a:rPr>
              <a:t>aaa</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authorization</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exec</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default</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local</a:t>
            </a:r>
            <a:endParaRPr lang="nb-NO" sz="1400" dirty="0">
              <a:solidFill>
                <a:srgbClr val="00B050"/>
              </a:solidFill>
              <a:latin typeface="Consolas" panose="020B0609020204030204" pitchFamily="49" charset="0"/>
            </a:endParaRPr>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3" name="TextBox 2">
            <a:extLst>
              <a:ext uri="{FF2B5EF4-FFF2-40B4-BE49-F238E27FC236}">
                <a16:creationId xmlns:a16="http://schemas.microsoft.com/office/drawing/2014/main" id="{063297C5-9880-F6FD-7DBE-410ADC3232DE}"/>
              </a:ext>
            </a:extLst>
          </p:cNvPr>
          <p:cNvSpPr txBox="1"/>
          <p:nvPr/>
        </p:nvSpPr>
        <p:spPr>
          <a:xfrm>
            <a:off x="540000" y="3514830"/>
            <a:ext cx="8692900" cy="1027204"/>
          </a:xfrm>
          <a:prstGeom prst="rect">
            <a:avLst/>
          </a:prstGeom>
          <a:solidFill>
            <a:schemeClr val="tx1"/>
          </a:solidFill>
        </p:spPr>
        <p:txBody>
          <a:bodyPr wrap="square">
            <a:spAutoFit/>
          </a:bodyPr>
          <a:lstStyle/>
          <a:p>
            <a:pPr marL="0" lvl="1" indent="-97200">
              <a:lnSpc>
                <a:spcPct val="110000"/>
              </a:lnSpc>
            </a:pPr>
            <a:r>
              <a:rPr lang="nb-NO" sz="1400" dirty="0" err="1">
                <a:solidFill>
                  <a:srgbClr val="00B050"/>
                </a:solidFill>
                <a:latin typeface="Consolas" panose="020B0609020204030204" pitchFamily="49" charset="0"/>
                <a:ea typeface="+mn-ea"/>
              </a:rPr>
              <a:t>username</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restconf-read</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privilege</a:t>
            </a:r>
            <a:r>
              <a:rPr lang="nb-NO" sz="1400" dirty="0">
                <a:solidFill>
                  <a:srgbClr val="00B050"/>
                </a:solidFill>
                <a:latin typeface="Consolas" panose="020B0609020204030204" pitchFamily="49" charset="0"/>
                <a:ea typeface="+mn-ea"/>
              </a:rPr>
              <a:t> 1 </a:t>
            </a:r>
            <a:r>
              <a:rPr lang="nb-NO" sz="1400" dirty="0" err="1">
                <a:solidFill>
                  <a:srgbClr val="00B050"/>
                </a:solidFill>
                <a:latin typeface="Consolas" panose="020B0609020204030204" pitchFamily="49" charset="0"/>
                <a:ea typeface="+mn-ea"/>
              </a:rPr>
              <a:t>secret</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restconf-read</a:t>
            </a:r>
            <a:endParaRPr lang="nb-NO" sz="1400" dirty="0">
              <a:solidFill>
                <a:srgbClr val="00B050"/>
              </a:solidFill>
              <a:latin typeface="Consolas" panose="020B0609020204030204" pitchFamily="49" charset="0"/>
            </a:endParaRPr>
          </a:p>
          <a:p>
            <a:pPr marL="0" lvl="1" indent="-97200">
              <a:lnSpc>
                <a:spcPct val="110000"/>
              </a:lnSpc>
            </a:pPr>
            <a:r>
              <a:rPr lang="nb-NO" sz="1400" dirty="0" err="1">
                <a:solidFill>
                  <a:srgbClr val="00B050"/>
                </a:solidFill>
                <a:latin typeface="Consolas" panose="020B0609020204030204" pitchFamily="49" charset="0"/>
                <a:ea typeface="+mn-ea"/>
              </a:rPr>
              <a:t>username</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netconf-read</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privilege</a:t>
            </a:r>
            <a:r>
              <a:rPr lang="nb-NO" sz="1400" dirty="0">
                <a:solidFill>
                  <a:srgbClr val="00B050"/>
                </a:solidFill>
                <a:latin typeface="Consolas" panose="020B0609020204030204" pitchFamily="49" charset="0"/>
                <a:ea typeface="+mn-ea"/>
              </a:rPr>
              <a:t> 1 </a:t>
            </a:r>
            <a:r>
              <a:rPr lang="nb-NO" sz="1400" dirty="0" err="1">
                <a:solidFill>
                  <a:srgbClr val="00B050"/>
                </a:solidFill>
                <a:latin typeface="Consolas" panose="020B0609020204030204" pitchFamily="49" charset="0"/>
                <a:ea typeface="+mn-ea"/>
              </a:rPr>
              <a:t>secret</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netconf-read</a:t>
            </a:r>
            <a:endParaRPr lang="nb-NO" sz="1400" dirty="0">
              <a:solidFill>
                <a:srgbClr val="00B050"/>
              </a:solidFill>
              <a:latin typeface="Consolas" panose="020B0609020204030204" pitchFamily="49" charset="0"/>
              <a:ea typeface="+mn-ea"/>
            </a:endParaRPr>
          </a:p>
          <a:p>
            <a:pPr marL="0" lvl="1" indent="-97200">
              <a:lnSpc>
                <a:spcPct val="110000"/>
              </a:lnSpc>
            </a:pPr>
            <a:r>
              <a:rPr lang="nb-NO" sz="1400" dirty="0">
                <a:solidFill>
                  <a:srgbClr val="00B050"/>
                </a:solidFill>
                <a:latin typeface="Consolas" panose="020B0609020204030204" pitchFamily="49" charset="0"/>
              </a:rPr>
              <a:t>exit</a:t>
            </a:r>
            <a:endParaRPr lang="nb-NO" sz="1400" dirty="0">
              <a:solidFill>
                <a:srgbClr val="00B050"/>
              </a:solidFill>
              <a:latin typeface="Consolas" panose="020B0609020204030204" pitchFamily="49" charset="0"/>
              <a:ea typeface="+mn-ea"/>
            </a:endParaRPr>
          </a:p>
          <a:p>
            <a:pPr marL="0" lvl="1" indent="-97200">
              <a:lnSpc>
                <a:spcPct val="110000"/>
              </a:lnSpc>
            </a:pPr>
            <a:r>
              <a:rPr lang="en-US" sz="1400" dirty="0">
                <a:solidFill>
                  <a:srgbClr val="00B050"/>
                </a:solidFill>
                <a:latin typeface="Consolas" panose="020B0609020204030204" pitchFamily="49" charset="0"/>
                <a:ea typeface="+mn-ea"/>
              </a:rPr>
              <a:t>request platform software yang-management </a:t>
            </a:r>
            <a:r>
              <a:rPr lang="en-US" sz="1400" dirty="0" err="1">
                <a:solidFill>
                  <a:srgbClr val="00B050"/>
                </a:solidFill>
                <a:latin typeface="Consolas" panose="020B0609020204030204" pitchFamily="49" charset="0"/>
                <a:ea typeface="+mn-ea"/>
              </a:rPr>
              <a:t>nacm</a:t>
            </a:r>
            <a:r>
              <a:rPr lang="en-US" sz="1400" dirty="0">
                <a:solidFill>
                  <a:srgbClr val="00B050"/>
                </a:solidFill>
                <a:latin typeface="Consolas" panose="020B0609020204030204" pitchFamily="49" charset="0"/>
                <a:ea typeface="+mn-ea"/>
              </a:rPr>
              <a:t> populate-read-rules privilege 1</a:t>
            </a:r>
            <a:endParaRPr lang="nb-NO" sz="1400" dirty="0">
              <a:solidFill>
                <a:srgbClr val="00B050"/>
              </a:solidFill>
              <a:latin typeface="Consolas" panose="020B0609020204030204" pitchFamily="49" charset="0"/>
              <a:ea typeface="+mn-ea"/>
            </a:endParaRPr>
          </a:p>
        </p:txBody>
      </p:sp>
      <p:pic>
        <p:nvPicPr>
          <p:cNvPr id="7" name="Picture 6">
            <a:extLst>
              <a:ext uri="{FF2B5EF4-FFF2-40B4-BE49-F238E27FC236}">
                <a16:creationId xmlns:a16="http://schemas.microsoft.com/office/drawing/2014/main" id="{294AD625-B71B-328E-F562-7C9851ADE984}"/>
              </a:ext>
            </a:extLst>
          </p:cNvPr>
          <p:cNvPicPr>
            <a:picLocks noChangeAspect="1"/>
          </p:cNvPicPr>
          <p:nvPr/>
        </p:nvPicPr>
        <p:blipFill>
          <a:blip r:embed="rId3"/>
          <a:stretch>
            <a:fillRect/>
          </a:stretch>
        </p:blipFill>
        <p:spPr>
          <a:xfrm>
            <a:off x="1281111" y="5346001"/>
            <a:ext cx="5504368" cy="715166"/>
          </a:xfrm>
          <a:prstGeom prst="rect">
            <a:avLst/>
          </a:prstGeom>
        </p:spPr>
      </p:pic>
    </p:spTree>
    <p:extLst>
      <p:ext uri="{BB962C8B-B14F-4D97-AF65-F5344CB8AC3E}">
        <p14:creationId xmlns:p14="http://schemas.microsoft.com/office/powerpoint/2010/main" val="105917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47</a:t>
            </a:fld>
            <a:endParaRPr lang="en-GB"/>
          </a:p>
        </p:txBody>
      </p:sp>
      <p:sp>
        <p:nvSpPr>
          <p:cNvPr id="2" name="The distance between the headline and the start of the body copy is always constant.…">
            <a:extLst>
              <a:ext uri="{FF2B5EF4-FFF2-40B4-BE49-F238E27FC236}">
                <a16:creationId xmlns:a16="http://schemas.microsoft.com/office/drawing/2014/main" id="{9796E8C1-5924-9DB3-B51B-75296717F89F}"/>
              </a:ext>
            </a:extLst>
          </p:cNvPr>
          <p:cNvSpPr txBox="1">
            <a:spLocks noGrp="1"/>
          </p:cNvSpPr>
          <p:nvPr>
            <p:ph idx="1"/>
          </p:nvPr>
        </p:nvSpPr>
        <p:spPr>
          <a:xfrm>
            <a:off x="653143" y="1230923"/>
            <a:ext cx="11109600" cy="4791808"/>
          </a:xfrm>
        </p:spPr>
        <p:txBody>
          <a:bodyPr>
            <a:normAutofit/>
          </a:bodyPr>
          <a:lstStyle/>
          <a:p>
            <a:pPr>
              <a:lnSpc>
                <a:spcPct val="110000"/>
              </a:lnSpc>
            </a:pPr>
            <a:r>
              <a:rPr lang="nb-NO" sz="1600" dirty="0" err="1"/>
              <a:t>You</a:t>
            </a:r>
            <a:r>
              <a:rPr lang="nb-NO" sz="1600" dirty="0"/>
              <a:t> </a:t>
            </a:r>
            <a:r>
              <a:rPr lang="nb-NO" sz="1600" dirty="0" err="1"/>
              <a:t>should</a:t>
            </a:r>
            <a:r>
              <a:rPr lang="nb-NO" sz="1600" dirty="0"/>
              <a:t> </a:t>
            </a:r>
            <a:r>
              <a:rPr lang="nb-NO" sz="1600" dirty="0" err="1"/>
              <a:t>now</a:t>
            </a:r>
            <a:r>
              <a:rPr lang="nb-NO" sz="1600" dirty="0"/>
              <a:t> be </a:t>
            </a:r>
            <a:r>
              <a:rPr lang="nb-NO" sz="1600" dirty="0" err="1"/>
              <a:t>ready</a:t>
            </a:r>
            <a:r>
              <a:rPr lang="nb-NO" sz="1600" dirty="0"/>
              <a:t> for </a:t>
            </a:r>
            <a:r>
              <a:rPr lang="nb-NO" sz="1600" dirty="0" err="1"/>
              <a:t>the</a:t>
            </a:r>
            <a:r>
              <a:rPr lang="nb-NO" sz="1600" dirty="0"/>
              <a:t> </a:t>
            </a:r>
            <a:r>
              <a:rPr lang="nb-NO" sz="1600" dirty="0" err="1"/>
              <a:t>deep</a:t>
            </a:r>
            <a:r>
              <a:rPr lang="nb-NO" sz="1600" dirty="0"/>
              <a:t> </a:t>
            </a:r>
            <a:r>
              <a:rPr lang="nb-NO" sz="1600" dirty="0" err="1"/>
              <a:t>dive</a:t>
            </a:r>
            <a:r>
              <a:rPr lang="nb-NO" sz="1600" dirty="0"/>
              <a:t> labs, by </a:t>
            </a:r>
            <a:r>
              <a:rPr lang="nb-NO" sz="1600" dirty="0" err="1"/>
              <a:t>having</a:t>
            </a:r>
            <a:r>
              <a:rPr lang="nb-NO" sz="1600" dirty="0"/>
              <a:t> </a:t>
            </a:r>
            <a:r>
              <a:rPr lang="nb-NO" sz="1600" dirty="0" err="1"/>
              <a:t>installed</a:t>
            </a:r>
            <a:endParaRPr lang="nb-NO" sz="1600" dirty="0"/>
          </a:p>
          <a:p>
            <a:pPr lvl="1">
              <a:lnSpc>
                <a:spcPct val="110000"/>
              </a:lnSpc>
            </a:pPr>
            <a:r>
              <a:rPr lang="nb-NO" sz="1400" dirty="0" err="1">
                <a:latin typeface="Consolas" panose="020B0609020204030204" pitchFamily="49" charset="0"/>
              </a:rPr>
              <a:t>VirtualBox</a:t>
            </a:r>
            <a:endParaRPr lang="nb-NO" sz="1400" dirty="0">
              <a:latin typeface="Consolas" panose="020B0609020204030204" pitchFamily="49" charset="0"/>
            </a:endParaRPr>
          </a:p>
          <a:p>
            <a:pPr lvl="2">
              <a:lnSpc>
                <a:spcPct val="110000"/>
              </a:lnSpc>
            </a:pPr>
            <a:r>
              <a:rPr lang="nb-NO" dirty="0">
                <a:latin typeface="Consolas" panose="020B0609020204030204" pitchFamily="49" charset="0"/>
              </a:rPr>
              <a:t>Virtual </a:t>
            </a:r>
            <a:r>
              <a:rPr lang="nb-NO" dirty="0" err="1">
                <a:latin typeface="Consolas" panose="020B0609020204030204" pitchFamily="49" charset="0"/>
              </a:rPr>
              <a:t>Mahine</a:t>
            </a:r>
            <a:r>
              <a:rPr lang="nb-NO" dirty="0">
                <a:latin typeface="Consolas" panose="020B0609020204030204" pitchFamily="49" charset="0"/>
              </a:rPr>
              <a:t> 1: 9800-CL</a:t>
            </a:r>
          </a:p>
          <a:p>
            <a:pPr lvl="2">
              <a:lnSpc>
                <a:spcPct val="110000"/>
              </a:lnSpc>
            </a:pPr>
            <a:r>
              <a:rPr lang="nb-NO" dirty="0">
                <a:latin typeface="Consolas" panose="020B0609020204030204" pitchFamily="49" charset="0"/>
              </a:rPr>
              <a:t>Virtual Machine 2: </a:t>
            </a:r>
            <a:r>
              <a:rPr lang="nb-NO" dirty="0" err="1">
                <a:latin typeface="Consolas" panose="020B0609020204030204" pitchFamily="49" charset="0"/>
              </a:rPr>
              <a:t>Ubuntu</a:t>
            </a:r>
            <a:r>
              <a:rPr lang="nb-NO" dirty="0">
                <a:latin typeface="Consolas" panose="020B0609020204030204" pitchFamily="49" charset="0"/>
              </a:rPr>
              <a:t> Server w/</a:t>
            </a:r>
            <a:r>
              <a:rPr lang="nb-NO" dirty="0" err="1">
                <a:latin typeface="Consolas" panose="020B0609020204030204" pitchFamily="49" charset="0"/>
              </a:rPr>
              <a:t>Docker</a:t>
            </a:r>
            <a:endParaRPr lang="nb-NO" dirty="0">
              <a:latin typeface="Consolas" panose="020B0609020204030204" pitchFamily="49" charset="0"/>
            </a:endParaRPr>
          </a:p>
          <a:p>
            <a:pPr lvl="1">
              <a:lnSpc>
                <a:spcPct val="110000"/>
              </a:lnSpc>
            </a:pPr>
            <a:r>
              <a:rPr lang="nb-NO" sz="1400" dirty="0">
                <a:latin typeface="Consolas" panose="020B0609020204030204" pitchFamily="49" charset="0"/>
              </a:rPr>
              <a:t>Postman</a:t>
            </a:r>
          </a:p>
          <a:p>
            <a:pPr lvl="1">
              <a:lnSpc>
                <a:spcPct val="110000"/>
              </a:lnSpc>
            </a:pPr>
            <a:r>
              <a:rPr lang="nb-NO" sz="1400" dirty="0" err="1">
                <a:latin typeface="Consolas" panose="020B0609020204030204" pitchFamily="49" charset="0"/>
              </a:rPr>
              <a:t>VS</a:t>
            </a:r>
            <a:r>
              <a:rPr lang="nb-NO" sz="1400" dirty="0">
                <a:latin typeface="Consolas" panose="020B0609020204030204" pitchFamily="49" charset="0"/>
              </a:rPr>
              <a:t> Code w/</a:t>
            </a:r>
            <a:r>
              <a:rPr lang="nb-NO" sz="1400" dirty="0" err="1">
                <a:latin typeface="Consolas" panose="020B0609020204030204" pitchFamily="49" charset="0"/>
              </a:rPr>
              <a:t>some</a:t>
            </a:r>
            <a:r>
              <a:rPr lang="nb-NO" sz="1400" dirty="0">
                <a:latin typeface="Consolas" panose="020B0609020204030204" pitchFamily="49" charset="0"/>
              </a:rPr>
              <a:t> </a:t>
            </a:r>
            <a:r>
              <a:rPr lang="nb-NO" sz="1400" dirty="0" err="1">
                <a:latin typeface="Consolas" panose="020B0609020204030204" pitchFamily="49" charset="0"/>
              </a:rPr>
              <a:t>extensions</a:t>
            </a:r>
            <a:endParaRPr lang="nb-NO" sz="1400" dirty="0">
              <a:latin typeface="Consolas" panose="020B0609020204030204" pitchFamily="49" charset="0"/>
            </a:endParaRPr>
          </a:p>
          <a:p>
            <a:pPr lvl="1">
              <a:lnSpc>
                <a:spcPct val="110000"/>
              </a:lnSpc>
            </a:pPr>
            <a:endParaRPr lang="nb-NO" sz="1400" dirty="0">
              <a:latin typeface="Consolas" panose="020B0609020204030204" pitchFamily="49" charset="0"/>
            </a:endParaRPr>
          </a:p>
        </p:txBody>
      </p:sp>
      <p:sp>
        <p:nvSpPr>
          <p:cNvPr id="3" name="Footer Placeholder 6">
            <a:extLst>
              <a:ext uri="{FF2B5EF4-FFF2-40B4-BE49-F238E27FC236}">
                <a16:creationId xmlns:a16="http://schemas.microsoft.com/office/drawing/2014/main" id="{D716D84C-92F8-0D97-658B-D580A9E686C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6" name="Footer Placeholder 6">
            <a:extLst>
              <a:ext uri="{FF2B5EF4-FFF2-40B4-BE49-F238E27FC236}">
                <a16:creationId xmlns:a16="http://schemas.microsoft.com/office/drawing/2014/main" id="{F79AC7D6-9707-FA3C-4181-45142247410B}"/>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Pre-lab task summary</a:t>
            </a:r>
          </a:p>
        </p:txBody>
      </p:sp>
      <p:sp>
        <p:nvSpPr>
          <p:cNvPr id="4" name="Text+Image 50:50">
            <a:extLst>
              <a:ext uri="{FF2B5EF4-FFF2-40B4-BE49-F238E27FC236}">
                <a16:creationId xmlns:a16="http://schemas.microsoft.com/office/drawing/2014/main" id="{43D25E58-39BE-7924-06C6-9C6254D81A44}"/>
              </a:ext>
            </a:extLst>
          </p:cNvPr>
          <p:cNvSpPr txBox="1">
            <a:spLocks noGrp="1"/>
          </p:cNvSpPr>
          <p:nvPr>
            <p:ph type="title"/>
          </p:nvPr>
        </p:nvSpPr>
        <p:spPr>
          <a:xfrm>
            <a:off x="540000" y="432000"/>
            <a:ext cx="11109600" cy="540000"/>
          </a:xfrm>
        </p:spPr>
        <p:txBody>
          <a:bodyPr anchor="ctr">
            <a:normAutofit/>
          </a:bodyPr>
          <a:lstStyle/>
          <a:p>
            <a:r>
              <a:rPr lang="en-GB"/>
              <a:t>Pre-lab task summary</a:t>
            </a:r>
          </a:p>
        </p:txBody>
      </p:sp>
    </p:spTree>
    <p:extLst>
      <p:ext uri="{BB962C8B-B14F-4D97-AF65-F5344CB8AC3E}">
        <p14:creationId xmlns:p14="http://schemas.microsoft.com/office/powerpoint/2010/main" val="198631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5</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Communications</a:t>
            </a:r>
          </a:p>
        </p:txBody>
      </p:sp>
      <p:sp>
        <p:nvSpPr>
          <p:cNvPr id="5" name="Content Placeholder 4">
            <a:extLst>
              <a:ext uri="{FF2B5EF4-FFF2-40B4-BE49-F238E27FC236}">
                <a16:creationId xmlns:a16="http://schemas.microsoft.com/office/drawing/2014/main" id="{06C331F7-EF3E-5E7F-9901-C355F1A9896B}"/>
              </a:ext>
            </a:extLst>
          </p:cNvPr>
          <p:cNvSpPr>
            <a:spLocks noGrp="1"/>
          </p:cNvSpPr>
          <p:nvPr>
            <p:ph idx="1"/>
          </p:nvPr>
        </p:nvSpPr>
        <p:spPr>
          <a:xfrm>
            <a:off x="540000" y="1512000"/>
            <a:ext cx="8382544" cy="2965109"/>
          </a:xfrm>
        </p:spPr>
        <p:txBody>
          <a:bodyPr/>
          <a:lstStyle/>
          <a:p>
            <a:r>
              <a:rPr lang="nb-NO" err="1"/>
              <a:t>WebEx</a:t>
            </a:r>
            <a:r>
              <a:rPr lang="nb-NO"/>
              <a:t> </a:t>
            </a:r>
            <a:r>
              <a:rPr lang="nb-NO" err="1"/>
              <a:t>space</a:t>
            </a:r>
            <a:r>
              <a:rPr lang="nb-NO"/>
              <a:t>: </a:t>
            </a:r>
            <a:r>
              <a:rPr lang="nb-NO" err="1"/>
              <a:t>Wi-Fi</a:t>
            </a:r>
            <a:r>
              <a:rPr lang="nb-NO"/>
              <a:t> </a:t>
            </a:r>
            <a:r>
              <a:rPr lang="nb-NO" err="1"/>
              <a:t>automation</a:t>
            </a:r>
            <a:r>
              <a:rPr lang="nb-NO"/>
              <a:t> lab</a:t>
            </a:r>
          </a:p>
          <a:p>
            <a:r>
              <a:rPr lang="nb-NO" err="1"/>
              <a:t>Please</a:t>
            </a:r>
            <a:r>
              <a:rPr lang="nb-NO"/>
              <a:t> </a:t>
            </a:r>
            <a:r>
              <a:rPr lang="nb-NO" err="1"/>
              <a:t>help</a:t>
            </a:r>
            <a:r>
              <a:rPr lang="nb-NO"/>
              <a:t> </a:t>
            </a:r>
            <a:r>
              <a:rPr lang="nb-NO" err="1"/>
              <a:t>each</a:t>
            </a:r>
            <a:r>
              <a:rPr lang="nb-NO"/>
              <a:t> </a:t>
            </a:r>
            <a:r>
              <a:rPr lang="nb-NO" err="1"/>
              <a:t>other</a:t>
            </a:r>
            <a:endParaRPr lang="nb-NO"/>
          </a:p>
          <a:p>
            <a:r>
              <a:rPr lang="nb-NO" err="1"/>
              <a:t>Sharing</a:t>
            </a:r>
            <a:r>
              <a:rPr lang="nb-NO"/>
              <a:t> is </a:t>
            </a:r>
            <a:r>
              <a:rPr lang="nb-NO" err="1"/>
              <a:t>caring</a:t>
            </a:r>
            <a:r>
              <a:rPr lang="nb-NO"/>
              <a:t> </a:t>
            </a:r>
            <a:r>
              <a:rPr lang="nb-NO">
                <a:sym typeface="Wingdings" panose="05000000000000000000" pitchFamily="2" charset="2"/>
              </a:rPr>
              <a:t></a:t>
            </a:r>
            <a:endParaRPr lang="nb-NO"/>
          </a:p>
        </p:txBody>
      </p:sp>
      <p:sp>
        <p:nvSpPr>
          <p:cNvPr id="4" name="Footer Placeholder 6">
            <a:extLst>
              <a:ext uri="{FF2B5EF4-FFF2-40B4-BE49-F238E27FC236}">
                <a16:creationId xmlns:a16="http://schemas.microsoft.com/office/drawing/2014/main" id="{DE0C575D-F875-9B15-8F31-C1C17BBB687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8AD0F756-29C2-587E-484F-82A0EBA49B8C}"/>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Communications</a:t>
            </a:r>
          </a:p>
        </p:txBody>
      </p:sp>
      <p:pic>
        <p:nvPicPr>
          <p:cNvPr id="3" name="Picture 2" descr="A blue and silver logo&#10;&#10;Description automatically generated">
            <a:extLst>
              <a:ext uri="{FF2B5EF4-FFF2-40B4-BE49-F238E27FC236}">
                <a16:creationId xmlns:a16="http://schemas.microsoft.com/office/drawing/2014/main" id="{57C6686E-7A90-FD07-E113-D6B4C01218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0013" y="317500"/>
            <a:ext cx="3200400" cy="3200400"/>
          </a:xfrm>
          <a:prstGeom prst="rect">
            <a:avLst/>
          </a:prstGeom>
        </p:spPr>
      </p:pic>
    </p:spTree>
    <p:extLst>
      <p:ext uri="{BB962C8B-B14F-4D97-AF65-F5344CB8AC3E}">
        <p14:creationId xmlns:p14="http://schemas.microsoft.com/office/powerpoint/2010/main" val="12889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Image 50:50"/>
          <p:cNvSpPr txBox="1">
            <a:spLocks noGrp="1"/>
          </p:cNvSpPr>
          <p:nvPr>
            <p:ph type="title"/>
          </p:nvPr>
        </p:nvSpPr>
        <p:spPr>
          <a:xfrm>
            <a:off x="539999" y="432000"/>
            <a:ext cx="7148360" cy="1080000"/>
          </a:xfrm>
        </p:spPr>
        <p:txBody>
          <a:bodyPr anchor="ctr">
            <a:normAutofit/>
          </a:bodyPr>
          <a:lstStyle/>
          <a:p>
            <a:r>
              <a:rPr lang="en-GB"/>
              <a:t>Agenda</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6</a:t>
            </a:fld>
            <a:endParaRPr lang="en-GB"/>
          </a:p>
        </p:txBody>
      </p:sp>
      <p:graphicFrame>
        <p:nvGraphicFramePr>
          <p:cNvPr id="182" name="Content Placeholder 4">
            <a:extLst>
              <a:ext uri="{FF2B5EF4-FFF2-40B4-BE49-F238E27FC236}">
                <a16:creationId xmlns:a16="http://schemas.microsoft.com/office/drawing/2014/main" id="{31C961BD-9981-8CD8-539D-AB011F3808BE}"/>
              </a:ext>
            </a:extLst>
          </p:cNvPr>
          <p:cNvGraphicFramePr>
            <a:graphicFrameLocks noGrp="1"/>
          </p:cNvGraphicFramePr>
          <p:nvPr>
            <p:ph sz="half" idx="1"/>
            <p:extLst>
              <p:ext uri="{D42A27DB-BD31-4B8C-83A1-F6EECF244321}">
                <p14:modId xmlns:p14="http://schemas.microsoft.com/office/powerpoint/2010/main" val="2198767456"/>
              </p:ext>
            </p:extLst>
          </p:nvPr>
        </p:nvGraphicFramePr>
        <p:xfrm>
          <a:off x="540000" y="1512000"/>
          <a:ext cx="11202821" cy="429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6">
            <a:extLst>
              <a:ext uri="{FF2B5EF4-FFF2-40B4-BE49-F238E27FC236}">
                <a16:creationId xmlns:a16="http://schemas.microsoft.com/office/drawing/2014/main" id="{FAFA46FA-B501-269C-8563-699E3F5DE947}"/>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9594E367-A5C0-9E5F-38CE-5B5E04D992E1}"/>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Agenda</a:t>
            </a:r>
          </a:p>
        </p:txBody>
      </p:sp>
    </p:spTree>
    <p:extLst>
      <p:ext uri="{BB962C8B-B14F-4D97-AF65-F5344CB8AC3E}">
        <p14:creationId xmlns:p14="http://schemas.microsoft.com/office/powerpoint/2010/main" val="314698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7</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Scope</a:t>
            </a:r>
          </a:p>
        </p:txBody>
      </p:sp>
      <p:sp>
        <p:nvSpPr>
          <p:cNvPr id="5" name="Content Placeholder 4">
            <a:extLst>
              <a:ext uri="{FF2B5EF4-FFF2-40B4-BE49-F238E27FC236}">
                <a16:creationId xmlns:a16="http://schemas.microsoft.com/office/drawing/2014/main" id="{06C331F7-EF3E-5E7F-9901-C355F1A9896B}"/>
              </a:ext>
            </a:extLst>
          </p:cNvPr>
          <p:cNvSpPr>
            <a:spLocks noGrp="1"/>
          </p:cNvSpPr>
          <p:nvPr>
            <p:ph idx="1"/>
          </p:nvPr>
        </p:nvSpPr>
        <p:spPr>
          <a:xfrm>
            <a:off x="540000" y="1512000"/>
            <a:ext cx="11109600" cy="4472590"/>
          </a:xfrm>
        </p:spPr>
        <p:txBody>
          <a:bodyPr/>
          <a:lstStyle/>
          <a:p>
            <a:r>
              <a:rPr lang="nb-NO" dirty="0"/>
              <a:t>In </a:t>
            </a:r>
            <a:r>
              <a:rPr lang="nb-NO" dirty="0" err="1"/>
              <a:t>scope</a:t>
            </a:r>
            <a:endParaRPr lang="nb-NO" dirty="0"/>
          </a:p>
          <a:p>
            <a:pPr lvl="1"/>
            <a:r>
              <a:rPr lang="nb-NO" dirty="0" err="1"/>
              <a:t>Getting</a:t>
            </a:r>
            <a:r>
              <a:rPr lang="nb-NO" dirty="0"/>
              <a:t> </a:t>
            </a:r>
            <a:r>
              <a:rPr lang="nb-NO" dirty="0" err="1"/>
              <a:t>started</a:t>
            </a:r>
            <a:r>
              <a:rPr lang="nb-NO" dirty="0"/>
              <a:t> </a:t>
            </a:r>
            <a:r>
              <a:rPr lang="nb-NO" dirty="0" err="1"/>
              <a:t>with</a:t>
            </a:r>
            <a:r>
              <a:rPr lang="nb-NO" dirty="0"/>
              <a:t> </a:t>
            </a:r>
            <a:r>
              <a:rPr lang="nb-NO" dirty="0" err="1"/>
              <a:t>various</a:t>
            </a:r>
            <a:r>
              <a:rPr lang="nb-NO" dirty="0"/>
              <a:t> systems/</a:t>
            </a:r>
            <a:r>
              <a:rPr lang="nb-NO" dirty="0" err="1"/>
              <a:t>languages</a:t>
            </a:r>
            <a:r>
              <a:rPr lang="nb-NO" dirty="0"/>
              <a:t>/</a:t>
            </a:r>
            <a:r>
              <a:rPr lang="nb-NO" dirty="0" err="1"/>
              <a:t>solutions</a:t>
            </a:r>
            <a:r>
              <a:rPr lang="nb-NO" dirty="0"/>
              <a:t> for lab purposes</a:t>
            </a:r>
          </a:p>
          <a:p>
            <a:pPr lvl="1"/>
            <a:r>
              <a:rPr lang="nb-NO" dirty="0" err="1"/>
              <a:t>Get</a:t>
            </a:r>
            <a:r>
              <a:rPr lang="nb-NO" dirty="0"/>
              <a:t> a lab </a:t>
            </a:r>
            <a:r>
              <a:rPr lang="nb-NO" dirty="0" err="1"/>
              <a:t>environment</a:t>
            </a:r>
            <a:r>
              <a:rPr lang="nb-NO" dirty="0"/>
              <a:t> up and </a:t>
            </a:r>
            <a:r>
              <a:rPr lang="nb-NO" dirty="0" err="1"/>
              <a:t>running</a:t>
            </a:r>
            <a:r>
              <a:rPr lang="nb-NO" dirty="0"/>
              <a:t> </a:t>
            </a:r>
            <a:r>
              <a:rPr lang="nb-NO" dirty="0" err="1"/>
              <a:t>on</a:t>
            </a:r>
            <a:r>
              <a:rPr lang="nb-NO" dirty="0"/>
              <a:t> </a:t>
            </a:r>
            <a:r>
              <a:rPr lang="nb-NO" dirty="0" err="1"/>
              <a:t>your</a:t>
            </a:r>
            <a:r>
              <a:rPr lang="nb-NO" dirty="0"/>
              <a:t> </a:t>
            </a:r>
            <a:r>
              <a:rPr lang="nb-NO" dirty="0" err="1"/>
              <a:t>own</a:t>
            </a:r>
            <a:r>
              <a:rPr lang="nb-NO" dirty="0"/>
              <a:t> laptop</a:t>
            </a:r>
          </a:p>
          <a:p>
            <a:pPr lvl="1"/>
            <a:r>
              <a:rPr lang="nb-NO" dirty="0" err="1"/>
              <a:t>Some</a:t>
            </a:r>
            <a:r>
              <a:rPr lang="nb-NO" dirty="0"/>
              <a:t> </a:t>
            </a:r>
            <a:r>
              <a:rPr lang="nb-NO" dirty="0" err="1"/>
              <a:t>nice</a:t>
            </a:r>
            <a:r>
              <a:rPr lang="nb-NO" dirty="0"/>
              <a:t> </a:t>
            </a:r>
            <a:r>
              <a:rPr lang="nb-NO" dirty="0" err="1"/>
              <a:t>examples</a:t>
            </a:r>
            <a:r>
              <a:rPr lang="nb-NO" dirty="0"/>
              <a:t> to </a:t>
            </a:r>
            <a:r>
              <a:rPr lang="nb-NO" dirty="0" err="1"/>
              <a:t>try</a:t>
            </a:r>
            <a:r>
              <a:rPr lang="nb-NO" dirty="0"/>
              <a:t> </a:t>
            </a:r>
            <a:r>
              <a:rPr lang="nb-NO" dirty="0" err="1"/>
              <a:t>various</a:t>
            </a:r>
            <a:r>
              <a:rPr lang="nb-NO" dirty="0"/>
              <a:t> </a:t>
            </a:r>
            <a:r>
              <a:rPr lang="nb-NO" dirty="0" err="1"/>
              <a:t>aspects</a:t>
            </a:r>
            <a:r>
              <a:rPr lang="nb-NO" dirty="0"/>
              <a:t> </a:t>
            </a:r>
            <a:r>
              <a:rPr lang="nb-NO" dirty="0" err="1"/>
              <a:t>of</a:t>
            </a:r>
            <a:r>
              <a:rPr lang="nb-NO" dirty="0"/>
              <a:t> </a:t>
            </a:r>
            <a:r>
              <a:rPr lang="nb-NO" dirty="0" err="1"/>
              <a:t>automation</a:t>
            </a:r>
            <a:endParaRPr lang="nb-NO" dirty="0"/>
          </a:p>
          <a:p>
            <a:pPr lvl="1"/>
            <a:r>
              <a:rPr lang="nb-NO" dirty="0" err="1"/>
              <a:t>Inspiring</a:t>
            </a:r>
            <a:r>
              <a:rPr lang="nb-NO" dirty="0"/>
              <a:t> </a:t>
            </a:r>
            <a:r>
              <a:rPr lang="nb-NO" dirty="0" err="1"/>
              <a:t>you</a:t>
            </a:r>
            <a:r>
              <a:rPr lang="nb-NO" dirty="0"/>
              <a:t> to </a:t>
            </a:r>
            <a:r>
              <a:rPr lang="nb-NO" dirty="0" err="1"/>
              <a:t>explore</a:t>
            </a:r>
            <a:r>
              <a:rPr lang="nb-NO" dirty="0"/>
              <a:t> </a:t>
            </a:r>
            <a:r>
              <a:rPr lang="nb-NO" dirty="0" err="1"/>
              <a:t>deeper</a:t>
            </a:r>
            <a:r>
              <a:rPr lang="nb-NO" dirty="0"/>
              <a:t> </a:t>
            </a:r>
            <a:r>
              <a:rPr lang="nb-NO" dirty="0" err="1"/>
              <a:t>on</a:t>
            </a:r>
            <a:r>
              <a:rPr lang="nb-NO" dirty="0"/>
              <a:t> </a:t>
            </a:r>
            <a:r>
              <a:rPr lang="nb-NO" dirty="0" err="1"/>
              <a:t>your</a:t>
            </a:r>
            <a:r>
              <a:rPr lang="nb-NO" dirty="0"/>
              <a:t> </a:t>
            </a:r>
            <a:r>
              <a:rPr lang="nb-NO" dirty="0" err="1"/>
              <a:t>own</a:t>
            </a:r>
            <a:endParaRPr lang="nb-NO" dirty="0"/>
          </a:p>
          <a:p>
            <a:r>
              <a:rPr lang="nb-NO" dirty="0"/>
              <a:t>Out </a:t>
            </a:r>
            <a:r>
              <a:rPr lang="nb-NO" dirty="0" err="1"/>
              <a:t>of</a:t>
            </a:r>
            <a:r>
              <a:rPr lang="nb-NO" dirty="0"/>
              <a:t> </a:t>
            </a:r>
            <a:r>
              <a:rPr lang="nb-NO" dirty="0" err="1"/>
              <a:t>scope</a:t>
            </a:r>
            <a:r>
              <a:rPr lang="nb-NO" dirty="0"/>
              <a:t> </a:t>
            </a:r>
            <a:r>
              <a:rPr lang="nb-NO" dirty="0" err="1"/>
              <a:t>topics</a:t>
            </a:r>
            <a:endParaRPr lang="nb-NO" dirty="0"/>
          </a:p>
          <a:p>
            <a:pPr lvl="1"/>
            <a:r>
              <a:rPr lang="nb-NO" dirty="0" err="1"/>
              <a:t>Git</a:t>
            </a:r>
            <a:endParaRPr lang="nb-NO" dirty="0"/>
          </a:p>
          <a:p>
            <a:pPr lvl="1"/>
            <a:r>
              <a:rPr lang="nb-NO" dirty="0"/>
              <a:t>Learning </a:t>
            </a:r>
            <a:r>
              <a:rPr lang="nb-NO" dirty="0" err="1"/>
              <a:t>the</a:t>
            </a:r>
            <a:r>
              <a:rPr lang="nb-NO" dirty="0"/>
              <a:t> </a:t>
            </a:r>
            <a:r>
              <a:rPr lang="nb-NO" dirty="0" err="1"/>
              <a:t>languages</a:t>
            </a:r>
            <a:r>
              <a:rPr lang="nb-NO" dirty="0"/>
              <a:t> (</a:t>
            </a:r>
            <a:r>
              <a:rPr lang="nb-NO" dirty="0" err="1"/>
              <a:t>Ansible</a:t>
            </a:r>
            <a:r>
              <a:rPr lang="nb-NO" dirty="0"/>
              <a:t>, Python, </a:t>
            </a:r>
            <a:r>
              <a:rPr lang="nb-NO" dirty="0" err="1"/>
              <a:t>InfluxQL</a:t>
            </a:r>
            <a:r>
              <a:rPr lang="nb-NO" dirty="0"/>
              <a:t>, </a:t>
            </a:r>
            <a:r>
              <a:rPr lang="nb-NO" dirty="0" err="1"/>
              <a:t>etc</a:t>
            </a:r>
            <a:r>
              <a:rPr lang="nb-NO" dirty="0"/>
              <a:t>)</a:t>
            </a:r>
          </a:p>
          <a:p>
            <a:pPr lvl="1"/>
            <a:r>
              <a:rPr lang="nb-NO" dirty="0"/>
              <a:t>Learning Linux</a:t>
            </a:r>
          </a:p>
          <a:p>
            <a:pPr lvl="1"/>
            <a:r>
              <a:rPr lang="nb-NO" dirty="0" err="1"/>
              <a:t>Deploying</a:t>
            </a:r>
            <a:r>
              <a:rPr lang="nb-NO" dirty="0"/>
              <a:t> </a:t>
            </a:r>
            <a:r>
              <a:rPr lang="nb-NO" dirty="0" err="1"/>
              <a:t>the</a:t>
            </a:r>
            <a:r>
              <a:rPr lang="nb-NO" dirty="0"/>
              <a:t> systems for </a:t>
            </a:r>
            <a:r>
              <a:rPr lang="nb-NO" dirty="0" err="1"/>
              <a:t>production</a:t>
            </a:r>
            <a:r>
              <a:rPr lang="nb-NO" dirty="0"/>
              <a:t> </a:t>
            </a:r>
            <a:r>
              <a:rPr lang="nb-NO" dirty="0" err="1"/>
              <a:t>use</a:t>
            </a:r>
            <a:endParaRPr lang="nb-NO" dirty="0"/>
          </a:p>
          <a:p>
            <a:pPr lvl="1"/>
            <a:endParaRPr lang="nb-NO" dirty="0"/>
          </a:p>
        </p:txBody>
      </p:sp>
      <p:sp>
        <p:nvSpPr>
          <p:cNvPr id="4" name="Footer Placeholder 6">
            <a:extLst>
              <a:ext uri="{FF2B5EF4-FFF2-40B4-BE49-F238E27FC236}">
                <a16:creationId xmlns:a16="http://schemas.microsoft.com/office/drawing/2014/main" id="{DEC98ECE-C34E-0F75-4962-EEA1044FEDC0}"/>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C92B53A4-DA29-40AD-336D-B4CDEE76B510}"/>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Scope</a:t>
            </a:r>
          </a:p>
        </p:txBody>
      </p:sp>
    </p:spTree>
    <p:extLst>
      <p:ext uri="{BB962C8B-B14F-4D97-AF65-F5344CB8AC3E}">
        <p14:creationId xmlns:p14="http://schemas.microsoft.com/office/powerpoint/2010/main" val="267346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4162DF8-DA6B-0C05-E682-1ACFDB6ABE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321594" y="269999"/>
            <a:ext cx="10099155" cy="5812485"/>
          </a:xfrm>
          <a:prstGeom prst="rect">
            <a:avLst/>
          </a:prstGeom>
          <a:noFill/>
          <a:extLst>
            <a:ext uri="{909E8E84-426E-40DD-AFC4-6F175D3DCCD1}">
              <a14:hiddenFill xmlns:a14="http://schemas.microsoft.com/office/drawing/2010/main">
                <a:solidFill>
                  <a:srgbClr val="FFFFFF"/>
                </a:solidFill>
              </a14:hiddenFill>
            </a:ext>
          </a:extLst>
        </p:spPr>
      </p:pic>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8</a:t>
            </a:fld>
            <a:endParaRPr lang="en-GB"/>
          </a:p>
        </p:txBody>
      </p:sp>
      <p:sp>
        <p:nvSpPr>
          <p:cNvPr id="4" name="Footer Placeholder 6">
            <a:extLst>
              <a:ext uri="{FF2B5EF4-FFF2-40B4-BE49-F238E27FC236}">
                <a16:creationId xmlns:a16="http://schemas.microsoft.com/office/drawing/2014/main" id="{1ED5E891-40ED-B09A-E89F-65D35B59108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76CBA57A-5365-481F-765B-D59ED8E8E32B}"/>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Lab topology</a:t>
            </a:r>
          </a:p>
        </p:txBody>
      </p:sp>
      <p:sp>
        <p:nvSpPr>
          <p:cNvPr id="10" name="Title 9">
            <a:extLst>
              <a:ext uri="{FF2B5EF4-FFF2-40B4-BE49-F238E27FC236}">
                <a16:creationId xmlns:a16="http://schemas.microsoft.com/office/drawing/2014/main" id="{6EB95855-BA56-A1F6-5B13-3868BD47F00C}"/>
              </a:ext>
            </a:extLst>
          </p:cNvPr>
          <p:cNvSpPr>
            <a:spLocks noGrp="1"/>
          </p:cNvSpPr>
          <p:nvPr>
            <p:ph type="title"/>
          </p:nvPr>
        </p:nvSpPr>
        <p:spPr>
          <a:xfrm>
            <a:off x="50240" y="270000"/>
            <a:ext cx="2660400" cy="540000"/>
          </a:xfrm>
        </p:spPr>
        <p:txBody>
          <a:bodyPr/>
          <a:lstStyle/>
          <a:p>
            <a:r>
              <a:rPr lang="nb-NO" err="1"/>
              <a:t>Topology</a:t>
            </a:r>
            <a:endParaRPr lang="nb-NO"/>
          </a:p>
        </p:txBody>
      </p:sp>
    </p:spTree>
    <p:extLst>
      <p:ext uri="{BB962C8B-B14F-4D97-AF65-F5344CB8AC3E}">
        <p14:creationId xmlns:p14="http://schemas.microsoft.com/office/powerpoint/2010/main" val="207591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6637177" cy="5098600"/>
          </a:xfrm>
        </p:spPr>
        <p:txBody>
          <a:bodyPr>
            <a:normAutofit/>
          </a:bodyPr>
          <a:lstStyle/>
          <a:p>
            <a:pPr>
              <a:lnSpc>
                <a:spcPct val="110000"/>
              </a:lnSpc>
            </a:pPr>
            <a:r>
              <a:rPr lang="nb-NO" sz="1600" dirty="0"/>
              <a:t>In </a:t>
            </a:r>
            <a:r>
              <a:rPr lang="nb-NO" sz="1600" dirty="0" err="1"/>
              <a:t>this</a:t>
            </a:r>
            <a:r>
              <a:rPr lang="nb-NO" sz="1600" dirty="0"/>
              <a:t> </a:t>
            </a:r>
            <a:r>
              <a:rPr lang="nb-NO" sz="1600" dirty="0" err="1"/>
              <a:t>task</a:t>
            </a:r>
            <a:r>
              <a:rPr lang="nb-NO" sz="1600" dirty="0"/>
              <a:t> </a:t>
            </a:r>
            <a:r>
              <a:rPr lang="nb-NO" sz="1600" dirty="0" err="1"/>
              <a:t>we</a:t>
            </a:r>
            <a:r>
              <a:rPr lang="nb-NO" sz="1600" dirty="0"/>
              <a:t> </a:t>
            </a:r>
            <a:r>
              <a:rPr lang="nb-NO" sz="1600" dirty="0" err="1"/>
              <a:t>will</a:t>
            </a:r>
            <a:r>
              <a:rPr lang="nb-NO" sz="1600" dirty="0"/>
              <a:t> </a:t>
            </a:r>
            <a:r>
              <a:rPr lang="nb-NO" sz="1600" dirty="0" err="1"/>
              <a:t>install</a:t>
            </a:r>
            <a:r>
              <a:rPr lang="nb-NO" sz="1600" dirty="0"/>
              <a:t> </a:t>
            </a:r>
            <a:r>
              <a:rPr lang="nb-NO" sz="1600" dirty="0" err="1"/>
              <a:t>VirtualBox</a:t>
            </a:r>
            <a:endParaRPr lang="nb-NO" sz="1600" dirty="0"/>
          </a:p>
          <a:p>
            <a:pPr>
              <a:lnSpc>
                <a:spcPct val="110000"/>
              </a:lnSpc>
            </a:pPr>
            <a:r>
              <a:rPr lang="nb-NO" sz="1600" dirty="0"/>
              <a:t>This lab </a:t>
            </a:r>
            <a:r>
              <a:rPr lang="nb-NO" sz="1600" dirty="0" err="1"/>
              <a:t>will</a:t>
            </a:r>
            <a:r>
              <a:rPr lang="nb-NO" sz="1600" dirty="0"/>
              <a:t> </a:t>
            </a:r>
            <a:r>
              <a:rPr lang="nb-NO" sz="1600" dirty="0" err="1"/>
              <a:t>use</a:t>
            </a:r>
            <a:r>
              <a:rPr lang="nb-NO" sz="1600" dirty="0"/>
              <a:t> </a:t>
            </a:r>
            <a:r>
              <a:rPr lang="nb-NO" sz="1600" dirty="0" err="1"/>
              <a:t>VirtualBox</a:t>
            </a:r>
            <a:r>
              <a:rPr lang="nb-NO" sz="1600" dirty="0"/>
              <a:t> to run </a:t>
            </a:r>
            <a:r>
              <a:rPr lang="nb-NO" sz="1600" dirty="0" err="1"/>
              <a:t>virtual</a:t>
            </a:r>
            <a:r>
              <a:rPr lang="nb-NO" sz="1600" dirty="0"/>
              <a:t> </a:t>
            </a:r>
            <a:r>
              <a:rPr lang="nb-NO" sz="1600" dirty="0" err="1"/>
              <a:t>machines</a:t>
            </a:r>
            <a:r>
              <a:rPr lang="nb-NO" sz="1600" dirty="0"/>
              <a:t> (VMs) </a:t>
            </a:r>
            <a:r>
              <a:rPr lang="nb-NO" sz="1600" dirty="0" err="1"/>
              <a:t>on</a:t>
            </a:r>
            <a:r>
              <a:rPr lang="nb-NO" sz="1600" dirty="0"/>
              <a:t> </a:t>
            </a:r>
            <a:r>
              <a:rPr lang="nb-NO" sz="1600" dirty="0" err="1"/>
              <a:t>your</a:t>
            </a:r>
            <a:r>
              <a:rPr lang="nb-NO" sz="1600" dirty="0"/>
              <a:t> laptop</a:t>
            </a:r>
          </a:p>
          <a:p>
            <a:pPr lvl="1">
              <a:lnSpc>
                <a:spcPct val="110000"/>
              </a:lnSpc>
            </a:pPr>
            <a:r>
              <a:rPr lang="nb-NO" sz="1400" dirty="0"/>
              <a:t>Cisco </a:t>
            </a:r>
            <a:r>
              <a:rPr lang="nb-NO" sz="1400" dirty="0" err="1"/>
              <a:t>C9800</a:t>
            </a:r>
            <a:r>
              <a:rPr lang="nb-NO" sz="1400" dirty="0"/>
              <a:t>-CL Wireless LAN Controller</a:t>
            </a:r>
          </a:p>
          <a:p>
            <a:pPr lvl="1">
              <a:lnSpc>
                <a:spcPct val="110000"/>
              </a:lnSpc>
            </a:pPr>
            <a:r>
              <a:rPr lang="nb-NO" sz="1400" dirty="0" err="1"/>
              <a:t>Ubuntu</a:t>
            </a:r>
            <a:r>
              <a:rPr lang="nb-NO" sz="1400" dirty="0"/>
              <a:t> Linux </a:t>
            </a:r>
            <a:r>
              <a:rPr lang="nb-NO" sz="1400" dirty="0" err="1"/>
              <a:t>with</a:t>
            </a:r>
            <a:r>
              <a:rPr lang="nb-NO" sz="1400" dirty="0"/>
              <a:t> </a:t>
            </a:r>
            <a:r>
              <a:rPr lang="nb-NO" sz="1400" dirty="0" err="1"/>
              <a:t>Docker</a:t>
            </a:r>
            <a:r>
              <a:rPr lang="nb-NO" sz="1400" dirty="0"/>
              <a:t> to run </a:t>
            </a:r>
            <a:r>
              <a:rPr lang="nb-NO" sz="1400" dirty="0" err="1"/>
              <a:t>some</a:t>
            </a:r>
            <a:r>
              <a:rPr lang="nb-NO" sz="1400" dirty="0"/>
              <a:t> different containers</a:t>
            </a:r>
          </a:p>
          <a:p>
            <a:pPr marL="0" indent="0">
              <a:lnSpc>
                <a:spcPct val="110000"/>
              </a:lnSpc>
              <a:buNone/>
            </a:pPr>
            <a:endParaRPr lang="nb-NO" sz="1600" dirty="0"/>
          </a:p>
          <a:p>
            <a:pPr marL="0" indent="0">
              <a:lnSpc>
                <a:spcPct val="110000"/>
              </a:lnSpc>
              <a:buNone/>
            </a:pPr>
            <a:endParaRPr lang="nb-NO" sz="1600" dirty="0"/>
          </a:p>
          <a:p>
            <a:pPr marL="0" indent="0">
              <a:lnSpc>
                <a:spcPct val="110000"/>
              </a:lnSpc>
              <a:buNone/>
            </a:pPr>
            <a:endParaRPr lang="nb-NO" sz="1600" dirty="0"/>
          </a:p>
          <a:p>
            <a:pPr marL="0" indent="0">
              <a:lnSpc>
                <a:spcPct val="110000"/>
              </a:lnSpc>
              <a:buNone/>
            </a:pPr>
            <a:r>
              <a:rPr lang="nb-NO" sz="1200" dirty="0"/>
              <a:t>The Python-</a:t>
            </a:r>
            <a:r>
              <a:rPr lang="nb-NO" sz="1200" dirty="0" err="1"/>
              <a:t>based</a:t>
            </a:r>
            <a:r>
              <a:rPr lang="nb-NO" sz="1200" dirty="0"/>
              <a:t> </a:t>
            </a:r>
            <a:r>
              <a:rPr lang="nb-NO" sz="1200" dirty="0" err="1"/>
              <a:t>exercises</a:t>
            </a:r>
            <a:r>
              <a:rPr lang="nb-NO" sz="1200" dirty="0"/>
              <a:t> </a:t>
            </a:r>
            <a:r>
              <a:rPr lang="nb-NO" sz="1200" dirty="0" err="1"/>
              <a:t>can</a:t>
            </a:r>
            <a:r>
              <a:rPr lang="nb-NO" sz="1200" dirty="0"/>
              <a:t> </a:t>
            </a:r>
            <a:r>
              <a:rPr lang="nb-NO" sz="1200" dirty="0" err="1"/>
              <a:t>also</a:t>
            </a:r>
            <a:r>
              <a:rPr lang="nb-NO" sz="1200" dirty="0"/>
              <a:t> be run </a:t>
            </a:r>
            <a:r>
              <a:rPr lang="nb-NO" sz="1200" dirty="0" err="1"/>
              <a:t>directly</a:t>
            </a:r>
            <a:r>
              <a:rPr lang="nb-NO" sz="1200" dirty="0"/>
              <a:t> </a:t>
            </a:r>
            <a:r>
              <a:rPr lang="nb-NO" sz="1200" dirty="0" err="1"/>
              <a:t>on</a:t>
            </a:r>
            <a:r>
              <a:rPr lang="nb-NO" sz="1200" dirty="0"/>
              <a:t> </a:t>
            </a:r>
            <a:r>
              <a:rPr lang="nb-NO" sz="1200" dirty="0" err="1"/>
              <a:t>your</a:t>
            </a:r>
            <a:r>
              <a:rPr lang="nb-NO" sz="1200" dirty="0"/>
              <a:t> host OS Python-</a:t>
            </a:r>
            <a:r>
              <a:rPr lang="nb-NO" sz="1200" dirty="0" err="1"/>
              <a:t>environment</a:t>
            </a:r>
            <a:r>
              <a:rPr lang="nb-NO" sz="1200" dirty="0"/>
              <a:t>. </a:t>
            </a:r>
            <a:r>
              <a:rPr lang="nb-NO" sz="1200" dirty="0" err="1"/>
              <a:t>But</a:t>
            </a:r>
            <a:r>
              <a:rPr lang="nb-NO" sz="1200" dirty="0"/>
              <a:t> a VM </a:t>
            </a:r>
            <a:r>
              <a:rPr lang="nb-NO" sz="1200" dirty="0" err="1"/>
              <a:t>give</a:t>
            </a:r>
            <a:r>
              <a:rPr lang="nb-NO" sz="1200" dirty="0"/>
              <a:t> </a:t>
            </a:r>
            <a:r>
              <a:rPr lang="nb-NO" sz="1200" dirty="0" err="1"/>
              <a:t>flexibility</a:t>
            </a:r>
            <a:r>
              <a:rPr lang="nb-NO" sz="1200" dirty="0"/>
              <a:t> to test </a:t>
            </a:r>
            <a:r>
              <a:rPr lang="nb-NO" sz="1200" dirty="0" err="1"/>
              <a:t>stuff</a:t>
            </a:r>
            <a:r>
              <a:rPr lang="nb-NO" sz="1200" dirty="0"/>
              <a:t> </a:t>
            </a:r>
            <a:r>
              <a:rPr lang="nb-NO" sz="1200" dirty="0" err="1"/>
              <a:t>without</a:t>
            </a:r>
            <a:r>
              <a:rPr lang="nb-NO" sz="1200" dirty="0"/>
              <a:t> messing </a:t>
            </a:r>
            <a:r>
              <a:rPr lang="nb-NO" sz="1200" dirty="0" err="1"/>
              <a:t>with</a:t>
            </a:r>
            <a:r>
              <a:rPr lang="nb-NO" sz="1200" dirty="0"/>
              <a:t> </a:t>
            </a:r>
            <a:r>
              <a:rPr lang="nb-NO" sz="1200" dirty="0" err="1"/>
              <a:t>your</a:t>
            </a:r>
            <a:r>
              <a:rPr lang="nb-NO" sz="1200" dirty="0"/>
              <a:t> </a:t>
            </a:r>
            <a:r>
              <a:rPr lang="nb-NO" sz="1200" dirty="0" err="1"/>
              <a:t>production</a:t>
            </a:r>
            <a:r>
              <a:rPr lang="nb-NO" sz="1200" dirty="0"/>
              <a:t> OS. </a:t>
            </a:r>
            <a:r>
              <a:rPr lang="nb-NO" sz="1200" dirty="0" err="1"/>
              <a:t>Ansible</a:t>
            </a:r>
            <a:r>
              <a:rPr lang="nb-NO" sz="1200" dirty="0"/>
              <a:t> </a:t>
            </a:r>
            <a:r>
              <a:rPr lang="nb-NO" sz="1200" dirty="0" err="1"/>
              <a:t>can</a:t>
            </a:r>
            <a:r>
              <a:rPr lang="nb-NO" sz="1200" dirty="0"/>
              <a:t> not (</a:t>
            </a:r>
            <a:r>
              <a:rPr lang="nb-NO" sz="1200" dirty="0" err="1"/>
              <a:t>currently</a:t>
            </a:r>
            <a:r>
              <a:rPr lang="nb-NO" sz="1200" dirty="0"/>
              <a:t>) be run </a:t>
            </a:r>
            <a:r>
              <a:rPr lang="nb-NO" sz="1200" dirty="0" err="1"/>
              <a:t>on</a:t>
            </a:r>
            <a:r>
              <a:rPr lang="nb-NO" sz="1200" dirty="0"/>
              <a:t> Windows so it </a:t>
            </a:r>
            <a:r>
              <a:rPr lang="nb-NO" sz="1200" dirty="0" err="1"/>
              <a:t>needs</a:t>
            </a:r>
            <a:r>
              <a:rPr lang="nb-NO" sz="1200" dirty="0"/>
              <a:t> a Linux VM to run. The </a:t>
            </a:r>
            <a:r>
              <a:rPr lang="nb-NO" sz="1200" dirty="0" err="1"/>
              <a:t>TIG-stack</a:t>
            </a:r>
            <a:r>
              <a:rPr lang="nb-NO" sz="1200" dirty="0"/>
              <a:t> </a:t>
            </a:r>
            <a:r>
              <a:rPr lang="nb-NO" sz="1200" dirty="0" err="1"/>
              <a:t>could</a:t>
            </a:r>
            <a:r>
              <a:rPr lang="nb-NO" sz="1200" dirty="0"/>
              <a:t> </a:t>
            </a:r>
            <a:r>
              <a:rPr lang="nb-NO" sz="1200" dirty="0" err="1"/>
              <a:t>also</a:t>
            </a:r>
            <a:r>
              <a:rPr lang="nb-NO" sz="1200" dirty="0"/>
              <a:t> be run </a:t>
            </a:r>
            <a:r>
              <a:rPr lang="nb-NO" sz="1200" dirty="0" err="1"/>
              <a:t>on</a:t>
            </a:r>
            <a:r>
              <a:rPr lang="nb-NO" sz="1200" dirty="0"/>
              <a:t> </a:t>
            </a:r>
            <a:r>
              <a:rPr lang="nb-NO" sz="1200" dirty="0" err="1"/>
              <a:t>the</a:t>
            </a:r>
            <a:r>
              <a:rPr lang="nb-NO" sz="1200" dirty="0"/>
              <a:t> host OS, </a:t>
            </a:r>
            <a:r>
              <a:rPr lang="nb-NO" sz="1200" dirty="0" err="1"/>
              <a:t>but</a:t>
            </a:r>
            <a:r>
              <a:rPr lang="nb-NO" sz="1200" dirty="0"/>
              <a:t> </a:t>
            </a:r>
            <a:r>
              <a:rPr lang="nb-NO" sz="1200" dirty="0" err="1"/>
              <a:t>again</a:t>
            </a:r>
            <a:r>
              <a:rPr lang="nb-NO" sz="1200" dirty="0"/>
              <a:t> for lab purposes a VM is </a:t>
            </a:r>
            <a:r>
              <a:rPr lang="nb-NO" sz="1200" dirty="0" err="1"/>
              <a:t>much</a:t>
            </a:r>
            <a:r>
              <a:rPr lang="nb-NO" sz="1200" dirty="0"/>
              <a:t> </a:t>
            </a:r>
            <a:r>
              <a:rPr lang="nb-NO" sz="1200" dirty="0" err="1"/>
              <a:t>easier</a:t>
            </a:r>
            <a:r>
              <a:rPr lang="nb-NO" sz="1200" dirty="0"/>
              <a:t> to just </a:t>
            </a:r>
            <a:r>
              <a:rPr lang="nb-NO" sz="1200" dirty="0" err="1"/>
              <a:t>wipe</a:t>
            </a:r>
            <a:r>
              <a:rPr lang="nb-NO" sz="1200" dirty="0"/>
              <a:t> </a:t>
            </a:r>
            <a:r>
              <a:rPr lang="nb-NO" sz="1200" dirty="0" err="1"/>
              <a:t>if</a:t>
            </a:r>
            <a:r>
              <a:rPr lang="nb-NO" sz="1200" dirty="0"/>
              <a:t> (</a:t>
            </a:r>
            <a:r>
              <a:rPr lang="nb-NO" sz="1200" dirty="0" err="1"/>
              <a:t>when</a:t>
            </a:r>
            <a:r>
              <a:rPr lang="nb-NO" sz="1200" dirty="0"/>
              <a:t>) </a:t>
            </a:r>
            <a:r>
              <a:rPr lang="nb-NO" sz="1200" dirty="0" err="1"/>
              <a:t>you</a:t>
            </a:r>
            <a:r>
              <a:rPr lang="nb-NO" sz="1200" dirty="0"/>
              <a:t> test </a:t>
            </a:r>
            <a:r>
              <a:rPr lang="nb-NO" sz="1200" dirty="0" err="1"/>
              <a:t>some</a:t>
            </a:r>
            <a:r>
              <a:rPr lang="nb-NO" sz="1200" dirty="0"/>
              <a:t> </a:t>
            </a:r>
            <a:r>
              <a:rPr lang="nb-NO" sz="1200" dirty="0" err="1"/>
              <a:t>weird</a:t>
            </a:r>
            <a:r>
              <a:rPr lang="nb-NO" sz="1200" dirty="0"/>
              <a:t> </a:t>
            </a:r>
            <a:r>
              <a:rPr lang="nb-NO" sz="1200" dirty="0" err="1"/>
              <a:t>stuff</a:t>
            </a:r>
            <a:r>
              <a:rPr lang="nb-NO" sz="1200" dirty="0"/>
              <a:t> </a:t>
            </a:r>
            <a:r>
              <a:rPr lang="nb-NO" sz="1200" dirty="0" err="1"/>
              <a:t>that</a:t>
            </a:r>
            <a:r>
              <a:rPr lang="nb-NO" sz="1200" dirty="0"/>
              <a:t> breaks </a:t>
            </a:r>
            <a:r>
              <a:rPr lang="nb-NO" sz="1200" dirty="0" err="1"/>
              <a:t>everything</a:t>
            </a:r>
            <a:r>
              <a:rPr lang="nb-NO" sz="1200" dirty="0"/>
              <a:t>.</a:t>
            </a:r>
          </a:p>
          <a:p>
            <a:pPr marL="0" indent="0">
              <a:lnSpc>
                <a:spcPct val="110000"/>
              </a:lnSpc>
              <a:buNone/>
            </a:pPr>
            <a:r>
              <a:rPr lang="nb-NO" sz="1200" dirty="0" err="1"/>
              <a:t>You</a:t>
            </a:r>
            <a:r>
              <a:rPr lang="nb-NO" sz="1200" dirty="0"/>
              <a:t> </a:t>
            </a:r>
            <a:r>
              <a:rPr lang="nb-NO" sz="1200" dirty="0" err="1"/>
              <a:t>can</a:t>
            </a:r>
            <a:r>
              <a:rPr lang="nb-NO" sz="1200" dirty="0"/>
              <a:t> </a:t>
            </a:r>
            <a:r>
              <a:rPr lang="nb-NO" sz="1200" dirty="0" err="1"/>
              <a:t>also</a:t>
            </a:r>
            <a:r>
              <a:rPr lang="nb-NO" sz="1200" dirty="0"/>
              <a:t> </a:t>
            </a:r>
            <a:r>
              <a:rPr lang="nb-NO" sz="1200" dirty="0" err="1"/>
              <a:t>use</a:t>
            </a:r>
            <a:r>
              <a:rPr lang="nb-NO" sz="1200" dirty="0"/>
              <a:t> </a:t>
            </a:r>
            <a:r>
              <a:rPr lang="nb-NO" sz="1200" dirty="0" err="1"/>
              <a:t>WSL</a:t>
            </a:r>
            <a:r>
              <a:rPr lang="nb-NO" sz="1200" dirty="0"/>
              <a:t> (Windows Subsystem for Linux), </a:t>
            </a:r>
            <a:r>
              <a:rPr lang="nb-NO" sz="1200" dirty="0" err="1"/>
              <a:t>which</a:t>
            </a:r>
            <a:r>
              <a:rPr lang="nb-NO" sz="1200" dirty="0"/>
              <a:t> </a:t>
            </a:r>
            <a:r>
              <a:rPr lang="nb-NO" sz="1200" dirty="0" err="1"/>
              <a:t>might</a:t>
            </a:r>
            <a:r>
              <a:rPr lang="nb-NO" sz="1200" dirty="0"/>
              <a:t> be just as </a:t>
            </a:r>
            <a:r>
              <a:rPr lang="nb-NO" sz="1200" dirty="0" err="1"/>
              <a:t>good</a:t>
            </a:r>
            <a:r>
              <a:rPr lang="nb-NO" sz="1200" dirty="0"/>
              <a:t> or </a:t>
            </a:r>
            <a:r>
              <a:rPr lang="nb-NO" sz="1200" dirty="0" err="1"/>
              <a:t>better</a:t>
            </a:r>
            <a:r>
              <a:rPr lang="nb-NO" sz="1200" dirty="0"/>
              <a:t> in </a:t>
            </a:r>
            <a:r>
              <a:rPr lang="nb-NO" sz="1200" dirty="0" err="1"/>
              <a:t>many</a:t>
            </a:r>
            <a:r>
              <a:rPr lang="nb-NO" sz="1200" dirty="0"/>
              <a:t> </a:t>
            </a:r>
            <a:r>
              <a:rPr lang="nb-NO" sz="1200" dirty="0" err="1"/>
              <a:t>situations</a:t>
            </a:r>
            <a:r>
              <a:rPr lang="nb-NO" sz="1200" dirty="0"/>
              <a:t>. </a:t>
            </a:r>
            <a:r>
              <a:rPr lang="nb-NO" sz="1200" dirty="0" err="1"/>
              <a:t>But</a:t>
            </a:r>
            <a:r>
              <a:rPr lang="nb-NO" sz="1200" dirty="0"/>
              <a:t> </a:t>
            </a:r>
            <a:r>
              <a:rPr lang="nb-NO" sz="1200" dirty="0" err="1"/>
              <a:t>this</a:t>
            </a:r>
            <a:r>
              <a:rPr lang="nb-NO" sz="1200" dirty="0"/>
              <a:t> lab covers </a:t>
            </a:r>
            <a:r>
              <a:rPr lang="nb-NO" sz="1200" dirty="0" err="1"/>
              <a:t>the</a:t>
            </a:r>
            <a:r>
              <a:rPr lang="nb-NO" sz="1200" dirty="0"/>
              <a:t> </a:t>
            </a:r>
            <a:r>
              <a:rPr lang="nb-NO" sz="1200" dirty="0" err="1"/>
              <a:t>use</a:t>
            </a:r>
            <a:r>
              <a:rPr lang="nb-NO" sz="1200" dirty="0"/>
              <a:t> </a:t>
            </a:r>
            <a:r>
              <a:rPr lang="nb-NO" sz="1200" dirty="0" err="1"/>
              <a:t>of</a:t>
            </a:r>
            <a:r>
              <a:rPr lang="nb-NO" sz="1200" dirty="0"/>
              <a:t> a VM </a:t>
            </a:r>
            <a:r>
              <a:rPr lang="nb-NO" sz="1200" dirty="0" err="1"/>
              <a:t>on</a:t>
            </a:r>
            <a:r>
              <a:rPr lang="nb-NO" sz="1200" dirty="0"/>
              <a:t> </a:t>
            </a:r>
            <a:r>
              <a:rPr lang="nb-NO" sz="1200" dirty="0" err="1"/>
              <a:t>VirtualBox</a:t>
            </a:r>
            <a:r>
              <a:rPr lang="nb-NO" sz="1200" dirty="0"/>
              <a:t> </a:t>
            </a:r>
            <a:r>
              <a:rPr lang="nb-NO" sz="1200" dirty="0">
                <a:sym typeface="Wingdings" panose="05000000000000000000" pitchFamily="2" charset="2"/>
              </a:rPr>
              <a:t></a:t>
            </a:r>
            <a:endParaRPr lang="nb-NO" sz="16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9</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Pre-lab task #1: VirtualBox</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Pre-lab task #1: VirtualBox</a:t>
            </a:r>
          </a:p>
        </p:txBody>
      </p:sp>
    </p:spTree>
    <p:extLst>
      <p:ext uri="{BB962C8B-B14F-4D97-AF65-F5344CB8AC3E}">
        <p14:creationId xmlns:p14="http://schemas.microsoft.com/office/powerpoint/2010/main" val="418472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This is the title or headline. It can be on two lines.&amp;quot;&quot;/&gt;&lt;property id=&quot;20307&quot; value=&quot;679&quot;/&gt;&lt;/object&gt;&lt;object type=&quot;3&quot; unique_id=&quot;10004&quot;&gt;&lt;property id=&quot;20148&quot; value=&quot;5&quot;/&gt;&lt;property id=&quot;20300&quot; value=&quot;Slide 2 - &amp;quot;This is the title or headline. It can be on two lines.&amp;quot;&quot;/&gt;&lt;property id=&quot;20307&quot; value=&quot;378&quot;/&gt;&lt;/object&gt;&lt;object type=&quot;3&quot; unique_id=&quot;10005&quot;&gt;&lt;property id=&quot;20148&quot; value=&quot;5&quot;/&gt;&lt;property id=&quot;20300&quot; value=&quot;Slide 3&quot;/&gt;&lt;property id=&quot;20307&quot; value=&quot;714&quot;/&gt;&lt;/object&gt;&lt;object type=&quot;3&quot; unique_id=&quot;10006&quot;&gt;&lt;property id=&quot;20148&quot; value=&quot;5&quot;/&gt;&lt;property id=&quot;20300&quot; value=&quot;Slide 4&quot;/&gt;&lt;property id=&quot;20307&quot; value=&quot;706&quot;/&gt;&lt;/object&gt;&lt;object type=&quot;3&quot; unique_id=&quot;10007&quot;&gt;&lt;property id=&quot;20148&quot; value=&quot;5&quot;/&gt;&lt;property id=&quot;20300&quot; value=&quot;Slide 5 - &amp;quot;Text page headline&amp;quot;&quot;/&gt;&lt;property id=&quot;20307&quot; value=&quot;681&quot;/&gt;&lt;/object&gt;&lt;object type=&quot;3&quot; unique_id=&quot;10008&quot;&gt;&lt;property id=&quot;20148&quot; value=&quot;5&quot;/&gt;&lt;property id=&quot;20300&quot; value=&quot;Slide 6 - &amp;quot;Text page headline&amp;quot;&quot;/&gt;&lt;property id=&quot;20307&quot; value=&quot;717&quot;/&gt;&lt;/object&gt;&lt;object type=&quot;3&quot; unique_id=&quot;10009&quot;&gt;&lt;property id=&quot;20148&quot; value=&quot;5&quot;/&gt;&lt;property id=&quot;20300&quot; value=&quot;Slide 7 - &amp;quot;Headline text for the Text 1-column page&amp;quot;&quot;/&gt;&lt;property id=&quot;20307&quot; value=&quot;718&quot;/&gt;&lt;/object&gt;&lt;object type=&quot;3&quot; unique_id=&quot;10010&quot;&gt;&lt;property id=&quot;20148&quot; value=&quot;5&quot;/&gt;&lt;property id=&quot;20300&quot; value=&quot;Slide 8 - &amp;quot;Headline text for the Text 2-column page&amp;quot;&quot;/&gt;&lt;property id=&quot;20307&quot; value=&quot;719&quot;/&gt;&lt;/object&gt;&lt;object type=&quot;3&quot; unique_id=&quot;10011&quot;&gt;&lt;property id=&quot;20148&quot; value=&quot;5&quot;/&gt;&lt;property id=&quot;20300&quot; value=&quot;Slide 9 - &amp;quot;Headline text for the Text 3-column page&amp;quot;&quot;/&gt;&lt;property id=&quot;20307&quot; value=&quot;720&quot;/&gt;&lt;/object&gt;&lt;object type=&quot;3&quot; unique_id=&quot;10012&quot;&gt;&lt;property id=&quot;20148&quot; value=&quot;5&quot;/&gt;&lt;property id=&quot;20300&quot; value=&quot;Slide 10 - &amp;quot;Charts&amp;quot;&quot;/&gt;&lt;property id=&quot;20307&quot; value=&quot;677&quot;/&gt;&lt;/object&gt;&lt;object type=&quot;3&quot; unique_id=&quot;10013&quot;&gt;&lt;property id=&quot;20148&quot; value=&quot;5&quot;/&gt;&lt;property id=&quot;20300&quot; value=&quot;Slide 11 - &amp;quot; &amp;quot;&quot;/&gt;&lt;property id=&quot;20307&quot; value=&quot;721&quot;/&gt;&lt;/object&gt;&lt;object type=&quot;3&quot; unique_id=&quot;10014&quot;&gt;&lt;property id=&quot;20148&quot; value=&quot;5&quot;/&gt;&lt;property id=&quot;20300&quot; value=&quot;Slide 12&quot;/&gt;&lt;property id=&quot;20307&quot; value=&quot;700&quot;/&gt;&lt;/object&gt;&lt;object type=&quot;3&quot; unique_id=&quot;10015&quot;&gt;&lt;property id=&quot;20148&quot; value=&quot;5&quot;/&gt;&lt;property id=&quot;20300&quot; value=&quot;Slide 13&quot;/&gt;&lt;property id=&quot;20307&quot; value=&quot;722&quot;/&gt;&lt;/object&gt;&lt;object type=&quot;3&quot; unique_id=&quot;10016&quot;&gt;&lt;property id=&quot;20148&quot; value=&quot;5&quot;/&gt;&lt;property id=&quot;20300&quot; value=&quot;Slide 14&quot;/&gt;&lt;property id=&quot;20307&quot; value=&quot;723&quot;/&gt;&lt;/object&gt;&lt;object type=&quot;3&quot; unique_id=&quot;10017&quot;&gt;&lt;property id=&quot;20148&quot; value=&quot;5&quot;/&gt;&lt;property id=&quot;20300&quot; value=&quot;Slide 15 - &amp;quot;Headline on two lines like this&amp;quot;&quot;/&gt;&lt;property id=&quot;20307&quot; value=&quot;727&quot;/&gt;&lt;/object&gt;&lt;object type=&quot;3&quot; unique_id=&quot;10018&quot;&gt;&lt;property id=&quot;20148&quot; value=&quot;5&quot;/&gt;&lt;property id=&quot;20300&quot; value=&quot;Slide 16 - &amp;quot;Text + Image 50:50&amp;quot;&quot;/&gt;&lt;property id=&quot;20307&quot; value=&quot;724&quot;/&gt;&lt;/object&gt;&lt;object type=&quot;3&quot; unique_id=&quot;10019&quot;&gt;&lt;property id=&quot;20148&quot; value=&quot;5&quot;/&gt;&lt;property id=&quot;20300&quot; value=&quot;Slide 17 - &amp;quot;This is Text + Image 60:40 where the text is given more space&amp;quot;&quot;/&gt;&lt;property id=&quot;20307&quot; value=&quot;728&quot;/&gt;&lt;/object&gt;&lt;object type=&quot;3&quot; unique_id=&quot;10020&quot;&gt;&lt;property id=&quot;20148&quot; value=&quot;5&quot;/&gt;&lt;property id=&quot;20300&quot; value=&quot;Slide 18 - &amp;quot;This is the end.&amp;quot;&quot;/&gt;&lt;property id=&quot;20307&quot; value=&quot;694&quot;/&gt;&lt;/object&gt;&lt;object type=&quot;3&quot; unique_id=&quot;10021&quot;&gt;&lt;property id=&quot;20148&quot; value=&quot;5&quot;/&gt;&lt;property id=&quot;20300&quot; value=&quot;Slide 19 - &amp;quot;This is the end.&amp;quot;&quot;/&gt;&lt;property id=&quot;20307&quot; value=&quot;696&quot;/&gt;&lt;/object&gt;&lt;object type=&quot;3&quot; unique_id=&quot;10024&quot;&gt;&lt;property id=&quot;20148&quot; value=&quot;5&quot;/&gt;&lt;property id=&quot;20300&quot; value=&quot;Slide 22 - &amp;quot;Logos black&amp;quot;&quot;/&gt;&lt;property id=&quot;20307&quot; value=&quot;772&quot;/&gt;&lt;/object&gt;&lt;object type=&quot;3&quot; unique_id=&quot;11890&quot;&gt;&lt;property id=&quot;20148&quot; value=&quot;5&quot;/&gt;&lt;property id=&quot;20300&quot; value=&quot;Slide 20 - &amp;quot;Colour palette / logo size&amp;quot;&quot;/&gt;&lt;property id=&quot;20307&quot; value=&quot;768&quot;/&gt;&lt;/object&gt;&lt;object type=&quot;3&quot; unique_id=&quot;11891&quot;&gt;&lt;property id=&quot;20148&quot; value=&quot;5&quot;/&gt;&lt;property id=&quot;20300&quot; value=&quot;Slide 21 - &amp;quot;Logos white&amp;quot;&quot;/&gt;&lt;property id=&quot;20307&quot; value=&quot;771&quot;/&gt;&lt;/object&gt;&lt;/object&gt;&lt;object type=&quot;8&quot; unique_id=&quot;10048&quot;&gt;&lt;/object&gt;&lt;/object&gt;&lt;/database&gt;"/>
  <p:tag name="SECTOMILLISECCONVERTED" val="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mn2I47hQM.VaFvWTXooT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qE_KPQglQdOqRx0dicOuo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rS_CKwM_SMSLnEU7kmfpz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ypRKab6GTRa4NH4vfcPlt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Co5s4ugGRIy3kaYzsJR6h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0XU0k0zLTd.7uz7XLBMl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sK3rO.uHTl.ALCyp2XqGq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CBXltulQ2GqUSzt3BE1k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CBNC2EU_Rru5W4HNlZnAO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eI29GwJJQzG.1.u31zAaS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iJTgBQkySqGQpeegW7igg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qHuJnrJoQ9SljwFgOLP9R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0btxLuRwQTi7w1AY9H5.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0btxLuRwQTi7w1AY9H5.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EwKJ3TSuRk.jjgeMUrYJA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1OZAVDKTrahwSzEn9NM9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LENOR GROUP">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36000" tIns="36000" rIns="36000" bIns="36000" rtlCol="0" anchor="ctr"/>
      <a:lstStyle>
        <a:defPPr algn="ctr">
          <a:lnSpc>
            <a:spcPct val="90000"/>
          </a:lnSpc>
          <a:spcAft>
            <a:spcPts val="10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0000" tIns="46800" rIns="90000" bIns="46800" rtlCol="0">
        <a:noAutofit/>
      </a:bodyPr>
      <a:lstStyle>
        <a:defPPr algn="l">
          <a:defRPr dirty="0" err="1" smtClean="0"/>
        </a:defPPr>
      </a:lstStyle>
    </a:txDef>
  </a:objectDefaults>
  <a:extraClrSchemeLst/>
</a:theme>
</file>

<file path=ppt/theme/theme2.xml><?xml version="1.0" encoding="utf-8"?>
<a:theme xmlns:a="http://schemas.openxmlformats.org/drawingml/2006/main" name="Larissa">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Benutzerdefiniert 3">
      <a:majorFont>
        <a:latin typeface="Source Sans Pro"/>
        <a:ea typeface=""/>
        <a:cs typeface=""/>
      </a:majorFont>
      <a:minorFont>
        <a:latin typeface="Source Sans Pro"/>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Benutzerdefiniert 3">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99cf371-7032-47c8-b990-b0924425b877">
      <Terms xmlns="http://schemas.microsoft.com/office/infopath/2007/PartnerControls"/>
    </lcf76f155ced4ddcb4097134ff3c332f>
    <TaxCatchAll xmlns="c4409e51-a2f5-4802-96f4-88cbb7d24b6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726D80E384974880CE4339FACD9F81" ma:contentTypeVersion="11" ma:contentTypeDescription="Create a new document." ma:contentTypeScope="" ma:versionID="56780906778ad13605bd2323f7555f95">
  <xsd:schema xmlns:xsd="http://www.w3.org/2001/XMLSchema" xmlns:xs="http://www.w3.org/2001/XMLSchema" xmlns:p="http://schemas.microsoft.com/office/2006/metadata/properties" xmlns:ns2="299cf371-7032-47c8-b990-b0924425b877" xmlns:ns3="c4409e51-a2f5-4802-96f4-88cbb7d24b63" targetNamespace="http://schemas.microsoft.com/office/2006/metadata/properties" ma:root="true" ma:fieldsID="9a8a024c8ccfc99f3427dbd62493bd0e" ns2:_="" ns3:_="">
    <xsd:import namespace="299cf371-7032-47c8-b990-b0924425b877"/>
    <xsd:import namespace="c4409e51-a2f5-4802-96f4-88cbb7d24b6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9cf371-7032-47c8-b990-b0924425b8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6d14256-4531-424c-b426-6b1dee666657"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409e51-a2f5-4802-96f4-88cbb7d24b6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52c7544-7cda-4b4d-8905-a17151d133da}" ma:internalName="TaxCatchAll" ma:showField="CatchAllData" ma:web="c4409e51-a2f5-4802-96f4-88cbb7d24b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7885F2-E502-43D1-83C4-8C8FECA347F0}">
  <ds:schemaRefs>
    <ds:schemaRef ds:uri="http://schemas.microsoft.com/sharepoint/v3/contenttype/forms"/>
  </ds:schemaRefs>
</ds:datastoreItem>
</file>

<file path=customXml/itemProps2.xml><?xml version="1.0" encoding="utf-8"?>
<ds:datastoreItem xmlns:ds="http://schemas.openxmlformats.org/officeDocument/2006/customXml" ds:itemID="{6C7E4FC8-A871-43FA-8024-F6E9A763DFAC}">
  <ds:schemaRefs>
    <ds:schemaRef ds:uri="http://schemas.microsoft.com/office/2006/metadata/properties"/>
    <ds:schemaRef ds:uri="http://schemas.microsoft.com/office/infopath/2007/PartnerControls"/>
    <ds:schemaRef ds:uri="299cf371-7032-47c8-b990-b0924425b877"/>
    <ds:schemaRef ds:uri="c4409e51-a2f5-4802-96f4-88cbb7d24b63"/>
  </ds:schemaRefs>
</ds:datastoreItem>
</file>

<file path=customXml/itemProps3.xml><?xml version="1.0" encoding="utf-8"?>
<ds:datastoreItem xmlns:ds="http://schemas.openxmlformats.org/officeDocument/2006/customXml" ds:itemID="{FDF58EEB-FE8C-4B65-8FC2-FCDCE2805E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9cf371-7032-47c8-b990-b0924425b877"/>
    <ds:schemaRef ds:uri="c4409e51-a2f5-4802-96f4-88cbb7d24b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44932</TotalTime>
  <Words>5035</Words>
  <Application>Microsoft Office PowerPoint</Application>
  <PresentationFormat>Custom</PresentationFormat>
  <Paragraphs>785</Paragraphs>
  <Slides>47</Slides>
  <Notes>47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4" baseType="lpstr">
      <vt:lpstr>Arial</vt:lpstr>
      <vt:lpstr>Consolas</vt:lpstr>
      <vt:lpstr>Source Sans Pro</vt:lpstr>
      <vt:lpstr>Verdana</vt:lpstr>
      <vt:lpstr>Wingdings</vt:lpstr>
      <vt:lpstr>TELENOR GROUP</vt:lpstr>
      <vt:lpstr>think-cell Slide</vt:lpstr>
      <vt:lpstr>Build your own Wi-Fi automation lab Pre-lab tasks</vt:lpstr>
      <vt:lpstr>References / inspiration</vt:lpstr>
      <vt:lpstr>Copyright</vt:lpstr>
      <vt:lpstr>Prerequisites</vt:lpstr>
      <vt:lpstr>Communications</vt:lpstr>
      <vt:lpstr>Agenda</vt:lpstr>
      <vt:lpstr>Scope</vt:lpstr>
      <vt:lpstr>Topology</vt:lpstr>
      <vt:lpstr>Pre-lab task #1: VirtualBox</vt:lpstr>
      <vt:lpstr>Alternative solutions</vt:lpstr>
      <vt:lpstr>VirtualBox installation</vt:lpstr>
      <vt:lpstr>VM Networking</vt:lpstr>
      <vt:lpstr>Pre-lab task #2: Ubuntu Server</vt:lpstr>
      <vt:lpstr>Installing Ubuntu Server</vt:lpstr>
      <vt:lpstr>Create Ubuntu server (VirtualBox GUI screenshots)</vt:lpstr>
      <vt:lpstr>Ubuntu server install</vt:lpstr>
      <vt:lpstr>Ubuntu server install - Network configuration</vt:lpstr>
      <vt:lpstr>Ubuntu server install - Disk usage</vt:lpstr>
      <vt:lpstr>Ubuntu server install</vt:lpstr>
      <vt:lpstr>Ubuntu server install</vt:lpstr>
      <vt:lpstr>Connecting to the server using SSH</vt:lpstr>
      <vt:lpstr>VirtualBox Guest Additions</vt:lpstr>
      <vt:lpstr>PowerPoint Presentation</vt:lpstr>
      <vt:lpstr>Create an SSH key -&gt; Import to Ubuntu keystore</vt:lpstr>
      <vt:lpstr>PowerPoint Presentation</vt:lpstr>
      <vt:lpstr>Pre-lab task #3: Install Docker on the Ubuntu Server</vt:lpstr>
      <vt:lpstr>Installing docker</vt:lpstr>
      <vt:lpstr>Docker first run</vt:lpstr>
      <vt:lpstr>Pre-lab task #4: Install Postman on your laptop</vt:lpstr>
      <vt:lpstr>Create a Postman account</vt:lpstr>
      <vt:lpstr>Pre-lab task #5: Install VS Code on your laptop</vt:lpstr>
      <vt:lpstr>VS Code</vt:lpstr>
      <vt:lpstr>Pre-lab task #6: 9800-CL (optional)</vt:lpstr>
      <vt:lpstr>Pre-lab task #6: 9800-CL (optional)</vt:lpstr>
      <vt:lpstr>Create VM</vt:lpstr>
      <vt:lpstr>Create VM</vt:lpstr>
      <vt:lpstr>Modify VM</vt:lpstr>
      <vt:lpstr>Modify VM</vt:lpstr>
      <vt:lpstr>Modify VM</vt:lpstr>
      <vt:lpstr>Modify VM</vt:lpstr>
      <vt:lpstr>Modify VM</vt:lpstr>
      <vt:lpstr>Modify VM</vt:lpstr>
      <vt:lpstr>Run VM</vt:lpstr>
      <vt:lpstr>Configure WLC</vt:lpstr>
      <vt:lpstr>PowerPoint Presentation</vt:lpstr>
      <vt:lpstr>Prepare WLC for API connections</vt:lpstr>
      <vt:lpstr>Pre-lab task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Telenor Group | PowerPoint Template 16:9</dc:title>
  <dc:creator>expoadmin</dc:creator>
  <dc:description>www.telenor.com</dc:description>
  <cp:lastModifiedBy>Andreas Koksrud</cp:lastModifiedBy>
  <cp:revision>31</cp:revision>
  <dcterms:created xsi:type="dcterms:W3CDTF">2015-11-26T10:37:47Z</dcterms:created>
  <dcterms:modified xsi:type="dcterms:W3CDTF">2024-09-12T16:29:53Z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604d2c9-1577-460e-b668-57374a0216c3_Enabled">
    <vt:lpwstr>true</vt:lpwstr>
  </property>
  <property fmtid="{D5CDD505-2E9C-101B-9397-08002B2CF9AE}" pid="3" name="MSIP_Label_f604d2c9-1577-460e-b668-57374a0216c3_SetDate">
    <vt:lpwstr>2021-11-18T08:07:10Z</vt:lpwstr>
  </property>
  <property fmtid="{D5CDD505-2E9C-101B-9397-08002B2CF9AE}" pid="4" name="MSIP_Label_f604d2c9-1577-460e-b668-57374a0216c3_Method">
    <vt:lpwstr>Standard</vt:lpwstr>
  </property>
  <property fmtid="{D5CDD505-2E9C-101B-9397-08002B2CF9AE}" pid="5" name="MSIP_Label_f604d2c9-1577-460e-b668-57374a0216c3_Name">
    <vt:lpwstr>f604d2c9-1577-460e-b668-57374a0216c3</vt:lpwstr>
  </property>
  <property fmtid="{D5CDD505-2E9C-101B-9397-08002B2CF9AE}" pid="6" name="MSIP_Label_f604d2c9-1577-460e-b668-57374a0216c3_SiteId">
    <vt:lpwstr>1676489c-5c72-46b7-ba63-9ab90c4aad44</vt:lpwstr>
  </property>
  <property fmtid="{D5CDD505-2E9C-101B-9397-08002B2CF9AE}" pid="7" name="MSIP_Label_f604d2c9-1577-460e-b668-57374a0216c3_ActionId">
    <vt:lpwstr>c04cad92-3a68-4908-bf97-17c280194eb3</vt:lpwstr>
  </property>
  <property fmtid="{D5CDD505-2E9C-101B-9397-08002B2CF9AE}" pid="8" name="MSIP_Label_f604d2c9-1577-460e-b668-57374a0216c3_ContentBits">
    <vt:lpwstr>2</vt:lpwstr>
  </property>
  <property fmtid="{D5CDD505-2E9C-101B-9397-08002B2CF9AE}" pid="9" name="ContentTypeId">
    <vt:lpwstr>0x0101006D726D80E384974880CE4339FACD9F81</vt:lpwstr>
  </property>
  <property fmtid="{D5CDD505-2E9C-101B-9397-08002B2CF9AE}" pid="10" name="MediaServiceImageTags">
    <vt:lpwstr/>
  </property>
</Properties>
</file>