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</p:sldMasterIdLst>
  <p:notesMasterIdLst>
    <p:notesMasterId r:id="rId13"/>
  </p:notesMasterIdLst>
  <p:sldIdLst>
    <p:sldId id="256" r:id="rId3"/>
    <p:sldId id="270" r:id="rId4"/>
    <p:sldId id="265" r:id="rId5"/>
    <p:sldId id="257" r:id="rId6"/>
    <p:sldId id="258" r:id="rId7"/>
    <p:sldId id="269" r:id="rId8"/>
    <p:sldId id="267" r:id="rId9"/>
    <p:sldId id="259" r:id="rId10"/>
    <p:sldId id="260" r:id="rId11"/>
    <p:sldId id="262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595" autoAdjust="0"/>
  </p:normalViewPr>
  <p:slideViewPr>
    <p:cSldViewPr snapToGrid="0">
      <p:cViewPr varScale="1">
        <p:scale>
          <a:sx n="94" d="100"/>
          <a:sy n="94" d="100"/>
        </p:scale>
        <p:origin x="16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791FB-FAAB-436E-92D7-736A71BACE9B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EFD1E-7C56-4796-A984-19C2451FD5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038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EFD1E-7C56-4796-A984-19C2451FD52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88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63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50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00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800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45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194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09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531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813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2110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5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6024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018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635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638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885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421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15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6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710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5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0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07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1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3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721D-DA46-4A04-A1B8-2A5B54227FAF}" type="datetimeFigureOut">
              <a:rPr kumimoji="1" lang="ja-JP" altLang="en-US" smtClean="0"/>
              <a:t>2018/1/29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F6174A-A02E-4D88-9A1C-F854F341AE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69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8281" y="1470454"/>
            <a:ext cx="7512908" cy="2431101"/>
          </a:xfrm>
        </p:spPr>
        <p:txBody>
          <a:bodyPr/>
          <a:lstStyle/>
          <a:p>
            <a:r>
              <a:rPr kumimoji="1" lang="ja-JP" altLang="en-US" sz="4400" b="1" dirty="0" smtClean="0">
                <a:solidFill>
                  <a:schemeClr val="tx1"/>
                </a:solidFill>
              </a:rPr>
              <a:t>学生による</a:t>
            </a:r>
            <a:r>
              <a:rPr kumimoji="1" lang="en-US" altLang="ja-JP" sz="4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b="1" dirty="0" smtClean="0">
                <a:solidFill>
                  <a:schemeClr val="tx1"/>
                </a:solidFill>
              </a:rPr>
            </a:br>
            <a:r>
              <a:rPr kumimoji="1" lang="ja-JP" altLang="en-US" sz="4400" b="1" dirty="0" smtClean="0">
                <a:solidFill>
                  <a:schemeClr val="tx1"/>
                </a:solidFill>
              </a:rPr>
              <a:t>オープンデータアプリの開発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8095" y="4226717"/>
            <a:ext cx="6277408" cy="822674"/>
          </a:xfrm>
        </p:spPr>
        <p:txBody>
          <a:bodyPr>
            <a:noAutofit/>
          </a:bodyPr>
          <a:lstStyle/>
          <a:p>
            <a:r>
              <a:rPr lang="ja-JP" altLang="en-US" sz="2100" dirty="0">
                <a:solidFill>
                  <a:schemeClr val="tx1"/>
                </a:solidFill>
              </a:rPr>
              <a:t>八戸工業大学　工学部システム情報工学科</a:t>
            </a:r>
            <a:r>
              <a:rPr lang="en-US" altLang="ja-JP" sz="2100" dirty="0">
                <a:solidFill>
                  <a:schemeClr val="tx1"/>
                </a:solidFill>
              </a:rPr>
              <a:t>4</a:t>
            </a:r>
            <a:r>
              <a:rPr lang="ja-JP" altLang="en-US" sz="2100" dirty="0">
                <a:solidFill>
                  <a:schemeClr val="tx1"/>
                </a:solidFill>
              </a:rPr>
              <a:t>学年</a:t>
            </a:r>
            <a:endParaRPr lang="en-US" altLang="ja-JP" sz="2100" dirty="0">
              <a:solidFill>
                <a:schemeClr val="tx1"/>
              </a:solidFill>
            </a:endParaRPr>
          </a:p>
          <a:p>
            <a:r>
              <a:rPr lang="ja-JP" altLang="en-US" sz="2100" dirty="0">
                <a:solidFill>
                  <a:schemeClr val="tx1"/>
                </a:solidFill>
              </a:rPr>
              <a:t>滝沢　健太</a:t>
            </a:r>
          </a:p>
        </p:txBody>
      </p:sp>
    </p:spTree>
    <p:extLst>
      <p:ext uri="{BB962C8B-B14F-4D97-AF65-F5344CB8AC3E}">
        <p14:creationId xmlns:p14="http://schemas.microsoft.com/office/powerpoint/2010/main" val="1928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000" y="1809750"/>
            <a:ext cx="7981092" cy="4603407"/>
          </a:xfrm>
        </p:spPr>
        <p:txBody>
          <a:bodyPr>
            <a:normAutofit/>
          </a:bodyPr>
          <a:lstStyle/>
          <a:p>
            <a:r>
              <a:rPr lang="ja-JP" altLang="en-US" sz="2100" dirty="0"/>
              <a:t>データ「公開」側と「活用」側のギャップ解消を！			</a:t>
            </a:r>
          </a:p>
          <a:p>
            <a:pPr marL="0" indent="0">
              <a:buNone/>
            </a:pPr>
            <a:r>
              <a:rPr lang="ja-JP" altLang="en-US" sz="2100" dirty="0"/>
              <a:t>				</a:t>
            </a: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Clr>
                <a:srgbClr val="90C226"/>
              </a:buClr>
              <a:buNone/>
            </a:pPr>
            <a:endParaRPr lang="en-US" altLang="ja-JP" sz="2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90C226"/>
              </a:buClr>
              <a:buNone/>
            </a:pPr>
            <a:endParaRPr lang="en-US" altLang="ja-JP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0C226"/>
              </a:buClr>
            </a:pPr>
            <a:r>
              <a:rPr lang="ja-JP" alt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学生の間に実践的な技術・技能学ぶことで、</a:t>
            </a:r>
            <a:endParaRPr lang="en-US" altLang="ja-JP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90C226"/>
              </a:buClr>
              <a:buNone/>
            </a:pPr>
            <a:r>
              <a:rPr lang="ja-JP" alt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　活用は企業や自治体に限らず、学生でも出来る！</a:t>
            </a:r>
            <a:endParaRPr lang="en-US" altLang="ja-JP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90C226"/>
              </a:buClr>
              <a:buNone/>
            </a:pPr>
            <a:r>
              <a:rPr lang="ja-JP" alt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　積極的に活用事例を増やして便利なツールを開発</a:t>
            </a:r>
            <a:endParaRPr lang="en-US" altLang="ja-JP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90C226"/>
              </a:buClr>
              <a:buNone/>
            </a:pPr>
            <a:endParaRPr lang="ja-JP" altLang="en-US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ja-JP" altLang="en-US" sz="2100" dirty="0"/>
          </a:p>
          <a:p>
            <a:pPr marL="0" indent="0">
              <a:buNone/>
            </a:pPr>
            <a:endParaRPr lang="ja-JP" altLang="en-US" sz="2100" dirty="0"/>
          </a:p>
        </p:txBody>
      </p:sp>
      <p:sp>
        <p:nvSpPr>
          <p:cNvPr id="5" name="正方形/長方形 4"/>
          <p:cNvSpPr/>
          <p:nvPr/>
        </p:nvSpPr>
        <p:spPr>
          <a:xfrm>
            <a:off x="1491263" y="3202967"/>
            <a:ext cx="4833641" cy="157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　オープンデータ活用事例が</a:t>
            </a:r>
            <a:r>
              <a:rPr lang="ja-JP" altLang="en-US" sz="2000" dirty="0" smtClean="0"/>
              <a:t>増える	</a:t>
            </a:r>
            <a:endParaRPr lang="en-US" altLang="ja-JP" sz="2000" dirty="0"/>
          </a:p>
          <a:p>
            <a:pPr algn="ctr"/>
            <a:r>
              <a:rPr lang="ja-JP" altLang="en-US" sz="2000" dirty="0"/>
              <a:t>↓</a:t>
            </a:r>
          </a:p>
          <a:p>
            <a:pPr algn="ctr"/>
            <a:r>
              <a:rPr lang="ja-JP" altLang="en-US" sz="2000" dirty="0"/>
              <a:t>公開されるオープンデータも増える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8" y="2494012"/>
            <a:ext cx="772724" cy="70895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81" y="2494012"/>
            <a:ext cx="772724" cy="70895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70732" y="3253429"/>
            <a:ext cx="8513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公開側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33657" y="3202967"/>
            <a:ext cx="8513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活用側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1759011" y="2259312"/>
            <a:ext cx="2149073" cy="700131"/>
          </a:xfrm>
          <a:prstGeom prst="wedgeRectCallout">
            <a:avLst>
              <a:gd name="adj1" fmla="val -62880"/>
              <a:gd name="adj2" fmla="val 54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どんなデータ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必要</a:t>
            </a:r>
            <a:r>
              <a:rPr lang="ja-JP" altLang="en-US" dirty="0"/>
              <a:t>？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4077730" y="2259311"/>
            <a:ext cx="2035046" cy="700131"/>
          </a:xfrm>
          <a:prstGeom prst="wedgeRectCallout">
            <a:avLst>
              <a:gd name="adj1" fmla="val 58839"/>
              <a:gd name="adj2" fmla="val 4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活用がしやすい</a:t>
            </a:r>
            <a:endParaRPr lang="en-US" altLang="ja-JP" dirty="0"/>
          </a:p>
          <a:p>
            <a:pPr algn="ctr"/>
            <a:r>
              <a:rPr lang="ja-JP" altLang="en-US" dirty="0"/>
              <a:t>データの提供を！</a:t>
            </a:r>
          </a:p>
        </p:txBody>
      </p:sp>
    </p:spTree>
    <p:extLst>
      <p:ext uri="{BB962C8B-B14F-4D97-AF65-F5344CB8AC3E}">
        <p14:creationId xmlns:p14="http://schemas.microsoft.com/office/powerpoint/2010/main" val="31136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1612558"/>
            <a:ext cx="6798277" cy="4428806"/>
          </a:xfrm>
        </p:spPr>
        <p:txBody>
          <a:bodyPr/>
          <a:lstStyle/>
          <a:p>
            <a:r>
              <a:rPr lang="ja-JP" altLang="en-US" sz="2400" dirty="0"/>
              <a:t>滝沢　健太（たきさわ　けんた）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青森県八戸市出身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八戸工業大学　工学部　システム情報工学科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趣味：プロ野球観戦、ボウリング　等</a:t>
            </a:r>
            <a:endParaRPr lang="en-US" altLang="ja-JP" sz="24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20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オープンデータとは？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001" y="1803548"/>
            <a:ext cx="6974015" cy="4461328"/>
          </a:xfrm>
        </p:spPr>
        <p:txBody>
          <a:bodyPr>
            <a:normAutofit/>
          </a:bodyPr>
          <a:lstStyle/>
          <a:p>
            <a:r>
              <a:rPr lang="ja-JP" altLang="en-US" sz="2100" dirty="0"/>
              <a:t>自治体が持つデータの内の</a:t>
            </a:r>
            <a:r>
              <a:rPr lang="en-US" altLang="ja-JP" sz="2100" dirty="0"/>
              <a:t>1</a:t>
            </a:r>
            <a:r>
              <a:rPr lang="ja-JP" altLang="en-US" sz="2100" dirty="0"/>
              <a:t>つ</a:t>
            </a:r>
            <a:endParaRPr lang="en-US" altLang="ja-JP" sz="2100" dirty="0"/>
          </a:p>
          <a:p>
            <a:r>
              <a:rPr lang="ja-JP" altLang="en-US" sz="2100" dirty="0"/>
              <a:t>「行政が持つ情報を特定のアプリケーションにデータを認識・加工できる形式で二次利用が可能な利用ルールを明示して公開されたデータ」</a:t>
            </a:r>
            <a:endParaRPr lang="en-US" altLang="ja-JP" sz="2100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2100" dirty="0"/>
              <a:t>八戸市なら例えば</a:t>
            </a:r>
            <a:r>
              <a:rPr lang="en-US" altLang="ja-JP" sz="2100" dirty="0"/>
              <a:t>…</a:t>
            </a:r>
          </a:p>
          <a:p>
            <a:r>
              <a:rPr lang="ja-JP" altLang="en-US" sz="2100" dirty="0"/>
              <a:t>指定避難所一覧</a:t>
            </a:r>
            <a:endParaRPr lang="en-US" altLang="ja-JP" sz="2100" dirty="0"/>
          </a:p>
          <a:p>
            <a:r>
              <a:rPr lang="ja-JP" altLang="en-US" sz="2100" dirty="0"/>
              <a:t>月別人口・世帯数</a:t>
            </a:r>
            <a:endParaRPr lang="en-US" altLang="ja-JP" sz="2100" dirty="0"/>
          </a:p>
          <a:p>
            <a:r>
              <a:rPr lang="ja-JP" altLang="en-US" sz="2100" dirty="0"/>
              <a:t>ゴミ分別表一覧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93" y="3192670"/>
            <a:ext cx="5994807" cy="30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543" y="593398"/>
            <a:ext cx="7136865" cy="990600"/>
          </a:xfrm>
        </p:spPr>
        <p:txBody>
          <a:bodyPr>
            <a:norm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オープンデータ利</a:t>
            </a:r>
            <a:r>
              <a:rPr lang="ja-JP" altLang="en-US" sz="3000" b="1" dirty="0" smtClean="0">
                <a:solidFill>
                  <a:schemeClr val="tx1"/>
                </a:solidFill>
              </a:rPr>
              <a:t>活用人財育成</a:t>
            </a:r>
            <a:r>
              <a:rPr lang="ja-JP" altLang="en-US" sz="3000" b="1" dirty="0">
                <a:solidFill>
                  <a:schemeClr val="tx1"/>
                </a:solidFill>
              </a:rPr>
              <a:t>講座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7564" y="2124748"/>
            <a:ext cx="7512251" cy="371054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2200" dirty="0"/>
              <a:t>学生がオープンデータを利用したアプリや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en-US" altLang="ja-JP" sz="2200" dirty="0"/>
              <a:t>web</a:t>
            </a:r>
            <a:r>
              <a:rPr lang="ja-JP" altLang="en-US" sz="2200" dirty="0"/>
              <a:t>サービス製作を学ぶ講座　学生</a:t>
            </a:r>
            <a:r>
              <a:rPr lang="en-US" altLang="ja-JP" sz="2200" dirty="0"/>
              <a:t>8</a:t>
            </a:r>
            <a:r>
              <a:rPr lang="ja-JP" altLang="en-US" sz="2200" dirty="0"/>
              <a:t>名が参加</a:t>
            </a:r>
          </a:p>
          <a:p>
            <a:pPr marL="0" indent="0">
              <a:buNone/>
            </a:pPr>
            <a:endParaRPr lang="en-US" altLang="ja-JP" sz="2200" dirty="0"/>
          </a:p>
          <a:p>
            <a:r>
              <a:rPr lang="ja-JP" altLang="en-US" sz="2200" dirty="0"/>
              <a:t>第</a:t>
            </a:r>
            <a:r>
              <a:rPr lang="en-US" altLang="ja-JP" sz="2200" dirty="0"/>
              <a:t>1</a:t>
            </a:r>
            <a:r>
              <a:rPr lang="ja-JP" altLang="en-US" sz="2200" dirty="0"/>
              <a:t>回目：平成</a:t>
            </a:r>
            <a:r>
              <a:rPr lang="en-US" altLang="ja-JP" sz="2200" dirty="0"/>
              <a:t>29</a:t>
            </a:r>
            <a:r>
              <a:rPr lang="ja-JP" altLang="en-US" sz="2200" dirty="0"/>
              <a:t>年</a:t>
            </a:r>
            <a:r>
              <a:rPr lang="en-US" altLang="ja-JP" sz="2200" dirty="0"/>
              <a:t>1</a:t>
            </a:r>
            <a:r>
              <a:rPr lang="ja-JP" altLang="en-US" sz="2200" dirty="0"/>
              <a:t>月</a:t>
            </a:r>
            <a:r>
              <a:rPr lang="en-US" altLang="ja-JP" sz="2200" dirty="0"/>
              <a:t>31</a:t>
            </a:r>
            <a:r>
              <a:rPr lang="ja-JP" altLang="en-US" sz="2200" dirty="0"/>
              <a:t>日</a:t>
            </a:r>
            <a:r>
              <a:rPr lang="en-US" altLang="ja-JP" sz="2200" dirty="0"/>
              <a:t>(</a:t>
            </a:r>
            <a:r>
              <a:rPr lang="ja-JP" altLang="en-US" sz="2200" dirty="0"/>
              <a:t>火</a:t>
            </a:r>
            <a:r>
              <a:rPr lang="en-US" altLang="ja-JP" sz="2200" dirty="0"/>
              <a:t>)</a:t>
            </a:r>
          </a:p>
          <a:p>
            <a:r>
              <a:rPr lang="ja-JP" altLang="en-US" sz="2200" dirty="0"/>
              <a:t>第</a:t>
            </a:r>
            <a:r>
              <a:rPr lang="en-US" altLang="ja-JP" sz="2200" dirty="0"/>
              <a:t>2</a:t>
            </a:r>
            <a:r>
              <a:rPr lang="ja-JP" altLang="en-US" sz="2200" dirty="0"/>
              <a:t>回目：平成</a:t>
            </a:r>
            <a:r>
              <a:rPr lang="en-US" altLang="ja-JP" sz="2200" dirty="0"/>
              <a:t>29</a:t>
            </a:r>
            <a:r>
              <a:rPr lang="ja-JP" altLang="en-US" sz="2200" dirty="0"/>
              <a:t>年</a:t>
            </a:r>
            <a:r>
              <a:rPr lang="en-US" altLang="ja-JP" sz="2200" dirty="0"/>
              <a:t>2</a:t>
            </a:r>
            <a:r>
              <a:rPr lang="ja-JP" altLang="en-US" sz="2200" dirty="0"/>
              <a:t>月</a:t>
            </a:r>
            <a:r>
              <a:rPr lang="en-US" altLang="ja-JP" sz="2200" dirty="0"/>
              <a:t>17</a:t>
            </a:r>
            <a:r>
              <a:rPr lang="ja-JP" altLang="en-US" sz="2200" dirty="0"/>
              <a:t>日</a:t>
            </a:r>
            <a:r>
              <a:rPr lang="en-US" altLang="ja-JP" sz="2200" dirty="0"/>
              <a:t>(</a:t>
            </a:r>
            <a:r>
              <a:rPr lang="ja-JP" altLang="en-US" sz="2200" dirty="0"/>
              <a:t>金</a:t>
            </a:r>
            <a:r>
              <a:rPr lang="en-US" altLang="ja-JP" sz="2200" dirty="0"/>
              <a:t>)</a:t>
            </a:r>
          </a:p>
          <a:p>
            <a:r>
              <a:rPr lang="ja-JP" altLang="en-US" sz="2200" dirty="0"/>
              <a:t>第</a:t>
            </a:r>
            <a:r>
              <a:rPr lang="en-US" altLang="ja-JP" sz="2200" dirty="0"/>
              <a:t>3</a:t>
            </a:r>
            <a:r>
              <a:rPr lang="ja-JP" altLang="en-US" sz="2200" dirty="0"/>
              <a:t>回目：平成</a:t>
            </a:r>
            <a:r>
              <a:rPr lang="en-US" altLang="ja-JP" sz="2200" dirty="0"/>
              <a:t>29</a:t>
            </a:r>
            <a:r>
              <a:rPr lang="ja-JP" altLang="en-US" sz="2200" dirty="0"/>
              <a:t>年</a:t>
            </a:r>
            <a:r>
              <a:rPr lang="en-US" altLang="ja-JP" sz="2200" dirty="0"/>
              <a:t>3</a:t>
            </a:r>
            <a:r>
              <a:rPr lang="ja-JP" altLang="en-US" sz="2200" dirty="0"/>
              <a:t>月</a:t>
            </a:r>
            <a:r>
              <a:rPr lang="en-US" altLang="ja-JP" sz="2200" dirty="0"/>
              <a:t>3</a:t>
            </a:r>
            <a:r>
              <a:rPr lang="ja-JP" altLang="en-US" sz="2200" dirty="0"/>
              <a:t>日</a:t>
            </a:r>
            <a:r>
              <a:rPr lang="en-US" altLang="ja-JP" sz="2200" dirty="0"/>
              <a:t>(</a:t>
            </a:r>
            <a:r>
              <a:rPr lang="ja-JP" altLang="en-US" sz="2200" dirty="0"/>
              <a:t>金</a:t>
            </a:r>
            <a:r>
              <a:rPr lang="en-US" altLang="ja-JP" sz="2200" dirty="0"/>
              <a:t>)</a:t>
            </a:r>
          </a:p>
          <a:p>
            <a:r>
              <a:rPr lang="ja-JP" altLang="en-US" sz="2200" dirty="0"/>
              <a:t>第</a:t>
            </a:r>
            <a:r>
              <a:rPr lang="en-US" altLang="ja-JP" sz="2200" dirty="0"/>
              <a:t>4</a:t>
            </a:r>
            <a:r>
              <a:rPr lang="ja-JP" altLang="en-US" sz="2200" dirty="0"/>
              <a:t>回目：平成</a:t>
            </a:r>
            <a:r>
              <a:rPr lang="en-US" altLang="ja-JP" sz="2200" dirty="0"/>
              <a:t>29</a:t>
            </a:r>
            <a:r>
              <a:rPr lang="ja-JP" altLang="en-US" sz="2200" dirty="0"/>
              <a:t>年</a:t>
            </a:r>
            <a:r>
              <a:rPr lang="en-US" altLang="ja-JP" sz="2200" dirty="0"/>
              <a:t>3</a:t>
            </a:r>
            <a:r>
              <a:rPr lang="ja-JP" altLang="en-US" sz="2200" dirty="0"/>
              <a:t>月</a:t>
            </a:r>
            <a:r>
              <a:rPr lang="en-US" altLang="ja-JP" sz="2200" dirty="0"/>
              <a:t>4</a:t>
            </a:r>
            <a:r>
              <a:rPr lang="ja-JP" altLang="en-US" sz="2200" dirty="0"/>
              <a:t>日</a:t>
            </a:r>
            <a:r>
              <a:rPr lang="en-US" altLang="ja-JP" sz="2200" dirty="0"/>
              <a:t>(</a:t>
            </a:r>
            <a:r>
              <a:rPr lang="ja-JP" altLang="en-US" sz="2200" dirty="0"/>
              <a:t>土</a:t>
            </a:r>
            <a:r>
              <a:rPr lang="en-US" altLang="ja-JP" sz="2200" dirty="0"/>
              <a:t>)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lvl="0">
              <a:buClr>
                <a:srgbClr val="90C226"/>
              </a:buClr>
            </a:pPr>
            <a:r>
              <a:rPr lang="ja-JP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協力：株式会社アイティコワーク様</a:t>
            </a:r>
            <a:endParaRPr lang="en-US" altLang="ja-JP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95" y="2124748"/>
            <a:ext cx="2996226" cy="19874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95" y="4438110"/>
            <a:ext cx="2996226" cy="22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八戸工業大学の取り組みについて</a:t>
            </a:r>
          </a:p>
        </p:txBody>
      </p:sp>
      <p:pic>
        <p:nvPicPr>
          <p:cNvPr id="2050" name="Picture 2" descr="https://lh5.googleusercontent.com/xwp2vFEMsmT0zpPVDeFHCWG__kwhDmOguHH8krcBdUzvus_qG-9G3zbTOSlhP3kDdmTafwS4fAxumifokZAuOy6E_a-md9Q7M-VUvMXk8Zf2F41MC7mL6ehxNrDtbf2gvZZbrLLrx9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49" y="1098095"/>
            <a:ext cx="7273316" cy="57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製作したアプリケーション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0" dirty="0"/>
              <a:t>八戸避難所マップアプリ</a:t>
            </a:r>
            <a:endParaRPr lang="en-US" altLang="ja-JP" sz="2100" dirty="0"/>
          </a:p>
          <a:p>
            <a:pPr marL="0" indent="0">
              <a:buNone/>
            </a:pPr>
            <a:r>
              <a:rPr lang="ja-JP" altLang="en-US" sz="2100" dirty="0"/>
              <a:t>　（</a:t>
            </a:r>
            <a:r>
              <a:rPr lang="en-US" altLang="ja-JP" sz="2100" dirty="0"/>
              <a:t>Android </a:t>
            </a:r>
            <a:r>
              <a:rPr lang="ja-JP" altLang="en-US" sz="2100" dirty="0"/>
              <a:t>アプリ）（左）</a:t>
            </a:r>
            <a:endParaRPr lang="en-US" altLang="ja-JP" sz="21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ja-JP" altLang="en-US" sz="2100" dirty="0"/>
              <a:t>八戸市応答ボット</a:t>
            </a:r>
            <a:endParaRPr lang="en-US" altLang="ja-JP" sz="2100" dirty="0"/>
          </a:p>
          <a:p>
            <a:pPr marL="0" indent="0">
              <a:buNone/>
            </a:pPr>
            <a:r>
              <a:rPr lang="ja-JP" altLang="en-US" sz="2100" dirty="0"/>
              <a:t>　（チャットボット）（右）</a:t>
            </a:r>
            <a:endParaRPr lang="en-US" altLang="ja-JP" sz="2100" dirty="0"/>
          </a:p>
          <a:p>
            <a:pPr marL="0" indent="0">
              <a:buNone/>
            </a:pPr>
            <a:endParaRPr lang="ja-JP" altLang="en-US" sz="21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60" y="1749683"/>
            <a:ext cx="2484190" cy="441633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24" y="1749682"/>
            <a:ext cx="2484191" cy="44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6561" y="466906"/>
            <a:ext cx="7288751" cy="990600"/>
          </a:xfrm>
        </p:spPr>
        <p:txBody>
          <a:bodyPr>
            <a:no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八戸避難所マップアプリ</a:t>
            </a:r>
            <a:r>
              <a:rPr lang="ja-JP" altLang="en-US" sz="3000" dirty="0">
                <a:solidFill>
                  <a:schemeClr val="tx1"/>
                </a:solidFill>
              </a:rPr>
              <a:t/>
            </a:r>
            <a:br>
              <a:rPr lang="ja-JP" altLang="en-US" sz="3000" dirty="0">
                <a:solidFill>
                  <a:schemeClr val="tx1"/>
                </a:solidFill>
              </a:rPr>
            </a:b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6880" y="1736091"/>
            <a:ext cx="6651083" cy="41240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r>
              <a:rPr lang="ja-JP" altLang="en-US" sz="2100" dirty="0"/>
              <a:t>開発ツール</a:t>
            </a:r>
            <a:r>
              <a:rPr lang="en-US" altLang="ja-JP" sz="2100" dirty="0"/>
              <a:t>:Android Studio</a:t>
            </a:r>
          </a:p>
          <a:p>
            <a:r>
              <a:rPr lang="ja-JP" altLang="en-US" sz="2100" dirty="0"/>
              <a:t>使用データ</a:t>
            </a:r>
            <a:r>
              <a:rPr lang="en-US" altLang="ja-JP" sz="2100" dirty="0"/>
              <a:t>:</a:t>
            </a:r>
          </a:p>
          <a:p>
            <a:pPr marL="0" indent="0">
              <a:buNone/>
            </a:pPr>
            <a:r>
              <a:rPr lang="ja-JP" altLang="en-US" sz="2100" dirty="0"/>
              <a:t> 「指定避難所一覧」</a:t>
            </a:r>
            <a:endParaRPr lang="en-US" altLang="ja-JP" sz="2100" dirty="0"/>
          </a:p>
          <a:p>
            <a:pPr marL="0" indent="0">
              <a:buNone/>
            </a:pPr>
            <a:r>
              <a:rPr lang="ja-JP" altLang="en-US" sz="2100" dirty="0"/>
              <a:t> 「津波避難ビル等一覧」</a:t>
            </a:r>
            <a:endParaRPr lang="en-US" altLang="ja-JP" sz="2100" dirty="0"/>
          </a:p>
          <a:p>
            <a:pPr marL="0" indent="0">
              <a:buNone/>
            </a:pPr>
            <a:r>
              <a:rPr lang="en-US" altLang="ja-JP" sz="1500" dirty="0"/>
              <a:t>※</a:t>
            </a:r>
            <a:r>
              <a:rPr lang="ja-JP" altLang="en-US" sz="1500" dirty="0"/>
              <a:t>データは八戸市から公開されています。</a:t>
            </a:r>
            <a:endParaRPr lang="en-US" altLang="ja-JP" sz="1500" dirty="0"/>
          </a:p>
          <a:p>
            <a:endParaRPr lang="en-US" altLang="ja-JP" sz="2100" dirty="0"/>
          </a:p>
          <a:p>
            <a:r>
              <a:rPr lang="ja-JP" altLang="en-US" sz="2100" dirty="0"/>
              <a:t>現在地を取得</a:t>
            </a:r>
            <a:r>
              <a:rPr lang="ja-JP" altLang="en-US" sz="2100" dirty="0" smtClean="0"/>
              <a:t>し避難所</a:t>
            </a:r>
            <a:r>
              <a:rPr lang="ja-JP" altLang="en-US" sz="2100" dirty="0"/>
              <a:t>まで案内</a:t>
            </a:r>
            <a:endParaRPr lang="en-US" altLang="ja-JP" sz="2100" dirty="0"/>
          </a:p>
          <a:p>
            <a:r>
              <a:rPr lang="en-US" altLang="ja-JP" sz="2100" dirty="0"/>
              <a:t>Google Play Store</a:t>
            </a:r>
            <a:r>
              <a:rPr lang="ja-JP" altLang="en-US" sz="2100" dirty="0"/>
              <a:t>で公開中</a:t>
            </a:r>
            <a:endParaRPr lang="en-US" altLang="ja-JP" sz="2100" dirty="0"/>
          </a:p>
          <a:p>
            <a:pPr marL="0" indent="0">
              <a:buNone/>
            </a:pPr>
            <a:endParaRPr lang="ja-JP" altLang="en-US" sz="1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82" y="1702698"/>
            <a:ext cx="4534818" cy="44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4248" y="621956"/>
            <a:ext cx="6347713" cy="1320800"/>
          </a:xfrm>
        </p:spPr>
        <p:txBody>
          <a:bodyPr>
            <a:norm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八戸避難所マップアプリ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02" y="1616433"/>
            <a:ext cx="2646985" cy="4541051"/>
          </a:xfrm>
          <a:prstGeom prst="rect">
            <a:avLst/>
          </a:prstGeo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50" y="1616433"/>
            <a:ext cx="2644340" cy="45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b="1" dirty="0">
                <a:solidFill>
                  <a:schemeClr val="tx1"/>
                </a:solidFill>
              </a:rPr>
              <a:t>チャットボット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/>
          <a:stretch/>
        </p:blipFill>
        <p:spPr>
          <a:xfrm>
            <a:off x="3677921" y="1631950"/>
            <a:ext cx="2612744" cy="4461376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/>
          <a:stretch/>
        </p:blipFill>
        <p:spPr>
          <a:xfrm>
            <a:off x="6448464" y="1631950"/>
            <a:ext cx="2612745" cy="4461376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05870" y="1802128"/>
            <a:ext cx="7375090" cy="454787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200" dirty="0"/>
          </a:p>
          <a:p>
            <a:r>
              <a:rPr lang="ja-JP" altLang="en-US" sz="2200" dirty="0"/>
              <a:t>卒業研究で</a:t>
            </a:r>
            <a:r>
              <a:rPr lang="ja-JP" altLang="en-US" sz="2200" dirty="0" smtClean="0"/>
              <a:t>製作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(</a:t>
            </a:r>
            <a:r>
              <a:rPr lang="ja-JP" altLang="en-US" sz="2200" dirty="0"/>
              <a:t>テーマ：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自治体が保有</a:t>
            </a:r>
            <a:r>
              <a:rPr lang="ja-JP" altLang="en-US" sz="2200" dirty="0" smtClean="0"/>
              <a:t>する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データ</a:t>
            </a:r>
            <a:r>
              <a:rPr lang="ja-JP" altLang="en-US" sz="2200" dirty="0"/>
              <a:t>の利活用の検討</a:t>
            </a:r>
            <a:r>
              <a:rPr lang="en-US" altLang="ja-JP" sz="2200" dirty="0"/>
              <a:t>)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r>
              <a:rPr lang="ja-JP" altLang="en-US" sz="2200" dirty="0"/>
              <a:t>八戸市でホームページや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　広報誌で公開される情報、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　行政サービスなどの</a:t>
            </a:r>
          </a:p>
          <a:p>
            <a:pPr marL="0" indent="0">
              <a:buNone/>
            </a:pPr>
            <a:r>
              <a:rPr lang="ja-JP" altLang="en-US" sz="2200" dirty="0"/>
              <a:t>　問い合わせに自動応答</a:t>
            </a:r>
          </a:p>
          <a:p>
            <a:pPr marL="0" indent="0">
              <a:buNone/>
            </a:pPr>
            <a:endParaRPr lang="ja-JP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1120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 ボードルーム</Template>
  <TotalTime>449</TotalTime>
  <Words>199</Words>
  <Application>Microsoft Office PowerPoint</Application>
  <PresentationFormat>画面に合わせる 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21" baseType="lpstr">
      <vt:lpstr>ＭＳ Ｐゴシック</vt:lpstr>
      <vt:lpstr>メイリオ</vt:lpstr>
      <vt:lpstr>游ゴシック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ファセット</vt:lpstr>
      <vt:lpstr>学生による オープンデータアプリの開発</vt:lpstr>
      <vt:lpstr>自己紹介</vt:lpstr>
      <vt:lpstr>オープンデータとは？</vt:lpstr>
      <vt:lpstr>オープンデータ利活用人財育成講座</vt:lpstr>
      <vt:lpstr>八戸工業大学の取り組みについて</vt:lpstr>
      <vt:lpstr>製作したアプリケーション</vt:lpstr>
      <vt:lpstr>八戸避難所マップアプリ </vt:lpstr>
      <vt:lpstr>八戸避難所マップアプリ</vt:lpstr>
      <vt:lpstr>チャットボット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学生によるオープンデータアプリの開発</dc:title>
  <dc:creator>takisawa</dc:creator>
  <cp:lastModifiedBy>takisawa</cp:lastModifiedBy>
  <cp:revision>48</cp:revision>
  <dcterms:created xsi:type="dcterms:W3CDTF">2018-01-09T01:52:40Z</dcterms:created>
  <dcterms:modified xsi:type="dcterms:W3CDTF">2018-01-29T01:26:30Z</dcterms:modified>
</cp:coreProperties>
</file>