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7"/>
    <p:restoredTop sz="94722"/>
  </p:normalViewPr>
  <p:slideViewPr>
    <p:cSldViewPr snapToGrid="0">
      <p:cViewPr varScale="1">
        <p:scale>
          <a:sx n="114" d="100"/>
          <a:sy n="114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0302-6A01-B948-9EFD-7D48D6E1EA17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6D34-DBFE-5445-B002-AE61A15C33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71D0-F083-AA46-BA1D-B30058881D54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2798-86BF-D645-832E-B6E4AAE05135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8DB-1ADE-354C-8BE1-5D258B458081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A724-01AF-534A-8324-F59D8188BB4B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BD0-A6D7-3C40-90A7-46FE9A29449D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AA0-0290-A049-AB0E-77368EA7DC5E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2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A66C-4753-9D4A-A4D0-A2D05FD4BDE9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CED1-5CC5-134F-9F83-99A3A9CC9AE6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2A9-7A7F-5647-953B-2EC2F1A5BD2B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774-2567-1442-9B0E-3143FE8D8F09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5AB-F34F-CA44-9B14-2CA68E357C6F}" type="datetime1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78B245-F1D2-CD46-ADA5-3D00524C4F4C}" type="datetime1">
              <a:rPr kumimoji="1" lang="ja-JP" altLang="en-US" smtClean="0"/>
              <a:pPr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F68282-E4A1-3A4C-91E9-99AA43AB292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6D8E-319A-A79F-DF99-950CB03B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で「</a:t>
            </a:r>
            <a:r>
              <a:rPr lang="en-US" altLang="ja-JP" dirty="0"/>
              <a:t>×</a:t>
            </a:r>
            <a:r>
              <a:rPr lang="ja-JP" altLang="en-US"/>
              <a:t>る」</a:t>
            </a:r>
            <a:br>
              <a:rPr lang="en-US" altLang="ja-JP" dirty="0"/>
            </a:br>
            <a:r>
              <a:rPr lang="ja-JP" altLang="en-US"/>
              <a:t>八戸オープンデータ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35F94-3249-D647-9ADE-D5BC96FF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6584"/>
            <a:ext cx="6858000" cy="520547"/>
          </a:xfrm>
        </p:spPr>
        <p:txBody>
          <a:bodyPr/>
          <a:lstStyle/>
          <a:p>
            <a:r>
              <a:rPr lang="ja-JP" altLang="en-US"/>
              <a:t>小久保</a:t>
            </a:r>
            <a:r>
              <a:rPr lang="en-US" altLang="ja-JP" dirty="0"/>
              <a:t> </a:t>
            </a:r>
            <a:r>
              <a:rPr lang="ja-JP" altLang="en-US"/>
              <a:t>温</a:t>
            </a:r>
            <a:r>
              <a:rPr lang="en-US" altLang="ja-JP" dirty="0"/>
              <a:t>(</a:t>
            </a:r>
            <a:r>
              <a:rPr lang="ja-JP" altLang="en-US"/>
              <a:t>こくぼ・あつし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CB47F-E542-1E49-9482-E459586C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9FBB8-B241-0801-1B59-4E4C9A11CA78}"/>
              </a:ext>
            </a:extLst>
          </p:cNvPr>
          <p:cNvSpPr txBox="1"/>
          <p:nvPr/>
        </p:nvSpPr>
        <p:spPr>
          <a:xfrm>
            <a:off x="5418958" y="355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カケ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4DDA20-62AD-FFF5-D8FC-CF0D00A4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7413"/>
            <a:ext cx="2944258" cy="294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D99B09-B972-01C8-47A9-CD87621A623B}"/>
              </a:ext>
            </a:extLst>
          </p:cNvPr>
          <p:cNvSpPr txBox="1"/>
          <p:nvPr/>
        </p:nvSpPr>
        <p:spPr>
          <a:xfrm>
            <a:off x="4199260" y="3181965"/>
            <a:ext cx="4161717" cy="2166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b="1" dirty="0"/>
              <a:t>Concept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の化身の化け猫がその霊力で</a:t>
            </a:r>
            <a:br>
              <a:rPr kumimoji="1" lang="en-US" altLang="ja-JP" dirty="0"/>
            </a:br>
            <a:r>
              <a:rPr kumimoji="1" lang="ja-JP" altLang="en-US"/>
              <a:t>オープンデータ同士を「</a:t>
            </a:r>
            <a:r>
              <a:rPr kumimoji="1" lang="en-US" altLang="ja-JP" dirty="0"/>
              <a:t>×</a:t>
            </a:r>
            <a:r>
              <a:rPr kumimoji="1" lang="ja-JP" altLang="en-US"/>
              <a:t>」合わせる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※</a:t>
            </a:r>
            <a:r>
              <a:rPr kumimoji="1" lang="ja-JP" altLang="en-US"/>
              <a:t>今回利用した</a:t>
            </a:r>
            <a:r>
              <a:rPr kumimoji="1" lang="en-US" altLang="ja-JP" dirty="0"/>
              <a:t>AI</a:t>
            </a:r>
            <a:r>
              <a:rPr kumimoji="1" lang="ja-JP" altLang="en-US"/>
              <a:t>は</a:t>
            </a:r>
            <a:r>
              <a:rPr kumimoji="1" lang="en-US" altLang="ja-JP" dirty="0" err="1"/>
              <a:t>rinna</a:t>
            </a:r>
            <a:r>
              <a:rPr kumimoji="1" lang="ja-JP" altLang="en-US"/>
              <a:t>の</a:t>
            </a:r>
            <a:r>
              <a:rPr kumimoji="1" lang="en-US" altLang="ja-JP" dirty="0" err="1"/>
              <a:t>bakeneko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9F22F-A405-01F5-5BE0-4077F86A96AB}"/>
              </a:ext>
            </a:extLst>
          </p:cNvPr>
          <p:cNvSpPr txBox="1"/>
          <p:nvPr/>
        </p:nvSpPr>
        <p:spPr>
          <a:xfrm>
            <a:off x="6695077" y="40138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カケ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272398-4FCB-8795-9CB7-BFB9CAC6C561}"/>
              </a:ext>
            </a:extLst>
          </p:cNvPr>
          <p:cNvSpPr txBox="1"/>
          <p:nvPr/>
        </p:nvSpPr>
        <p:spPr>
          <a:xfrm>
            <a:off x="963011" y="6121671"/>
            <a:ext cx="7217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/>
              <a:t>https://github.com/akokubo/ai_co_create_open_data_hachinohe.git</a:t>
            </a:r>
          </a:p>
        </p:txBody>
      </p:sp>
    </p:spTree>
    <p:extLst>
      <p:ext uri="{BB962C8B-B14F-4D97-AF65-F5344CB8AC3E}">
        <p14:creationId xmlns:p14="http://schemas.microsoft.com/office/powerpoint/2010/main" val="2027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116B-F546-B737-F807-6F29EF8E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とオープンデータ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8484F-8911-4C05-8FB7-0B3618A3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どんなデータがあったらいい？</a:t>
            </a:r>
            <a:endParaRPr kumimoji="1" lang="en-US" altLang="ja-JP" dirty="0"/>
          </a:p>
          <a:p>
            <a:r>
              <a:rPr lang="ja-JP" altLang="en-US"/>
              <a:t>どんなふうに活用したらいい？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とブレストしたら何かのヒントに？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BCECD1-431E-4141-6512-17355A6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2289C-FBCF-957A-55C4-39C03DB2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最近の生成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796B3-89EA-BF64-F59C-F668824B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</a:p>
          <a:p>
            <a:pPr lvl="1"/>
            <a:r>
              <a:rPr lang="ja-JP" altLang="en-US"/>
              <a:t>自分のパソコンの中だけ</a:t>
            </a:r>
            <a:br>
              <a:rPr lang="en-US" altLang="ja-JP" dirty="0"/>
            </a:br>
            <a:r>
              <a:rPr lang="ja-JP" altLang="en-US"/>
              <a:t>で動く</a:t>
            </a:r>
            <a:endParaRPr lang="en-US" altLang="ja-JP" dirty="0"/>
          </a:p>
          <a:p>
            <a:r>
              <a:rPr kumimoji="1" lang="en-US" altLang="ja-JP" dirty="0" err="1"/>
              <a:t>DeepSeek</a:t>
            </a:r>
            <a:r>
              <a:rPr kumimoji="1" lang="en-US" altLang="ja-JP" dirty="0"/>
              <a:t> R</a:t>
            </a:r>
            <a:r>
              <a:rPr lang="en-US" altLang="ja-JP" dirty="0"/>
              <a:t>1</a:t>
            </a:r>
          </a:p>
          <a:p>
            <a:pPr lvl="1"/>
            <a:r>
              <a:rPr kumimoji="1" lang="en-US" altLang="ja-JP" dirty="0"/>
              <a:t>1/20</a:t>
            </a:r>
            <a:r>
              <a:rPr lang="ja-JP" altLang="en-US"/>
              <a:t>登場。深く推論。英語や中国語が混ざる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rinna</a:t>
            </a:r>
            <a:r>
              <a:rPr kumimoji="1" lang="ja-JP" altLang="en-US"/>
              <a:t>から日本語化モデル</a:t>
            </a:r>
            <a:r>
              <a:rPr lang="ja-JP" altLang="en-US"/>
              <a:t>が</a:t>
            </a:r>
            <a:r>
              <a:rPr kumimoji="1" lang="en-US" altLang="ja-JP" dirty="0"/>
              <a:t>2/13</a:t>
            </a:r>
            <a:r>
              <a:rPr kumimoji="1" lang="ja-JP" altLang="en-US"/>
              <a:t>登場</a:t>
            </a:r>
            <a:endParaRPr kumimoji="1" lang="en-US" altLang="ja-JP" dirty="0"/>
          </a:p>
          <a:p>
            <a:pPr lvl="2"/>
            <a:r>
              <a:rPr kumimoji="1" lang="en-GB" altLang="ja-JP" dirty="0"/>
              <a:t>https://</a:t>
            </a:r>
            <a:r>
              <a:rPr kumimoji="1" lang="en-GB" altLang="ja-JP" dirty="0" err="1"/>
              <a:t>huggingface.co</a:t>
            </a:r>
            <a:r>
              <a:rPr kumimoji="1" lang="en-GB" altLang="ja-JP" dirty="0"/>
              <a:t>/</a:t>
            </a:r>
            <a:r>
              <a:rPr kumimoji="1" lang="en-GB" altLang="ja-JP" dirty="0" err="1"/>
              <a:t>rinna</a:t>
            </a:r>
            <a:r>
              <a:rPr kumimoji="1" lang="en-GB" altLang="ja-JP" dirty="0"/>
              <a:t>/deepseek-r1-distill-qwen2.5-bakeneko-32b-gguf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EC675-7C9A-1EDB-C6CC-7582C8A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F32AD4-B52D-DBCA-7743-ABA35386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16" y="1234921"/>
            <a:ext cx="3416334" cy="2566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03D5-7AFD-B361-73AE-3BD2CFED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607F7-04D7-E2C4-BA65-A0E937D5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Streamlit</a:t>
            </a:r>
            <a:endParaRPr lang="en-US" altLang="ja-JP" dirty="0"/>
          </a:p>
          <a:p>
            <a:pPr lvl="1"/>
            <a:r>
              <a:rPr kumimoji="1" lang="ja-JP" altLang="en-US"/>
              <a:t>データの可視化や生成</a:t>
            </a:r>
            <a:r>
              <a:rPr kumimoji="1" lang="en-US" altLang="ja-JP" dirty="0"/>
              <a:t>AI</a:t>
            </a:r>
            <a:r>
              <a:rPr kumimoji="1" lang="ja-JP" altLang="en-US"/>
              <a:t>などのアプリ開発に便利な</a:t>
            </a:r>
            <a:r>
              <a:rPr kumimoji="1" lang="en-US" altLang="ja-JP" dirty="0"/>
              <a:t>Python</a:t>
            </a:r>
            <a:r>
              <a:rPr kumimoji="1" lang="ja-JP" altLang="en-US"/>
              <a:t>ライブラリ</a:t>
            </a:r>
            <a:endParaRPr kumimoji="1" lang="en-US" altLang="ja-JP" dirty="0"/>
          </a:p>
          <a:p>
            <a:r>
              <a:rPr lang="en-US" altLang="ja-JP" dirty="0" err="1"/>
              <a:t>Ollama</a:t>
            </a:r>
            <a:endParaRPr lang="en-US" altLang="ja-JP" dirty="0"/>
          </a:p>
          <a:p>
            <a:pPr lvl="1"/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を実行できる</a:t>
            </a:r>
            <a:endParaRPr kumimoji="1" lang="en-US" altLang="ja-JP" dirty="0"/>
          </a:p>
          <a:p>
            <a:r>
              <a:rPr lang="ja-JP" altLang="en-US"/>
              <a:t>ダウンロードした八戸市オープンデータ</a:t>
            </a:r>
            <a:endParaRPr lang="en-US" altLang="ja-JP" dirty="0"/>
          </a:p>
          <a:p>
            <a:pPr lvl="1"/>
            <a:r>
              <a:rPr kumimoji="1" lang="en-US" altLang="ja-JP" dirty="0"/>
              <a:t>CSV</a:t>
            </a:r>
            <a:r>
              <a:rPr kumimoji="1" lang="ja-JP" altLang="en-US"/>
              <a:t>、</a:t>
            </a:r>
            <a:r>
              <a:rPr kumimoji="1" lang="en-US" altLang="ja-JP" dirty="0"/>
              <a:t>Excel</a:t>
            </a:r>
            <a:r>
              <a:rPr kumimoji="1" lang="ja-JP" altLang="en-US"/>
              <a:t>は</a:t>
            </a:r>
            <a:r>
              <a:rPr lang="ja-JP" altLang="en-US"/>
              <a:t>そのまま使える</a:t>
            </a:r>
            <a:endParaRPr kumimoji="1" lang="en-US" altLang="ja-JP" dirty="0"/>
          </a:p>
          <a:p>
            <a:pPr lvl="1"/>
            <a:r>
              <a:rPr lang="en-US" altLang="ja-JP" dirty="0"/>
              <a:t>PDF</a:t>
            </a:r>
            <a:r>
              <a:rPr lang="ja-JP" altLang="en-US"/>
              <a:t>は</a:t>
            </a:r>
            <a:r>
              <a:rPr lang="en-US" altLang="ja-JP" dirty="0" err="1"/>
              <a:t>MarkItDown</a:t>
            </a:r>
            <a:r>
              <a:rPr lang="ja-JP" altLang="en-US"/>
              <a:t>で</a:t>
            </a:r>
            <a:r>
              <a:rPr lang="en-US" altLang="ja-JP" dirty="0"/>
              <a:t>Markdown</a:t>
            </a:r>
            <a:r>
              <a:rPr lang="ja-JP" altLang="en-US"/>
              <a:t>テキストに変換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4404D1-42F6-311E-AC77-CB6BFAE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6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830D1-78BD-3722-6E84-64FDA37D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AC56-64B0-CED3-E48A-463A6006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左でデータを選び、右で質問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ED748A-4ED1-AC7C-4885-2BDA78F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290D0-35C1-5FBB-B597-A21563C7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521040"/>
            <a:ext cx="5514975" cy="3971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65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1D48B-01D7-45C1-D238-6EDDAB7F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3DDAB-8D2C-8B70-285A-2857B3F8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DeepSeek</a:t>
            </a:r>
            <a:r>
              <a:rPr lang="en-US" altLang="ja-JP" dirty="0"/>
              <a:t> R1</a:t>
            </a:r>
            <a:r>
              <a:rPr lang="ja-JP" altLang="en-US"/>
              <a:t>系は、ずっと</a:t>
            </a:r>
            <a:r>
              <a:rPr lang="en-US" altLang="ja-JP" dirty="0"/>
              <a:t>think</a:t>
            </a:r>
            <a:r>
              <a:rPr lang="ja-JP" altLang="en-US"/>
              <a:t>してから回答</a:t>
            </a:r>
            <a:endParaRPr lang="en-US" altLang="ja-JP" dirty="0"/>
          </a:p>
          <a:p>
            <a:r>
              <a:rPr kumimoji="1" lang="ja-JP" altLang="en-US"/>
              <a:t>時間とバッテリーが</a:t>
            </a:r>
            <a:r>
              <a:rPr lang="en-US" altLang="ja-JP" dirty="0"/>
              <a:t>...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C63EA-19DD-B7CE-B826-860782CA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218CF2-3C62-D3B4-AFC0-061013F9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162"/>
          <a:stretch/>
        </p:blipFill>
        <p:spPr>
          <a:xfrm>
            <a:off x="896712" y="3149690"/>
            <a:ext cx="3754255" cy="3116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4D052C1-B160-C06A-3BDC-A5B4E948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541"/>
          <a:stretch/>
        </p:blipFill>
        <p:spPr>
          <a:xfrm>
            <a:off x="4919029" y="2667725"/>
            <a:ext cx="3864383" cy="3627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6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01C6A-DE47-C936-12F9-8AC6A46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可能性は無限大</a:t>
            </a:r>
            <a:r>
              <a:rPr kumimoji="1" lang="en-US" altLang="ja-JP" dirty="0"/>
              <a:t>(?</a:t>
            </a:r>
            <a:r>
              <a:rPr kumimoji="1" lang="ja-JP" altLang="en-US"/>
              <a:t>かも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85D9C6-9E5C-B403-6B89-6263554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データの組み合わせは、</a:t>
            </a:r>
            <a:r>
              <a:rPr kumimoji="1" lang="en-US" altLang="ja-JP" dirty="0"/>
              <a:t>2</a:t>
            </a:r>
            <a:r>
              <a:rPr kumimoji="1" lang="ja-JP" altLang="en-US"/>
              <a:t>つずつでも</a:t>
            </a:r>
            <a:r>
              <a:rPr kumimoji="1" lang="en-US" altLang="ja-JP" dirty="0"/>
              <a:t>78</a:t>
            </a:r>
            <a:r>
              <a:rPr kumimoji="1" lang="ja-JP" altLang="en-US"/>
              <a:t>通り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/>
              <a:t>、</a:t>
            </a:r>
            <a:r>
              <a:rPr kumimoji="1" lang="en-US" altLang="ja-JP" dirty="0"/>
              <a:t>4</a:t>
            </a:r>
            <a:r>
              <a:rPr kumimoji="1" lang="ja-JP" altLang="en-US"/>
              <a:t>、</a:t>
            </a:r>
            <a:r>
              <a:rPr kumimoji="1" lang="en-US" altLang="ja-JP" dirty="0"/>
              <a:t>...</a:t>
            </a:r>
            <a:r>
              <a:rPr kumimoji="1" lang="ja-JP" altLang="en-US"/>
              <a:t>個を組み合わせることも</a:t>
            </a:r>
            <a:r>
              <a:rPr lang="ja-JP" altLang="en-US"/>
              <a:t>このままで</a:t>
            </a:r>
            <a:r>
              <a:rPr kumimoji="1" lang="ja-JP" altLang="en-US"/>
              <a:t>可能</a:t>
            </a:r>
            <a:endParaRPr kumimoji="1" lang="en-US" altLang="ja-JP" dirty="0"/>
          </a:p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は今後も新しいのが次々登場</a:t>
            </a:r>
            <a:endParaRPr kumimoji="1" lang="en-US" altLang="ja-JP" dirty="0"/>
          </a:p>
          <a:p>
            <a:pPr lvl="1"/>
            <a:r>
              <a:rPr kumimoji="1" lang="ja-JP" altLang="en-US"/>
              <a:t>プログラムは一箇所書き換えるだけ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AIO</a:t>
            </a:r>
            <a:r>
              <a:rPr lang="ja-JP" altLang="en-US"/>
              <a:t>なデータを！</a:t>
            </a:r>
            <a:endParaRPr lang="en-US" altLang="ja-JP" dirty="0"/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/>
              <a:t>最適化</a:t>
            </a:r>
            <a:r>
              <a:rPr kumimoji="1" lang="en-US" altLang="ja-JP" dirty="0"/>
              <a:t>: Artificial Intelligence Optimization</a:t>
            </a:r>
          </a:p>
          <a:p>
            <a:pPr lvl="1"/>
            <a:r>
              <a:rPr lang="en-US" altLang="ja-JP" dirty="0"/>
              <a:t>AI</a:t>
            </a:r>
            <a:r>
              <a:rPr lang="ja-JP" altLang="en-US"/>
              <a:t>が読むことも考えたデータの重要性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404B6-AB2A-FD9C-9482-9BB97A1F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8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アクセシビリティ">
      <a:dk1>
        <a:srgbClr val="000000"/>
      </a:dk1>
      <a:lt1>
        <a:srgbClr val="FFFFFF"/>
      </a:lt1>
      <a:dk2>
        <a:srgbClr val="757575"/>
      </a:dk2>
      <a:lt2>
        <a:srgbClr val="D5D5D5"/>
      </a:lt2>
      <a:accent1>
        <a:srgbClr val="EE0000"/>
      </a:accent1>
      <a:accent2>
        <a:srgbClr val="0000FF"/>
      </a:accent2>
      <a:accent3>
        <a:srgbClr val="228833"/>
      </a:accent3>
      <a:accent4>
        <a:srgbClr val="996600"/>
      </a:accent4>
      <a:accent5>
        <a:srgbClr val="087371"/>
      </a:accent5>
      <a:accent6>
        <a:srgbClr val="7853A3"/>
      </a:accent6>
      <a:hlink>
        <a:srgbClr val="0000FF"/>
      </a:hlink>
      <a:folHlink>
        <a:srgbClr val="7853A3"/>
      </a:folHlink>
    </a:clrScheme>
    <a:fontScheme name="BIZ UDゴシック">
      <a:majorFont>
        <a:latin typeface="Consolas"/>
        <a:ea typeface="BIZ UDゴシック"/>
        <a:cs typeface=""/>
      </a:majorFont>
      <a:minorFont>
        <a:latin typeface="Consolas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4" id="{22E46651-5444-EB49-BBCE-40BA45B821CB}" vid="{550A3BC9-AE81-5040-A272-332C006B8A4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440</TotalTime>
  <Words>275</Words>
  <Application>Microsoft Macintosh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Consolas</vt:lpstr>
      <vt:lpstr>Office テーマ</vt:lpstr>
      <vt:lpstr>生成AIで「×る」 八戸オープンデータ</vt:lpstr>
      <vt:lpstr>生成AIとオープンデータ</vt:lpstr>
      <vt:lpstr>最近の生成AI</vt:lpstr>
      <vt:lpstr>システム構成</vt:lpstr>
      <vt:lpstr>アプリの画面</vt:lpstr>
      <vt:lpstr>出力例</vt:lpstr>
      <vt:lpstr>可能性は無限大(?かも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温 小久保</dc:creator>
  <cp:lastModifiedBy>温 小久保</cp:lastModifiedBy>
  <cp:revision>39</cp:revision>
  <dcterms:created xsi:type="dcterms:W3CDTF">2025-02-06T03:21:54Z</dcterms:created>
  <dcterms:modified xsi:type="dcterms:W3CDTF">2025-02-16T01:18:44Z</dcterms:modified>
</cp:coreProperties>
</file>